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2" r:id="rId2"/>
  </p:sldMasterIdLst>
  <p:notesMasterIdLst>
    <p:notesMasterId r:id="rId27"/>
  </p:notesMasterIdLst>
  <p:sldIdLst>
    <p:sldId id="257" r:id="rId3"/>
    <p:sldId id="348" r:id="rId4"/>
    <p:sldId id="349" r:id="rId5"/>
    <p:sldId id="351" r:id="rId6"/>
    <p:sldId id="355" r:id="rId7"/>
    <p:sldId id="356" r:id="rId8"/>
    <p:sldId id="357" r:id="rId9"/>
    <p:sldId id="364" r:id="rId10"/>
    <p:sldId id="358" r:id="rId11"/>
    <p:sldId id="361" r:id="rId12"/>
    <p:sldId id="360" r:id="rId13"/>
    <p:sldId id="362" r:id="rId14"/>
    <p:sldId id="359" r:id="rId15"/>
    <p:sldId id="363" r:id="rId16"/>
    <p:sldId id="365" r:id="rId17"/>
    <p:sldId id="366" r:id="rId18"/>
    <p:sldId id="367" r:id="rId19"/>
    <p:sldId id="369" r:id="rId20"/>
    <p:sldId id="368" r:id="rId21"/>
    <p:sldId id="370" r:id="rId22"/>
    <p:sldId id="371" r:id="rId23"/>
    <p:sldId id="372" r:id="rId24"/>
    <p:sldId id="373" r:id="rId25"/>
    <p:sldId id="342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88" userDrawn="1">
          <p15:clr>
            <a:srgbClr val="A4A3A4"/>
          </p15:clr>
        </p15:guide>
        <p15:guide id="4" pos="69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BAEE"/>
    <a:srgbClr val="FEFFB0"/>
    <a:srgbClr val="D0ECF4"/>
    <a:srgbClr val="E8F6FA"/>
    <a:srgbClr val="ACCE22"/>
    <a:srgbClr val="21A862"/>
    <a:srgbClr val="FFEC80"/>
    <a:srgbClr val="C9C278"/>
    <a:srgbClr val="6AA691"/>
    <a:srgbClr val="D8C9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046" autoAdjust="0"/>
  </p:normalViewPr>
  <p:slideViewPr>
    <p:cSldViewPr snapToGrid="0" showGuides="1">
      <p:cViewPr varScale="1">
        <p:scale>
          <a:sx n="90" d="100"/>
          <a:sy n="90" d="100"/>
        </p:scale>
        <p:origin x="66" y="420"/>
      </p:cViewPr>
      <p:guideLst>
        <p:guide orient="horz" pos="2160"/>
        <p:guide pos="3840"/>
        <p:guide pos="688"/>
        <p:guide pos="6992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openxmlformats.org/officeDocument/2006/relationships/image" Target="../media/image15.png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D0ECF4"/>
            </a:solidFill>
            <a:ln>
              <a:solidFill>
                <a:sysClr val="windowText" lastClr="000000">
                  <a:lumMod val="65000"/>
                  <a:lumOff val="35000"/>
                </a:sysClr>
              </a:solidFill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E4D-496D-94B4-000970FC25C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EFFB0"/>
            </a:solidFill>
            <a:ln>
              <a:solidFill>
                <a:sysClr val="windowText" lastClr="000000">
                  <a:lumMod val="65000"/>
                  <a:lumOff val="35000"/>
                </a:sysClr>
              </a:solidFill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E4D-496D-94B4-000970FC25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18752000"/>
        <c:axId val="1219023936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 cmpd="sng" algn="ctr">
              <a:solidFill>
                <a:srgbClr val="5DABA8"/>
              </a:solidFill>
              <a:prstDash val="solid"/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w="25400" cap="flat" cmpd="sng" algn="ctr">
                <a:noFill/>
                <a:prstDash val="solid"/>
                <a:round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8E4D-496D-94B4-000970FC25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19871744"/>
        <c:axId val="1219024512"/>
      </c:lineChart>
      <c:catAx>
        <c:axId val="1218752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1219023936"/>
        <c:crosses val="autoZero"/>
        <c:auto val="1"/>
        <c:lblAlgn val="ctr"/>
        <c:lblOffset val="100"/>
        <c:noMultiLvlLbl val="0"/>
      </c:catAx>
      <c:valAx>
        <c:axId val="12190239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D1D1D1"/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1218752000"/>
        <c:crosses val="autoZero"/>
        <c:crossBetween val="between"/>
      </c:valAx>
      <c:catAx>
        <c:axId val="121987174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219024512"/>
        <c:crosses val="autoZero"/>
        <c:auto val="1"/>
        <c:lblAlgn val="ctr"/>
        <c:lblOffset val="100"/>
        <c:noMultiLvlLbl val="0"/>
      </c:catAx>
      <c:valAx>
        <c:axId val="1219024512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1219871744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2"/>
        <c:delete val="1"/>
      </c:legendEntry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b="0">
          <a:solidFill>
            <a:schemeClr val="tx1">
              <a:lumMod val="65000"/>
              <a:lumOff val="35000"/>
            </a:schemeClr>
          </a:solidFill>
          <a:latin typeface="+mj-ea"/>
          <a:ea typeface="+mj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CA0375-EF18-48CF-9EDB-F90B0AA84093}" type="datetimeFigureOut">
              <a:rPr lang="zh-CN" altLang="en-US" smtClean="0"/>
              <a:t>2023/7/2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A23AE6-4125-4CE3-ADA0-F0AD20455E1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56226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2457046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331947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08524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9262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931018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7117441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1351741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71818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609256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90862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789894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388644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8604634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303869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10969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2656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854649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7704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86063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16738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129016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16176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F1C1F3-AE7B-0FDA-8419-D91924CF66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BE8B79F-405D-DB6C-F7BA-185C6C6039F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5299BF1-C705-B43B-865D-0305693B1C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8971E-5505-4FD5-8124-F19E49F0DFD3}" type="datetimeFigureOut">
              <a:rPr lang="zh-CN" altLang="en-US" smtClean="0"/>
              <a:t>2023/7/2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774C515-1E1D-5A9C-199C-FBEFDFA2FF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B1479B2-D52F-457F-21DE-ED5D940857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9F5FC1-A382-4828-B6CB-5D97466DE9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5123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BA1AA61-F200-9DD7-19E1-0AA0A95092E5}"/>
              </a:ext>
            </a:extLst>
          </p:cNvPr>
          <p:cNvSpPr txBox="1"/>
          <p:nvPr userDrawn="1"/>
        </p:nvSpPr>
        <p:spPr>
          <a:xfrm>
            <a:off x="11580694" y="6604910"/>
            <a:ext cx="510363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/>
              <a:t>51PPT模板网，幻灯片演示模板及素材免费下载！</a:t>
            </a:r>
          </a:p>
          <a:p>
            <a:r>
              <a:rPr lang="zh-CN" altLang="en-US" sz="100" dirty="0"/>
              <a:t>51PPT模板网 唯一访问网址：www.51pptmoban.com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86A14014-41CF-B3BE-72C6-4E2BF1CE6181}"/>
              </a:ext>
            </a:extLst>
          </p:cNvPr>
          <p:cNvGrpSpPr/>
          <p:nvPr userDrawn="1"/>
        </p:nvGrpSpPr>
        <p:grpSpPr>
          <a:xfrm>
            <a:off x="1" y="2"/>
            <a:ext cx="2884145" cy="983036"/>
            <a:chOff x="1" y="1"/>
            <a:chExt cx="6568535" cy="2238829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3554D782-C402-2587-E7AC-E1392646FD25}"/>
                </a:ext>
              </a:extLst>
            </p:cNvPr>
            <p:cNvSpPr/>
            <p:nvPr/>
          </p:nvSpPr>
          <p:spPr>
            <a:xfrm>
              <a:off x="1" y="1"/>
              <a:ext cx="6568535" cy="2238829"/>
            </a:xfrm>
            <a:custGeom>
              <a:avLst/>
              <a:gdLst>
                <a:gd name="connsiteX0" fmla="*/ 0 w 6568535"/>
                <a:gd name="connsiteY0" fmla="*/ 0 h 2238829"/>
                <a:gd name="connsiteX1" fmla="*/ 6568535 w 6568535"/>
                <a:gd name="connsiteY1" fmla="*/ 0 h 2238829"/>
                <a:gd name="connsiteX2" fmla="*/ 6565465 w 6568535"/>
                <a:gd name="connsiteY2" fmla="*/ 5656 h 2238829"/>
                <a:gd name="connsiteX3" fmla="*/ 5589957 w 6568535"/>
                <a:gd name="connsiteY3" fmla="*/ 524329 h 2238829"/>
                <a:gd name="connsiteX4" fmla="*/ 5132041 w 6568535"/>
                <a:gd name="connsiteY4" fmla="*/ 431880 h 2238829"/>
                <a:gd name="connsiteX5" fmla="*/ 5118125 w 6568535"/>
                <a:gd name="connsiteY5" fmla="*/ 425176 h 2238829"/>
                <a:gd name="connsiteX6" fmla="*/ 5116879 w 6568535"/>
                <a:gd name="connsiteY6" fmla="*/ 437543 h 2238829"/>
                <a:gd name="connsiteX7" fmla="*/ 3964357 w 6568535"/>
                <a:gd name="connsiteY7" fmla="*/ 1376875 h 2238829"/>
                <a:gd name="connsiteX8" fmla="*/ 3403605 w 6568535"/>
                <a:gd name="connsiteY8" fmla="*/ 1234887 h 2238829"/>
                <a:gd name="connsiteX9" fmla="*/ 3383739 w 6568535"/>
                <a:gd name="connsiteY9" fmla="*/ 1222819 h 2238829"/>
                <a:gd name="connsiteX10" fmla="*/ 3379360 w 6568535"/>
                <a:gd name="connsiteY10" fmla="*/ 1266261 h 2238829"/>
                <a:gd name="connsiteX11" fmla="*/ 2921285 w 6568535"/>
                <a:gd name="connsiteY11" fmla="*/ 1639603 h 2238829"/>
                <a:gd name="connsiteX12" fmla="*/ 2659860 w 6568535"/>
                <a:gd name="connsiteY12" fmla="*/ 1559749 h 2238829"/>
                <a:gd name="connsiteX13" fmla="*/ 2595127 w 6568535"/>
                <a:gd name="connsiteY13" fmla="*/ 1506339 h 2238829"/>
                <a:gd name="connsiteX14" fmla="*/ 2578280 w 6568535"/>
                <a:gd name="connsiteY14" fmla="*/ 1552371 h 2238829"/>
                <a:gd name="connsiteX15" fmla="*/ 1542655 w 6568535"/>
                <a:gd name="connsiteY15" fmla="*/ 2238829 h 2238829"/>
                <a:gd name="connsiteX16" fmla="*/ 418705 w 6568535"/>
                <a:gd name="connsiteY16" fmla="*/ 1114879 h 2238829"/>
                <a:gd name="connsiteX17" fmla="*/ 420110 w 6568535"/>
                <a:gd name="connsiteY17" fmla="*/ 1087061 h 2238829"/>
                <a:gd name="connsiteX18" fmla="*/ 357344 w 6568535"/>
                <a:gd name="connsiteY18" fmla="*/ 1121130 h 2238829"/>
                <a:gd name="connsiteX19" fmla="*/ 105230 w 6568535"/>
                <a:gd name="connsiteY19" fmla="*/ 1172029 h 2238829"/>
                <a:gd name="connsiteX20" fmla="*/ 0 w 6568535"/>
                <a:gd name="connsiteY20" fmla="*/ 1161421 h 2238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6568535" h="2238829">
                  <a:moveTo>
                    <a:pt x="0" y="0"/>
                  </a:moveTo>
                  <a:lnTo>
                    <a:pt x="6568535" y="0"/>
                  </a:lnTo>
                  <a:lnTo>
                    <a:pt x="6565465" y="5656"/>
                  </a:lnTo>
                  <a:cubicBezTo>
                    <a:pt x="6354053" y="318586"/>
                    <a:pt x="5996032" y="524329"/>
                    <a:pt x="5589957" y="524329"/>
                  </a:cubicBezTo>
                  <a:cubicBezTo>
                    <a:pt x="5427527" y="524329"/>
                    <a:pt x="5272787" y="491410"/>
                    <a:pt x="5132041" y="431880"/>
                  </a:cubicBezTo>
                  <a:lnTo>
                    <a:pt x="5118125" y="425176"/>
                  </a:lnTo>
                  <a:lnTo>
                    <a:pt x="5116879" y="437543"/>
                  </a:lnTo>
                  <a:cubicBezTo>
                    <a:pt x="5007182" y="973619"/>
                    <a:pt x="4532863" y="1376875"/>
                    <a:pt x="3964357" y="1376875"/>
                  </a:cubicBezTo>
                  <a:cubicBezTo>
                    <a:pt x="3761320" y="1376875"/>
                    <a:pt x="3570296" y="1325439"/>
                    <a:pt x="3403605" y="1234887"/>
                  </a:cubicBezTo>
                  <a:lnTo>
                    <a:pt x="3383739" y="1222819"/>
                  </a:lnTo>
                  <a:lnTo>
                    <a:pt x="3379360" y="1266261"/>
                  </a:lnTo>
                  <a:cubicBezTo>
                    <a:pt x="3335760" y="1479327"/>
                    <a:pt x="3147240" y="1639603"/>
                    <a:pt x="2921285" y="1639603"/>
                  </a:cubicBezTo>
                  <a:cubicBezTo>
                    <a:pt x="2824448" y="1639603"/>
                    <a:pt x="2734486" y="1610165"/>
                    <a:pt x="2659860" y="1559749"/>
                  </a:cubicBezTo>
                  <a:lnTo>
                    <a:pt x="2595127" y="1506339"/>
                  </a:lnTo>
                  <a:lnTo>
                    <a:pt x="2578280" y="1552371"/>
                  </a:lnTo>
                  <a:cubicBezTo>
                    <a:pt x="2407655" y="1955773"/>
                    <a:pt x="2008210" y="2238829"/>
                    <a:pt x="1542655" y="2238829"/>
                  </a:cubicBezTo>
                  <a:cubicBezTo>
                    <a:pt x="921915" y="2238829"/>
                    <a:pt x="418705" y="1735619"/>
                    <a:pt x="418705" y="1114879"/>
                  </a:cubicBezTo>
                  <a:lnTo>
                    <a:pt x="420110" y="1087061"/>
                  </a:lnTo>
                  <a:lnTo>
                    <a:pt x="357344" y="1121130"/>
                  </a:lnTo>
                  <a:cubicBezTo>
                    <a:pt x="279854" y="1153905"/>
                    <a:pt x="194658" y="1172029"/>
                    <a:pt x="105230" y="1172029"/>
                  </a:cubicBezTo>
                  <a:lnTo>
                    <a:pt x="0" y="1161421"/>
                  </a:lnTo>
                  <a:close/>
                </a:path>
              </a:pathLst>
            </a:custGeom>
            <a:solidFill>
              <a:srgbClr val="11BAEE">
                <a:alpha val="48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6D24DFBB-0B32-7DDD-A83F-AC8435D3ADFA}"/>
                </a:ext>
              </a:extLst>
            </p:cNvPr>
            <p:cNvSpPr/>
            <p:nvPr/>
          </p:nvSpPr>
          <p:spPr>
            <a:xfrm>
              <a:off x="2698192" y="300491"/>
              <a:ext cx="1856628" cy="653252"/>
            </a:xfrm>
            <a:custGeom>
              <a:avLst/>
              <a:gdLst>
                <a:gd name="connsiteX0" fmla="*/ 1500621 w 1856628"/>
                <a:gd name="connsiteY0" fmla="*/ 519932 h 653252"/>
                <a:gd name="connsiteX1" fmla="*/ 1305949 w 1856628"/>
                <a:gd name="connsiteY1" fmla="*/ 433759 h 653252"/>
                <a:gd name="connsiteX2" fmla="*/ 1265487 w 1856628"/>
                <a:gd name="connsiteY2" fmla="*/ 422281 h 653252"/>
                <a:gd name="connsiteX3" fmla="*/ 1192582 w 1856628"/>
                <a:gd name="connsiteY3" fmla="*/ 297380 h 653252"/>
                <a:gd name="connsiteX4" fmla="*/ 1072348 w 1856628"/>
                <a:gd name="connsiteY4" fmla="*/ 213103 h 653252"/>
                <a:gd name="connsiteX5" fmla="*/ 973079 w 1856628"/>
                <a:gd name="connsiteY5" fmla="*/ 82039 h 653252"/>
                <a:gd name="connsiteX6" fmla="*/ 787922 w 1856628"/>
                <a:gd name="connsiteY6" fmla="*/ 0 h 653252"/>
                <a:gd name="connsiteX7" fmla="*/ 561570 w 1856628"/>
                <a:gd name="connsiteY7" fmla="*/ 143523 h 653252"/>
                <a:gd name="connsiteX8" fmla="*/ 491523 w 1856628"/>
                <a:gd name="connsiteY8" fmla="*/ 159439 h 653252"/>
                <a:gd name="connsiteX9" fmla="*/ 332932 w 1856628"/>
                <a:gd name="connsiteY9" fmla="*/ 319316 h 653252"/>
                <a:gd name="connsiteX10" fmla="*/ 295994 w 1856628"/>
                <a:gd name="connsiteY10" fmla="*/ 315306 h 653252"/>
                <a:gd name="connsiteX11" fmla="*/ 123649 w 1856628"/>
                <a:gd name="connsiteY11" fmla="*/ 487651 h 653252"/>
                <a:gd name="connsiteX12" fmla="*/ 151948 w 1856628"/>
                <a:gd name="connsiteY12" fmla="*/ 582235 h 653252"/>
                <a:gd name="connsiteX13" fmla="*/ 127802 w 1856628"/>
                <a:gd name="connsiteY13" fmla="*/ 583930 h 653252"/>
                <a:gd name="connsiteX14" fmla="*/ 153415 w 1856628"/>
                <a:gd name="connsiteY14" fmla="*/ 645033 h 653252"/>
                <a:gd name="connsiteX15" fmla="*/ 949952 w 1856628"/>
                <a:gd name="connsiteY15" fmla="*/ 650481 h 653252"/>
                <a:gd name="connsiteX16" fmla="*/ 1377663 w 1856628"/>
                <a:gd name="connsiteY16" fmla="*/ 581158 h 653252"/>
                <a:gd name="connsiteX17" fmla="*/ 1856608 w 1856628"/>
                <a:gd name="connsiteY17" fmla="*/ 564423 h 653252"/>
                <a:gd name="connsiteX18" fmla="*/ 1500621 w 1856628"/>
                <a:gd name="connsiteY18" fmla="*/ 519932 h 653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56628" h="653252">
                  <a:moveTo>
                    <a:pt x="1500621" y="519932"/>
                  </a:moveTo>
                  <a:cubicBezTo>
                    <a:pt x="1390474" y="506035"/>
                    <a:pt x="1393036" y="458781"/>
                    <a:pt x="1305949" y="433759"/>
                  </a:cubicBezTo>
                  <a:cubicBezTo>
                    <a:pt x="1291643" y="429654"/>
                    <a:pt x="1278155" y="425853"/>
                    <a:pt x="1265487" y="422281"/>
                  </a:cubicBezTo>
                  <a:cubicBezTo>
                    <a:pt x="1255086" y="374637"/>
                    <a:pt x="1229244" y="331689"/>
                    <a:pt x="1192582" y="297380"/>
                  </a:cubicBezTo>
                  <a:cubicBezTo>
                    <a:pt x="1169456" y="252089"/>
                    <a:pt x="1124936" y="219542"/>
                    <a:pt x="1072348" y="213103"/>
                  </a:cubicBezTo>
                  <a:cubicBezTo>
                    <a:pt x="1058709" y="156934"/>
                    <a:pt x="1022123" y="109757"/>
                    <a:pt x="973079" y="82039"/>
                  </a:cubicBezTo>
                  <a:cubicBezTo>
                    <a:pt x="927311" y="31661"/>
                    <a:pt x="861351" y="0"/>
                    <a:pt x="787922" y="0"/>
                  </a:cubicBezTo>
                  <a:cubicBezTo>
                    <a:pt x="687891" y="0"/>
                    <a:pt x="601642" y="58712"/>
                    <a:pt x="561570" y="143523"/>
                  </a:cubicBezTo>
                  <a:cubicBezTo>
                    <a:pt x="536720" y="144371"/>
                    <a:pt x="513088" y="149962"/>
                    <a:pt x="491523" y="159439"/>
                  </a:cubicBezTo>
                  <a:cubicBezTo>
                    <a:pt x="406494" y="165935"/>
                    <a:pt x="338752" y="234096"/>
                    <a:pt x="332932" y="319316"/>
                  </a:cubicBezTo>
                  <a:cubicBezTo>
                    <a:pt x="321026" y="316725"/>
                    <a:pt x="308672" y="315306"/>
                    <a:pt x="295994" y="315306"/>
                  </a:cubicBezTo>
                  <a:cubicBezTo>
                    <a:pt x="200811" y="315306"/>
                    <a:pt x="123649" y="392468"/>
                    <a:pt x="123649" y="487651"/>
                  </a:cubicBezTo>
                  <a:cubicBezTo>
                    <a:pt x="123649" y="522589"/>
                    <a:pt x="134079" y="555079"/>
                    <a:pt x="151948" y="582235"/>
                  </a:cubicBezTo>
                  <a:cubicBezTo>
                    <a:pt x="143899" y="583121"/>
                    <a:pt x="135841" y="583730"/>
                    <a:pt x="127802" y="583930"/>
                  </a:cubicBezTo>
                  <a:cubicBezTo>
                    <a:pt x="17674" y="586654"/>
                    <a:pt x="-105265" y="681161"/>
                    <a:pt x="153415" y="645033"/>
                  </a:cubicBezTo>
                  <a:cubicBezTo>
                    <a:pt x="412095" y="608905"/>
                    <a:pt x="765539" y="636461"/>
                    <a:pt x="949952" y="650481"/>
                  </a:cubicBezTo>
                  <a:cubicBezTo>
                    <a:pt x="1134347" y="664493"/>
                    <a:pt x="1177905" y="561756"/>
                    <a:pt x="1377663" y="581158"/>
                  </a:cubicBezTo>
                  <a:cubicBezTo>
                    <a:pt x="1577450" y="600561"/>
                    <a:pt x="1854065" y="625573"/>
                    <a:pt x="1856608" y="564423"/>
                  </a:cubicBezTo>
                  <a:cubicBezTo>
                    <a:pt x="1859180" y="503253"/>
                    <a:pt x="1610730" y="533829"/>
                    <a:pt x="1500621" y="519932"/>
                  </a:cubicBezTo>
                  <a:close/>
                </a:path>
              </a:pathLst>
            </a:custGeom>
            <a:gradFill>
              <a:gsLst>
                <a:gs pos="0">
                  <a:srgbClr val="FFF7F7"/>
                </a:gs>
                <a:gs pos="37000">
                  <a:srgbClr val="F9F5F6"/>
                </a:gs>
                <a:gs pos="100000">
                  <a:schemeClr val="bg1">
                    <a:alpha val="0"/>
                  </a:schemeClr>
                </a:gs>
              </a:gsLst>
              <a:lin ang="4785912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CE430BD8-0094-EE5A-4F9F-381C8394D4B6}"/>
                </a:ext>
              </a:extLst>
            </p:cNvPr>
            <p:cNvSpPr/>
            <p:nvPr/>
          </p:nvSpPr>
          <p:spPr>
            <a:xfrm>
              <a:off x="748103" y="1337596"/>
              <a:ext cx="1055609" cy="371415"/>
            </a:xfrm>
            <a:custGeom>
              <a:avLst/>
              <a:gdLst>
                <a:gd name="connsiteX0" fmla="*/ 1500621 w 1856628"/>
                <a:gd name="connsiteY0" fmla="*/ 519932 h 653252"/>
                <a:gd name="connsiteX1" fmla="*/ 1305949 w 1856628"/>
                <a:gd name="connsiteY1" fmla="*/ 433759 h 653252"/>
                <a:gd name="connsiteX2" fmla="*/ 1265487 w 1856628"/>
                <a:gd name="connsiteY2" fmla="*/ 422281 h 653252"/>
                <a:gd name="connsiteX3" fmla="*/ 1192582 w 1856628"/>
                <a:gd name="connsiteY3" fmla="*/ 297380 h 653252"/>
                <a:gd name="connsiteX4" fmla="*/ 1072348 w 1856628"/>
                <a:gd name="connsiteY4" fmla="*/ 213103 h 653252"/>
                <a:gd name="connsiteX5" fmla="*/ 973079 w 1856628"/>
                <a:gd name="connsiteY5" fmla="*/ 82039 h 653252"/>
                <a:gd name="connsiteX6" fmla="*/ 787922 w 1856628"/>
                <a:gd name="connsiteY6" fmla="*/ 0 h 653252"/>
                <a:gd name="connsiteX7" fmla="*/ 561570 w 1856628"/>
                <a:gd name="connsiteY7" fmla="*/ 143523 h 653252"/>
                <a:gd name="connsiteX8" fmla="*/ 491523 w 1856628"/>
                <a:gd name="connsiteY8" fmla="*/ 159439 h 653252"/>
                <a:gd name="connsiteX9" fmla="*/ 332932 w 1856628"/>
                <a:gd name="connsiteY9" fmla="*/ 319316 h 653252"/>
                <a:gd name="connsiteX10" fmla="*/ 295994 w 1856628"/>
                <a:gd name="connsiteY10" fmla="*/ 315306 h 653252"/>
                <a:gd name="connsiteX11" fmla="*/ 123649 w 1856628"/>
                <a:gd name="connsiteY11" fmla="*/ 487651 h 653252"/>
                <a:gd name="connsiteX12" fmla="*/ 151948 w 1856628"/>
                <a:gd name="connsiteY12" fmla="*/ 582235 h 653252"/>
                <a:gd name="connsiteX13" fmla="*/ 127802 w 1856628"/>
                <a:gd name="connsiteY13" fmla="*/ 583930 h 653252"/>
                <a:gd name="connsiteX14" fmla="*/ 153415 w 1856628"/>
                <a:gd name="connsiteY14" fmla="*/ 645033 h 653252"/>
                <a:gd name="connsiteX15" fmla="*/ 949952 w 1856628"/>
                <a:gd name="connsiteY15" fmla="*/ 650481 h 653252"/>
                <a:gd name="connsiteX16" fmla="*/ 1377663 w 1856628"/>
                <a:gd name="connsiteY16" fmla="*/ 581158 h 653252"/>
                <a:gd name="connsiteX17" fmla="*/ 1856608 w 1856628"/>
                <a:gd name="connsiteY17" fmla="*/ 564423 h 653252"/>
                <a:gd name="connsiteX18" fmla="*/ 1500621 w 1856628"/>
                <a:gd name="connsiteY18" fmla="*/ 519932 h 653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56628" h="653252">
                  <a:moveTo>
                    <a:pt x="1500621" y="519932"/>
                  </a:moveTo>
                  <a:cubicBezTo>
                    <a:pt x="1390474" y="506035"/>
                    <a:pt x="1393036" y="458781"/>
                    <a:pt x="1305949" y="433759"/>
                  </a:cubicBezTo>
                  <a:cubicBezTo>
                    <a:pt x="1291643" y="429654"/>
                    <a:pt x="1278155" y="425853"/>
                    <a:pt x="1265487" y="422281"/>
                  </a:cubicBezTo>
                  <a:cubicBezTo>
                    <a:pt x="1255086" y="374637"/>
                    <a:pt x="1229244" y="331689"/>
                    <a:pt x="1192582" y="297380"/>
                  </a:cubicBezTo>
                  <a:cubicBezTo>
                    <a:pt x="1169456" y="252089"/>
                    <a:pt x="1124936" y="219542"/>
                    <a:pt x="1072348" y="213103"/>
                  </a:cubicBezTo>
                  <a:cubicBezTo>
                    <a:pt x="1058709" y="156934"/>
                    <a:pt x="1022123" y="109757"/>
                    <a:pt x="973079" y="82039"/>
                  </a:cubicBezTo>
                  <a:cubicBezTo>
                    <a:pt x="927311" y="31661"/>
                    <a:pt x="861351" y="0"/>
                    <a:pt x="787922" y="0"/>
                  </a:cubicBezTo>
                  <a:cubicBezTo>
                    <a:pt x="687891" y="0"/>
                    <a:pt x="601642" y="58712"/>
                    <a:pt x="561570" y="143523"/>
                  </a:cubicBezTo>
                  <a:cubicBezTo>
                    <a:pt x="536720" y="144371"/>
                    <a:pt x="513088" y="149962"/>
                    <a:pt x="491523" y="159439"/>
                  </a:cubicBezTo>
                  <a:cubicBezTo>
                    <a:pt x="406494" y="165935"/>
                    <a:pt x="338752" y="234096"/>
                    <a:pt x="332932" y="319316"/>
                  </a:cubicBezTo>
                  <a:cubicBezTo>
                    <a:pt x="321026" y="316725"/>
                    <a:pt x="308672" y="315306"/>
                    <a:pt x="295994" y="315306"/>
                  </a:cubicBezTo>
                  <a:cubicBezTo>
                    <a:pt x="200811" y="315306"/>
                    <a:pt x="123649" y="392468"/>
                    <a:pt x="123649" y="487651"/>
                  </a:cubicBezTo>
                  <a:cubicBezTo>
                    <a:pt x="123649" y="522589"/>
                    <a:pt x="134079" y="555079"/>
                    <a:pt x="151948" y="582235"/>
                  </a:cubicBezTo>
                  <a:cubicBezTo>
                    <a:pt x="143899" y="583121"/>
                    <a:pt x="135841" y="583730"/>
                    <a:pt x="127802" y="583930"/>
                  </a:cubicBezTo>
                  <a:cubicBezTo>
                    <a:pt x="17674" y="586654"/>
                    <a:pt x="-105265" y="681161"/>
                    <a:pt x="153415" y="645033"/>
                  </a:cubicBezTo>
                  <a:cubicBezTo>
                    <a:pt x="412095" y="608905"/>
                    <a:pt x="765539" y="636461"/>
                    <a:pt x="949952" y="650481"/>
                  </a:cubicBezTo>
                  <a:cubicBezTo>
                    <a:pt x="1134347" y="664493"/>
                    <a:pt x="1177905" y="561756"/>
                    <a:pt x="1377663" y="581158"/>
                  </a:cubicBezTo>
                  <a:cubicBezTo>
                    <a:pt x="1577450" y="600561"/>
                    <a:pt x="1854065" y="625573"/>
                    <a:pt x="1856608" y="564423"/>
                  </a:cubicBezTo>
                  <a:cubicBezTo>
                    <a:pt x="1859180" y="503253"/>
                    <a:pt x="1610730" y="533829"/>
                    <a:pt x="1500621" y="519932"/>
                  </a:cubicBezTo>
                  <a:close/>
                </a:path>
              </a:pathLst>
            </a:custGeom>
            <a:gradFill>
              <a:gsLst>
                <a:gs pos="0">
                  <a:srgbClr val="FFF7F7"/>
                </a:gs>
                <a:gs pos="37000">
                  <a:srgbClr val="F9F5F6"/>
                </a:gs>
                <a:gs pos="100000">
                  <a:schemeClr val="bg1">
                    <a:alpha val="0"/>
                  </a:schemeClr>
                </a:gs>
              </a:gsLst>
              <a:lin ang="4785912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A8DB69B-5319-0D86-6322-73DBA1F9C796}"/>
              </a:ext>
            </a:extLst>
          </p:cNvPr>
          <p:cNvGrpSpPr/>
          <p:nvPr userDrawn="1"/>
        </p:nvGrpSpPr>
        <p:grpSpPr>
          <a:xfrm>
            <a:off x="10597206" y="300206"/>
            <a:ext cx="1340190" cy="1099303"/>
            <a:chOff x="7443080" y="-1400584"/>
            <a:chExt cx="3061658" cy="2511354"/>
          </a:xfrm>
          <a:gradFill>
            <a:gsLst>
              <a:gs pos="0">
                <a:srgbClr val="11BAEE"/>
              </a:gs>
              <a:gs pos="56900">
                <a:srgbClr val="98E1CB"/>
              </a:gs>
              <a:gs pos="100000">
                <a:srgbClr val="D0ECF4"/>
              </a:gs>
            </a:gsLst>
            <a:lin ang="4785912" scaled="1"/>
          </a:gradFill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45F45CAF-F2F1-72E5-0D65-E7DA7A088E10}"/>
                </a:ext>
              </a:extLst>
            </p:cNvPr>
            <p:cNvSpPr txBox="1"/>
            <p:nvPr/>
          </p:nvSpPr>
          <p:spPr>
            <a:xfrm>
              <a:off x="7901484" y="-202677"/>
              <a:ext cx="1279833" cy="1277896"/>
            </a:xfrm>
            <a:custGeom>
              <a:avLst/>
              <a:gdLst/>
              <a:ahLst/>
              <a:cxnLst/>
              <a:rect l="l" t="t" r="r" b="b"/>
              <a:pathLst>
                <a:path w="1279833" h="1277896">
                  <a:moveTo>
                    <a:pt x="555440" y="929703"/>
                  </a:moveTo>
                  <a:lnTo>
                    <a:pt x="555017" y="930005"/>
                  </a:lnTo>
                  <a:cubicBezTo>
                    <a:pt x="554140" y="930297"/>
                    <a:pt x="554213" y="930224"/>
                    <a:pt x="555236" y="929786"/>
                  </a:cubicBezTo>
                  <a:close/>
                  <a:moveTo>
                    <a:pt x="638375" y="860832"/>
                  </a:moveTo>
                  <a:cubicBezTo>
                    <a:pt x="645604" y="860065"/>
                    <a:pt x="653162" y="862092"/>
                    <a:pt x="661049" y="866911"/>
                  </a:cubicBezTo>
                  <a:cubicBezTo>
                    <a:pt x="671565" y="873338"/>
                    <a:pt x="677991" y="881224"/>
                    <a:pt x="680328" y="890571"/>
                  </a:cubicBezTo>
                  <a:cubicBezTo>
                    <a:pt x="682664" y="905761"/>
                    <a:pt x="682664" y="922118"/>
                    <a:pt x="680328" y="939644"/>
                  </a:cubicBezTo>
                  <a:cubicBezTo>
                    <a:pt x="677991" y="957170"/>
                    <a:pt x="673609" y="973820"/>
                    <a:pt x="667183" y="989593"/>
                  </a:cubicBezTo>
                  <a:cubicBezTo>
                    <a:pt x="660757" y="1005367"/>
                    <a:pt x="651702" y="1019095"/>
                    <a:pt x="640018" y="1030779"/>
                  </a:cubicBezTo>
                  <a:cubicBezTo>
                    <a:pt x="628334" y="1042463"/>
                    <a:pt x="614897" y="1050058"/>
                    <a:pt x="599708" y="1053563"/>
                  </a:cubicBezTo>
                  <a:lnTo>
                    <a:pt x="583935" y="1057068"/>
                  </a:lnTo>
                  <a:cubicBezTo>
                    <a:pt x="582766" y="1057068"/>
                    <a:pt x="582182" y="1056776"/>
                    <a:pt x="582182" y="1056192"/>
                  </a:cubicBezTo>
                  <a:cubicBezTo>
                    <a:pt x="582182" y="1055608"/>
                    <a:pt x="581598" y="1055316"/>
                    <a:pt x="580429" y="1055316"/>
                  </a:cubicBezTo>
                  <a:lnTo>
                    <a:pt x="569914" y="1055316"/>
                  </a:lnTo>
                  <a:cubicBezTo>
                    <a:pt x="567577" y="1055316"/>
                    <a:pt x="565824" y="1054732"/>
                    <a:pt x="564656" y="1053563"/>
                  </a:cubicBezTo>
                  <a:cubicBezTo>
                    <a:pt x="561151" y="1053563"/>
                    <a:pt x="558814" y="1052979"/>
                    <a:pt x="557646" y="1051811"/>
                  </a:cubicBezTo>
                  <a:cubicBezTo>
                    <a:pt x="556477" y="1051811"/>
                    <a:pt x="555601" y="1051519"/>
                    <a:pt x="555017" y="1050934"/>
                  </a:cubicBezTo>
                  <a:cubicBezTo>
                    <a:pt x="554433" y="1050350"/>
                    <a:pt x="553556" y="1050058"/>
                    <a:pt x="552388" y="1050058"/>
                  </a:cubicBezTo>
                  <a:lnTo>
                    <a:pt x="545377" y="1044800"/>
                  </a:lnTo>
                  <a:cubicBezTo>
                    <a:pt x="544209" y="1044800"/>
                    <a:pt x="542456" y="1043632"/>
                    <a:pt x="540120" y="1041295"/>
                  </a:cubicBezTo>
                  <a:cubicBezTo>
                    <a:pt x="537783" y="1041295"/>
                    <a:pt x="536030" y="1039542"/>
                    <a:pt x="534862" y="1036037"/>
                  </a:cubicBezTo>
                  <a:cubicBezTo>
                    <a:pt x="533693" y="1036037"/>
                    <a:pt x="531941" y="1034869"/>
                    <a:pt x="529604" y="1032532"/>
                  </a:cubicBezTo>
                  <a:cubicBezTo>
                    <a:pt x="526099" y="1029027"/>
                    <a:pt x="522009" y="1021432"/>
                    <a:pt x="517336" y="1009748"/>
                  </a:cubicBezTo>
                  <a:cubicBezTo>
                    <a:pt x="514999" y="1000401"/>
                    <a:pt x="513831" y="994559"/>
                    <a:pt x="513831" y="992222"/>
                  </a:cubicBezTo>
                  <a:cubicBezTo>
                    <a:pt x="513831" y="978201"/>
                    <a:pt x="518504" y="964765"/>
                    <a:pt x="527851" y="951912"/>
                  </a:cubicBezTo>
                  <a:cubicBezTo>
                    <a:pt x="537199" y="939060"/>
                    <a:pt x="548298" y="930881"/>
                    <a:pt x="561151" y="927376"/>
                  </a:cubicBezTo>
                  <a:lnTo>
                    <a:pt x="555440" y="929703"/>
                  </a:lnTo>
                  <a:lnTo>
                    <a:pt x="561151" y="925623"/>
                  </a:lnTo>
                  <a:lnTo>
                    <a:pt x="564656" y="922118"/>
                  </a:lnTo>
                  <a:lnTo>
                    <a:pt x="568161" y="918613"/>
                  </a:lnTo>
                  <a:lnTo>
                    <a:pt x="580429" y="902840"/>
                  </a:lnTo>
                  <a:cubicBezTo>
                    <a:pt x="595619" y="881808"/>
                    <a:pt x="612560" y="868372"/>
                    <a:pt x="631255" y="862530"/>
                  </a:cubicBezTo>
                  <a:cubicBezTo>
                    <a:pt x="633592" y="861654"/>
                    <a:pt x="635965" y="861088"/>
                    <a:pt x="638375" y="860832"/>
                  </a:cubicBezTo>
                  <a:close/>
                  <a:moveTo>
                    <a:pt x="1126583" y="839965"/>
                  </a:moveTo>
                  <a:cubicBezTo>
                    <a:pt x="1130527" y="840403"/>
                    <a:pt x="1134251" y="842083"/>
                    <a:pt x="1137756" y="845004"/>
                  </a:cubicBezTo>
                  <a:cubicBezTo>
                    <a:pt x="1148272" y="853183"/>
                    <a:pt x="1157327" y="862530"/>
                    <a:pt x="1164922" y="873045"/>
                  </a:cubicBezTo>
                  <a:cubicBezTo>
                    <a:pt x="1172516" y="883561"/>
                    <a:pt x="1180403" y="893492"/>
                    <a:pt x="1188582" y="902840"/>
                  </a:cubicBezTo>
                  <a:cubicBezTo>
                    <a:pt x="1196760" y="912187"/>
                    <a:pt x="1205231" y="920658"/>
                    <a:pt x="1213994" y="928252"/>
                  </a:cubicBezTo>
                  <a:cubicBezTo>
                    <a:pt x="1222757" y="935847"/>
                    <a:pt x="1231812" y="942565"/>
                    <a:pt x="1241160" y="948407"/>
                  </a:cubicBezTo>
                  <a:cubicBezTo>
                    <a:pt x="1261022" y="960091"/>
                    <a:pt x="1273291" y="976449"/>
                    <a:pt x="1277964" y="997480"/>
                  </a:cubicBezTo>
                  <a:cubicBezTo>
                    <a:pt x="1282638" y="1018511"/>
                    <a:pt x="1278548" y="1038374"/>
                    <a:pt x="1265696" y="1057068"/>
                  </a:cubicBezTo>
                  <a:cubicBezTo>
                    <a:pt x="1251675" y="1076931"/>
                    <a:pt x="1233565" y="1087447"/>
                    <a:pt x="1211365" y="1088615"/>
                  </a:cubicBezTo>
                  <a:cubicBezTo>
                    <a:pt x="1189166" y="1089784"/>
                    <a:pt x="1169887" y="1083357"/>
                    <a:pt x="1153530" y="1069337"/>
                  </a:cubicBezTo>
                  <a:cubicBezTo>
                    <a:pt x="1139509" y="1057653"/>
                    <a:pt x="1127533" y="1043632"/>
                    <a:pt x="1117601" y="1027274"/>
                  </a:cubicBezTo>
                  <a:cubicBezTo>
                    <a:pt x="1107670" y="1010917"/>
                    <a:pt x="1100368" y="993098"/>
                    <a:pt x="1095694" y="973820"/>
                  </a:cubicBezTo>
                  <a:cubicBezTo>
                    <a:pt x="1091020" y="954541"/>
                    <a:pt x="1088683" y="935263"/>
                    <a:pt x="1088683" y="915984"/>
                  </a:cubicBezTo>
                  <a:cubicBezTo>
                    <a:pt x="1088683" y="896705"/>
                    <a:pt x="1091604" y="878303"/>
                    <a:pt x="1097447" y="860777"/>
                  </a:cubicBezTo>
                  <a:cubicBezTo>
                    <a:pt x="1099783" y="852598"/>
                    <a:pt x="1105333" y="846464"/>
                    <a:pt x="1114096" y="842375"/>
                  </a:cubicBezTo>
                  <a:cubicBezTo>
                    <a:pt x="1118478" y="840330"/>
                    <a:pt x="1122640" y="839527"/>
                    <a:pt x="1126583" y="839965"/>
                  </a:cubicBezTo>
                  <a:close/>
                  <a:moveTo>
                    <a:pt x="433211" y="161928"/>
                  </a:moveTo>
                  <a:cubicBezTo>
                    <a:pt x="436716" y="162220"/>
                    <a:pt x="440221" y="164411"/>
                    <a:pt x="443727" y="168500"/>
                  </a:cubicBezTo>
                  <a:cubicBezTo>
                    <a:pt x="457747" y="186026"/>
                    <a:pt x="464174" y="207057"/>
                    <a:pt x="463005" y="231594"/>
                  </a:cubicBezTo>
                  <a:cubicBezTo>
                    <a:pt x="461837" y="256130"/>
                    <a:pt x="456579" y="281251"/>
                    <a:pt x="447232" y="306956"/>
                  </a:cubicBezTo>
                  <a:cubicBezTo>
                    <a:pt x="437885" y="332660"/>
                    <a:pt x="426201" y="357197"/>
                    <a:pt x="412180" y="380565"/>
                  </a:cubicBezTo>
                  <a:cubicBezTo>
                    <a:pt x="398159" y="403933"/>
                    <a:pt x="384138" y="424380"/>
                    <a:pt x="370117" y="441906"/>
                  </a:cubicBezTo>
                  <a:cubicBezTo>
                    <a:pt x="364275" y="482800"/>
                    <a:pt x="362523" y="524862"/>
                    <a:pt x="364860" y="568093"/>
                  </a:cubicBezTo>
                  <a:cubicBezTo>
                    <a:pt x="367196" y="611324"/>
                    <a:pt x="371870" y="654555"/>
                    <a:pt x="378880" y="697785"/>
                  </a:cubicBezTo>
                  <a:cubicBezTo>
                    <a:pt x="385891" y="741016"/>
                    <a:pt x="394070" y="783955"/>
                    <a:pt x="403417" y="826601"/>
                  </a:cubicBezTo>
                  <a:cubicBezTo>
                    <a:pt x="412764" y="869248"/>
                    <a:pt x="421527" y="910434"/>
                    <a:pt x="429706" y="950160"/>
                  </a:cubicBezTo>
                  <a:cubicBezTo>
                    <a:pt x="433211" y="967686"/>
                    <a:pt x="431750" y="983459"/>
                    <a:pt x="425324" y="997480"/>
                  </a:cubicBezTo>
                  <a:cubicBezTo>
                    <a:pt x="418898" y="1011501"/>
                    <a:pt x="409551" y="1022309"/>
                    <a:pt x="397283" y="1029903"/>
                  </a:cubicBezTo>
                  <a:cubicBezTo>
                    <a:pt x="385014" y="1037498"/>
                    <a:pt x="370994" y="1041003"/>
                    <a:pt x="355220" y="1040419"/>
                  </a:cubicBezTo>
                  <a:cubicBezTo>
                    <a:pt x="339447" y="1039835"/>
                    <a:pt x="324550" y="1034285"/>
                    <a:pt x="310529" y="1023769"/>
                  </a:cubicBezTo>
                  <a:cubicBezTo>
                    <a:pt x="287161" y="1006243"/>
                    <a:pt x="270219" y="984335"/>
                    <a:pt x="259704" y="958047"/>
                  </a:cubicBezTo>
                  <a:cubicBezTo>
                    <a:pt x="249188" y="931758"/>
                    <a:pt x="242470" y="904008"/>
                    <a:pt x="239549" y="874798"/>
                  </a:cubicBezTo>
                  <a:cubicBezTo>
                    <a:pt x="236628" y="845588"/>
                    <a:pt x="236043" y="816086"/>
                    <a:pt x="237796" y="786292"/>
                  </a:cubicBezTo>
                  <a:cubicBezTo>
                    <a:pt x="239549" y="756497"/>
                    <a:pt x="241593" y="728748"/>
                    <a:pt x="243930" y="703043"/>
                  </a:cubicBezTo>
                  <a:cubicBezTo>
                    <a:pt x="246267" y="679675"/>
                    <a:pt x="249188" y="654555"/>
                    <a:pt x="252693" y="627681"/>
                  </a:cubicBezTo>
                  <a:cubicBezTo>
                    <a:pt x="256198" y="600808"/>
                    <a:pt x="260872" y="573935"/>
                    <a:pt x="266714" y="547062"/>
                  </a:cubicBezTo>
                  <a:cubicBezTo>
                    <a:pt x="249188" y="561083"/>
                    <a:pt x="230786" y="573643"/>
                    <a:pt x="211507" y="584743"/>
                  </a:cubicBezTo>
                  <a:cubicBezTo>
                    <a:pt x="192229" y="595843"/>
                    <a:pt x="172366" y="604021"/>
                    <a:pt x="151919" y="609279"/>
                  </a:cubicBezTo>
                  <a:cubicBezTo>
                    <a:pt x="131472" y="614537"/>
                    <a:pt x="111609" y="616582"/>
                    <a:pt x="92330" y="615413"/>
                  </a:cubicBezTo>
                  <a:cubicBezTo>
                    <a:pt x="73052" y="614245"/>
                    <a:pt x="54649" y="607819"/>
                    <a:pt x="37123" y="596135"/>
                  </a:cubicBezTo>
                  <a:cubicBezTo>
                    <a:pt x="26608" y="589124"/>
                    <a:pt x="18137" y="580069"/>
                    <a:pt x="11711" y="568969"/>
                  </a:cubicBezTo>
                  <a:cubicBezTo>
                    <a:pt x="5284" y="557869"/>
                    <a:pt x="1487" y="546186"/>
                    <a:pt x="319" y="533917"/>
                  </a:cubicBezTo>
                  <a:cubicBezTo>
                    <a:pt x="-850" y="521649"/>
                    <a:pt x="1195" y="509965"/>
                    <a:pt x="6453" y="498865"/>
                  </a:cubicBezTo>
                  <a:cubicBezTo>
                    <a:pt x="11711" y="487765"/>
                    <a:pt x="20766" y="478710"/>
                    <a:pt x="33618" y="471700"/>
                  </a:cubicBezTo>
                  <a:cubicBezTo>
                    <a:pt x="52313" y="461184"/>
                    <a:pt x="71591" y="454174"/>
                    <a:pt x="91454" y="450669"/>
                  </a:cubicBezTo>
                  <a:cubicBezTo>
                    <a:pt x="111317" y="447164"/>
                    <a:pt x="131180" y="440737"/>
                    <a:pt x="151042" y="431390"/>
                  </a:cubicBezTo>
                  <a:cubicBezTo>
                    <a:pt x="170905" y="422043"/>
                    <a:pt x="190184" y="410651"/>
                    <a:pt x="208878" y="397214"/>
                  </a:cubicBezTo>
                  <a:cubicBezTo>
                    <a:pt x="227573" y="383778"/>
                    <a:pt x="245099" y="370049"/>
                    <a:pt x="261456" y="356028"/>
                  </a:cubicBezTo>
                  <a:cubicBezTo>
                    <a:pt x="295340" y="327987"/>
                    <a:pt x="326302" y="297024"/>
                    <a:pt x="354344" y="263141"/>
                  </a:cubicBezTo>
                  <a:cubicBezTo>
                    <a:pt x="367196" y="247951"/>
                    <a:pt x="378004" y="231302"/>
                    <a:pt x="386767" y="213191"/>
                  </a:cubicBezTo>
                  <a:cubicBezTo>
                    <a:pt x="395530" y="195081"/>
                    <a:pt x="407506" y="179600"/>
                    <a:pt x="422695" y="166748"/>
                  </a:cubicBezTo>
                  <a:cubicBezTo>
                    <a:pt x="426201" y="163242"/>
                    <a:pt x="429706" y="161636"/>
                    <a:pt x="433211" y="161928"/>
                  </a:cubicBezTo>
                  <a:close/>
                  <a:moveTo>
                    <a:pt x="749774" y="32"/>
                  </a:moveTo>
                  <a:cubicBezTo>
                    <a:pt x="751965" y="178"/>
                    <a:pt x="753937" y="835"/>
                    <a:pt x="755689" y="2003"/>
                  </a:cubicBezTo>
                  <a:cubicBezTo>
                    <a:pt x="770879" y="13687"/>
                    <a:pt x="781102" y="28292"/>
                    <a:pt x="786360" y="45818"/>
                  </a:cubicBezTo>
                  <a:cubicBezTo>
                    <a:pt x="791618" y="63344"/>
                    <a:pt x="794247" y="82039"/>
                    <a:pt x="794247" y="101901"/>
                  </a:cubicBezTo>
                  <a:cubicBezTo>
                    <a:pt x="794247" y="121764"/>
                    <a:pt x="792202" y="141627"/>
                    <a:pt x="788113" y="161490"/>
                  </a:cubicBezTo>
                  <a:cubicBezTo>
                    <a:pt x="784023" y="181353"/>
                    <a:pt x="780226" y="198879"/>
                    <a:pt x="776721" y="214068"/>
                  </a:cubicBezTo>
                  <a:cubicBezTo>
                    <a:pt x="774384" y="226920"/>
                    <a:pt x="771463" y="239481"/>
                    <a:pt x="767958" y="251749"/>
                  </a:cubicBezTo>
                  <a:cubicBezTo>
                    <a:pt x="764452" y="264017"/>
                    <a:pt x="760947" y="276577"/>
                    <a:pt x="757442" y="289430"/>
                  </a:cubicBezTo>
                  <a:cubicBezTo>
                    <a:pt x="798336" y="280082"/>
                    <a:pt x="840398" y="273364"/>
                    <a:pt x="883629" y="269275"/>
                  </a:cubicBezTo>
                  <a:cubicBezTo>
                    <a:pt x="926860" y="265185"/>
                    <a:pt x="967754" y="264309"/>
                    <a:pt x="1006311" y="266646"/>
                  </a:cubicBezTo>
                  <a:cubicBezTo>
                    <a:pt x="1047205" y="268983"/>
                    <a:pt x="1086931" y="275993"/>
                    <a:pt x="1125488" y="287677"/>
                  </a:cubicBezTo>
                  <a:cubicBezTo>
                    <a:pt x="1164045" y="299361"/>
                    <a:pt x="1194424" y="324482"/>
                    <a:pt x="1216623" y="363039"/>
                  </a:cubicBezTo>
                  <a:cubicBezTo>
                    <a:pt x="1236486" y="396922"/>
                    <a:pt x="1243204" y="435772"/>
                    <a:pt x="1236778" y="479587"/>
                  </a:cubicBezTo>
                  <a:cubicBezTo>
                    <a:pt x="1230352" y="523402"/>
                    <a:pt x="1215747" y="565464"/>
                    <a:pt x="1192963" y="605774"/>
                  </a:cubicBezTo>
                  <a:cubicBezTo>
                    <a:pt x="1170179" y="646084"/>
                    <a:pt x="1140969" y="681136"/>
                    <a:pt x="1105333" y="710930"/>
                  </a:cubicBezTo>
                  <a:cubicBezTo>
                    <a:pt x="1069697" y="740724"/>
                    <a:pt x="1032600" y="758542"/>
                    <a:pt x="994043" y="764384"/>
                  </a:cubicBezTo>
                  <a:cubicBezTo>
                    <a:pt x="1008064" y="812289"/>
                    <a:pt x="1017119" y="861654"/>
                    <a:pt x="1021208" y="912479"/>
                  </a:cubicBezTo>
                  <a:cubicBezTo>
                    <a:pt x="1025298" y="963304"/>
                    <a:pt x="1023253" y="1011501"/>
                    <a:pt x="1015074" y="1057068"/>
                  </a:cubicBezTo>
                  <a:cubicBezTo>
                    <a:pt x="1006895" y="1102636"/>
                    <a:pt x="992290" y="1143822"/>
                    <a:pt x="971259" y="1180627"/>
                  </a:cubicBezTo>
                  <a:cubicBezTo>
                    <a:pt x="950228" y="1217431"/>
                    <a:pt x="921602" y="1245765"/>
                    <a:pt x="885382" y="1265628"/>
                  </a:cubicBezTo>
                  <a:cubicBezTo>
                    <a:pt x="870193" y="1273807"/>
                    <a:pt x="854127" y="1277896"/>
                    <a:pt x="837185" y="1277896"/>
                  </a:cubicBezTo>
                  <a:cubicBezTo>
                    <a:pt x="820244" y="1277896"/>
                    <a:pt x="805346" y="1272054"/>
                    <a:pt x="792494" y="1260370"/>
                  </a:cubicBezTo>
                  <a:cubicBezTo>
                    <a:pt x="771463" y="1240507"/>
                    <a:pt x="760655" y="1219476"/>
                    <a:pt x="760071" y="1197276"/>
                  </a:cubicBezTo>
                  <a:cubicBezTo>
                    <a:pt x="759487" y="1175077"/>
                    <a:pt x="770879" y="1155798"/>
                    <a:pt x="794247" y="1139441"/>
                  </a:cubicBezTo>
                  <a:cubicBezTo>
                    <a:pt x="796583" y="1137104"/>
                    <a:pt x="799504" y="1135935"/>
                    <a:pt x="803010" y="1135935"/>
                  </a:cubicBezTo>
                  <a:cubicBezTo>
                    <a:pt x="804178" y="1131262"/>
                    <a:pt x="810020" y="1124836"/>
                    <a:pt x="820536" y="1116657"/>
                  </a:cubicBezTo>
                  <a:cubicBezTo>
                    <a:pt x="828715" y="1100299"/>
                    <a:pt x="836017" y="1083942"/>
                    <a:pt x="842443" y="1067584"/>
                  </a:cubicBezTo>
                  <a:cubicBezTo>
                    <a:pt x="848869" y="1051226"/>
                    <a:pt x="854419" y="1033700"/>
                    <a:pt x="859093" y="1015006"/>
                  </a:cubicBezTo>
                  <a:cubicBezTo>
                    <a:pt x="864935" y="989301"/>
                    <a:pt x="869901" y="963888"/>
                    <a:pt x="873990" y="938768"/>
                  </a:cubicBezTo>
                  <a:cubicBezTo>
                    <a:pt x="878079" y="913647"/>
                    <a:pt x="880708" y="888235"/>
                    <a:pt x="881877" y="862530"/>
                  </a:cubicBezTo>
                  <a:cubicBezTo>
                    <a:pt x="883045" y="802941"/>
                    <a:pt x="874866" y="747442"/>
                    <a:pt x="857340" y="696033"/>
                  </a:cubicBezTo>
                  <a:cubicBezTo>
                    <a:pt x="839814" y="644623"/>
                    <a:pt x="815862" y="594382"/>
                    <a:pt x="785484" y="545309"/>
                  </a:cubicBezTo>
                  <a:cubicBezTo>
                    <a:pt x="779642" y="537130"/>
                    <a:pt x="780226" y="529536"/>
                    <a:pt x="787236" y="522525"/>
                  </a:cubicBezTo>
                  <a:cubicBezTo>
                    <a:pt x="794247" y="515515"/>
                    <a:pt x="801841" y="513178"/>
                    <a:pt x="810020" y="515515"/>
                  </a:cubicBezTo>
                  <a:cubicBezTo>
                    <a:pt x="852082" y="534209"/>
                    <a:pt x="890056" y="567509"/>
                    <a:pt x="923939" y="615413"/>
                  </a:cubicBezTo>
                  <a:cubicBezTo>
                    <a:pt x="955486" y="603729"/>
                    <a:pt x="987033" y="588248"/>
                    <a:pt x="1018580" y="568969"/>
                  </a:cubicBezTo>
                  <a:cubicBezTo>
                    <a:pt x="1050126" y="549691"/>
                    <a:pt x="1076999" y="527783"/>
                    <a:pt x="1099199" y="503247"/>
                  </a:cubicBezTo>
                  <a:cubicBezTo>
                    <a:pt x="1117894" y="482216"/>
                    <a:pt x="1128993" y="462645"/>
                    <a:pt x="1132498" y="444535"/>
                  </a:cubicBezTo>
                  <a:cubicBezTo>
                    <a:pt x="1136004" y="426424"/>
                    <a:pt x="1133375" y="410359"/>
                    <a:pt x="1124612" y="396338"/>
                  </a:cubicBezTo>
                  <a:cubicBezTo>
                    <a:pt x="1115849" y="382317"/>
                    <a:pt x="1102412" y="370925"/>
                    <a:pt x="1084302" y="362162"/>
                  </a:cubicBezTo>
                  <a:cubicBezTo>
                    <a:pt x="1066192" y="353400"/>
                    <a:pt x="1044868" y="347850"/>
                    <a:pt x="1020332" y="345513"/>
                  </a:cubicBezTo>
                  <a:cubicBezTo>
                    <a:pt x="971259" y="342008"/>
                    <a:pt x="922771" y="343760"/>
                    <a:pt x="874866" y="350771"/>
                  </a:cubicBezTo>
                  <a:cubicBezTo>
                    <a:pt x="826962" y="357781"/>
                    <a:pt x="778473" y="364207"/>
                    <a:pt x="729400" y="370049"/>
                  </a:cubicBezTo>
                  <a:cubicBezTo>
                    <a:pt x="716548" y="403933"/>
                    <a:pt x="700775" y="435772"/>
                    <a:pt x="682080" y="465566"/>
                  </a:cubicBezTo>
                  <a:cubicBezTo>
                    <a:pt x="663386" y="495360"/>
                    <a:pt x="641186" y="521357"/>
                    <a:pt x="615481" y="543557"/>
                  </a:cubicBezTo>
                  <a:cubicBezTo>
                    <a:pt x="599124" y="557577"/>
                    <a:pt x="581014" y="564588"/>
                    <a:pt x="561151" y="564588"/>
                  </a:cubicBezTo>
                  <a:cubicBezTo>
                    <a:pt x="541288" y="564588"/>
                    <a:pt x="524054" y="559622"/>
                    <a:pt x="509449" y="549691"/>
                  </a:cubicBezTo>
                  <a:cubicBezTo>
                    <a:pt x="494844" y="539759"/>
                    <a:pt x="484621" y="526323"/>
                    <a:pt x="478779" y="509381"/>
                  </a:cubicBezTo>
                  <a:cubicBezTo>
                    <a:pt x="472937" y="492439"/>
                    <a:pt x="476442" y="473453"/>
                    <a:pt x="489294" y="452421"/>
                  </a:cubicBezTo>
                  <a:cubicBezTo>
                    <a:pt x="512662" y="415033"/>
                    <a:pt x="537783" y="379981"/>
                    <a:pt x="564656" y="347265"/>
                  </a:cubicBezTo>
                  <a:cubicBezTo>
                    <a:pt x="591529" y="314550"/>
                    <a:pt x="615481" y="279498"/>
                    <a:pt x="636513" y="242109"/>
                  </a:cubicBezTo>
                  <a:cubicBezTo>
                    <a:pt x="656375" y="207057"/>
                    <a:pt x="675070" y="169669"/>
                    <a:pt x="692596" y="129943"/>
                  </a:cubicBezTo>
                  <a:cubicBezTo>
                    <a:pt x="710122" y="90217"/>
                    <a:pt x="723558" y="50492"/>
                    <a:pt x="732906" y="10766"/>
                  </a:cubicBezTo>
                  <a:cubicBezTo>
                    <a:pt x="734074" y="6092"/>
                    <a:pt x="737287" y="2879"/>
                    <a:pt x="742545" y="1127"/>
                  </a:cubicBezTo>
                  <a:cubicBezTo>
                    <a:pt x="745174" y="251"/>
                    <a:pt x="747584" y="-115"/>
                    <a:pt x="749774" y="3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7200">
                  <a:latin typeface="胡晓波骚包体" panose="02010600030101010101" pitchFamily="2" charset="-122"/>
                  <a:ea typeface="胡晓波骚包体" panose="02010600030101010101" pitchFamily="2" charset="-122"/>
                </a:defRPr>
              </a:lvl1pPr>
            </a:lstStyle>
            <a:p>
              <a:endParaRPr lang="zh-CN" altLang="en-US" sz="13800" dirty="0">
                <a:solidFill>
                  <a:srgbClr val="000000"/>
                </a:solidFill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E03A608-BCB6-EB82-D770-A308671EB108}"/>
                </a:ext>
              </a:extLst>
            </p:cNvPr>
            <p:cNvSpPr txBox="1"/>
            <p:nvPr/>
          </p:nvSpPr>
          <p:spPr>
            <a:xfrm>
              <a:off x="9221710" y="-105228"/>
              <a:ext cx="1283028" cy="1215998"/>
            </a:xfrm>
            <a:custGeom>
              <a:avLst/>
              <a:gdLst/>
              <a:ahLst/>
              <a:cxnLst/>
              <a:rect l="l" t="t" r="r" b="b"/>
              <a:pathLst>
                <a:path w="1283028" h="1215998">
                  <a:moveTo>
                    <a:pt x="252374" y="439356"/>
                  </a:moveTo>
                  <a:cubicBezTo>
                    <a:pt x="240690" y="479081"/>
                    <a:pt x="231343" y="521144"/>
                    <a:pt x="224333" y="565543"/>
                  </a:cubicBezTo>
                  <a:cubicBezTo>
                    <a:pt x="223164" y="572553"/>
                    <a:pt x="221412" y="586866"/>
                    <a:pt x="219075" y="608481"/>
                  </a:cubicBezTo>
                  <a:cubicBezTo>
                    <a:pt x="216738" y="630097"/>
                    <a:pt x="216154" y="652297"/>
                    <a:pt x="217322" y="675080"/>
                  </a:cubicBezTo>
                  <a:cubicBezTo>
                    <a:pt x="218491" y="697864"/>
                    <a:pt x="222288" y="718603"/>
                    <a:pt x="228714" y="737298"/>
                  </a:cubicBezTo>
                  <a:cubicBezTo>
                    <a:pt x="235140" y="755992"/>
                    <a:pt x="246532" y="766508"/>
                    <a:pt x="262890" y="768844"/>
                  </a:cubicBezTo>
                  <a:cubicBezTo>
                    <a:pt x="267563" y="770013"/>
                    <a:pt x="273697" y="769136"/>
                    <a:pt x="281292" y="766216"/>
                  </a:cubicBezTo>
                  <a:cubicBezTo>
                    <a:pt x="288887" y="763295"/>
                    <a:pt x="296773" y="759205"/>
                    <a:pt x="304952" y="753947"/>
                  </a:cubicBezTo>
                  <a:cubicBezTo>
                    <a:pt x="313131" y="748689"/>
                    <a:pt x="321310" y="743140"/>
                    <a:pt x="329489" y="737298"/>
                  </a:cubicBezTo>
                  <a:cubicBezTo>
                    <a:pt x="337667" y="731456"/>
                    <a:pt x="344678" y="726782"/>
                    <a:pt x="350520" y="723277"/>
                  </a:cubicBezTo>
                  <a:cubicBezTo>
                    <a:pt x="355193" y="677709"/>
                    <a:pt x="356946" y="632434"/>
                    <a:pt x="355777" y="587450"/>
                  </a:cubicBezTo>
                  <a:cubicBezTo>
                    <a:pt x="354609" y="542467"/>
                    <a:pt x="352856" y="497191"/>
                    <a:pt x="350520" y="451624"/>
                  </a:cubicBezTo>
                  <a:cubicBezTo>
                    <a:pt x="315468" y="449287"/>
                    <a:pt x="282753" y="445198"/>
                    <a:pt x="252374" y="439356"/>
                  </a:cubicBezTo>
                  <a:close/>
                  <a:moveTo>
                    <a:pt x="302323" y="91464"/>
                  </a:moveTo>
                  <a:cubicBezTo>
                    <a:pt x="308749" y="90880"/>
                    <a:pt x="314883" y="92341"/>
                    <a:pt x="320726" y="95846"/>
                  </a:cubicBezTo>
                  <a:cubicBezTo>
                    <a:pt x="326568" y="99351"/>
                    <a:pt x="330949" y="104317"/>
                    <a:pt x="333870" y="110743"/>
                  </a:cubicBezTo>
                  <a:cubicBezTo>
                    <a:pt x="336791" y="117169"/>
                    <a:pt x="337083" y="123303"/>
                    <a:pt x="334746" y="129145"/>
                  </a:cubicBezTo>
                  <a:cubicBezTo>
                    <a:pt x="323062" y="191071"/>
                    <a:pt x="307289" y="252996"/>
                    <a:pt x="287426" y="314921"/>
                  </a:cubicBezTo>
                  <a:cubicBezTo>
                    <a:pt x="297942" y="316089"/>
                    <a:pt x="308457" y="316966"/>
                    <a:pt x="318973" y="317550"/>
                  </a:cubicBezTo>
                  <a:cubicBezTo>
                    <a:pt x="329489" y="318134"/>
                    <a:pt x="340588" y="318426"/>
                    <a:pt x="352272" y="318426"/>
                  </a:cubicBezTo>
                  <a:cubicBezTo>
                    <a:pt x="353441" y="292721"/>
                    <a:pt x="355485" y="267309"/>
                    <a:pt x="358406" y="242188"/>
                  </a:cubicBezTo>
                  <a:cubicBezTo>
                    <a:pt x="361327" y="217068"/>
                    <a:pt x="365709" y="191071"/>
                    <a:pt x="371551" y="164197"/>
                  </a:cubicBezTo>
                  <a:cubicBezTo>
                    <a:pt x="374034" y="158355"/>
                    <a:pt x="378999" y="155142"/>
                    <a:pt x="386448" y="154558"/>
                  </a:cubicBezTo>
                  <a:cubicBezTo>
                    <a:pt x="393897" y="153974"/>
                    <a:pt x="398862" y="156603"/>
                    <a:pt x="401345" y="162445"/>
                  </a:cubicBezTo>
                  <a:cubicBezTo>
                    <a:pt x="412481" y="184644"/>
                    <a:pt x="421943" y="208012"/>
                    <a:pt x="429729" y="232549"/>
                  </a:cubicBezTo>
                  <a:cubicBezTo>
                    <a:pt x="437516" y="257085"/>
                    <a:pt x="444192" y="282790"/>
                    <a:pt x="449761" y="309663"/>
                  </a:cubicBezTo>
                  <a:cubicBezTo>
                    <a:pt x="478241" y="304990"/>
                    <a:pt x="507669" y="296227"/>
                    <a:pt x="538048" y="283374"/>
                  </a:cubicBezTo>
                  <a:cubicBezTo>
                    <a:pt x="559079" y="275195"/>
                    <a:pt x="576897" y="276072"/>
                    <a:pt x="591502" y="286003"/>
                  </a:cubicBezTo>
                  <a:cubicBezTo>
                    <a:pt x="606107" y="295935"/>
                    <a:pt x="615747" y="309371"/>
                    <a:pt x="620420" y="326313"/>
                  </a:cubicBezTo>
                  <a:cubicBezTo>
                    <a:pt x="625094" y="343255"/>
                    <a:pt x="624510" y="360781"/>
                    <a:pt x="618668" y="378891"/>
                  </a:cubicBezTo>
                  <a:cubicBezTo>
                    <a:pt x="612825" y="397001"/>
                    <a:pt x="599389" y="410146"/>
                    <a:pt x="578358" y="418324"/>
                  </a:cubicBezTo>
                  <a:cubicBezTo>
                    <a:pt x="545643" y="432345"/>
                    <a:pt x="510006" y="441692"/>
                    <a:pt x="471449" y="446366"/>
                  </a:cubicBezTo>
                  <a:cubicBezTo>
                    <a:pt x="476123" y="501281"/>
                    <a:pt x="479628" y="555611"/>
                    <a:pt x="481965" y="609358"/>
                  </a:cubicBezTo>
                  <a:cubicBezTo>
                    <a:pt x="483133" y="611695"/>
                    <a:pt x="483717" y="616952"/>
                    <a:pt x="483717" y="625131"/>
                  </a:cubicBezTo>
                  <a:lnTo>
                    <a:pt x="499491" y="611110"/>
                  </a:lnTo>
                  <a:cubicBezTo>
                    <a:pt x="513511" y="598258"/>
                    <a:pt x="528117" y="593877"/>
                    <a:pt x="543306" y="597966"/>
                  </a:cubicBezTo>
                  <a:cubicBezTo>
                    <a:pt x="558495" y="602055"/>
                    <a:pt x="570763" y="610526"/>
                    <a:pt x="580110" y="623379"/>
                  </a:cubicBezTo>
                  <a:cubicBezTo>
                    <a:pt x="589458" y="636231"/>
                    <a:pt x="595299" y="651420"/>
                    <a:pt x="597636" y="668946"/>
                  </a:cubicBezTo>
                  <a:cubicBezTo>
                    <a:pt x="599973" y="686472"/>
                    <a:pt x="595299" y="702246"/>
                    <a:pt x="583616" y="716266"/>
                  </a:cubicBezTo>
                  <a:cubicBezTo>
                    <a:pt x="570763" y="731456"/>
                    <a:pt x="554990" y="747813"/>
                    <a:pt x="536295" y="765339"/>
                  </a:cubicBezTo>
                  <a:cubicBezTo>
                    <a:pt x="517601" y="782865"/>
                    <a:pt x="496570" y="799807"/>
                    <a:pt x="473202" y="816165"/>
                  </a:cubicBezTo>
                  <a:cubicBezTo>
                    <a:pt x="467451" y="857059"/>
                    <a:pt x="457953" y="896200"/>
                    <a:pt x="444708" y="933589"/>
                  </a:cubicBezTo>
                  <a:cubicBezTo>
                    <a:pt x="431464" y="970978"/>
                    <a:pt x="413321" y="1007782"/>
                    <a:pt x="390282" y="1044003"/>
                  </a:cubicBezTo>
                  <a:cubicBezTo>
                    <a:pt x="378762" y="1061529"/>
                    <a:pt x="363997" y="1071752"/>
                    <a:pt x="345988" y="1074673"/>
                  </a:cubicBezTo>
                  <a:cubicBezTo>
                    <a:pt x="327978" y="1077594"/>
                    <a:pt x="311378" y="1075257"/>
                    <a:pt x="296189" y="1067663"/>
                  </a:cubicBezTo>
                  <a:cubicBezTo>
                    <a:pt x="281000" y="1060068"/>
                    <a:pt x="270192" y="1048092"/>
                    <a:pt x="263766" y="1031734"/>
                  </a:cubicBezTo>
                  <a:cubicBezTo>
                    <a:pt x="257340" y="1015377"/>
                    <a:pt x="259385" y="997267"/>
                    <a:pt x="269900" y="977404"/>
                  </a:cubicBezTo>
                  <a:cubicBezTo>
                    <a:pt x="275742" y="965720"/>
                    <a:pt x="281584" y="954620"/>
                    <a:pt x="287426" y="944104"/>
                  </a:cubicBezTo>
                  <a:cubicBezTo>
                    <a:pt x="293268" y="933589"/>
                    <a:pt x="298526" y="922489"/>
                    <a:pt x="303200" y="910805"/>
                  </a:cubicBezTo>
                  <a:cubicBezTo>
                    <a:pt x="263474" y="922489"/>
                    <a:pt x="224917" y="923657"/>
                    <a:pt x="187528" y="914310"/>
                  </a:cubicBezTo>
                  <a:cubicBezTo>
                    <a:pt x="150139" y="904963"/>
                    <a:pt x="119761" y="878090"/>
                    <a:pt x="96393" y="833691"/>
                  </a:cubicBezTo>
                  <a:cubicBezTo>
                    <a:pt x="81204" y="804481"/>
                    <a:pt x="71272" y="772642"/>
                    <a:pt x="66599" y="738174"/>
                  </a:cubicBezTo>
                  <a:cubicBezTo>
                    <a:pt x="61925" y="703706"/>
                    <a:pt x="61633" y="667778"/>
                    <a:pt x="65722" y="630389"/>
                  </a:cubicBezTo>
                  <a:cubicBezTo>
                    <a:pt x="69812" y="593000"/>
                    <a:pt x="77406" y="555027"/>
                    <a:pt x="88506" y="516470"/>
                  </a:cubicBezTo>
                  <a:cubicBezTo>
                    <a:pt x="99606" y="477913"/>
                    <a:pt x="112750" y="439356"/>
                    <a:pt x="127940" y="400798"/>
                  </a:cubicBezTo>
                  <a:cubicBezTo>
                    <a:pt x="74193" y="375094"/>
                    <a:pt x="33299" y="346468"/>
                    <a:pt x="5258" y="314921"/>
                  </a:cubicBezTo>
                  <a:cubicBezTo>
                    <a:pt x="1753" y="310247"/>
                    <a:pt x="0" y="304697"/>
                    <a:pt x="0" y="298271"/>
                  </a:cubicBezTo>
                  <a:cubicBezTo>
                    <a:pt x="0" y="291845"/>
                    <a:pt x="1460" y="286295"/>
                    <a:pt x="4381" y="281622"/>
                  </a:cubicBezTo>
                  <a:cubicBezTo>
                    <a:pt x="7302" y="276948"/>
                    <a:pt x="11392" y="273443"/>
                    <a:pt x="16649" y="271106"/>
                  </a:cubicBezTo>
                  <a:cubicBezTo>
                    <a:pt x="21907" y="268769"/>
                    <a:pt x="27457" y="269353"/>
                    <a:pt x="33299" y="272859"/>
                  </a:cubicBezTo>
                  <a:cubicBezTo>
                    <a:pt x="56667" y="276364"/>
                    <a:pt x="79743" y="280453"/>
                    <a:pt x="102527" y="285127"/>
                  </a:cubicBezTo>
                  <a:cubicBezTo>
                    <a:pt x="125311" y="289800"/>
                    <a:pt x="148387" y="294474"/>
                    <a:pt x="171755" y="299148"/>
                  </a:cubicBezTo>
                  <a:cubicBezTo>
                    <a:pt x="191617" y="260590"/>
                    <a:pt x="211188" y="224662"/>
                    <a:pt x="230467" y="191363"/>
                  </a:cubicBezTo>
                  <a:cubicBezTo>
                    <a:pt x="249745" y="158063"/>
                    <a:pt x="268148" y="129145"/>
                    <a:pt x="285674" y="104609"/>
                  </a:cubicBezTo>
                  <a:cubicBezTo>
                    <a:pt x="290347" y="96430"/>
                    <a:pt x="295897" y="92049"/>
                    <a:pt x="302323" y="91464"/>
                  </a:cubicBezTo>
                  <a:close/>
                  <a:moveTo>
                    <a:pt x="927289" y="329"/>
                  </a:moveTo>
                  <a:cubicBezTo>
                    <a:pt x="934774" y="-109"/>
                    <a:pt x="942314" y="-109"/>
                    <a:pt x="949909" y="329"/>
                  </a:cubicBezTo>
                  <a:cubicBezTo>
                    <a:pt x="980287" y="2082"/>
                    <a:pt x="1008329" y="10553"/>
                    <a:pt x="1034034" y="25742"/>
                  </a:cubicBezTo>
                  <a:cubicBezTo>
                    <a:pt x="1059739" y="40931"/>
                    <a:pt x="1077849" y="63131"/>
                    <a:pt x="1088364" y="92341"/>
                  </a:cubicBezTo>
                  <a:cubicBezTo>
                    <a:pt x="1097712" y="118046"/>
                    <a:pt x="1101509" y="144627"/>
                    <a:pt x="1099756" y="172084"/>
                  </a:cubicBezTo>
                  <a:cubicBezTo>
                    <a:pt x="1098004" y="199542"/>
                    <a:pt x="1092162" y="227291"/>
                    <a:pt x="1082230" y="255333"/>
                  </a:cubicBezTo>
                  <a:cubicBezTo>
                    <a:pt x="1072299" y="283374"/>
                    <a:pt x="1059739" y="310832"/>
                    <a:pt x="1044549" y="337705"/>
                  </a:cubicBezTo>
                  <a:cubicBezTo>
                    <a:pt x="1029360" y="364578"/>
                    <a:pt x="1013002" y="390283"/>
                    <a:pt x="995477" y="414819"/>
                  </a:cubicBezTo>
                  <a:cubicBezTo>
                    <a:pt x="1024686" y="411314"/>
                    <a:pt x="1053897" y="405472"/>
                    <a:pt x="1083107" y="397293"/>
                  </a:cubicBezTo>
                  <a:cubicBezTo>
                    <a:pt x="1112316" y="389114"/>
                    <a:pt x="1142111" y="376262"/>
                    <a:pt x="1172489" y="358736"/>
                  </a:cubicBezTo>
                  <a:cubicBezTo>
                    <a:pt x="1190015" y="348220"/>
                    <a:pt x="1207249" y="345591"/>
                    <a:pt x="1224191" y="350849"/>
                  </a:cubicBezTo>
                  <a:cubicBezTo>
                    <a:pt x="1241133" y="356107"/>
                    <a:pt x="1254861" y="365162"/>
                    <a:pt x="1265377" y="378015"/>
                  </a:cubicBezTo>
                  <a:cubicBezTo>
                    <a:pt x="1275893" y="390867"/>
                    <a:pt x="1281735" y="405764"/>
                    <a:pt x="1282903" y="422706"/>
                  </a:cubicBezTo>
                  <a:cubicBezTo>
                    <a:pt x="1284071" y="439648"/>
                    <a:pt x="1277061" y="454545"/>
                    <a:pt x="1261872" y="467397"/>
                  </a:cubicBezTo>
                  <a:cubicBezTo>
                    <a:pt x="1229157" y="494270"/>
                    <a:pt x="1193228" y="515302"/>
                    <a:pt x="1154087" y="530491"/>
                  </a:cubicBezTo>
                  <a:cubicBezTo>
                    <a:pt x="1114945" y="545680"/>
                    <a:pt x="1074344" y="556196"/>
                    <a:pt x="1032281" y="562038"/>
                  </a:cubicBezTo>
                  <a:cubicBezTo>
                    <a:pt x="1050975" y="592416"/>
                    <a:pt x="1067041" y="625131"/>
                    <a:pt x="1080478" y="660183"/>
                  </a:cubicBezTo>
                  <a:cubicBezTo>
                    <a:pt x="1093914" y="695235"/>
                    <a:pt x="1104138" y="730871"/>
                    <a:pt x="1111148" y="767092"/>
                  </a:cubicBezTo>
                  <a:cubicBezTo>
                    <a:pt x="1118159" y="803312"/>
                    <a:pt x="1121956" y="838656"/>
                    <a:pt x="1122540" y="873124"/>
                  </a:cubicBezTo>
                  <a:cubicBezTo>
                    <a:pt x="1123124" y="907592"/>
                    <a:pt x="1121080" y="938847"/>
                    <a:pt x="1116406" y="966888"/>
                  </a:cubicBezTo>
                  <a:cubicBezTo>
                    <a:pt x="1110564" y="997267"/>
                    <a:pt x="1101217" y="1027061"/>
                    <a:pt x="1088364" y="1056271"/>
                  </a:cubicBezTo>
                  <a:cubicBezTo>
                    <a:pt x="1075512" y="1085481"/>
                    <a:pt x="1059154" y="1111770"/>
                    <a:pt x="1039292" y="1135138"/>
                  </a:cubicBezTo>
                  <a:cubicBezTo>
                    <a:pt x="1019429" y="1158506"/>
                    <a:pt x="995769" y="1177492"/>
                    <a:pt x="968311" y="1192097"/>
                  </a:cubicBezTo>
                  <a:cubicBezTo>
                    <a:pt x="940854" y="1206702"/>
                    <a:pt x="910183" y="1214589"/>
                    <a:pt x="876300" y="1215757"/>
                  </a:cubicBezTo>
                  <a:cubicBezTo>
                    <a:pt x="820217" y="1218094"/>
                    <a:pt x="774649" y="1203489"/>
                    <a:pt x="739597" y="1171942"/>
                  </a:cubicBezTo>
                  <a:cubicBezTo>
                    <a:pt x="704545" y="1140396"/>
                    <a:pt x="684098" y="1098333"/>
                    <a:pt x="678256" y="1045755"/>
                  </a:cubicBezTo>
                  <a:cubicBezTo>
                    <a:pt x="677088" y="1035240"/>
                    <a:pt x="679716" y="1025016"/>
                    <a:pt x="686143" y="1015085"/>
                  </a:cubicBezTo>
                  <a:cubicBezTo>
                    <a:pt x="692569" y="1005153"/>
                    <a:pt x="700456" y="997267"/>
                    <a:pt x="709803" y="991425"/>
                  </a:cubicBezTo>
                  <a:lnTo>
                    <a:pt x="725576" y="980909"/>
                  </a:lnTo>
                  <a:cubicBezTo>
                    <a:pt x="738429" y="975067"/>
                    <a:pt x="750113" y="975651"/>
                    <a:pt x="760628" y="982662"/>
                  </a:cubicBezTo>
                  <a:cubicBezTo>
                    <a:pt x="769975" y="988504"/>
                    <a:pt x="778739" y="996390"/>
                    <a:pt x="786917" y="1006322"/>
                  </a:cubicBezTo>
                  <a:cubicBezTo>
                    <a:pt x="795096" y="1016253"/>
                    <a:pt x="803275" y="1026184"/>
                    <a:pt x="811453" y="1036116"/>
                  </a:cubicBezTo>
                  <a:cubicBezTo>
                    <a:pt x="819632" y="1046047"/>
                    <a:pt x="828688" y="1054810"/>
                    <a:pt x="838619" y="1062405"/>
                  </a:cubicBezTo>
                  <a:cubicBezTo>
                    <a:pt x="848550" y="1069999"/>
                    <a:pt x="859942" y="1074381"/>
                    <a:pt x="872794" y="1075549"/>
                  </a:cubicBezTo>
                  <a:cubicBezTo>
                    <a:pt x="893826" y="1077886"/>
                    <a:pt x="911936" y="1072921"/>
                    <a:pt x="927125" y="1060652"/>
                  </a:cubicBezTo>
                  <a:cubicBezTo>
                    <a:pt x="942314" y="1048384"/>
                    <a:pt x="955167" y="1032903"/>
                    <a:pt x="965682" y="1014208"/>
                  </a:cubicBezTo>
                  <a:cubicBezTo>
                    <a:pt x="976198" y="995514"/>
                    <a:pt x="984669" y="975651"/>
                    <a:pt x="991095" y="954620"/>
                  </a:cubicBezTo>
                  <a:cubicBezTo>
                    <a:pt x="997521" y="933589"/>
                    <a:pt x="1002487" y="914894"/>
                    <a:pt x="1005992" y="898537"/>
                  </a:cubicBezTo>
                  <a:cubicBezTo>
                    <a:pt x="1015340" y="857643"/>
                    <a:pt x="1019429" y="814996"/>
                    <a:pt x="1018260" y="770597"/>
                  </a:cubicBezTo>
                  <a:cubicBezTo>
                    <a:pt x="1017092" y="726198"/>
                    <a:pt x="1006576" y="685304"/>
                    <a:pt x="986714" y="647915"/>
                  </a:cubicBezTo>
                  <a:cubicBezTo>
                    <a:pt x="976198" y="628052"/>
                    <a:pt x="965098" y="611695"/>
                    <a:pt x="953414" y="598842"/>
                  </a:cubicBezTo>
                  <a:cubicBezTo>
                    <a:pt x="941730" y="585990"/>
                    <a:pt x="928878" y="574306"/>
                    <a:pt x="914857" y="563790"/>
                  </a:cubicBezTo>
                  <a:cubicBezTo>
                    <a:pt x="891489" y="561453"/>
                    <a:pt x="867537" y="557948"/>
                    <a:pt x="843000" y="553275"/>
                  </a:cubicBezTo>
                  <a:cubicBezTo>
                    <a:pt x="827811" y="553275"/>
                    <a:pt x="816127" y="550938"/>
                    <a:pt x="807948" y="546264"/>
                  </a:cubicBezTo>
                  <a:cubicBezTo>
                    <a:pt x="746023" y="531075"/>
                    <a:pt x="688772" y="507707"/>
                    <a:pt x="636194" y="476160"/>
                  </a:cubicBezTo>
                  <a:cubicBezTo>
                    <a:pt x="630351" y="474992"/>
                    <a:pt x="625678" y="472071"/>
                    <a:pt x="622173" y="467397"/>
                  </a:cubicBezTo>
                  <a:lnTo>
                    <a:pt x="615163" y="462139"/>
                  </a:lnTo>
                  <a:cubicBezTo>
                    <a:pt x="604647" y="452792"/>
                    <a:pt x="603186" y="442861"/>
                    <a:pt x="610781" y="432345"/>
                  </a:cubicBezTo>
                  <a:cubicBezTo>
                    <a:pt x="618375" y="421830"/>
                    <a:pt x="627431" y="415988"/>
                    <a:pt x="637946" y="414819"/>
                  </a:cubicBezTo>
                  <a:cubicBezTo>
                    <a:pt x="661314" y="412482"/>
                    <a:pt x="683806" y="411606"/>
                    <a:pt x="705421" y="412190"/>
                  </a:cubicBezTo>
                  <a:cubicBezTo>
                    <a:pt x="727037" y="412775"/>
                    <a:pt x="748944" y="413651"/>
                    <a:pt x="771144" y="414819"/>
                  </a:cubicBezTo>
                  <a:cubicBezTo>
                    <a:pt x="771144" y="413651"/>
                    <a:pt x="772312" y="411898"/>
                    <a:pt x="774649" y="409561"/>
                  </a:cubicBezTo>
                  <a:cubicBezTo>
                    <a:pt x="805027" y="379183"/>
                    <a:pt x="833945" y="348220"/>
                    <a:pt x="861403" y="316674"/>
                  </a:cubicBezTo>
                  <a:cubicBezTo>
                    <a:pt x="888860" y="285127"/>
                    <a:pt x="914273" y="251243"/>
                    <a:pt x="937641" y="215023"/>
                  </a:cubicBezTo>
                  <a:cubicBezTo>
                    <a:pt x="943483" y="205676"/>
                    <a:pt x="950201" y="195160"/>
                    <a:pt x="957796" y="183476"/>
                  </a:cubicBezTo>
                  <a:cubicBezTo>
                    <a:pt x="965390" y="171792"/>
                    <a:pt x="970940" y="160400"/>
                    <a:pt x="974445" y="149300"/>
                  </a:cubicBezTo>
                  <a:cubicBezTo>
                    <a:pt x="977951" y="138201"/>
                    <a:pt x="978243" y="127393"/>
                    <a:pt x="975322" y="116877"/>
                  </a:cubicBezTo>
                  <a:cubicBezTo>
                    <a:pt x="972401" y="106362"/>
                    <a:pt x="963930" y="97599"/>
                    <a:pt x="949909" y="90588"/>
                  </a:cubicBezTo>
                  <a:cubicBezTo>
                    <a:pt x="933551" y="82409"/>
                    <a:pt x="914857" y="80657"/>
                    <a:pt x="893826" y="85330"/>
                  </a:cubicBezTo>
                  <a:cubicBezTo>
                    <a:pt x="872794" y="90004"/>
                    <a:pt x="853516" y="94678"/>
                    <a:pt x="835990" y="99351"/>
                  </a:cubicBezTo>
                  <a:cubicBezTo>
                    <a:pt x="832485" y="108698"/>
                    <a:pt x="825474" y="111619"/>
                    <a:pt x="814959" y="108114"/>
                  </a:cubicBezTo>
                  <a:lnTo>
                    <a:pt x="802691" y="101104"/>
                  </a:lnTo>
                  <a:cubicBezTo>
                    <a:pt x="796849" y="98767"/>
                    <a:pt x="793636" y="94386"/>
                    <a:pt x="793051" y="87959"/>
                  </a:cubicBezTo>
                  <a:cubicBezTo>
                    <a:pt x="792467" y="81533"/>
                    <a:pt x="793343" y="75983"/>
                    <a:pt x="795680" y="71310"/>
                  </a:cubicBezTo>
                  <a:cubicBezTo>
                    <a:pt x="810869" y="46773"/>
                    <a:pt x="832777" y="28371"/>
                    <a:pt x="861403" y="16103"/>
                  </a:cubicBezTo>
                  <a:cubicBezTo>
                    <a:pt x="882872" y="6902"/>
                    <a:pt x="904834" y="1644"/>
                    <a:pt x="927289" y="32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7200">
                  <a:latin typeface="胡晓波骚包体" panose="02010600030101010101" pitchFamily="2" charset="-122"/>
                  <a:ea typeface="胡晓波骚包体" panose="02010600030101010101" pitchFamily="2" charset="-122"/>
                </a:defRPr>
              </a:lvl1pPr>
            </a:lstStyle>
            <a:p>
              <a:endParaRPr lang="zh-CN" altLang="en-US" sz="13800" dirty="0">
                <a:solidFill>
                  <a:srgbClr val="000000"/>
                </a:solidFill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02B4A5D-883A-1837-3A8E-D613F75D8F69}"/>
                </a:ext>
              </a:extLst>
            </p:cNvPr>
            <p:cNvSpPr txBox="1"/>
            <p:nvPr/>
          </p:nvSpPr>
          <p:spPr>
            <a:xfrm>
              <a:off x="7443080" y="-1400584"/>
              <a:ext cx="1213968" cy="1214060"/>
            </a:xfrm>
            <a:custGeom>
              <a:avLst/>
              <a:gdLst/>
              <a:ahLst/>
              <a:cxnLst/>
              <a:rect l="l" t="t" r="r" b="b"/>
              <a:pathLst>
                <a:path w="1213968" h="1214060">
                  <a:moveTo>
                    <a:pt x="671100" y="86"/>
                  </a:moveTo>
                  <a:cubicBezTo>
                    <a:pt x="676065" y="524"/>
                    <a:pt x="681177" y="2642"/>
                    <a:pt x="686435" y="6439"/>
                  </a:cubicBezTo>
                  <a:cubicBezTo>
                    <a:pt x="696951" y="14034"/>
                    <a:pt x="699872" y="23089"/>
                    <a:pt x="695198" y="33605"/>
                  </a:cubicBezTo>
                  <a:cubicBezTo>
                    <a:pt x="672998" y="93193"/>
                    <a:pt x="645249" y="150445"/>
                    <a:pt x="611949" y="205359"/>
                  </a:cubicBezTo>
                  <a:cubicBezTo>
                    <a:pt x="578650" y="260274"/>
                    <a:pt x="546227" y="316357"/>
                    <a:pt x="514680" y="373609"/>
                  </a:cubicBezTo>
                  <a:cubicBezTo>
                    <a:pt x="534543" y="367767"/>
                    <a:pt x="554990" y="362801"/>
                    <a:pt x="576021" y="358712"/>
                  </a:cubicBezTo>
                  <a:cubicBezTo>
                    <a:pt x="597052" y="354622"/>
                    <a:pt x="618084" y="349657"/>
                    <a:pt x="639115" y="343815"/>
                  </a:cubicBezTo>
                  <a:cubicBezTo>
                    <a:pt x="681177" y="334468"/>
                    <a:pt x="725869" y="324536"/>
                    <a:pt x="773189" y="314021"/>
                  </a:cubicBezTo>
                  <a:cubicBezTo>
                    <a:pt x="820509" y="303505"/>
                    <a:pt x="868121" y="296202"/>
                    <a:pt x="916026" y="292113"/>
                  </a:cubicBezTo>
                  <a:cubicBezTo>
                    <a:pt x="963930" y="288024"/>
                    <a:pt x="1010666" y="289192"/>
                    <a:pt x="1056234" y="295618"/>
                  </a:cubicBezTo>
                  <a:cubicBezTo>
                    <a:pt x="1101801" y="302045"/>
                    <a:pt x="1143864" y="316357"/>
                    <a:pt x="1182421" y="338557"/>
                  </a:cubicBezTo>
                  <a:cubicBezTo>
                    <a:pt x="1192936" y="344399"/>
                    <a:pt x="1200823" y="353162"/>
                    <a:pt x="1206081" y="364846"/>
                  </a:cubicBezTo>
                  <a:cubicBezTo>
                    <a:pt x="1211339" y="376530"/>
                    <a:pt x="1213968" y="388506"/>
                    <a:pt x="1213968" y="400774"/>
                  </a:cubicBezTo>
                  <a:cubicBezTo>
                    <a:pt x="1213968" y="413042"/>
                    <a:pt x="1211047" y="424726"/>
                    <a:pt x="1205205" y="435826"/>
                  </a:cubicBezTo>
                  <a:cubicBezTo>
                    <a:pt x="1199363" y="446926"/>
                    <a:pt x="1190015" y="454813"/>
                    <a:pt x="1177163" y="459486"/>
                  </a:cubicBezTo>
                  <a:cubicBezTo>
                    <a:pt x="1146785" y="472339"/>
                    <a:pt x="1115238" y="481686"/>
                    <a:pt x="1082523" y="487528"/>
                  </a:cubicBezTo>
                  <a:cubicBezTo>
                    <a:pt x="1049807" y="493370"/>
                    <a:pt x="1016800" y="497459"/>
                    <a:pt x="983501" y="499796"/>
                  </a:cubicBezTo>
                  <a:cubicBezTo>
                    <a:pt x="950201" y="502133"/>
                    <a:pt x="916318" y="504178"/>
                    <a:pt x="881850" y="505930"/>
                  </a:cubicBezTo>
                  <a:cubicBezTo>
                    <a:pt x="847382" y="507683"/>
                    <a:pt x="813791" y="511480"/>
                    <a:pt x="781075" y="517322"/>
                  </a:cubicBezTo>
                  <a:cubicBezTo>
                    <a:pt x="717982" y="527838"/>
                    <a:pt x="656641" y="540106"/>
                    <a:pt x="597052" y="554127"/>
                  </a:cubicBezTo>
                  <a:cubicBezTo>
                    <a:pt x="537464" y="568148"/>
                    <a:pt x="477291" y="581584"/>
                    <a:pt x="416535" y="594437"/>
                  </a:cubicBezTo>
                  <a:cubicBezTo>
                    <a:pt x="400177" y="650520"/>
                    <a:pt x="391998" y="706019"/>
                    <a:pt x="391998" y="760934"/>
                  </a:cubicBezTo>
                  <a:cubicBezTo>
                    <a:pt x="391998" y="814680"/>
                    <a:pt x="403974" y="859371"/>
                    <a:pt x="427927" y="895008"/>
                  </a:cubicBezTo>
                  <a:cubicBezTo>
                    <a:pt x="451879" y="930644"/>
                    <a:pt x="482549" y="958101"/>
                    <a:pt x="519938" y="977380"/>
                  </a:cubicBezTo>
                  <a:cubicBezTo>
                    <a:pt x="557327" y="996658"/>
                    <a:pt x="599097" y="1008926"/>
                    <a:pt x="645249" y="1014184"/>
                  </a:cubicBezTo>
                  <a:cubicBezTo>
                    <a:pt x="691401" y="1019442"/>
                    <a:pt x="737260" y="1017982"/>
                    <a:pt x="782828" y="1009803"/>
                  </a:cubicBezTo>
                  <a:cubicBezTo>
                    <a:pt x="801523" y="1006298"/>
                    <a:pt x="822846" y="1001040"/>
                    <a:pt x="846798" y="994029"/>
                  </a:cubicBezTo>
                  <a:cubicBezTo>
                    <a:pt x="870750" y="987019"/>
                    <a:pt x="890029" y="977672"/>
                    <a:pt x="904634" y="965988"/>
                  </a:cubicBezTo>
                  <a:cubicBezTo>
                    <a:pt x="919239" y="954304"/>
                    <a:pt x="926541" y="940867"/>
                    <a:pt x="926541" y="925678"/>
                  </a:cubicBezTo>
                  <a:cubicBezTo>
                    <a:pt x="926541" y="910489"/>
                    <a:pt x="912521" y="892379"/>
                    <a:pt x="884479" y="871347"/>
                  </a:cubicBezTo>
                  <a:cubicBezTo>
                    <a:pt x="868121" y="859663"/>
                    <a:pt x="847090" y="851192"/>
                    <a:pt x="821385" y="845935"/>
                  </a:cubicBezTo>
                  <a:cubicBezTo>
                    <a:pt x="795680" y="840677"/>
                    <a:pt x="773481" y="832206"/>
                    <a:pt x="754786" y="820522"/>
                  </a:cubicBezTo>
                  <a:cubicBezTo>
                    <a:pt x="747776" y="817017"/>
                    <a:pt x="742518" y="810883"/>
                    <a:pt x="739013" y="802120"/>
                  </a:cubicBezTo>
                  <a:cubicBezTo>
                    <a:pt x="735508" y="793357"/>
                    <a:pt x="736676" y="785470"/>
                    <a:pt x="742518" y="778460"/>
                  </a:cubicBezTo>
                  <a:cubicBezTo>
                    <a:pt x="774065" y="738734"/>
                    <a:pt x="811746" y="712737"/>
                    <a:pt x="855561" y="700469"/>
                  </a:cubicBezTo>
                  <a:cubicBezTo>
                    <a:pt x="899376" y="688201"/>
                    <a:pt x="942315" y="687909"/>
                    <a:pt x="984377" y="699593"/>
                  </a:cubicBezTo>
                  <a:cubicBezTo>
                    <a:pt x="1026439" y="711277"/>
                    <a:pt x="1063536" y="733476"/>
                    <a:pt x="1095667" y="766191"/>
                  </a:cubicBezTo>
                  <a:cubicBezTo>
                    <a:pt x="1127798" y="798907"/>
                    <a:pt x="1147369" y="840385"/>
                    <a:pt x="1154379" y="890626"/>
                  </a:cubicBezTo>
                  <a:cubicBezTo>
                    <a:pt x="1160221" y="937362"/>
                    <a:pt x="1155256" y="978256"/>
                    <a:pt x="1139482" y="1013308"/>
                  </a:cubicBezTo>
                  <a:cubicBezTo>
                    <a:pt x="1123709" y="1048360"/>
                    <a:pt x="1100341" y="1078738"/>
                    <a:pt x="1069378" y="1104443"/>
                  </a:cubicBezTo>
                  <a:cubicBezTo>
                    <a:pt x="1038415" y="1130148"/>
                    <a:pt x="1002487" y="1150887"/>
                    <a:pt x="961593" y="1166660"/>
                  </a:cubicBezTo>
                  <a:cubicBezTo>
                    <a:pt x="920699" y="1182434"/>
                    <a:pt x="878345" y="1194118"/>
                    <a:pt x="834530" y="1201713"/>
                  </a:cubicBezTo>
                  <a:cubicBezTo>
                    <a:pt x="790715" y="1209307"/>
                    <a:pt x="747484" y="1213397"/>
                    <a:pt x="704837" y="1213981"/>
                  </a:cubicBezTo>
                  <a:cubicBezTo>
                    <a:pt x="662191" y="1214565"/>
                    <a:pt x="624510" y="1211936"/>
                    <a:pt x="591795" y="1206094"/>
                  </a:cubicBezTo>
                  <a:cubicBezTo>
                    <a:pt x="510007" y="1192073"/>
                    <a:pt x="443700" y="1166660"/>
                    <a:pt x="392875" y="1129856"/>
                  </a:cubicBezTo>
                  <a:cubicBezTo>
                    <a:pt x="342049" y="1093051"/>
                    <a:pt x="304076" y="1048360"/>
                    <a:pt x="278955" y="995782"/>
                  </a:cubicBezTo>
                  <a:cubicBezTo>
                    <a:pt x="253835" y="943204"/>
                    <a:pt x="239814" y="885368"/>
                    <a:pt x="236893" y="822275"/>
                  </a:cubicBezTo>
                  <a:cubicBezTo>
                    <a:pt x="233972" y="759181"/>
                    <a:pt x="239522" y="694335"/>
                    <a:pt x="253543" y="627736"/>
                  </a:cubicBezTo>
                  <a:cubicBezTo>
                    <a:pt x="226670" y="632410"/>
                    <a:pt x="199796" y="635331"/>
                    <a:pt x="172923" y="636499"/>
                  </a:cubicBezTo>
                  <a:cubicBezTo>
                    <a:pt x="146050" y="637667"/>
                    <a:pt x="120929" y="635623"/>
                    <a:pt x="97561" y="630365"/>
                  </a:cubicBezTo>
                  <a:cubicBezTo>
                    <a:pt x="74193" y="625107"/>
                    <a:pt x="54038" y="616052"/>
                    <a:pt x="37097" y="603200"/>
                  </a:cubicBezTo>
                  <a:cubicBezTo>
                    <a:pt x="20155" y="590347"/>
                    <a:pt x="8179" y="571653"/>
                    <a:pt x="1168" y="547116"/>
                  </a:cubicBezTo>
                  <a:cubicBezTo>
                    <a:pt x="-1168" y="541274"/>
                    <a:pt x="0" y="536017"/>
                    <a:pt x="4674" y="531343"/>
                  </a:cubicBezTo>
                  <a:cubicBezTo>
                    <a:pt x="9347" y="526669"/>
                    <a:pt x="14605" y="524333"/>
                    <a:pt x="20447" y="524333"/>
                  </a:cubicBezTo>
                  <a:cubicBezTo>
                    <a:pt x="42647" y="523164"/>
                    <a:pt x="66599" y="518783"/>
                    <a:pt x="92304" y="511188"/>
                  </a:cubicBezTo>
                  <a:cubicBezTo>
                    <a:pt x="118008" y="503594"/>
                    <a:pt x="144005" y="494831"/>
                    <a:pt x="170294" y="484899"/>
                  </a:cubicBezTo>
                  <a:cubicBezTo>
                    <a:pt x="196583" y="474968"/>
                    <a:pt x="222580" y="464744"/>
                    <a:pt x="248285" y="454229"/>
                  </a:cubicBezTo>
                  <a:cubicBezTo>
                    <a:pt x="273990" y="443713"/>
                    <a:pt x="297942" y="434950"/>
                    <a:pt x="320142" y="427940"/>
                  </a:cubicBezTo>
                  <a:cubicBezTo>
                    <a:pt x="361036" y="336804"/>
                    <a:pt x="410693" y="253848"/>
                    <a:pt x="469113" y="179070"/>
                  </a:cubicBezTo>
                  <a:cubicBezTo>
                    <a:pt x="527533" y="104293"/>
                    <a:pt x="590042" y="45873"/>
                    <a:pt x="656641" y="3810"/>
                  </a:cubicBezTo>
                  <a:cubicBezTo>
                    <a:pt x="661314" y="889"/>
                    <a:pt x="666134" y="-352"/>
                    <a:pt x="671100" y="8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solidFill>
                  <a:srgbClr val="000000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B23CC8C-C1B6-E029-14CB-3B6B24377F99}"/>
                </a:ext>
              </a:extLst>
            </p:cNvPr>
            <p:cNvSpPr txBox="1"/>
            <p:nvPr/>
          </p:nvSpPr>
          <p:spPr>
            <a:xfrm>
              <a:off x="8803089" y="-1202439"/>
              <a:ext cx="759303" cy="1146034"/>
            </a:xfrm>
            <a:custGeom>
              <a:avLst/>
              <a:gdLst/>
              <a:ahLst/>
              <a:cxnLst/>
              <a:rect l="l" t="t" r="r" b="b"/>
              <a:pathLst>
                <a:path w="759303" h="1146034">
                  <a:moveTo>
                    <a:pt x="229401" y="105063"/>
                  </a:moveTo>
                  <a:cubicBezTo>
                    <a:pt x="232760" y="104625"/>
                    <a:pt x="236338" y="105428"/>
                    <a:pt x="240135" y="107473"/>
                  </a:cubicBezTo>
                  <a:cubicBezTo>
                    <a:pt x="247730" y="111562"/>
                    <a:pt x="250943" y="117112"/>
                    <a:pt x="249775" y="124122"/>
                  </a:cubicBezTo>
                  <a:cubicBezTo>
                    <a:pt x="248606" y="165016"/>
                    <a:pt x="245685" y="205326"/>
                    <a:pt x="241012" y="245052"/>
                  </a:cubicBezTo>
                  <a:cubicBezTo>
                    <a:pt x="236338" y="284777"/>
                    <a:pt x="231080" y="324503"/>
                    <a:pt x="225238" y="364229"/>
                  </a:cubicBezTo>
                  <a:cubicBezTo>
                    <a:pt x="234586" y="361892"/>
                    <a:pt x="243641" y="360431"/>
                    <a:pt x="252404" y="359847"/>
                  </a:cubicBezTo>
                  <a:cubicBezTo>
                    <a:pt x="261167" y="359263"/>
                    <a:pt x="270222" y="357802"/>
                    <a:pt x="279569" y="355466"/>
                  </a:cubicBezTo>
                  <a:cubicBezTo>
                    <a:pt x="305274" y="350792"/>
                    <a:pt x="330102" y="344366"/>
                    <a:pt x="354055" y="336187"/>
                  </a:cubicBezTo>
                  <a:cubicBezTo>
                    <a:pt x="378007" y="328008"/>
                    <a:pt x="402251" y="320414"/>
                    <a:pt x="426787" y="313403"/>
                  </a:cubicBezTo>
                  <a:cubicBezTo>
                    <a:pt x="440808" y="309898"/>
                    <a:pt x="453368" y="311651"/>
                    <a:pt x="464468" y="318661"/>
                  </a:cubicBezTo>
                  <a:cubicBezTo>
                    <a:pt x="475568" y="325671"/>
                    <a:pt x="483747" y="334726"/>
                    <a:pt x="489005" y="345826"/>
                  </a:cubicBezTo>
                  <a:cubicBezTo>
                    <a:pt x="494262" y="356926"/>
                    <a:pt x="495431" y="368610"/>
                    <a:pt x="492510" y="380878"/>
                  </a:cubicBezTo>
                  <a:cubicBezTo>
                    <a:pt x="489589" y="393147"/>
                    <a:pt x="481118" y="402786"/>
                    <a:pt x="467097" y="409796"/>
                  </a:cubicBezTo>
                  <a:cubicBezTo>
                    <a:pt x="440224" y="423817"/>
                    <a:pt x="411890" y="434041"/>
                    <a:pt x="382096" y="440467"/>
                  </a:cubicBezTo>
                  <a:cubicBezTo>
                    <a:pt x="352302" y="446893"/>
                    <a:pt x="322216" y="450690"/>
                    <a:pt x="291837" y="451859"/>
                  </a:cubicBezTo>
                  <a:cubicBezTo>
                    <a:pt x="278985" y="453027"/>
                    <a:pt x="265548" y="453319"/>
                    <a:pt x="251527" y="452735"/>
                  </a:cubicBezTo>
                  <a:cubicBezTo>
                    <a:pt x="237506" y="452151"/>
                    <a:pt x="224070" y="449522"/>
                    <a:pt x="211218" y="444848"/>
                  </a:cubicBezTo>
                  <a:lnTo>
                    <a:pt x="193691" y="557015"/>
                  </a:lnTo>
                  <a:cubicBezTo>
                    <a:pt x="210049" y="557015"/>
                    <a:pt x="226115" y="557307"/>
                    <a:pt x="241888" y="557891"/>
                  </a:cubicBezTo>
                  <a:cubicBezTo>
                    <a:pt x="257661" y="558475"/>
                    <a:pt x="273727" y="557599"/>
                    <a:pt x="290085" y="555262"/>
                  </a:cubicBezTo>
                  <a:cubicBezTo>
                    <a:pt x="321631" y="550588"/>
                    <a:pt x="351718" y="544746"/>
                    <a:pt x="380343" y="537736"/>
                  </a:cubicBezTo>
                  <a:cubicBezTo>
                    <a:pt x="408969" y="530726"/>
                    <a:pt x="439056" y="527805"/>
                    <a:pt x="470602" y="528973"/>
                  </a:cubicBezTo>
                  <a:cubicBezTo>
                    <a:pt x="485792" y="528973"/>
                    <a:pt x="496015" y="535107"/>
                    <a:pt x="501273" y="547375"/>
                  </a:cubicBezTo>
                  <a:cubicBezTo>
                    <a:pt x="506531" y="559643"/>
                    <a:pt x="506239" y="571620"/>
                    <a:pt x="500397" y="583304"/>
                  </a:cubicBezTo>
                  <a:cubicBezTo>
                    <a:pt x="482871" y="621861"/>
                    <a:pt x="455705" y="649026"/>
                    <a:pt x="418901" y="664800"/>
                  </a:cubicBezTo>
                  <a:cubicBezTo>
                    <a:pt x="382096" y="680573"/>
                    <a:pt x="343247" y="687291"/>
                    <a:pt x="302353" y="684954"/>
                  </a:cubicBezTo>
                  <a:cubicBezTo>
                    <a:pt x="282490" y="683786"/>
                    <a:pt x="262335" y="681157"/>
                    <a:pt x="241888" y="677068"/>
                  </a:cubicBezTo>
                  <a:cubicBezTo>
                    <a:pt x="221441" y="672978"/>
                    <a:pt x="201286" y="666260"/>
                    <a:pt x="181423" y="656913"/>
                  </a:cubicBezTo>
                  <a:cubicBezTo>
                    <a:pt x="176750" y="702480"/>
                    <a:pt x="174705" y="748340"/>
                    <a:pt x="175289" y="794492"/>
                  </a:cubicBezTo>
                  <a:cubicBezTo>
                    <a:pt x="175873" y="840644"/>
                    <a:pt x="180839" y="888256"/>
                    <a:pt x="190186" y="937329"/>
                  </a:cubicBezTo>
                  <a:cubicBezTo>
                    <a:pt x="201870" y="961865"/>
                    <a:pt x="201286" y="984065"/>
                    <a:pt x="188434" y="1003928"/>
                  </a:cubicBezTo>
                  <a:cubicBezTo>
                    <a:pt x="175581" y="1023790"/>
                    <a:pt x="158347" y="1037811"/>
                    <a:pt x="136732" y="1045990"/>
                  </a:cubicBezTo>
                  <a:cubicBezTo>
                    <a:pt x="115117" y="1054169"/>
                    <a:pt x="92917" y="1054753"/>
                    <a:pt x="70133" y="1047743"/>
                  </a:cubicBezTo>
                  <a:cubicBezTo>
                    <a:pt x="47350" y="1040732"/>
                    <a:pt x="32452" y="1023206"/>
                    <a:pt x="25442" y="995165"/>
                  </a:cubicBezTo>
                  <a:cubicBezTo>
                    <a:pt x="7916" y="928566"/>
                    <a:pt x="-555" y="854664"/>
                    <a:pt x="29" y="773461"/>
                  </a:cubicBezTo>
                  <a:cubicBezTo>
                    <a:pt x="614" y="692257"/>
                    <a:pt x="9377" y="611053"/>
                    <a:pt x="26318" y="529849"/>
                  </a:cubicBezTo>
                  <a:cubicBezTo>
                    <a:pt x="43260" y="448646"/>
                    <a:pt x="67796" y="371239"/>
                    <a:pt x="99927" y="297630"/>
                  </a:cubicBezTo>
                  <a:cubicBezTo>
                    <a:pt x="132059" y="224021"/>
                    <a:pt x="172076" y="161511"/>
                    <a:pt x="219981" y="110102"/>
                  </a:cubicBezTo>
                  <a:cubicBezTo>
                    <a:pt x="222902" y="107181"/>
                    <a:pt x="226042" y="105501"/>
                    <a:pt x="229401" y="105063"/>
                  </a:cubicBezTo>
                  <a:close/>
                  <a:moveTo>
                    <a:pt x="518799" y="564"/>
                  </a:moveTo>
                  <a:cubicBezTo>
                    <a:pt x="545088" y="2317"/>
                    <a:pt x="568164" y="10787"/>
                    <a:pt x="588027" y="25977"/>
                  </a:cubicBezTo>
                  <a:cubicBezTo>
                    <a:pt x="607889" y="41166"/>
                    <a:pt x="625123" y="62781"/>
                    <a:pt x="639728" y="90823"/>
                  </a:cubicBezTo>
                  <a:cubicBezTo>
                    <a:pt x="654333" y="118865"/>
                    <a:pt x="666894" y="149243"/>
                    <a:pt x="677409" y="181958"/>
                  </a:cubicBezTo>
                  <a:cubicBezTo>
                    <a:pt x="687925" y="214673"/>
                    <a:pt x="696688" y="246804"/>
                    <a:pt x="703698" y="278351"/>
                  </a:cubicBezTo>
                  <a:cubicBezTo>
                    <a:pt x="710709" y="309898"/>
                    <a:pt x="716551" y="336771"/>
                    <a:pt x="721224" y="358971"/>
                  </a:cubicBezTo>
                  <a:cubicBezTo>
                    <a:pt x="729403" y="396360"/>
                    <a:pt x="736998" y="438714"/>
                    <a:pt x="744008" y="486034"/>
                  </a:cubicBezTo>
                  <a:cubicBezTo>
                    <a:pt x="751018" y="533355"/>
                    <a:pt x="755692" y="582719"/>
                    <a:pt x="758029" y="634129"/>
                  </a:cubicBezTo>
                  <a:cubicBezTo>
                    <a:pt x="760366" y="685539"/>
                    <a:pt x="759489" y="737240"/>
                    <a:pt x="755400" y="789234"/>
                  </a:cubicBezTo>
                  <a:cubicBezTo>
                    <a:pt x="751310" y="841228"/>
                    <a:pt x="741963" y="890009"/>
                    <a:pt x="727358" y="935576"/>
                  </a:cubicBezTo>
                  <a:cubicBezTo>
                    <a:pt x="712753" y="981144"/>
                    <a:pt x="692014" y="1021746"/>
                    <a:pt x="665141" y="1057382"/>
                  </a:cubicBezTo>
                  <a:cubicBezTo>
                    <a:pt x="638268" y="1093018"/>
                    <a:pt x="603216" y="1120183"/>
                    <a:pt x="559985" y="1138878"/>
                  </a:cubicBezTo>
                  <a:cubicBezTo>
                    <a:pt x="541291" y="1147057"/>
                    <a:pt x="524641" y="1148225"/>
                    <a:pt x="510036" y="1142383"/>
                  </a:cubicBezTo>
                  <a:cubicBezTo>
                    <a:pt x="495431" y="1136541"/>
                    <a:pt x="483455" y="1126902"/>
                    <a:pt x="474107" y="1113465"/>
                  </a:cubicBezTo>
                  <a:cubicBezTo>
                    <a:pt x="464760" y="1100029"/>
                    <a:pt x="458919" y="1084839"/>
                    <a:pt x="456581" y="1067897"/>
                  </a:cubicBezTo>
                  <a:cubicBezTo>
                    <a:pt x="454245" y="1050956"/>
                    <a:pt x="455997" y="1035474"/>
                    <a:pt x="461839" y="1021454"/>
                  </a:cubicBezTo>
                  <a:cubicBezTo>
                    <a:pt x="464176" y="1019117"/>
                    <a:pt x="465636" y="1016488"/>
                    <a:pt x="466221" y="1013567"/>
                  </a:cubicBezTo>
                  <a:cubicBezTo>
                    <a:pt x="466805" y="1010646"/>
                    <a:pt x="468265" y="1007433"/>
                    <a:pt x="470602" y="1003928"/>
                  </a:cubicBezTo>
                  <a:cubicBezTo>
                    <a:pt x="475276" y="993412"/>
                    <a:pt x="481994" y="985525"/>
                    <a:pt x="490757" y="980268"/>
                  </a:cubicBezTo>
                  <a:cubicBezTo>
                    <a:pt x="499520" y="975010"/>
                    <a:pt x="509160" y="971797"/>
                    <a:pt x="519675" y="970628"/>
                  </a:cubicBezTo>
                  <a:cubicBezTo>
                    <a:pt x="548885" y="944923"/>
                    <a:pt x="571961" y="911624"/>
                    <a:pt x="588903" y="870730"/>
                  </a:cubicBezTo>
                  <a:cubicBezTo>
                    <a:pt x="605844" y="829836"/>
                    <a:pt x="618113" y="786605"/>
                    <a:pt x="625708" y="741038"/>
                  </a:cubicBezTo>
                  <a:cubicBezTo>
                    <a:pt x="633302" y="695470"/>
                    <a:pt x="637684" y="649902"/>
                    <a:pt x="638852" y="604335"/>
                  </a:cubicBezTo>
                  <a:cubicBezTo>
                    <a:pt x="640020" y="558767"/>
                    <a:pt x="640020" y="518457"/>
                    <a:pt x="638852" y="483405"/>
                  </a:cubicBezTo>
                  <a:cubicBezTo>
                    <a:pt x="636515" y="436669"/>
                    <a:pt x="633302" y="386720"/>
                    <a:pt x="629213" y="333558"/>
                  </a:cubicBezTo>
                  <a:cubicBezTo>
                    <a:pt x="625123" y="280396"/>
                    <a:pt x="613731" y="231615"/>
                    <a:pt x="595037" y="187216"/>
                  </a:cubicBezTo>
                  <a:cubicBezTo>
                    <a:pt x="584521" y="162680"/>
                    <a:pt x="574298" y="142233"/>
                    <a:pt x="564366" y="125875"/>
                  </a:cubicBezTo>
                  <a:cubicBezTo>
                    <a:pt x="554435" y="109517"/>
                    <a:pt x="542751" y="96665"/>
                    <a:pt x="529315" y="87318"/>
                  </a:cubicBezTo>
                  <a:cubicBezTo>
                    <a:pt x="515878" y="77971"/>
                    <a:pt x="500104" y="72421"/>
                    <a:pt x="481994" y="70668"/>
                  </a:cubicBezTo>
                  <a:cubicBezTo>
                    <a:pt x="463884" y="68915"/>
                    <a:pt x="440808" y="70376"/>
                    <a:pt x="412766" y="75050"/>
                  </a:cubicBezTo>
                  <a:cubicBezTo>
                    <a:pt x="395240" y="77386"/>
                    <a:pt x="378007" y="81184"/>
                    <a:pt x="361065" y="86442"/>
                  </a:cubicBezTo>
                  <a:cubicBezTo>
                    <a:pt x="344123" y="91699"/>
                    <a:pt x="327473" y="96081"/>
                    <a:pt x="311116" y="99586"/>
                  </a:cubicBezTo>
                  <a:cubicBezTo>
                    <a:pt x="304105" y="101923"/>
                    <a:pt x="298556" y="99586"/>
                    <a:pt x="294466" y="92576"/>
                  </a:cubicBezTo>
                  <a:cubicBezTo>
                    <a:pt x="290377" y="85565"/>
                    <a:pt x="291253" y="79723"/>
                    <a:pt x="297095" y="75050"/>
                  </a:cubicBezTo>
                  <a:cubicBezTo>
                    <a:pt x="314621" y="61029"/>
                    <a:pt x="335652" y="47884"/>
                    <a:pt x="360189" y="35616"/>
                  </a:cubicBezTo>
                  <a:cubicBezTo>
                    <a:pt x="384725" y="23348"/>
                    <a:pt x="410722" y="14001"/>
                    <a:pt x="438179" y="7574"/>
                  </a:cubicBezTo>
                  <a:cubicBezTo>
                    <a:pt x="465636" y="1148"/>
                    <a:pt x="492510" y="-1189"/>
                    <a:pt x="518799" y="56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solidFill>
                  <a:srgbClr val="000000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64BE4AA-09E2-1B8D-BEBE-22408822A2F0}"/>
              </a:ext>
            </a:extLst>
          </p:cNvPr>
          <p:cNvGrpSpPr/>
          <p:nvPr userDrawn="1"/>
        </p:nvGrpSpPr>
        <p:grpSpPr>
          <a:xfrm>
            <a:off x="1930493" y="2956147"/>
            <a:ext cx="10316184" cy="2255429"/>
            <a:chOff x="2895899" y="547678"/>
            <a:chExt cx="4995340" cy="1092132"/>
          </a:xfrm>
          <a:gradFill>
            <a:gsLst>
              <a:gs pos="0">
                <a:srgbClr val="A9E1F3">
                  <a:alpha val="27000"/>
                </a:srgbClr>
              </a:gs>
              <a:gs pos="37000">
                <a:srgbClr val="F9F5F6">
                  <a:alpha val="25000"/>
                </a:srgbClr>
              </a:gs>
              <a:gs pos="100000">
                <a:srgbClr val="11BAEE">
                  <a:alpha val="0"/>
                </a:srgbClr>
              </a:gs>
            </a:gsLst>
            <a:lin ang="4785912" scaled="1"/>
          </a:gradFill>
        </p:grpSpPr>
        <p:grpSp>
          <p:nvGrpSpPr>
            <p:cNvPr id="17" name="图形 891">
              <a:extLst>
                <a:ext uri="{FF2B5EF4-FFF2-40B4-BE49-F238E27FC236}">
                  <a16:creationId xmlns:a16="http://schemas.microsoft.com/office/drawing/2014/main" id="{E7402533-078F-3265-868E-ADD4B3DB5E42}"/>
                </a:ext>
              </a:extLst>
            </p:cNvPr>
            <p:cNvGrpSpPr/>
            <p:nvPr/>
          </p:nvGrpSpPr>
          <p:grpSpPr>
            <a:xfrm>
              <a:off x="4658263" y="1075452"/>
              <a:ext cx="1198944" cy="136672"/>
              <a:chOff x="4658263" y="1075452"/>
              <a:chExt cx="1198944" cy="136672"/>
            </a:xfrm>
            <a:grpFill/>
          </p:grpSpPr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2388D235-A947-71B7-F1FD-07C07EE68FD7}"/>
                  </a:ext>
                </a:extLst>
              </p:cNvPr>
              <p:cNvSpPr/>
              <p:nvPr/>
            </p:nvSpPr>
            <p:spPr>
              <a:xfrm>
                <a:off x="4966530" y="1075452"/>
                <a:ext cx="890677" cy="72640"/>
              </a:xfrm>
              <a:custGeom>
                <a:avLst/>
                <a:gdLst>
                  <a:gd name="connsiteX0" fmla="*/ 0 w 890677"/>
                  <a:gd name="connsiteY0" fmla="*/ 32826 h 72640"/>
                  <a:gd name="connsiteX1" fmla="*/ 241859 w 890677"/>
                  <a:gd name="connsiteY1" fmla="*/ 4328 h 72640"/>
                  <a:gd name="connsiteX2" fmla="*/ 603790 w 890677"/>
                  <a:gd name="connsiteY2" fmla="*/ 31493 h 72640"/>
                  <a:gd name="connsiteX3" fmla="*/ 884453 w 890677"/>
                  <a:gd name="connsiteY3" fmla="*/ 40370 h 72640"/>
                  <a:gd name="connsiteX4" fmla="*/ 640994 w 890677"/>
                  <a:gd name="connsiteY4" fmla="*/ 58315 h 72640"/>
                  <a:gd name="connsiteX5" fmla="*/ 377457 w 890677"/>
                  <a:gd name="connsiteY5" fmla="*/ 60573 h 72640"/>
                  <a:gd name="connsiteX6" fmla="*/ 98269 w 890677"/>
                  <a:gd name="connsiteY6" fmla="*/ 24806 h 72640"/>
                  <a:gd name="connsiteX7" fmla="*/ 0 w 890677"/>
                  <a:gd name="connsiteY7" fmla="*/ 32826 h 7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90677" h="72640">
                    <a:moveTo>
                      <a:pt x="0" y="32826"/>
                    </a:moveTo>
                    <a:cubicBezTo>
                      <a:pt x="6715" y="31502"/>
                      <a:pt x="139770" y="-13951"/>
                      <a:pt x="241859" y="4328"/>
                    </a:cubicBezTo>
                    <a:cubicBezTo>
                      <a:pt x="343957" y="22587"/>
                      <a:pt x="495119" y="56496"/>
                      <a:pt x="603790" y="31493"/>
                    </a:cubicBezTo>
                    <a:cubicBezTo>
                      <a:pt x="712461" y="6442"/>
                      <a:pt x="844248" y="40256"/>
                      <a:pt x="884453" y="40370"/>
                    </a:cubicBezTo>
                    <a:cubicBezTo>
                      <a:pt x="924649" y="40456"/>
                      <a:pt x="761619" y="47161"/>
                      <a:pt x="640994" y="58315"/>
                    </a:cubicBezTo>
                    <a:cubicBezTo>
                      <a:pt x="520398" y="69498"/>
                      <a:pt x="484661" y="82890"/>
                      <a:pt x="377457" y="60573"/>
                    </a:cubicBezTo>
                    <a:cubicBezTo>
                      <a:pt x="270243" y="38217"/>
                      <a:pt x="147399" y="13653"/>
                      <a:pt x="98269" y="24806"/>
                    </a:cubicBezTo>
                    <a:cubicBezTo>
                      <a:pt x="49140" y="35979"/>
                      <a:pt x="0" y="32826"/>
                      <a:pt x="0" y="328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495DC532-C01F-2A3B-EA5F-907424818FDB}"/>
                  </a:ext>
                </a:extLst>
              </p:cNvPr>
              <p:cNvSpPr/>
              <p:nvPr/>
            </p:nvSpPr>
            <p:spPr>
              <a:xfrm>
                <a:off x="4658263" y="1126725"/>
                <a:ext cx="646709" cy="42699"/>
              </a:xfrm>
              <a:custGeom>
                <a:avLst/>
                <a:gdLst>
                  <a:gd name="connsiteX0" fmla="*/ 139456 w 646709"/>
                  <a:gd name="connsiteY0" fmla="*/ 2195 h 42699"/>
                  <a:gd name="connsiteX1" fmla="*/ 458486 w 646709"/>
                  <a:gd name="connsiteY1" fmla="*/ 24960 h 42699"/>
                  <a:gd name="connsiteX2" fmla="*/ 646709 w 646709"/>
                  <a:gd name="connsiteY2" fmla="*/ 13034 h 42699"/>
                  <a:gd name="connsiteX3" fmla="*/ 393640 w 646709"/>
                  <a:gd name="connsiteY3" fmla="*/ 41609 h 42699"/>
                  <a:gd name="connsiteX4" fmla="*/ 128930 w 646709"/>
                  <a:gd name="connsiteY4" fmla="*/ 17178 h 42699"/>
                  <a:gd name="connsiteX5" fmla="*/ 0 w 646709"/>
                  <a:gd name="connsiteY5" fmla="*/ 21359 h 42699"/>
                  <a:gd name="connsiteX6" fmla="*/ 139456 w 646709"/>
                  <a:gd name="connsiteY6" fmla="*/ 2195 h 42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6709" h="42699">
                    <a:moveTo>
                      <a:pt x="139456" y="2195"/>
                    </a:moveTo>
                    <a:cubicBezTo>
                      <a:pt x="253260" y="-10064"/>
                      <a:pt x="322288" y="33408"/>
                      <a:pt x="458486" y="24960"/>
                    </a:cubicBezTo>
                    <a:cubicBezTo>
                      <a:pt x="594684" y="16492"/>
                      <a:pt x="646709" y="13034"/>
                      <a:pt x="646709" y="13034"/>
                    </a:cubicBezTo>
                    <a:cubicBezTo>
                      <a:pt x="646709" y="13034"/>
                      <a:pt x="527742" y="49382"/>
                      <a:pt x="393640" y="41609"/>
                    </a:cubicBezTo>
                    <a:cubicBezTo>
                      <a:pt x="259518" y="33865"/>
                      <a:pt x="182509" y="8853"/>
                      <a:pt x="128930" y="17178"/>
                    </a:cubicBezTo>
                    <a:cubicBezTo>
                      <a:pt x="75343" y="25474"/>
                      <a:pt x="0" y="21359"/>
                      <a:pt x="0" y="21359"/>
                    </a:cubicBezTo>
                    <a:lnTo>
                      <a:pt x="139456" y="21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6F3EF3B3-ECB1-881E-6223-8634691D2379}"/>
                  </a:ext>
                </a:extLst>
              </p:cNvPr>
              <p:cNvSpPr/>
              <p:nvPr/>
            </p:nvSpPr>
            <p:spPr>
              <a:xfrm>
                <a:off x="5175441" y="1169428"/>
                <a:ext cx="646699" cy="42696"/>
              </a:xfrm>
              <a:custGeom>
                <a:avLst/>
                <a:gdLst>
                  <a:gd name="connsiteX0" fmla="*/ 139465 w 646699"/>
                  <a:gd name="connsiteY0" fmla="*/ 2192 h 42696"/>
                  <a:gd name="connsiteX1" fmla="*/ 458476 w 646699"/>
                  <a:gd name="connsiteY1" fmla="*/ 24956 h 42696"/>
                  <a:gd name="connsiteX2" fmla="*/ 646700 w 646699"/>
                  <a:gd name="connsiteY2" fmla="*/ 13022 h 42696"/>
                  <a:gd name="connsiteX3" fmla="*/ 393630 w 646699"/>
                  <a:gd name="connsiteY3" fmla="*/ 41616 h 42696"/>
                  <a:gd name="connsiteX4" fmla="*/ 128921 w 646699"/>
                  <a:gd name="connsiteY4" fmla="*/ 17165 h 42696"/>
                  <a:gd name="connsiteX5" fmla="*/ 0 w 646699"/>
                  <a:gd name="connsiteY5" fmla="*/ 21346 h 42696"/>
                  <a:gd name="connsiteX6" fmla="*/ 139465 w 646699"/>
                  <a:gd name="connsiteY6" fmla="*/ 2192 h 42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6699" h="42696">
                    <a:moveTo>
                      <a:pt x="139465" y="2192"/>
                    </a:moveTo>
                    <a:cubicBezTo>
                      <a:pt x="253260" y="-10057"/>
                      <a:pt x="322278" y="33415"/>
                      <a:pt x="458476" y="24956"/>
                    </a:cubicBezTo>
                    <a:cubicBezTo>
                      <a:pt x="594674" y="16498"/>
                      <a:pt x="646700" y="13022"/>
                      <a:pt x="646700" y="13022"/>
                    </a:cubicBezTo>
                    <a:cubicBezTo>
                      <a:pt x="646700" y="13022"/>
                      <a:pt x="527752" y="49350"/>
                      <a:pt x="393630" y="41616"/>
                    </a:cubicBezTo>
                    <a:cubicBezTo>
                      <a:pt x="259518" y="33843"/>
                      <a:pt x="182499" y="8850"/>
                      <a:pt x="128921" y="17165"/>
                    </a:cubicBezTo>
                    <a:cubicBezTo>
                      <a:pt x="75343" y="25442"/>
                      <a:pt x="0" y="21346"/>
                      <a:pt x="0" y="21346"/>
                    </a:cubicBezTo>
                    <a:lnTo>
                      <a:pt x="139465" y="219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8" name="图形 891">
              <a:extLst>
                <a:ext uri="{FF2B5EF4-FFF2-40B4-BE49-F238E27FC236}">
                  <a16:creationId xmlns:a16="http://schemas.microsoft.com/office/drawing/2014/main" id="{5247F325-3176-61B6-D9F0-A9C0C1E16988}"/>
                </a:ext>
              </a:extLst>
            </p:cNvPr>
            <p:cNvGrpSpPr/>
            <p:nvPr/>
          </p:nvGrpSpPr>
          <p:grpSpPr>
            <a:xfrm>
              <a:off x="6558500" y="1177884"/>
              <a:ext cx="1247460" cy="196065"/>
              <a:chOff x="6558500" y="1177884"/>
              <a:chExt cx="1247460" cy="196065"/>
            </a:xfrm>
            <a:grpFill/>
          </p:grpSpPr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7BB4207A-187A-153C-959B-4B0779DA4113}"/>
                  </a:ext>
                </a:extLst>
              </p:cNvPr>
              <p:cNvSpPr/>
              <p:nvPr/>
            </p:nvSpPr>
            <p:spPr>
              <a:xfrm>
                <a:off x="6857471" y="1177884"/>
                <a:ext cx="673819" cy="54948"/>
              </a:xfrm>
              <a:custGeom>
                <a:avLst/>
                <a:gdLst>
                  <a:gd name="connsiteX0" fmla="*/ 0 w 673819"/>
                  <a:gd name="connsiteY0" fmla="*/ 24835 h 54948"/>
                  <a:gd name="connsiteX1" fmla="*/ 182966 w 673819"/>
                  <a:gd name="connsiteY1" fmla="*/ 3270 h 54948"/>
                  <a:gd name="connsiteX2" fmla="*/ 456781 w 673819"/>
                  <a:gd name="connsiteY2" fmla="*/ 23816 h 54948"/>
                  <a:gd name="connsiteX3" fmla="*/ 669112 w 673819"/>
                  <a:gd name="connsiteY3" fmla="*/ 30531 h 54948"/>
                  <a:gd name="connsiteX4" fmla="*/ 484937 w 673819"/>
                  <a:gd name="connsiteY4" fmla="*/ 44104 h 54948"/>
                  <a:gd name="connsiteX5" fmla="*/ 285559 w 673819"/>
                  <a:gd name="connsiteY5" fmla="*/ 45818 h 54948"/>
                  <a:gd name="connsiteX6" fmla="*/ 74352 w 673819"/>
                  <a:gd name="connsiteY6" fmla="*/ 18767 h 54948"/>
                  <a:gd name="connsiteX7" fmla="*/ 0 w 673819"/>
                  <a:gd name="connsiteY7" fmla="*/ 24835 h 54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73819" h="54948">
                    <a:moveTo>
                      <a:pt x="0" y="24835"/>
                    </a:moveTo>
                    <a:cubicBezTo>
                      <a:pt x="5077" y="23844"/>
                      <a:pt x="105746" y="-10551"/>
                      <a:pt x="182966" y="3270"/>
                    </a:cubicBezTo>
                    <a:cubicBezTo>
                      <a:pt x="260204" y="17081"/>
                      <a:pt x="374570" y="42742"/>
                      <a:pt x="456781" y="23816"/>
                    </a:cubicBezTo>
                    <a:cubicBezTo>
                      <a:pt x="538991" y="4880"/>
                      <a:pt x="638689" y="30445"/>
                      <a:pt x="669112" y="30531"/>
                    </a:cubicBezTo>
                    <a:cubicBezTo>
                      <a:pt x="699516" y="30597"/>
                      <a:pt x="576186" y="35665"/>
                      <a:pt x="484937" y="44104"/>
                    </a:cubicBezTo>
                    <a:cubicBezTo>
                      <a:pt x="393697" y="52581"/>
                      <a:pt x="366665" y="62697"/>
                      <a:pt x="285559" y="45818"/>
                    </a:cubicBezTo>
                    <a:cubicBezTo>
                      <a:pt x="204445" y="28921"/>
                      <a:pt x="111518" y="10328"/>
                      <a:pt x="74352" y="18767"/>
                    </a:cubicBezTo>
                    <a:cubicBezTo>
                      <a:pt x="37186" y="27226"/>
                      <a:pt x="0" y="24835"/>
                      <a:pt x="0" y="248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0B9C08B5-E7BC-3304-C6A4-B3EE6683D02A}"/>
                  </a:ext>
                </a:extLst>
              </p:cNvPr>
              <p:cNvSpPr/>
              <p:nvPr/>
            </p:nvSpPr>
            <p:spPr>
              <a:xfrm>
                <a:off x="6558500" y="1244149"/>
                <a:ext cx="489251" cy="32316"/>
              </a:xfrm>
              <a:custGeom>
                <a:avLst/>
                <a:gdLst>
                  <a:gd name="connsiteX0" fmla="*/ 105499 w 489251"/>
                  <a:gd name="connsiteY0" fmla="*/ 1661 h 32316"/>
                  <a:gd name="connsiteX1" fmla="*/ 346853 w 489251"/>
                  <a:gd name="connsiteY1" fmla="*/ 18882 h 32316"/>
                  <a:gd name="connsiteX2" fmla="*/ 489252 w 489251"/>
                  <a:gd name="connsiteY2" fmla="*/ 9862 h 32316"/>
                  <a:gd name="connsiteX3" fmla="*/ 297790 w 489251"/>
                  <a:gd name="connsiteY3" fmla="*/ 31493 h 32316"/>
                  <a:gd name="connsiteX4" fmla="*/ 97536 w 489251"/>
                  <a:gd name="connsiteY4" fmla="*/ 13005 h 32316"/>
                  <a:gd name="connsiteX5" fmla="*/ 0 w 489251"/>
                  <a:gd name="connsiteY5" fmla="*/ 16167 h 32316"/>
                  <a:gd name="connsiteX6" fmla="*/ 105499 w 489251"/>
                  <a:gd name="connsiteY6" fmla="*/ 1661 h 32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9251" h="32316">
                    <a:moveTo>
                      <a:pt x="105499" y="1661"/>
                    </a:moveTo>
                    <a:cubicBezTo>
                      <a:pt x="191605" y="-7616"/>
                      <a:pt x="243821" y="25283"/>
                      <a:pt x="346853" y="18882"/>
                    </a:cubicBezTo>
                    <a:cubicBezTo>
                      <a:pt x="449885" y="12481"/>
                      <a:pt x="489252" y="9862"/>
                      <a:pt x="489252" y="9862"/>
                    </a:cubicBezTo>
                    <a:cubicBezTo>
                      <a:pt x="489252" y="9862"/>
                      <a:pt x="399250" y="37370"/>
                      <a:pt x="297790" y="31493"/>
                    </a:cubicBezTo>
                    <a:cubicBezTo>
                      <a:pt x="196329" y="25626"/>
                      <a:pt x="138065" y="6700"/>
                      <a:pt x="97536" y="13005"/>
                    </a:cubicBezTo>
                    <a:cubicBezTo>
                      <a:pt x="56998" y="19282"/>
                      <a:pt x="0" y="16167"/>
                      <a:pt x="0" y="16167"/>
                    </a:cubicBezTo>
                    <a:lnTo>
                      <a:pt x="105499" y="166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17B106ED-127D-61E7-EF3F-1B52876F97AA}"/>
                  </a:ext>
                </a:extLst>
              </p:cNvPr>
              <p:cNvSpPr/>
              <p:nvPr/>
            </p:nvSpPr>
            <p:spPr>
              <a:xfrm>
                <a:off x="6949758" y="1276461"/>
                <a:ext cx="489241" cy="32311"/>
              </a:xfrm>
              <a:custGeom>
                <a:avLst/>
                <a:gdLst>
                  <a:gd name="connsiteX0" fmla="*/ 105499 w 489241"/>
                  <a:gd name="connsiteY0" fmla="*/ 1658 h 32311"/>
                  <a:gd name="connsiteX1" fmla="*/ 346843 w 489241"/>
                  <a:gd name="connsiteY1" fmla="*/ 18889 h 32311"/>
                  <a:gd name="connsiteX2" fmla="*/ 489242 w 489241"/>
                  <a:gd name="connsiteY2" fmla="*/ 9859 h 32311"/>
                  <a:gd name="connsiteX3" fmla="*/ 297780 w 489241"/>
                  <a:gd name="connsiteY3" fmla="*/ 31491 h 32311"/>
                  <a:gd name="connsiteX4" fmla="*/ 97526 w 489241"/>
                  <a:gd name="connsiteY4" fmla="*/ 12993 h 32311"/>
                  <a:gd name="connsiteX5" fmla="*/ 0 w 489241"/>
                  <a:gd name="connsiteY5" fmla="*/ 16174 h 32311"/>
                  <a:gd name="connsiteX6" fmla="*/ 105499 w 489241"/>
                  <a:gd name="connsiteY6" fmla="*/ 1658 h 32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9241" h="32311">
                    <a:moveTo>
                      <a:pt x="105499" y="1658"/>
                    </a:moveTo>
                    <a:cubicBezTo>
                      <a:pt x="191595" y="-7609"/>
                      <a:pt x="243811" y="25280"/>
                      <a:pt x="346843" y="18889"/>
                    </a:cubicBezTo>
                    <a:cubicBezTo>
                      <a:pt x="449875" y="12479"/>
                      <a:pt x="489242" y="9859"/>
                      <a:pt x="489242" y="9859"/>
                    </a:cubicBezTo>
                    <a:cubicBezTo>
                      <a:pt x="489242" y="9859"/>
                      <a:pt x="399250" y="37358"/>
                      <a:pt x="297780" y="31491"/>
                    </a:cubicBezTo>
                    <a:cubicBezTo>
                      <a:pt x="196329" y="25614"/>
                      <a:pt x="138055" y="6697"/>
                      <a:pt x="97526" y="12993"/>
                    </a:cubicBezTo>
                    <a:cubicBezTo>
                      <a:pt x="56998" y="19270"/>
                      <a:pt x="0" y="16174"/>
                      <a:pt x="0" y="16174"/>
                    </a:cubicBezTo>
                    <a:lnTo>
                      <a:pt x="105499" y="165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F5F697A4-6192-1282-D6F6-5FD471D41533}"/>
                  </a:ext>
                </a:extLst>
              </p:cNvPr>
              <p:cNvSpPr/>
              <p:nvPr/>
            </p:nvSpPr>
            <p:spPr>
              <a:xfrm>
                <a:off x="7316719" y="1341640"/>
                <a:ext cx="489241" cy="32309"/>
              </a:xfrm>
              <a:custGeom>
                <a:avLst/>
                <a:gdLst>
                  <a:gd name="connsiteX0" fmla="*/ 105499 w 489241"/>
                  <a:gd name="connsiteY0" fmla="*/ 1658 h 32309"/>
                  <a:gd name="connsiteX1" fmla="*/ 346843 w 489241"/>
                  <a:gd name="connsiteY1" fmla="*/ 18889 h 32309"/>
                  <a:gd name="connsiteX2" fmla="*/ 489242 w 489241"/>
                  <a:gd name="connsiteY2" fmla="*/ 9859 h 32309"/>
                  <a:gd name="connsiteX3" fmla="*/ 297780 w 489241"/>
                  <a:gd name="connsiteY3" fmla="*/ 31491 h 32309"/>
                  <a:gd name="connsiteX4" fmla="*/ 97526 w 489241"/>
                  <a:gd name="connsiteY4" fmla="*/ 12993 h 32309"/>
                  <a:gd name="connsiteX5" fmla="*/ 0 w 489241"/>
                  <a:gd name="connsiteY5" fmla="*/ 16175 h 32309"/>
                  <a:gd name="connsiteX6" fmla="*/ 105499 w 489241"/>
                  <a:gd name="connsiteY6" fmla="*/ 1658 h 32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9241" h="32309">
                    <a:moveTo>
                      <a:pt x="105499" y="1658"/>
                    </a:moveTo>
                    <a:cubicBezTo>
                      <a:pt x="191595" y="-7609"/>
                      <a:pt x="243811" y="25280"/>
                      <a:pt x="346843" y="18889"/>
                    </a:cubicBezTo>
                    <a:cubicBezTo>
                      <a:pt x="449875" y="12479"/>
                      <a:pt x="489242" y="9859"/>
                      <a:pt x="489242" y="9859"/>
                    </a:cubicBezTo>
                    <a:cubicBezTo>
                      <a:pt x="489242" y="9859"/>
                      <a:pt x="399250" y="37349"/>
                      <a:pt x="297780" y="31491"/>
                    </a:cubicBezTo>
                    <a:cubicBezTo>
                      <a:pt x="196329" y="25614"/>
                      <a:pt x="138055" y="6697"/>
                      <a:pt x="97526" y="12993"/>
                    </a:cubicBezTo>
                    <a:cubicBezTo>
                      <a:pt x="56998" y="19270"/>
                      <a:pt x="0" y="16175"/>
                      <a:pt x="0" y="16175"/>
                    </a:cubicBezTo>
                    <a:lnTo>
                      <a:pt x="105499" y="165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9" name="图形 891">
              <a:extLst>
                <a:ext uri="{FF2B5EF4-FFF2-40B4-BE49-F238E27FC236}">
                  <a16:creationId xmlns:a16="http://schemas.microsoft.com/office/drawing/2014/main" id="{B36CF86A-57B7-1AC4-7172-968C69918474}"/>
                </a:ext>
              </a:extLst>
            </p:cNvPr>
            <p:cNvGrpSpPr/>
            <p:nvPr/>
          </p:nvGrpSpPr>
          <p:grpSpPr>
            <a:xfrm>
              <a:off x="5287151" y="997256"/>
              <a:ext cx="682721" cy="77816"/>
              <a:chOff x="5287151" y="997256"/>
              <a:chExt cx="682721" cy="77816"/>
            </a:xfrm>
            <a:grpFill/>
          </p:grpSpPr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3CB17102-180D-1C26-5849-E15BD04A2802}"/>
                  </a:ext>
                </a:extLst>
              </p:cNvPr>
              <p:cNvSpPr/>
              <p:nvPr/>
            </p:nvSpPr>
            <p:spPr>
              <a:xfrm>
                <a:off x="5462696" y="997256"/>
                <a:ext cx="507175" cy="41363"/>
              </a:xfrm>
              <a:custGeom>
                <a:avLst/>
                <a:gdLst>
                  <a:gd name="connsiteX0" fmla="*/ 0 w 507175"/>
                  <a:gd name="connsiteY0" fmla="*/ 18688 h 41363"/>
                  <a:gd name="connsiteX1" fmla="*/ 137712 w 507175"/>
                  <a:gd name="connsiteY1" fmla="*/ 2457 h 41363"/>
                  <a:gd name="connsiteX2" fmla="*/ 343805 w 507175"/>
                  <a:gd name="connsiteY2" fmla="*/ 17935 h 41363"/>
                  <a:gd name="connsiteX3" fmla="*/ 503634 w 507175"/>
                  <a:gd name="connsiteY3" fmla="*/ 22993 h 41363"/>
                  <a:gd name="connsiteX4" fmla="*/ 364998 w 507175"/>
                  <a:gd name="connsiteY4" fmla="*/ 33204 h 41363"/>
                  <a:gd name="connsiteX5" fmla="*/ 214932 w 507175"/>
                  <a:gd name="connsiteY5" fmla="*/ 34470 h 41363"/>
                  <a:gd name="connsiteX6" fmla="*/ 55950 w 507175"/>
                  <a:gd name="connsiteY6" fmla="*/ 14106 h 41363"/>
                  <a:gd name="connsiteX7" fmla="*/ 0 w 507175"/>
                  <a:gd name="connsiteY7" fmla="*/ 18688 h 41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7175" h="41363">
                    <a:moveTo>
                      <a:pt x="0" y="18688"/>
                    </a:moveTo>
                    <a:cubicBezTo>
                      <a:pt x="3820" y="17954"/>
                      <a:pt x="79581" y="-7935"/>
                      <a:pt x="137712" y="2457"/>
                    </a:cubicBezTo>
                    <a:cubicBezTo>
                      <a:pt x="195853" y="12858"/>
                      <a:pt x="281930" y="32165"/>
                      <a:pt x="343805" y="17935"/>
                    </a:cubicBezTo>
                    <a:cubicBezTo>
                      <a:pt x="405698" y="3676"/>
                      <a:pt x="480736" y="22917"/>
                      <a:pt x="503634" y="22993"/>
                    </a:cubicBezTo>
                    <a:cubicBezTo>
                      <a:pt x="526513" y="23031"/>
                      <a:pt x="433673" y="26831"/>
                      <a:pt x="364998" y="33204"/>
                    </a:cubicBezTo>
                    <a:cubicBezTo>
                      <a:pt x="296323" y="39566"/>
                      <a:pt x="275968" y="47215"/>
                      <a:pt x="214932" y="34470"/>
                    </a:cubicBezTo>
                    <a:cubicBezTo>
                      <a:pt x="153876" y="21764"/>
                      <a:pt x="83934" y="7781"/>
                      <a:pt x="55950" y="14106"/>
                    </a:cubicBezTo>
                    <a:cubicBezTo>
                      <a:pt x="27975" y="20516"/>
                      <a:pt x="0" y="18688"/>
                      <a:pt x="0" y="1868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140E2BB4-9997-C053-1929-871925105172}"/>
                  </a:ext>
                </a:extLst>
              </p:cNvPr>
              <p:cNvSpPr/>
              <p:nvPr/>
            </p:nvSpPr>
            <p:spPr>
              <a:xfrm>
                <a:off x="5287151" y="1026466"/>
                <a:ext cx="368255" cy="24303"/>
              </a:xfrm>
              <a:custGeom>
                <a:avLst/>
                <a:gdLst>
                  <a:gd name="connsiteX0" fmla="*/ 79410 w 368255"/>
                  <a:gd name="connsiteY0" fmla="*/ 1251 h 24303"/>
                  <a:gd name="connsiteX1" fmla="*/ 261071 w 368255"/>
                  <a:gd name="connsiteY1" fmla="*/ 14195 h 24303"/>
                  <a:gd name="connsiteX2" fmla="*/ 368256 w 368255"/>
                  <a:gd name="connsiteY2" fmla="*/ 7423 h 24303"/>
                  <a:gd name="connsiteX3" fmla="*/ 224142 w 368255"/>
                  <a:gd name="connsiteY3" fmla="*/ 23682 h 24303"/>
                  <a:gd name="connsiteX4" fmla="*/ 73409 w 368255"/>
                  <a:gd name="connsiteY4" fmla="*/ 9766 h 24303"/>
                  <a:gd name="connsiteX5" fmla="*/ 0 w 368255"/>
                  <a:gd name="connsiteY5" fmla="*/ 12147 h 24303"/>
                  <a:gd name="connsiteX6" fmla="*/ 79410 w 368255"/>
                  <a:gd name="connsiteY6" fmla="*/ 1251 h 24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8255" h="24303">
                    <a:moveTo>
                      <a:pt x="79410" y="1251"/>
                    </a:moveTo>
                    <a:cubicBezTo>
                      <a:pt x="144218" y="-5731"/>
                      <a:pt x="183518" y="19015"/>
                      <a:pt x="261071" y="14195"/>
                    </a:cubicBezTo>
                    <a:cubicBezTo>
                      <a:pt x="338623" y="9385"/>
                      <a:pt x="368256" y="7423"/>
                      <a:pt x="368256" y="7423"/>
                    </a:cubicBezTo>
                    <a:cubicBezTo>
                      <a:pt x="368256" y="7423"/>
                      <a:pt x="300504" y="28111"/>
                      <a:pt x="224142" y="23682"/>
                    </a:cubicBezTo>
                    <a:cubicBezTo>
                      <a:pt x="147761" y="19282"/>
                      <a:pt x="103918" y="5023"/>
                      <a:pt x="73409" y="9766"/>
                    </a:cubicBezTo>
                    <a:cubicBezTo>
                      <a:pt x="42901" y="14490"/>
                      <a:pt x="0" y="12147"/>
                      <a:pt x="0" y="12147"/>
                    </a:cubicBezTo>
                    <a:lnTo>
                      <a:pt x="79410" y="125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0D57279F-06BB-E644-B10C-DEC6245024CC}"/>
                  </a:ext>
                </a:extLst>
              </p:cNvPr>
              <p:cNvSpPr/>
              <p:nvPr/>
            </p:nvSpPr>
            <p:spPr>
              <a:xfrm>
                <a:off x="5581654" y="1050773"/>
                <a:ext cx="368246" cy="24299"/>
              </a:xfrm>
              <a:custGeom>
                <a:avLst/>
                <a:gdLst>
                  <a:gd name="connsiteX0" fmla="*/ 79400 w 368246"/>
                  <a:gd name="connsiteY0" fmla="*/ 1242 h 24299"/>
                  <a:gd name="connsiteX1" fmla="*/ 261061 w 368246"/>
                  <a:gd name="connsiteY1" fmla="*/ 14196 h 24299"/>
                  <a:gd name="connsiteX2" fmla="*/ 368246 w 368246"/>
                  <a:gd name="connsiteY2" fmla="*/ 7404 h 24299"/>
                  <a:gd name="connsiteX3" fmla="*/ 224142 w 368246"/>
                  <a:gd name="connsiteY3" fmla="*/ 23682 h 24299"/>
                  <a:gd name="connsiteX4" fmla="*/ 73400 w 368246"/>
                  <a:gd name="connsiteY4" fmla="*/ 9757 h 24299"/>
                  <a:gd name="connsiteX5" fmla="*/ 0 w 368246"/>
                  <a:gd name="connsiteY5" fmla="*/ 12157 h 24299"/>
                  <a:gd name="connsiteX6" fmla="*/ 79400 w 368246"/>
                  <a:gd name="connsiteY6" fmla="*/ 1242 h 24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8246" h="24299">
                    <a:moveTo>
                      <a:pt x="79400" y="1242"/>
                    </a:moveTo>
                    <a:cubicBezTo>
                      <a:pt x="144208" y="-5712"/>
                      <a:pt x="183518" y="19025"/>
                      <a:pt x="261061" y="14196"/>
                    </a:cubicBezTo>
                    <a:cubicBezTo>
                      <a:pt x="338623" y="9376"/>
                      <a:pt x="368246" y="7404"/>
                      <a:pt x="368246" y="7404"/>
                    </a:cubicBezTo>
                    <a:cubicBezTo>
                      <a:pt x="368246" y="7404"/>
                      <a:pt x="300514" y="28093"/>
                      <a:pt x="224142" y="23682"/>
                    </a:cubicBezTo>
                    <a:cubicBezTo>
                      <a:pt x="147771" y="19263"/>
                      <a:pt x="103918" y="5014"/>
                      <a:pt x="73400" y="9757"/>
                    </a:cubicBezTo>
                    <a:cubicBezTo>
                      <a:pt x="42891" y="14482"/>
                      <a:pt x="0" y="12157"/>
                      <a:pt x="0" y="12157"/>
                    </a:cubicBezTo>
                    <a:lnTo>
                      <a:pt x="79400" y="124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0" name="图形 891">
              <a:extLst>
                <a:ext uri="{FF2B5EF4-FFF2-40B4-BE49-F238E27FC236}">
                  <a16:creationId xmlns:a16="http://schemas.microsoft.com/office/drawing/2014/main" id="{4C39D578-8D6E-0F57-F00A-AEDFBA21C541}"/>
                </a:ext>
              </a:extLst>
            </p:cNvPr>
            <p:cNvGrpSpPr/>
            <p:nvPr/>
          </p:nvGrpSpPr>
          <p:grpSpPr>
            <a:xfrm>
              <a:off x="4719613" y="863829"/>
              <a:ext cx="864355" cy="44867"/>
              <a:chOff x="4719613" y="863829"/>
              <a:chExt cx="864355" cy="44867"/>
            </a:xfrm>
            <a:grpFill/>
          </p:grpSpPr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207ED8EA-82ED-5AF1-49FF-126D1C271337}"/>
                  </a:ext>
                </a:extLst>
              </p:cNvPr>
              <p:cNvSpPr/>
              <p:nvPr/>
            </p:nvSpPr>
            <p:spPr>
              <a:xfrm>
                <a:off x="4866774" y="863829"/>
                <a:ext cx="425222" cy="34672"/>
              </a:xfrm>
              <a:custGeom>
                <a:avLst/>
                <a:gdLst>
                  <a:gd name="connsiteX0" fmla="*/ 0 w 425222"/>
                  <a:gd name="connsiteY0" fmla="*/ 15678 h 34672"/>
                  <a:gd name="connsiteX1" fmla="*/ 115462 w 425222"/>
                  <a:gd name="connsiteY1" fmla="*/ 2058 h 34672"/>
                  <a:gd name="connsiteX2" fmla="*/ 288255 w 425222"/>
                  <a:gd name="connsiteY2" fmla="*/ 15031 h 34672"/>
                  <a:gd name="connsiteX3" fmla="*/ 422253 w 425222"/>
                  <a:gd name="connsiteY3" fmla="*/ 19269 h 34672"/>
                  <a:gd name="connsiteX4" fmla="*/ 306029 w 425222"/>
                  <a:gd name="connsiteY4" fmla="*/ 27832 h 34672"/>
                  <a:gd name="connsiteX5" fmla="*/ 180223 w 425222"/>
                  <a:gd name="connsiteY5" fmla="*/ 28899 h 34672"/>
                  <a:gd name="connsiteX6" fmla="*/ 46930 w 425222"/>
                  <a:gd name="connsiteY6" fmla="*/ 11821 h 34672"/>
                  <a:gd name="connsiteX7" fmla="*/ 0 w 425222"/>
                  <a:gd name="connsiteY7" fmla="*/ 15678 h 34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5222" h="34672">
                    <a:moveTo>
                      <a:pt x="0" y="15678"/>
                    </a:moveTo>
                    <a:cubicBezTo>
                      <a:pt x="3200" y="15050"/>
                      <a:pt x="66723" y="-6648"/>
                      <a:pt x="115462" y="2058"/>
                    </a:cubicBezTo>
                    <a:cubicBezTo>
                      <a:pt x="164211" y="10792"/>
                      <a:pt x="236382" y="26965"/>
                      <a:pt x="288255" y="15031"/>
                    </a:cubicBezTo>
                    <a:cubicBezTo>
                      <a:pt x="340138" y="3067"/>
                      <a:pt x="403060" y="19202"/>
                      <a:pt x="422253" y="19269"/>
                    </a:cubicBezTo>
                    <a:cubicBezTo>
                      <a:pt x="441436" y="19307"/>
                      <a:pt x="363598" y="22508"/>
                      <a:pt x="306029" y="27832"/>
                    </a:cubicBezTo>
                    <a:cubicBezTo>
                      <a:pt x="248450" y="33166"/>
                      <a:pt x="231391" y="39577"/>
                      <a:pt x="180223" y="28899"/>
                    </a:cubicBezTo>
                    <a:cubicBezTo>
                      <a:pt x="129026" y="18231"/>
                      <a:pt x="70390" y="6506"/>
                      <a:pt x="46930" y="11821"/>
                    </a:cubicBezTo>
                    <a:cubicBezTo>
                      <a:pt x="23460" y="17193"/>
                      <a:pt x="0" y="15678"/>
                      <a:pt x="0" y="1567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ED3B6FC7-87D5-6216-8DD7-15693623FCFF}"/>
                  </a:ext>
                </a:extLst>
              </p:cNvPr>
              <p:cNvSpPr/>
              <p:nvPr/>
            </p:nvSpPr>
            <p:spPr>
              <a:xfrm>
                <a:off x="4719613" y="888313"/>
                <a:ext cx="308743" cy="20383"/>
              </a:xfrm>
              <a:custGeom>
                <a:avLst/>
                <a:gdLst>
                  <a:gd name="connsiteX0" fmla="*/ 66570 w 308743"/>
                  <a:gd name="connsiteY0" fmla="*/ 1052 h 20383"/>
                  <a:gd name="connsiteX1" fmla="*/ 218875 w 308743"/>
                  <a:gd name="connsiteY1" fmla="*/ 11911 h 20383"/>
                  <a:gd name="connsiteX2" fmla="*/ 308743 w 308743"/>
                  <a:gd name="connsiteY2" fmla="*/ 6224 h 20383"/>
                  <a:gd name="connsiteX3" fmla="*/ 187928 w 308743"/>
                  <a:gd name="connsiteY3" fmla="*/ 19864 h 20383"/>
                  <a:gd name="connsiteX4" fmla="*/ 61551 w 308743"/>
                  <a:gd name="connsiteY4" fmla="*/ 8196 h 20383"/>
                  <a:gd name="connsiteX5" fmla="*/ 0 w 308743"/>
                  <a:gd name="connsiteY5" fmla="*/ 10196 h 20383"/>
                  <a:gd name="connsiteX6" fmla="*/ 66570 w 308743"/>
                  <a:gd name="connsiteY6" fmla="*/ 1052 h 20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743" h="20383">
                    <a:moveTo>
                      <a:pt x="66570" y="1052"/>
                    </a:moveTo>
                    <a:cubicBezTo>
                      <a:pt x="120901" y="-4815"/>
                      <a:pt x="153857" y="15949"/>
                      <a:pt x="218875" y="11911"/>
                    </a:cubicBezTo>
                    <a:cubicBezTo>
                      <a:pt x="283893" y="7872"/>
                      <a:pt x="308743" y="6224"/>
                      <a:pt x="308743" y="6224"/>
                    </a:cubicBezTo>
                    <a:cubicBezTo>
                      <a:pt x="308743" y="6224"/>
                      <a:pt x="251946" y="23569"/>
                      <a:pt x="187928" y="19864"/>
                    </a:cubicBezTo>
                    <a:cubicBezTo>
                      <a:pt x="123892" y="16178"/>
                      <a:pt x="87135" y="4205"/>
                      <a:pt x="61551" y="8196"/>
                    </a:cubicBezTo>
                    <a:cubicBezTo>
                      <a:pt x="35966" y="12149"/>
                      <a:pt x="0" y="10196"/>
                      <a:pt x="0" y="10196"/>
                    </a:cubicBezTo>
                    <a:lnTo>
                      <a:pt x="66570" y="105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E1C38564-A421-1E85-C398-D1FD50B2A9AB}"/>
                  </a:ext>
                </a:extLst>
              </p:cNvPr>
              <p:cNvSpPr/>
              <p:nvPr/>
            </p:nvSpPr>
            <p:spPr>
              <a:xfrm>
                <a:off x="5275244" y="878130"/>
                <a:ext cx="308724" cy="20372"/>
              </a:xfrm>
              <a:custGeom>
                <a:avLst/>
                <a:gdLst>
                  <a:gd name="connsiteX0" fmla="*/ 66561 w 308724"/>
                  <a:gd name="connsiteY0" fmla="*/ 1044 h 20372"/>
                  <a:gd name="connsiteX1" fmla="*/ 218865 w 308724"/>
                  <a:gd name="connsiteY1" fmla="*/ 11912 h 20372"/>
                  <a:gd name="connsiteX2" fmla="*/ 308724 w 308724"/>
                  <a:gd name="connsiteY2" fmla="*/ 6206 h 20372"/>
                  <a:gd name="connsiteX3" fmla="*/ 187909 w 308724"/>
                  <a:gd name="connsiteY3" fmla="*/ 19856 h 20372"/>
                  <a:gd name="connsiteX4" fmla="*/ 61531 w 308724"/>
                  <a:gd name="connsiteY4" fmla="*/ 8197 h 20372"/>
                  <a:gd name="connsiteX5" fmla="*/ 0 w 308724"/>
                  <a:gd name="connsiteY5" fmla="*/ 10207 h 20372"/>
                  <a:gd name="connsiteX6" fmla="*/ 66561 w 308724"/>
                  <a:gd name="connsiteY6" fmla="*/ 1044 h 2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724" h="20372">
                    <a:moveTo>
                      <a:pt x="66561" y="1044"/>
                    </a:moveTo>
                    <a:cubicBezTo>
                      <a:pt x="120901" y="-4795"/>
                      <a:pt x="153857" y="15950"/>
                      <a:pt x="218865" y="11912"/>
                    </a:cubicBezTo>
                    <a:cubicBezTo>
                      <a:pt x="283893" y="7873"/>
                      <a:pt x="308724" y="6206"/>
                      <a:pt x="308724" y="6206"/>
                    </a:cubicBezTo>
                    <a:cubicBezTo>
                      <a:pt x="308724" y="6206"/>
                      <a:pt x="251936" y="23551"/>
                      <a:pt x="187909" y="19856"/>
                    </a:cubicBezTo>
                    <a:cubicBezTo>
                      <a:pt x="123892" y="16169"/>
                      <a:pt x="87116" y="4216"/>
                      <a:pt x="61531" y="8197"/>
                    </a:cubicBezTo>
                    <a:cubicBezTo>
                      <a:pt x="35947" y="12140"/>
                      <a:pt x="0" y="10207"/>
                      <a:pt x="0" y="10207"/>
                    </a:cubicBezTo>
                    <a:lnTo>
                      <a:pt x="66561" y="10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1" name="图形 891">
              <a:extLst>
                <a:ext uri="{FF2B5EF4-FFF2-40B4-BE49-F238E27FC236}">
                  <a16:creationId xmlns:a16="http://schemas.microsoft.com/office/drawing/2014/main" id="{AE0D7AE3-A52F-E254-230A-50B2EFE90883}"/>
                </a:ext>
              </a:extLst>
            </p:cNvPr>
            <p:cNvGrpSpPr/>
            <p:nvPr/>
          </p:nvGrpSpPr>
          <p:grpSpPr>
            <a:xfrm>
              <a:off x="4839057" y="798593"/>
              <a:ext cx="572395" cy="65247"/>
              <a:chOff x="4839057" y="798593"/>
              <a:chExt cx="572395" cy="65247"/>
            </a:xfrm>
            <a:grpFill/>
          </p:grpSpPr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1F085C86-A244-E9BD-D3D5-7093CB9371BF}"/>
                  </a:ext>
                </a:extLst>
              </p:cNvPr>
              <p:cNvSpPr/>
              <p:nvPr/>
            </p:nvSpPr>
            <p:spPr>
              <a:xfrm>
                <a:off x="4986237" y="798593"/>
                <a:ext cx="425215" cy="34668"/>
              </a:xfrm>
              <a:custGeom>
                <a:avLst/>
                <a:gdLst>
                  <a:gd name="connsiteX0" fmla="*/ 0 w 425215"/>
                  <a:gd name="connsiteY0" fmla="*/ 15668 h 34668"/>
                  <a:gd name="connsiteX1" fmla="*/ 115462 w 425215"/>
                  <a:gd name="connsiteY1" fmla="*/ 2057 h 34668"/>
                  <a:gd name="connsiteX2" fmla="*/ 288246 w 425215"/>
                  <a:gd name="connsiteY2" fmla="*/ 15020 h 34668"/>
                  <a:gd name="connsiteX3" fmla="*/ 422243 w 425215"/>
                  <a:gd name="connsiteY3" fmla="*/ 19259 h 34668"/>
                  <a:gd name="connsiteX4" fmla="*/ 306019 w 425215"/>
                  <a:gd name="connsiteY4" fmla="*/ 27832 h 34668"/>
                  <a:gd name="connsiteX5" fmla="*/ 180203 w 425215"/>
                  <a:gd name="connsiteY5" fmla="*/ 28898 h 34668"/>
                  <a:gd name="connsiteX6" fmla="*/ 46920 w 425215"/>
                  <a:gd name="connsiteY6" fmla="*/ 11810 h 34668"/>
                  <a:gd name="connsiteX7" fmla="*/ 0 w 425215"/>
                  <a:gd name="connsiteY7" fmla="*/ 15668 h 34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5215" h="34668">
                    <a:moveTo>
                      <a:pt x="0" y="15668"/>
                    </a:moveTo>
                    <a:cubicBezTo>
                      <a:pt x="3200" y="15059"/>
                      <a:pt x="66723" y="-6649"/>
                      <a:pt x="115462" y="2057"/>
                    </a:cubicBezTo>
                    <a:cubicBezTo>
                      <a:pt x="164201" y="10782"/>
                      <a:pt x="236372" y="26965"/>
                      <a:pt x="288246" y="15020"/>
                    </a:cubicBezTo>
                    <a:cubicBezTo>
                      <a:pt x="340138" y="3067"/>
                      <a:pt x="403050" y="19211"/>
                      <a:pt x="422243" y="19259"/>
                    </a:cubicBezTo>
                    <a:cubicBezTo>
                      <a:pt x="441436" y="19297"/>
                      <a:pt x="363598" y="22498"/>
                      <a:pt x="306019" y="27832"/>
                    </a:cubicBezTo>
                    <a:cubicBezTo>
                      <a:pt x="248441" y="33166"/>
                      <a:pt x="231381" y="39566"/>
                      <a:pt x="180203" y="28898"/>
                    </a:cubicBezTo>
                    <a:cubicBezTo>
                      <a:pt x="129007" y="18221"/>
                      <a:pt x="70380" y="6505"/>
                      <a:pt x="46920" y="11810"/>
                    </a:cubicBezTo>
                    <a:cubicBezTo>
                      <a:pt x="23451" y="17192"/>
                      <a:pt x="0" y="15668"/>
                      <a:pt x="0" y="156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F867B8B4-052F-09EB-C707-EFCBB21F1E0C}"/>
                  </a:ext>
                </a:extLst>
              </p:cNvPr>
              <p:cNvSpPr/>
              <p:nvPr/>
            </p:nvSpPr>
            <p:spPr>
              <a:xfrm>
                <a:off x="4839057" y="823070"/>
                <a:ext cx="308743" cy="20397"/>
              </a:xfrm>
              <a:custGeom>
                <a:avLst/>
                <a:gdLst>
                  <a:gd name="connsiteX0" fmla="*/ 66580 w 308743"/>
                  <a:gd name="connsiteY0" fmla="*/ 1050 h 20397"/>
                  <a:gd name="connsiteX1" fmla="*/ 218885 w 308743"/>
                  <a:gd name="connsiteY1" fmla="*/ 11908 h 20397"/>
                  <a:gd name="connsiteX2" fmla="*/ 308743 w 308743"/>
                  <a:gd name="connsiteY2" fmla="*/ 6231 h 20397"/>
                  <a:gd name="connsiteX3" fmla="*/ 187928 w 308743"/>
                  <a:gd name="connsiteY3" fmla="*/ 19880 h 20397"/>
                  <a:gd name="connsiteX4" fmla="*/ 61551 w 308743"/>
                  <a:gd name="connsiteY4" fmla="*/ 8203 h 20397"/>
                  <a:gd name="connsiteX5" fmla="*/ 0 w 308743"/>
                  <a:gd name="connsiteY5" fmla="*/ 10194 h 20397"/>
                  <a:gd name="connsiteX6" fmla="*/ 66580 w 308743"/>
                  <a:gd name="connsiteY6" fmla="*/ 1050 h 20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743" h="20397">
                    <a:moveTo>
                      <a:pt x="66580" y="1050"/>
                    </a:moveTo>
                    <a:cubicBezTo>
                      <a:pt x="120920" y="-4808"/>
                      <a:pt x="153876" y="15947"/>
                      <a:pt x="218885" y="11908"/>
                    </a:cubicBezTo>
                    <a:cubicBezTo>
                      <a:pt x="283912" y="7879"/>
                      <a:pt x="308743" y="6231"/>
                      <a:pt x="308743" y="6231"/>
                    </a:cubicBezTo>
                    <a:cubicBezTo>
                      <a:pt x="308743" y="6231"/>
                      <a:pt x="251946" y="23576"/>
                      <a:pt x="187928" y="19880"/>
                    </a:cubicBezTo>
                    <a:cubicBezTo>
                      <a:pt x="123892" y="16175"/>
                      <a:pt x="87135" y="4212"/>
                      <a:pt x="61551" y="8203"/>
                    </a:cubicBezTo>
                    <a:cubicBezTo>
                      <a:pt x="35966" y="12156"/>
                      <a:pt x="0" y="10194"/>
                      <a:pt x="0" y="10194"/>
                    </a:cubicBezTo>
                    <a:lnTo>
                      <a:pt x="66580" y="1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3D7C21D8-A8D8-5C86-BAB1-7215918B4D5D}"/>
                  </a:ext>
                </a:extLst>
              </p:cNvPr>
              <p:cNvSpPr/>
              <p:nvPr/>
            </p:nvSpPr>
            <p:spPr>
              <a:xfrm>
                <a:off x="5085973" y="843468"/>
                <a:ext cx="308724" cy="20372"/>
              </a:xfrm>
              <a:custGeom>
                <a:avLst/>
                <a:gdLst>
                  <a:gd name="connsiteX0" fmla="*/ 66561 w 308724"/>
                  <a:gd name="connsiteY0" fmla="*/ 1044 h 20372"/>
                  <a:gd name="connsiteX1" fmla="*/ 218865 w 308724"/>
                  <a:gd name="connsiteY1" fmla="*/ 11903 h 20372"/>
                  <a:gd name="connsiteX2" fmla="*/ 308724 w 308724"/>
                  <a:gd name="connsiteY2" fmla="*/ 6207 h 20372"/>
                  <a:gd name="connsiteX3" fmla="*/ 187909 w 308724"/>
                  <a:gd name="connsiteY3" fmla="*/ 19856 h 20372"/>
                  <a:gd name="connsiteX4" fmla="*/ 61541 w 308724"/>
                  <a:gd name="connsiteY4" fmla="*/ 8188 h 20372"/>
                  <a:gd name="connsiteX5" fmla="*/ 0 w 308724"/>
                  <a:gd name="connsiteY5" fmla="*/ 10188 h 20372"/>
                  <a:gd name="connsiteX6" fmla="*/ 66561 w 308724"/>
                  <a:gd name="connsiteY6" fmla="*/ 1044 h 2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724" h="20372">
                    <a:moveTo>
                      <a:pt x="66561" y="1044"/>
                    </a:moveTo>
                    <a:cubicBezTo>
                      <a:pt x="120891" y="-4795"/>
                      <a:pt x="153848" y="15941"/>
                      <a:pt x="218865" y="11903"/>
                    </a:cubicBezTo>
                    <a:cubicBezTo>
                      <a:pt x="283893" y="7864"/>
                      <a:pt x="308724" y="6207"/>
                      <a:pt x="308724" y="6207"/>
                    </a:cubicBezTo>
                    <a:cubicBezTo>
                      <a:pt x="308724" y="6207"/>
                      <a:pt x="251936" y="23552"/>
                      <a:pt x="187909" y="19856"/>
                    </a:cubicBezTo>
                    <a:cubicBezTo>
                      <a:pt x="123892" y="16151"/>
                      <a:pt x="87116" y="4197"/>
                      <a:pt x="61541" y="8188"/>
                    </a:cubicBezTo>
                    <a:cubicBezTo>
                      <a:pt x="35957" y="12141"/>
                      <a:pt x="0" y="10188"/>
                      <a:pt x="0" y="10188"/>
                    </a:cubicBezTo>
                    <a:lnTo>
                      <a:pt x="66561" y="10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2" name="图形 891">
              <a:extLst>
                <a:ext uri="{FF2B5EF4-FFF2-40B4-BE49-F238E27FC236}">
                  <a16:creationId xmlns:a16="http://schemas.microsoft.com/office/drawing/2014/main" id="{871D9524-4B12-E87C-4AAF-0C336D296424}"/>
                </a:ext>
              </a:extLst>
            </p:cNvPr>
            <p:cNvGrpSpPr/>
            <p:nvPr/>
          </p:nvGrpSpPr>
          <p:grpSpPr>
            <a:xfrm>
              <a:off x="5358226" y="796541"/>
              <a:ext cx="572374" cy="65232"/>
              <a:chOff x="5358226" y="796541"/>
              <a:chExt cx="572374" cy="65232"/>
            </a:xfrm>
            <a:grpFill/>
          </p:grpSpPr>
          <p:sp>
            <p:nvSpPr>
              <p:cNvPr id="52" name="任意多边形: 形状 51">
                <a:extLst>
                  <a:ext uri="{FF2B5EF4-FFF2-40B4-BE49-F238E27FC236}">
                    <a16:creationId xmlns:a16="http://schemas.microsoft.com/office/drawing/2014/main" id="{C999A5DB-3CDC-595B-9C16-B50921BC889B}"/>
                  </a:ext>
                </a:extLst>
              </p:cNvPr>
              <p:cNvSpPr/>
              <p:nvPr/>
            </p:nvSpPr>
            <p:spPr>
              <a:xfrm>
                <a:off x="5505387" y="796541"/>
                <a:ext cx="425213" cy="34660"/>
              </a:xfrm>
              <a:custGeom>
                <a:avLst/>
                <a:gdLst>
                  <a:gd name="connsiteX0" fmla="*/ 0 w 425213"/>
                  <a:gd name="connsiteY0" fmla="*/ 15663 h 34660"/>
                  <a:gd name="connsiteX1" fmla="*/ 115462 w 425213"/>
                  <a:gd name="connsiteY1" fmla="*/ 2061 h 34660"/>
                  <a:gd name="connsiteX2" fmla="*/ 288246 w 425213"/>
                  <a:gd name="connsiteY2" fmla="*/ 15025 h 34660"/>
                  <a:gd name="connsiteX3" fmla="*/ 422243 w 425213"/>
                  <a:gd name="connsiteY3" fmla="*/ 19273 h 34660"/>
                  <a:gd name="connsiteX4" fmla="*/ 306019 w 425213"/>
                  <a:gd name="connsiteY4" fmla="*/ 27826 h 34660"/>
                  <a:gd name="connsiteX5" fmla="*/ 180203 w 425213"/>
                  <a:gd name="connsiteY5" fmla="*/ 28883 h 34660"/>
                  <a:gd name="connsiteX6" fmla="*/ 46911 w 425213"/>
                  <a:gd name="connsiteY6" fmla="*/ 11824 h 34660"/>
                  <a:gd name="connsiteX7" fmla="*/ 0 w 425213"/>
                  <a:gd name="connsiteY7" fmla="*/ 15663 h 3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5213" h="34660">
                    <a:moveTo>
                      <a:pt x="0" y="15663"/>
                    </a:moveTo>
                    <a:cubicBezTo>
                      <a:pt x="3200" y="15053"/>
                      <a:pt x="66723" y="-6654"/>
                      <a:pt x="115462" y="2061"/>
                    </a:cubicBezTo>
                    <a:cubicBezTo>
                      <a:pt x="164211" y="10776"/>
                      <a:pt x="236372" y="26959"/>
                      <a:pt x="288246" y="15025"/>
                    </a:cubicBezTo>
                    <a:cubicBezTo>
                      <a:pt x="340138" y="3061"/>
                      <a:pt x="403050" y="19206"/>
                      <a:pt x="422243" y="19273"/>
                    </a:cubicBezTo>
                    <a:cubicBezTo>
                      <a:pt x="441427" y="19301"/>
                      <a:pt x="363598" y="22492"/>
                      <a:pt x="306019" y="27826"/>
                    </a:cubicBezTo>
                    <a:cubicBezTo>
                      <a:pt x="248450" y="33160"/>
                      <a:pt x="231381" y="39561"/>
                      <a:pt x="180203" y="28883"/>
                    </a:cubicBezTo>
                    <a:cubicBezTo>
                      <a:pt x="129007" y="18215"/>
                      <a:pt x="70380" y="6490"/>
                      <a:pt x="46911" y="11824"/>
                    </a:cubicBezTo>
                    <a:cubicBezTo>
                      <a:pt x="23451" y="17187"/>
                      <a:pt x="0" y="15663"/>
                      <a:pt x="0" y="156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:a16="http://schemas.microsoft.com/office/drawing/2014/main" id="{1FA79FBA-8B5D-D59E-8DFD-8D7215A45F7F}"/>
                  </a:ext>
                </a:extLst>
              </p:cNvPr>
              <p:cNvSpPr/>
              <p:nvPr/>
            </p:nvSpPr>
            <p:spPr>
              <a:xfrm>
                <a:off x="5358226" y="821022"/>
                <a:ext cx="308733" cy="20387"/>
              </a:xfrm>
              <a:custGeom>
                <a:avLst/>
                <a:gdLst>
                  <a:gd name="connsiteX0" fmla="*/ 66570 w 308733"/>
                  <a:gd name="connsiteY0" fmla="*/ 1050 h 20387"/>
                  <a:gd name="connsiteX1" fmla="*/ 218865 w 308733"/>
                  <a:gd name="connsiteY1" fmla="*/ 11899 h 20387"/>
                  <a:gd name="connsiteX2" fmla="*/ 308734 w 308733"/>
                  <a:gd name="connsiteY2" fmla="*/ 6222 h 20387"/>
                  <a:gd name="connsiteX3" fmla="*/ 187919 w 308733"/>
                  <a:gd name="connsiteY3" fmla="*/ 19871 h 20387"/>
                  <a:gd name="connsiteX4" fmla="*/ 61541 w 308733"/>
                  <a:gd name="connsiteY4" fmla="*/ 8194 h 20387"/>
                  <a:gd name="connsiteX5" fmla="*/ 0 w 308733"/>
                  <a:gd name="connsiteY5" fmla="*/ 10184 h 20387"/>
                  <a:gd name="connsiteX6" fmla="*/ 66570 w 308733"/>
                  <a:gd name="connsiteY6" fmla="*/ 1050 h 20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733" h="20387">
                    <a:moveTo>
                      <a:pt x="66570" y="1050"/>
                    </a:moveTo>
                    <a:cubicBezTo>
                      <a:pt x="120901" y="-4808"/>
                      <a:pt x="153857" y="15938"/>
                      <a:pt x="218865" y="11899"/>
                    </a:cubicBezTo>
                    <a:cubicBezTo>
                      <a:pt x="283893" y="7879"/>
                      <a:pt x="308734" y="6222"/>
                      <a:pt x="308734" y="6222"/>
                    </a:cubicBezTo>
                    <a:cubicBezTo>
                      <a:pt x="308734" y="6222"/>
                      <a:pt x="251946" y="23567"/>
                      <a:pt x="187919" y="19871"/>
                    </a:cubicBezTo>
                    <a:cubicBezTo>
                      <a:pt x="123882" y="16166"/>
                      <a:pt x="87125" y="4203"/>
                      <a:pt x="61541" y="8194"/>
                    </a:cubicBezTo>
                    <a:cubicBezTo>
                      <a:pt x="35957" y="12156"/>
                      <a:pt x="0" y="10184"/>
                      <a:pt x="0" y="10184"/>
                    </a:cubicBezTo>
                    <a:lnTo>
                      <a:pt x="66570" y="1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75EBD024-1751-D8F1-D619-431E67E98B60}"/>
                  </a:ext>
                </a:extLst>
              </p:cNvPr>
              <p:cNvSpPr/>
              <p:nvPr/>
            </p:nvSpPr>
            <p:spPr>
              <a:xfrm>
                <a:off x="5605124" y="841402"/>
                <a:ext cx="308724" cy="20372"/>
              </a:xfrm>
              <a:custGeom>
                <a:avLst/>
                <a:gdLst>
                  <a:gd name="connsiteX0" fmla="*/ 66570 w 308724"/>
                  <a:gd name="connsiteY0" fmla="*/ 1044 h 20372"/>
                  <a:gd name="connsiteX1" fmla="*/ 218865 w 308724"/>
                  <a:gd name="connsiteY1" fmla="*/ 11912 h 20372"/>
                  <a:gd name="connsiteX2" fmla="*/ 308724 w 308724"/>
                  <a:gd name="connsiteY2" fmla="*/ 6206 h 20372"/>
                  <a:gd name="connsiteX3" fmla="*/ 187909 w 308724"/>
                  <a:gd name="connsiteY3" fmla="*/ 19855 h 20372"/>
                  <a:gd name="connsiteX4" fmla="*/ 61541 w 308724"/>
                  <a:gd name="connsiteY4" fmla="*/ 8188 h 20372"/>
                  <a:gd name="connsiteX5" fmla="*/ 0 w 308724"/>
                  <a:gd name="connsiteY5" fmla="*/ 10197 h 20372"/>
                  <a:gd name="connsiteX6" fmla="*/ 66570 w 308724"/>
                  <a:gd name="connsiteY6" fmla="*/ 1044 h 2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724" h="20372">
                    <a:moveTo>
                      <a:pt x="66570" y="1044"/>
                    </a:moveTo>
                    <a:cubicBezTo>
                      <a:pt x="120901" y="-4795"/>
                      <a:pt x="153857" y="15950"/>
                      <a:pt x="218865" y="11912"/>
                    </a:cubicBezTo>
                    <a:cubicBezTo>
                      <a:pt x="283893" y="7863"/>
                      <a:pt x="308724" y="6206"/>
                      <a:pt x="308724" y="6206"/>
                    </a:cubicBezTo>
                    <a:cubicBezTo>
                      <a:pt x="308724" y="6206"/>
                      <a:pt x="251936" y="23551"/>
                      <a:pt x="187909" y="19855"/>
                    </a:cubicBezTo>
                    <a:cubicBezTo>
                      <a:pt x="123892" y="16150"/>
                      <a:pt x="87116" y="4215"/>
                      <a:pt x="61541" y="8188"/>
                    </a:cubicBezTo>
                    <a:cubicBezTo>
                      <a:pt x="35957" y="12140"/>
                      <a:pt x="0" y="10197"/>
                      <a:pt x="0" y="10197"/>
                    </a:cubicBezTo>
                    <a:lnTo>
                      <a:pt x="66570" y="10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3" name="图形 891">
              <a:extLst>
                <a:ext uri="{FF2B5EF4-FFF2-40B4-BE49-F238E27FC236}">
                  <a16:creationId xmlns:a16="http://schemas.microsoft.com/office/drawing/2014/main" id="{19A11492-0863-E4B4-9BF5-FE5988E594DC}"/>
                </a:ext>
              </a:extLst>
            </p:cNvPr>
            <p:cNvGrpSpPr/>
            <p:nvPr/>
          </p:nvGrpSpPr>
          <p:grpSpPr>
            <a:xfrm>
              <a:off x="6243708" y="889367"/>
              <a:ext cx="1175956" cy="61049"/>
              <a:chOff x="6243708" y="889367"/>
              <a:chExt cx="1175956" cy="61049"/>
            </a:xfrm>
            <a:grpFill/>
          </p:grpSpPr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52D29F8F-3564-2E57-A8EB-593DD8160AB5}"/>
                  </a:ext>
                </a:extLst>
              </p:cNvPr>
              <p:cNvSpPr/>
              <p:nvPr/>
            </p:nvSpPr>
            <p:spPr>
              <a:xfrm>
                <a:off x="6443933" y="889367"/>
                <a:ext cx="578493" cy="47194"/>
              </a:xfrm>
              <a:custGeom>
                <a:avLst/>
                <a:gdLst>
                  <a:gd name="connsiteX0" fmla="*/ 0 w 578493"/>
                  <a:gd name="connsiteY0" fmla="*/ 21325 h 47194"/>
                  <a:gd name="connsiteX1" fmla="*/ 157077 w 578493"/>
                  <a:gd name="connsiteY1" fmla="*/ 2799 h 47194"/>
                  <a:gd name="connsiteX2" fmla="*/ 392154 w 578493"/>
                  <a:gd name="connsiteY2" fmla="*/ 20458 h 47194"/>
                  <a:gd name="connsiteX3" fmla="*/ 574453 w 578493"/>
                  <a:gd name="connsiteY3" fmla="*/ 26221 h 47194"/>
                  <a:gd name="connsiteX4" fmla="*/ 416328 w 578493"/>
                  <a:gd name="connsiteY4" fmla="*/ 37879 h 47194"/>
                  <a:gd name="connsiteX5" fmla="*/ 245164 w 578493"/>
                  <a:gd name="connsiteY5" fmla="*/ 39337 h 47194"/>
                  <a:gd name="connsiteX6" fmla="*/ 63818 w 578493"/>
                  <a:gd name="connsiteY6" fmla="*/ 16105 h 47194"/>
                  <a:gd name="connsiteX7" fmla="*/ 0 w 578493"/>
                  <a:gd name="connsiteY7" fmla="*/ 21325 h 4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8493" h="47194">
                    <a:moveTo>
                      <a:pt x="0" y="21325"/>
                    </a:moveTo>
                    <a:cubicBezTo>
                      <a:pt x="4363" y="20458"/>
                      <a:pt x="90783" y="-9041"/>
                      <a:pt x="157077" y="2799"/>
                    </a:cubicBezTo>
                    <a:cubicBezTo>
                      <a:pt x="223390" y="14677"/>
                      <a:pt x="321593" y="36689"/>
                      <a:pt x="392154" y="20458"/>
                    </a:cubicBezTo>
                    <a:cubicBezTo>
                      <a:pt x="462744" y="4180"/>
                      <a:pt x="548335" y="26145"/>
                      <a:pt x="574453" y="26221"/>
                    </a:cubicBezTo>
                    <a:cubicBezTo>
                      <a:pt x="600551" y="26278"/>
                      <a:pt x="494662" y="30631"/>
                      <a:pt x="416328" y="37879"/>
                    </a:cubicBezTo>
                    <a:cubicBezTo>
                      <a:pt x="337995" y="45137"/>
                      <a:pt x="314782" y="53872"/>
                      <a:pt x="245164" y="39337"/>
                    </a:cubicBezTo>
                    <a:cubicBezTo>
                      <a:pt x="175517" y="24821"/>
                      <a:pt x="95736" y="8876"/>
                      <a:pt x="63818" y="16105"/>
                    </a:cubicBezTo>
                    <a:cubicBezTo>
                      <a:pt x="31909" y="23382"/>
                      <a:pt x="0" y="21325"/>
                      <a:pt x="0" y="213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F5D5F2A6-63AA-79B5-2346-FB34BD998950}"/>
                  </a:ext>
                </a:extLst>
              </p:cNvPr>
              <p:cNvSpPr/>
              <p:nvPr/>
            </p:nvSpPr>
            <p:spPr>
              <a:xfrm>
                <a:off x="6243708" y="922679"/>
                <a:ext cx="420033" cy="27738"/>
              </a:xfrm>
              <a:custGeom>
                <a:avLst/>
                <a:gdLst>
                  <a:gd name="connsiteX0" fmla="*/ 90573 w 420033"/>
                  <a:gd name="connsiteY0" fmla="*/ 1434 h 27738"/>
                  <a:gd name="connsiteX1" fmla="*/ 297780 w 420033"/>
                  <a:gd name="connsiteY1" fmla="*/ 16208 h 27738"/>
                  <a:gd name="connsiteX2" fmla="*/ 420034 w 420033"/>
                  <a:gd name="connsiteY2" fmla="*/ 8473 h 27738"/>
                  <a:gd name="connsiteX3" fmla="*/ 255670 w 420033"/>
                  <a:gd name="connsiteY3" fmla="*/ 27028 h 27738"/>
                  <a:gd name="connsiteX4" fmla="*/ 83744 w 420033"/>
                  <a:gd name="connsiteY4" fmla="*/ 11159 h 27738"/>
                  <a:gd name="connsiteX5" fmla="*/ 0 w 420033"/>
                  <a:gd name="connsiteY5" fmla="*/ 13874 h 27738"/>
                  <a:gd name="connsiteX6" fmla="*/ 90573 w 420033"/>
                  <a:gd name="connsiteY6" fmla="*/ 1434 h 27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0033" h="27738">
                    <a:moveTo>
                      <a:pt x="90573" y="1434"/>
                    </a:moveTo>
                    <a:cubicBezTo>
                      <a:pt x="164487" y="-6557"/>
                      <a:pt x="209331" y="21704"/>
                      <a:pt x="297780" y="16208"/>
                    </a:cubicBezTo>
                    <a:cubicBezTo>
                      <a:pt x="386239" y="10712"/>
                      <a:pt x="420034" y="8473"/>
                      <a:pt x="420034" y="8473"/>
                    </a:cubicBezTo>
                    <a:cubicBezTo>
                      <a:pt x="420034" y="8473"/>
                      <a:pt x="342757" y="32086"/>
                      <a:pt x="255670" y="27028"/>
                    </a:cubicBezTo>
                    <a:cubicBezTo>
                      <a:pt x="168554" y="22018"/>
                      <a:pt x="118539" y="5730"/>
                      <a:pt x="83744" y="11159"/>
                    </a:cubicBezTo>
                    <a:cubicBezTo>
                      <a:pt x="48939" y="16532"/>
                      <a:pt x="0" y="13874"/>
                      <a:pt x="0" y="13874"/>
                    </a:cubicBezTo>
                    <a:lnTo>
                      <a:pt x="90573" y="143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1" name="任意多边形: 形状 50">
                <a:extLst>
                  <a:ext uri="{FF2B5EF4-FFF2-40B4-BE49-F238E27FC236}">
                    <a16:creationId xmlns:a16="http://schemas.microsoft.com/office/drawing/2014/main" id="{62DB62D4-9CB1-19E3-E4FD-361C23AA4EE6}"/>
                  </a:ext>
                </a:extLst>
              </p:cNvPr>
              <p:cNvSpPr/>
              <p:nvPr/>
            </p:nvSpPr>
            <p:spPr>
              <a:xfrm>
                <a:off x="6999650" y="908822"/>
                <a:ext cx="420014" cy="27721"/>
              </a:xfrm>
              <a:custGeom>
                <a:avLst/>
                <a:gdLst>
                  <a:gd name="connsiteX0" fmla="*/ 90554 w 420014"/>
                  <a:gd name="connsiteY0" fmla="*/ 1422 h 27721"/>
                  <a:gd name="connsiteX1" fmla="*/ 297761 w 420014"/>
                  <a:gd name="connsiteY1" fmla="*/ 16205 h 27721"/>
                  <a:gd name="connsiteX2" fmla="*/ 420014 w 420014"/>
                  <a:gd name="connsiteY2" fmla="*/ 8452 h 27721"/>
                  <a:gd name="connsiteX3" fmla="*/ 255641 w 420014"/>
                  <a:gd name="connsiteY3" fmla="*/ 27016 h 27721"/>
                  <a:gd name="connsiteX4" fmla="*/ 83715 w 420014"/>
                  <a:gd name="connsiteY4" fmla="*/ 11157 h 27721"/>
                  <a:gd name="connsiteX5" fmla="*/ 0 w 420014"/>
                  <a:gd name="connsiteY5" fmla="*/ 13891 h 27721"/>
                  <a:gd name="connsiteX6" fmla="*/ 90554 w 420014"/>
                  <a:gd name="connsiteY6" fmla="*/ 1422 h 27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0014" h="27721">
                    <a:moveTo>
                      <a:pt x="90554" y="1422"/>
                    </a:moveTo>
                    <a:cubicBezTo>
                      <a:pt x="164477" y="-6531"/>
                      <a:pt x="209312" y="21711"/>
                      <a:pt x="297761" y="16205"/>
                    </a:cubicBezTo>
                    <a:cubicBezTo>
                      <a:pt x="386229" y="10709"/>
                      <a:pt x="420014" y="8452"/>
                      <a:pt x="420014" y="8452"/>
                    </a:cubicBezTo>
                    <a:cubicBezTo>
                      <a:pt x="420014" y="8452"/>
                      <a:pt x="342757" y="32055"/>
                      <a:pt x="255641" y="27016"/>
                    </a:cubicBezTo>
                    <a:cubicBezTo>
                      <a:pt x="168545" y="22006"/>
                      <a:pt x="118520" y="5747"/>
                      <a:pt x="83715" y="11157"/>
                    </a:cubicBezTo>
                    <a:cubicBezTo>
                      <a:pt x="48911" y="16520"/>
                      <a:pt x="0" y="13891"/>
                      <a:pt x="0" y="13891"/>
                    </a:cubicBezTo>
                    <a:lnTo>
                      <a:pt x="90554" y="14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4" name="图形 891">
              <a:extLst>
                <a:ext uri="{FF2B5EF4-FFF2-40B4-BE49-F238E27FC236}">
                  <a16:creationId xmlns:a16="http://schemas.microsoft.com/office/drawing/2014/main" id="{B5AE88F5-62CF-EC9B-F092-4DF9C3747AD4}"/>
                </a:ext>
              </a:extLst>
            </p:cNvPr>
            <p:cNvGrpSpPr/>
            <p:nvPr/>
          </p:nvGrpSpPr>
          <p:grpSpPr>
            <a:xfrm>
              <a:off x="6406214" y="800617"/>
              <a:ext cx="778720" cy="88761"/>
              <a:chOff x="6406214" y="800617"/>
              <a:chExt cx="778720" cy="88761"/>
            </a:xfrm>
            <a:grpFill/>
          </p:grpSpPr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ED40E4D4-2522-9960-A99D-2F8A9F391733}"/>
                  </a:ext>
                </a:extLst>
              </p:cNvPr>
              <p:cNvSpPr/>
              <p:nvPr/>
            </p:nvSpPr>
            <p:spPr>
              <a:xfrm>
                <a:off x="6606449" y="800617"/>
                <a:ext cx="578486" cy="47191"/>
              </a:xfrm>
              <a:custGeom>
                <a:avLst/>
                <a:gdLst>
                  <a:gd name="connsiteX0" fmla="*/ 0 w 578486"/>
                  <a:gd name="connsiteY0" fmla="*/ 21312 h 47191"/>
                  <a:gd name="connsiteX1" fmla="*/ 157077 w 578486"/>
                  <a:gd name="connsiteY1" fmla="*/ 2805 h 47191"/>
                  <a:gd name="connsiteX2" fmla="*/ 392144 w 578486"/>
                  <a:gd name="connsiteY2" fmla="*/ 20445 h 47191"/>
                  <a:gd name="connsiteX3" fmla="*/ 574443 w 578486"/>
                  <a:gd name="connsiteY3" fmla="*/ 26217 h 47191"/>
                  <a:gd name="connsiteX4" fmla="*/ 416328 w 578486"/>
                  <a:gd name="connsiteY4" fmla="*/ 37886 h 47191"/>
                  <a:gd name="connsiteX5" fmla="*/ 245155 w 578486"/>
                  <a:gd name="connsiteY5" fmla="*/ 39343 h 47191"/>
                  <a:gd name="connsiteX6" fmla="*/ 63817 w 578486"/>
                  <a:gd name="connsiteY6" fmla="*/ 16092 h 47191"/>
                  <a:gd name="connsiteX7" fmla="*/ 0 w 578486"/>
                  <a:gd name="connsiteY7" fmla="*/ 21312 h 47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8486" h="47191">
                    <a:moveTo>
                      <a:pt x="0" y="21312"/>
                    </a:moveTo>
                    <a:cubicBezTo>
                      <a:pt x="4353" y="20474"/>
                      <a:pt x="90783" y="-9054"/>
                      <a:pt x="157077" y="2805"/>
                    </a:cubicBezTo>
                    <a:cubicBezTo>
                      <a:pt x="223390" y="14673"/>
                      <a:pt x="321583" y="36695"/>
                      <a:pt x="392144" y="20445"/>
                    </a:cubicBezTo>
                    <a:cubicBezTo>
                      <a:pt x="462744" y="4186"/>
                      <a:pt x="548335" y="26160"/>
                      <a:pt x="574443" y="26217"/>
                    </a:cubicBezTo>
                    <a:cubicBezTo>
                      <a:pt x="600551" y="26265"/>
                      <a:pt x="494662" y="30618"/>
                      <a:pt x="416328" y="37886"/>
                    </a:cubicBezTo>
                    <a:cubicBezTo>
                      <a:pt x="337985" y="45144"/>
                      <a:pt x="314782" y="53859"/>
                      <a:pt x="245155" y="39343"/>
                    </a:cubicBezTo>
                    <a:cubicBezTo>
                      <a:pt x="175508" y="24817"/>
                      <a:pt x="95736" y="8882"/>
                      <a:pt x="63817" y="16092"/>
                    </a:cubicBezTo>
                    <a:cubicBezTo>
                      <a:pt x="31909" y="23388"/>
                      <a:pt x="0" y="21312"/>
                      <a:pt x="0" y="2131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57DA19B6-7783-0145-6A00-DC6D023168F9}"/>
                  </a:ext>
                </a:extLst>
              </p:cNvPr>
              <p:cNvSpPr/>
              <p:nvPr/>
            </p:nvSpPr>
            <p:spPr>
              <a:xfrm>
                <a:off x="6406214" y="833912"/>
                <a:ext cx="420042" cy="27746"/>
              </a:xfrm>
              <a:custGeom>
                <a:avLst/>
                <a:gdLst>
                  <a:gd name="connsiteX0" fmla="*/ 90583 w 420042"/>
                  <a:gd name="connsiteY0" fmla="*/ 1428 h 27746"/>
                  <a:gd name="connsiteX1" fmla="*/ 297790 w 420042"/>
                  <a:gd name="connsiteY1" fmla="*/ 16202 h 27746"/>
                  <a:gd name="connsiteX2" fmla="*/ 420043 w 420042"/>
                  <a:gd name="connsiteY2" fmla="*/ 8477 h 27746"/>
                  <a:gd name="connsiteX3" fmla="*/ 255670 w 420042"/>
                  <a:gd name="connsiteY3" fmla="*/ 27041 h 27746"/>
                  <a:gd name="connsiteX4" fmla="*/ 83744 w 420042"/>
                  <a:gd name="connsiteY4" fmla="*/ 11163 h 27746"/>
                  <a:gd name="connsiteX5" fmla="*/ 0 w 420042"/>
                  <a:gd name="connsiteY5" fmla="*/ 13868 h 27746"/>
                  <a:gd name="connsiteX6" fmla="*/ 90583 w 420042"/>
                  <a:gd name="connsiteY6" fmla="*/ 1428 h 27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0042" h="27746">
                    <a:moveTo>
                      <a:pt x="90583" y="1428"/>
                    </a:moveTo>
                    <a:cubicBezTo>
                      <a:pt x="164506" y="-6544"/>
                      <a:pt x="209340" y="21707"/>
                      <a:pt x="297790" y="16202"/>
                    </a:cubicBezTo>
                    <a:cubicBezTo>
                      <a:pt x="386258" y="10725"/>
                      <a:pt x="420043" y="8477"/>
                      <a:pt x="420043" y="8477"/>
                    </a:cubicBezTo>
                    <a:cubicBezTo>
                      <a:pt x="420043" y="8477"/>
                      <a:pt x="342767" y="32080"/>
                      <a:pt x="255670" y="27041"/>
                    </a:cubicBezTo>
                    <a:cubicBezTo>
                      <a:pt x="168554" y="22012"/>
                      <a:pt x="118548" y="5734"/>
                      <a:pt x="83744" y="11163"/>
                    </a:cubicBezTo>
                    <a:cubicBezTo>
                      <a:pt x="48949" y="16535"/>
                      <a:pt x="0" y="13868"/>
                      <a:pt x="0" y="13868"/>
                    </a:cubicBezTo>
                    <a:lnTo>
                      <a:pt x="90583" y="142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7D63D74F-349F-6CF8-87D9-AC66FD5DB4B1}"/>
                  </a:ext>
                </a:extLst>
              </p:cNvPr>
              <p:cNvSpPr/>
              <p:nvPr/>
            </p:nvSpPr>
            <p:spPr>
              <a:xfrm>
                <a:off x="6742152" y="861663"/>
                <a:ext cx="420014" cy="27715"/>
              </a:xfrm>
              <a:custGeom>
                <a:avLst/>
                <a:gdLst>
                  <a:gd name="connsiteX0" fmla="*/ 90554 w 420014"/>
                  <a:gd name="connsiteY0" fmla="*/ 1423 h 27715"/>
                  <a:gd name="connsiteX1" fmla="*/ 297761 w 420014"/>
                  <a:gd name="connsiteY1" fmla="*/ 16187 h 27715"/>
                  <a:gd name="connsiteX2" fmla="*/ 420014 w 420014"/>
                  <a:gd name="connsiteY2" fmla="*/ 8453 h 27715"/>
                  <a:gd name="connsiteX3" fmla="*/ 255651 w 420014"/>
                  <a:gd name="connsiteY3" fmla="*/ 27008 h 27715"/>
                  <a:gd name="connsiteX4" fmla="*/ 83725 w 420014"/>
                  <a:gd name="connsiteY4" fmla="*/ 11139 h 27715"/>
                  <a:gd name="connsiteX5" fmla="*/ 0 w 420014"/>
                  <a:gd name="connsiteY5" fmla="*/ 13863 h 27715"/>
                  <a:gd name="connsiteX6" fmla="*/ 90554 w 420014"/>
                  <a:gd name="connsiteY6" fmla="*/ 1423 h 27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0014" h="27715">
                    <a:moveTo>
                      <a:pt x="90554" y="1423"/>
                    </a:moveTo>
                    <a:cubicBezTo>
                      <a:pt x="164468" y="-6530"/>
                      <a:pt x="209312" y="21692"/>
                      <a:pt x="297761" y="16187"/>
                    </a:cubicBezTo>
                    <a:cubicBezTo>
                      <a:pt x="386229" y="10701"/>
                      <a:pt x="420014" y="8453"/>
                      <a:pt x="420014" y="8453"/>
                    </a:cubicBezTo>
                    <a:cubicBezTo>
                      <a:pt x="420014" y="8453"/>
                      <a:pt x="342757" y="32056"/>
                      <a:pt x="255651" y="27008"/>
                    </a:cubicBezTo>
                    <a:cubicBezTo>
                      <a:pt x="168545" y="21978"/>
                      <a:pt x="118529" y="5719"/>
                      <a:pt x="83725" y="11139"/>
                    </a:cubicBezTo>
                    <a:cubicBezTo>
                      <a:pt x="48920" y="16520"/>
                      <a:pt x="0" y="13863"/>
                      <a:pt x="0" y="13863"/>
                    </a:cubicBezTo>
                    <a:lnTo>
                      <a:pt x="90554" y="142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5" name="图形 891">
              <a:extLst>
                <a:ext uri="{FF2B5EF4-FFF2-40B4-BE49-F238E27FC236}">
                  <a16:creationId xmlns:a16="http://schemas.microsoft.com/office/drawing/2014/main" id="{C72EA51A-BA61-6EF5-7FE0-8B8EEC9ED2CD}"/>
                </a:ext>
              </a:extLst>
            </p:cNvPr>
            <p:cNvGrpSpPr/>
            <p:nvPr/>
          </p:nvGrpSpPr>
          <p:grpSpPr>
            <a:xfrm>
              <a:off x="7112521" y="797812"/>
              <a:ext cx="778718" cy="88756"/>
              <a:chOff x="7112521" y="797812"/>
              <a:chExt cx="778718" cy="88756"/>
            </a:xfrm>
            <a:grpFill/>
          </p:grpSpPr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883A05C9-679B-D067-A912-1029C18C75CF}"/>
                  </a:ext>
                </a:extLst>
              </p:cNvPr>
              <p:cNvSpPr/>
              <p:nvPr/>
            </p:nvSpPr>
            <p:spPr>
              <a:xfrm>
                <a:off x="7312747" y="797812"/>
                <a:ext cx="578493" cy="47182"/>
              </a:xfrm>
              <a:custGeom>
                <a:avLst/>
                <a:gdLst>
                  <a:gd name="connsiteX0" fmla="*/ 0 w 578493"/>
                  <a:gd name="connsiteY0" fmla="*/ 21307 h 47182"/>
                  <a:gd name="connsiteX1" fmla="*/ 157086 w 578493"/>
                  <a:gd name="connsiteY1" fmla="*/ 2809 h 47182"/>
                  <a:gd name="connsiteX2" fmla="*/ 392154 w 578493"/>
                  <a:gd name="connsiteY2" fmla="*/ 20459 h 47182"/>
                  <a:gd name="connsiteX3" fmla="*/ 574453 w 578493"/>
                  <a:gd name="connsiteY3" fmla="*/ 26231 h 47182"/>
                  <a:gd name="connsiteX4" fmla="*/ 416338 w 578493"/>
                  <a:gd name="connsiteY4" fmla="*/ 37880 h 47182"/>
                  <a:gd name="connsiteX5" fmla="*/ 245164 w 578493"/>
                  <a:gd name="connsiteY5" fmla="*/ 39318 h 47182"/>
                  <a:gd name="connsiteX6" fmla="*/ 63817 w 578493"/>
                  <a:gd name="connsiteY6" fmla="*/ 16106 h 47182"/>
                  <a:gd name="connsiteX7" fmla="*/ 0 w 578493"/>
                  <a:gd name="connsiteY7" fmla="*/ 21307 h 47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8493" h="47182">
                    <a:moveTo>
                      <a:pt x="0" y="21307"/>
                    </a:moveTo>
                    <a:cubicBezTo>
                      <a:pt x="4353" y="20468"/>
                      <a:pt x="90783" y="-9059"/>
                      <a:pt x="157086" y="2809"/>
                    </a:cubicBezTo>
                    <a:cubicBezTo>
                      <a:pt x="223399" y="14667"/>
                      <a:pt x="321593" y="36689"/>
                      <a:pt x="392154" y="20459"/>
                    </a:cubicBezTo>
                    <a:cubicBezTo>
                      <a:pt x="462753" y="4181"/>
                      <a:pt x="548335" y="26155"/>
                      <a:pt x="574453" y="26231"/>
                    </a:cubicBezTo>
                    <a:cubicBezTo>
                      <a:pt x="600551" y="26279"/>
                      <a:pt x="494662" y="30612"/>
                      <a:pt x="416338" y="37880"/>
                    </a:cubicBezTo>
                    <a:cubicBezTo>
                      <a:pt x="338004" y="45138"/>
                      <a:pt x="314782" y="53853"/>
                      <a:pt x="245164" y="39318"/>
                    </a:cubicBezTo>
                    <a:cubicBezTo>
                      <a:pt x="175517" y="24812"/>
                      <a:pt x="95745" y="8857"/>
                      <a:pt x="63817" y="16106"/>
                    </a:cubicBezTo>
                    <a:cubicBezTo>
                      <a:pt x="31918" y="23383"/>
                      <a:pt x="0" y="21307"/>
                      <a:pt x="0" y="2130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62BD20F9-0901-F373-CED0-6C7D4F3B69D5}"/>
                  </a:ext>
                </a:extLst>
              </p:cNvPr>
              <p:cNvSpPr/>
              <p:nvPr/>
            </p:nvSpPr>
            <p:spPr>
              <a:xfrm>
                <a:off x="7112521" y="831120"/>
                <a:ext cx="420024" cy="27728"/>
              </a:xfrm>
              <a:custGeom>
                <a:avLst/>
                <a:gdLst>
                  <a:gd name="connsiteX0" fmla="*/ 90583 w 420024"/>
                  <a:gd name="connsiteY0" fmla="*/ 1429 h 27728"/>
                  <a:gd name="connsiteX1" fmla="*/ 297771 w 420024"/>
                  <a:gd name="connsiteY1" fmla="*/ 16183 h 27728"/>
                  <a:gd name="connsiteX2" fmla="*/ 420024 w 420024"/>
                  <a:gd name="connsiteY2" fmla="*/ 8458 h 27728"/>
                  <a:gd name="connsiteX3" fmla="*/ 255661 w 420024"/>
                  <a:gd name="connsiteY3" fmla="*/ 27023 h 27728"/>
                  <a:gd name="connsiteX4" fmla="*/ 83734 w 420024"/>
                  <a:gd name="connsiteY4" fmla="*/ 11145 h 27728"/>
                  <a:gd name="connsiteX5" fmla="*/ 0 w 420024"/>
                  <a:gd name="connsiteY5" fmla="*/ 13850 h 27728"/>
                  <a:gd name="connsiteX6" fmla="*/ 90583 w 420024"/>
                  <a:gd name="connsiteY6" fmla="*/ 1429 h 27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0024" h="27728">
                    <a:moveTo>
                      <a:pt x="90583" y="1429"/>
                    </a:moveTo>
                    <a:cubicBezTo>
                      <a:pt x="164497" y="-6543"/>
                      <a:pt x="209331" y="21689"/>
                      <a:pt x="297771" y="16183"/>
                    </a:cubicBezTo>
                    <a:cubicBezTo>
                      <a:pt x="386239" y="10716"/>
                      <a:pt x="420024" y="8458"/>
                      <a:pt x="420024" y="8458"/>
                    </a:cubicBezTo>
                    <a:cubicBezTo>
                      <a:pt x="420024" y="8458"/>
                      <a:pt x="342757" y="32061"/>
                      <a:pt x="255661" y="27023"/>
                    </a:cubicBezTo>
                    <a:cubicBezTo>
                      <a:pt x="168545" y="21984"/>
                      <a:pt x="118529" y="5715"/>
                      <a:pt x="83734" y="11145"/>
                    </a:cubicBezTo>
                    <a:cubicBezTo>
                      <a:pt x="48930" y="16526"/>
                      <a:pt x="0" y="13850"/>
                      <a:pt x="0" y="13850"/>
                    </a:cubicBezTo>
                    <a:lnTo>
                      <a:pt x="90583" y="142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206C6B6D-803F-0E79-25C6-8A2EDBFEBA52}"/>
                  </a:ext>
                </a:extLst>
              </p:cNvPr>
              <p:cNvSpPr/>
              <p:nvPr/>
            </p:nvSpPr>
            <p:spPr>
              <a:xfrm>
                <a:off x="7448440" y="858853"/>
                <a:ext cx="420014" cy="27715"/>
              </a:xfrm>
              <a:custGeom>
                <a:avLst/>
                <a:gdLst>
                  <a:gd name="connsiteX0" fmla="*/ 90564 w 420014"/>
                  <a:gd name="connsiteY0" fmla="*/ 1423 h 27715"/>
                  <a:gd name="connsiteX1" fmla="*/ 297761 w 420014"/>
                  <a:gd name="connsiteY1" fmla="*/ 16206 h 27715"/>
                  <a:gd name="connsiteX2" fmla="*/ 420014 w 420014"/>
                  <a:gd name="connsiteY2" fmla="*/ 8452 h 27715"/>
                  <a:gd name="connsiteX3" fmla="*/ 255651 w 420014"/>
                  <a:gd name="connsiteY3" fmla="*/ 27007 h 27715"/>
                  <a:gd name="connsiteX4" fmla="*/ 83725 w 420014"/>
                  <a:gd name="connsiteY4" fmla="*/ 11139 h 27715"/>
                  <a:gd name="connsiteX5" fmla="*/ 0 w 420014"/>
                  <a:gd name="connsiteY5" fmla="*/ 13872 h 27715"/>
                  <a:gd name="connsiteX6" fmla="*/ 90564 w 420014"/>
                  <a:gd name="connsiteY6" fmla="*/ 1423 h 27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0014" h="27715">
                    <a:moveTo>
                      <a:pt x="90564" y="1423"/>
                    </a:moveTo>
                    <a:cubicBezTo>
                      <a:pt x="164478" y="-6530"/>
                      <a:pt x="209312" y="21702"/>
                      <a:pt x="297761" y="16206"/>
                    </a:cubicBezTo>
                    <a:cubicBezTo>
                      <a:pt x="386229" y="10700"/>
                      <a:pt x="420014" y="8452"/>
                      <a:pt x="420014" y="8452"/>
                    </a:cubicBezTo>
                    <a:cubicBezTo>
                      <a:pt x="420014" y="8452"/>
                      <a:pt x="342757" y="32055"/>
                      <a:pt x="255651" y="27007"/>
                    </a:cubicBezTo>
                    <a:cubicBezTo>
                      <a:pt x="168555" y="21978"/>
                      <a:pt x="118529" y="5738"/>
                      <a:pt x="83725" y="11139"/>
                    </a:cubicBezTo>
                    <a:cubicBezTo>
                      <a:pt x="48921" y="16520"/>
                      <a:pt x="0" y="13872"/>
                      <a:pt x="0" y="13872"/>
                    </a:cubicBezTo>
                    <a:lnTo>
                      <a:pt x="90564" y="142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6" name="图形 891">
              <a:extLst>
                <a:ext uri="{FF2B5EF4-FFF2-40B4-BE49-F238E27FC236}">
                  <a16:creationId xmlns:a16="http://schemas.microsoft.com/office/drawing/2014/main" id="{EDEF8374-FEE6-187D-00AB-D16C22BC2023}"/>
                </a:ext>
              </a:extLst>
            </p:cNvPr>
            <p:cNvGrpSpPr/>
            <p:nvPr/>
          </p:nvGrpSpPr>
          <p:grpSpPr>
            <a:xfrm>
              <a:off x="2895899" y="1409334"/>
              <a:ext cx="2021704" cy="230476"/>
              <a:chOff x="2895899" y="1409334"/>
              <a:chExt cx="2021704" cy="230476"/>
            </a:xfrm>
            <a:grpFill/>
          </p:grpSpPr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A7ACA2B2-A25C-3462-40AB-2036F35A7035}"/>
                  </a:ext>
                </a:extLst>
              </p:cNvPr>
              <p:cNvSpPr/>
              <p:nvPr/>
            </p:nvSpPr>
            <p:spPr>
              <a:xfrm>
                <a:off x="3415717" y="1409334"/>
                <a:ext cx="1501887" cy="122487"/>
              </a:xfrm>
              <a:custGeom>
                <a:avLst/>
                <a:gdLst>
                  <a:gd name="connsiteX0" fmla="*/ 0 w 1501887"/>
                  <a:gd name="connsiteY0" fmla="*/ 55370 h 122487"/>
                  <a:gd name="connsiteX1" fmla="*/ 407832 w 1501887"/>
                  <a:gd name="connsiteY1" fmla="*/ 7288 h 122487"/>
                  <a:gd name="connsiteX2" fmla="*/ 1018127 w 1501887"/>
                  <a:gd name="connsiteY2" fmla="*/ 53084 h 122487"/>
                  <a:gd name="connsiteX3" fmla="*/ 1491387 w 1501887"/>
                  <a:gd name="connsiteY3" fmla="*/ 68067 h 122487"/>
                  <a:gd name="connsiteX4" fmla="*/ 1080888 w 1501887"/>
                  <a:gd name="connsiteY4" fmla="*/ 98356 h 122487"/>
                  <a:gd name="connsiteX5" fmla="*/ 636480 w 1501887"/>
                  <a:gd name="connsiteY5" fmla="*/ 102119 h 122487"/>
                  <a:gd name="connsiteX6" fmla="*/ 165706 w 1501887"/>
                  <a:gd name="connsiteY6" fmla="*/ 41863 h 122487"/>
                  <a:gd name="connsiteX7" fmla="*/ 0 w 1501887"/>
                  <a:gd name="connsiteY7" fmla="*/ 55370 h 122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01887" h="122487">
                    <a:moveTo>
                      <a:pt x="0" y="55370"/>
                    </a:moveTo>
                    <a:cubicBezTo>
                      <a:pt x="11306" y="53160"/>
                      <a:pt x="235677" y="-23516"/>
                      <a:pt x="407832" y="7288"/>
                    </a:cubicBezTo>
                    <a:cubicBezTo>
                      <a:pt x="579987" y="38082"/>
                      <a:pt x="834885" y="95270"/>
                      <a:pt x="1018127" y="53084"/>
                    </a:cubicBezTo>
                    <a:cubicBezTo>
                      <a:pt x="1201369" y="10888"/>
                      <a:pt x="1423588" y="67895"/>
                      <a:pt x="1491387" y="68067"/>
                    </a:cubicBezTo>
                    <a:cubicBezTo>
                      <a:pt x="1559185" y="68219"/>
                      <a:pt x="1284246" y="79506"/>
                      <a:pt x="1080888" y="98356"/>
                    </a:cubicBezTo>
                    <a:cubicBezTo>
                      <a:pt x="877510" y="117197"/>
                      <a:pt x="817264" y="139771"/>
                      <a:pt x="636480" y="102119"/>
                    </a:cubicBezTo>
                    <a:cubicBezTo>
                      <a:pt x="455705" y="64466"/>
                      <a:pt x="248564" y="23013"/>
                      <a:pt x="165706" y="41863"/>
                    </a:cubicBezTo>
                    <a:cubicBezTo>
                      <a:pt x="82868" y="60694"/>
                      <a:pt x="0" y="55370"/>
                      <a:pt x="0" y="5537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80A682C0-DEAD-88A6-7045-6B6E37A1A67F}"/>
                  </a:ext>
                </a:extLst>
              </p:cNvPr>
              <p:cNvSpPr/>
              <p:nvPr/>
            </p:nvSpPr>
            <p:spPr>
              <a:xfrm>
                <a:off x="2895899" y="1495816"/>
                <a:ext cx="1090488" cy="72002"/>
              </a:xfrm>
              <a:custGeom>
                <a:avLst/>
                <a:gdLst>
                  <a:gd name="connsiteX0" fmla="*/ 235153 w 1090488"/>
                  <a:gd name="connsiteY0" fmla="*/ 3702 h 72002"/>
                  <a:gd name="connsiteX1" fmla="*/ 773106 w 1090488"/>
                  <a:gd name="connsiteY1" fmla="*/ 42078 h 72002"/>
                  <a:gd name="connsiteX2" fmla="*/ 1090489 w 1090488"/>
                  <a:gd name="connsiteY2" fmla="*/ 21971 h 72002"/>
                  <a:gd name="connsiteX3" fmla="*/ 663759 w 1090488"/>
                  <a:gd name="connsiteY3" fmla="*/ 70167 h 72002"/>
                  <a:gd name="connsiteX4" fmla="*/ 217399 w 1090488"/>
                  <a:gd name="connsiteY4" fmla="*/ 28953 h 72002"/>
                  <a:gd name="connsiteX5" fmla="*/ 0 w 1090488"/>
                  <a:gd name="connsiteY5" fmla="*/ 36011 h 72002"/>
                  <a:gd name="connsiteX6" fmla="*/ 235153 w 1090488"/>
                  <a:gd name="connsiteY6" fmla="*/ 3702 h 7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0488" h="72002">
                    <a:moveTo>
                      <a:pt x="235153" y="3702"/>
                    </a:moveTo>
                    <a:cubicBezTo>
                      <a:pt x="427053" y="-16977"/>
                      <a:pt x="543439" y="56366"/>
                      <a:pt x="773106" y="42078"/>
                    </a:cubicBezTo>
                    <a:cubicBezTo>
                      <a:pt x="1002763" y="27791"/>
                      <a:pt x="1090489" y="21971"/>
                      <a:pt x="1090489" y="21971"/>
                    </a:cubicBezTo>
                    <a:cubicBezTo>
                      <a:pt x="1090489" y="21971"/>
                      <a:pt x="889902" y="83264"/>
                      <a:pt x="663759" y="70167"/>
                    </a:cubicBezTo>
                    <a:cubicBezTo>
                      <a:pt x="437617" y="57071"/>
                      <a:pt x="307734" y="14941"/>
                      <a:pt x="217399" y="28953"/>
                    </a:cubicBezTo>
                    <a:cubicBezTo>
                      <a:pt x="127054" y="42945"/>
                      <a:pt x="0" y="36011"/>
                      <a:pt x="0" y="36011"/>
                    </a:cubicBezTo>
                    <a:lnTo>
                      <a:pt x="235153" y="370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55F58F31-5BD1-47A0-1063-361CEC722A0F}"/>
                  </a:ext>
                </a:extLst>
              </p:cNvPr>
              <p:cNvSpPr/>
              <p:nvPr/>
            </p:nvSpPr>
            <p:spPr>
              <a:xfrm>
                <a:off x="3767989" y="1567822"/>
                <a:ext cx="1090498" cy="71988"/>
              </a:xfrm>
              <a:custGeom>
                <a:avLst/>
                <a:gdLst>
                  <a:gd name="connsiteX0" fmla="*/ 235153 w 1090498"/>
                  <a:gd name="connsiteY0" fmla="*/ 3705 h 71988"/>
                  <a:gd name="connsiteX1" fmla="*/ 773106 w 1090498"/>
                  <a:gd name="connsiteY1" fmla="*/ 42081 h 71988"/>
                  <a:gd name="connsiteX2" fmla="*/ 1090498 w 1090498"/>
                  <a:gd name="connsiteY2" fmla="*/ 21955 h 71988"/>
                  <a:gd name="connsiteX3" fmla="*/ 663759 w 1090498"/>
                  <a:gd name="connsiteY3" fmla="*/ 70151 h 71988"/>
                  <a:gd name="connsiteX4" fmla="*/ 217389 w 1090498"/>
                  <a:gd name="connsiteY4" fmla="*/ 28937 h 71988"/>
                  <a:gd name="connsiteX5" fmla="*/ 0 w 1090498"/>
                  <a:gd name="connsiteY5" fmla="*/ 36004 h 71988"/>
                  <a:gd name="connsiteX6" fmla="*/ 235153 w 1090498"/>
                  <a:gd name="connsiteY6" fmla="*/ 3705 h 71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0498" h="71988">
                    <a:moveTo>
                      <a:pt x="235153" y="3705"/>
                    </a:moveTo>
                    <a:cubicBezTo>
                      <a:pt x="427053" y="-16983"/>
                      <a:pt x="543439" y="56369"/>
                      <a:pt x="773106" y="42081"/>
                    </a:cubicBezTo>
                    <a:cubicBezTo>
                      <a:pt x="1002763" y="27794"/>
                      <a:pt x="1090498" y="21955"/>
                      <a:pt x="1090498" y="21955"/>
                    </a:cubicBezTo>
                    <a:cubicBezTo>
                      <a:pt x="1090498" y="21955"/>
                      <a:pt x="889911" y="83258"/>
                      <a:pt x="663759" y="70151"/>
                    </a:cubicBezTo>
                    <a:cubicBezTo>
                      <a:pt x="437607" y="57054"/>
                      <a:pt x="307734" y="14935"/>
                      <a:pt x="217389" y="28937"/>
                    </a:cubicBezTo>
                    <a:cubicBezTo>
                      <a:pt x="127054" y="42938"/>
                      <a:pt x="0" y="36004"/>
                      <a:pt x="0" y="36004"/>
                    </a:cubicBezTo>
                    <a:lnTo>
                      <a:pt x="235153" y="37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7" name="图形 891">
              <a:extLst>
                <a:ext uri="{FF2B5EF4-FFF2-40B4-BE49-F238E27FC236}">
                  <a16:creationId xmlns:a16="http://schemas.microsoft.com/office/drawing/2014/main" id="{48C0E4FF-EDCB-DDF0-5EAF-FD4A7F1AC923}"/>
                </a:ext>
              </a:extLst>
            </p:cNvPr>
            <p:cNvGrpSpPr/>
            <p:nvPr/>
          </p:nvGrpSpPr>
          <p:grpSpPr>
            <a:xfrm>
              <a:off x="4085410" y="1257058"/>
              <a:ext cx="2021713" cy="230479"/>
              <a:chOff x="4085410" y="1257058"/>
              <a:chExt cx="2021713" cy="230479"/>
            </a:xfrm>
            <a:grpFill/>
          </p:grpSpPr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4D40DE8A-BAC1-A263-40A6-2C23DA53E66E}"/>
                  </a:ext>
                </a:extLst>
              </p:cNvPr>
              <p:cNvSpPr/>
              <p:nvPr/>
            </p:nvSpPr>
            <p:spPr>
              <a:xfrm>
                <a:off x="4605237" y="1257058"/>
                <a:ext cx="1501887" cy="122489"/>
              </a:xfrm>
              <a:custGeom>
                <a:avLst/>
                <a:gdLst>
                  <a:gd name="connsiteX0" fmla="*/ 0 w 1501887"/>
                  <a:gd name="connsiteY0" fmla="*/ 55379 h 122489"/>
                  <a:gd name="connsiteX1" fmla="*/ 407832 w 1501887"/>
                  <a:gd name="connsiteY1" fmla="*/ 7287 h 122489"/>
                  <a:gd name="connsiteX2" fmla="*/ 1018127 w 1501887"/>
                  <a:gd name="connsiteY2" fmla="*/ 53093 h 122489"/>
                  <a:gd name="connsiteX3" fmla="*/ 1491386 w 1501887"/>
                  <a:gd name="connsiteY3" fmla="*/ 68067 h 122489"/>
                  <a:gd name="connsiteX4" fmla="*/ 1080888 w 1501887"/>
                  <a:gd name="connsiteY4" fmla="*/ 98356 h 122489"/>
                  <a:gd name="connsiteX5" fmla="*/ 636489 w 1501887"/>
                  <a:gd name="connsiteY5" fmla="*/ 102128 h 122489"/>
                  <a:gd name="connsiteX6" fmla="*/ 165716 w 1501887"/>
                  <a:gd name="connsiteY6" fmla="*/ 41863 h 122489"/>
                  <a:gd name="connsiteX7" fmla="*/ 0 w 1501887"/>
                  <a:gd name="connsiteY7" fmla="*/ 55379 h 12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01887" h="122489">
                    <a:moveTo>
                      <a:pt x="0" y="55379"/>
                    </a:moveTo>
                    <a:cubicBezTo>
                      <a:pt x="11306" y="53160"/>
                      <a:pt x="235677" y="-23516"/>
                      <a:pt x="407832" y="7287"/>
                    </a:cubicBezTo>
                    <a:cubicBezTo>
                      <a:pt x="579987" y="38082"/>
                      <a:pt x="834885" y="95270"/>
                      <a:pt x="1018127" y="53093"/>
                    </a:cubicBezTo>
                    <a:cubicBezTo>
                      <a:pt x="1201369" y="10897"/>
                      <a:pt x="1423588" y="67895"/>
                      <a:pt x="1491386" y="68067"/>
                    </a:cubicBezTo>
                    <a:cubicBezTo>
                      <a:pt x="1559185" y="68229"/>
                      <a:pt x="1284246" y="79506"/>
                      <a:pt x="1080888" y="98356"/>
                    </a:cubicBezTo>
                    <a:cubicBezTo>
                      <a:pt x="877510" y="117196"/>
                      <a:pt x="817264" y="139771"/>
                      <a:pt x="636489" y="102128"/>
                    </a:cubicBezTo>
                    <a:cubicBezTo>
                      <a:pt x="455714" y="64466"/>
                      <a:pt x="248574" y="23023"/>
                      <a:pt x="165716" y="41863"/>
                    </a:cubicBezTo>
                    <a:cubicBezTo>
                      <a:pt x="82858" y="60694"/>
                      <a:pt x="0" y="55379"/>
                      <a:pt x="0" y="5537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A68342FF-3ABC-8F73-E4EB-79D56A4F1CC0}"/>
                  </a:ext>
                </a:extLst>
              </p:cNvPr>
              <p:cNvSpPr/>
              <p:nvPr/>
            </p:nvSpPr>
            <p:spPr>
              <a:xfrm>
                <a:off x="4085410" y="1343537"/>
                <a:ext cx="1090498" cy="72003"/>
              </a:xfrm>
              <a:custGeom>
                <a:avLst/>
                <a:gdLst>
                  <a:gd name="connsiteX0" fmla="*/ 235153 w 1090498"/>
                  <a:gd name="connsiteY0" fmla="*/ 3705 h 72003"/>
                  <a:gd name="connsiteX1" fmla="*/ 773116 w 1090498"/>
                  <a:gd name="connsiteY1" fmla="*/ 42081 h 72003"/>
                  <a:gd name="connsiteX2" fmla="*/ 1090498 w 1090498"/>
                  <a:gd name="connsiteY2" fmla="*/ 21974 h 72003"/>
                  <a:gd name="connsiteX3" fmla="*/ 663769 w 1090498"/>
                  <a:gd name="connsiteY3" fmla="*/ 70171 h 72003"/>
                  <a:gd name="connsiteX4" fmla="*/ 217399 w 1090498"/>
                  <a:gd name="connsiteY4" fmla="*/ 28946 h 72003"/>
                  <a:gd name="connsiteX5" fmla="*/ 0 w 1090498"/>
                  <a:gd name="connsiteY5" fmla="*/ 36014 h 72003"/>
                  <a:gd name="connsiteX6" fmla="*/ 235153 w 1090498"/>
                  <a:gd name="connsiteY6" fmla="*/ 3705 h 72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0498" h="72003">
                    <a:moveTo>
                      <a:pt x="235153" y="3705"/>
                    </a:moveTo>
                    <a:cubicBezTo>
                      <a:pt x="427053" y="-16983"/>
                      <a:pt x="543449" y="56360"/>
                      <a:pt x="773116" y="42081"/>
                    </a:cubicBezTo>
                    <a:cubicBezTo>
                      <a:pt x="1002773" y="27794"/>
                      <a:pt x="1090498" y="21974"/>
                      <a:pt x="1090498" y="21974"/>
                    </a:cubicBezTo>
                    <a:cubicBezTo>
                      <a:pt x="1090498" y="21974"/>
                      <a:pt x="889911" y="83258"/>
                      <a:pt x="663769" y="70171"/>
                    </a:cubicBezTo>
                    <a:cubicBezTo>
                      <a:pt x="437617" y="57064"/>
                      <a:pt x="307743" y="14935"/>
                      <a:pt x="217399" y="28946"/>
                    </a:cubicBezTo>
                    <a:cubicBezTo>
                      <a:pt x="127054" y="42948"/>
                      <a:pt x="0" y="36014"/>
                      <a:pt x="0" y="36014"/>
                    </a:cubicBezTo>
                    <a:lnTo>
                      <a:pt x="235153" y="37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F47715F0-093B-750E-FE8C-3847F3238CBE}"/>
                  </a:ext>
                </a:extLst>
              </p:cNvPr>
              <p:cNvSpPr/>
              <p:nvPr/>
            </p:nvSpPr>
            <p:spPr>
              <a:xfrm>
                <a:off x="4957500" y="1415549"/>
                <a:ext cx="1090498" cy="71988"/>
              </a:xfrm>
              <a:custGeom>
                <a:avLst/>
                <a:gdLst>
                  <a:gd name="connsiteX0" fmla="*/ 235153 w 1090498"/>
                  <a:gd name="connsiteY0" fmla="*/ 3702 h 71988"/>
                  <a:gd name="connsiteX1" fmla="*/ 773116 w 1090498"/>
                  <a:gd name="connsiteY1" fmla="*/ 42078 h 71988"/>
                  <a:gd name="connsiteX2" fmla="*/ 1090498 w 1090498"/>
                  <a:gd name="connsiteY2" fmla="*/ 21962 h 71988"/>
                  <a:gd name="connsiteX3" fmla="*/ 663759 w 1090498"/>
                  <a:gd name="connsiteY3" fmla="*/ 70149 h 71988"/>
                  <a:gd name="connsiteX4" fmla="*/ 217389 w 1090498"/>
                  <a:gd name="connsiteY4" fmla="*/ 28934 h 71988"/>
                  <a:gd name="connsiteX5" fmla="*/ 0 w 1090498"/>
                  <a:gd name="connsiteY5" fmla="*/ 36002 h 71988"/>
                  <a:gd name="connsiteX6" fmla="*/ 235153 w 1090498"/>
                  <a:gd name="connsiteY6" fmla="*/ 3702 h 71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0498" h="71988">
                    <a:moveTo>
                      <a:pt x="235153" y="3702"/>
                    </a:moveTo>
                    <a:cubicBezTo>
                      <a:pt x="427053" y="-16977"/>
                      <a:pt x="543439" y="56366"/>
                      <a:pt x="773116" y="42078"/>
                    </a:cubicBezTo>
                    <a:cubicBezTo>
                      <a:pt x="1002773" y="27791"/>
                      <a:pt x="1090498" y="21962"/>
                      <a:pt x="1090498" y="21962"/>
                    </a:cubicBezTo>
                    <a:cubicBezTo>
                      <a:pt x="1090498" y="21962"/>
                      <a:pt x="889911" y="83264"/>
                      <a:pt x="663759" y="70149"/>
                    </a:cubicBezTo>
                    <a:cubicBezTo>
                      <a:pt x="437607" y="57052"/>
                      <a:pt x="307743" y="14942"/>
                      <a:pt x="217389" y="28934"/>
                    </a:cubicBezTo>
                    <a:cubicBezTo>
                      <a:pt x="127054" y="42945"/>
                      <a:pt x="0" y="36002"/>
                      <a:pt x="0" y="36002"/>
                    </a:cubicBezTo>
                    <a:lnTo>
                      <a:pt x="235153" y="370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8" name="图形 891">
              <a:extLst>
                <a:ext uri="{FF2B5EF4-FFF2-40B4-BE49-F238E27FC236}">
                  <a16:creationId xmlns:a16="http://schemas.microsoft.com/office/drawing/2014/main" id="{23727113-A3BB-48A1-8E0E-3C0A3A0D1FC1}"/>
                </a:ext>
              </a:extLst>
            </p:cNvPr>
            <p:cNvGrpSpPr/>
            <p:nvPr/>
          </p:nvGrpSpPr>
          <p:grpSpPr>
            <a:xfrm>
              <a:off x="5799786" y="1321794"/>
              <a:ext cx="1962578" cy="297572"/>
              <a:chOff x="5799786" y="1321794"/>
              <a:chExt cx="1962578" cy="297572"/>
            </a:xfrm>
            <a:grpFill/>
          </p:grpSpPr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F66EF747-0FA9-9DA1-8C2C-C39C6EF812C3}"/>
                  </a:ext>
                </a:extLst>
              </p:cNvPr>
              <p:cNvSpPr/>
              <p:nvPr/>
            </p:nvSpPr>
            <p:spPr>
              <a:xfrm>
                <a:off x="6140248" y="1496879"/>
                <a:ext cx="1501884" cy="122487"/>
              </a:xfrm>
              <a:custGeom>
                <a:avLst/>
                <a:gdLst>
                  <a:gd name="connsiteX0" fmla="*/ 0 w 1501884"/>
                  <a:gd name="connsiteY0" fmla="*/ 55379 h 122487"/>
                  <a:gd name="connsiteX1" fmla="*/ 407832 w 1501884"/>
                  <a:gd name="connsiteY1" fmla="*/ 7288 h 122487"/>
                  <a:gd name="connsiteX2" fmla="*/ 1018127 w 1501884"/>
                  <a:gd name="connsiteY2" fmla="*/ 53093 h 122487"/>
                  <a:gd name="connsiteX3" fmla="*/ 1491386 w 1501884"/>
                  <a:gd name="connsiteY3" fmla="*/ 68067 h 122487"/>
                  <a:gd name="connsiteX4" fmla="*/ 1080878 w 1501884"/>
                  <a:gd name="connsiteY4" fmla="*/ 98356 h 122487"/>
                  <a:gd name="connsiteX5" fmla="*/ 636480 w 1501884"/>
                  <a:gd name="connsiteY5" fmla="*/ 102118 h 122487"/>
                  <a:gd name="connsiteX6" fmla="*/ 165706 w 1501884"/>
                  <a:gd name="connsiteY6" fmla="*/ 41863 h 122487"/>
                  <a:gd name="connsiteX7" fmla="*/ 0 w 1501884"/>
                  <a:gd name="connsiteY7" fmla="*/ 55379 h 122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01884" h="122487">
                    <a:moveTo>
                      <a:pt x="0" y="55379"/>
                    </a:moveTo>
                    <a:cubicBezTo>
                      <a:pt x="11306" y="53160"/>
                      <a:pt x="235677" y="-23516"/>
                      <a:pt x="407832" y="7288"/>
                    </a:cubicBezTo>
                    <a:cubicBezTo>
                      <a:pt x="579987" y="38082"/>
                      <a:pt x="834885" y="95270"/>
                      <a:pt x="1018127" y="53093"/>
                    </a:cubicBezTo>
                    <a:cubicBezTo>
                      <a:pt x="1201369" y="10898"/>
                      <a:pt x="1423588" y="67895"/>
                      <a:pt x="1491386" y="68067"/>
                    </a:cubicBezTo>
                    <a:cubicBezTo>
                      <a:pt x="1559176" y="68219"/>
                      <a:pt x="1284246" y="79506"/>
                      <a:pt x="1080878" y="98356"/>
                    </a:cubicBezTo>
                    <a:cubicBezTo>
                      <a:pt x="877500" y="117197"/>
                      <a:pt x="817255" y="139771"/>
                      <a:pt x="636480" y="102118"/>
                    </a:cubicBezTo>
                    <a:cubicBezTo>
                      <a:pt x="455705" y="64466"/>
                      <a:pt x="248564" y="23013"/>
                      <a:pt x="165706" y="41863"/>
                    </a:cubicBezTo>
                    <a:cubicBezTo>
                      <a:pt x="82858" y="60685"/>
                      <a:pt x="0" y="55379"/>
                      <a:pt x="0" y="5537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7CCF2ED5-1A2D-9F62-CC6A-BE27181A13AB}"/>
                  </a:ext>
                </a:extLst>
              </p:cNvPr>
              <p:cNvSpPr/>
              <p:nvPr/>
            </p:nvSpPr>
            <p:spPr>
              <a:xfrm>
                <a:off x="5799786" y="1321794"/>
                <a:ext cx="1090488" cy="72002"/>
              </a:xfrm>
              <a:custGeom>
                <a:avLst/>
                <a:gdLst>
                  <a:gd name="connsiteX0" fmla="*/ 235153 w 1090488"/>
                  <a:gd name="connsiteY0" fmla="*/ 3702 h 72002"/>
                  <a:gd name="connsiteX1" fmla="*/ 773106 w 1090488"/>
                  <a:gd name="connsiteY1" fmla="*/ 42078 h 72002"/>
                  <a:gd name="connsiteX2" fmla="*/ 1090489 w 1090488"/>
                  <a:gd name="connsiteY2" fmla="*/ 21971 h 72002"/>
                  <a:gd name="connsiteX3" fmla="*/ 663759 w 1090488"/>
                  <a:gd name="connsiteY3" fmla="*/ 70167 h 72002"/>
                  <a:gd name="connsiteX4" fmla="*/ 217389 w 1090488"/>
                  <a:gd name="connsiteY4" fmla="*/ 28953 h 72002"/>
                  <a:gd name="connsiteX5" fmla="*/ 0 w 1090488"/>
                  <a:gd name="connsiteY5" fmla="*/ 36011 h 72002"/>
                  <a:gd name="connsiteX6" fmla="*/ 235153 w 1090488"/>
                  <a:gd name="connsiteY6" fmla="*/ 3702 h 7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0488" h="72002">
                    <a:moveTo>
                      <a:pt x="235153" y="3702"/>
                    </a:moveTo>
                    <a:cubicBezTo>
                      <a:pt x="427053" y="-16977"/>
                      <a:pt x="543439" y="56366"/>
                      <a:pt x="773106" y="42078"/>
                    </a:cubicBezTo>
                    <a:cubicBezTo>
                      <a:pt x="1002764" y="27791"/>
                      <a:pt x="1090489" y="21971"/>
                      <a:pt x="1090489" y="21971"/>
                    </a:cubicBezTo>
                    <a:cubicBezTo>
                      <a:pt x="1090489" y="21971"/>
                      <a:pt x="889902" y="83264"/>
                      <a:pt x="663759" y="70167"/>
                    </a:cubicBezTo>
                    <a:cubicBezTo>
                      <a:pt x="437607" y="57071"/>
                      <a:pt x="307734" y="14941"/>
                      <a:pt x="217389" y="28953"/>
                    </a:cubicBezTo>
                    <a:cubicBezTo>
                      <a:pt x="127045" y="42945"/>
                      <a:pt x="0" y="36011"/>
                      <a:pt x="0" y="36011"/>
                    </a:cubicBezTo>
                    <a:lnTo>
                      <a:pt x="235153" y="370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DBA0B944-E662-6C05-89E4-1BAF409A95A9}"/>
                  </a:ext>
                </a:extLst>
              </p:cNvPr>
              <p:cNvSpPr/>
              <p:nvPr/>
            </p:nvSpPr>
            <p:spPr>
              <a:xfrm>
                <a:off x="6671876" y="1393803"/>
                <a:ext cx="1090488" cy="71995"/>
              </a:xfrm>
              <a:custGeom>
                <a:avLst/>
                <a:gdLst>
                  <a:gd name="connsiteX0" fmla="*/ 235153 w 1090488"/>
                  <a:gd name="connsiteY0" fmla="*/ 3702 h 71995"/>
                  <a:gd name="connsiteX1" fmla="*/ 773106 w 1090488"/>
                  <a:gd name="connsiteY1" fmla="*/ 42078 h 71995"/>
                  <a:gd name="connsiteX2" fmla="*/ 1090489 w 1090488"/>
                  <a:gd name="connsiteY2" fmla="*/ 21961 h 71995"/>
                  <a:gd name="connsiteX3" fmla="*/ 663759 w 1090488"/>
                  <a:gd name="connsiteY3" fmla="*/ 70158 h 71995"/>
                  <a:gd name="connsiteX4" fmla="*/ 217389 w 1090488"/>
                  <a:gd name="connsiteY4" fmla="*/ 28943 h 71995"/>
                  <a:gd name="connsiteX5" fmla="*/ 0 w 1090488"/>
                  <a:gd name="connsiteY5" fmla="*/ 36001 h 71995"/>
                  <a:gd name="connsiteX6" fmla="*/ 235153 w 1090488"/>
                  <a:gd name="connsiteY6" fmla="*/ 3702 h 71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0488" h="71995">
                    <a:moveTo>
                      <a:pt x="235153" y="3702"/>
                    </a:moveTo>
                    <a:cubicBezTo>
                      <a:pt x="427054" y="-16977"/>
                      <a:pt x="543440" y="56366"/>
                      <a:pt x="773106" y="42078"/>
                    </a:cubicBezTo>
                    <a:cubicBezTo>
                      <a:pt x="1002764" y="27791"/>
                      <a:pt x="1090489" y="21961"/>
                      <a:pt x="1090489" y="21961"/>
                    </a:cubicBezTo>
                    <a:cubicBezTo>
                      <a:pt x="1090489" y="21961"/>
                      <a:pt x="889902" y="83264"/>
                      <a:pt x="663759" y="70158"/>
                    </a:cubicBezTo>
                    <a:cubicBezTo>
                      <a:pt x="437607" y="57061"/>
                      <a:pt x="307734" y="14941"/>
                      <a:pt x="217389" y="28943"/>
                    </a:cubicBezTo>
                    <a:cubicBezTo>
                      <a:pt x="127045" y="42945"/>
                      <a:pt x="0" y="36001"/>
                      <a:pt x="0" y="36001"/>
                    </a:cubicBezTo>
                    <a:lnTo>
                      <a:pt x="235153" y="370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A6E2CE4E-33EA-C30F-F83F-4B94451795AE}"/>
                </a:ext>
              </a:extLst>
            </p:cNvPr>
            <p:cNvSpPr/>
            <p:nvPr/>
          </p:nvSpPr>
          <p:spPr>
            <a:xfrm>
              <a:off x="5000054" y="971747"/>
              <a:ext cx="14262" cy="67922"/>
            </a:xfrm>
            <a:custGeom>
              <a:avLst/>
              <a:gdLst>
                <a:gd name="connsiteX0" fmla="*/ 98 w 14262"/>
                <a:gd name="connsiteY0" fmla="*/ 66408 h 67922"/>
                <a:gd name="connsiteX1" fmla="*/ 175 w 14262"/>
                <a:gd name="connsiteY1" fmla="*/ 67923 h 67922"/>
                <a:gd name="connsiteX2" fmla="*/ 14262 w 14262"/>
                <a:gd name="connsiteY2" fmla="*/ 0 h 67922"/>
                <a:gd name="connsiteX3" fmla="*/ 98 w 14262"/>
                <a:gd name="connsiteY3" fmla="*/ 66408 h 67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62" h="67922">
                  <a:moveTo>
                    <a:pt x="98" y="66408"/>
                  </a:moveTo>
                  <a:cubicBezTo>
                    <a:pt x="117" y="66847"/>
                    <a:pt x="146" y="67408"/>
                    <a:pt x="175" y="67923"/>
                  </a:cubicBezTo>
                  <a:lnTo>
                    <a:pt x="14262" y="0"/>
                  </a:lnTo>
                  <a:cubicBezTo>
                    <a:pt x="5071" y="19717"/>
                    <a:pt x="-845" y="42043"/>
                    <a:pt x="98" y="664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DA85BD2-CA73-D698-9399-64AA0C147F1A}"/>
                </a:ext>
              </a:extLst>
            </p:cNvPr>
            <p:cNvSpPr/>
            <p:nvPr/>
          </p:nvSpPr>
          <p:spPr>
            <a:xfrm>
              <a:off x="6911601" y="1067883"/>
              <a:ext cx="2819" cy="6562"/>
            </a:xfrm>
            <a:custGeom>
              <a:avLst/>
              <a:gdLst>
                <a:gd name="connsiteX0" fmla="*/ 2820 w 2819"/>
                <a:gd name="connsiteY0" fmla="*/ 4276 h 6562"/>
                <a:gd name="connsiteX1" fmla="*/ 0 w 2819"/>
                <a:gd name="connsiteY1" fmla="*/ 0 h 6562"/>
                <a:gd name="connsiteX2" fmla="*/ 2753 w 2819"/>
                <a:gd name="connsiteY2" fmla="*/ 6563 h 6562"/>
                <a:gd name="connsiteX3" fmla="*/ 2820 w 2819"/>
                <a:gd name="connsiteY3" fmla="*/ 4276 h 6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9" h="6562">
                  <a:moveTo>
                    <a:pt x="2820" y="4276"/>
                  </a:moveTo>
                  <a:cubicBezTo>
                    <a:pt x="2820" y="4276"/>
                    <a:pt x="1781" y="2724"/>
                    <a:pt x="0" y="0"/>
                  </a:cubicBezTo>
                  <a:lnTo>
                    <a:pt x="2753" y="6563"/>
                  </a:lnTo>
                  <a:cubicBezTo>
                    <a:pt x="2791" y="5096"/>
                    <a:pt x="2820" y="4276"/>
                    <a:pt x="2820" y="427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D5A3173A-C615-E3E2-1E34-4B302675F917}"/>
                </a:ext>
              </a:extLst>
            </p:cNvPr>
            <p:cNvSpPr/>
            <p:nvPr/>
          </p:nvSpPr>
          <p:spPr>
            <a:xfrm>
              <a:off x="6466879" y="547678"/>
              <a:ext cx="851123" cy="69422"/>
            </a:xfrm>
            <a:custGeom>
              <a:avLst/>
              <a:gdLst>
                <a:gd name="connsiteX0" fmla="*/ 0 w 851123"/>
                <a:gd name="connsiteY0" fmla="*/ 31382 h 69422"/>
                <a:gd name="connsiteX1" fmla="*/ 231124 w 851123"/>
                <a:gd name="connsiteY1" fmla="*/ 4131 h 69422"/>
                <a:gd name="connsiteX2" fmla="*/ 576986 w 851123"/>
                <a:gd name="connsiteY2" fmla="*/ 30096 h 69422"/>
                <a:gd name="connsiteX3" fmla="*/ 845172 w 851123"/>
                <a:gd name="connsiteY3" fmla="*/ 38573 h 69422"/>
                <a:gd name="connsiteX4" fmla="*/ 612543 w 851123"/>
                <a:gd name="connsiteY4" fmla="*/ 55737 h 69422"/>
                <a:gd name="connsiteX5" fmla="*/ 360702 w 851123"/>
                <a:gd name="connsiteY5" fmla="*/ 57880 h 69422"/>
                <a:gd name="connsiteX6" fmla="*/ 93917 w 851123"/>
                <a:gd name="connsiteY6" fmla="*/ 23733 h 69422"/>
                <a:gd name="connsiteX7" fmla="*/ 0 w 851123"/>
                <a:gd name="connsiteY7" fmla="*/ 31382 h 69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1123" h="69422">
                  <a:moveTo>
                    <a:pt x="0" y="31382"/>
                  </a:moveTo>
                  <a:cubicBezTo>
                    <a:pt x="6410" y="30125"/>
                    <a:pt x="133559" y="-13328"/>
                    <a:pt x="231124" y="4131"/>
                  </a:cubicBezTo>
                  <a:cubicBezTo>
                    <a:pt x="328689" y="21590"/>
                    <a:pt x="473135" y="53985"/>
                    <a:pt x="576986" y="30096"/>
                  </a:cubicBezTo>
                  <a:cubicBezTo>
                    <a:pt x="680828" y="6169"/>
                    <a:pt x="806758" y="38488"/>
                    <a:pt x="845172" y="38573"/>
                  </a:cubicBezTo>
                  <a:cubicBezTo>
                    <a:pt x="883596" y="38678"/>
                    <a:pt x="727796" y="45069"/>
                    <a:pt x="612543" y="55737"/>
                  </a:cubicBezTo>
                  <a:cubicBezTo>
                    <a:pt x="497291" y="66424"/>
                    <a:pt x="463153" y="79217"/>
                    <a:pt x="360702" y="57880"/>
                  </a:cubicBezTo>
                  <a:cubicBezTo>
                    <a:pt x="258261" y="36554"/>
                    <a:pt x="140865" y="13056"/>
                    <a:pt x="93917" y="23733"/>
                  </a:cubicBezTo>
                  <a:cubicBezTo>
                    <a:pt x="46958" y="34382"/>
                    <a:pt x="0" y="31382"/>
                    <a:pt x="0" y="313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CFFBC3EB-FD18-2030-4FE0-C9DC1E6F6304}"/>
                </a:ext>
              </a:extLst>
            </p:cNvPr>
            <p:cNvSpPr/>
            <p:nvPr/>
          </p:nvSpPr>
          <p:spPr>
            <a:xfrm>
              <a:off x="6172290" y="596680"/>
              <a:ext cx="617982" cy="40798"/>
            </a:xfrm>
            <a:custGeom>
              <a:avLst/>
              <a:gdLst>
                <a:gd name="connsiteX0" fmla="*/ 133264 w 617982"/>
                <a:gd name="connsiteY0" fmla="*/ 2097 h 40798"/>
                <a:gd name="connsiteX1" fmla="*/ 438122 w 617982"/>
                <a:gd name="connsiteY1" fmla="*/ 23852 h 40798"/>
                <a:gd name="connsiteX2" fmla="*/ 617982 w 617982"/>
                <a:gd name="connsiteY2" fmla="*/ 12451 h 40798"/>
                <a:gd name="connsiteX3" fmla="*/ 376152 w 617982"/>
                <a:gd name="connsiteY3" fmla="*/ 39759 h 40798"/>
                <a:gd name="connsiteX4" fmla="*/ 123196 w 617982"/>
                <a:gd name="connsiteY4" fmla="*/ 16404 h 40798"/>
                <a:gd name="connsiteX5" fmla="*/ 0 w 617982"/>
                <a:gd name="connsiteY5" fmla="*/ 20404 h 40798"/>
                <a:gd name="connsiteX6" fmla="*/ 133264 w 617982"/>
                <a:gd name="connsiteY6" fmla="*/ 2097 h 40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7982" h="40798">
                  <a:moveTo>
                    <a:pt x="133264" y="2097"/>
                  </a:moveTo>
                  <a:cubicBezTo>
                    <a:pt x="242011" y="-9619"/>
                    <a:pt x="307972" y="31939"/>
                    <a:pt x="438122" y="23852"/>
                  </a:cubicBezTo>
                  <a:cubicBezTo>
                    <a:pt x="568271" y="15746"/>
                    <a:pt x="617982" y="12451"/>
                    <a:pt x="617982" y="12451"/>
                  </a:cubicBezTo>
                  <a:cubicBezTo>
                    <a:pt x="617982" y="12451"/>
                    <a:pt x="504311" y="47179"/>
                    <a:pt x="376152" y="39759"/>
                  </a:cubicBezTo>
                  <a:cubicBezTo>
                    <a:pt x="247993" y="32339"/>
                    <a:pt x="174393" y="8469"/>
                    <a:pt x="123196" y="16404"/>
                  </a:cubicBezTo>
                  <a:cubicBezTo>
                    <a:pt x="72000" y="24338"/>
                    <a:pt x="0" y="20404"/>
                    <a:pt x="0" y="20404"/>
                  </a:cubicBezTo>
                  <a:lnTo>
                    <a:pt x="133264" y="209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4A878A7B-A9A1-7948-677C-390743E4C8A8}"/>
                </a:ext>
              </a:extLst>
            </p:cNvPr>
            <p:cNvSpPr/>
            <p:nvPr/>
          </p:nvSpPr>
          <p:spPr>
            <a:xfrm>
              <a:off x="6995212" y="617086"/>
              <a:ext cx="617982" cy="40797"/>
            </a:xfrm>
            <a:custGeom>
              <a:avLst/>
              <a:gdLst>
                <a:gd name="connsiteX0" fmla="*/ 133255 w 617982"/>
                <a:gd name="connsiteY0" fmla="*/ 2094 h 40797"/>
                <a:gd name="connsiteX1" fmla="*/ 438112 w 617982"/>
                <a:gd name="connsiteY1" fmla="*/ 23849 h 40797"/>
                <a:gd name="connsiteX2" fmla="*/ 617982 w 617982"/>
                <a:gd name="connsiteY2" fmla="*/ 12448 h 40797"/>
                <a:gd name="connsiteX3" fmla="*/ 376142 w 617982"/>
                <a:gd name="connsiteY3" fmla="*/ 39756 h 40797"/>
                <a:gd name="connsiteX4" fmla="*/ 123196 w 617982"/>
                <a:gd name="connsiteY4" fmla="*/ 16401 h 40797"/>
                <a:gd name="connsiteX5" fmla="*/ 0 w 617982"/>
                <a:gd name="connsiteY5" fmla="*/ 20401 h 40797"/>
                <a:gd name="connsiteX6" fmla="*/ 133255 w 617982"/>
                <a:gd name="connsiteY6" fmla="*/ 2094 h 40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7982" h="40797">
                  <a:moveTo>
                    <a:pt x="133255" y="2094"/>
                  </a:moveTo>
                  <a:cubicBezTo>
                    <a:pt x="242011" y="-9612"/>
                    <a:pt x="307972" y="31945"/>
                    <a:pt x="438112" y="23849"/>
                  </a:cubicBezTo>
                  <a:cubicBezTo>
                    <a:pt x="568271" y="15743"/>
                    <a:pt x="617982" y="12448"/>
                    <a:pt x="617982" y="12448"/>
                  </a:cubicBezTo>
                  <a:cubicBezTo>
                    <a:pt x="617982" y="12448"/>
                    <a:pt x="504311" y="47185"/>
                    <a:pt x="376142" y="39756"/>
                  </a:cubicBezTo>
                  <a:cubicBezTo>
                    <a:pt x="247983" y="32336"/>
                    <a:pt x="174384" y="8466"/>
                    <a:pt x="123196" y="16401"/>
                  </a:cubicBezTo>
                  <a:cubicBezTo>
                    <a:pt x="71999" y="24335"/>
                    <a:pt x="0" y="20401"/>
                    <a:pt x="0" y="20401"/>
                  </a:cubicBezTo>
                  <a:lnTo>
                    <a:pt x="133255" y="20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CFDDD552-5E1F-E72E-382A-332EFD7F53DA}"/>
              </a:ext>
            </a:extLst>
          </p:cNvPr>
          <p:cNvSpPr/>
          <p:nvPr userDrawn="1"/>
        </p:nvSpPr>
        <p:spPr>
          <a:xfrm>
            <a:off x="0" y="5499053"/>
            <a:ext cx="12192000" cy="1358947"/>
          </a:xfrm>
          <a:custGeom>
            <a:avLst/>
            <a:gdLst>
              <a:gd name="connsiteX0" fmla="*/ 8282215 w 12192000"/>
              <a:gd name="connsiteY0" fmla="*/ 115 h 1358947"/>
              <a:gd name="connsiteX1" fmla="*/ 8534400 w 12192000"/>
              <a:gd name="connsiteY1" fmla="*/ 15083 h 1358947"/>
              <a:gd name="connsiteX2" fmla="*/ 9521371 w 12192000"/>
              <a:gd name="connsiteY2" fmla="*/ 290854 h 1358947"/>
              <a:gd name="connsiteX3" fmla="*/ 10319657 w 12192000"/>
              <a:gd name="connsiteY3" fmla="*/ 450511 h 1358947"/>
              <a:gd name="connsiteX4" fmla="*/ 10885714 w 12192000"/>
              <a:gd name="connsiteY4" fmla="*/ 435997 h 1358947"/>
              <a:gd name="connsiteX5" fmla="*/ 11350171 w 12192000"/>
              <a:gd name="connsiteY5" fmla="*/ 406968 h 1358947"/>
              <a:gd name="connsiteX6" fmla="*/ 11945257 w 12192000"/>
              <a:gd name="connsiteY6" fmla="*/ 319883 h 1358947"/>
              <a:gd name="connsiteX7" fmla="*/ 12157415 w 12192000"/>
              <a:gd name="connsiteY7" fmla="*/ 351747 h 1358947"/>
              <a:gd name="connsiteX8" fmla="*/ 12192000 w 12192000"/>
              <a:gd name="connsiteY8" fmla="*/ 359617 h 1358947"/>
              <a:gd name="connsiteX9" fmla="*/ 12192000 w 12192000"/>
              <a:gd name="connsiteY9" fmla="*/ 1358947 h 1358947"/>
              <a:gd name="connsiteX10" fmla="*/ 0 w 12192000"/>
              <a:gd name="connsiteY10" fmla="*/ 1358947 h 1358947"/>
              <a:gd name="connsiteX11" fmla="*/ 0 w 12192000"/>
              <a:gd name="connsiteY11" fmla="*/ 487005 h 1358947"/>
              <a:gd name="connsiteX12" fmla="*/ 76300 w 12192000"/>
              <a:gd name="connsiteY12" fmla="*/ 561226 h 1358947"/>
              <a:gd name="connsiteX13" fmla="*/ 449943 w 12192000"/>
              <a:gd name="connsiteY13" fmla="*/ 871426 h 1358947"/>
              <a:gd name="connsiteX14" fmla="*/ 1175657 w 12192000"/>
              <a:gd name="connsiteY14" fmla="*/ 1031083 h 1358947"/>
              <a:gd name="connsiteX15" fmla="*/ 1669143 w 12192000"/>
              <a:gd name="connsiteY15" fmla="*/ 813368 h 1358947"/>
              <a:gd name="connsiteX16" fmla="*/ 2061029 w 12192000"/>
              <a:gd name="connsiteY16" fmla="*/ 581140 h 1358947"/>
              <a:gd name="connsiteX17" fmla="*/ 2380343 w 12192000"/>
              <a:gd name="connsiteY17" fmla="*/ 247311 h 1358947"/>
              <a:gd name="connsiteX18" fmla="*/ 3033486 w 12192000"/>
              <a:gd name="connsiteY18" fmla="*/ 73140 h 1358947"/>
              <a:gd name="connsiteX19" fmla="*/ 3831771 w 12192000"/>
              <a:gd name="connsiteY19" fmla="*/ 58626 h 1358947"/>
              <a:gd name="connsiteX20" fmla="*/ 4354288 w 12192000"/>
              <a:gd name="connsiteY20" fmla="*/ 348911 h 1358947"/>
              <a:gd name="connsiteX21" fmla="*/ 4833257 w 12192000"/>
              <a:gd name="connsiteY21" fmla="*/ 523083 h 1358947"/>
              <a:gd name="connsiteX22" fmla="*/ 5747659 w 12192000"/>
              <a:gd name="connsiteY22" fmla="*/ 421483 h 1358947"/>
              <a:gd name="connsiteX23" fmla="*/ 6792686 w 12192000"/>
              <a:gd name="connsiteY23" fmla="*/ 247311 h 1358947"/>
              <a:gd name="connsiteX24" fmla="*/ 7547429 w 12192000"/>
              <a:gd name="connsiteY24" fmla="*/ 58626 h 1358947"/>
              <a:gd name="connsiteX25" fmla="*/ 8282215 w 12192000"/>
              <a:gd name="connsiteY25" fmla="*/ 115 h 1358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0" h="1358947">
                <a:moveTo>
                  <a:pt x="8282215" y="115"/>
                </a:moveTo>
                <a:cubicBezTo>
                  <a:pt x="8367486" y="871"/>
                  <a:pt x="8452152" y="5407"/>
                  <a:pt x="8534400" y="15083"/>
                </a:cubicBezTo>
                <a:cubicBezTo>
                  <a:pt x="8863390" y="53788"/>
                  <a:pt x="9223828" y="218283"/>
                  <a:pt x="9521371" y="290854"/>
                </a:cubicBezTo>
                <a:cubicBezTo>
                  <a:pt x="9818914" y="363425"/>
                  <a:pt x="10092267" y="426321"/>
                  <a:pt x="10319657" y="450511"/>
                </a:cubicBezTo>
                <a:cubicBezTo>
                  <a:pt x="10547047" y="474701"/>
                  <a:pt x="10713962" y="443254"/>
                  <a:pt x="10885714" y="435997"/>
                </a:cubicBezTo>
                <a:cubicBezTo>
                  <a:pt x="11057466" y="428740"/>
                  <a:pt x="11173581" y="426320"/>
                  <a:pt x="11350171" y="406968"/>
                </a:cubicBezTo>
                <a:cubicBezTo>
                  <a:pt x="11526762" y="387616"/>
                  <a:pt x="11684000" y="295693"/>
                  <a:pt x="11945257" y="319883"/>
                </a:cubicBezTo>
                <a:cubicBezTo>
                  <a:pt x="12010571" y="325931"/>
                  <a:pt x="12081782" y="336968"/>
                  <a:pt x="12157415" y="351747"/>
                </a:cubicBezTo>
                <a:lnTo>
                  <a:pt x="12192000" y="359617"/>
                </a:lnTo>
                <a:lnTo>
                  <a:pt x="12192000" y="1358947"/>
                </a:lnTo>
                <a:lnTo>
                  <a:pt x="0" y="1358947"/>
                </a:lnTo>
                <a:lnTo>
                  <a:pt x="0" y="487005"/>
                </a:lnTo>
                <a:lnTo>
                  <a:pt x="76300" y="561226"/>
                </a:lnTo>
                <a:cubicBezTo>
                  <a:pt x="212159" y="690225"/>
                  <a:pt x="346529" y="807019"/>
                  <a:pt x="449943" y="871426"/>
                </a:cubicBezTo>
                <a:cubicBezTo>
                  <a:pt x="725714" y="1043179"/>
                  <a:pt x="972457" y="1040759"/>
                  <a:pt x="1175657" y="1031083"/>
                </a:cubicBezTo>
                <a:cubicBezTo>
                  <a:pt x="1378857" y="1021407"/>
                  <a:pt x="1521581" y="888358"/>
                  <a:pt x="1669143" y="813368"/>
                </a:cubicBezTo>
                <a:cubicBezTo>
                  <a:pt x="1816705" y="738378"/>
                  <a:pt x="1942496" y="675483"/>
                  <a:pt x="2061029" y="581140"/>
                </a:cubicBezTo>
                <a:cubicBezTo>
                  <a:pt x="2179562" y="486797"/>
                  <a:pt x="2218267" y="331978"/>
                  <a:pt x="2380343" y="247311"/>
                </a:cubicBezTo>
                <a:cubicBezTo>
                  <a:pt x="2542419" y="162644"/>
                  <a:pt x="2791581" y="104587"/>
                  <a:pt x="3033486" y="73140"/>
                </a:cubicBezTo>
                <a:cubicBezTo>
                  <a:pt x="3275391" y="41693"/>
                  <a:pt x="3611638" y="12664"/>
                  <a:pt x="3831771" y="58626"/>
                </a:cubicBezTo>
                <a:cubicBezTo>
                  <a:pt x="4051904" y="104588"/>
                  <a:pt x="4187372" y="271502"/>
                  <a:pt x="4354288" y="348911"/>
                </a:cubicBezTo>
                <a:cubicBezTo>
                  <a:pt x="4521201" y="426320"/>
                  <a:pt x="4601029" y="510988"/>
                  <a:pt x="4833257" y="523083"/>
                </a:cubicBezTo>
                <a:cubicBezTo>
                  <a:pt x="5065486" y="535178"/>
                  <a:pt x="5421087" y="467445"/>
                  <a:pt x="5747659" y="421483"/>
                </a:cubicBezTo>
                <a:cubicBezTo>
                  <a:pt x="6074229" y="375521"/>
                  <a:pt x="6492724" y="307787"/>
                  <a:pt x="6792686" y="247311"/>
                </a:cubicBezTo>
                <a:cubicBezTo>
                  <a:pt x="7092648" y="186835"/>
                  <a:pt x="7257143" y="97331"/>
                  <a:pt x="7547429" y="58626"/>
                </a:cubicBezTo>
                <a:cubicBezTo>
                  <a:pt x="7765144" y="29597"/>
                  <a:pt x="8026401" y="-2153"/>
                  <a:pt x="8282215" y="115"/>
                </a:cubicBezTo>
                <a:close/>
              </a:path>
            </a:pathLst>
          </a:custGeom>
          <a:solidFill>
            <a:srgbClr val="FEFFB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6F34269E-90CA-9B94-59D0-C715209C3FEF}"/>
              </a:ext>
            </a:extLst>
          </p:cNvPr>
          <p:cNvSpPr/>
          <p:nvPr userDrawn="1"/>
        </p:nvSpPr>
        <p:spPr>
          <a:xfrm>
            <a:off x="0" y="5211576"/>
            <a:ext cx="12192000" cy="1509584"/>
          </a:xfrm>
          <a:custGeom>
            <a:avLst/>
            <a:gdLst>
              <a:gd name="connsiteX0" fmla="*/ 7755685 w 12192000"/>
              <a:gd name="connsiteY0" fmla="*/ 139 h 1509584"/>
              <a:gd name="connsiteX1" fmla="*/ 8127166 w 12192000"/>
              <a:gd name="connsiteY1" fmla="*/ 111065 h 1509584"/>
              <a:gd name="connsiteX2" fmla="*/ 8654072 w 12192000"/>
              <a:gd name="connsiteY2" fmla="*/ 374547 h 1509584"/>
              <a:gd name="connsiteX3" fmla="*/ 9131618 w 12192000"/>
              <a:gd name="connsiteY3" fmla="*/ 349838 h 1509584"/>
              <a:gd name="connsiteX4" fmla="*/ 9806778 w 12192000"/>
              <a:gd name="connsiteY4" fmla="*/ 662709 h 1509584"/>
              <a:gd name="connsiteX5" fmla="*/ 10136131 w 12192000"/>
              <a:gd name="connsiteY5" fmla="*/ 423936 h 1509584"/>
              <a:gd name="connsiteX6" fmla="*/ 10531354 w 12192000"/>
              <a:gd name="connsiteY6" fmla="*/ 567474 h 1509584"/>
              <a:gd name="connsiteX7" fmla="*/ 10951287 w 12192000"/>
              <a:gd name="connsiteY7" fmla="*/ 308647 h 1509584"/>
              <a:gd name="connsiteX8" fmla="*/ 11428834 w 12192000"/>
              <a:gd name="connsiteY8" fmla="*/ 539194 h 1509584"/>
              <a:gd name="connsiteX9" fmla="*/ 11849791 w 12192000"/>
              <a:gd name="connsiteY9" fmla="*/ 411873 h 1509584"/>
              <a:gd name="connsiteX10" fmla="*/ 12158928 w 12192000"/>
              <a:gd name="connsiteY10" fmla="*/ 514581 h 1509584"/>
              <a:gd name="connsiteX11" fmla="*/ 12192000 w 12192000"/>
              <a:gd name="connsiteY11" fmla="*/ 549289 h 1509584"/>
              <a:gd name="connsiteX12" fmla="*/ 12192000 w 12192000"/>
              <a:gd name="connsiteY12" fmla="*/ 847924 h 1509584"/>
              <a:gd name="connsiteX13" fmla="*/ 12158807 w 12192000"/>
              <a:gd name="connsiteY13" fmla="*/ 839762 h 1509584"/>
              <a:gd name="connsiteX14" fmla="*/ 11674223 w 12192000"/>
              <a:gd name="connsiteY14" fmla="*/ 805487 h 1509584"/>
              <a:gd name="connsiteX15" fmla="*/ 11079104 w 12192000"/>
              <a:gd name="connsiteY15" fmla="*/ 1055795 h 1509584"/>
              <a:gd name="connsiteX16" fmla="*/ 10550179 w 12192000"/>
              <a:gd name="connsiteY16" fmla="*/ 906108 h 1509584"/>
              <a:gd name="connsiteX17" fmla="*/ 10107880 w 12192000"/>
              <a:gd name="connsiteY17" fmla="*/ 1193626 h 1509584"/>
              <a:gd name="connsiteX18" fmla="*/ 9660750 w 12192000"/>
              <a:gd name="connsiteY18" fmla="*/ 906108 h 1509584"/>
              <a:gd name="connsiteX19" fmla="*/ 8979443 w 12192000"/>
              <a:gd name="connsiteY19" fmla="*/ 845009 h 1509584"/>
              <a:gd name="connsiteX20" fmla="*/ 8416938 w 12192000"/>
              <a:gd name="connsiteY20" fmla="*/ 436612 h 1509584"/>
              <a:gd name="connsiteX21" fmla="*/ 7401888 w 12192000"/>
              <a:gd name="connsiteY21" fmla="*/ 662709 h 1509584"/>
              <a:gd name="connsiteX22" fmla="*/ 6743767 w 12192000"/>
              <a:gd name="connsiteY22" fmla="*/ 646255 h 1509584"/>
              <a:gd name="connsiteX23" fmla="*/ 6049432 w 12192000"/>
              <a:gd name="connsiteY23" fmla="*/ 906167 h 1509584"/>
              <a:gd name="connsiteX24" fmla="*/ 5102038 w 12192000"/>
              <a:gd name="connsiteY24" fmla="*/ 1013843 h 1509584"/>
              <a:gd name="connsiteX25" fmla="*/ 4066230 w 12192000"/>
              <a:gd name="connsiteY25" fmla="*/ 658787 h 1509584"/>
              <a:gd name="connsiteX26" fmla="*/ 3565496 w 12192000"/>
              <a:gd name="connsiteY26" fmla="*/ 432162 h 1509584"/>
              <a:gd name="connsiteX27" fmla="*/ 3038532 w 12192000"/>
              <a:gd name="connsiteY27" fmla="*/ 567474 h 1509584"/>
              <a:gd name="connsiteX28" fmla="*/ 2316561 w 12192000"/>
              <a:gd name="connsiteY28" fmla="*/ 734640 h 1509584"/>
              <a:gd name="connsiteX29" fmla="*/ 1811406 w 12192000"/>
              <a:gd name="connsiteY29" fmla="*/ 1217133 h 1509584"/>
              <a:gd name="connsiteX30" fmla="*/ 1343608 w 12192000"/>
              <a:gd name="connsiteY30" fmla="*/ 1503890 h 1509584"/>
              <a:gd name="connsiteX31" fmla="*/ 518997 w 12192000"/>
              <a:gd name="connsiteY31" fmla="*/ 1321415 h 1509584"/>
              <a:gd name="connsiteX32" fmla="*/ 19068 w 12192000"/>
              <a:gd name="connsiteY32" fmla="*/ 1091724 h 1509584"/>
              <a:gd name="connsiteX33" fmla="*/ 0 w 12192000"/>
              <a:gd name="connsiteY33" fmla="*/ 1083357 h 1509584"/>
              <a:gd name="connsiteX34" fmla="*/ 0 w 12192000"/>
              <a:gd name="connsiteY34" fmla="*/ 396308 h 1509584"/>
              <a:gd name="connsiteX35" fmla="*/ 90457 w 12192000"/>
              <a:gd name="connsiteY35" fmla="*/ 241987 h 1509584"/>
              <a:gd name="connsiteX36" fmla="*/ 90575 w 12192000"/>
              <a:gd name="connsiteY36" fmla="*/ 241928 h 1509584"/>
              <a:gd name="connsiteX37" fmla="*/ 453272 w 12192000"/>
              <a:gd name="connsiteY37" fmla="*/ 741959 h 1509584"/>
              <a:gd name="connsiteX38" fmla="*/ 700272 w 12192000"/>
              <a:gd name="connsiteY38" fmla="*/ 786164 h 1509584"/>
              <a:gd name="connsiteX39" fmla="*/ 793545 w 12192000"/>
              <a:gd name="connsiteY39" fmla="*/ 1066891 h 1509584"/>
              <a:gd name="connsiteX40" fmla="*/ 1029625 w 12192000"/>
              <a:gd name="connsiteY40" fmla="*/ 1217076 h 1509584"/>
              <a:gd name="connsiteX41" fmla="*/ 1309560 w 12192000"/>
              <a:gd name="connsiteY41" fmla="*/ 1033165 h 1509584"/>
              <a:gd name="connsiteX42" fmla="*/ 1655835 w 12192000"/>
              <a:gd name="connsiteY42" fmla="*/ 1005587 h 1509584"/>
              <a:gd name="connsiteX43" fmla="*/ 2007701 w 12192000"/>
              <a:gd name="connsiteY43" fmla="*/ 860262 h 1509584"/>
              <a:gd name="connsiteX44" fmla="*/ 2154520 w 12192000"/>
              <a:gd name="connsiteY44" fmla="*/ 477247 h 1509584"/>
              <a:gd name="connsiteX45" fmla="*/ 2450702 w 12192000"/>
              <a:gd name="connsiteY45" fmla="*/ 432103 h 1509584"/>
              <a:gd name="connsiteX46" fmla="*/ 2589323 w 12192000"/>
              <a:gd name="connsiteY46" fmla="*/ 193272 h 1509584"/>
              <a:gd name="connsiteX47" fmla="*/ 2892738 w 12192000"/>
              <a:gd name="connsiteY47" fmla="*/ 266343 h 1509584"/>
              <a:gd name="connsiteX48" fmla="*/ 3046905 w 12192000"/>
              <a:gd name="connsiteY48" fmla="*/ 143913 h 1509584"/>
              <a:gd name="connsiteX49" fmla="*/ 3326841 w 12192000"/>
              <a:gd name="connsiteY49" fmla="*/ 176847 h 1509584"/>
              <a:gd name="connsiteX50" fmla="*/ 3746772 w 12192000"/>
              <a:gd name="connsiteY50" fmla="*/ 31288 h 1509584"/>
              <a:gd name="connsiteX51" fmla="*/ 3952610 w 12192000"/>
              <a:gd name="connsiteY51" fmla="*/ 316845 h 1509584"/>
              <a:gd name="connsiteX52" fmla="*/ 4265276 w 12192000"/>
              <a:gd name="connsiteY52" fmla="*/ 241957 h 1509584"/>
              <a:gd name="connsiteX53" fmla="*/ 4391162 w 12192000"/>
              <a:gd name="connsiteY53" fmla="*/ 572100 h 1509584"/>
              <a:gd name="connsiteX54" fmla="*/ 4852052 w 12192000"/>
              <a:gd name="connsiteY54" fmla="*/ 605036 h 1509584"/>
              <a:gd name="connsiteX55" fmla="*/ 5240191 w 12192000"/>
              <a:gd name="connsiteY55" fmla="*/ 555648 h 1509584"/>
              <a:gd name="connsiteX56" fmla="*/ 5750087 w 12192000"/>
              <a:gd name="connsiteY56" fmla="*/ 662680 h 1509584"/>
              <a:gd name="connsiteX57" fmla="*/ 6167501 w 12192000"/>
              <a:gd name="connsiteY57" fmla="*/ 366262 h 1509584"/>
              <a:gd name="connsiteX58" fmla="*/ 6645049 w 12192000"/>
              <a:gd name="connsiteY58" fmla="*/ 432132 h 1509584"/>
              <a:gd name="connsiteX59" fmla="*/ 7050578 w 12192000"/>
              <a:gd name="connsiteY59" fmla="*/ 86327 h 1509584"/>
              <a:gd name="connsiteX60" fmla="*/ 7328082 w 12192000"/>
              <a:gd name="connsiteY60" fmla="*/ 241987 h 1509584"/>
              <a:gd name="connsiteX61" fmla="*/ 7755685 w 12192000"/>
              <a:gd name="connsiteY61" fmla="*/ 139 h 1509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12192000" h="1509584">
                <a:moveTo>
                  <a:pt x="7755685" y="139"/>
                </a:moveTo>
                <a:cubicBezTo>
                  <a:pt x="7858443" y="2188"/>
                  <a:pt x="8017265" y="93206"/>
                  <a:pt x="8127166" y="111065"/>
                </a:cubicBezTo>
                <a:cubicBezTo>
                  <a:pt x="8456929" y="164611"/>
                  <a:pt x="8419396" y="242308"/>
                  <a:pt x="8654072" y="374547"/>
                </a:cubicBezTo>
                <a:cubicBezTo>
                  <a:pt x="8780807" y="445980"/>
                  <a:pt x="8970719" y="311721"/>
                  <a:pt x="9131618" y="349838"/>
                </a:cubicBezTo>
                <a:cubicBezTo>
                  <a:pt x="9367933" y="405843"/>
                  <a:pt x="9585393" y="621166"/>
                  <a:pt x="9806778" y="662709"/>
                </a:cubicBezTo>
                <a:cubicBezTo>
                  <a:pt x="9978832" y="695000"/>
                  <a:pt x="10041922" y="447327"/>
                  <a:pt x="10136131" y="423936"/>
                </a:cubicBezTo>
                <a:cubicBezTo>
                  <a:pt x="10245681" y="396709"/>
                  <a:pt x="10381374" y="588817"/>
                  <a:pt x="10531354" y="567474"/>
                </a:cubicBezTo>
                <a:cubicBezTo>
                  <a:pt x="10661280" y="549002"/>
                  <a:pt x="10800984" y="334937"/>
                  <a:pt x="10951287" y="308647"/>
                </a:cubicBezTo>
                <a:cubicBezTo>
                  <a:pt x="11123662" y="278493"/>
                  <a:pt x="11266879" y="573564"/>
                  <a:pt x="11428834" y="539194"/>
                </a:cubicBezTo>
                <a:cubicBezTo>
                  <a:pt x="11546288" y="514281"/>
                  <a:pt x="11702503" y="464044"/>
                  <a:pt x="11849791" y="411873"/>
                </a:cubicBezTo>
                <a:cubicBezTo>
                  <a:pt x="11966250" y="370624"/>
                  <a:pt x="12077146" y="437446"/>
                  <a:pt x="12158928" y="514581"/>
                </a:cubicBezTo>
                <a:lnTo>
                  <a:pt x="12192000" y="549289"/>
                </a:lnTo>
                <a:lnTo>
                  <a:pt x="12192000" y="847924"/>
                </a:lnTo>
                <a:lnTo>
                  <a:pt x="12158807" y="839762"/>
                </a:lnTo>
                <a:cubicBezTo>
                  <a:pt x="12021186" y="809249"/>
                  <a:pt x="11841696" y="784087"/>
                  <a:pt x="11674223" y="805487"/>
                </a:cubicBezTo>
                <a:cubicBezTo>
                  <a:pt x="11447599" y="834441"/>
                  <a:pt x="11305641" y="1054829"/>
                  <a:pt x="11079104" y="1055795"/>
                </a:cubicBezTo>
                <a:cubicBezTo>
                  <a:pt x="10819780" y="1056879"/>
                  <a:pt x="10766936" y="875369"/>
                  <a:pt x="10550179" y="906108"/>
                </a:cubicBezTo>
                <a:cubicBezTo>
                  <a:pt x="10293927" y="942469"/>
                  <a:pt x="10184026" y="1153430"/>
                  <a:pt x="10107880" y="1193626"/>
                </a:cubicBezTo>
                <a:cubicBezTo>
                  <a:pt x="9948971" y="1277501"/>
                  <a:pt x="10025263" y="984684"/>
                  <a:pt x="9660750" y="906108"/>
                </a:cubicBezTo>
                <a:cubicBezTo>
                  <a:pt x="9383128" y="846268"/>
                  <a:pt x="9144296" y="886171"/>
                  <a:pt x="8979443" y="845009"/>
                </a:cubicBezTo>
                <a:cubicBezTo>
                  <a:pt x="8598126" y="749775"/>
                  <a:pt x="8911641" y="518964"/>
                  <a:pt x="8416938" y="436612"/>
                </a:cubicBezTo>
                <a:cubicBezTo>
                  <a:pt x="7922235" y="354289"/>
                  <a:pt x="7796525" y="580357"/>
                  <a:pt x="7401888" y="662709"/>
                </a:cubicBezTo>
                <a:cubicBezTo>
                  <a:pt x="7007250" y="745062"/>
                  <a:pt x="7056666" y="596839"/>
                  <a:pt x="6743767" y="646255"/>
                </a:cubicBezTo>
                <a:cubicBezTo>
                  <a:pt x="6430867" y="695673"/>
                  <a:pt x="6359639" y="853207"/>
                  <a:pt x="6049432" y="906167"/>
                </a:cubicBezTo>
                <a:cubicBezTo>
                  <a:pt x="5739226" y="959126"/>
                  <a:pt x="5410459" y="951310"/>
                  <a:pt x="5102038" y="1013843"/>
                </a:cubicBezTo>
                <a:cubicBezTo>
                  <a:pt x="4793617" y="1076377"/>
                  <a:pt x="4435222" y="671346"/>
                  <a:pt x="4066230" y="658787"/>
                </a:cubicBezTo>
                <a:cubicBezTo>
                  <a:pt x="3868501" y="652053"/>
                  <a:pt x="3737287" y="463488"/>
                  <a:pt x="3565496" y="432162"/>
                </a:cubicBezTo>
                <a:cubicBezTo>
                  <a:pt x="3416717" y="405023"/>
                  <a:pt x="3229615" y="530939"/>
                  <a:pt x="3038532" y="567474"/>
                </a:cubicBezTo>
                <a:cubicBezTo>
                  <a:pt x="2626856" y="646227"/>
                  <a:pt x="2467361" y="576023"/>
                  <a:pt x="2316561" y="734640"/>
                </a:cubicBezTo>
                <a:cubicBezTo>
                  <a:pt x="2165761" y="893256"/>
                  <a:pt x="1901694" y="1030501"/>
                  <a:pt x="1811406" y="1217133"/>
                </a:cubicBezTo>
                <a:cubicBezTo>
                  <a:pt x="1721120" y="1403767"/>
                  <a:pt x="1756544" y="1472302"/>
                  <a:pt x="1343608" y="1503890"/>
                </a:cubicBezTo>
                <a:cubicBezTo>
                  <a:pt x="930673" y="1535479"/>
                  <a:pt x="732330" y="1430262"/>
                  <a:pt x="518997" y="1321415"/>
                </a:cubicBezTo>
                <a:cubicBezTo>
                  <a:pt x="412315" y="1266991"/>
                  <a:pt x="202357" y="1172554"/>
                  <a:pt x="19068" y="1091724"/>
                </a:cubicBezTo>
                <a:lnTo>
                  <a:pt x="0" y="1083357"/>
                </a:lnTo>
                <a:lnTo>
                  <a:pt x="0" y="396308"/>
                </a:lnTo>
                <a:lnTo>
                  <a:pt x="90457" y="241987"/>
                </a:lnTo>
                <a:lnTo>
                  <a:pt x="90575" y="241928"/>
                </a:lnTo>
                <a:cubicBezTo>
                  <a:pt x="264794" y="376713"/>
                  <a:pt x="347119" y="619292"/>
                  <a:pt x="453272" y="741959"/>
                </a:cubicBezTo>
                <a:cubicBezTo>
                  <a:pt x="508955" y="806307"/>
                  <a:pt x="652494" y="740641"/>
                  <a:pt x="700272" y="786164"/>
                </a:cubicBezTo>
                <a:cubicBezTo>
                  <a:pt x="845656" y="924669"/>
                  <a:pt x="698868" y="1053951"/>
                  <a:pt x="793545" y="1066891"/>
                </a:cubicBezTo>
                <a:cubicBezTo>
                  <a:pt x="854000" y="1075146"/>
                  <a:pt x="925901" y="1199422"/>
                  <a:pt x="1029625" y="1217076"/>
                </a:cubicBezTo>
                <a:cubicBezTo>
                  <a:pt x="1118126" y="1232124"/>
                  <a:pt x="1217341" y="1036092"/>
                  <a:pt x="1309560" y="1033165"/>
                </a:cubicBezTo>
                <a:cubicBezTo>
                  <a:pt x="1440218" y="1029037"/>
                  <a:pt x="1579747" y="1101114"/>
                  <a:pt x="1655835" y="1005587"/>
                </a:cubicBezTo>
                <a:cubicBezTo>
                  <a:pt x="1744686" y="894046"/>
                  <a:pt x="1882547" y="962581"/>
                  <a:pt x="2007701" y="860262"/>
                </a:cubicBezTo>
                <a:cubicBezTo>
                  <a:pt x="2154051" y="740641"/>
                  <a:pt x="2102379" y="560273"/>
                  <a:pt x="2154520" y="477247"/>
                </a:cubicBezTo>
                <a:cubicBezTo>
                  <a:pt x="2206162" y="394982"/>
                  <a:pt x="2302392" y="520722"/>
                  <a:pt x="2450702" y="432103"/>
                </a:cubicBezTo>
                <a:cubicBezTo>
                  <a:pt x="2514465" y="394016"/>
                  <a:pt x="2510103" y="279226"/>
                  <a:pt x="2589323" y="193272"/>
                </a:cubicBezTo>
                <a:cubicBezTo>
                  <a:pt x="2670886" y="104800"/>
                  <a:pt x="2806843" y="280572"/>
                  <a:pt x="2892738" y="266343"/>
                </a:cubicBezTo>
                <a:cubicBezTo>
                  <a:pt x="2978634" y="252115"/>
                  <a:pt x="2974154" y="168650"/>
                  <a:pt x="3046905" y="143913"/>
                </a:cubicBezTo>
                <a:cubicBezTo>
                  <a:pt x="3141407" y="111767"/>
                  <a:pt x="3231401" y="197955"/>
                  <a:pt x="3326841" y="176847"/>
                </a:cubicBezTo>
                <a:cubicBezTo>
                  <a:pt x="3481388" y="142654"/>
                  <a:pt x="3636607" y="12873"/>
                  <a:pt x="3746772" y="31288"/>
                </a:cubicBezTo>
                <a:cubicBezTo>
                  <a:pt x="3938997" y="63404"/>
                  <a:pt x="3773882" y="170671"/>
                  <a:pt x="3952610" y="316845"/>
                </a:cubicBezTo>
                <a:cubicBezTo>
                  <a:pt x="3968624" y="329931"/>
                  <a:pt x="4168139" y="181912"/>
                  <a:pt x="4265276" y="241957"/>
                </a:cubicBezTo>
                <a:cubicBezTo>
                  <a:pt x="4384399" y="315557"/>
                  <a:pt x="4365751" y="549704"/>
                  <a:pt x="4391162" y="572100"/>
                </a:cubicBezTo>
                <a:cubicBezTo>
                  <a:pt x="4668697" y="816670"/>
                  <a:pt x="4529432" y="576580"/>
                  <a:pt x="4852052" y="605036"/>
                </a:cubicBezTo>
                <a:cubicBezTo>
                  <a:pt x="5000802" y="618151"/>
                  <a:pt x="5117847" y="524293"/>
                  <a:pt x="5240191" y="555648"/>
                </a:cubicBezTo>
                <a:cubicBezTo>
                  <a:pt x="5383173" y="592272"/>
                  <a:pt x="5533418" y="748370"/>
                  <a:pt x="5750087" y="662680"/>
                </a:cubicBezTo>
                <a:cubicBezTo>
                  <a:pt x="5929636" y="591685"/>
                  <a:pt x="6037693" y="413132"/>
                  <a:pt x="6167501" y="366262"/>
                </a:cubicBezTo>
                <a:cubicBezTo>
                  <a:pt x="6328343" y="308208"/>
                  <a:pt x="6517495" y="469371"/>
                  <a:pt x="6645049" y="432132"/>
                </a:cubicBezTo>
                <a:cubicBezTo>
                  <a:pt x="6875596" y="364827"/>
                  <a:pt x="6656115" y="125556"/>
                  <a:pt x="7050578" y="86327"/>
                </a:cubicBezTo>
                <a:cubicBezTo>
                  <a:pt x="7141537" y="77280"/>
                  <a:pt x="7234224" y="252263"/>
                  <a:pt x="7328082" y="241987"/>
                </a:cubicBezTo>
                <a:cubicBezTo>
                  <a:pt x="7641276" y="207646"/>
                  <a:pt x="7439419" y="-6214"/>
                  <a:pt x="7755685" y="139"/>
                </a:cubicBezTo>
                <a:close/>
              </a:path>
            </a:pathLst>
          </a:custGeom>
          <a:solidFill>
            <a:srgbClr val="D0ECF4"/>
          </a:solidFill>
          <a:ln w="228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grpSp>
        <p:nvGrpSpPr>
          <p:cNvPr id="73" name="图形 10">
            <a:extLst>
              <a:ext uri="{FF2B5EF4-FFF2-40B4-BE49-F238E27FC236}">
                <a16:creationId xmlns:a16="http://schemas.microsoft.com/office/drawing/2014/main" id="{8F72F372-DE91-B8A4-46CF-5EC6E9F54C8F}"/>
              </a:ext>
            </a:extLst>
          </p:cNvPr>
          <p:cNvGrpSpPr/>
          <p:nvPr userDrawn="1"/>
        </p:nvGrpSpPr>
        <p:grpSpPr>
          <a:xfrm>
            <a:off x="9878041" y="3986426"/>
            <a:ext cx="2208876" cy="2658706"/>
            <a:chOff x="6739913" y="1523999"/>
            <a:chExt cx="4019842" cy="4838470"/>
          </a:xfrm>
        </p:grpSpPr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BE4761EE-B5C6-3E7F-C0E6-F5A7B98D4AF0}"/>
                </a:ext>
              </a:extLst>
            </p:cNvPr>
            <p:cNvSpPr/>
            <p:nvPr/>
          </p:nvSpPr>
          <p:spPr>
            <a:xfrm>
              <a:off x="6780121" y="4266559"/>
              <a:ext cx="2970672" cy="1743852"/>
            </a:xfrm>
            <a:custGeom>
              <a:avLst/>
              <a:gdLst>
                <a:gd name="connsiteX0" fmla="*/ 793101 w 2970672"/>
                <a:gd name="connsiteY0" fmla="*/ 1451085 h 1743852"/>
                <a:gd name="connsiteX1" fmla="*/ 796634 w 2970672"/>
                <a:gd name="connsiteY1" fmla="*/ 1433938 h 1743852"/>
                <a:gd name="connsiteX2" fmla="*/ 804960 w 2970672"/>
                <a:gd name="connsiteY2" fmla="*/ 1452476 h 1743852"/>
                <a:gd name="connsiteX3" fmla="*/ 793101 w 2970672"/>
                <a:gd name="connsiteY3" fmla="*/ 1451085 h 1743852"/>
                <a:gd name="connsiteX4" fmla="*/ 1994313 w 2970672"/>
                <a:gd name="connsiteY4" fmla="*/ 1268146 h 1743852"/>
                <a:gd name="connsiteX5" fmla="*/ 2037841 w 2970672"/>
                <a:gd name="connsiteY5" fmla="*/ 1138926 h 1743852"/>
                <a:gd name="connsiteX6" fmla="*/ 2061826 w 2970672"/>
                <a:gd name="connsiteY6" fmla="*/ 989750 h 1743852"/>
                <a:gd name="connsiteX7" fmla="*/ 2060676 w 2970672"/>
                <a:gd name="connsiteY7" fmla="*/ 939119 h 1743852"/>
                <a:gd name="connsiteX8" fmla="*/ 2085058 w 2970672"/>
                <a:gd name="connsiteY8" fmla="*/ 975529 h 1743852"/>
                <a:gd name="connsiteX9" fmla="*/ 2012862 w 2970672"/>
                <a:gd name="connsiteY9" fmla="*/ 1278085 h 1743852"/>
                <a:gd name="connsiteX10" fmla="*/ 1989820 w 2970672"/>
                <a:gd name="connsiteY10" fmla="*/ 1316114 h 1743852"/>
                <a:gd name="connsiteX11" fmla="*/ 1994318 w 2970672"/>
                <a:gd name="connsiteY11" fmla="*/ 1268140 h 1743852"/>
                <a:gd name="connsiteX12" fmla="*/ 1905398 w 2970672"/>
                <a:gd name="connsiteY12" fmla="*/ 1205186 h 1743852"/>
                <a:gd name="connsiteX13" fmla="*/ 1941035 w 2970672"/>
                <a:gd name="connsiteY13" fmla="*/ 981520 h 1743852"/>
                <a:gd name="connsiteX14" fmla="*/ 1961678 w 2970672"/>
                <a:gd name="connsiteY14" fmla="*/ 914093 h 1743852"/>
                <a:gd name="connsiteX15" fmla="*/ 1964217 w 2970672"/>
                <a:gd name="connsiteY15" fmla="*/ 947779 h 1743852"/>
                <a:gd name="connsiteX16" fmla="*/ 1905392 w 2970672"/>
                <a:gd name="connsiteY16" fmla="*/ 1205186 h 1743852"/>
                <a:gd name="connsiteX17" fmla="*/ 655234 w 2970672"/>
                <a:gd name="connsiteY17" fmla="*/ 1034531 h 1743852"/>
                <a:gd name="connsiteX18" fmla="*/ 642705 w 2970672"/>
                <a:gd name="connsiteY18" fmla="*/ 1014128 h 1743852"/>
                <a:gd name="connsiteX19" fmla="*/ 663275 w 2970672"/>
                <a:gd name="connsiteY19" fmla="*/ 642303 h 1743852"/>
                <a:gd name="connsiteX20" fmla="*/ 669576 w 2970672"/>
                <a:gd name="connsiteY20" fmla="*/ 744516 h 1743852"/>
                <a:gd name="connsiteX21" fmla="*/ 662438 w 2970672"/>
                <a:gd name="connsiteY21" fmla="*/ 992727 h 1743852"/>
                <a:gd name="connsiteX22" fmla="*/ 655234 w 2970672"/>
                <a:gd name="connsiteY22" fmla="*/ 1034525 h 1743852"/>
                <a:gd name="connsiteX23" fmla="*/ 1752647 w 2970672"/>
                <a:gd name="connsiteY23" fmla="*/ 1215197 h 1743852"/>
                <a:gd name="connsiteX24" fmla="*/ 1749701 w 2970672"/>
                <a:gd name="connsiteY24" fmla="*/ 1187313 h 1743852"/>
                <a:gd name="connsiteX25" fmla="*/ 1812945 w 2970672"/>
                <a:gd name="connsiteY25" fmla="*/ 782478 h 1743852"/>
                <a:gd name="connsiteX26" fmla="*/ 1777603 w 2970672"/>
                <a:gd name="connsiteY26" fmla="*/ 1115565 h 1743852"/>
                <a:gd name="connsiteX27" fmla="*/ 1767491 w 2970672"/>
                <a:gd name="connsiteY27" fmla="*/ 1169669 h 1743852"/>
                <a:gd name="connsiteX28" fmla="*/ 1752647 w 2970672"/>
                <a:gd name="connsiteY28" fmla="*/ 1215197 h 1743852"/>
                <a:gd name="connsiteX29" fmla="*/ 849933 w 2970672"/>
                <a:gd name="connsiteY29" fmla="*/ 961710 h 1743852"/>
                <a:gd name="connsiteX30" fmla="*/ 876139 w 2970672"/>
                <a:gd name="connsiteY30" fmla="*/ 804879 h 1743852"/>
                <a:gd name="connsiteX31" fmla="*/ 900437 w 2970672"/>
                <a:gd name="connsiteY31" fmla="*/ 768112 h 1743852"/>
                <a:gd name="connsiteX32" fmla="*/ 885755 w 2970672"/>
                <a:gd name="connsiteY32" fmla="*/ 877521 h 1743852"/>
                <a:gd name="connsiteX33" fmla="*/ 889460 w 2970672"/>
                <a:gd name="connsiteY33" fmla="*/ 1199010 h 1743852"/>
                <a:gd name="connsiteX34" fmla="*/ 874041 w 2970672"/>
                <a:gd name="connsiteY34" fmla="*/ 1252272 h 1743852"/>
                <a:gd name="connsiteX35" fmla="*/ 849922 w 2970672"/>
                <a:gd name="connsiteY35" fmla="*/ 961710 h 1743852"/>
                <a:gd name="connsiteX36" fmla="*/ 0 w 2970672"/>
                <a:gd name="connsiteY36" fmla="*/ 468164 h 1743852"/>
                <a:gd name="connsiteX37" fmla="*/ 89082 w 2970672"/>
                <a:gd name="connsiteY37" fmla="*/ 641516 h 1743852"/>
                <a:gd name="connsiteX38" fmla="*/ 90315 w 2970672"/>
                <a:gd name="connsiteY38" fmla="*/ 386460 h 1743852"/>
                <a:gd name="connsiteX39" fmla="*/ 102085 w 2970672"/>
                <a:gd name="connsiteY39" fmla="*/ 422641 h 1743852"/>
                <a:gd name="connsiteX40" fmla="*/ 108084 w 2970672"/>
                <a:gd name="connsiteY40" fmla="*/ 636301 h 1743852"/>
                <a:gd name="connsiteX41" fmla="*/ 113704 w 2970672"/>
                <a:gd name="connsiteY41" fmla="*/ 716464 h 1743852"/>
                <a:gd name="connsiteX42" fmla="*/ 115629 w 2970672"/>
                <a:gd name="connsiteY42" fmla="*/ 720361 h 1743852"/>
                <a:gd name="connsiteX43" fmla="*/ 115311 w 2970672"/>
                <a:gd name="connsiteY43" fmla="*/ 702829 h 1743852"/>
                <a:gd name="connsiteX44" fmla="*/ 122482 w 2970672"/>
                <a:gd name="connsiteY44" fmla="*/ 713013 h 1743852"/>
                <a:gd name="connsiteX45" fmla="*/ 143364 w 2970672"/>
                <a:gd name="connsiteY45" fmla="*/ 546757 h 1743852"/>
                <a:gd name="connsiteX46" fmla="*/ 176859 w 2970672"/>
                <a:gd name="connsiteY46" fmla="*/ 401384 h 1743852"/>
                <a:gd name="connsiteX47" fmla="*/ 176406 w 2970672"/>
                <a:gd name="connsiteY47" fmla="*/ 449347 h 1743852"/>
                <a:gd name="connsiteX48" fmla="*/ 200537 w 2970672"/>
                <a:gd name="connsiteY48" fmla="*/ 415902 h 1743852"/>
                <a:gd name="connsiteX49" fmla="*/ 204605 w 2970672"/>
                <a:gd name="connsiteY49" fmla="*/ 433445 h 1743852"/>
                <a:gd name="connsiteX50" fmla="*/ 176546 w 2970672"/>
                <a:gd name="connsiteY50" fmla="*/ 559868 h 1743852"/>
                <a:gd name="connsiteX51" fmla="*/ 174582 w 2970672"/>
                <a:gd name="connsiteY51" fmla="*/ 546054 h 1743852"/>
                <a:gd name="connsiteX52" fmla="*/ 177065 w 2970672"/>
                <a:gd name="connsiteY52" fmla="*/ 804890 h 1743852"/>
                <a:gd name="connsiteX53" fmla="*/ 236665 w 2970672"/>
                <a:gd name="connsiteY53" fmla="*/ 901916 h 1743852"/>
                <a:gd name="connsiteX54" fmla="*/ 267252 w 2970672"/>
                <a:gd name="connsiteY54" fmla="*/ 947751 h 1743852"/>
                <a:gd name="connsiteX55" fmla="*/ 290261 w 2970672"/>
                <a:gd name="connsiteY55" fmla="*/ 1009952 h 1743852"/>
                <a:gd name="connsiteX56" fmla="*/ 294948 w 2970672"/>
                <a:gd name="connsiteY56" fmla="*/ 924138 h 1743852"/>
                <a:gd name="connsiteX57" fmla="*/ 299937 w 2970672"/>
                <a:gd name="connsiteY57" fmla="*/ 843238 h 1743852"/>
                <a:gd name="connsiteX58" fmla="*/ 330703 w 2970672"/>
                <a:gd name="connsiteY58" fmla="*/ 528678 h 1743852"/>
                <a:gd name="connsiteX59" fmla="*/ 368433 w 2970672"/>
                <a:gd name="connsiteY59" fmla="*/ 433618 h 1743852"/>
                <a:gd name="connsiteX60" fmla="*/ 387184 w 2970672"/>
                <a:gd name="connsiteY60" fmla="*/ 410826 h 1743852"/>
                <a:gd name="connsiteX61" fmla="*/ 371603 w 2970672"/>
                <a:gd name="connsiteY61" fmla="*/ 591610 h 1743852"/>
                <a:gd name="connsiteX62" fmla="*/ 365347 w 2970672"/>
                <a:gd name="connsiteY62" fmla="*/ 784745 h 1743852"/>
                <a:gd name="connsiteX63" fmla="*/ 366296 w 2970672"/>
                <a:gd name="connsiteY63" fmla="*/ 1082376 h 1743852"/>
                <a:gd name="connsiteX64" fmla="*/ 369867 w 2970672"/>
                <a:gd name="connsiteY64" fmla="*/ 1174683 h 1743852"/>
                <a:gd name="connsiteX65" fmla="*/ 368991 w 2970672"/>
                <a:gd name="connsiteY65" fmla="*/ 1089037 h 1743852"/>
                <a:gd name="connsiteX66" fmla="*/ 404427 w 2970672"/>
                <a:gd name="connsiteY66" fmla="*/ 1131656 h 1743852"/>
                <a:gd name="connsiteX67" fmla="*/ 431264 w 2970672"/>
                <a:gd name="connsiteY67" fmla="*/ 1126374 h 1743852"/>
                <a:gd name="connsiteX68" fmla="*/ 408044 w 2970672"/>
                <a:gd name="connsiteY68" fmla="*/ 800837 h 1743852"/>
                <a:gd name="connsiteX69" fmla="*/ 470311 w 2970672"/>
                <a:gd name="connsiteY69" fmla="*/ 518159 h 1743852"/>
                <a:gd name="connsiteX70" fmla="*/ 491824 w 2970672"/>
                <a:gd name="connsiteY70" fmla="*/ 591191 h 1743852"/>
                <a:gd name="connsiteX71" fmla="*/ 470222 w 2970672"/>
                <a:gd name="connsiteY71" fmla="*/ 1110227 h 1743852"/>
                <a:gd name="connsiteX72" fmla="*/ 445841 w 2970672"/>
                <a:gd name="connsiteY72" fmla="*/ 1174666 h 1743852"/>
                <a:gd name="connsiteX73" fmla="*/ 493024 w 2970672"/>
                <a:gd name="connsiteY73" fmla="*/ 1238955 h 1743852"/>
                <a:gd name="connsiteX74" fmla="*/ 496082 w 2970672"/>
                <a:gd name="connsiteY74" fmla="*/ 1345701 h 1743852"/>
                <a:gd name="connsiteX75" fmla="*/ 494726 w 2970672"/>
                <a:gd name="connsiteY75" fmla="*/ 1198877 h 1743852"/>
                <a:gd name="connsiteX76" fmla="*/ 502176 w 2970672"/>
                <a:gd name="connsiteY76" fmla="*/ 1058249 h 1743852"/>
                <a:gd name="connsiteX77" fmla="*/ 518321 w 2970672"/>
                <a:gd name="connsiteY77" fmla="*/ 776280 h 1743852"/>
                <a:gd name="connsiteX78" fmla="*/ 516926 w 2970672"/>
                <a:gd name="connsiteY78" fmla="*/ 795309 h 1743852"/>
                <a:gd name="connsiteX79" fmla="*/ 574829 w 2970672"/>
                <a:gd name="connsiteY79" fmla="*/ 552492 h 1743852"/>
                <a:gd name="connsiteX80" fmla="*/ 565303 w 2970672"/>
                <a:gd name="connsiteY80" fmla="*/ 614229 h 1743852"/>
                <a:gd name="connsiteX81" fmla="*/ 619049 w 2970672"/>
                <a:gd name="connsiteY81" fmla="*/ 553609 h 1743852"/>
                <a:gd name="connsiteX82" fmla="*/ 622950 w 2970672"/>
                <a:gd name="connsiteY82" fmla="*/ 567540 h 1743852"/>
                <a:gd name="connsiteX83" fmla="*/ 621449 w 2970672"/>
                <a:gd name="connsiteY83" fmla="*/ 581655 h 1743852"/>
                <a:gd name="connsiteX84" fmla="*/ 585176 w 2970672"/>
                <a:gd name="connsiteY84" fmla="*/ 969733 h 1743852"/>
                <a:gd name="connsiteX85" fmla="*/ 587268 w 2970672"/>
                <a:gd name="connsiteY85" fmla="*/ 1195013 h 1743852"/>
                <a:gd name="connsiteX86" fmla="*/ 593457 w 2970672"/>
                <a:gd name="connsiteY86" fmla="*/ 1303585 h 1743852"/>
                <a:gd name="connsiteX87" fmla="*/ 589506 w 2970672"/>
                <a:gd name="connsiteY87" fmla="*/ 1415390 h 1743852"/>
                <a:gd name="connsiteX88" fmla="*/ 591973 w 2970672"/>
                <a:gd name="connsiteY88" fmla="*/ 1421643 h 1743852"/>
                <a:gd name="connsiteX89" fmla="*/ 594434 w 2970672"/>
                <a:gd name="connsiteY89" fmla="*/ 1432397 h 1743852"/>
                <a:gd name="connsiteX90" fmla="*/ 599992 w 2970672"/>
                <a:gd name="connsiteY90" fmla="*/ 1453067 h 1743852"/>
                <a:gd name="connsiteX91" fmla="*/ 597196 w 2970672"/>
                <a:gd name="connsiteY91" fmla="*/ 1420214 h 1743852"/>
                <a:gd name="connsiteX92" fmla="*/ 600159 w 2970672"/>
                <a:gd name="connsiteY92" fmla="*/ 1387628 h 1743852"/>
                <a:gd name="connsiteX93" fmla="*/ 595634 w 2970672"/>
                <a:gd name="connsiteY93" fmla="*/ 1329007 h 1743852"/>
                <a:gd name="connsiteX94" fmla="*/ 651484 w 2970672"/>
                <a:gd name="connsiteY94" fmla="*/ 1375149 h 1743852"/>
                <a:gd name="connsiteX95" fmla="*/ 655490 w 2970672"/>
                <a:gd name="connsiteY95" fmla="*/ 1363681 h 1743852"/>
                <a:gd name="connsiteX96" fmla="*/ 649396 w 2970672"/>
                <a:gd name="connsiteY96" fmla="*/ 1259184 h 1743852"/>
                <a:gd name="connsiteX97" fmla="*/ 646450 w 2970672"/>
                <a:gd name="connsiteY97" fmla="*/ 1142701 h 1743852"/>
                <a:gd name="connsiteX98" fmla="*/ 653755 w 2970672"/>
                <a:gd name="connsiteY98" fmla="*/ 1088194 h 1743852"/>
                <a:gd name="connsiteX99" fmla="*/ 675391 w 2970672"/>
                <a:gd name="connsiteY99" fmla="*/ 1244170 h 1743852"/>
                <a:gd name="connsiteX100" fmla="*/ 685659 w 2970672"/>
                <a:gd name="connsiteY100" fmla="*/ 1128982 h 1743852"/>
                <a:gd name="connsiteX101" fmla="*/ 774200 w 2970672"/>
                <a:gd name="connsiteY101" fmla="*/ 858777 h 1743852"/>
                <a:gd name="connsiteX102" fmla="*/ 762575 w 2970672"/>
                <a:gd name="connsiteY102" fmla="*/ 1010158 h 1743852"/>
                <a:gd name="connsiteX103" fmla="*/ 765740 w 2970672"/>
                <a:gd name="connsiteY103" fmla="*/ 1170736 h 1743852"/>
                <a:gd name="connsiteX104" fmla="*/ 788960 w 2970672"/>
                <a:gd name="connsiteY104" fmla="*/ 1478489 h 1743852"/>
                <a:gd name="connsiteX105" fmla="*/ 935500 w 2970672"/>
                <a:gd name="connsiteY105" fmla="*/ 1562650 h 1743852"/>
                <a:gd name="connsiteX106" fmla="*/ 919249 w 2970672"/>
                <a:gd name="connsiteY106" fmla="*/ 1364976 h 1743852"/>
                <a:gd name="connsiteX107" fmla="*/ 921236 w 2970672"/>
                <a:gd name="connsiteY107" fmla="*/ 1212193 h 1743852"/>
                <a:gd name="connsiteX108" fmla="*/ 927648 w 2970672"/>
                <a:gd name="connsiteY108" fmla="*/ 1190468 h 1743852"/>
                <a:gd name="connsiteX109" fmla="*/ 942916 w 2970672"/>
                <a:gd name="connsiteY109" fmla="*/ 1178670 h 1743852"/>
                <a:gd name="connsiteX110" fmla="*/ 947861 w 2970672"/>
                <a:gd name="connsiteY110" fmla="*/ 1196733 h 1743852"/>
                <a:gd name="connsiteX111" fmla="*/ 1001836 w 2970672"/>
                <a:gd name="connsiteY111" fmla="*/ 1594499 h 1743852"/>
                <a:gd name="connsiteX112" fmla="*/ 1004414 w 2970672"/>
                <a:gd name="connsiteY112" fmla="*/ 1596481 h 1743852"/>
                <a:gd name="connsiteX113" fmla="*/ 1049795 w 2970672"/>
                <a:gd name="connsiteY113" fmla="*/ 1613304 h 1743852"/>
                <a:gd name="connsiteX114" fmla="*/ 1034253 w 2970672"/>
                <a:gd name="connsiteY114" fmla="*/ 1408125 h 1743852"/>
                <a:gd name="connsiteX115" fmla="*/ 1052278 w 2970672"/>
                <a:gd name="connsiteY115" fmla="*/ 1212696 h 1743852"/>
                <a:gd name="connsiteX116" fmla="*/ 1053657 w 2970672"/>
                <a:gd name="connsiteY116" fmla="*/ 1209390 h 1743852"/>
                <a:gd name="connsiteX117" fmla="*/ 1058344 w 2970672"/>
                <a:gd name="connsiteY117" fmla="*/ 905662 h 1743852"/>
                <a:gd name="connsiteX118" fmla="*/ 1065264 w 2970672"/>
                <a:gd name="connsiteY118" fmla="*/ 892173 h 1743852"/>
                <a:gd name="connsiteX119" fmla="*/ 1072575 w 2970672"/>
                <a:gd name="connsiteY119" fmla="*/ 929448 h 1743852"/>
                <a:gd name="connsiteX120" fmla="*/ 1071955 w 2970672"/>
                <a:gd name="connsiteY120" fmla="*/ 1063079 h 1743852"/>
                <a:gd name="connsiteX121" fmla="*/ 1081794 w 2970672"/>
                <a:gd name="connsiteY121" fmla="*/ 1030812 h 1743852"/>
                <a:gd name="connsiteX122" fmla="*/ 1115243 w 2970672"/>
                <a:gd name="connsiteY122" fmla="*/ 879219 h 1743852"/>
                <a:gd name="connsiteX123" fmla="*/ 1137621 w 2970672"/>
                <a:gd name="connsiteY123" fmla="*/ 828341 h 1743852"/>
                <a:gd name="connsiteX124" fmla="*/ 1138224 w 2970672"/>
                <a:gd name="connsiteY124" fmla="*/ 937600 h 1743852"/>
                <a:gd name="connsiteX125" fmla="*/ 1096147 w 2970672"/>
                <a:gd name="connsiteY125" fmla="*/ 1638167 h 1743852"/>
                <a:gd name="connsiteX126" fmla="*/ 1095098 w 2970672"/>
                <a:gd name="connsiteY126" fmla="*/ 1691217 h 1743852"/>
                <a:gd name="connsiteX127" fmla="*/ 1101465 w 2970672"/>
                <a:gd name="connsiteY127" fmla="*/ 1634589 h 1743852"/>
                <a:gd name="connsiteX128" fmla="*/ 1117515 w 2970672"/>
                <a:gd name="connsiteY128" fmla="*/ 1581271 h 1743852"/>
                <a:gd name="connsiteX129" fmla="*/ 1177254 w 2970672"/>
                <a:gd name="connsiteY129" fmla="*/ 1441861 h 1743852"/>
                <a:gd name="connsiteX130" fmla="*/ 1167466 w 2970672"/>
                <a:gd name="connsiteY130" fmla="*/ 1537781 h 1743852"/>
                <a:gd name="connsiteX131" fmla="*/ 1163376 w 2970672"/>
                <a:gd name="connsiteY131" fmla="*/ 1653405 h 1743852"/>
                <a:gd name="connsiteX132" fmla="*/ 1242736 w 2970672"/>
                <a:gd name="connsiteY132" fmla="*/ 1674327 h 1743852"/>
                <a:gd name="connsiteX133" fmla="*/ 1284412 w 2970672"/>
                <a:gd name="connsiteY133" fmla="*/ 1454352 h 1743852"/>
                <a:gd name="connsiteX134" fmla="*/ 1264718 w 2970672"/>
                <a:gd name="connsiteY134" fmla="*/ 1568848 h 1743852"/>
                <a:gd name="connsiteX135" fmla="*/ 1261961 w 2970672"/>
                <a:gd name="connsiteY135" fmla="*/ 1711446 h 1743852"/>
                <a:gd name="connsiteX136" fmla="*/ 1265622 w 2970672"/>
                <a:gd name="connsiteY136" fmla="*/ 1680636 h 1743852"/>
                <a:gd name="connsiteX137" fmla="*/ 1328269 w 2970672"/>
                <a:gd name="connsiteY137" fmla="*/ 1692641 h 1743852"/>
                <a:gd name="connsiteX138" fmla="*/ 1333253 w 2970672"/>
                <a:gd name="connsiteY138" fmla="*/ 1387109 h 1743852"/>
                <a:gd name="connsiteX139" fmla="*/ 1380442 w 2970672"/>
                <a:gd name="connsiteY139" fmla="*/ 1119239 h 1743852"/>
                <a:gd name="connsiteX140" fmla="*/ 1381329 w 2970672"/>
                <a:gd name="connsiteY140" fmla="*/ 1125933 h 1743852"/>
                <a:gd name="connsiteX141" fmla="*/ 1403635 w 2970672"/>
                <a:gd name="connsiteY141" fmla="*/ 1030711 h 1743852"/>
                <a:gd name="connsiteX142" fmla="*/ 1433245 w 2970672"/>
                <a:gd name="connsiteY142" fmla="*/ 943764 h 1743852"/>
                <a:gd name="connsiteX143" fmla="*/ 1518733 w 2970672"/>
                <a:gd name="connsiteY143" fmla="*/ 804377 h 1743852"/>
                <a:gd name="connsiteX144" fmla="*/ 1514922 w 2970672"/>
                <a:gd name="connsiteY144" fmla="*/ 832233 h 1743852"/>
                <a:gd name="connsiteX145" fmla="*/ 1437274 w 2970672"/>
                <a:gd name="connsiteY145" fmla="*/ 1032481 h 1743852"/>
                <a:gd name="connsiteX146" fmla="*/ 1400560 w 2970672"/>
                <a:gd name="connsiteY146" fmla="*/ 1312133 h 1743852"/>
                <a:gd name="connsiteX147" fmla="*/ 1382741 w 2970672"/>
                <a:gd name="connsiteY147" fmla="*/ 1295539 h 1743852"/>
                <a:gd name="connsiteX148" fmla="*/ 1378684 w 2970672"/>
                <a:gd name="connsiteY148" fmla="*/ 1205861 h 1743852"/>
                <a:gd name="connsiteX149" fmla="*/ 1348862 w 2970672"/>
                <a:gd name="connsiteY149" fmla="*/ 1581115 h 1743852"/>
                <a:gd name="connsiteX150" fmla="*/ 1373036 w 2970672"/>
                <a:gd name="connsiteY150" fmla="*/ 1635549 h 1743852"/>
                <a:gd name="connsiteX151" fmla="*/ 1387222 w 2970672"/>
                <a:gd name="connsiteY151" fmla="*/ 1703545 h 1743852"/>
                <a:gd name="connsiteX152" fmla="*/ 1484006 w 2970672"/>
                <a:gd name="connsiteY152" fmla="*/ 1709821 h 1743852"/>
                <a:gd name="connsiteX153" fmla="*/ 1483894 w 2970672"/>
                <a:gd name="connsiteY153" fmla="*/ 1737951 h 1743852"/>
                <a:gd name="connsiteX154" fmla="*/ 1490780 w 2970672"/>
                <a:gd name="connsiteY154" fmla="*/ 1641428 h 1743852"/>
                <a:gd name="connsiteX155" fmla="*/ 1547646 w 2970672"/>
                <a:gd name="connsiteY155" fmla="*/ 1392402 h 1743852"/>
                <a:gd name="connsiteX156" fmla="*/ 1550531 w 2970672"/>
                <a:gd name="connsiteY156" fmla="*/ 1406333 h 1743852"/>
                <a:gd name="connsiteX157" fmla="*/ 1517863 w 2970672"/>
                <a:gd name="connsiteY157" fmla="*/ 1538077 h 1743852"/>
                <a:gd name="connsiteX158" fmla="*/ 1495407 w 2970672"/>
                <a:gd name="connsiteY158" fmla="*/ 1709469 h 1743852"/>
                <a:gd name="connsiteX159" fmla="*/ 1510273 w 2970672"/>
                <a:gd name="connsiteY159" fmla="*/ 1713847 h 1743852"/>
                <a:gd name="connsiteX160" fmla="*/ 1507706 w 2970672"/>
                <a:gd name="connsiteY160" fmla="*/ 1743853 h 1743852"/>
                <a:gd name="connsiteX161" fmla="*/ 1512360 w 2970672"/>
                <a:gd name="connsiteY161" fmla="*/ 1687046 h 1743852"/>
                <a:gd name="connsiteX162" fmla="*/ 1572072 w 2970672"/>
                <a:gd name="connsiteY162" fmla="*/ 1344641 h 1743852"/>
                <a:gd name="connsiteX163" fmla="*/ 1687026 w 2970672"/>
                <a:gd name="connsiteY163" fmla="*/ 1003575 h 1743852"/>
                <a:gd name="connsiteX164" fmla="*/ 1666835 w 2970672"/>
                <a:gd name="connsiteY164" fmla="*/ 1080695 h 1743852"/>
                <a:gd name="connsiteX165" fmla="*/ 1595337 w 2970672"/>
                <a:gd name="connsiteY165" fmla="*/ 1334814 h 1743852"/>
                <a:gd name="connsiteX166" fmla="*/ 1530849 w 2970672"/>
                <a:gd name="connsiteY166" fmla="*/ 1706918 h 1743852"/>
                <a:gd name="connsiteX167" fmla="*/ 1574500 w 2970672"/>
                <a:gd name="connsiteY167" fmla="*/ 1704528 h 1743852"/>
                <a:gd name="connsiteX168" fmla="*/ 1602106 w 2970672"/>
                <a:gd name="connsiteY168" fmla="*/ 1539406 h 1743852"/>
                <a:gd name="connsiteX169" fmla="*/ 1635043 w 2970672"/>
                <a:gd name="connsiteY169" fmla="*/ 1380587 h 1743852"/>
                <a:gd name="connsiteX170" fmla="*/ 1672974 w 2970672"/>
                <a:gd name="connsiteY170" fmla="*/ 1432911 h 1743852"/>
                <a:gd name="connsiteX171" fmla="*/ 1663381 w 2970672"/>
                <a:gd name="connsiteY171" fmla="*/ 1524704 h 1743852"/>
                <a:gd name="connsiteX172" fmla="*/ 1639753 w 2970672"/>
                <a:gd name="connsiteY172" fmla="*/ 1699871 h 1743852"/>
                <a:gd name="connsiteX173" fmla="*/ 1656718 w 2970672"/>
                <a:gd name="connsiteY173" fmla="*/ 1697951 h 1743852"/>
                <a:gd name="connsiteX174" fmla="*/ 1677410 w 2970672"/>
                <a:gd name="connsiteY174" fmla="*/ 1705790 h 1743852"/>
                <a:gd name="connsiteX175" fmla="*/ 1678783 w 2970672"/>
                <a:gd name="connsiteY175" fmla="*/ 1701865 h 1743852"/>
                <a:gd name="connsiteX176" fmla="*/ 1680893 w 2970672"/>
                <a:gd name="connsiteY176" fmla="*/ 1693908 h 1743852"/>
                <a:gd name="connsiteX177" fmla="*/ 1686802 w 2970672"/>
                <a:gd name="connsiteY177" fmla="*/ 1655851 h 1743852"/>
                <a:gd name="connsiteX178" fmla="*/ 1786348 w 2970672"/>
                <a:gd name="connsiteY178" fmla="*/ 1333568 h 1743852"/>
                <a:gd name="connsiteX179" fmla="*/ 1805277 w 2970672"/>
                <a:gd name="connsiteY179" fmla="*/ 1272071 h 1743852"/>
                <a:gd name="connsiteX180" fmla="*/ 1833063 w 2970672"/>
                <a:gd name="connsiteY180" fmla="*/ 1218983 h 1743852"/>
                <a:gd name="connsiteX181" fmla="*/ 1804702 w 2970672"/>
                <a:gd name="connsiteY181" fmla="*/ 1335383 h 1743852"/>
                <a:gd name="connsiteX182" fmla="*/ 1701189 w 2970672"/>
                <a:gd name="connsiteY182" fmla="*/ 1691619 h 1743852"/>
                <a:gd name="connsiteX183" fmla="*/ 1833543 w 2970672"/>
                <a:gd name="connsiteY183" fmla="*/ 1662093 h 1743852"/>
                <a:gd name="connsiteX184" fmla="*/ 1878656 w 2970672"/>
                <a:gd name="connsiteY184" fmla="*/ 1522231 h 1743852"/>
                <a:gd name="connsiteX185" fmla="*/ 1886251 w 2970672"/>
                <a:gd name="connsiteY185" fmla="*/ 1497702 h 1743852"/>
                <a:gd name="connsiteX186" fmla="*/ 1907273 w 2970672"/>
                <a:gd name="connsiteY186" fmla="*/ 1484045 h 1743852"/>
                <a:gd name="connsiteX187" fmla="*/ 1877311 w 2970672"/>
                <a:gd name="connsiteY187" fmla="*/ 1645588 h 1743852"/>
                <a:gd name="connsiteX188" fmla="*/ 1901731 w 2970672"/>
                <a:gd name="connsiteY188" fmla="*/ 1637162 h 1743852"/>
                <a:gd name="connsiteX189" fmla="*/ 1920800 w 2970672"/>
                <a:gd name="connsiteY189" fmla="*/ 1635716 h 1743852"/>
                <a:gd name="connsiteX190" fmla="*/ 1929109 w 2970672"/>
                <a:gd name="connsiteY190" fmla="*/ 1620635 h 1743852"/>
                <a:gd name="connsiteX191" fmla="*/ 1936236 w 2970672"/>
                <a:gd name="connsiteY191" fmla="*/ 1608150 h 1743852"/>
                <a:gd name="connsiteX192" fmla="*/ 2224432 w 2970672"/>
                <a:gd name="connsiteY192" fmla="*/ 1043861 h 1743852"/>
                <a:gd name="connsiteX193" fmla="*/ 2306806 w 2970672"/>
                <a:gd name="connsiteY193" fmla="*/ 844260 h 1743852"/>
                <a:gd name="connsiteX194" fmla="*/ 2318592 w 2970672"/>
                <a:gd name="connsiteY194" fmla="*/ 834489 h 1743852"/>
                <a:gd name="connsiteX195" fmla="*/ 2037874 w 2970672"/>
                <a:gd name="connsiteY195" fmla="*/ 1565369 h 1743852"/>
                <a:gd name="connsiteX196" fmla="*/ 2048622 w 2970672"/>
                <a:gd name="connsiteY196" fmla="*/ 1572840 h 1743852"/>
                <a:gd name="connsiteX197" fmla="*/ 2062864 w 2970672"/>
                <a:gd name="connsiteY197" fmla="*/ 1565542 h 1743852"/>
                <a:gd name="connsiteX198" fmla="*/ 2072027 w 2970672"/>
                <a:gd name="connsiteY198" fmla="*/ 1564241 h 1743852"/>
                <a:gd name="connsiteX199" fmla="*/ 2073980 w 2970672"/>
                <a:gd name="connsiteY199" fmla="*/ 1564984 h 1743852"/>
                <a:gd name="connsiteX200" fmla="*/ 2089684 w 2970672"/>
                <a:gd name="connsiteY200" fmla="*/ 1558529 h 1743852"/>
                <a:gd name="connsiteX201" fmla="*/ 2114981 w 2970672"/>
                <a:gd name="connsiteY201" fmla="*/ 1537440 h 1743852"/>
                <a:gd name="connsiteX202" fmla="*/ 2145662 w 2970672"/>
                <a:gd name="connsiteY202" fmla="*/ 1519830 h 1743852"/>
                <a:gd name="connsiteX203" fmla="*/ 2202288 w 2970672"/>
                <a:gd name="connsiteY203" fmla="*/ 1484810 h 1743852"/>
                <a:gd name="connsiteX204" fmla="*/ 2262324 w 2970672"/>
                <a:gd name="connsiteY204" fmla="*/ 1201970 h 1743852"/>
                <a:gd name="connsiteX205" fmla="*/ 2315439 w 2970672"/>
                <a:gd name="connsiteY205" fmla="*/ 953647 h 1743852"/>
                <a:gd name="connsiteX206" fmla="*/ 2328721 w 2970672"/>
                <a:gd name="connsiteY206" fmla="*/ 925796 h 1743852"/>
                <a:gd name="connsiteX207" fmla="*/ 2288536 w 2970672"/>
                <a:gd name="connsiteY207" fmla="*/ 1334116 h 1743852"/>
                <a:gd name="connsiteX208" fmla="*/ 2267804 w 2970672"/>
                <a:gd name="connsiteY208" fmla="*/ 1449343 h 1743852"/>
                <a:gd name="connsiteX209" fmla="*/ 2279925 w 2970672"/>
                <a:gd name="connsiteY209" fmla="*/ 1428572 h 1743852"/>
                <a:gd name="connsiteX210" fmla="*/ 2289389 w 2970672"/>
                <a:gd name="connsiteY210" fmla="*/ 1422045 h 1743852"/>
                <a:gd name="connsiteX211" fmla="*/ 2299323 w 2970672"/>
                <a:gd name="connsiteY211" fmla="*/ 1422542 h 1743852"/>
                <a:gd name="connsiteX212" fmla="*/ 2312152 w 2970672"/>
                <a:gd name="connsiteY212" fmla="*/ 1389091 h 1743852"/>
                <a:gd name="connsiteX213" fmla="*/ 2325094 w 2970672"/>
                <a:gd name="connsiteY213" fmla="*/ 1357723 h 1743852"/>
                <a:gd name="connsiteX214" fmla="*/ 2457520 w 2970672"/>
                <a:gd name="connsiteY214" fmla="*/ 963368 h 1743852"/>
                <a:gd name="connsiteX215" fmla="*/ 2484273 w 2970672"/>
                <a:gd name="connsiteY215" fmla="*/ 904741 h 1743852"/>
                <a:gd name="connsiteX216" fmla="*/ 2483034 w 2970672"/>
                <a:gd name="connsiteY216" fmla="*/ 935853 h 1743852"/>
                <a:gd name="connsiteX217" fmla="*/ 2473698 w 2970672"/>
                <a:gd name="connsiteY217" fmla="*/ 966908 h 1743852"/>
                <a:gd name="connsiteX218" fmla="*/ 2455667 w 2970672"/>
                <a:gd name="connsiteY218" fmla="*/ 1029366 h 1743852"/>
                <a:gd name="connsiteX219" fmla="*/ 2336768 w 2970672"/>
                <a:gd name="connsiteY219" fmla="*/ 1382156 h 1743852"/>
                <a:gd name="connsiteX220" fmla="*/ 2409968 w 2970672"/>
                <a:gd name="connsiteY220" fmla="*/ 1325701 h 1743852"/>
                <a:gd name="connsiteX221" fmla="*/ 2444104 w 2970672"/>
                <a:gd name="connsiteY221" fmla="*/ 1295505 h 1743852"/>
                <a:gd name="connsiteX222" fmla="*/ 2479239 w 2970672"/>
                <a:gd name="connsiteY222" fmla="*/ 1262864 h 1743852"/>
                <a:gd name="connsiteX223" fmla="*/ 2512410 w 2970672"/>
                <a:gd name="connsiteY223" fmla="*/ 1215432 h 1743852"/>
                <a:gd name="connsiteX224" fmla="*/ 2519670 w 2970672"/>
                <a:gd name="connsiteY224" fmla="*/ 1220920 h 1743852"/>
                <a:gd name="connsiteX225" fmla="*/ 2538360 w 2970672"/>
                <a:gd name="connsiteY225" fmla="*/ 1204868 h 1743852"/>
                <a:gd name="connsiteX226" fmla="*/ 2546228 w 2970672"/>
                <a:gd name="connsiteY226" fmla="*/ 1196610 h 1743852"/>
                <a:gd name="connsiteX227" fmla="*/ 2556591 w 2970672"/>
                <a:gd name="connsiteY227" fmla="*/ 1189200 h 1743852"/>
                <a:gd name="connsiteX228" fmla="*/ 2600086 w 2970672"/>
                <a:gd name="connsiteY228" fmla="*/ 1061678 h 1743852"/>
                <a:gd name="connsiteX229" fmla="*/ 2706518 w 2970672"/>
                <a:gd name="connsiteY229" fmla="*/ 693616 h 1743852"/>
                <a:gd name="connsiteX230" fmla="*/ 2710536 w 2970672"/>
                <a:gd name="connsiteY230" fmla="*/ 677284 h 1743852"/>
                <a:gd name="connsiteX231" fmla="*/ 2721441 w 2970672"/>
                <a:gd name="connsiteY231" fmla="*/ 665095 h 1743852"/>
                <a:gd name="connsiteX232" fmla="*/ 2725285 w 2970672"/>
                <a:gd name="connsiteY232" fmla="*/ 744259 h 1743852"/>
                <a:gd name="connsiteX233" fmla="*/ 2684112 w 2970672"/>
                <a:gd name="connsiteY233" fmla="*/ 982498 h 1743852"/>
                <a:gd name="connsiteX234" fmla="*/ 2724298 w 2970672"/>
                <a:gd name="connsiteY234" fmla="*/ 995541 h 1743852"/>
                <a:gd name="connsiteX235" fmla="*/ 2821232 w 2970672"/>
                <a:gd name="connsiteY235" fmla="*/ 725755 h 1743852"/>
                <a:gd name="connsiteX236" fmla="*/ 2789774 w 2970672"/>
                <a:gd name="connsiteY236" fmla="*/ 910453 h 1743852"/>
                <a:gd name="connsiteX237" fmla="*/ 2861283 w 2970672"/>
                <a:gd name="connsiteY237" fmla="*/ 816074 h 1743852"/>
                <a:gd name="connsiteX238" fmla="*/ 2930476 w 2970672"/>
                <a:gd name="connsiteY238" fmla="*/ 721461 h 1743852"/>
                <a:gd name="connsiteX239" fmla="*/ 2948836 w 2970672"/>
                <a:gd name="connsiteY239" fmla="*/ 589969 h 1743852"/>
                <a:gd name="connsiteX240" fmla="*/ 2970673 w 2970672"/>
                <a:gd name="connsiteY240" fmla="*/ 166323 h 1743852"/>
                <a:gd name="connsiteX241" fmla="*/ 2850066 w 2970672"/>
                <a:gd name="connsiteY241" fmla="*/ 261874 h 1743852"/>
                <a:gd name="connsiteX242" fmla="*/ 2692796 w 2970672"/>
                <a:gd name="connsiteY242" fmla="*/ 530872 h 1743852"/>
                <a:gd name="connsiteX243" fmla="*/ 2511489 w 2970672"/>
                <a:gd name="connsiteY243" fmla="*/ 529756 h 1743852"/>
                <a:gd name="connsiteX244" fmla="*/ 2346953 w 2970672"/>
                <a:gd name="connsiteY244" fmla="*/ 683627 h 1743852"/>
                <a:gd name="connsiteX245" fmla="*/ 2063305 w 2970672"/>
                <a:gd name="connsiteY245" fmla="*/ 698870 h 1743852"/>
                <a:gd name="connsiteX246" fmla="*/ 1695207 w 2970672"/>
                <a:gd name="connsiteY246" fmla="*/ 592989 h 1743852"/>
                <a:gd name="connsiteX247" fmla="*/ 1447085 w 2970672"/>
                <a:gd name="connsiteY247" fmla="*/ 611783 h 1743852"/>
                <a:gd name="connsiteX248" fmla="*/ 1037239 w 2970672"/>
                <a:gd name="connsiteY248" fmla="*/ 599690 h 1743852"/>
                <a:gd name="connsiteX249" fmla="*/ 934802 w 2970672"/>
                <a:gd name="connsiteY249" fmla="*/ 541381 h 1743852"/>
                <a:gd name="connsiteX250" fmla="*/ 851987 w 2970672"/>
                <a:gd name="connsiteY250" fmla="*/ 467443 h 1743852"/>
                <a:gd name="connsiteX251" fmla="*/ 731927 w 2970672"/>
                <a:gd name="connsiteY251" fmla="*/ 273359 h 1743852"/>
                <a:gd name="connsiteX252" fmla="*/ 266175 w 2970672"/>
                <a:gd name="connsiteY252" fmla="*/ 232778 h 1743852"/>
                <a:gd name="connsiteX253" fmla="*/ 251621 w 2970672"/>
                <a:gd name="connsiteY253" fmla="*/ 167155 h 1743852"/>
                <a:gd name="connsiteX254" fmla="*/ 56285 w 2970672"/>
                <a:gd name="connsiteY254" fmla="*/ 0 h 1743852"/>
                <a:gd name="connsiteX255" fmla="*/ 20218 w 2970672"/>
                <a:gd name="connsiteY255" fmla="*/ 225827 h 1743852"/>
                <a:gd name="connsiteX256" fmla="*/ 8086 w 2970672"/>
                <a:gd name="connsiteY256" fmla="*/ 342394 h 1743852"/>
                <a:gd name="connsiteX257" fmla="*/ 11 w 2970672"/>
                <a:gd name="connsiteY257" fmla="*/ 468203 h 1743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</a:cxnLst>
              <a:rect l="l" t="t" r="r" b="b"/>
              <a:pathLst>
                <a:path w="2970672" h="1743852">
                  <a:moveTo>
                    <a:pt x="793101" y="1451085"/>
                  </a:moveTo>
                  <a:cubicBezTo>
                    <a:pt x="788944" y="1434195"/>
                    <a:pt x="789518" y="1441465"/>
                    <a:pt x="796634" y="1433938"/>
                  </a:cubicBezTo>
                  <a:cubicBezTo>
                    <a:pt x="810596" y="1438204"/>
                    <a:pt x="809943" y="1438098"/>
                    <a:pt x="804960" y="1452476"/>
                  </a:cubicBezTo>
                  <a:lnTo>
                    <a:pt x="793101" y="1451085"/>
                  </a:lnTo>
                  <a:close/>
                  <a:moveTo>
                    <a:pt x="1994313" y="1268146"/>
                  </a:moveTo>
                  <a:lnTo>
                    <a:pt x="2037841" y="1138926"/>
                  </a:lnTo>
                  <a:cubicBezTo>
                    <a:pt x="2053187" y="1091885"/>
                    <a:pt x="2065682" y="1040829"/>
                    <a:pt x="2061826" y="989750"/>
                  </a:cubicBezTo>
                  <a:cubicBezTo>
                    <a:pt x="2060604" y="973625"/>
                    <a:pt x="2052384" y="953418"/>
                    <a:pt x="2060676" y="939119"/>
                  </a:cubicBezTo>
                  <a:cubicBezTo>
                    <a:pt x="2079048" y="937969"/>
                    <a:pt x="2080454" y="954714"/>
                    <a:pt x="2085058" y="975529"/>
                  </a:cubicBezTo>
                  <a:cubicBezTo>
                    <a:pt x="2109685" y="1087016"/>
                    <a:pt x="2052562" y="1181467"/>
                    <a:pt x="2012862" y="1278085"/>
                  </a:cubicBezTo>
                  <a:cubicBezTo>
                    <a:pt x="2000317" y="1308610"/>
                    <a:pt x="2004983" y="1310436"/>
                    <a:pt x="1989820" y="1316114"/>
                  </a:cubicBezTo>
                  <a:cubicBezTo>
                    <a:pt x="1980674" y="1304132"/>
                    <a:pt x="1989145" y="1284768"/>
                    <a:pt x="1994318" y="1268140"/>
                  </a:cubicBezTo>
                  <a:close/>
                  <a:moveTo>
                    <a:pt x="1905398" y="1205186"/>
                  </a:moveTo>
                  <a:cubicBezTo>
                    <a:pt x="1891089" y="1182902"/>
                    <a:pt x="1935159" y="1008556"/>
                    <a:pt x="1941035" y="981520"/>
                  </a:cubicBezTo>
                  <a:cubicBezTo>
                    <a:pt x="1947709" y="950855"/>
                    <a:pt x="1948083" y="921436"/>
                    <a:pt x="1961678" y="914093"/>
                  </a:cubicBezTo>
                  <a:cubicBezTo>
                    <a:pt x="1973826" y="922173"/>
                    <a:pt x="1968603" y="928186"/>
                    <a:pt x="1964217" y="947779"/>
                  </a:cubicBezTo>
                  <a:lnTo>
                    <a:pt x="1905392" y="1205186"/>
                  </a:lnTo>
                  <a:close/>
                  <a:moveTo>
                    <a:pt x="655234" y="1034531"/>
                  </a:moveTo>
                  <a:cubicBezTo>
                    <a:pt x="644006" y="1029561"/>
                    <a:pt x="645747" y="1031130"/>
                    <a:pt x="642705" y="1014128"/>
                  </a:cubicBezTo>
                  <a:cubicBezTo>
                    <a:pt x="625808" y="919761"/>
                    <a:pt x="611733" y="709295"/>
                    <a:pt x="663275" y="642303"/>
                  </a:cubicBezTo>
                  <a:cubicBezTo>
                    <a:pt x="672930" y="656318"/>
                    <a:pt x="669648" y="694794"/>
                    <a:pt x="669576" y="744516"/>
                  </a:cubicBezTo>
                  <a:lnTo>
                    <a:pt x="662438" y="992727"/>
                  </a:lnTo>
                  <a:cubicBezTo>
                    <a:pt x="661852" y="1019388"/>
                    <a:pt x="664899" y="1022353"/>
                    <a:pt x="655234" y="1034525"/>
                  </a:cubicBezTo>
                  <a:close/>
                  <a:moveTo>
                    <a:pt x="1752647" y="1215197"/>
                  </a:moveTo>
                  <a:cubicBezTo>
                    <a:pt x="1745716" y="1204521"/>
                    <a:pt x="1748133" y="1203444"/>
                    <a:pt x="1749701" y="1187313"/>
                  </a:cubicBezTo>
                  <a:cubicBezTo>
                    <a:pt x="1756576" y="1116866"/>
                    <a:pt x="1796650" y="797453"/>
                    <a:pt x="1812945" y="782478"/>
                  </a:cubicBezTo>
                  <a:cubicBezTo>
                    <a:pt x="1830992" y="808012"/>
                    <a:pt x="1787944" y="1059841"/>
                    <a:pt x="1777603" y="1115565"/>
                  </a:cubicBezTo>
                  <a:cubicBezTo>
                    <a:pt x="1774104" y="1134414"/>
                    <a:pt x="1771085" y="1150903"/>
                    <a:pt x="1767491" y="1169669"/>
                  </a:cubicBezTo>
                  <a:cubicBezTo>
                    <a:pt x="1759617" y="1210887"/>
                    <a:pt x="1765505" y="1207961"/>
                    <a:pt x="1752647" y="1215197"/>
                  </a:cubicBezTo>
                  <a:close/>
                  <a:moveTo>
                    <a:pt x="849933" y="961710"/>
                  </a:moveTo>
                  <a:cubicBezTo>
                    <a:pt x="849933" y="908767"/>
                    <a:pt x="857690" y="854188"/>
                    <a:pt x="876139" y="804879"/>
                  </a:cubicBezTo>
                  <a:cubicBezTo>
                    <a:pt x="890760" y="765822"/>
                    <a:pt x="888562" y="771344"/>
                    <a:pt x="900437" y="768112"/>
                  </a:cubicBezTo>
                  <a:cubicBezTo>
                    <a:pt x="907909" y="783070"/>
                    <a:pt x="888143" y="852686"/>
                    <a:pt x="885755" y="877521"/>
                  </a:cubicBezTo>
                  <a:cubicBezTo>
                    <a:pt x="875777" y="981247"/>
                    <a:pt x="889449" y="1092460"/>
                    <a:pt x="889460" y="1199010"/>
                  </a:cubicBezTo>
                  <a:cubicBezTo>
                    <a:pt x="889466" y="1254321"/>
                    <a:pt x="892730" y="1248151"/>
                    <a:pt x="874041" y="1252272"/>
                  </a:cubicBezTo>
                  <a:lnTo>
                    <a:pt x="849922" y="961710"/>
                  </a:lnTo>
                  <a:close/>
                  <a:moveTo>
                    <a:pt x="0" y="468164"/>
                  </a:moveTo>
                  <a:cubicBezTo>
                    <a:pt x="17757" y="483781"/>
                    <a:pt x="66275" y="619338"/>
                    <a:pt x="89082" y="641516"/>
                  </a:cubicBezTo>
                  <a:cubicBezTo>
                    <a:pt x="89177" y="597121"/>
                    <a:pt x="80455" y="414673"/>
                    <a:pt x="90315" y="386460"/>
                  </a:cubicBezTo>
                  <a:cubicBezTo>
                    <a:pt x="106053" y="393221"/>
                    <a:pt x="101850" y="402015"/>
                    <a:pt x="102085" y="422641"/>
                  </a:cubicBezTo>
                  <a:cubicBezTo>
                    <a:pt x="102950" y="500336"/>
                    <a:pt x="100221" y="556825"/>
                    <a:pt x="108084" y="636301"/>
                  </a:cubicBezTo>
                  <a:lnTo>
                    <a:pt x="113704" y="716464"/>
                  </a:lnTo>
                  <a:cubicBezTo>
                    <a:pt x="113971" y="715900"/>
                    <a:pt x="114730" y="719228"/>
                    <a:pt x="115629" y="720361"/>
                  </a:cubicBezTo>
                  <a:lnTo>
                    <a:pt x="115311" y="702829"/>
                  </a:lnTo>
                  <a:cubicBezTo>
                    <a:pt x="123168" y="709786"/>
                    <a:pt x="116042" y="696106"/>
                    <a:pt x="122482" y="713013"/>
                  </a:cubicBezTo>
                  <a:cubicBezTo>
                    <a:pt x="129385" y="703599"/>
                    <a:pt x="139095" y="574368"/>
                    <a:pt x="143364" y="546757"/>
                  </a:cubicBezTo>
                  <a:cubicBezTo>
                    <a:pt x="147600" y="519376"/>
                    <a:pt x="163158" y="415315"/>
                    <a:pt x="176859" y="401384"/>
                  </a:cubicBezTo>
                  <a:cubicBezTo>
                    <a:pt x="183293" y="412658"/>
                    <a:pt x="177908" y="435600"/>
                    <a:pt x="176406" y="449347"/>
                  </a:cubicBezTo>
                  <a:cubicBezTo>
                    <a:pt x="189917" y="433278"/>
                    <a:pt x="179280" y="420324"/>
                    <a:pt x="200537" y="415902"/>
                  </a:cubicBezTo>
                  <a:cubicBezTo>
                    <a:pt x="207451" y="424087"/>
                    <a:pt x="207144" y="415996"/>
                    <a:pt x="204605" y="433445"/>
                  </a:cubicBezTo>
                  <a:cubicBezTo>
                    <a:pt x="202814" y="445746"/>
                    <a:pt x="180765" y="489789"/>
                    <a:pt x="176546" y="559868"/>
                  </a:cubicBezTo>
                  <a:lnTo>
                    <a:pt x="174582" y="546054"/>
                  </a:lnTo>
                  <a:cubicBezTo>
                    <a:pt x="164927" y="560392"/>
                    <a:pt x="168622" y="786521"/>
                    <a:pt x="177065" y="804890"/>
                  </a:cubicBezTo>
                  <a:cubicBezTo>
                    <a:pt x="193980" y="836220"/>
                    <a:pt x="217066" y="873713"/>
                    <a:pt x="236665" y="901916"/>
                  </a:cubicBezTo>
                  <a:cubicBezTo>
                    <a:pt x="247955" y="918169"/>
                    <a:pt x="257654" y="933061"/>
                    <a:pt x="267252" y="947751"/>
                  </a:cubicBezTo>
                  <a:cubicBezTo>
                    <a:pt x="284418" y="974038"/>
                    <a:pt x="291070" y="969594"/>
                    <a:pt x="290261" y="1009952"/>
                  </a:cubicBezTo>
                  <a:cubicBezTo>
                    <a:pt x="300021" y="992079"/>
                    <a:pt x="291974" y="973006"/>
                    <a:pt x="294948" y="924138"/>
                  </a:cubicBezTo>
                  <a:cubicBezTo>
                    <a:pt x="296583" y="897181"/>
                    <a:pt x="298777" y="870229"/>
                    <a:pt x="299937" y="843238"/>
                  </a:cubicBezTo>
                  <a:cubicBezTo>
                    <a:pt x="304140" y="745381"/>
                    <a:pt x="303386" y="621192"/>
                    <a:pt x="330703" y="528678"/>
                  </a:cubicBezTo>
                  <a:cubicBezTo>
                    <a:pt x="344543" y="481804"/>
                    <a:pt x="348248" y="474601"/>
                    <a:pt x="368433" y="433618"/>
                  </a:cubicBezTo>
                  <a:cubicBezTo>
                    <a:pt x="375269" y="419732"/>
                    <a:pt x="375598" y="417901"/>
                    <a:pt x="387184" y="410826"/>
                  </a:cubicBezTo>
                  <a:cubicBezTo>
                    <a:pt x="389974" y="445176"/>
                    <a:pt x="374538" y="547958"/>
                    <a:pt x="371603" y="591610"/>
                  </a:cubicBezTo>
                  <a:cubicBezTo>
                    <a:pt x="367328" y="655251"/>
                    <a:pt x="365760" y="720813"/>
                    <a:pt x="365347" y="784745"/>
                  </a:cubicBezTo>
                  <a:cubicBezTo>
                    <a:pt x="365062" y="829106"/>
                    <a:pt x="370152" y="1055608"/>
                    <a:pt x="366296" y="1082376"/>
                  </a:cubicBezTo>
                  <a:cubicBezTo>
                    <a:pt x="362858" y="1106273"/>
                    <a:pt x="363332" y="1153237"/>
                    <a:pt x="369867" y="1174683"/>
                  </a:cubicBezTo>
                  <a:lnTo>
                    <a:pt x="368991" y="1089037"/>
                  </a:lnTo>
                  <a:lnTo>
                    <a:pt x="404427" y="1131656"/>
                  </a:lnTo>
                  <a:cubicBezTo>
                    <a:pt x="413418" y="1127485"/>
                    <a:pt x="417955" y="1125196"/>
                    <a:pt x="431264" y="1126374"/>
                  </a:cubicBezTo>
                  <a:cubicBezTo>
                    <a:pt x="413234" y="1048417"/>
                    <a:pt x="404930" y="882865"/>
                    <a:pt x="408044" y="800837"/>
                  </a:cubicBezTo>
                  <a:cubicBezTo>
                    <a:pt x="409288" y="768128"/>
                    <a:pt x="431532" y="536763"/>
                    <a:pt x="470311" y="518159"/>
                  </a:cubicBezTo>
                  <a:cubicBezTo>
                    <a:pt x="490122" y="528416"/>
                    <a:pt x="489826" y="568885"/>
                    <a:pt x="491824" y="591191"/>
                  </a:cubicBezTo>
                  <a:cubicBezTo>
                    <a:pt x="500547" y="688658"/>
                    <a:pt x="482655" y="1003475"/>
                    <a:pt x="470222" y="1110227"/>
                  </a:cubicBezTo>
                  <a:cubicBezTo>
                    <a:pt x="464703" y="1157586"/>
                    <a:pt x="468844" y="1173187"/>
                    <a:pt x="445841" y="1174666"/>
                  </a:cubicBezTo>
                  <a:cubicBezTo>
                    <a:pt x="456868" y="1196710"/>
                    <a:pt x="490379" y="1211596"/>
                    <a:pt x="493024" y="1238955"/>
                  </a:cubicBezTo>
                  <a:cubicBezTo>
                    <a:pt x="495636" y="1266019"/>
                    <a:pt x="482940" y="1326326"/>
                    <a:pt x="496082" y="1345701"/>
                  </a:cubicBezTo>
                  <a:cubicBezTo>
                    <a:pt x="507037" y="1307342"/>
                    <a:pt x="492885" y="1239525"/>
                    <a:pt x="494726" y="1198877"/>
                  </a:cubicBezTo>
                  <a:cubicBezTo>
                    <a:pt x="496841" y="1152064"/>
                    <a:pt x="500837" y="1105380"/>
                    <a:pt x="502176" y="1058249"/>
                  </a:cubicBezTo>
                  <a:cubicBezTo>
                    <a:pt x="503800" y="1000806"/>
                    <a:pt x="497957" y="816772"/>
                    <a:pt x="518321" y="776280"/>
                  </a:cubicBezTo>
                  <a:lnTo>
                    <a:pt x="516926" y="795309"/>
                  </a:lnTo>
                  <a:cubicBezTo>
                    <a:pt x="531016" y="777805"/>
                    <a:pt x="544315" y="585965"/>
                    <a:pt x="574829" y="552492"/>
                  </a:cubicBezTo>
                  <a:cubicBezTo>
                    <a:pt x="581141" y="564748"/>
                    <a:pt x="569221" y="597093"/>
                    <a:pt x="565303" y="614229"/>
                  </a:cubicBezTo>
                  <a:cubicBezTo>
                    <a:pt x="585025" y="598271"/>
                    <a:pt x="591253" y="561576"/>
                    <a:pt x="619049" y="553609"/>
                  </a:cubicBezTo>
                  <a:lnTo>
                    <a:pt x="622950" y="567540"/>
                  </a:lnTo>
                  <a:cubicBezTo>
                    <a:pt x="623151" y="570181"/>
                    <a:pt x="621935" y="578673"/>
                    <a:pt x="621449" y="581655"/>
                  </a:cubicBezTo>
                  <a:cubicBezTo>
                    <a:pt x="598424" y="722371"/>
                    <a:pt x="589506" y="822082"/>
                    <a:pt x="585176" y="969733"/>
                  </a:cubicBezTo>
                  <a:cubicBezTo>
                    <a:pt x="582971" y="1044799"/>
                    <a:pt x="582564" y="1120059"/>
                    <a:pt x="587268" y="1195013"/>
                  </a:cubicBezTo>
                  <a:cubicBezTo>
                    <a:pt x="589439" y="1229698"/>
                    <a:pt x="593306" y="1269380"/>
                    <a:pt x="593457" y="1303585"/>
                  </a:cubicBezTo>
                  <a:cubicBezTo>
                    <a:pt x="593574" y="1329922"/>
                    <a:pt x="584121" y="1393954"/>
                    <a:pt x="589506" y="1415390"/>
                  </a:cubicBezTo>
                  <a:lnTo>
                    <a:pt x="591973" y="1421643"/>
                  </a:lnTo>
                  <a:cubicBezTo>
                    <a:pt x="593368" y="1426830"/>
                    <a:pt x="593329" y="1427082"/>
                    <a:pt x="594434" y="1432397"/>
                  </a:cubicBezTo>
                  <a:lnTo>
                    <a:pt x="599992" y="1453067"/>
                  </a:lnTo>
                  <a:cubicBezTo>
                    <a:pt x="600031" y="1439991"/>
                    <a:pt x="597179" y="1433592"/>
                    <a:pt x="597196" y="1420214"/>
                  </a:cubicBezTo>
                  <a:cubicBezTo>
                    <a:pt x="597207" y="1406758"/>
                    <a:pt x="600109" y="1400560"/>
                    <a:pt x="600159" y="1387628"/>
                  </a:cubicBezTo>
                  <a:cubicBezTo>
                    <a:pt x="590014" y="1375222"/>
                    <a:pt x="593703" y="1346176"/>
                    <a:pt x="595634" y="1329007"/>
                  </a:cubicBezTo>
                  <a:lnTo>
                    <a:pt x="651484" y="1375149"/>
                  </a:lnTo>
                  <a:cubicBezTo>
                    <a:pt x="656517" y="1369409"/>
                    <a:pt x="654224" y="1375635"/>
                    <a:pt x="655490" y="1363681"/>
                  </a:cubicBezTo>
                  <a:lnTo>
                    <a:pt x="649396" y="1259184"/>
                  </a:lnTo>
                  <a:cubicBezTo>
                    <a:pt x="647940" y="1220479"/>
                    <a:pt x="647454" y="1181607"/>
                    <a:pt x="646450" y="1142701"/>
                  </a:cubicBezTo>
                  <a:cubicBezTo>
                    <a:pt x="646037" y="1126748"/>
                    <a:pt x="639887" y="1096167"/>
                    <a:pt x="653755" y="1088194"/>
                  </a:cubicBezTo>
                  <a:cubicBezTo>
                    <a:pt x="690614" y="1067010"/>
                    <a:pt x="672801" y="1185923"/>
                    <a:pt x="675391" y="1244170"/>
                  </a:cubicBezTo>
                  <a:cubicBezTo>
                    <a:pt x="684532" y="1216582"/>
                    <a:pt x="681122" y="1162455"/>
                    <a:pt x="685659" y="1128982"/>
                  </a:cubicBezTo>
                  <a:cubicBezTo>
                    <a:pt x="693499" y="1071147"/>
                    <a:pt x="737379" y="871005"/>
                    <a:pt x="774200" y="858777"/>
                  </a:cubicBezTo>
                  <a:cubicBezTo>
                    <a:pt x="779334" y="874489"/>
                    <a:pt x="763597" y="981303"/>
                    <a:pt x="762575" y="1010158"/>
                  </a:cubicBezTo>
                  <a:cubicBezTo>
                    <a:pt x="760695" y="1063532"/>
                    <a:pt x="762190" y="1117597"/>
                    <a:pt x="765740" y="1170736"/>
                  </a:cubicBezTo>
                  <a:cubicBezTo>
                    <a:pt x="772581" y="1273065"/>
                    <a:pt x="781521" y="1376383"/>
                    <a:pt x="788960" y="1478489"/>
                  </a:cubicBezTo>
                  <a:cubicBezTo>
                    <a:pt x="829910" y="1503872"/>
                    <a:pt x="886179" y="1541326"/>
                    <a:pt x="935500" y="1562650"/>
                  </a:cubicBezTo>
                  <a:cubicBezTo>
                    <a:pt x="934065" y="1496848"/>
                    <a:pt x="925689" y="1430058"/>
                    <a:pt x="919249" y="1364976"/>
                  </a:cubicBezTo>
                  <a:cubicBezTo>
                    <a:pt x="914299" y="1314925"/>
                    <a:pt x="909187" y="1261781"/>
                    <a:pt x="921236" y="1212193"/>
                  </a:cubicBezTo>
                  <a:cubicBezTo>
                    <a:pt x="922179" y="1208318"/>
                    <a:pt x="926297" y="1192863"/>
                    <a:pt x="927648" y="1190468"/>
                  </a:cubicBezTo>
                  <a:cubicBezTo>
                    <a:pt x="937235" y="1173466"/>
                    <a:pt x="929015" y="1183137"/>
                    <a:pt x="942916" y="1178670"/>
                  </a:cubicBezTo>
                  <a:cubicBezTo>
                    <a:pt x="949903" y="1192042"/>
                    <a:pt x="944233" y="1184722"/>
                    <a:pt x="947861" y="1196733"/>
                  </a:cubicBezTo>
                  <a:cubicBezTo>
                    <a:pt x="983732" y="1315422"/>
                    <a:pt x="992857" y="1471968"/>
                    <a:pt x="1001836" y="1594499"/>
                  </a:cubicBezTo>
                  <a:lnTo>
                    <a:pt x="1004414" y="1596481"/>
                  </a:lnTo>
                  <a:lnTo>
                    <a:pt x="1049795" y="1613304"/>
                  </a:lnTo>
                  <a:cubicBezTo>
                    <a:pt x="1037077" y="1547217"/>
                    <a:pt x="1033064" y="1476541"/>
                    <a:pt x="1034253" y="1408125"/>
                  </a:cubicBezTo>
                  <a:lnTo>
                    <a:pt x="1052278" y="1212696"/>
                  </a:lnTo>
                  <a:cubicBezTo>
                    <a:pt x="1052485" y="1210887"/>
                    <a:pt x="1053093" y="1210440"/>
                    <a:pt x="1053657" y="1209390"/>
                  </a:cubicBezTo>
                  <a:lnTo>
                    <a:pt x="1058344" y="905662"/>
                  </a:lnTo>
                  <a:cubicBezTo>
                    <a:pt x="1061715" y="887695"/>
                    <a:pt x="1058205" y="898281"/>
                    <a:pt x="1065264" y="892173"/>
                  </a:cubicBezTo>
                  <a:cubicBezTo>
                    <a:pt x="1078105" y="900894"/>
                    <a:pt x="1073384" y="911419"/>
                    <a:pt x="1072575" y="929448"/>
                  </a:cubicBezTo>
                  <a:lnTo>
                    <a:pt x="1071955" y="1063079"/>
                  </a:lnTo>
                  <a:cubicBezTo>
                    <a:pt x="1078412" y="1053481"/>
                    <a:pt x="1079483" y="1043084"/>
                    <a:pt x="1081794" y="1030812"/>
                  </a:cubicBezTo>
                  <a:lnTo>
                    <a:pt x="1115243" y="879219"/>
                  </a:lnTo>
                  <a:cubicBezTo>
                    <a:pt x="1126728" y="829246"/>
                    <a:pt x="1119378" y="831418"/>
                    <a:pt x="1137621" y="828341"/>
                  </a:cubicBezTo>
                  <a:cubicBezTo>
                    <a:pt x="1153554" y="848381"/>
                    <a:pt x="1140121" y="909398"/>
                    <a:pt x="1138224" y="937600"/>
                  </a:cubicBezTo>
                  <a:lnTo>
                    <a:pt x="1096147" y="1638167"/>
                  </a:lnTo>
                  <a:cubicBezTo>
                    <a:pt x="1092363" y="1654393"/>
                    <a:pt x="1091710" y="1675332"/>
                    <a:pt x="1095098" y="1691217"/>
                  </a:cubicBezTo>
                  <a:cubicBezTo>
                    <a:pt x="1104657" y="1681591"/>
                    <a:pt x="1098820" y="1650412"/>
                    <a:pt x="1101465" y="1634589"/>
                  </a:cubicBezTo>
                  <a:cubicBezTo>
                    <a:pt x="1115779" y="1627202"/>
                    <a:pt x="1109278" y="1619759"/>
                    <a:pt x="1117515" y="1581271"/>
                  </a:cubicBezTo>
                  <a:cubicBezTo>
                    <a:pt x="1125009" y="1546234"/>
                    <a:pt x="1150864" y="1454475"/>
                    <a:pt x="1177254" y="1441861"/>
                  </a:cubicBezTo>
                  <a:cubicBezTo>
                    <a:pt x="1187389" y="1457802"/>
                    <a:pt x="1169921" y="1513146"/>
                    <a:pt x="1167466" y="1537781"/>
                  </a:cubicBezTo>
                  <a:cubicBezTo>
                    <a:pt x="1163738" y="1575286"/>
                    <a:pt x="1161752" y="1615504"/>
                    <a:pt x="1163376" y="1653405"/>
                  </a:cubicBezTo>
                  <a:lnTo>
                    <a:pt x="1242736" y="1674327"/>
                  </a:lnTo>
                  <a:cubicBezTo>
                    <a:pt x="1242881" y="1628469"/>
                    <a:pt x="1245571" y="1470594"/>
                    <a:pt x="1284412" y="1454352"/>
                  </a:cubicBezTo>
                  <a:cubicBezTo>
                    <a:pt x="1283904" y="1470349"/>
                    <a:pt x="1267503" y="1499824"/>
                    <a:pt x="1264718" y="1568848"/>
                  </a:cubicBezTo>
                  <a:lnTo>
                    <a:pt x="1261961" y="1711446"/>
                  </a:lnTo>
                  <a:cubicBezTo>
                    <a:pt x="1267084" y="1699743"/>
                    <a:pt x="1265578" y="1696365"/>
                    <a:pt x="1265622" y="1680636"/>
                  </a:cubicBezTo>
                  <a:lnTo>
                    <a:pt x="1328269" y="1692641"/>
                  </a:lnTo>
                  <a:cubicBezTo>
                    <a:pt x="1314787" y="1648637"/>
                    <a:pt x="1327968" y="1443447"/>
                    <a:pt x="1333253" y="1387109"/>
                  </a:cubicBezTo>
                  <a:cubicBezTo>
                    <a:pt x="1342204" y="1291619"/>
                    <a:pt x="1358187" y="1208017"/>
                    <a:pt x="1380442" y="1119239"/>
                  </a:cubicBezTo>
                  <a:lnTo>
                    <a:pt x="1381329" y="1125933"/>
                  </a:lnTo>
                  <a:cubicBezTo>
                    <a:pt x="1392568" y="1111818"/>
                    <a:pt x="1397156" y="1053118"/>
                    <a:pt x="1403635" y="1030711"/>
                  </a:cubicBezTo>
                  <a:cubicBezTo>
                    <a:pt x="1412307" y="1000694"/>
                    <a:pt x="1421621" y="971420"/>
                    <a:pt x="1433245" y="943764"/>
                  </a:cubicBezTo>
                  <a:cubicBezTo>
                    <a:pt x="1440410" y="926707"/>
                    <a:pt x="1500117" y="791066"/>
                    <a:pt x="1518733" y="804377"/>
                  </a:cubicBezTo>
                  <a:cubicBezTo>
                    <a:pt x="1521590" y="806426"/>
                    <a:pt x="1531926" y="800948"/>
                    <a:pt x="1514922" y="832233"/>
                  </a:cubicBezTo>
                  <a:cubicBezTo>
                    <a:pt x="1483570" y="889922"/>
                    <a:pt x="1453318" y="968578"/>
                    <a:pt x="1437274" y="1032481"/>
                  </a:cubicBezTo>
                  <a:cubicBezTo>
                    <a:pt x="1397630" y="1190283"/>
                    <a:pt x="1415588" y="1229849"/>
                    <a:pt x="1400560" y="1312133"/>
                  </a:cubicBezTo>
                  <a:cubicBezTo>
                    <a:pt x="1385023" y="1309782"/>
                    <a:pt x="1385978" y="1311619"/>
                    <a:pt x="1382741" y="1295539"/>
                  </a:cubicBezTo>
                  <a:lnTo>
                    <a:pt x="1378684" y="1205861"/>
                  </a:lnTo>
                  <a:cubicBezTo>
                    <a:pt x="1364180" y="1241686"/>
                    <a:pt x="1348772" y="1524727"/>
                    <a:pt x="1348862" y="1581115"/>
                  </a:cubicBezTo>
                  <a:cubicBezTo>
                    <a:pt x="1369571" y="1589429"/>
                    <a:pt x="1364057" y="1592706"/>
                    <a:pt x="1373036" y="1635549"/>
                  </a:cubicBezTo>
                  <a:cubicBezTo>
                    <a:pt x="1377004" y="1654510"/>
                    <a:pt x="1379968" y="1688922"/>
                    <a:pt x="1387222" y="1703545"/>
                  </a:cubicBezTo>
                  <a:cubicBezTo>
                    <a:pt x="1399550" y="1699000"/>
                    <a:pt x="1468207" y="1704707"/>
                    <a:pt x="1484006" y="1709821"/>
                  </a:cubicBezTo>
                  <a:lnTo>
                    <a:pt x="1483894" y="1737951"/>
                  </a:lnTo>
                  <a:cubicBezTo>
                    <a:pt x="1495111" y="1716510"/>
                    <a:pt x="1484993" y="1701038"/>
                    <a:pt x="1490780" y="1641428"/>
                  </a:cubicBezTo>
                  <a:cubicBezTo>
                    <a:pt x="1496104" y="1586592"/>
                    <a:pt x="1515329" y="1421191"/>
                    <a:pt x="1547646" y="1392402"/>
                  </a:cubicBezTo>
                  <a:lnTo>
                    <a:pt x="1550531" y="1406333"/>
                  </a:lnTo>
                  <a:cubicBezTo>
                    <a:pt x="1550492" y="1406635"/>
                    <a:pt x="1527523" y="1471895"/>
                    <a:pt x="1517863" y="1538077"/>
                  </a:cubicBezTo>
                  <a:cubicBezTo>
                    <a:pt x="1511830" y="1579395"/>
                    <a:pt x="1507310" y="1677453"/>
                    <a:pt x="1495407" y="1709469"/>
                  </a:cubicBezTo>
                  <a:cubicBezTo>
                    <a:pt x="1522282" y="1706856"/>
                    <a:pt x="1503621" y="1707108"/>
                    <a:pt x="1510273" y="1713847"/>
                  </a:cubicBezTo>
                  <a:lnTo>
                    <a:pt x="1507706" y="1743853"/>
                  </a:lnTo>
                  <a:cubicBezTo>
                    <a:pt x="1522813" y="1717471"/>
                    <a:pt x="1511412" y="1715148"/>
                    <a:pt x="1512360" y="1687046"/>
                  </a:cubicBezTo>
                  <a:cubicBezTo>
                    <a:pt x="1514760" y="1615979"/>
                    <a:pt x="1555833" y="1409320"/>
                    <a:pt x="1572072" y="1344641"/>
                  </a:cubicBezTo>
                  <a:cubicBezTo>
                    <a:pt x="1579064" y="1316801"/>
                    <a:pt x="1661913" y="1016110"/>
                    <a:pt x="1687026" y="1003575"/>
                  </a:cubicBezTo>
                  <a:cubicBezTo>
                    <a:pt x="1695642" y="1018433"/>
                    <a:pt x="1673772" y="1059863"/>
                    <a:pt x="1666835" y="1080695"/>
                  </a:cubicBezTo>
                  <a:lnTo>
                    <a:pt x="1595337" y="1334814"/>
                  </a:lnTo>
                  <a:cubicBezTo>
                    <a:pt x="1568434" y="1450226"/>
                    <a:pt x="1541669" y="1586721"/>
                    <a:pt x="1530849" y="1706918"/>
                  </a:cubicBezTo>
                  <a:lnTo>
                    <a:pt x="1574500" y="1704528"/>
                  </a:lnTo>
                  <a:cubicBezTo>
                    <a:pt x="1585091" y="1648391"/>
                    <a:pt x="1593808" y="1595213"/>
                    <a:pt x="1602106" y="1539406"/>
                  </a:cubicBezTo>
                  <a:cubicBezTo>
                    <a:pt x="1608647" y="1495458"/>
                    <a:pt x="1610779" y="1408354"/>
                    <a:pt x="1635043" y="1380587"/>
                  </a:cubicBezTo>
                  <a:cubicBezTo>
                    <a:pt x="1678342" y="1375830"/>
                    <a:pt x="1677600" y="1396551"/>
                    <a:pt x="1672974" y="1432911"/>
                  </a:cubicBezTo>
                  <a:cubicBezTo>
                    <a:pt x="1669129" y="1463174"/>
                    <a:pt x="1666339" y="1494201"/>
                    <a:pt x="1663381" y="1524704"/>
                  </a:cubicBezTo>
                  <a:cubicBezTo>
                    <a:pt x="1657532" y="1585035"/>
                    <a:pt x="1646092" y="1642768"/>
                    <a:pt x="1639753" y="1699871"/>
                  </a:cubicBezTo>
                  <a:lnTo>
                    <a:pt x="1656718" y="1697951"/>
                  </a:lnTo>
                  <a:cubicBezTo>
                    <a:pt x="1691378" y="1696940"/>
                    <a:pt x="1668415" y="1692674"/>
                    <a:pt x="1677410" y="1705790"/>
                  </a:cubicBezTo>
                  <a:cubicBezTo>
                    <a:pt x="1678091" y="1704584"/>
                    <a:pt x="1678599" y="1701340"/>
                    <a:pt x="1678783" y="1701865"/>
                  </a:cubicBezTo>
                  <a:lnTo>
                    <a:pt x="1680893" y="1693908"/>
                  </a:lnTo>
                  <a:cubicBezTo>
                    <a:pt x="1684191" y="1670842"/>
                    <a:pt x="1676478" y="1673472"/>
                    <a:pt x="1686802" y="1655851"/>
                  </a:cubicBezTo>
                  <a:cubicBezTo>
                    <a:pt x="1707244" y="1620954"/>
                    <a:pt x="1768507" y="1390331"/>
                    <a:pt x="1786348" y="1333568"/>
                  </a:cubicBezTo>
                  <a:cubicBezTo>
                    <a:pt x="1793006" y="1312407"/>
                    <a:pt x="1798793" y="1293121"/>
                    <a:pt x="1805277" y="1272071"/>
                  </a:cubicBezTo>
                  <a:cubicBezTo>
                    <a:pt x="1818286" y="1229871"/>
                    <a:pt x="1813799" y="1220764"/>
                    <a:pt x="1833063" y="1218983"/>
                  </a:cubicBezTo>
                  <a:cubicBezTo>
                    <a:pt x="1843353" y="1235499"/>
                    <a:pt x="1811109" y="1313953"/>
                    <a:pt x="1804702" y="1335383"/>
                  </a:cubicBezTo>
                  <a:cubicBezTo>
                    <a:pt x="1791683" y="1378951"/>
                    <a:pt x="1702322" y="1672819"/>
                    <a:pt x="1701189" y="1691619"/>
                  </a:cubicBezTo>
                  <a:lnTo>
                    <a:pt x="1833543" y="1662093"/>
                  </a:lnTo>
                  <a:cubicBezTo>
                    <a:pt x="1854637" y="1641735"/>
                    <a:pt x="1868287" y="1555341"/>
                    <a:pt x="1878656" y="1522231"/>
                  </a:cubicBezTo>
                  <a:cubicBezTo>
                    <a:pt x="1880827" y="1515296"/>
                    <a:pt x="1883963" y="1503459"/>
                    <a:pt x="1886251" y="1497702"/>
                  </a:cubicBezTo>
                  <a:cubicBezTo>
                    <a:pt x="1893584" y="1479226"/>
                    <a:pt x="1888243" y="1484525"/>
                    <a:pt x="1907273" y="1484045"/>
                  </a:cubicBezTo>
                  <a:cubicBezTo>
                    <a:pt x="1913294" y="1499874"/>
                    <a:pt x="1880391" y="1612539"/>
                    <a:pt x="1877311" y="1645588"/>
                  </a:cubicBezTo>
                  <a:cubicBezTo>
                    <a:pt x="1886831" y="1643014"/>
                    <a:pt x="1892970" y="1640407"/>
                    <a:pt x="1901731" y="1637162"/>
                  </a:cubicBezTo>
                  <a:cubicBezTo>
                    <a:pt x="1916034" y="1631864"/>
                    <a:pt x="1916196" y="1627665"/>
                    <a:pt x="1920800" y="1635716"/>
                  </a:cubicBezTo>
                  <a:lnTo>
                    <a:pt x="1929109" y="1620635"/>
                  </a:lnTo>
                  <a:cubicBezTo>
                    <a:pt x="1931727" y="1615727"/>
                    <a:pt x="1932726" y="1613935"/>
                    <a:pt x="1936236" y="1608150"/>
                  </a:cubicBezTo>
                  <a:cubicBezTo>
                    <a:pt x="2085426" y="1361938"/>
                    <a:pt x="2110327" y="1341832"/>
                    <a:pt x="2224432" y="1043861"/>
                  </a:cubicBezTo>
                  <a:lnTo>
                    <a:pt x="2306806" y="844260"/>
                  </a:lnTo>
                  <a:cubicBezTo>
                    <a:pt x="2314725" y="834053"/>
                    <a:pt x="2303491" y="842367"/>
                    <a:pt x="2318592" y="834489"/>
                  </a:cubicBezTo>
                  <a:cubicBezTo>
                    <a:pt x="2294691" y="1077781"/>
                    <a:pt x="2154072" y="1416758"/>
                    <a:pt x="2037874" y="1565369"/>
                  </a:cubicBezTo>
                  <a:cubicBezTo>
                    <a:pt x="2041982" y="1568183"/>
                    <a:pt x="2044097" y="1569278"/>
                    <a:pt x="2048622" y="1572840"/>
                  </a:cubicBezTo>
                  <a:cubicBezTo>
                    <a:pt x="2053338" y="1570919"/>
                    <a:pt x="2058930" y="1567139"/>
                    <a:pt x="2062864" y="1565542"/>
                  </a:cubicBezTo>
                  <a:lnTo>
                    <a:pt x="2072027" y="1564241"/>
                  </a:lnTo>
                  <a:cubicBezTo>
                    <a:pt x="2072262" y="1563538"/>
                    <a:pt x="2073344" y="1564688"/>
                    <a:pt x="2073980" y="1564984"/>
                  </a:cubicBezTo>
                  <a:cubicBezTo>
                    <a:pt x="2080794" y="1557982"/>
                    <a:pt x="2076821" y="1559936"/>
                    <a:pt x="2089684" y="1558529"/>
                  </a:cubicBezTo>
                  <a:cubicBezTo>
                    <a:pt x="2095438" y="1545414"/>
                    <a:pt x="2101241" y="1544766"/>
                    <a:pt x="2114981" y="1537440"/>
                  </a:cubicBezTo>
                  <a:cubicBezTo>
                    <a:pt x="2126013" y="1531561"/>
                    <a:pt x="2134998" y="1526262"/>
                    <a:pt x="2145662" y="1519830"/>
                  </a:cubicBezTo>
                  <a:cubicBezTo>
                    <a:pt x="2165462" y="1507892"/>
                    <a:pt x="2183627" y="1494246"/>
                    <a:pt x="2202288" y="1484810"/>
                  </a:cubicBezTo>
                  <a:cubicBezTo>
                    <a:pt x="2226714" y="1405630"/>
                    <a:pt x="2244851" y="1288688"/>
                    <a:pt x="2262324" y="1201970"/>
                  </a:cubicBezTo>
                  <a:lnTo>
                    <a:pt x="2315439" y="953647"/>
                  </a:lnTo>
                  <a:cubicBezTo>
                    <a:pt x="2322097" y="923429"/>
                    <a:pt x="2320741" y="930280"/>
                    <a:pt x="2328721" y="925796"/>
                  </a:cubicBezTo>
                  <a:cubicBezTo>
                    <a:pt x="2337482" y="1025206"/>
                    <a:pt x="2308927" y="1227744"/>
                    <a:pt x="2288536" y="1334116"/>
                  </a:cubicBezTo>
                  <a:cubicBezTo>
                    <a:pt x="2285293" y="1351034"/>
                    <a:pt x="2259667" y="1434826"/>
                    <a:pt x="2267804" y="1449343"/>
                  </a:cubicBezTo>
                  <a:cubicBezTo>
                    <a:pt x="2269668" y="1434541"/>
                    <a:pt x="2270081" y="1436395"/>
                    <a:pt x="2279925" y="1428572"/>
                  </a:cubicBezTo>
                  <a:cubicBezTo>
                    <a:pt x="2281314" y="1427478"/>
                    <a:pt x="2286359" y="1423391"/>
                    <a:pt x="2289389" y="1422045"/>
                  </a:cubicBezTo>
                  <a:cubicBezTo>
                    <a:pt x="2298815" y="1417863"/>
                    <a:pt x="2293285" y="1414653"/>
                    <a:pt x="2299323" y="1422542"/>
                  </a:cubicBezTo>
                  <a:lnTo>
                    <a:pt x="2312152" y="1389091"/>
                  </a:lnTo>
                  <a:cubicBezTo>
                    <a:pt x="2316310" y="1378097"/>
                    <a:pt x="2320858" y="1368069"/>
                    <a:pt x="2325094" y="1357723"/>
                  </a:cubicBezTo>
                  <a:cubicBezTo>
                    <a:pt x="2385185" y="1210920"/>
                    <a:pt x="2408819" y="1094782"/>
                    <a:pt x="2457520" y="963368"/>
                  </a:cubicBezTo>
                  <a:cubicBezTo>
                    <a:pt x="2464267" y="945166"/>
                    <a:pt x="2472202" y="914618"/>
                    <a:pt x="2484273" y="904741"/>
                  </a:cubicBezTo>
                  <a:cubicBezTo>
                    <a:pt x="2490451" y="914730"/>
                    <a:pt x="2487102" y="922586"/>
                    <a:pt x="2483034" y="935853"/>
                  </a:cubicBezTo>
                  <a:cubicBezTo>
                    <a:pt x="2479842" y="946288"/>
                    <a:pt x="2476801" y="956752"/>
                    <a:pt x="2473698" y="966908"/>
                  </a:cubicBezTo>
                  <a:cubicBezTo>
                    <a:pt x="2467119" y="988444"/>
                    <a:pt x="2461683" y="1007981"/>
                    <a:pt x="2455667" y="1029366"/>
                  </a:cubicBezTo>
                  <a:cubicBezTo>
                    <a:pt x="2438591" y="1090115"/>
                    <a:pt x="2355870" y="1358008"/>
                    <a:pt x="2336768" y="1382156"/>
                  </a:cubicBezTo>
                  <a:cubicBezTo>
                    <a:pt x="2355803" y="1373770"/>
                    <a:pt x="2393271" y="1340771"/>
                    <a:pt x="2409968" y="1325701"/>
                  </a:cubicBezTo>
                  <a:cubicBezTo>
                    <a:pt x="2423886" y="1313144"/>
                    <a:pt x="2431392" y="1306472"/>
                    <a:pt x="2444104" y="1295505"/>
                  </a:cubicBezTo>
                  <a:cubicBezTo>
                    <a:pt x="2458837" y="1282797"/>
                    <a:pt x="2462950" y="1273422"/>
                    <a:pt x="2479239" y="1262864"/>
                  </a:cubicBezTo>
                  <a:lnTo>
                    <a:pt x="2512410" y="1215432"/>
                  </a:lnTo>
                  <a:cubicBezTo>
                    <a:pt x="2521680" y="1222171"/>
                    <a:pt x="2512678" y="1209496"/>
                    <a:pt x="2519670" y="1220920"/>
                  </a:cubicBezTo>
                  <a:cubicBezTo>
                    <a:pt x="2528884" y="1215783"/>
                    <a:pt x="2531049" y="1212506"/>
                    <a:pt x="2538360" y="1204868"/>
                  </a:cubicBezTo>
                  <a:cubicBezTo>
                    <a:pt x="2541256" y="1201841"/>
                    <a:pt x="2543343" y="1199256"/>
                    <a:pt x="2546228" y="1196610"/>
                  </a:cubicBezTo>
                  <a:cubicBezTo>
                    <a:pt x="2553461" y="1189976"/>
                    <a:pt x="2548896" y="1192629"/>
                    <a:pt x="2556591" y="1189200"/>
                  </a:cubicBezTo>
                  <a:lnTo>
                    <a:pt x="2600086" y="1061678"/>
                  </a:lnTo>
                  <a:cubicBezTo>
                    <a:pt x="2640344" y="932994"/>
                    <a:pt x="2674290" y="825795"/>
                    <a:pt x="2706518" y="693616"/>
                  </a:cubicBezTo>
                  <a:cubicBezTo>
                    <a:pt x="2707528" y="689484"/>
                    <a:pt x="2709141" y="680852"/>
                    <a:pt x="2710536" y="677284"/>
                  </a:cubicBezTo>
                  <a:cubicBezTo>
                    <a:pt x="2717127" y="660489"/>
                    <a:pt x="2707746" y="670344"/>
                    <a:pt x="2721441" y="665095"/>
                  </a:cubicBezTo>
                  <a:cubicBezTo>
                    <a:pt x="2735587" y="677340"/>
                    <a:pt x="2727110" y="721294"/>
                    <a:pt x="2725285" y="744259"/>
                  </a:cubicBezTo>
                  <a:cubicBezTo>
                    <a:pt x="2720676" y="802422"/>
                    <a:pt x="2702885" y="937355"/>
                    <a:pt x="2684112" y="982498"/>
                  </a:cubicBezTo>
                  <a:cubicBezTo>
                    <a:pt x="2706864" y="972726"/>
                    <a:pt x="2714917" y="976758"/>
                    <a:pt x="2724298" y="995541"/>
                  </a:cubicBezTo>
                  <a:cubicBezTo>
                    <a:pt x="2743405" y="975021"/>
                    <a:pt x="2800059" y="748826"/>
                    <a:pt x="2821232" y="725755"/>
                  </a:cubicBezTo>
                  <a:cubicBezTo>
                    <a:pt x="2827231" y="756626"/>
                    <a:pt x="2796515" y="872803"/>
                    <a:pt x="2789774" y="910453"/>
                  </a:cubicBezTo>
                  <a:cubicBezTo>
                    <a:pt x="2809418" y="892703"/>
                    <a:pt x="2841355" y="842814"/>
                    <a:pt x="2861283" y="816074"/>
                  </a:cubicBezTo>
                  <a:cubicBezTo>
                    <a:pt x="2875218" y="797375"/>
                    <a:pt x="2917351" y="729848"/>
                    <a:pt x="2930476" y="721461"/>
                  </a:cubicBezTo>
                  <a:lnTo>
                    <a:pt x="2948836" y="589969"/>
                  </a:lnTo>
                  <a:cubicBezTo>
                    <a:pt x="2970561" y="432870"/>
                    <a:pt x="2970673" y="324817"/>
                    <a:pt x="2970673" y="166323"/>
                  </a:cubicBezTo>
                  <a:cubicBezTo>
                    <a:pt x="2920381" y="184827"/>
                    <a:pt x="2877015" y="225341"/>
                    <a:pt x="2850066" y="261874"/>
                  </a:cubicBezTo>
                  <a:cubicBezTo>
                    <a:pt x="2771040" y="369006"/>
                    <a:pt x="2799987" y="479911"/>
                    <a:pt x="2692796" y="530872"/>
                  </a:cubicBezTo>
                  <a:cubicBezTo>
                    <a:pt x="2626142" y="562565"/>
                    <a:pt x="2577435" y="543597"/>
                    <a:pt x="2511489" y="529756"/>
                  </a:cubicBezTo>
                  <a:cubicBezTo>
                    <a:pt x="2489999" y="600912"/>
                    <a:pt x="2419366" y="659311"/>
                    <a:pt x="2346953" y="683627"/>
                  </a:cubicBezTo>
                  <a:cubicBezTo>
                    <a:pt x="2261263" y="712404"/>
                    <a:pt x="2159357" y="712751"/>
                    <a:pt x="2063305" y="698870"/>
                  </a:cubicBezTo>
                  <a:cubicBezTo>
                    <a:pt x="1934517" y="680260"/>
                    <a:pt x="1810596" y="642917"/>
                    <a:pt x="1695207" y="592989"/>
                  </a:cubicBezTo>
                  <a:cubicBezTo>
                    <a:pt x="1570510" y="539030"/>
                    <a:pt x="1587050" y="582152"/>
                    <a:pt x="1447085" y="611783"/>
                  </a:cubicBezTo>
                  <a:cubicBezTo>
                    <a:pt x="1313620" y="640031"/>
                    <a:pt x="1158638" y="647591"/>
                    <a:pt x="1037239" y="599690"/>
                  </a:cubicBezTo>
                  <a:cubicBezTo>
                    <a:pt x="998152" y="584268"/>
                    <a:pt x="965785" y="563832"/>
                    <a:pt x="934802" y="541381"/>
                  </a:cubicBezTo>
                  <a:lnTo>
                    <a:pt x="851987" y="467443"/>
                  </a:lnTo>
                  <a:cubicBezTo>
                    <a:pt x="819028" y="431843"/>
                    <a:pt x="748747" y="331651"/>
                    <a:pt x="731927" y="273359"/>
                  </a:cubicBezTo>
                  <a:cubicBezTo>
                    <a:pt x="636171" y="293069"/>
                    <a:pt x="335497" y="345141"/>
                    <a:pt x="266175" y="232778"/>
                  </a:cubicBezTo>
                  <a:cubicBezTo>
                    <a:pt x="251331" y="208724"/>
                    <a:pt x="256420" y="196211"/>
                    <a:pt x="251621" y="167155"/>
                  </a:cubicBezTo>
                  <a:cubicBezTo>
                    <a:pt x="117124" y="143430"/>
                    <a:pt x="82743" y="26444"/>
                    <a:pt x="56285" y="0"/>
                  </a:cubicBezTo>
                  <a:cubicBezTo>
                    <a:pt x="53997" y="28901"/>
                    <a:pt x="26011" y="157015"/>
                    <a:pt x="20218" y="225827"/>
                  </a:cubicBezTo>
                  <a:cubicBezTo>
                    <a:pt x="17060" y="263303"/>
                    <a:pt x="9850" y="305269"/>
                    <a:pt x="8086" y="342394"/>
                  </a:cubicBezTo>
                  <a:cubicBezTo>
                    <a:pt x="6127" y="383618"/>
                    <a:pt x="2913" y="429084"/>
                    <a:pt x="11" y="468203"/>
                  </a:cubicBezTo>
                  <a:close/>
                </a:path>
              </a:pathLst>
            </a:custGeom>
            <a:solidFill>
              <a:srgbClr val="C3D955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39760089-3C39-1A11-E997-2DCC5003E31C}"/>
                </a:ext>
              </a:extLst>
            </p:cNvPr>
            <p:cNvSpPr/>
            <p:nvPr/>
          </p:nvSpPr>
          <p:spPr>
            <a:xfrm>
              <a:off x="6871008" y="3539023"/>
              <a:ext cx="2865261" cy="1300542"/>
            </a:xfrm>
            <a:custGeom>
              <a:avLst/>
              <a:gdLst>
                <a:gd name="connsiteX0" fmla="*/ 1543 w 2865261"/>
                <a:gd name="connsiteY0" fmla="*/ 587210 h 1300542"/>
                <a:gd name="connsiteX1" fmla="*/ 112512 w 2865261"/>
                <a:gd name="connsiteY1" fmla="*/ 741796 h 1300542"/>
                <a:gd name="connsiteX2" fmla="*/ 280179 w 2865261"/>
                <a:gd name="connsiteY2" fmla="*/ 843316 h 1300542"/>
                <a:gd name="connsiteX3" fmla="*/ 435821 w 2865261"/>
                <a:gd name="connsiteY3" fmla="*/ 959086 h 1300542"/>
                <a:gd name="connsiteX4" fmla="*/ 755435 w 2865261"/>
                <a:gd name="connsiteY4" fmla="*/ 983190 h 1300542"/>
                <a:gd name="connsiteX5" fmla="*/ 1333975 w 2865261"/>
                <a:gd name="connsiteY5" fmla="*/ 1188575 h 1300542"/>
                <a:gd name="connsiteX6" fmla="*/ 1642417 w 2865261"/>
                <a:gd name="connsiteY6" fmla="*/ 1177799 h 1300542"/>
                <a:gd name="connsiteX7" fmla="*/ 2059725 w 2865261"/>
                <a:gd name="connsiteY7" fmla="*/ 1300536 h 1300542"/>
                <a:gd name="connsiteX8" fmla="*/ 2259212 w 2865261"/>
                <a:gd name="connsiteY8" fmla="*/ 1229223 h 1300542"/>
                <a:gd name="connsiteX9" fmla="*/ 2404848 w 2865261"/>
                <a:gd name="connsiteY9" fmla="*/ 1114788 h 1300542"/>
                <a:gd name="connsiteX10" fmla="*/ 2514026 w 2865261"/>
                <a:gd name="connsiteY10" fmla="*/ 1114336 h 1300542"/>
                <a:gd name="connsiteX11" fmla="*/ 2815375 w 2865261"/>
                <a:gd name="connsiteY11" fmla="*/ 804566 h 1300542"/>
                <a:gd name="connsiteX12" fmla="*/ 2863719 w 2865261"/>
                <a:gd name="connsiteY12" fmla="*/ 788307 h 1300542"/>
                <a:gd name="connsiteX13" fmla="*/ 2810910 w 2865261"/>
                <a:gd name="connsiteY13" fmla="*/ 555557 h 1300542"/>
                <a:gd name="connsiteX14" fmla="*/ 2793058 w 2865261"/>
                <a:gd name="connsiteY14" fmla="*/ 501023 h 1300542"/>
                <a:gd name="connsiteX15" fmla="*/ 2649689 w 2865261"/>
                <a:gd name="connsiteY15" fmla="*/ 246290 h 1300542"/>
                <a:gd name="connsiteX16" fmla="*/ 2631552 w 2865261"/>
                <a:gd name="connsiteY16" fmla="*/ 228238 h 1300542"/>
                <a:gd name="connsiteX17" fmla="*/ 2613510 w 2865261"/>
                <a:gd name="connsiteY17" fmla="*/ 210092 h 1300542"/>
                <a:gd name="connsiteX18" fmla="*/ 2437494 w 2865261"/>
                <a:gd name="connsiteY18" fmla="*/ 96562 h 1300542"/>
                <a:gd name="connsiteX19" fmla="*/ 2413475 w 2865261"/>
                <a:gd name="connsiteY19" fmla="*/ 85970 h 1300542"/>
                <a:gd name="connsiteX20" fmla="*/ 2321491 w 2865261"/>
                <a:gd name="connsiteY20" fmla="*/ 213721 h 1300542"/>
                <a:gd name="connsiteX21" fmla="*/ 2231868 w 2865261"/>
                <a:gd name="connsiteY21" fmla="*/ 346598 h 1300542"/>
                <a:gd name="connsiteX22" fmla="*/ 2351537 w 2865261"/>
                <a:gd name="connsiteY22" fmla="*/ 407928 h 1300542"/>
                <a:gd name="connsiteX23" fmla="*/ 2359556 w 2865261"/>
                <a:gd name="connsiteY23" fmla="*/ 545278 h 1300542"/>
                <a:gd name="connsiteX24" fmla="*/ 2169070 w 2865261"/>
                <a:gd name="connsiteY24" fmla="*/ 713398 h 1300542"/>
                <a:gd name="connsiteX25" fmla="*/ 2196063 w 2865261"/>
                <a:gd name="connsiteY25" fmla="*/ 712338 h 1300542"/>
                <a:gd name="connsiteX26" fmla="*/ 1997809 w 2865261"/>
                <a:gd name="connsiteY26" fmla="*/ 790736 h 1300542"/>
                <a:gd name="connsiteX27" fmla="*/ 1770675 w 2865261"/>
                <a:gd name="connsiteY27" fmla="*/ 837169 h 1300542"/>
                <a:gd name="connsiteX28" fmla="*/ 1265725 w 2865261"/>
                <a:gd name="connsiteY28" fmla="*/ 814790 h 1300542"/>
                <a:gd name="connsiteX29" fmla="*/ 684127 w 2865261"/>
                <a:gd name="connsiteY29" fmla="*/ 567930 h 1300542"/>
                <a:gd name="connsiteX30" fmla="*/ 536918 w 2865261"/>
                <a:gd name="connsiteY30" fmla="*/ 442524 h 1300542"/>
                <a:gd name="connsiteX31" fmla="*/ 427701 w 2865261"/>
                <a:gd name="connsiteY31" fmla="*/ 341367 h 1300542"/>
                <a:gd name="connsiteX32" fmla="*/ 637870 w 2865261"/>
                <a:gd name="connsiteY32" fmla="*/ 174854 h 1300542"/>
                <a:gd name="connsiteX33" fmla="*/ 818964 w 2865261"/>
                <a:gd name="connsiteY33" fmla="*/ 154982 h 1300542"/>
                <a:gd name="connsiteX34" fmla="*/ 918102 w 2865261"/>
                <a:gd name="connsiteY34" fmla="*/ 151292 h 1300542"/>
                <a:gd name="connsiteX35" fmla="*/ 1015494 w 2865261"/>
                <a:gd name="connsiteY35" fmla="*/ 146903 h 1300542"/>
                <a:gd name="connsiteX36" fmla="*/ 983171 w 2865261"/>
                <a:gd name="connsiteY36" fmla="*/ 0 h 1300542"/>
                <a:gd name="connsiteX37" fmla="*/ 631547 w 2865261"/>
                <a:gd name="connsiteY37" fmla="*/ 39074 h 1300542"/>
                <a:gd name="connsiteX38" fmla="*/ 322011 w 2865261"/>
                <a:gd name="connsiteY38" fmla="*/ 123525 h 1300542"/>
                <a:gd name="connsiteX39" fmla="*/ 27972 w 2865261"/>
                <a:gd name="connsiteY39" fmla="*/ 420564 h 1300542"/>
                <a:gd name="connsiteX40" fmla="*/ 16928 w 2865261"/>
                <a:gd name="connsiteY40" fmla="*/ 506048 h 1300542"/>
                <a:gd name="connsiteX41" fmla="*/ 1560 w 2865261"/>
                <a:gd name="connsiteY41" fmla="*/ 587216 h 1300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865261" h="1300542">
                  <a:moveTo>
                    <a:pt x="1543" y="587210"/>
                  </a:moveTo>
                  <a:cubicBezTo>
                    <a:pt x="-3441" y="623464"/>
                    <a:pt x="59703" y="711472"/>
                    <a:pt x="112512" y="741796"/>
                  </a:cubicBezTo>
                  <a:cubicBezTo>
                    <a:pt x="162056" y="770250"/>
                    <a:pt x="225763" y="770898"/>
                    <a:pt x="280179" y="843316"/>
                  </a:cubicBezTo>
                  <a:cubicBezTo>
                    <a:pt x="326721" y="905254"/>
                    <a:pt x="323155" y="966919"/>
                    <a:pt x="435821" y="959086"/>
                  </a:cubicBezTo>
                  <a:cubicBezTo>
                    <a:pt x="587812" y="948516"/>
                    <a:pt x="673267" y="880145"/>
                    <a:pt x="755435" y="983190"/>
                  </a:cubicBezTo>
                  <a:cubicBezTo>
                    <a:pt x="856733" y="1110232"/>
                    <a:pt x="1155604" y="1250848"/>
                    <a:pt x="1333975" y="1188575"/>
                  </a:cubicBezTo>
                  <a:cubicBezTo>
                    <a:pt x="1419062" y="1158870"/>
                    <a:pt x="1483690" y="1085257"/>
                    <a:pt x="1642417" y="1177799"/>
                  </a:cubicBezTo>
                  <a:cubicBezTo>
                    <a:pt x="1770876" y="1252696"/>
                    <a:pt x="1900780" y="1299799"/>
                    <a:pt x="2059725" y="1300536"/>
                  </a:cubicBezTo>
                  <a:cubicBezTo>
                    <a:pt x="2152758" y="1300966"/>
                    <a:pt x="2210974" y="1279654"/>
                    <a:pt x="2259212" y="1229223"/>
                  </a:cubicBezTo>
                  <a:cubicBezTo>
                    <a:pt x="2311346" y="1174716"/>
                    <a:pt x="2303550" y="1095318"/>
                    <a:pt x="2404848" y="1114788"/>
                  </a:cubicBezTo>
                  <a:cubicBezTo>
                    <a:pt x="2443069" y="1122136"/>
                    <a:pt x="2481000" y="1133778"/>
                    <a:pt x="2514026" y="1114336"/>
                  </a:cubicBezTo>
                  <a:cubicBezTo>
                    <a:pt x="2591863" y="1068501"/>
                    <a:pt x="2688875" y="858185"/>
                    <a:pt x="2815375" y="804566"/>
                  </a:cubicBezTo>
                  <a:cubicBezTo>
                    <a:pt x="2825542" y="800256"/>
                    <a:pt x="2857915" y="794170"/>
                    <a:pt x="2863719" y="788307"/>
                  </a:cubicBezTo>
                  <a:cubicBezTo>
                    <a:pt x="2874763" y="759692"/>
                    <a:pt x="2823294" y="592135"/>
                    <a:pt x="2810910" y="555557"/>
                  </a:cubicBezTo>
                  <a:cubicBezTo>
                    <a:pt x="2804850" y="537628"/>
                    <a:pt x="2800497" y="520264"/>
                    <a:pt x="2793058" y="501023"/>
                  </a:cubicBezTo>
                  <a:cubicBezTo>
                    <a:pt x="2756902" y="407515"/>
                    <a:pt x="2717977" y="320144"/>
                    <a:pt x="2649689" y="246290"/>
                  </a:cubicBezTo>
                  <a:cubicBezTo>
                    <a:pt x="2643276" y="239355"/>
                    <a:pt x="2638349" y="235039"/>
                    <a:pt x="2631552" y="228238"/>
                  </a:cubicBezTo>
                  <a:cubicBezTo>
                    <a:pt x="2624755" y="221438"/>
                    <a:pt x="2620441" y="216513"/>
                    <a:pt x="2613510" y="210092"/>
                  </a:cubicBezTo>
                  <a:cubicBezTo>
                    <a:pt x="2570233" y="170025"/>
                    <a:pt x="2493528" y="121347"/>
                    <a:pt x="2437494" y="96562"/>
                  </a:cubicBezTo>
                  <a:cubicBezTo>
                    <a:pt x="2428699" y="92670"/>
                    <a:pt x="2421545" y="90777"/>
                    <a:pt x="2413475" y="85970"/>
                  </a:cubicBezTo>
                  <a:cubicBezTo>
                    <a:pt x="2400763" y="94144"/>
                    <a:pt x="2334829" y="194140"/>
                    <a:pt x="2321491" y="213721"/>
                  </a:cubicBezTo>
                  <a:cubicBezTo>
                    <a:pt x="2294180" y="253833"/>
                    <a:pt x="2253319" y="304303"/>
                    <a:pt x="2231868" y="346598"/>
                  </a:cubicBezTo>
                  <a:cubicBezTo>
                    <a:pt x="2283103" y="363941"/>
                    <a:pt x="2321430" y="375454"/>
                    <a:pt x="2351537" y="407928"/>
                  </a:cubicBezTo>
                  <a:cubicBezTo>
                    <a:pt x="2387197" y="446388"/>
                    <a:pt x="2386912" y="496869"/>
                    <a:pt x="2359556" y="545278"/>
                  </a:cubicBezTo>
                  <a:cubicBezTo>
                    <a:pt x="2301954" y="647211"/>
                    <a:pt x="2183948" y="695330"/>
                    <a:pt x="2169070" y="713398"/>
                  </a:cubicBezTo>
                  <a:lnTo>
                    <a:pt x="2196063" y="712338"/>
                  </a:lnTo>
                  <a:cubicBezTo>
                    <a:pt x="2162959" y="735816"/>
                    <a:pt x="2045785" y="775794"/>
                    <a:pt x="1997809" y="790736"/>
                  </a:cubicBezTo>
                  <a:cubicBezTo>
                    <a:pt x="1921696" y="814444"/>
                    <a:pt x="1854071" y="827191"/>
                    <a:pt x="1770675" y="837169"/>
                  </a:cubicBezTo>
                  <a:cubicBezTo>
                    <a:pt x="1597427" y="857895"/>
                    <a:pt x="1432382" y="849162"/>
                    <a:pt x="1265725" y="814790"/>
                  </a:cubicBezTo>
                  <a:cubicBezTo>
                    <a:pt x="1050473" y="770395"/>
                    <a:pt x="862637" y="690606"/>
                    <a:pt x="684127" y="567930"/>
                  </a:cubicBezTo>
                  <a:cubicBezTo>
                    <a:pt x="645554" y="541425"/>
                    <a:pt x="557878" y="472435"/>
                    <a:pt x="536918" y="442524"/>
                  </a:cubicBezTo>
                  <a:cubicBezTo>
                    <a:pt x="482597" y="400882"/>
                    <a:pt x="482597" y="410284"/>
                    <a:pt x="427701" y="341367"/>
                  </a:cubicBezTo>
                  <a:cubicBezTo>
                    <a:pt x="371544" y="212381"/>
                    <a:pt x="533173" y="190834"/>
                    <a:pt x="637870" y="174854"/>
                  </a:cubicBezTo>
                  <a:cubicBezTo>
                    <a:pt x="697520" y="165753"/>
                    <a:pt x="758487" y="159354"/>
                    <a:pt x="818964" y="154982"/>
                  </a:cubicBezTo>
                  <a:cubicBezTo>
                    <a:pt x="851297" y="152643"/>
                    <a:pt x="885618" y="151911"/>
                    <a:pt x="918102" y="151292"/>
                  </a:cubicBezTo>
                  <a:cubicBezTo>
                    <a:pt x="938812" y="150890"/>
                    <a:pt x="1003083" y="154262"/>
                    <a:pt x="1015494" y="146903"/>
                  </a:cubicBezTo>
                  <a:lnTo>
                    <a:pt x="983171" y="0"/>
                  </a:lnTo>
                  <a:cubicBezTo>
                    <a:pt x="887688" y="0"/>
                    <a:pt x="724653" y="23724"/>
                    <a:pt x="631547" y="39074"/>
                  </a:cubicBezTo>
                  <a:cubicBezTo>
                    <a:pt x="517765" y="57834"/>
                    <a:pt x="416880" y="85702"/>
                    <a:pt x="322011" y="123525"/>
                  </a:cubicBezTo>
                  <a:cubicBezTo>
                    <a:pt x="187643" y="177093"/>
                    <a:pt x="55250" y="271645"/>
                    <a:pt x="27972" y="420564"/>
                  </a:cubicBezTo>
                  <a:cubicBezTo>
                    <a:pt x="23028" y="447543"/>
                    <a:pt x="23446" y="482982"/>
                    <a:pt x="16928" y="506048"/>
                  </a:cubicBezTo>
                  <a:cubicBezTo>
                    <a:pt x="12006" y="523446"/>
                    <a:pt x="-5221" y="569014"/>
                    <a:pt x="1560" y="587216"/>
                  </a:cubicBezTo>
                  <a:close/>
                </a:path>
              </a:pathLst>
            </a:custGeom>
            <a:solidFill>
              <a:srgbClr val="FFFAC7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2A2B1E27-025B-B652-B03A-A11707668A13}"/>
                </a:ext>
              </a:extLst>
            </p:cNvPr>
            <p:cNvSpPr/>
            <p:nvPr/>
          </p:nvSpPr>
          <p:spPr>
            <a:xfrm>
              <a:off x="6780115" y="4734728"/>
              <a:ext cx="2617792" cy="1627742"/>
            </a:xfrm>
            <a:custGeom>
              <a:avLst/>
              <a:gdLst>
                <a:gd name="connsiteX0" fmla="*/ 2044387 w 2617792"/>
                <a:gd name="connsiteY0" fmla="*/ 1343893 h 1627742"/>
                <a:gd name="connsiteX1" fmla="*/ 2102352 w 2617792"/>
                <a:gd name="connsiteY1" fmla="*/ 1265767 h 1627742"/>
                <a:gd name="connsiteX2" fmla="*/ 2129897 w 2617792"/>
                <a:gd name="connsiteY2" fmla="*/ 1220959 h 1627742"/>
                <a:gd name="connsiteX3" fmla="*/ 2140255 w 2617792"/>
                <a:gd name="connsiteY3" fmla="*/ 1195225 h 1627742"/>
                <a:gd name="connsiteX4" fmla="*/ 2144306 w 2617792"/>
                <a:gd name="connsiteY4" fmla="*/ 1182718 h 1627742"/>
                <a:gd name="connsiteX5" fmla="*/ 2152114 w 2617792"/>
                <a:gd name="connsiteY5" fmla="*/ 1171662 h 1627742"/>
                <a:gd name="connsiteX6" fmla="*/ 2044392 w 2617792"/>
                <a:gd name="connsiteY6" fmla="*/ 1343893 h 1627742"/>
                <a:gd name="connsiteX7" fmla="*/ 1570911 w 2617792"/>
                <a:gd name="connsiteY7" fmla="*/ 1627743 h 1627742"/>
                <a:gd name="connsiteX8" fmla="*/ 1419684 w 2617792"/>
                <a:gd name="connsiteY8" fmla="*/ 1627743 h 1627742"/>
                <a:gd name="connsiteX9" fmla="*/ 794775 w 2617792"/>
                <a:gd name="connsiteY9" fmla="*/ 1476066 h 1627742"/>
                <a:gd name="connsiteX10" fmla="*/ 659229 w 2617792"/>
                <a:gd name="connsiteY10" fmla="*/ 1410588 h 1627742"/>
                <a:gd name="connsiteX11" fmla="*/ 615238 w 2617792"/>
                <a:gd name="connsiteY11" fmla="*/ 1386227 h 1627742"/>
                <a:gd name="connsiteX12" fmla="*/ 86917 w 2617792"/>
                <a:gd name="connsiteY12" fmla="*/ 712254 h 1627742"/>
                <a:gd name="connsiteX13" fmla="*/ 15335 w 2617792"/>
                <a:gd name="connsiteY13" fmla="*/ 381669 h 1627742"/>
                <a:gd name="connsiteX14" fmla="*/ 0 w 2617792"/>
                <a:gd name="connsiteY14" fmla="*/ 0 h 1627742"/>
                <a:gd name="connsiteX15" fmla="*/ 89082 w 2617792"/>
                <a:gd name="connsiteY15" fmla="*/ 173352 h 1627742"/>
                <a:gd name="connsiteX16" fmla="*/ 103335 w 2617792"/>
                <a:gd name="connsiteY16" fmla="*/ 288580 h 1627742"/>
                <a:gd name="connsiteX17" fmla="*/ 112375 w 2617792"/>
                <a:gd name="connsiteY17" fmla="*/ 327218 h 1627742"/>
                <a:gd name="connsiteX18" fmla="*/ 115640 w 2617792"/>
                <a:gd name="connsiteY18" fmla="*/ 252198 h 1627742"/>
                <a:gd name="connsiteX19" fmla="*/ 115322 w 2617792"/>
                <a:gd name="connsiteY19" fmla="*/ 234665 h 1627742"/>
                <a:gd name="connsiteX20" fmla="*/ 122493 w 2617792"/>
                <a:gd name="connsiteY20" fmla="*/ 244850 h 1627742"/>
                <a:gd name="connsiteX21" fmla="*/ 131026 w 2617792"/>
                <a:gd name="connsiteY21" fmla="*/ 493915 h 1627742"/>
                <a:gd name="connsiteX22" fmla="*/ 150078 w 2617792"/>
                <a:gd name="connsiteY22" fmla="*/ 668976 h 1627742"/>
                <a:gd name="connsiteX23" fmla="*/ 172852 w 2617792"/>
                <a:gd name="connsiteY23" fmla="*/ 710361 h 1627742"/>
                <a:gd name="connsiteX24" fmla="*/ 171730 w 2617792"/>
                <a:gd name="connsiteY24" fmla="*/ 356493 h 1627742"/>
                <a:gd name="connsiteX25" fmla="*/ 177071 w 2617792"/>
                <a:gd name="connsiteY25" fmla="*/ 336716 h 1627742"/>
                <a:gd name="connsiteX26" fmla="*/ 236671 w 2617792"/>
                <a:gd name="connsiteY26" fmla="*/ 433741 h 1627742"/>
                <a:gd name="connsiteX27" fmla="*/ 267258 w 2617792"/>
                <a:gd name="connsiteY27" fmla="*/ 479576 h 1627742"/>
                <a:gd name="connsiteX28" fmla="*/ 290266 w 2617792"/>
                <a:gd name="connsiteY28" fmla="*/ 541777 h 1627742"/>
                <a:gd name="connsiteX29" fmla="*/ 297030 w 2617792"/>
                <a:gd name="connsiteY29" fmla="*/ 747179 h 1627742"/>
                <a:gd name="connsiteX30" fmla="*/ 357769 w 2617792"/>
                <a:gd name="connsiteY30" fmla="*/ 908208 h 1627742"/>
                <a:gd name="connsiteX31" fmla="*/ 366932 w 2617792"/>
                <a:gd name="connsiteY31" fmla="*/ 897639 h 1627742"/>
                <a:gd name="connsiteX32" fmla="*/ 370593 w 2617792"/>
                <a:gd name="connsiteY32" fmla="*/ 888895 h 1627742"/>
                <a:gd name="connsiteX33" fmla="*/ 371938 w 2617792"/>
                <a:gd name="connsiteY33" fmla="*/ 885807 h 1627742"/>
                <a:gd name="connsiteX34" fmla="*/ 373333 w 2617792"/>
                <a:gd name="connsiteY34" fmla="*/ 882697 h 1627742"/>
                <a:gd name="connsiteX35" fmla="*/ 379689 w 2617792"/>
                <a:gd name="connsiteY35" fmla="*/ 897884 h 1627742"/>
                <a:gd name="connsiteX36" fmla="*/ 389924 w 2617792"/>
                <a:gd name="connsiteY36" fmla="*/ 909721 h 1627742"/>
                <a:gd name="connsiteX37" fmla="*/ 369382 w 2617792"/>
                <a:gd name="connsiteY37" fmla="*/ 823534 h 1627742"/>
                <a:gd name="connsiteX38" fmla="*/ 369873 w 2617792"/>
                <a:gd name="connsiteY38" fmla="*/ 706503 h 1627742"/>
                <a:gd name="connsiteX39" fmla="*/ 368997 w 2617792"/>
                <a:gd name="connsiteY39" fmla="*/ 620857 h 1627742"/>
                <a:gd name="connsiteX40" fmla="*/ 404433 w 2617792"/>
                <a:gd name="connsiteY40" fmla="*/ 663476 h 1627742"/>
                <a:gd name="connsiteX41" fmla="*/ 488532 w 2617792"/>
                <a:gd name="connsiteY41" fmla="*/ 1058473 h 1627742"/>
                <a:gd name="connsiteX42" fmla="*/ 511105 w 2617792"/>
                <a:gd name="connsiteY42" fmla="*/ 1073018 h 1627742"/>
                <a:gd name="connsiteX43" fmla="*/ 436309 w 2617792"/>
                <a:gd name="connsiteY43" fmla="*/ 804438 h 1627742"/>
                <a:gd name="connsiteX44" fmla="*/ 431359 w 2617792"/>
                <a:gd name="connsiteY44" fmla="*/ 754923 h 1627742"/>
                <a:gd name="connsiteX45" fmla="*/ 431945 w 2617792"/>
                <a:gd name="connsiteY45" fmla="*/ 711796 h 1627742"/>
                <a:gd name="connsiteX46" fmla="*/ 437978 w 2617792"/>
                <a:gd name="connsiteY46" fmla="*/ 703102 h 1627742"/>
                <a:gd name="connsiteX47" fmla="*/ 445841 w 2617792"/>
                <a:gd name="connsiteY47" fmla="*/ 706480 h 1627742"/>
                <a:gd name="connsiteX48" fmla="*/ 493024 w 2617792"/>
                <a:gd name="connsiteY48" fmla="*/ 770769 h 1627742"/>
                <a:gd name="connsiteX49" fmla="*/ 496082 w 2617792"/>
                <a:gd name="connsiteY49" fmla="*/ 877516 h 1627742"/>
                <a:gd name="connsiteX50" fmla="*/ 550878 w 2617792"/>
                <a:gd name="connsiteY50" fmla="*/ 1132734 h 1627742"/>
                <a:gd name="connsiteX51" fmla="*/ 559260 w 2617792"/>
                <a:gd name="connsiteY51" fmla="*/ 1148357 h 1627742"/>
                <a:gd name="connsiteX52" fmla="*/ 564840 w 2617792"/>
                <a:gd name="connsiteY52" fmla="*/ 1155448 h 1627742"/>
                <a:gd name="connsiteX53" fmla="*/ 572647 w 2617792"/>
                <a:gd name="connsiteY53" fmla="*/ 1161545 h 1627742"/>
                <a:gd name="connsiteX54" fmla="*/ 534750 w 2617792"/>
                <a:gd name="connsiteY54" fmla="*/ 1059025 h 1627742"/>
                <a:gd name="connsiteX55" fmla="*/ 540051 w 2617792"/>
                <a:gd name="connsiteY55" fmla="*/ 1066965 h 1627742"/>
                <a:gd name="connsiteX56" fmla="*/ 564064 w 2617792"/>
                <a:gd name="connsiteY56" fmla="*/ 1084425 h 1627742"/>
                <a:gd name="connsiteX57" fmla="*/ 589501 w 2617792"/>
                <a:gd name="connsiteY57" fmla="*/ 947198 h 1627742"/>
                <a:gd name="connsiteX58" fmla="*/ 591967 w 2617792"/>
                <a:gd name="connsiteY58" fmla="*/ 953452 h 1627742"/>
                <a:gd name="connsiteX59" fmla="*/ 594428 w 2617792"/>
                <a:gd name="connsiteY59" fmla="*/ 964206 h 1627742"/>
                <a:gd name="connsiteX60" fmla="*/ 599986 w 2617792"/>
                <a:gd name="connsiteY60" fmla="*/ 984876 h 1627742"/>
                <a:gd name="connsiteX61" fmla="*/ 705380 w 2617792"/>
                <a:gd name="connsiteY61" fmla="*/ 1247593 h 1627742"/>
                <a:gd name="connsiteX62" fmla="*/ 715236 w 2617792"/>
                <a:gd name="connsiteY62" fmla="*/ 1245387 h 1627742"/>
                <a:gd name="connsiteX63" fmla="*/ 729500 w 2617792"/>
                <a:gd name="connsiteY63" fmla="*/ 1250848 h 1627742"/>
                <a:gd name="connsiteX64" fmla="*/ 691323 w 2617792"/>
                <a:gd name="connsiteY64" fmla="*/ 1088993 h 1627742"/>
                <a:gd name="connsiteX65" fmla="*/ 686072 w 2617792"/>
                <a:gd name="connsiteY65" fmla="*/ 1061750 h 1627742"/>
                <a:gd name="connsiteX66" fmla="*/ 670580 w 2617792"/>
                <a:gd name="connsiteY66" fmla="*/ 1041114 h 1627742"/>
                <a:gd name="connsiteX67" fmla="*/ 677511 w 2617792"/>
                <a:gd name="connsiteY67" fmla="*/ 1106983 h 1627742"/>
                <a:gd name="connsiteX68" fmla="*/ 675084 w 2617792"/>
                <a:gd name="connsiteY68" fmla="*/ 1130009 h 1627742"/>
                <a:gd name="connsiteX69" fmla="*/ 639240 w 2617792"/>
                <a:gd name="connsiteY69" fmla="*/ 1024346 h 1627742"/>
                <a:gd name="connsiteX70" fmla="*/ 606677 w 2617792"/>
                <a:gd name="connsiteY70" fmla="*/ 912647 h 1627742"/>
                <a:gd name="connsiteX71" fmla="*/ 600165 w 2617792"/>
                <a:gd name="connsiteY71" fmla="*/ 919448 h 1627742"/>
                <a:gd name="connsiteX72" fmla="*/ 595639 w 2617792"/>
                <a:gd name="connsiteY72" fmla="*/ 860826 h 1627742"/>
                <a:gd name="connsiteX73" fmla="*/ 651489 w 2617792"/>
                <a:gd name="connsiteY73" fmla="*/ 906969 h 1627742"/>
                <a:gd name="connsiteX74" fmla="*/ 661919 w 2617792"/>
                <a:gd name="connsiteY74" fmla="*/ 943993 h 1627742"/>
                <a:gd name="connsiteX75" fmla="*/ 676557 w 2617792"/>
                <a:gd name="connsiteY75" fmla="*/ 928354 h 1627742"/>
                <a:gd name="connsiteX76" fmla="*/ 708360 w 2617792"/>
                <a:gd name="connsiteY76" fmla="*/ 1099836 h 1627742"/>
                <a:gd name="connsiteX77" fmla="*/ 730097 w 2617792"/>
                <a:gd name="connsiteY77" fmla="*/ 1178809 h 1627742"/>
                <a:gd name="connsiteX78" fmla="*/ 777124 w 2617792"/>
                <a:gd name="connsiteY78" fmla="*/ 1223405 h 1627742"/>
                <a:gd name="connsiteX79" fmla="*/ 788960 w 2617792"/>
                <a:gd name="connsiteY79" fmla="*/ 1010303 h 1627742"/>
                <a:gd name="connsiteX80" fmla="*/ 935500 w 2617792"/>
                <a:gd name="connsiteY80" fmla="*/ 1094464 h 1627742"/>
                <a:gd name="connsiteX81" fmla="*/ 1007734 w 2617792"/>
                <a:gd name="connsiteY81" fmla="*/ 1289012 h 1627742"/>
                <a:gd name="connsiteX82" fmla="*/ 1013181 w 2617792"/>
                <a:gd name="connsiteY82" fmla="*/ 1317851 h 1627742"/>
                <a:gd name="connsiteX83" fmla="*/ 1029080 w 2617792"/>
                <a:gd name="connsiteY83" fmla="*/ 1337650 h 1627742"/>
                <a:gd name="connsiteX84" fmla="*/ 1004408 w 2617792"/>
                <a:gd name="connsiteY84" fmla="*/ 1128295 h 1627742"/>
                <a:gd name="connsiteX85" fmla="*/ 1049789 w 2617792"/>
                <a:gd name="connsiteY85" fmla="*/ 1145118 h 1627742"/>
                <a:gd name="connsiteX86" fmla="*/ 1073032 w 2617792"/>
                <a:gd name="connsiteY86" fmla="*/ 1232947 h 1627742"/>
                <a:gd name="connsiteX87" fmla="*/ 1087664 w 2617792"/>
                <a:gd name="connsiteY87" fmla="*/ 1231937 h 1627742"/>
                <a:gd name="connsiteX88" fmla="*/ 1095086 w 2617792"/>
                <a:gd name="connsiteY88" fmla="*/ 1223025 h 1627742"/>
                <a:gd name="connsiteX89" fmla="*/ 1101454 w 2617792"/>
                <a:gd name="connsiteY89" fmla="*/ 1166397 h 1627742"/>
                <a:gd name="connsiteX90" fmla="*/ 1103379 w 2617792"/>
                <a:gd name="connsiteY90" fmla="*/ 1169088 h 1627742"/>
                <a:gd name="connsiteX91" fmla="*/ 1105087 w 2617792"/>
                <a:gd name="connsiteY91" fmla="*/ 1171819 h 1627742"/>
                <a:gd name="connsiteX92" fmla="*/ 1106454 w 2617792"/>
                <a:gd name="connsiteY92" fmla="*/ 1174577 h 1627742"/>
                <a:gd name="connsiteX93" fmla="*/ 1107944 w 2617792"/>
                <a:gd name="connsiteY93" fmla="*/ 1186498 h 1627742"/>
                <a:gd name="connsiteX94" fmla="*/ 1106091 w 2617792"/>
                <a:gd name="connsiteY94" fmla="*/ 1213355 h 1627742"/>
                <a:gd name="connsiteX95" fmla="*/ 1120210 w 2617792"/>
                <a:gd name="connsiteY95" fmla="*/ 1372017 h 1627742"/>
                <a:gd name="connsiteX96" fmla="*/ 1163894 w 2617792"/>
                <a:gd name="connsiteY96" fmla="*/ 1501053 h 1627742"/>
                <a:gd name="connsiteX97" fmla="*/ 1195519 w 2617792"/>
                <a:gd name="connsiteY97" fmla="*/ 1524498 h 1627742"/>
                <a:gd name="connsiteX98" fmla="*/ 1181942 w 2617792"/>
                <a:gd name="connsiteY98" fmla="*/ 1356958 h 1627742"/>
                <a:gd name="connsiteX99" fmla="*/ 1213985 w 2617792"/>
                <a:gd name="connsiteY99" fmla="*/ 1425351 h 1627742"/>
                <a:gd name="connsiteX100" fmla="*/ 1177807 w 2617792"/>
                <a:gd name="connsiteY100" fmla="*/ 1267292 h 1627742"/>
                <a:gd name="connsiteX101" fmla="*/ 1170753 w 2617792"/>
                <a:gd name="connsiteY101" fmla="*/ 1273679 h 1627742"/>
                <a:gd name="connsiteX102" fmla="*/ 1163364 w 2617792"/>
                <a:gd name="connsiteY102" fmla="*/ 1185225 h 1627742"/>
                <a:gd name="connsiteX103" fmla="*/ 1242725 w 2617792"/>
                <a:gd name="connsiteY103" fmla="*/ 1206146 h 1627742"/>
                <a:gd name="connsiteX104" fmla="*/ 1250159 w 2617792"/>
                <a:gd name="connsiteY104" fmla="*/ 1302144 h 1627742"/>
                <a:gd name="connsiteX105" fmla="*/ 1262207 w 2617792"/>
                <a:gd name="connsiteY105" fmla="*/ 1277711 h 1627742"/>
                <a:gd name="connsiteX106" fmla="*/ 1261945 w 2617792"/>
                <a:gd name="connsiteY106" fmla="*/ 1243260 h 1627742"/>
                <a:gd name="connsiteX107" fmla="*/ 1265605 w 2617792"/>
                <a:gd name="connsiteY107" fmla="*/ 1212450 h 1627742"/>
                <a:gd name="connsiteX108" fmla="*/ 1328253 w 2617792"/>
                <a:gd name="connsiteY108" fmla="*/ 1224455 h 1627742"/>
                <a:gd name="connsiteX109" fmla="*/ 1325959 w 2617792"/>
                <a:gd name="connsiteY109" fmla="*/ 1250251 h 1627742"/>
                <a:gd name="connsiteX110" fmla="*/ 1340591 w 2617792"/>
                <a:gd name="connsiteY110" fmla="*/ 1266142 h 1627742"/>
                <a:gd name="connsiteX111" fmla="*/ 1344659 w 2617792"/>
                <a:gd name="connsiteY111" fmla="*/ 1225968 h 1627742"/>
                <a:gd name="connsiteX112" fmla="*/ 1380821 w 2617792"/>
                <a:gd name="connsiteY112" fmla="*/ 1439248 h 1627742"/>
                <a:gd name="connsiteX113" fmla="*/ 1402385 w 2617792"/>
                <a:gd name="connsiteY113" fmla="*/ 1402721 h 1627742"/>
                <a:gd name="connsiteX114" fmla="*/ 1387206 w 2617792"/>
                <a:gd name="connsiteY114" fmla="*/ 1235371 h 1627742"/>
                <a:gd name="connsiteX115" fmla="*/ 1483989 w 2617792"/>
                <a:gd name="connsiteY115" fmla="*/ 1241647 h 1627742"/>
                <a:gd name="connsiteX116" fmla="*/ 1483877 w 2617792"/>
                <a:gd name="connsiteY116" fmla="*/ 1269776 h 1627742"/>
                <a:gd name="connsiteX117" fmla="*/ 1486087 w 2617792"/>
                <a:gd name="connsiteY117" fmla="*/ 1286298 h 1627742"/>
                <a:gd name="connsiteX118" fmla="*/ 1487332 w 2617792"/>
                <a:gd name="connsiteY118" fmla="*/ 1288799 h 1627742"/>
                <a:gd name="connsiteX119" fmla="*/ 1495390 w 2617792"/>
                <a:gd name="connsiteY119" fmla="*/ 1241289 h 1627742"/>
                <a:gd name="connsiteX120" fmla="*/ 1510256 w 2617792"/>
                <a:gd name="connsiteY120" fmla="*/ 1245667 h 1627742"/>
                <a:gd name="connsiteX121" fmla="*/ 1507689 w 2617792"/>
                <a:gd name="connsiteY121" fmla="*/ 1275673 h 1627742"/>
                <a:gd name="connsiteX122" fmla="*/ 1507868 w 2617792"/>
                <a:gd name="connsiteY122" fmla="*/ 1309922 h 1627742"/>
                <a:gd name="connsiteX123" fmla="*/ 1525240 w 2617792"/>
                <a:gd name="connsiteY123" fmla="*/ 1280369 h 1627742"/>
                <a:gd name="connsiteX124" fmla="*/ 1530988 w 2617792"/>
                <a:gd name="connsiteY124" fmla="*/ 1242696 h 1627742"/>
                <a:gd name="connsiteX125" fmla="*/ 1572937 w 2617792"/>
                <a:gd name="connsiteY125" fmla="*/ 1239854 h 1627742"/>
                <a:gd name="connsiteX126" fmla="*/ 1570253 w 2617792"/>
                <a:gd name="connsiteY126" fmla="*/ 1374680 h 1627742"/>
                <a:gd name="connsiteX127" fmla="*/ 1613915 w 2617792"/>
                <a:gd name="connsiteY127" fmla="*/ 1316019 h 1627742"/>
                <a:gd name="connsiteX128" fmla="*/ 1637543 w 2617792"/>
                <a:gd name="connsiteY128" fmla="*/ 1237615 h 1627742"/>
                <a:gd name="connsiteX129" fmla="*/ 1656690 w 2617792"/>
                <a:gd name="connsiteY129" fmla="*/ 1229759 h 1627742"/>
                <a:gd name="connsiteX130" fmla="*/ 1677382 w 2617792"/>
                <a:gd name="connsiteY130" fmla="*/ 1237599 h 1627742"/>
                <a:gd name="connsiteX131" fmla="*/ 1640462 w 2617792"/>
                <a:gd name="connsiteY131" fmla="*/ 1354702 h 1627742"/>
                <a:gd name="connsiteX132" fmla="*/ 1637889 w 2617792"/>
                <a:gd name="connsiteY132" fmla="*/ 1394932 h 1627742"/>
                <a:gd name="connsiteX133" fmla="*/ 1678141 w 2617792"/>
                <a:gd name="connsiteY133" fmla="*/ 1295075 h 1627742"/>
                <a:gd name="connsiteX134" fmla="*/ 1678772 w 2617792"/>
                <a:gd name="connsiteY134" fmla="*/ 1352089 h 1627742"/>
                <a:gd name="connsiteX135" fmla="*/ 1680279 w 2617792"/>
                <a:gd name="connsiteY135" fmla="*/ 1355138 h 1627742"/>
                <a:gd name="connsiteX136" fmla="*/ 1695888 w 2617792"/>
                <a:gd name="connsiteY136" fmla="*/ 1293194 h 1627742"/>
                <a:gd name="connsiteX137" fmla="*/ 1701161 w 2617792"/>
                <a:gd name="connsiteY137" fmla="*/ 1223428 h 1627742"/>
                <a:gd name="connsiteX138" fmla="*/ 1833515 w 2617792"/>
                <a:gd name="connsiteY138" fmla="*/ 1193902 h 1627742"/>
                <a:gd name="connsiteX139" fmla="*/ 1840998 w 2617792"/>
                <a:gd name="connsiteY139" fmla="*/ 1197397 h 1627742"/>
                <a:gd name="connsiteX140" fmla="*/ 1787314 w 2617792"/>
                <a:gd name="connsiteY140" fmla="*/ 1359604 h 1627742"/>
                <a:gd name="connsiteX141" fmla="*/ 1823777 w 2617792"/>
                <a:gd name="connsiteY141" fmla="*/ 1328984 h 1627742"/>
                <a:gd name="connsiteX142" fmla="*/ 1877277 w 2617792"/>
                <a:gd name="connsiteY142" fmla="*/ 1177397 h 1627742"/>
                <a:gd name="connsiteX143" fmla="*/ 1901698 w 2617792"/>
                <a:gd name="connsiteY143" fmla="*/ 1168971 h 1627742"/>
                <a:gd name="connsiteX144" fmla="*/ 1920767 w 2617792"/>
                <a:gd name="connsiteY144" fmla="*/ 1167525 h 1627742"/>
                <a:gd name="connsiteX145" fmla="*/ 1915739 w 2617792"/>
                <a:gd name="connsiteY145" fmla="*/ 1236392 h 1627742"/>
                <a:gd name="connsiteX146" fmla="*/ 1968023 w 2617792"/>
                <a:gd name="connsiteY146" fmla="*/ 1183689 h 1627742"/>
                <a:gd name="connsiteX147" fmla="*/ 2033533 w 2617792"/>
                <a:gd name="connsiteY147" fmla="*/ 1112505 h 1627742"/>
                <a:gd name="connsiteX148" fmla="*/ 1977733 w 2617792"/>
                <a:gd name="connsiteY148" fmla="*/ 1332217 h 1627742"/>
                <a:gd name="connsiteX149" fmla="*/ 2006886 w 2617792"/>
                <a:gd name="connsiteY149" fmla="*/ 1305137 h 1627742"/>
                <a:gd name="connsiteX150" fmla="*/ 2021088 w 2617792"/>
                <a:gd name="connsiteY150" fmla="*/ 1305690 h 1627742"/>
                <a:gd name="connsiteX151" fmla="*/ 2073160 w 2617792"/>
                <a:gd name="connsiteY151" fmla="*/ 1208374 h 1627742"/>
                <a:gd name="connsiteX152" fmla="*/ 2092167 w 2617792"/>
                <a:gd name="connsiteY152" fmla="*/ 1150763 h 1627742"/>
                <a:gd name="connsiteX153" fmla="*/ 2089645 w 2617792"/>
                <a:gd name="connsiteY153" fmla="*/ 1090321 h 1627742"/>
                <a:gd name="connsiteX154" fmla="*/ 2114942 w 2617792"/>
                <a:gd name="connsiteY154" fmla="*/ 1069232 h 1627742"/>
                <a:gd name="connsiteX155" fmla="*/ 2145624 w 2617792"/>
                <a:gd name="connsiteY155" fmla="*/ 1051622 h 1627742"/>
                <a:gd name="connsiteX156" fmla="*/ 2202249 w 2617792"/>
                <a:gd name="connsiteY156" fmla="*/ 1016602 h 1627742"/>
                <a:gd name="connsiteX157" fmla="*/ 2172321 w 2617792"/>
                <a:gd name="connsiteY157" fmla="*/ 1167598 h 1627742"/>
                <a:gd name="connsiteX158" fmla="*/ 2185262 w 2617792"/>
                <a:gd name="connsiteY158" fmla="*/ 1167843 h 1627742"/>
                <a:gd name="connsiteX159" fmla="*/ 2197137 w 2617792"/>
                <a:gd name="connsiteY159" fmla="*/ 1164074 h 1627742"/>
                <a:gd name="connsiteX160" fmla="*/ 2213628 w 2617792"/>
                <a:gd name="connsiteY160" fmla="*/ 1141757 h 1627742"/>
                <a:gd name="connsiteX161" fmla="*/ 2267765 w 2617792"/>
                <a:gd name="connsiteY161" fmla="*/ 981141 h 1627742"/>
                <a:gd name="connsiteX162" fmla="*/ 2279886 w 2617792"/>
                <a:gd name="connsiteY162" fmla="*/ 960370 h 1627742"/>
                <a:gd name="connsiteX163" fmla="*/ 2289350 w 2617792"/>
                <a:gd name="connsiteY163" fmla="*/ 953843 h 1627742"/>
                <a:gd name="connsiteX164" fmla="*/ 2299284 w 2617792"/>
                <a:gd name="connsiteY164" fmla="*/ 954340 h 1627742"/>
                <a:gd name="connsiteX165" fmla="*/ 2210028 w 2617792"/>
                <a:gd name="connsiteY165" fmla="*/ 1188949 h 1627742"/>
                <a:gd name="connsiteX166" fmla="*/ 2279975 w 2617792"/>
                <a:gd name="connsiteY166" fmla="*/ 1057216 h 1627742"/>
                <a:gd name="connsiteX167" fmla="*/ 2336729 w 2617792"/>
                <a:gd name="connsiteY167" fmla="*/ 913943 h 1627742"/>
                <a:gd name="connsiteX168" fmla="*/ 2409929 w 2617792"/>
                <a:gd name="connsiteY168" fmla="*/ 857487 h 1627742"/>
                <a:gd name="connsiteX169" fmla="*/ 2444065 w 2617792"/>
                <a:gd name="connsiteY169" fmla="*/ 827292 h 1627742"/>
                <a:gd name="connsiteX170" fmla="*/ 2479200 w 2617792"/>
                <a:gd name="connsiteY170" fmla="*/ 794650 h 1627742"/>
                <a:gd name="connsiteX171" fmla="*/ 2419823 w 2617792"/>
                <a:gd name="connsiteY171" fmla="*/ 931805 h 1627742"/>
                <a:gd name="connsiteX172" fmla="*/ 2380163 w 2617792"/>
                <a:gd name="connsiteY172" fmla="*/ 1091767 h 1627742"/>
                <a:gd name="connsiteX173" fmla="*/ 2519626 w 2617792"/>
                <a:gd name="connsiteY173" fmla="*/ 752712 h 1627742"/>
                <a:gd name="connsiteX174" fmla="*/ 2538315 w 2617792"/>
                <a:gd name="connsiteY174" fmla="*/ 736660 h 1627742"/>
                <a:gd name="connsiteX175" fmla="*/ 2546184 w 2617792"/>
                <a:gd name="connsiteY175" fmla="*/ 728402 h 1627742"/>
                <a:gd name="connsiteX176" fmla="*/ 2556547 w 2617792"/>
                <a:gd name="connsiteY176" fmla="*/ 720992 h 1627742"/>
                <a:gd name="connsiteX177" fmla="*/ 2390961 w 2617792"/>
                <a:gd name="connsiteY177" fmla="*/ 1112142 h 1627742"/>
                <a:gd name="connsiteX178" fmla="*/ 2364174 w 2617792"/>
                <a:gd name="connsiteY178" fmla="*/ 1177882 h 1627742"/>
                <a:gd name="connsiteX179" fmla="*/ 2346149 w 2617792"/>
                <a:gd name="connsiteY179" fmla="*/ 1251072 h 1627742"/>
                <a:gd name="connsiteX180" fmla="*/ 2368371 w 2617792"/>
                <a:gd name="connsiteY180" fmla="*/ 1230390 h 1627742"/>
                <a:gd name="connsiteX181" fmla="*/ 2616950 w 2617792"/>
                <a:gd name="connsiteY181" fmla="*/ 734929 h 1627742"/>
                <a:gd name="connsiteX182" fmla="*/ 2617793 w 2617792"/>
                <a:gd name="connsiteY182" fmla="*/ 747732 h 1627742"/>
                <a:gd name="connsiteX183" fmla="*/ 2545860 w 2617792"/>
                <a:gd name="connsiteY183" fmla="*/ 984290 h 1627742"/>
                <a:gd name="connsiteX184" fmla="*/ 2506149 w 2617792"/>
                <a:gd name="connsiteY184" fmla="*/ 1074643 h 1627742"/>
                <a:gd name="connsiteX185" fmla="*/ 2462023 w 2617792"/>
                <a:gd name="connsiteY185" fmla="*/ 1166978 h 1627742"/>
                <a:gd name="connsiteX186" fmla="*/ 2371284 w 2617792"/>
                <a:gd name="connsiteY186" fmla="*/ 1350218 h 1627742"/>
                <a:gd name="connsiteX187" fmla="*/ 1700134 w 2617792"/>
                <a:gd name="connsiteY187" fmla="*/ 1615448 h 1627742"/>
                <a:gd name="connsiteX188" fmla="*/ 1570872 w 2617792"/>
                <a:gd name="connsiteY188" fmla="*/ 1627732 h 1627742"/>
                <a:gd name="connsiteX189" fmla="*/ 854147 w 2617792"/>
                <a:gd name="connsiteY189" fmla="*/ 1199792 h 1627742"/>
                <a:gd name="connsiteX190" fmla="*/ 849822 w 2617792"/>
                <a:gd name="connsiteY190" fmla="*/ 1190250 h 1627742"/>
                <a:gd name="connsiteX191" fmla="*/ 867060 w 2617792"/>
                <a:gd name="connsiteY191" fmla="*/ 1188206 h 1627742"/>
                <a:gd name="connsiteX192" fmla="*/ 865308 w 2617792"/>
                <a:gd name="connsiteY192" fmla="*/ 1197838 h 1627742"/>
                <a:gd name="connsiteX193" fmla="*/ 854147 w 2617792"/>
                <a:gd name="connsiteY193" fmla="*/ 1199792 h 1627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</a:cxnLst>
              <a:rect l="l" t="t" r="r" b="b"/>
              <a:pathLst>
                <a:path w="2617792" h="1627742">
                  <a:moveTo>
                    <a:pt x="2044387" y="1343893"/>
                  </a:moveTo>
                  <a:cubicBezTo>
                    <a:pt x="2043628" y="1331988"/>
                    <a:pt x="2083724" y="1291234"/>
                    <a:pt x="2102352" y="1265767"/>
                  </a:cubicBezTo>
                  <a:cubicBezTo>
                    <a:pt x="2112743" y="1251563"/>
                    <a:pt x="2121555" y="1237671"/>
                    <a:pt x="2129897" y="1220959"/>
                  </a:cubicBezTo>
                  <a:cubicBezTo>
                    <a:pt x="2134836" y="1211082"/>
                    <a:pt x="2136773" y="1206426"/>
                    <a:pt x="2140255" y="1195225"/>
                  </a:cubicBezTo>
                  <a:cubicBezTo>
                    <a:pt x="2140919" y="1193098"/>
                    <a:pt x="2143157" y="1185147"/>
                    <a:pt x="2144306" y="1182718"/>
                  </a:cubicBezTo>
                  <a:cubicBezTo>
                    <a:pt x="2150607" y="1169401"/>
                    <a:pt x="2144876" y="1178474"/>
                    <a:pt x="2152114" y="1171662"/>
                  </a:cubicBezTo>
                  <a:cubicBezTo>
                    <a:pt x="2152136" y="1267978"/>
                    <a:pt x="2061865" y="1345210"/>
                    <a:pt x="2044392" y="1343893"/>
                  </a:cubicBezTo>
                  <a:close/>
                  <a:moveTo>
                    <a:pt x="1570911" y="1627743"/>
                  </a:moveTo>
                  <a:lnTo>
                    <a:pt x="1419684" y="1627743"/>
                  </a:lnTo>
                  <a:cubicBezTo>
                    <a:pt x="1201106" y="1616883"/>
                    <a:pt x="989330" y="1560137"/>
                    <a:pt x="794775" y="1476066"/>
                  </a:cubicBezTo>
                  <a:lnTo>
                    <a:pt x="659229" y="1410588"/>
                  </a:lnTo>
                  <a:cubicBezTo>
                    <a:pt x="644017" y="1403078"/>
                    <a:pt x="630138" y="1394753"/>
                    <a:pt x="615238" y="1386227"/>
                  </a:cubicBezTo>
                  <a:cubicBezTo>
                    <a:pt x="356976" y="1238414"/>
                    <a:pt x="180380" y="991543"/>
                    <a:pt x="86917" y="712254"/>
                  </a:cubicBezTo>
                  <a:cubicBezTo>
                    <a:pt x="50403" y="603146"/>
                    <a:pt x="29560" y="496483"/>
                    <a:pt x="15335" y="381669"/>
                  </a:cubicBezTo>
                  <a:lnTo>
                    <a:pt x="0" y="0"/>
                  </a:lnTo>
                  <a:cubicBezTo>
                    <a:pt x="17757" y="15617"/>
                    <a:pt x="66275" y="151174"/>
                    <a:pt x="89082" y="173352"/>
                  </a:cubicBezTo>
                  <a:lnTo>
                    <a:pt x="103335" y="288580"/>
                  </a:lnTo>
                  <a:cubicBezTo>
                    <a:pt x="104697" y="307011"/>
                    <a:pt x="101627" y="319446"/>
                    <a:pt x="112375" y="327218"/>
                  </a:cubicBezTo>
                  <a:cubicBezTo>
                    <a:pt x="122225" y="311640"/>
                    <a:pt x="116516" y="274325"/>
                    <a:pt x="115640" y="252198"/>
                  </a:cubicBezTo>
                  <a:lnTo>
                    <a:pt x="115322" y="234665"/>
                  </a:lnTo>
                  <a:cubicBezTo>
                    <a:pt x="123179" y="241622"/>
                    <a:pt x="116053" y="227943"/>
                    <a:pt x="122493" y="244850"/>
                  </a:cubicBezTo>
                  <a:cubicBezTo>
                    <a:pt x="128073" y="261137"/>
                    <a:pt x="127940" y="453284"/>
                    <a:pt x="131026" y="493915"/>
                  </a:cubicBezTo>
                  <a:lnTo>
                    <a:pt x="150078" y="668976"/>
                  </a:lnTo>
                  <a:cubicBezTo>
                    <a:pt x="153370" y="692678"/>
                    <a:pt x="149129" y="711232"/>
                    <a:pt x="172852" y="710361"/>
                  </a:cubicBezTo>
                  <a:cubicBezTo>
                    <a:pt x="187930" y="684018"/>
                    <a:pt x="169342" y="420307"/>
                    <a:pt x="171730" y="356493"/>
                  </a:cubicBezTo>
                  <a:cubicBezTo>
                    <a:pt x="172411" y="338168"/>
                    <a:pt x="173789" y="340691"/>
                    <a:pt x="177071" y="336716"/>
                  </a:cubicBezTo>
                  <a:cubicBezTo>
                    <a:pt x="193985" y="368045"/>
                    <a:pt x="217072" y="405538"/>
                    <a:pt x="236671" y="433741"/>
                  </a:cubicBezTo>
                  <a:cubicBezTo>
                    <a:pt x="247960" y="449995"/>
                    <a:pt x="257659" y="464886"/>
                    <a:pt x="267258" y="479576"/>
                  </a:cubicBezTo>
                  <a:cubicBezTo>
                    <a:pt x="284423" y="505864"/>
                    <a:pt x="291075" y="501419"/>
                    <a:pt x="290266" y="541777"/>
                  </a:cubicBezTo>
                  <a:cubicBezTo>
                    <a:pt x="289128" y="613168"/>
                    <a:pt x="286310" y="676301"/>
                    <a:pt x="297030" y="747179"/>
                  </a:cubicBezTo>
                  <a:cubicBezTo>
                    <a:pt x="302136" y="780926"/>
                    <a:pt x="323789" y="899515"/>
                    <a:pt x="357769" y="908208"/>
                  </a:cubicBezTo>
                  <a:cubicBezTo>
                    <a:pt x="366474" y="902245"/>
                    <a:pt x="362534" y="905841"/>
                    <a:pt x="366932" y="897639"/>
                  </a:cubicBezTo>
                  <a:lnTo>
                    <a:pt x="370593" y="888895"/>
                  </a:lnTo>
                  <a:cubicBezTo>
                    <a:pt x="370972" y="888018"/>
                    <a:pt x="371625" y="886533"/>
                    <a:pt x="371938" y="885807"/>
                  </a:cubicBezTo>
                  <a:cubicBezTo>
                    <a:pt x="372250" y="885076"/>
                    <a:pt x="372696" y="883641"/>
                    <a:pt x="373333" y="882697"/>
                  </a:cubicBezTo>
                  <a:cubicBezTo>
                    <a:pt x="375264" y="887745"/>
                    <a:pt x="377100" y="893451"/>
                    <a:pt x="379689" y="897884"/>
                  </a:cubicBezTo>
                  <a:lnTo>
                    <a:pt x="389924" y="909721"/>
                  </a:lnTo>
                  <a:cubicBezTo>
                    <a:pt x="397106" y="890737"/>
                    <a:pt x="370208" y="865567"/>
                    <a:pt x="369382" y="823534"/>
                  </a:cubicBezTo>
                  <a:cubicBezTo>
                    <a:pt x="368656" y="786403"/>
                    <a:pt x="368517" y="743466"/>
                    <a:pt x="369873" y="706503"/>
                  </a:cubicBezTo>
                  <a:lnTo>
                    <a:pt x="368997" y="620857"/>
                  </a:lnTo>
                  <a:lnTo>
                    <a:pt x="404433" y="663476"/>
                  </a:lnTo>
                  <a:cubicBezTo>
                    <a:pt x="407675" y="682036"/>
                    <a:pt x="355458" y="882323"/>
                    <a:pt x="488532" y="1058473"/>
                  </a:cubicBezTo>
                  <a:cubicBezTo>
                    <a:pt x="496423" y="1068920"/>
                    <a:pt x="496640" y="1071784"/>
                    <a:pt x="511105" y="1073018"/>
                  </a:cubicBezTo>
                  <a:cubicBezTo>
                    <a:pt x="513655" y="1056926"/>
                    <a:pt x="449429" y="889023"/>
                    <a:pt x="436309" y="804438"/>
                  </a:cubicBezTo>
                  <a:cubicBezTo>
                    <a:pt x="433809" y="788324"/>
                    <a:pt x="432107" y="771635"/>
                    <a:pt x="431359" y="754923"/>
                  </a:cubicBezTo>
                  <a:lnTo>
                    <a:pt x="431945" y="711796"/>
                  </a:lnTo>
                  <a:cubicBezTo>
                    <a:pt x="435003" y="701533"/>
                    <a:pt x="428262" y="707580"/>
                    <a:pt x="437978" y="703102"/>
                  </a:cubicBezTo>
                  <a:lnTo>
                    <a:pt x="445841" y="706480"/>
                  </a:lnTo>
                  <a:cubicBezTo>
                    <a:pt x="456868" y="728524"/>
                    <a:pt x="490379" y="743410"/>
                    <a:pt x="493024" y="770769"/>
                  </a:cubicBezTo>
                  <a:cubicBezTo>
                    <a:pt x="495636" y="797833"/>
                    <a:pt x="482940" y="858141"/>
                    <a:pt x="496082" y="877516"/>
                  </a:cubicBezTo>
                  <a:cubicBezTo>
                    <a:pt x="489224" y="924831"/>
                    <a:pt x="519208" y="1071728"/>
                    <a:pt x="550878" y="1132734"/>
                  </a:cubicBezTo>
                  <a:cubicBezTo>
                    <a:pt x="552379" y="1135626"/>
                    <a:pt x="558054" y="1146531"/>
                    <a:pt x="559260" y="1148357"/>
                  </a:cubicBezTo>
                  <a:cubicBezTo>
                    <a:pt x="560621" y="1150400"/>
                    <a:pt x="563121" y="1153711"/>
                    <a:pt x="564840" y="1155448"/>
                  </a:cubicBezTo>
                  <a:cubicBezTo>
                    <a:pt x="570889" y="1161534"/>
                    <a:pt x="564422" y="1156358"/>
                    <a:pt x="572647" y="1161545"/>
                  </a:cubicBezTo>
                  <a:cubicBezTo>
                    <a:pt x="561135" y="1126022"/>
                    <a:pt x="542596" y="1101153"/>
                    <a:pt x="534750" y="1059025"/>
                  </a:cubicBezTo>
                  <a:cubicBezTo>
                    <a:pt x="538271" y="1063716"/>
                    <a:pt x="533963" y="1057574"/>
                    <a:pt x="540051" y="1066965"/>
                  </a:cubicBezTo>
                  <a:cubicBezTo>
                    <a:pt x="550532" y="1083113"/>
                    <a:pt x="548763" y="1082772"/>
                    <a:pt x="564064" y="1084425"/>
                  </a:cubicBezTo>
                  <a:cubicBezTo>
                    <a:pt x="579288" y="1061237"/>
                    <a:pt x="595544" y="981638"/>
                    <a:pt x="589501" y="947198"/>
                  </a:cubicBezTo>
                  <a:lnTo>
                    <a:pt x="591967" y="953452"/>
                  </a:lnTo>
                  <a:cubicBezTo>
                    <a:pt x="593362" y="958639"/>
                    <a:pt x="593323" y="958890"/>
                    <a:pt x="594428" y="964206"/>
                  </a:cubicBezTo>
                  <a:lnTo>
                    <a:pt x="599986" y="984876"/>
                  </a:lnTo>
                  <a:cubicBezTo>
                    <a:pt x="589528" y="1043888"/>
                    <a:pt x="676881" y="1217302"/>
                    <a:pt x="705380" y="1247593"/>
                  </a:cubicBezTo>
                  <a:lnTo>
                    <a:pt x="715236" y="1245387"/>
                  </a:lnTo>
                  <a:cubicBezTo>
                    <a:pt x="721318" y="1247805"/>
                    <a:pt x="721843" y="1246739"/>
                    <a:pt x="729500" y="1250848"/>
                  </a:cubicBezTo>
                  <a:lnTo>
                    <a:pt x="691323" y="1088993"/>
                  </a:lnTo>
                  <a:cubicBezTo>
                    <a:pt x="689403" y="1079461"/>
                    <a:pt x="688120" y="1071354"/>
                    <a:pt x="686072" y="1061750"/>
                  </a:cubicBezTo>
                  <a:cubicBezTo>
                    <a:pt x="682076" y="1043029"/>
                    <a:pt x="685257" y="1044637"/>
                    <a:pt x="670580" y="1041114"/>
                  </a:cubicBezTo>
                  <a:cubicBezTo>
                    <a:pt x="665502" y="1055837"/>
                    <a:pt x="674637" y="1086072"/>
                    <a:pt x="677511" y="1106983"/>
                  </a:cubicBezTo>
                  <a:lnTo>
                    <a:pt x="675084" y="1130009"/>
                  </a:lnTo>
                  <a:cubicBezTo>
                    <a:pt x="666752" y="1097044"/>
                    <a:pt x="649849" y="1059109"/>
                    <a:pt x="639240" y="1024346"/>
                  </a:cubicBezTo>
                  <a:cubicBezTo>
                    <a:pt x="629658" y="992950"/>
                    <a:pt x="617883" y="939108"/>
                    <a:pt x="606677" y="912647"/>
                  </a:cubicBezTo>
                  <a:cubicBezTo>
                    <a:pt x="592508" y="915741"/>
                    <a:pt x="601889" y="912580"/>
                    <a:pt x="600165" y="919448"/>
                  </a:cubicBezTo>
                  <a:cubicBezTo>
                    <a:pt x="590020" y="907041"/>
                    <a:pt x="593708" y="877996"/>
                    <a:pt x="595639" y="860826"/>
                  </a:cubicBezTo>
                  <a:lnTo>
                    <a:pt x="651489" y="906969"/>
                  </a:lnTo>
                  <a:cubicBezTo>
                    <a:pt x="657968" y="917064"/>
                    <a:pt x="658454" y="929113"/>
                    <a:pt x="661919" y="943993"/>
                  </a:cubicBezTo>
                  <a:cubicBezTo>
                    <a:pt x="681367" y="937131"/>
                    <a:pt x="663482" y="946651"/>
                    <a:pt x="676557" y="928354"/>
                  </a:cubicBezTo>
                  <a:cubicBezTo>
                    <a:pt x="683521" y="936779"/>
                    <a:pt x="702267" y="1072242"/>
                    <a:pt x="708360" y="1099836"/>
                  </a:cubicBezTo>
                  <a:cubicBezTo>
                    <a:pt x="714544" y="1127821"/>
                    <a:pt x="721782" y="1151902"/>
                    <a:pt x="730097" y="1178809"/>
                  </a:cubicBezTo>
                  <a:cubicBezTo>
                    <a:pt x="740622" y="1212863"/>
                    <a:pt x="739461" y="1238146"/>
                    <a:pt x="777124" y="1223405"/>
                  </a:cubicBezTo>
                  <a:cubicBezTo>
                    <a:pt x="792671" y="1153382"/>
                    <a:pt x="785132" y="1082599"/>
                    <a:pt x="788960" y="1010303"/>
                  </a:cubicBezTo>
                  <a:cubicBezTo>
                    <a:pt x="829910" y="1035686"/>
                    <a:pt x="886179" y="1073141"/>
                    <a:pt x="935500" y="1094464"/>
                  </a:cubicBezTo>
                  <a:cubicBezTo>
                    <a:pt x="943530" y="1137960"/>
                    <a:pt x="962443" y="1292641"/>
                    <a:pt x="1007734" y="1289012"/>
                  </a:cubicBezTo>
                  <a:cubicBezTo>
                    <a:pt x="1009665" y="1298956"/>
                    <a:pt x="1011300" y="1308794"/>
                    <a:pt x="1013181" y="1317851"/>
                  </a:cubicBezTo>
                  <a:cubicBezTo>
                    <a:pt x="1017550" y="1338895"/>
                    <a:pt x="1013856" y="1335858"/>
                    <a:pt x="1029080" y="1337650"/>
                  </a:cubicBezTo>
                  <a:cubicBezTo>
                    <a:pt x="1037975" y="1324445"/>
                    <a:pt x="1009514" y="1151210"/>
                    <a:pt x="1004408" y="1128295"/>
                  </a:cubicBezTo>
                  <a:lnTo>
                    <a:pt x="1049789" y="1145118"/>
                  </a:lnTo>
                  <a:cubicBezTo>
                    <a:pt x="1055091" y="1172556"/>
                    <a:pt x="1060811" y="1213087"/>
                    <a:pt x="1073032" y="1232947"/>
                  </a:cubicBezTo>
                  <a:cubicBezTo>
                    <a:pt x="1082251" y="1233963"/>
                    <a:pt x="1079606" y="1235789"/>
                    <a:pt x="1087664" y="1231937"/>
                  </a:cubicBezTo>
                  <a:cubicBezTo>
                    <a:pt x="1096482" y="1227721"/>
                    <a:pt x="1091894" y="1232339"/>
                    <a:pt x="1095086" y="1223025"/>
                  </a:cubicBezTo>
                  <a:cubicBezTo>
                    <a:pt x="1104646" y="1213399"/>
                    <a:pt x="1098809" y="1182221"/>
                    <a:pt x="1101454" y="1166397"/>
                  </a:cubicBezTo>
                  <a:cubicBezTo>
                    <a:pt x="1102163" y="1167240"/>
                    <a:pt x="1103150" y="1167519"/>
                    <a:pt x="1103379" y="1169088"/>
                  </a:cubicBezTo>
                  <a:cubicBezTo>
                    <a:pt x="1103597" y="1170618"/>
                    <a:pt x="1104819" y="1171177"/>
                    <a:pt x="1105087" y="1171819"/>
                  </a:cubicBezTo>
                  <a:cubicBezTo>
                    <a:pt x="1105338" y="1172427"/>
                    <a:pt x="1106192" y="1173807"/>
                    <a:pt x="1106454" y="1174577"/>
                  </a:cubicBezTo>
                  <a:cubicBezTo>
                    <a:pt x="1108530" y="1180747"/>
                    <a:pt x="1108056" y="1180228"/>
                    <a:pt x="1107944" y="1186498"/>
                  </a:cubicBezTo>
                  <a:cubicBezTo>
                    <a:pt x="1107810" y="1194298"/>
                    <a:pt x="1106398" y="1204823"/>
                    <a:pt x="1106091" y="1213355"/>
                  </a:cubicBezTo>
                  <a:cubicBezTo>
                    <a:pt x="1104216" y="1265125"/>
                    <a:pt x="1109328" y="1321692"/>
                    <a:pt x="1120210" y="1372017"/>
                  </a:cubicBezTo>
                  <a:cubicBezTo>
                    <a:pt x="1129993" y="1417232"/>
                    <a:pt x="1143704" y="1460600"/>
                    <a:pt x="1163894" y="1501053"/>
                  </a:cubicBezTo>
                  <a:cubicBezTo>
                    <a:pt x="1173075" y="1519439"/>
                    <a:pt x="1174587" y="1528384"/>
                    <a:pt x="1195519" y="1524498"/>
                  </a:cubicBezTo>
                  <a:cubicBezTo>
                    <a:pt x="1203874" y="1488886"/>
                    <a:pt x="1169341" y="1378304"/>
                    <a:pt x="1181942" y="1356958"/>
                  </a:cubicBezTo>
                  <a:cubicBezTo>
                    <a:pt x="1185279" y="1377193"/>
                    <a:pt x="1193533" y="1422196"/>
                    <a:pt x="1213985" y="1425351"/>
                  </a:cubicBezTo>
                  <a:cubicBezTo>
                    <a:pt x="1232569" y="1407026"/>
                    <a:pt x="1198985" y="1282317"/>
                    <a:pt x="1177807" y="1267292"/>
                  </a:cubicBezTo>
                  <a:lnTo>
                    <a:pt x="1170753" y="1273679"/>
                  </a:lnTo>
                  <a:cubicBezTo>
                    <a:pt x="1159960" y="1254355"/>
                    <a:pt x="1163493" y="1210764"/>
                    <a:pt x="1163364" y="1185225"/>
                  </a:cubicBezTo>
                  <a:lnTo>
                    <a:pt x="1242725" y="1206146"/>
                  </a:lnTo>
                  <a:cubicBezTo>
                    <a:pt x="1244651" y="1230881"/>
                    <a:pt x="1235744" y="1283557"/>
                    <a:pt x="1250159" y="1302144"/>
                  </a:cubicBezTo>
                  <a:cubicBezTo>
                    <a:pt x="1262514" y="1296806"/>
                    <a:pt x="1260382" y="1294662"/>
                    <a:pt x="1262207" y="1277711"/>
                  </a:cubicBezTo>
                  <a:cubicBezTo>
                    <a:pt x="1263647" y="1264360"/>
                    <a:pt x="1264741" y="1255282"/>
                    <a:pt x="1261945" y="1243260"/>
                  </a:cubicBezTo>
                  <a:cubicBezTo>
                    <a:pt x="1267068" y="1231557"/>
                    <a:pt x="1265561" y="1228179"/>
                    <a:pt x="1265605" y="1212450"/>
                  </a:cubicBezTo>
                  <a:lnTo>
                    <a:pt x="1328253" y="1224455"/>
                  </a:lnTo>
                  <a:cubicBezTo>
                    <a:pt x="1326863" y="1232540"/>
                    <a:pt x="1325111" y="1241669"/>
                    <a:pt x="1325959" y="1250251"/>
                  </a:cubicBezTo>
                  <a:cubicBezTo>
                    <a:pt x="1328013" y="1270888"/>
                    <a:pt x="1327142" y="1263785"/>
                    <a:pt x="1340591" y="1266142"/>
                  </a:cubicBezTo>
                  <a:lnTo>
                    <a:pt x="1344659" y="1225968"/>
                  </a:lnTo>
                  <a:cubicBezTo>
                    <a:pt x="1366630" y="1236778"/>
                    <a:pt x="1359409" y="1386082"/>
                    <a:pt x="1380821" y="1439248"/>
                  </a:cubicBezTo>
                  <a:cubicBezTo>
                    <a:pt x="1405610" y="1438316"/>
                    <a:pt x="1401983" y="1429499"/>
                    <a:pt x="1402385" y="1402721"/>
                  </a:cubicBezTo>
                  <a:cubicBezTo>
                    <a:pt x="1403618" y="1320319"/>
                    <a:pt x="1392256" y="1301351"/>
                    <a:pt x="1387206" y="1235371"/>
                  </a:cubicBezTo>
                  <a:cubicBezTo>
                    <a:pt x="1399533" y="1230826"/>
                    <a:pt x="1468190" y="1236532"/>
                    <a:pt x="1483989" y="1241647"/>
                  </a:cubicBezTo>
                  <a:lnTo>
                    <a:pt x="1483877" y="1269776"/>
                  </a:lnTo>
                  <a:lnTo>
                    <a:pt x="1486087" y="1286298"/>
                  </a:lnTo>
                  <a:cubicBezTo>
                    <a:pt x="1486271" y="1286817"/>
                    <a:pt x="1486779" y="1288051"/>
                    <a:pt x="1487332" y="1288799"/>
                  </a:cubicBezTo>
                  <a:cubicBezTo>
                    <a:pt x="1494279" y="1277940"/>
                    <a:pt x="1497795" y="1254025"/>
                    <a:pt x="1495390" y="1241289"/>
                  </a:cubicBezTo>
                  <a:cubicBezTo>
                    <a:pt x="1522266" y="1238676"/>
                    <a:pt x="1503604" y="1238927"/>
                    <a:pt x="1510256" y="1245667"/>
                  </a:cubicBezTo>
                  <a:lnTo>
                    <a:pt x="1507689" y="1275673"/>
                  </a:lnTo>
                  <a:lnTo>
                    <a:pt x="1507868" y="1309922"/>
                  </a:lnTo>
                  <a:cubicBezTo>
                    <a:pt x="1527244" y="1305796"/>
                    <a:pt x="1523153" y="1304216"/>
                    <a:pt x="1525240" y="1280369"/>
                  </a:cubicBezTo>
                  <a:cubicBezTo>
                    <a:pt x="1526301" y="1268280"/>
                    <a:pt x="1527389" y="1251876"/>
                    <a:pt x="1530988" y="1242696"/>
                  </a:cubicBezTo>
                  <a:lnTo>
                    <a:pt x="1572937" y="1239854"/>
                  </a:lnTo>
                  <a:cubicBezTo>
                    <a:pt x="1568551" y="1282267"/>
                    <a:pt x="1555604" y="1336723"/>
                    <a:pt x="1570253" y="1374680"/>
                  </a:cubicBezTo>
                  <a:cubicBezTo>
                    <a:pt x="1593127" y="1374764"/>
                    <a:pt x="1598758" y="1354736"/>
                    <a:pt x="1613915" y="1316019"/>
                  </a:cubicBezTo>
                  <a:cubicBezTo>
                    <a:pt x="1623631" y="1291195"/>
                    <a:pt x="1630869" y="1265511"/>
                    <a:pt x="1637543" y="1237615"/>
                  </a:cubicBezTo>
                  <a:lnTo>
                    <a:pt x="1656690" y="1229759"/>
                  </a:lnTo>
                  <a:cubicBezTo>
                    <a:pt x="1691351" y="1228749"/>
                    <a:pt x="1668387" y="1224483"/>
                    <a:pt x="1677382" y="1237599"/>
                  </a:cubicBezTo>
                  <a:lnTo>
                    <a:pt x="1640462" y="1354702"/>
                  </a:lnTo>
                  <a:cubicBezTo>
                    <a:pt x="1624183" y="1405523"/>
                    <a:pt x="1630411" y="1388030"/>
                    <a:pt x="1637889" y="1394932"/>
                  </a:cubicBezTo>
                  <a:lnTo>
                    <a:pt x="1678141" y="1295075"/>
                  </a:lnTo>
                  <a:lnTo>
                    <a:pt x="1678772" y="1352089"/>
                  </a:lnTo>
                  <a:cubicBezTo>
                    <a:pt x="1679045" y="1352871"/>
                    <a:pt x="1679637" y="1354211"/>
                    <a:pt x="1680279" y="1355138"/>
                  </a:cubicBezTo>
                  <a:cubicBezTo>
                    <a:pt x="1694208" y="1347181"/>
                    <a:pt x="1693259" y="1321324"/>
                    <a:pt x="1695888" y="1293194"/>
                  </a:cubicBezTo>
                  <a:cubicBezTo>
                    <a:pt x="1698003" y="1270530"/>
                    <a:pt x="1697400" y="1245443"/>
                    <a:pt x="1701161" y="1223428"/>
                  </a:cubicBezTo>
                  <a:lnTo>
                    <a:pt x="1833515" y="1193902"/>
                  </a:lnTo>
                  <a:cubicBezTo>
                    <a:pt x="1848169" y="1190607"/>
                    <a:pt x="1836869" y="1192059"/>
                    <a:pt x="1840998" y="1197397"/>
                  </a:cubicBezTo>
                  <a:cubicBezTo>
                    <a:pt x="1829458" y="1244623"/>
                    <a:pt x="1787911" y="1353278"/>
                    <a:pt x="1787314" y="1359604"/>
                  </a:cubicBezTo>
                  <a:cubicBezTo>
                    <a:pt x="1805997" y="1358862"/>
                    <a:pt x="1804915" y="1358728"/>
                    <a:pt x="1823777" y="1328984"/>
                  </a:cubicBezTo>
                  <a:cubicBezTo>
                    <a:pt x="1857042" y="1276538"/>
                    <a:pt x="1861719" y="1234131"/>
                    <a:pt x="1877277" y="1177397"/>
                  </a:cubicBezTo>
                  <a:cubicBezTo>
                    <a:pt x="1886798" y="1174823"/>
                    <a:pt x="1892936" y="1172215"/>
                    <a:pt x="1901698" y="1168971"/>
                  </a:cubicBezTo>
                  <a:cubicBezTo>
                    <a:pt x="1916001" y="1163672"/>
                    <a:pt x="1916163" y="1159474"/>
                    <a:pt x="1920767" y="1167525"/>
                  </a:cubicBezTo>
                  <a:cubicBezTo>
                    <a:pt x="1870067" y="1246739"/>
                    <a:pt x="1897646" y="1251434"/>
                    <a:pt x="1915739" y="1236392"/>
                  </a:cubicBezTo>
                  <a:lnTo>
                    <a:pt x="1968023" y="1183689"/>
                  </a:lnTo>
                  <a:cubicBezTo>
                    <a:pt x="1984798" y="1168273"/>
                    <a:pt x="2013716" y="1121142"/>
                    <a:pt x="2033533" y="1112505"/>
                  </a:cubicBezTo>
                  <a:cubicBezTo>
                    <a:pt x="2037941" y="1188781"/>
                    <a:pt x="1956052" y="1309358"/>
                    <a:pt x="1977733" y="1332217"/>
                  </a:cubicBezTo>
                  <a:cubicBezTo>
                    <a:pt x="1997326" y="1323803"/>
                    <a:pt x="1986740" y="1314763"/>
                    <a:pt x="2006886" y="1305137"/>
                  </a:cubicBezTo>
                  <a:lnTo>
                    <a:pt x="2021088" y="1305690"/>
                  </a:lnTo>
                  <a:cubicBezTo>
                    <a:pt x="2039487" y="1272808"/>
                    <a:pt x="2056552" y="1248380"/>
                    <a:pt x="2073160" y="1208374"/>
                  </a:cubicBezTo>
                  <a:cubicBezTo>
                    <a:pt x="2080197" y="1191428"/>
                    <a:pt x="2087530" y="1169770"/>
                    <a:pt x="2092167" y="1150763"/>
                  </a:cubicBezTo>
                  <a:cubicBezTo>
                    <a:pt x="2099913" y="1119026"/>
                    <a:pt x="2108691" y="1094570"/>
                    <a:pt x="2089645" y="1090321"/>
                  </a:cubicBezTo>
                  <a:cubicBezTo>
                    <a:pt x="2095399" y="1077205"/>
                    <a:pt x="2101202" y="1076558"/>
                    <a:pt x="2114942" y="1069232"/>
                  </a:cubicBezTo>
                  <a:cubicBezTo>
                    <a:pt x="2125974" y="1063353"/>
                    <a:pt x="2134959" y="1058054"/>
                    <a:pt x="2145624" y="1051622"/>
                  </a:cubicBezTo>
                  <a:cubicBezTo>
                    <a:pt x="2165423" y="1039684"/>
                    <a:pt x="2183588" y="1026038"/>
                    <a:pt x="2202249" y="1016602"/>
                  </a:cubicBezTo>
                  <a:cubicBezTo>
                    <a:pt x="2198639" y="1051817"/>
                    <a:pt x="2168928" y="1143454"/>
                    <a:pt x="2172321" y="1167598"/>
                  </a:cubicBezTo>
                  <a:cubicBezTo>
                    <a:pt x="2183024" y="1170054"/>
                    <a:pt x="2175474" y="1169440"/>
                    <a:pt x="2185262" y="1167843"/>
                  </a:cubicBezTo>
                  <a:lnTo>
                    <a:pt x="2197137" y="1164074"/>
                  </a:lnTo>
                  <a:cubicBezTo>
                    <a:pt x="2201780" y="1161813"/>
                    <a:pt x="2205737" y="1166241"/>
                    <a:pt x="2213628" y="1141757"/>
                  </a:cubicBezTo>
                  <a:lnTo>
                    <a:pt x="2267765" y="981141"/>
                  </a:lnTo>
                  <a:cubicBezTo>
                    <a:pt x="2269629" y="966339"/>
                    <a:pt x="2270042" y="968192"/>
                    <a:pt x="2279886" y="960370"/>
                  </a:cubicBezTo>
                  <a:cubicBezTo>
                    <a:pt x="2281275" y="959275"/>
                    <a:pt x="2286320" y="955188"/>
                    <a:pt x="2289350" y="953843"/>
                  </a:cubicBezTo>
                  <a:cubicBezTo>
                    <a:pt x="2298776" y="949661"/>
                    <a:pt x="2293246" y="946450"/>
                    <a:pt x="2299284" y="954340"/>
                  </a:cubicBezTo>
                  <a:cubicBezTo>
                    <a:pt x="2284769" y="980828"/>
                    <a:pt x="2205659" y="1170847"/>
                    <a:pt x="2210028" y="1188949"/>
                  </a:cubicBezTo>
                  <a:cubicBezTo>
                    <a:pt x="2231753" y="1181327"/>
                    <a:pt x="2268680" y="1082030"/>
                    <a:pt x="2279975" y="1057216"/>
                  </a:cubicBezTo>
                  <a:cubicBezTo>
                    <a:pt x="2293636" y="1027199"/>
                    <a:pt x="2333057" y="939973"/>
                    <a:pt x="2336729" y="913943"/>
                  </a:cubicBezTo>
                  <a:cubicBezTo>
                    <a:pt x="2355764" y="905556"/>
                    <a:pt x="2393232" y="872557"/>
                    <a:pt x="2409929" y="857487"/>
                  </a:cubicBezTo>
                  <a:cubicBezTo>
                    <a:pt x="2423847" y="844930"/>
                    <a:pt x="2431353" y="838258"/>
                    <a:pt x="2444065" y="827292"/>
                  </a:cubicBezTo>
                  <a:cubicBezTo>
                    <a:pt x="2458798" y="814584"/>
                    <a:pt x="2462911" y="805209"/>
                    <a:pt x="2479200" y="794650"/>
                  </a:cubicBezTo>
                  <a:cubicBezTo>
                    <a:pt x="2477465" y="808548"/>
                    <a:pt x="2430203" y="903580"/>
                    <a:pt x="2419823" y="931805"/>
                  </a:cubicBezTo>
                  <a:cubicBezTo>
                    <a:pt x="2408718" y="961995"/>
                    <a:pt x="2374738" y="1059433"/>
                    <a:pt x="2380163" y="1091767"/>
                  </a:cubicBezTo>
                  <a:cubicBezTo>
                    <a:pt x="2395369" y="1084883"/>
                    <a:pt x="2473006" y="833517"/>
                    <a:pt x="2519626" y="752712"/>
                  </a:cubicBezTo>
                  <a:cubicBezTo>
                    <a:pt x="2528839" y="747575"/>
                    <a:pt x="2531004" y="744298"/>
                    <a:pt x="2538315" y="736660"/>
                  </a:cubicBezTo>
                  <a:cubicBezTo>
                    <a:pt x="2541211" y="733633"/>
                    <a:pt x="2543299" y="731048"/>
                    <a:pt x="2546184" y="728402"/>
                  </a:cubicBezTo>
                  <a:cubicBezTo>
                    <a:pt x="2553416" y="721768"/>
                    <a:pt x="2548851" y="724420"/>
                    <a:pt x="2556547" y="720992"/>
                  </a:cubicBezTo>
                  <a:cubicBezTo>
                    <a:pt x="2533365" y="813132"/>
                    <a:pt x="2436621" y="1007456"/>
                    <a:pt x="2390961" y="1112142"/>
                  </a:cubicBezTo>
                  <a:cubicBezTo>
                    <a:pt x="2381820" y="1133103"/>
                    <a:pt x="2372729" y="1156179"/>
                    <a:pt x="2364174" y="1177882"/>
                  </a:cubicBezTo>
                  <a:cubicBezTo>
                    <a:pt x="2356657" y="1196945"/>
                    <a:pt x="2336071" y="1231468"/>
                    <a:pt x="2346149" y="1251072"/>
                  </a:cubicBezTo>
                  <a:cubicBezTo>
                    <a:pt x="2358722" y="1251490"/>
                    <a:pt x="2361311" y="1241596"/>
                    <a:pt x="2368371" y="1230390"/>
                  </a:cubicBezTo>
                  <a:cubicBezTo>
                    <a:pt x="2457771" y="1088518"/>
                    <a:pt x="2569103" y="890425"/>
                    <a:pt x="2616950" y="734929"/>
                  </a:cubicBezTo>
                  <a:lnTo>
                    <a:pt x="2617793" y="747732"/>
                  </a:lnTo>
                  <a:cubicBezTo>
                    <a:pt x="2612246" y="782126"/>
                    <a:pt x="2545877" y="984200"/>
                    <a:pt x="2545860" y="984290"/>
                  </a:cubicBezTo>
                  <a:cubicBezTo>
                    <a:pt x="2542026" y="1000382"/>
                    <a:pt x="2514899" y="1056474"/>
                    <a:pt x="2506149" y="1074643"/>
                  </a:cubicBezTo>
                  <a:cubicBezTo>
                    <a:pt x="2490763" y="1106581"/>
                    <a:pt x="2477091" y="1135330"/>
                    <a:pt x="2462023" y="1166978"/>
                  </a:cubicBezTo>
                  <a:lnTo>
                    <a:pt x="2371284" y="1350218"/>
                  </a:lnTo>
                  <a:cubicBezTo>
                    <a:pt x="2173370" y="1491544"/>
                    <a:pt x="1945873" y="1580864"/>
                    <a:pt x="1700134" y="1615448"/>
                  </a:cubicBezTo>
                  <a:cubicBezTo>
                    <a:pt x="1656930" y="1621529"/>
                    <a:pt x="1613814" y="1625571"/>
                    <a:pt x="1570872" y="1627732"/>
                  </a:cubicBezTo>
                  <a:close/>
                  <a:moveTo>
                    <a:pt x="854147" y="1199792"/>
                  </a:moveTo>
                  <a:cubicBezTo>
                    <a:pt x="849643" y="1197687"/>
                    <a:pt x="850536" y="1194013"/>
                    <a:pt x="849822" y="1190250"/>
                  </a:cubicBezTo>
                  <a:cubicBezTo>
                    <a:pt x="859945" y="1175878"/>
                    <a:pt x="866597" y="1188022"/>
                    <a:pt x="867060" y="1188206"/>
                  </a:cubicBezTo>
                  <a:lnTo>
                    <a:pt x="865308" y="1197838"/>
                  </a:lnTo>
                  <a:cubicBezTo>
                    <a:pt x="864688" y="1198162"/>
                    <a:pt x="869688" y="1207051"/>
                    <a:pt x="854147" y="1199792"/>
                  </a:cubicBezTo>
                  <a:close/>
                </a:path>
              </a:pathLst>
            </a:custGeom>
            <a:solidFill>
              <a:srgbClr val="ACCE22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DCAE50FD-88EF-E7D9-6A14-3A546123FA22}"/>
                </a:ext>
              </a:extLst>
            </p:cNvPr>
            <p:cNvSpPr/>
            <p:nvPr/>
          </p:nvSpPr>
          <p:spPr>
            <a:xfrm>
              <a:off x="6836389" y="4126227"/>
              <a:ext cx="2914393" cy="848083"/>
            </a:xfrm>
            <a:custGeom>
              <a:avLst/>
              <a:gdLst>
                <a:gd name="connsiteX0" fmla="*/ 6 w 2914393"/>
                <a:gd name="connsiteY0" fmla="*/ 140292 h 848083"/>
                <a:gd name="connsiteX1" fmla="*/ 195341 w 2914393"/>
                <a:gd name="connsiteY1" fmla="*/ 307447 h 848083"/>
                <a:gd name="connsiteX2" fmla="*/ 209895 w 2914393"/>
                <a:gd name="connsiteY2" fmla="*/ 373070 h 848083"/>
                <a:gd name="connsiteX3" fmla="*/ 675647 w 2914393"/>
                <a:gd name="connsiteY3" fmla="*/ 413652 h 848083"/>
                <a:gd name="connsiteX4" fmla="*/ 795707 w 2914393"/>
                <a:gd name="connsiteY4" fmla="*/ 607736 h 848083"/>
                <a:gd name="connsiteX5" fmla="*/ 878522 w 2914393"/>
                <a:gd name="connsiteY5" fmla="*/ 681673 h 848083"/>
                <a:gd name="connsiteX6" fmla="*/ 980959 w 2914393"/>
                <a:gd name="connsiteY6" fmla="*/ 739982 h 848083"/>
                <a:gd name="connsiteX7" fmla="*/ 1390805 w 2914393"/>
                <a:gd name="connsiteY7" fmla="*/ 752076 h 848083"/>
                <a:gd name="connsiteX8" fmla="*/ 1638927 w 2914393"/>
                <a:gd name="connsiteY8" fmla="*/ 733281 h 848083"/>
                <a:gd name="connsiteX9" fmla="*/ 2007025 w 2914393"/>
                <a:gd name="connsiteY9" fmla="*/ 839162 h 848083"/>
                <a:gd name="connsiteX10" fmla="*/ 2290673 w 2914393"/>
                <a:gd name="connsiteY10" fmla="*/ 823919 h 848083"/>
                <a:gd name="connsiteX11" fmla="*/ 2455210 w 2914393"/>
                <a:gd name="connsiteY11" fmla="*/ 670048 h 848083"/>
                <a:gd name="connsiteX12" fmla="*/ 2636516 w 2914393"/>
                <a:gd name="connsiteY12" fmla="*/ 671164 h 848083"/>
                <a:gd name="connsiteX13" fmla="*/ 2793787 w 2914393"/>
                <a:gd name="connsiteY13" fmla="*/ 402166 h 848083"/>
                <a:gd name="connsiteX14" fmla="*/ 2914393 w 2914393"/>
                <a:gd name="connsiteY14" fmla="*/ 306615 h 848083"/>
                <a:gd name="connsiteX15" fmla="*/ 2905844 w 2914393"/>
                <a:gd name="connsiteY15" fmla="*/ 213481 h 848083"/>
                <a:gd name="connsiteX16" fmla="*/ 2898338 w 2914393"/>
                <a:gd name="connsiteY16" fmla="*/ 201097 h 848083"/>
                <a:gd name="connsiteX17" fmla="*/ 2849994 w 2914393"/>
                <a:gd name="connsiteY17" fmla="*/ 217356 h 848083"/>
                <a:gd name="connsiteX18" fmla="*/ 2548645 w 2914393"/>
                <a:gd name="connsiteY18" fmla="*/ 527126 h 848083"/>
                <a:gd name="connsiteX19" fmla="*/ 2439467 w 2914393"/>
                <a:gd name="connsiteY19" fmla="*/ 527578 h 848083"/>
                <a:gd name="connsiteX20" fmla="*/ 2293831 w 2914393"/>
                <a:gd name="connsiteY20" fmla="*/ 642013 h 848083"/>
                <a:gd name="connsiteX21" fmla="*/ 2094344 w 2914393"/>
                <a:gd name="connsiteY21" fmla="*/ 713326 h 848083"/>
                <a:gd name="connsiteX22" fmla="*/ 1677036 w 2914393"/>
                <a:gd name="connsiteY22" fmla="*/ 590588 h 848083"/>
                <a:gd name="connsiteX23" fmla="*/ 1368594 w 2914393"/>
                <a:gd name="connsiteY23" fmla="*/ 601365 h 848083"/>
                <a:gd name="connsiteX24" fmla="*/ 790054 w 2914393"/>
                <a:gd name="connsiteY24" fmla="*/ 395980 h 848083"/>
                <a:gd name="connsiteX25" fmla="*/ 470440 w 2914393"/>
                <a:gd name="connsiteY25" fmla="*/ 371875 h 848083"/>
                <a:gd name="connsiteX26" fmla="*/ 314798 w 2914393"/>
                <a:gd name="connsiteY26" fmla="*/ 256106 h 848083"/>
                <a:gd name="connsiteX27" fmla="*/ 147131 w 2914393"/>
                <a:gd name="connsiteY27" fmla="*/ 154586 h 848083"/>
                <a:gd name="connsiteX28" fmla="*/ 36162 w 2914393"/>
                <a:gd name="connsiteY28" fmla="*/ 0 h 848083"/>
                <a:gd name="connsiteX29" fmla="*/ 14476 w 2914393"/>
                <a:gd name="connsiteY29" fmla="*/ 66768 h 848083"/>
                <a:gd name="connsiteX30" fmla="*/ 0 w 2914393"/>
                <a:gd name="connsiteY30" fmla="*/ 140281 h 848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914393" h="848083">
                  <a:moveTo>
                    <a:pt x="6" y="140292"/>
                  </a:moveTo>
                  <a:cubicBezTo>
                    <a:pt x="26463" y="166736"/>
                    <a:pt x="60845" y="283722"/>
                    <a:pt x="195341" y="307447"/>
                  </a:cubicBezTo>
                  <a:cubicBezTo>
                    <a:pt x="200141" y="336504"/>
                    <a:pt x="195051" y="349016"/>
                    <a:pt x="209895" y="373070"/>
                  </a:cubicBezTo>
                  <a:cubicBezTo>
                    <a:pt x="279217" y="485434"/>
                    <a:pt x="579891" y="433361"/>
                    <a:pt x="675647" y="413652"/>
                  </a:cubicBezTo>
                  <a:cubicBezTo>
                    <a:pt x="692467" y="471938"/>
                    <a:pt x="762748" y="572135"/>
                    <a:pt x="795707" y="607736"/>
                  </a:cubicBezTo>
                  <a:lnTo>
                    <a:pt x="878522" y="681673"/>
                  </a:lnTo>
                  <a:cubicBezTo>
                    <a:pt x="909506" y="704130"/>
                    <a:pt x="941878" y="724566"/>
                    <a:pt x="980959" y="739982"/>
                  </a:cubicBezTo>
                  <a:cubicBezTo>
                    <a:pt x="1102363" y="787883"/>
                    <a:pt x="1257346" y="780323"/>
                    <a:pt x="1390805" y="752076"/>
                  </a:cubicBezTo>
                  <a:cubicBezTo>
                    <a:pt x="1530770" y="722449"/>
                    <a:pt x="1514230" y="679322"/>
                    <a:pt x="1638927" y="733281"/>
                  </a:cubicBezTo>
                  <a:cubicBezTo>
                    <a:pt x="1754321" y="783215"/>
                    <a:pt x="1878237" y="820552"/>
                    <a:pt x="2007025" y="839162"/>
                  </a:cubicBezTo>
                  <a:cubicBezTo>
                    <a:pt x="2103077" y="853043"/>
                    <a:pt x="2204984" y="852697"/>
                    <a:pt x="2290673" y="823919"/>
                  </a:cubicBezTo>
                  <a:cubicBezTo>
                    <a:pt x="2363086" y="799603"/>
                    <a:pt x="2433719" y="741204"/>
                    <a:pt x="2455210" y="670048"/>
                  </a:cubicBezTo>
                  <a:cubicBezTo>
                    <a:pt x="2521155" y="683889"/>
                    <a:pt x="2569862" y="702857"/>
                    <a:pt x="2636516" y="671164"/>
                  </a:cubicBezTo>
                  <a:cubicBezTo>
                    <a:pt x="2743701" y="620203"/>
                    <a:pt x="2714761" y="509298"/>
                    <a:pt x="2793787" y="402166"/>
                  </a:cubicBezTo>
                  <a:cubicBezTo>
                    <a:pt x="2820735" y="365633"/>
                    <a:pt x="2864096" y="325119"/>
                    <a:pt x="2914393" y="306615"/>
                  </a:cubicBezTo>
                  <a:lnTo>
                    <a:pt x="2905844" y="213481"/>
                  </a:lnTo>
                  <a:cubicBezTo>
                    <a:pt x="2901156" y="199266"/>
                    <a:pt x="2911413" y="209768"/>
                    <a:pt x="2898338" y="201097"/>
                  </a:cubicBezTo>
                  <a:cubicBezTo>
                    <a:pt x="2892534" y="206960"/>
                    <a:pt x="2860161" y="213046"/>
                    <a:pt x="2849994" y="217356"/>
                  </a:cubicBezTo>
                  <a:cubicBezTo>
                    <a:pt x="2723494" y="270975"/>
                    <a:pt x="2626482" y="481290"/>
                    <a:pt x="2548645" y="527126"/>
                  </a:cubicBezTo>
                  <a:cubicBezTo>
                    <a:pt x="2515619" y="546568"/>
                    <a:pt x="2477688" y="534932"/>
                    <a:pt x="2439467" y="527578"/>
                  </a:cubicBezTo>
                  <a:cubicBezTo>
                    <a:pt x="2338169" y="508108"/>
                    <a:pt x="2345965" y="587506"/>
                    <a:pt x="2293831" y="642013"/>
                  </a:cubicBezTo>
                  <a:cubicBezTo>
                    <a:pt x="2245593" y="692444"/>
                    <a:pt x="2187377" y="713756"/>
                    <a:pt x="2094344" y="713326"/>
                  </a:cubicBezTo>
                  <a:cubicBezTo>
                    <a:pt x="1935399" y="712589"/>
                    <a:pt x="1805501" y="665492"/>
                    <a:pt x="1677036" y="590588"/>
                  </a:cubicBezTo>
                  <a:cubicBezTo>
                    <a:pt x="1518304" y="498041"/>
                    <a:pt x="1453681" y="571660"/>
                    <a:pt x="1368594" y="601365"/>
                  </a:cubicBezTo>
                  <a:cubicBezTo>
                    <a:pt x="1190223" y="663638"/>
                    <a:pt x="891352" y="523027"/>
                    <a:pt x="790054" y="395980"/>
                  </a:cubicBezTo>
                  <a:cubicBezTo>
                    <a:pt x="707886" y="292935"/>
                    <a:pt x="622431" y="361306"/>
                    <a:pt x="470440" y="371875"/>
                  </a:cubicBezTo>
                  <a:cubicBezTo>
                    <a:pt x="357774" y="379709"/>
                    <a:pt x="361334" y="318045"/>
                    <a:pt x="314798" y="256106"/>
                  </a:cubicBezTo>
                  <a:cubicBezTo>
                    <a:pt x="260383" y="183687"/>
                    <a:pt x="196675" y="183034"/>
                    <a:pt x="147131" y="154586"/>
                  </a:cubicBezTo>
                  <a:cubicBezTo>
                    <a:pt x="94328" y="124262"/>
                    <a:pt x="31184" y="36254"/>
                    <a:pt x="36162" y="0"/>
                  </a:cubicBezTo>
                  <a:cubicBezTo>
                    <a:pt x="23382" y="10101"/>
                    <a:pt x="21083" y="37963"/>
                    <a:pt x="14476" y="66768"/>
                  </a:cubicBezTo>
                  <a:cubicBezTo>
                    <a:pt x="9615" y="87963"/>
                    <a:pt x="1708" y="120839"/>
                    <a:pt x="0" y="140281"/>
                  </a:cubicBezTo>
                  <a:close/>
                </a:path>
              </a:pathLst>
            </a:custGeom>
            <a:solidFill>
              <a:srgbClr val="EDEF9A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35E707AF-6AFE-D30E-D2FF-5C270B26EEBC}"/>
                </a:ext>
              </a:extLst>
            </p:cNvPr>
            <p:cNvSpPr/>
            <p:nvPr/>
          </p:nvSpPr>
          <p:spPr>
            <a:xfrm>
              <a:off x="8649357" y="2781387"/>
              <a:ext cx="2110398" cy="1482893"/>
            </a:xfrm>
            <a:custGeom>
              <a:avLst/>
              <a:gdLst>
                <a:gd name="connsiteX0" fmla="*/ 454976 w 2110398"/>
                <a:gd name="connsiteY0" fmla="*/ 789814 h 1482893"/>
                <a:gd name="connsiteX1" fmla="*/ 409411 w 2110398"/>
                <a:gd name="connsiteY1" fmla="*/ 857620 h 1482893"/>
                <a:gd name="connsiteX2" fmla="*/ 363617 w 2110398"/>
                <a:gd name="connsiteY2" fmla="*/ 924422 h 1482893"/>
                <a:gd name="connsiteX3" fmla="*/ 273547 w 2110398"/>
                <a:gd name="connsiteY3" fmla="*/ 1056557 h 1482893"/>
                <a:gd name="connsiteX4" fmla="*/ 178371 w 2110398"/>
                <a:gd name="connsiteY4" fmla="*/ 1201556 h 1482893"/>
                <a:gd name="connsiteX5" fmla="*/ 130713 w 2110398"/>
                <a:gd name="connsiteY5" fmla="*/ 1274493 h 1482893"/>
                <a:gd name="connsiteX6" fmla="*/ 84674 w 2110398"/>
                <a:gd name="connsiteY6" fmla="*/ 1343746 h 1482893"/>
                <a:gd name="connsiteX7" fmla="*/ 41274 w 2110398"/>
                <a:gd name="connsiteY7" fmla="*/ 1414289 h 1482893"/>
                <a:gd name="connsiteX8" fmla="*/ 0 w 2110398"/>
                <a:gd name="connsiteY8" fmla="*/ 1482737 h 1482893"/>
                <a:gd name="connsiteX9" fmla="*/ 105651 w 2110398"/>
                <a:gd name="connsiteY9" fmla="*/ 1482894 h 1482893"/>
                <a:gd name="connsiteX10" fmla="*/ 944434 w 2110398"/>
                <a:gd name="connsiteY10" fmla="*/ 319054 h 1482893"/>
                <a:gd name="connsiteX11" fmla="*/ 1057607 w 2110398"/>
                <a:gd name="connsiteY11" fmla="*/ 178605 h 1482893"/>
                <a:gd name="connsiteX12" fmla="*/ 1071408 w 2110398"/>
                <a:gd name="connsiteY12" fmla="*/ 162374 h 1482893"/>
                <a:gd name="connsiteX13" fmla="*/ 1049041 w 2110398"/>
                <a:gd name="connsiteY13" fmla="*/ 73908 h 1482893"/>
                <a:gd name="connsiteX14" fmla="*/ 925555 w 2110398"/>
                <a:gd name="connsiteY14" fmla="*/ 191548 h 1482893"/>
                <a:gd name="connsiteX15" fmla="*/ 698907 w 2110398"/>
                <a:gd name="connsiteY15" fmla="*/ 459491 h 1482893"/>
                <a:gd name="connsiteX16" fmla="*/ 454970 w 2110398"/>
                <a:gd name="connsiteY16" fmla="*/ 789825 h 1482893"/>
                <a:gd name="connsiteX17" fmla="*/ 1376295 w 2110398"/>
                <a:gd name="connsiteY17" fmla="*/ 126545 h 1482893"/>
                <a:gd name="connsiteX18" fmla="*/ 2110399 w 2110398"/>
                <a:gd name="connsiteY18" fmla="*/ 225686 h 1482893"/>
                <a:gd name="connsiteX19" fmla="*/ 2110399 w 2110398"/>
                <a:gd name="connsiteY19" fmla="*/ 221811 h 1482893"/>
                <a:gd name="connsiteX20" fmla="*/ 1972035 w 2110398"/>
                <a:gd name="connsiteY20" fmla="*/ 131899 h 1482893"/>
                <a:gd name="connsiteX21" fmla="*/ 1489017 w 2110398"/>
                <a:gd name="connsiteY21" fmla="*/ 44053 h 1482893"/>
                <a:gd name="connsiteX22" fmla="*/ 1393696 w 2110398"/>
                <a:gd name="connsiteY22" fmla="*/ 25633 h 1482893"/>
                <a:gd name="connsiteX23" fmla="*/ 1376295 w 2110398"/>
                <a:gd name="connsiteY23" fmla="*/ 126545 h 1482893"/>
                <a:gd name="connsiteX24" fmla="*/ 1284880 w 2110398"/>
                <a:gd name="connsiteY24" fmla="*/ 81921 h 1482893"/>
                <a:gd name="connsiteX25" fmla="*/ 1282961 w 2110398"/>
                <a:gd name="connsiteY25" fmla="*/ 123440 h 1482893"/>
                <a:gd name="connsiteX26" fmla="*/ 1331099 w 2110398"/>
                <a:gd name="connsiteY26" fmla="*/ 120760 h 1482893"/>
                <a:gd name="connsiteX27" fmla="*/ 1353560 w 2110398"/>
                <a:gd name="connsiteY27" fmla="*/ 21613 h 1482893"/>
                <a:gd name="connsiteX28" fmla="*/ 1283251 w 2110398"/>
                <a:gd name="connsiteY28" fmla="*/ 9547 h 1482893"/>
                <a:gd name="connsiteX29" fmla="*/ 1284880 w 2110398"/>
                <a:gd name="connsiteY29" fmla="*/ 81921 h 1482893"/>
                <a:gd name="connsiteX30" fmla="*/ 1197813 w 2110398"/>
                <a:gd name="connsiteY30" fmla="*/ 1501 h 1482893"/>
                <a:gd name="connsiteX31" fmla="*/ 1213360 w 2110398"/>
                <a:gd name="connsiteY31" fmla="*/ 125031 h 1482893"/>
                <a:gd name="connsiteX32" fmla="*/ 1244416 w 2110398"/>
                <a:gd name="connsiteY32" fmla="*/ 122971 h 1482893"/>
                <a:gd name="connsiteX33" fmla="*/ 1255577 w 2110398"/>
                <a:gd name="connsiteY33" fmla="*/ 5527 h 1482893"/>
                <a:gd name="connsiteX34" fmla="*/ 1197813 w 2110398"/>
                <a:gd name="connsiteY34" fmla="*/ 1507 h 1482893"/>
                <a:gd name="connsiteX35" fmla="*/ 1075287 w 2110398"/>
                <a:gd name="connsiteY35" fmla="*/ 53785 h 1482893"/>
                <a:gd name="connsiteX36" fmla="*/ 1107977 w 2110398"/>
                <a:gd name="connsiteY36" fmla="*/ 142022 h 1482893"/>
                <a:gd name="connsiteX37" fmla="*/ 1167511 w 2110398"/>
                <a:gd name="connsiteY37" fmla="*/ 128314 h 1482893"/>
                <a:gd name="connsiteX38" fmla="*/ 1168024 w 2110398"/>
                <a:gd name="connsiteY38" fmla="*/ 114099 h 1482893"/>
                <a:gd name="connsiteX39" fmla="*/ 1164330 w 2110398"/>
                <a:gd name="connsiteY39" fmla="*/ 5521 h 1482893"/>
                <a:gd name="connsiteX40" fmla="*/ 1118173 w 2110398"/>
                <a:gd name="connsiteY40" fmla="*/ 26303 h 1482893"/>
                <a:gd name="connsiteX41" fmla="*/ 1075292 w 2110398"/>
                <a:gd name="connsiteY41" fmla="*/ 53791 h 1482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110398" h="1482893">
                  <a:moveTo>
                    <a:pt x="454976" y="789814"/>
                  </a:moveTo>
                  <a:cubicBezTo>
                    <a:pt x="447498" y="806207"/>
                    <a:pt x="421102" y="841009"/>
                    <a:pt x="409411" y="857620"/>
                  </a:cubicBezTo>
                  <a:cubicBezTo>
                    <a:pt x="392240" y="882015"/>
                    <a:pt x="379416" y="901669"/>
                    <a:pt x="363617" y="924422"/>
                  </a:cubicBezTo>
                  <a:cubicBezTo>
                    <a:pt x="333075" y="968426"/>
                    <a:pt x="304714" y="1014741"/>
                    <a:pt x="273547" y="1056557"/>
                  </a:cubicBezTo>
                  <a:cubicBezTo>
                    <a:pt x="245220" y="1104837"/>
                    <a:pt x="208891" y="1154202"/>
                    <a:pt x="178371" y="1201556"/>
                  </a:cubicBezTo>
                  <a:cubicBezTo>
                    <a:pt x="162148" y="1226715"/>
                    <a:pt x="146936" y="1248859"/>
                    <a:pt x="130713" y="1274493"/>
                  </a:cubicBezTo>
                  <a:cubicBezTo>
                    <a:pt x="121137" y="1289630"/>
                    <a:pt x="95890" y="1332774"/>
                    <a:pt x="84674" y="1343746"/>
                  </a:cubicBezTo>
                  <a:cubicBezTo>
                    <a:pt x="77279" y="1361837"/>
                    <a:pt x="53395" y="1396287"/>
                    <a:pt x="41274" y="1414289"/>
                  </a:cubicBezTo>
                  <a:cubicBezTo>
                    <a:pt x="30230" y="1430682"/>
                    <a:pt x="6278" y="1466026"/>
                    <a:pt x="0" y="1482737"/>
                  </a:cubicBezTo>
                  <a:lnTo>
                    <a:pt x="105651" y="1482894"/>
                  </a:lnTo>
                  <a:cubicBezTo>
                    <a:pt x="122978" y="1438929"/>
                    <a:pt x="898824" y="377173"/>
                    <a:pt x="944434" y="319054"/>
                  </a:cubicBezTo>
                  <a:lnTo>
                    <a:pt x="1057607" y="178605"/>
                  </a:lnTo>
                  <a:cubicBezTo>
                    <a:pt x="1064689" y="172129"/>
                    <a:pt x="1068328" y="171883"/>
                    <a:pt x="1071408" y="162374"/>
                  </a:cubicBezTo>
                  <a:lnTo>
                    <a:pt x="1049041" y="73908"/>
                  </a:lnTo>
                  <a:lnTo>
                    <a:pt x="925555" y="191548"/>
                  </a:lnTo>
                  <a:cubicBezTo>
                    <a:pt x="853890" y="263241"/>
                    <a:pt x="762224" y="380088"/>
                    <a:pt x="698907" y="459491"/>
                  </a:cubicBezTo>
                  <a:cubicBezTo>
                    <a:pt x="609730" y="571330"/>
                    <a:pt x="538182" y="676451"/>
                    <a:pt x="454970" y="789825"/>
                  </a:cubicBezTo>
                  <a:close/>
                  <a:moveTo>
                    <a:pt x="1376295" y="126545"/>
                  </a:moveTo>
                  <a:cubicBezTo>
                    <a:pt x="1631042" y="139610"/>
                    <a:pt x="1865380" y="189348"/>
                    <a:pt x="2110399" y="225686"/>
                  </a:cubicBezTo>
                  <a:lnTo>
                    <a:pt x="2110399" y="221811"/>
                  </a:lnTo>
                  <a:cubicBezTo>
                    <a:pt x="2110310" y="141894"/>
                    <a:pt x="2106437" y="157204"/>
                    <a:pt x="1972035" y="131899"/>
                  </a:cubicBezTo>
                  <a:lnTo>
                    <a:pt x="1489017" y="44053"/>
                  </a:lnTo>
                  <a:cubicBezTo>
                    <a:pt x="1471432" y="40725"/>
                    <a:pt x="1400705" y="31312"/>
                    <a:pt x="1393696" y="25633"/>
                  </a:cubicBezTo>
                  <a:lnTo>
                    <a:pt x="1376295" y="126545"/>
                  </a:lnTo>
                  <a:close/>
                  <a:moveTo>
                    <a:pt x="1284880" y="81921"/>
                  </a:moveTo>
                  <a:lnTo>
                    <a:pt x="1282961" y="123440"/>
                  </a:lnTo>
                  <a:cubicBezTo>
                    <a:pt x="1298570" y="123524"/>
                    <a:pt x="1318124" y="126695"/>
                    <a:pt x="1331099" y="120760"/>
                  </a:cubicBezTo>
                  <a:lnTo>
                    <a:pt x="1353560" y="21613"/>
                  </a:lnTo>
                  <a:cubicBezTo>
                    <a:pt x="1334877" y="21144"/>
                    <a:pt x="1299490" y="13807"/>
                    <a:pt x="1283251" y="9547"/>
                  </a:cubicBezTo>
                  <a:lnTo>
                    <a:pt x="1284880" y="81921"/>
                  </a:lnTo>
                  <a:close/>
                  <a:moveTo>
                    <a:pt x="1197813" y="1501"/>
                  </a:moveTo>
                  <a:lnTo>
                    <a:pt x="1213360" y="125031"/>
                  </a:lnTo>
                  <a:lnTo>
                    <a:pt x="1244416" y="122971"/>
                  </a:lnTo>
                  <a:lnTo>
                    <a:pt x="1255577" y="5527"/>
                  </a:lnTo>
                  <a:cubicBezTo>
                    <a:pt x="1234751" y="5527"/>
                    <a:pt x="1210057" y="-3485"/>
                    <a:pt x="1197813" y="1507"/>
                  </a:cubicBezTo>
                  <a:close/>
                  <a:moveTo>
                    <a:pt x="1075287" y="53785"/>
                  </a:moveTo>
                  <a:cubicBezTo>
                    <a:pt x="1076464" y="60893"/>
                    <a:pt x="1102626" y="129448"/>
                    <a:pt x="1107977" y="142022"/>
                  </a:cubicBezTo>
                  <a:lnTo>
                    <a:pt x="1167511" y="128314"/>
                  </a:lnTo>
                  <a:lnTo>
                    <a:pt x="1168024" y="114099"/>
                  </a:lnTo>
                  <a:lnTo>
                    <a:pt x="1164330" y="5521"/>
                  </a:lnTo>
                  <a:cubicBezTo>
                    <a:pt x="1150925" y="13578"/>
                    <a:pt x="1133681" y="17006"/>
                    <a:pt x="1118173" y="26303"/>
                  </a:cubicBezTo>
                  <a:cubicBezTo>
                    <a:pt x="1103463" y="35114"/>
                    <a:pt x="1088122" y="44137"/>
                    <a:pt x="1075292" y="53791"/>
                  </a:cubicBezTo>
                  <a:close/>
                </a:path>
              </a:pathLst>
            </a:custGeom>
            <a:solidFill>
              <a:srgbClr val="6DBE86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E46FC96C-0BC5-53EB-0851-B641B84A8448}"/>
                </a:ext>
              </a:extLst>
            </p:cNvPr>
            <p:cNvSpPr/>
            <p:nvPr/>
          </p:nvSpPr>
          <p:spPr>
            <a:xfrm>
              <a:off x="7407920" y="3981541"/>
              <a:ext cx="1659145" cy="405756"/>
            </a:xfrm>
            <a:custGeom>
              <a:avLst/>
              <a:gdLst>
                <a:gd name="connsiteX0" fmla="*/ 1632147 w 1659145"/>
                <a:gd name="connsiteY0" fmla="*/ 270891 h 405756"/>
                <a:gd name="connsiteX1" fmla="*/ 1444719 w 1659145"/>
                <a:gd name="connsiteY1" fmla="*/ 280037 h 405756"/>
                <a:gd name="connsiteX2" fmla="*/ 1347087 w 1659145"/>
                <a:gd name="connsiteY2" fmla="*/ 282734 h 405756"/>
                <a:gd name="connsiteX3" fmla="*/ 1241436 w 1659145"/>
                <a:gd name="connsiteY3" fmla="*/ 282578 h 405756"/>
                <a:gd name="connsiteX4" fmla="*/ 1220771 w 1659145"/>
                <a:gd name="connsiteY4" fmla="*/ 281846 h 405756"/>
                <a:gd name="connsiteX5" fmla="*/ 1032780 w 1659145"/>
                <a:gd name="connsiteY5" fmla="*/ 272851 h 405756"/>
                <a:gd name="connsiteX6" fmla="*/ 693589 w 1659145"/>
                <a:gd name="connsiteY6" fmla="*/ 221404 h 405756"/>
                <a:gd name="connsiteX7" fmla="*/ 626416 w 1659145"/>
                <a:gd name="connsiteY7" fmla="*/ 206681 h 405756"/>
                <a:gd name="connsiteX8" fmla="*/ 591582 w 1659145"/>
                <a:gd name="connsiteY8" fmla="*/ 197244 h 405756"/>
                <a:gd name="connsiteX9" fmla="*/ 285283 w 1659145"/>
                <a:gd name="connsiteY9" fmla="*/ 107824 h 405756"/>
                <a:gd name="connsiteX10" fmla="*/ 140272 w 1659145"/>
                <a:gd name="connsiteY10" fmla="*/ 55858 h 405756"/>
                <a:gd name="connsiteX11" fmla="*/ 0 w 1659145"/>
                <a:gd name="connsiteY11" fmla="*/ 0 h 405756"/>
                <a:gd name="connsiteX12" fmla="*/ 147209 w 1659145"/>
                <a:gd name="connsiteY12" fmla="*/ 125406 h 405756"/>
                <a:gd name="connsiteX13" fmla="*/ 728808 w 1659145"/>
                <a:gd name="connsiteY13" fmla="*/ 372266 h 405756"/>
                <a:gd name="connsiteX14" fmla="*/ 1233757 w 1659145"/>
                <a:gd name="connsiteY14" fmla="*/ 394645 h 405756"/>
                <a:gd name="connsiteX15" fmla="*/ 1460891 w 1659145"/>
                <a:gd name="connsiteY15" fmla="*/ 348212 h 405756"/>
                <a:gd name="connsiteX16" fmla="*/ 1659145 w 1659145"/>
                <a:gd name="connsiteY16" fmla="*/ 269814 h 405756"/>
                <a:gd name="connsiteX17" fmla="*/ 1632152 w 1659145"/>
                <a:gd name="connsiteY17" fmla="*/ 270874 h 405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59145" h="405756">
                  <a:moveTo>
                    <a:pt x="1632147" y="270891"/>
                  </a:moveTo>
                  <a:lnTo>
                    <a:pt x="1444719" y="280037"/>
                  </a:lnTo>
                  <a:lnTo>
                    <a:pt x="1347087" y="282734"/>
                  </a:lnTo>
                  <a:lnTo>
                    <a:pt x="1241436" y="282578"/>
                  </a:lnTo>
                  <a:lnTo>
                    <a:pt x="1220771" y="281846"/>
                  </a:lnTo>
                  <a:lnTo>
                    <a:pt x="1032780" y="272851"/>
                  </a:lnTo>
                  <a:cubicBezTo>
                    <a:pt x="918094" y="258060"/>
                    <a:pt x="803592" y="247072"/>
                    <a:pt x="693589" y="221404"/>
                  </a:cubicBezTo>
                  <a:lnTo>
                    <a:pt x="626416" y="206681"/>
                  </a:lnTo>
                  <a:lnTo>
                    <a:pt x="591582" y="197244"/>
                  </a:lnTo>
                  <a:cubicBezTo>
                    <a:pt x="528131" y="187992"/>
                    <a:pt x="352461" y="130828"/>
                    <a:pt x="285283" y="107824"/>
                  </a:cubicBezTo>
                  <a:cubicBezTo>
                    <a:pt x="236297" y="91056"/>
                    <a:pt x="188131" y="73775"/>
                    <a:pt x="140272" y="55858"/>
                  </a:cubicBezTo>
                  <a:cubicBezTo>
                    <a:pt x="96688" y="39543"/>
                    <a:pt x="41302" y="12306"/>
                    <a:pt x="0" y="0"/>
                  </a:cubicBezTo>
                  <a:cubicBezTo>
                    <a:pt x="20960" y="29911"/>
                    <a:pt x="108636" y="98901"/>
                    <a:pt x="147209" y="125406"/>
                  </a:cubicBezTo>
                  <a:cubicBezTo>
                    <a:pt x="325719" y="248083"/>
                    <a:pt x="513555" y="327877"/>
                    <a:pt x="728808" y="372266"/>
                  </a:cubicBezTo>
                  <a:cubicBezTo>
                    <a:pt x="895465" y="406639"/>
                    <a:pt x="1060509" y="415377"/>
                    <a:pt x="1233757" y="394645"/>
                  </a:cubicBezTo>
                  <a:cubicBezTo>
                    <a:pt x="1317147" y="384667"/>
                    <a:pt x="1384778" y="371925"/>
                    <a:pt x="1460891" y="348212"/>
                  </a:cubicBezTo>
                  <a:cubicBezTo>
                    <a:pt x="1508867" y="333271"/>
                    <a:pt x="1626041" y="293298"/>
                    <a:pt x="1659145" y="269814"/>
                  </a:cubicBezTo>
                  <a:lnTo>
                    <a:pt x="1632152" y="270874"/>
                  </a:lnTo>
                  <a:close/>
                </a:path>
              </a:pathLst>
            </a:custGeom>
            <a:solidFill>
              <a:srgbClr val="FEFEFE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FB48FF2F-1CFC-CA9B-A9E8-1F3B4BE498A9}"/>
                </a:ext>
              </a:extLst>
            </p:cNvPr>
            <p:cNvSpPr/>
            <p:nvPr/>
          </p:nvSpPr>
          <p:spPr>
            <a:xfrm>
              <a:off x="7952525" y="3522791"/>
              <a:ext cx="884660" cy="261597"/>
            </a:xfrm>
            <a:custGeom>
              <a:avLst/>
              <a:gdLst>
                <a:gd name="connsiteX0" fmla="*/ 6 w 884660"/>
                <a:gd name="connsiteY0" fmla="*/ 8185 h 261597"/>
                <a:gd name="connsiteX1" fmla="*/ 34058 w 884660"/>
                <a:gd name="connsiteY1" fmla="*/ 169539 h 261597"/>
                <a:gd name="connsiteX2" fmla="*/ 401509 w 884660"/>
                <a:gd name="connsiteY2" fmla="*/ 202867 h 261597"/>
                <a:gd name="connsiteX3" fmla="*/ 574483 w 884660"/>
                <a:gd name="connsiteY3" fmla="*/ 230785 h 261597"/>
                <a:gd name="connsiteX4" fmla="*/ 744751 w 884660"/>
                <a:gd name="connsiteY4" fmla="*/ 261511 h 261597"/>
                <a:gd name="connsiteX5" fmla="*/ 779953 w 884660"/>
                <a:gd name="connsiteY5" fmla="*/ 200382 h 261597"/>
                <a:gd name="connsiteX6" fmla="*/ 847416 w 884660"/>
                <a:gd name="connsiteY6" fmla="*/ 86400 h 261597"/>
                <a:gd name="connsiteX7" fmla="*/ 884661 w 884660"/>
                <a:gd name="connsiteY7" fmla="*/ 8180 h 261597"/>
                <a:gd name="connsiteX8" fmla="*/ 777258 w 884660"/>
                <a:gd name="connsiteY8" fmla="*/ 4109 h 261597"/>
                <a:gd name="connsiteX9" fmla="*/ 664486 w 884660"/>
                <a:gd name="connsiteY9" fmla="*/ 4322 h 261597"/>
                <a:gd name="connsiteX10" fmla="*/ 612526 w 884660"/>
                <a:gd name="connsiteY10" fmla="*/ 0 h 261597"/>
                <a:gd name="connsiteX11" fmla="*/ 218445 w 884660"/>
                <a:gd name="connsiteY11" fmla="*/ 140 h 261597"/>
                <a:gd name="connsiteX12" fmla="*/ 0 w 884660"/>
                <a:gd name="connsiteY12" fmla="*/ 8185 h 26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84660" h="261597">
                  <a:moveTo>
                    <a:pt x="6" y="8185"/>
                  </a:moveTo>
                  <a:lnTo>
                    <a:pt x="34058" y="169539"/>
                  </a:lnTo>
                  <a:cubicBezTo>
                    <a:pt x="158789" y="174854"/>
                    <a:pt x="280020" y="185480"/>
                    <a:pt x="401509" y="202867"/>
                  </a:cubicBezTo>
                  <a:cubicBezTo>
                    <a:pt x="460367" y="211292"/>
                    <a:pt x="518064" y="220650"/>
                    <a:pt x="574483" y="230785"/>
                  </a:cubicBezTo>
                  <a:cubicBezTo>
                    <a:pt x="611242" y="237384"/>
                    <a:pt x="717239" y="263281"/>
                    <a:pt x="744751" y="261511"/>
                  </a:cubicBezTo>
                  <a:lnTo>
                    <a:pt x="779953" y="200382"/>
                  </a:lnTo>
                  <a:cubicBezTo>
                    <a:pt x="790523" y="180075"/>
                    <a:pt x="835033" y="95518"/>
                    <a:pt x="847416" y="86400"/>
                  </a:cubicBezTo>
                  <a:cubicBezTo>
                    <a:pt x="851418" y="59850"/>
                    <a:pt x="876218" y="35400"/>
                    <a:pt x="884661" y="8180"/>
                  </a:cubicBezTo>
                  <a:cubicBezTo>
                    <a:pt x="844012" y="8180"/>
                    <a:pt x="813063" y="3897"/>
                    <a:pt x="777258" y="4109"/>
                  </a:cubicBezTo>
                  <a:cubicBezTo>
                    <a:pt x="739896" y="4322"/>
                    <a:pt x="701792" y="4785"/>
                    <a:pt x="664486" y="4322"/>
                  </a:cubicBezTo>
                  <a:cubicBezTo>
                    <a:pt x="641673" y="4037"/>
                    <a:pt x="636679" y="34"/>
                    <a:pt x="612526" y="0"/>
                  </a:cubicBezTo>
                  <a:lnTo>
                    <a:pt x="218445" y="140"/>
                  </a:lnTo>
                  <a:cubicBezTo>
                    <a:pt x="147304" y="50"/>
                    <a:pt x="70957" y="8185"/>
                    <a:pt x="0" y="8185"/>
                  </a:cubicBezTo>
                  <a:close/>
                </a:path>
              </a:pathLst>
            </a:custGeom>
            <a:solidFill>
              <a:srgbClr val="FFFAC7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62CD5207-7F63-B180-66D3-0280D2DCC937}"/>
                </a:ext>
              </a:extLst>
            </p:cNvPr>
            <p:cNvSpPr/>
            <p:nvPr/>
          </p:nvSpPr>
          <p:spPr>
            <a:xfrm>
              <a:off x="7986589" y="3692336"/>
              <a:ext cx="710693" cy="327703"/>
            </a:xfrm>
            <a:custGeom>
              <a:avLst/>
              <a:gdLst>
                <a:gd name="connsiteX0" fmla="*/ 49589 w 710693"/>
                <a:gd name="connsiteY0" fmla="*/ 217636 h 327703"/>
                <a:gd name="connsiteX1" fmla="*/ 576364 w 710693"/>
                <a:gd name="connsiteY1" fmla="*/ 327704 h 327703"/>
                <a:gd name="connsiteX2" fmla="*/ 611527 w 710693"/>
                <a:gd name="connsiteY2" fmla="*/ 271098 h 327703"/>
                <a:gd name="connsiteX3" fmla="*/ 674576 w 710693"/>
                <a:gd name="connsiteY3" fmla="*/ 160382 h 327703"/>
                <a:gd name="connsiteX4" fmla="*/ 710693 w 710693"/>
                <a:gd name="connsiteY4" fmla="*/ 91972 h 327703"/>
                <a:gd name="connsiteX5" fmla="*/ 540425 w 710693"/>
                <a:gd name="connsiteY5" fmla="*/ 61246 h 327703"/>
                <a:gd name="connsiteX6" fmla="*/ 367451 w 710693"/>
                <a:gd name="connsiteY6" fmla="*/ 33328 h 327703"/>
                <a:gd name="connsiteX7" fmla="*/ 0 w 710693"/>
                <a:gd name="connsiteY7" fmla="*/ 0 h 327703"/>
                <a:gd name="connsiteX8" fmla="*/ 49594 w 710693"/>
                <a:gd name="connsiteY8" fmla="*/ 217641 h 327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0693" h="327703">
                  <a:moveTo>
                    <a:pt x="49589" y="217636"/>
                  </a:moveTo>
                  <a:cubicBezTo>
                    <a:pt x="152025" y="220528"/>
                    <a:pt x="510525" y="283108"/>
                    <a:pt x="576364" y="327704"/>
                  </a:cubicBezTo>
                  <a:cubicBezTo>
                    <a:pt x="587452" y="319814"/>
                    <a:pt x="607275" y="285347"/>
                    <a:pt x="611527" y="271098"/>
                  </a:cubicBezTo>
                  <a:lnTo>
                    <a:pt x="674576" y="160382"/>
                  </a:lnTo>
                  <a:lnTo>
                    <a:pt x="710693" y="91972"/>
                  </a:lnTo>
                  <a:cubicBezTo>
                    <a:pt x="683181" y="93742"/>
                    <a:pt x="577184" y="67846"/>
                    <a:pt x="540425" y="61246"/>
                  </a:cubicBezTo>
                  <a:cubicBezTo>
                    <a:pt x="484000" y="51112"/>
                    <a:pt x="426309" y="41754"/>
                    <a:pt x="367451" y="33328"/>
                  </a:cubicBezTo>
                  <a:cubicBezTo>
                    <a:pt x="245962" y="15941"/>
                    <a:pt x="124731" y="5316"/>
                    <a:pt x="0" y="0"/>
                  </a:cubicBezTo>
                  <a:lnTo>
                    <a:pt x="49594" y="217641"/>
                  </a:lnTo>
                  <a:close/>
                </a:path>
              </a:pathLst>
            </a:custGeom>
            <a:solidFill>
              <a:srgbClr val="A7C8C3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8E2EBB52-2075-FC69-EEE0-730B92A38CD3}"/>
                </a:ext>
              </a:extLst>
            </p:cNvPr>
            <p:cNvSpPr/>
            <p:nvPr/>
          </p:nvSpPr>
          <p:spPr>
            <a:xfrm>
              <a:off x="8036178" y="3909977"/>
              <a:ext cx="526775" cy="344421"/>
            </a:xfrm>
            <a:custGeom>
              <a:avLst/>
              <a:gdLst>
                <a:gd name="connsiteX0" fmla="*/ 65326 w 526775"/>
                <a:gd name="connsiteY0" fmla="*/ 292974 h 344421"/>
                <a:gd name="connsiteX1" fmla="*/ 404517 w 526775"/>
                <a:gd name="connsiteY1" fmla="*/ 344421 h 344421"/>
                <a:gd name="connsiteX2" fmla="*/ 448011 w 526775"/>
                <a:gd name="connsiteY2" fmla="*/ 260422 h 344421"/>
                <a:gd name="connsiteX3" fmla="*/ 512255 w 526775"/>
                <a:gd name="connsiteY3" fmla="*/ 143614 h 344421"/>
                <a:gd name="connsiteX4" fmla="*/ 520776 w 526775"/>
                <a:gd name="connsiteY4" fmla="*/ 127863 h 344421"/>
                <a:gd name="connsiteX5" fmla="*/ 526775 w 526775"/>
                <a:gd name="connsiteY5" fmla="*/ 110068 h 344421"/>
                <a:gd name="connsiteX6" fmla="*/ 0 w 526775"/>
                <a:gd name="connsiteY6" fmla="*/ 0 h 344421"/>
                <a:gd name="connsiteX7" fmla="*/ 65326 w 526775"/>
                <a:gd name="connsiteY7" fmla="*/ 292974 h 344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6775" h="344421">
                  <a:moveTo>
                    <a:pt x="65326" y="292974"/>
                  </a:moveTo>
                  <a:cubicBezTo>
                    <a:pt x="175329" y="318642"/>
                    <a:pt x="289831" y="329630"/>
                    <a:pt x="404517" y="344421"/>
                  </a:cubicBezTo>
                  <a:lnTo>
                    <a:pt x="448011" y="260422"/>
                  </a:lnTo>
                  <a:lnTo>
                    <a:pt x="512255" y="143614"/>
                  </a:lnTo>
                  <a:cubicBezTo>
                    <a:pt x="515547" y="137020"/>
                    <a:pt x="518042" y="133302"/>
                    <a:pt x="520776" y="127863"/>
                  </a:cubicBezTo>
                  <a:cubicBezTo>
                    <a:pt x="527785" y="113938"/>
                    <a:pt x="525179" y="123720"/>
                    <a:pt x="526775" y="110068"/>
                  </a:cubicBezTo>
                  <a:cubicBezTo>
                    <a:pt x="460942" y="65478"/>
                    <a:pt x="102436" y="2892"/>
                    <a:pt x="0" y="0"/>
                  </a:cubicBezTo>
                  <a:lnTo>
                    <a:pt x="65326" y="292974"/>
                  </a:lnTo>
                  <a:close/>
                </a:path>
              </a:pathLst>
            </a:custGeom>
            <a:solidFill>
              <a:srgbClr val="C3DBD7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E4850C18-BA3F-AE38-9A94-AD50EC3467BA}"/>
                </a:ext>
              </a:extLst>
            </p:cNvPr>
            <p:cNvSpPr/>
            <p:nvPr/>
          </p:nvSpPr>
          <p:spPr>
            <a:xfrm>
              <a:off x="7298693" y="3880395"/>
              <a:ext cx="700804" cy="298401"/>
            </a:xfrm>
            <a:custGeom>
              <a:avLst/>
              <a:gdLst>
                <a:gd name="connsiteX0" fmla="*/ 109222 w 700804"/>
                <a:gd name="connsiteY0" fmla="*/ 101157 h 298401"/>
                <a:gd name="connsiteX1" fmla="*/ 249495 w 700804"/>
                <a:gd name="connsiteY1" fmla="*/ 157015 h 298401"/>
                <a:gd name="connsiteX2" fmla="*/ 394505 w 700804"/>
                <a:gd name="connsiteY2" fmla="*/ 208981 h 298401"/>
                <a:gd name="connsiteX3" fmla="*/ 700804 w 700804"/>
                <a:gd name="connsiteY3" fmla="*/ 298402 h 298401"/>
                <a:gd name="connsiteX4" fmla="*/ 636907 w 700804"/>
                <a:gd name="connsiteY4" fmla="*/ 19235 h 298401"/>
                <a:gd name="connsiteX5" fmla="*/ 321456 w 700804"/>
                <a:gd name="connsiteY5" fmla="*/ 3668 h 298401"/>
                <a:gd name="connsiteX6" fmla="*/ 164793 w 700804"/>
                <a:gd name="connsiteY6" fmla="*/ 1630 h 298401"/>
                <a:gd name="connsiteX7" fmla="*/ 0 w 700804"/>
                <a:gd name="connsiteY7" fmla="*/ 0 h 298401"/>
                <a:gd name="connsiteX8" fmla="*/ 109217 w 700804"/>
                <a:gd name="connsiteY8" fmla="*/ 101157 h 298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0804" h="298401">
                  <a:moveTo>
                    <a:pt x="109222" y="101157"/>
                  </a:moveTo>
                  <a:cubicBezTo>
                    <a:pt x="150524" y="113458"/>
                    <a:pt x="205911" y="140700"/>
                    <a:pt x="249495" y="157015"/>
                  </a:cubicBezTo>
                  <a:cubicBezTo>
                    <a:pt x="297354" y="174932"/>
                    <a:pt x="345519" y="192208"/>
                    <a:pt x="394505" y="208981"/>
                  </a:cubicBezTo>
                  <a:cubicBezTo>
                    <a:pt x="461684" y="231985"/>
                    <a:pt x="637354" y="289149"/>
                    <a:pt x="700804" y="298402"/>
                  </a:cubicBezTo>
                  <a:lnTo>
                    <a:pt x="636907" y="19235"/>
                  </a:lnTo>
                  <a:cubicBezTo>
                    <a:pt x="531111" y="13439"/>
                    <a:pt x="427754" y="6427"/>
                    <a:pt x="321456" y="3668"/>
                  </a:cubicBezTo>
                  <a:cubicBezTo>
                    <a:pt x="269473" y="2317"/>
                    <a:pt x="216949" y="1893"/>
                    <a:pt x="164793" y="1630"/>
                  </a:cubicBezTo>
                  <a:cubicBezTo>
                    <a:pt x="127549" y="1441"/>
                    <a:pt x="29404" y="6739"/>
                    <a:pt x="0" y="0"/>
                  </a:cubicBezTo>
                  <a:cubicBezTo>
                    <a:pt x="54901" y="68918"/>
                    <a:pt x="54901" y="59515"/>
                    <a:pt x="109217" y="101157"/>
                  </a:cubicBezTo>
                  <a:close/>
                </a:path>
              </a:pathLst>
            </a:custGeom>
            <a:solidFill>
              <a:srgbClr val="C1D9D6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628BBE84-311F-057C-0A87-A583EB97B8CF}"/>
                </a:ext>
              </a:extLst>
            </p:cNvPr>
            <p:cNvSpPr/>
            <p:nvPr/>
          </p:nvSpPr>
          <p:spPr>
            <a:xfrm>
              <a:off x="7287163" y="3685926"/>
              <a:ext cx="648442" cy="213699"/>
            </a:xfrm>
            <a:custGeom>
              <a:avLst/>
              <a:gdLst>
                <a:gd name="connsiteX0" fmla="*/ 11535 w 648442"/>
                <a:gd name="connsiteY0" fmla="*/ 194464 h 213699"/>
                <a:gd name="connsiteX1" fmla="*/ 176329 w 648442"/>
                <a:gd name="connsiteY1" fmla="*/ 196094 h 213699"/>
                <a:gd name="connsiteX2" fmla="*/ 332991 w 648442"/>
                <a:gd name="connsiteY2" fmla="*/ 198132 h 213699"/>
                <a:gd name="connsiteX3" fmla="*/ 648443 w 648442"/>
                <a:gd name="connsiteY3" fmla="*/ 213699 h 213699"/>
                <a:gd name="connsiteX4" fmla="*/ 599328 w 648442"/>
                <a:gd name="connsiteY4" fmla="*/ 0 h 213699"/>
                <a:gd name="connsiteX5" fmla="*/ 501936 w 648442"/>
                <a:gd name="connsiteY5" fmla="*/ 4389 h 213699"/>
                <a:gd name="connsiteX6" fmla="*/ 402798 w 648442"/>
                <a:gd name="connsiteY6" fmla="*/ 8079 h 213699"/>
                <a:gd name="connsiteX7" fmla="*/ 221704 w 648442"/>
                <a:gd name="connsiteY7" fmla="*/ 27951 h 213699"/>
                <a:gd name="connsiteX8" fmla="*/ 11535 w 648442"/>
                <a:gd name="connsiteY8" fmla="*/ 194464 h 21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8442" h="213699">
                  <a:moveTo>
                    <a:pt x="11535" y="194464"/>
                  </a:moveTo>
                  <a:cubicBezTo>
                    <a:pt x="40939" y="201203"/>
                    <a:pt x="139079" y="195904"/>
                    <a:pt x="176329" y="196094"/>
                  </a:cubicBezTo>
                  <a:cubicBezTo>
                    <a:pt x="228490" y="196356"/>
                    <a:pt x="281008" y="196781"/>
                    <a:pt x="332991" y="198132"/>
                  </a:cubicBezTo>
                  <a:cubicBezTo>
                    <a:pt x="439289" y="200890"/>
                    <a:pt x="542647" y="207903"/>
                    <a:pt x="648443" y="213699"/>
                  </a:cubicBezTo>
                  <a:lnTo>
                    <a:pt x="599328" y="0"/>
                  </a:lnTo>
                  <a:cubicBezTo>
                    <a:pt x="586911" y="7359"/>
                    <a:pt x="522646" y="3987"/>
                    <a:pt x="501936" y="4389"/>
                  </a:cubicBezTo>
                  <a:cubicBezTo>
                    <a:pt x="469452" y="5008"/>
                    <a:pt x="435132" y="5740"/>
                    <a:pt x="402798" y="8079"/>
                  </a:cubicBezTo>
                  <a:cubicBezTo>
                    <a:pt x="342327" y="12451"/>
                    <a:pt x="281354" y="18850"/>
                    <a:pt x="221704" y="27951"/>
                  </a:cubicBezTo>
                  <a:cubicBezTo>
                    <a:pt x="117008" y="43931"/>
                    <a:pt x="-44622" y="65484"/>
                    <a:pt x="11535" y="194464"/>
                  </a:cubicBezTo>
                  <a:close/>
                </a:path>
              </a:pathLst>
            </a:custGeom>
            <a:solidFill>
              <a:srgbClr val="A7C8C3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2A9E2E80-9072-D4F4-6A8D-4A3804347C57}"/>
                </a:ext>
              </a:extLst>
            </p:cNvPr>
            <p:cNvSpPr/>
            <p:nvPr/>
          </p:nvSpPr>
          <p:spPr>
            <a:xfrm>
              <a:off x="8755002" y="2863308"/>
              <a:ext cx="2004753" cy="1400961"/>
            </a:xfrm>
            <a:custGeom>
              <a:avLst/>
              <a:gdLst>
                <a:gd name="connsiteX0" fmla="*/ 6 w 2004753"/>
                <a:gd name="connsiteY0" fmla="*/ 1400962 h 1400961"/>
                <a:gd name="connsiteX1" fmla="*/ 97637 w 2004753"/>
                <a:gd name="connsiteY1" fmla="*/ 1398265 h 1400961"/>
                <a:gd name="connsiteX2" fmla="*/ 347863 w 2004753"/>
                <a:gd name="connsiteY2" fmla="*/ 1022325 h 1400961"/>
                <a:gd name="connsiteX3" fmla="*/ 437487 w 2004753"/>
                <a:gd name="connsiteY3" fmla="*/ 889448 h 1400961"/>
                <a:gd name="connsiteX4" fmla="*/ 529471 w 2004753"/>
                <a:gd name="connsiteY4" fmla="*/ 761696 h 1400961"/>
                <a:gd name="connsiteX5" fmla="*/ 942542 w 2004753"/>
                <a:gd name="connsiteY5" fmla="*/ 220254 h 1400961"/>
                <a:gd name="connsiteX6" fmla="*/ 1007829 w 2004753"/>
                <a:gd name="connsiteY6" fmla="*/ 149120 h 1400961"/>
                <a:gd name="connsiteX7" fmla="*/ 979681 w 2004753"/>
                <a:gd name="connsiteY7" fmla="*/ 119136 h 1400961"/>
                <a:gd name="connsiteX8" fmla="*/ 965758 w 2004753"/>
                <a:gd name="connsiteY8" fmla="*/ 80442 h 1400961"/>
                <a:gd name="connsiteX9" fmla="*/ 951957 w 2004753"/>
                <a:gd name="connsiteY9" fmla="*/ 96674 h 1400961"/>
                <a:gd name="connsiteX10" fmla="*/ 838783 w 2004753"/>
                <a:gd name="connsiteY10" fmla="*/ 237122 h 1400961"/>
                <a:gd name="connsiteX11" fmla="*/ 0 w 2004753"/>
                <a:gd name="connsiteY11" fmla="*/ 1400962 h 1400961"/>
                <a:gd name="connsiteX12" fmla="*/ 1245432 w 2004753"/>
                <a:gd name="connsiteY12" fmla="*/ 116657 h 1400961"/>
                <a:gd name="connsiteX13" fmla="*/ 1926732 w 2004753"/>
                <a:gd name="connsiteY13" fmla="*/ 239076 h 1400961"/>
                <a:gd name="connsiteX14" fmla="*/ 1973391 w 2004753"/>
                <a:gd name="connsiteY14" fmla="*/ 234202 h 1400961"/>
                <a:gd name="connsiteX15" fmla="*/ 2004754 w 2004753"/>
                <a:gd name="connsiteY15" fmla="*/ 143765 h 1400961"/>
                <a:gd name="connsiteX16" fmla="*/ 1270650 w 2004753"/>
                <a:gd name="connsiteY16" fmla="*/ 44624 h 1400961"/>
                <a:gd name="connsiteX17" fmla="*/ 1260494 w 2004753"/>
                <a:gd name="connsiteY17" fmla="*/ 82000 h 1400961"/>
                <a:gd name="connsiteX18" fmla="*/ 1253987 w 2004753"/>
                <a:gd name="connsiteY18" fmla="*/ 100024 h 1400961"/>
                <a:gd name="connsiteX19" fmla="*/ 1245432 w 2004753"/>
                <a:gd name="connsiteY19" fmla="*/ 116663 h 1400961"/>
                <a:gd name="connsiteX20" fmla="*/ 1172623 w 2004753"/>
                <a:gd name="connsiteY20" fmla="*/ 104591 h 1400961"/>
                <a:gd name="connsiteX21" fmla="*/ 1193544 w 2004753"/>
                <a:gd name="connsiteY21" fmla="*/ 107813 h 1400961"/>
                <a:gd name="connsiteX22" fmla="*/ 1212864 w 2004753"/>
                <a:gd name="connsiteY22" fmla="*/ 112637 h 1400961"/>
                <a:gd name="connsiteX23" fmla="*/ 1225448 w 2004753"/>
                <a:gd name="connsiteY23" fmla="*/ 38839 h 1400961"/>
                <a:gd name="connsiteX24" fmla="*/ 1177310 w 2004753"/>
                <a:gd name="connsiteY24" fmla="*/ 41519 h 1400961"/>
                <a:gd name="connsiteX25" fmla="*/ 1179230 w 2004753"/>
                <a:gd name="connsiteY25" fmla="*/ 0 h 1400961"/>
                <a:gd name="connsiteX26" fmla="*/ 1176640 w 2004753"/>
                <a:gd name="connsiteY26" fmla="*/ 11 h 1400961"/>
                <a:gd name="connsiteX27" fmla="*/ 1172617 w 2004753"/>
                <a:gd name="connsiteY27" fmla="*/ 104597 h 1400961"/>
                <a:gd name="connsiteX28" fmla="*/ 1108312 w 2004753"/>
                <a:gd name="connsiteY28" fmla="*/ 92525 h 1400961"/>
                <a:gd name="connsiteX29" fmla="*/ 1136918 w 2004753"/>
                <a:gd name="connsiteY29" fmla="*/ 96551 h 1400961"/>
                <a:gd name="connsiteX30" fmla="*/ 1138771 w 2004753"/>
                <a:gd name="connsiteY30" fmla="*/ 41045 h 1400961"/>
                <a:gd name="connsiteX31" fmla="*/ 1107715 w 2004753"/>
                <a:gd name="connsiteY31" fmla="*/ 43105 h 1400961"/>
                <a:gd name="connsiteX32" fmla="*/ 1108312 w 2004753"/>
                <a:gd name="connsiteY32" fmla="*/ 92525 h 1400961"/>
                <a:gd name="connsiteX33" fmla="*/ 1002332 w 2004753"/>
                <a:gd name="connsiteY33" fmla="*/ 60101 h 1400961"/>
                <a:gd name="connsiteX34" fmla="*/ 1015854 w 2004753"/>
                <a:gd name="connsiteY34" fmla="*/ 144815 h 1400961"/>
                <a:gd name="connsiteX35" fmla="*/ 1066849 w 2004753"/>
                <a:gd name="connsiteY35" fmla="*/ 100571 h 1400961"/>
                <a:gd name="connsiteX36" fmla="*/ 1062379 w 2004753"/>
                <a:gd name="connsiteY36" fmla="*/ 32178 h 1400961"/>
                <a:gd name="connsiteX37" fmla="*/ 1061866 w 2004753"/>
                <a:gd name="connsiteY37" fmla="*/ 46394 h 1400961"/>
                <a:gd name="connsiteX38" fmla="*/ 1002332 w 2004753"/>
                <a:gd name="connsiteY38" fmla="*/ 60101 h 1400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004753" h="1400961">
                  <a:moveTo>
                    <a:pt x="6" y="1400962"/>
                  </a:moveTo>
                  <a:lnTo>
                    <a:pt x="97637" y="1398265"/>
                  </a:lnTo>
                  <a:cubicBezTo>
                    <a:pt x="143732" y="1333887"/>
                    <a:pt x="315557" y="1056217"/>
                    <a:pt x="347863" y="1022325"/>
                  </a:cubicBezTo>
                  <a:cubicBezTo>
                    <a:pt x="369320" y="980024"/>
                    <a:pt x="410181" y="929560"/>
                    <a:pt x="437487" y="889448"/>
                  </a:cubicBezTo>
                  <a:cubicBezTo>
                    <a:pt x="450824" y="869861"/>
                    <a:pt x="516758" y="769870"/>
                    <a:pt x="529471" y="761696"/>
                  </a:cubicBezTo>
                  <a:cubicBezTo>
                    <a:pt x="566659" y="692494"/>
                    <a:pt x="886731" y="279920"/>
                    <a:pt x="942542" y="220254"/>
                  </a:cubicBezTo>
                  <a:lnTo>
                    <a:pt x="1007829" y="149120"/>
                  </a:lnTo>
                  <a:cubicBezTo>
                    <a:pt x="988359" y="146345"/>
                    <a:pt x="986059" y="134111"/>
                    <a:pt x="979681" y="119136"/>
                  </a:cubicBezTo>
                  <a:cubicBezTo>
                    <a:pt x="976969" y="112776"/>
                    <a:pt x="969067" y="85523"/>
                    <a:pt x="965758" y="80442"/>
                  </a:cubicBezTo>
                  <a:cubicBezTo>
                    <a:pt x="962677" y="89951"/>
                    <a:pt x="959039" y="90197"/>
                    <a:pt x="951957" y="96674"/>
                  </a:cubicBezTo>
                  <a:lnTo>
                    <a:pt x="838783" y="237122"/>
                  </a:lnTo>
                  <a:cubicBezTo>
                    <a:pt x="793174" y="295241"/>
                    <a:pt x="17328" y="1356997"/>
                    <a:pt x="0" y="1400962"/>
                  </a:cubicBezTo>
                  <a:close/>
                  <a:moveTo>
                    <a:pt x="1245432" y="116657"/>
                  </a:moveTo>
                  <a:cubicBezTo>
                    <a:pt x="1279161" y="116657"/>
                    <a:pt x="1856384" y="225810"/>
                    <a:pt x="1926732" y="239076"/>
                  </a:cubicBezTo>
                  <a:cubicBezTo>
                    <a:pt x="1948396" y="243163"/>
                    <a:pt x="1959479" y="248926"/>
                    <a:pt x="1973391" y="234202"/>
                  </a:cubicBezTo>
                  <a:cubicBezTo>
                    <a:pt x="1986416" y="220410"/>
                    <a:pt x="2004754" y="170013"/>
                    <a:pt x="2004754" y="143765"/>
                  </a:cubicBezTo>
                  <a:cubicBezTo>
                    <a:pt x="1759735" y="107427"/>
                    <a:pt x="1525397" y="57689"/>
                    <a:pt x="1270650" y="44624"/>
                  </a:cubicBezTo>
                  <a:cubicBezTo>
                    <a:pt x="1268435" y="59889"/>
                    <a:pt x="1265187" y="68421"/>
                    <a:pt x="1260494" y="82000"/>
                  </a:cubicBezTo>
                  <a:cubicBezTo>
                    <a:pt x="1258825" y="86824"/>
                    <a:pt x="1256063" y="95127"/>
                    <a:pt x="1253987" y="100024"/>
                  </a:cubicBezTo>
                  <a:cubicBezTo>
                    <a:pt x="1248211" y="113664"/>
                    <a:pt x="1252407" y="103234"/>
                    <a:pt x="1245432" y="116663"/>
                  </a:cubicBezTo>
                  <a:close/>
                  <a:moveTo>
                    <a:pt x="1172623" y="104591"/>
                  </a:moveTo>
                  <a:cubicBezTo>
                    <a:pt x="1185257" y="105054"/>
                    <a:pt x="1181602" y="106099"/>
                    <a:pt x="1193544" y="107813"/>
                  </a:cubicBezTo>
                  <a:cubicBezTo>
                    <a:pt x="1207239" y="109778"/>
                    <a:pt x="1206167" y="105133"/>
                    <a:pt x="1212864" y="112637"/>
                  </a:cubicBezTo>
                  <a:cubicBezTo>
                    <a:pt x="1213249" y="98935"/>
                    <a:pt x="1220610" y="51218"/>
                    <a:pt x="1225448" y="38839"/>
                  </a:cubicBezTo>
                  <a:cubicBezTo>
                    <a:pt x="1212473" y="44775"/>
                    <a:pt x="1192919" y="41603"/>
                    <a:pt x="1177310" y="41519"/>
                  </a:cubicBezTo>
                  <a:lnTo>
                    <a:pt x="1179230" y="0"/>
                  </a:lnTo>
                  <a:lnTo>
                    <a:pt x="1176640" y="11"/>
                  </a:lnTo>
                  <a:lnTo>
                    <a:pt x="1172617" y="104597"/>
                  </a:lnTo>
                  <a:close/>
                  <a:moveTo>
                    <a:pt x="1108312" y="92525"/>
                  </a:moveTo>
                  <a:cubicBezTo>
                    <a:pt x="1120807" y="98086"/>
                    <a:pt x="1119362" y="96551"/>
                    <a:pt x="1136918" y="96551"/>
                  </a:cubicBezTo>
                  <a:lnTo>
                    <a:pt x="1138771" y="41045"/>
                  </a:lnTo>
                  <a:lnTo>
                    <a:pt x="1107715" y="43105"/>
                  </a:lnTo>
                  <a:lnTo>
                    <a:pt x="1108312" y="92525"/>
                  </a:lnTo>
                  <a:close/>
                  <a:moveTo>
                    <a:pt x="1002332" y="60101"/>
                  </a:moveTo>
                  <a:cubicBezTo>
                    <a:pt x="1014693" y="82162"/>
                    <a:pt x="1015854" y="111816"/>
                    <a:pt x="1015854" y="144815"/>
                  </a:cubicBezTo>
                  <a:cubicBezTo>
                    <a:pt x="1024203" y="129058"/>
                    <a:pt x="1051480" y="110610"/>
                    <a:pt x="1066849" y="100571"/>
                  </a:cubicBezTo>
                  <a:lnTo>
                    <a:pt x="1062379" y="32178"/>
                  </a:lnTo>
                  <a:lnTo>
                    <a:pt x="1061866" y="46394"/>
                  </a:lnTo>
                  <a:lnTo>
                    <a:pt x="1002332" y="60101"/>
                  </a:lnTo>
                  <a:close/>
                </a:path>
              </a:pathLst>
            </a:custGeom>
            <a:solidFill>
              <a:srgbClr val="00AA65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5217745B-67E9-C055-54A2-2E78426A68AC}"/>
                </a:ext>
              </a:extLst>
            </p:cNvPr>
            <p:cNvSpPr/>
            <p:nvPr/>
          </p:nvSpPr>
          <p:spPr>
            <a:xfrm>
              <a:off x="9196428" y="4987992"/>
              <a:ext cx="514146" cy="1060767"/>
            </a:xfrm>
            <a:custGeom>
              <a:avLst/>
              <a:gdLst>
                <a:gd name="connsiteX0" fmla="*/ 373450 w 514146"/>
                <a:gd name="connsiteY0" fmla="*/ 188997 h 1060767"/>
                <a:gd name="connsiteX1" fmla="*/ 340714 w 514146"/>
                <a:gd name="connsiteY1" fmla="*/ 308106 h 1060767"/>
                <a:gd name="connsiteX2" fmla="*/ 58261 w 514146"/>
                <a:gd name="connsiteY2" fmla="*/ 962575 h 1060767"/>
                <a:gd name="connsiteX3" fmla="*/ 0 w 514146"/>
                <a:gd name="connsiteY3" fmla="*/ 1060768 h 1060767"/>
                <a:gd name="connsiteX4" fmla="*/ 27747 w 514146"/>
                <a:gd name="connsiteY4" fmla="*/ 1040656 h 1060767"/>
                <a:gd name="connsiteX5" fmla="*/ 54700 w 514146"/>
                <a:gd name="connsiteY5" fmla="*/ 1019360 h 1060767"/>
                <a:gd name="connsiteX6" fmla="*/ 177668 w 514146"/>
                <a:gd name="connsiteY6" fmla="*/ 897052 h 1060767"/>
                <a:gd name="connsiteX7" fmla="*/ 345888 w 514146"/>
                <a:gd name="connsiteY7" fmla="*/ 618919 h 1060767"/>
                <a:gd name="connsiteX8" fmla="*/ 499163 w 514146"/>
                <a:gd name="connsiteY8" fmla="*/ 84518 h 1060767"/>
                <a:gd name="connsiteX9" fmla="*/ 514147 w 514146"/>
                <a:gd name="connsiteY9" fmla="*/ 0 h 1060767"/>
                <a:gd name="connsiteX10" fmla="*/ 444953 w 514146"/>
                <a:gd name="connsiteY10" fmla="*/ 94613 h 1060767"/>
                <a:gd name="connsiteX11" fmla="*/ 373444 w 514146"/>
                <a:gd name="connsiteY11" fmla="*/ 188992 h 1060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14146" h="1060767">
                  <a:moveTo>
                    <a:pt x="373450" y="188997"/>
                  </a:moveTo>
                  <a:cubicBezTo>
                    <a:pt x="361312" y="226184"/>
                    <a:pt x="352093" y="269300"/>
                    <a:pt x="340714" y="308106"/>
                  </a:cubicBezTo>
                  <a:cubicBezTo>
                    <a:pt x="270316" y="548293"/>
                    <a:pt x="180860" y="747039"/>
                    <a:pt x="58261" y="962575"/>
                  </a:cubicBezTo>
                  <a:cubicBezTo>
                    <a:pt x="40091" y="994524"/>
                    <a:pt x="15525" y="1028963"/>
                    <a:pt x="0" y="1060768"/>
                  </a:cubicBezTo>
                  <a:cubicBezTo>
                    <a:pt x="13845" y="1052990"/>
                    <a:pt x="16111" y="1049807"/>
                    <a:pt x="27747" y="1040656"/>
                  </a:cubicBezTo>
                  <a:cubicBezTo>
                    <a:pt x="36352" y="1033899"/>
                    <a:pt x="45649" y="1027015"/>
                    <a:pt x="54700" y="1019360"/>
                  </a:cubicBezTo>
                  <a:lnTo>
                    <a:pt x="177668" y="897052"/>
                  </a:lnTo>
                  <a:cubicBezTo>
                    <a:pt x="251733" y="808927"/>
                    <a:pt x="300892" y="728759"/>
                    <a:pt x="345888" y="618919"/>
                  </a:cubicBezTo>
                  <a:cubicBezTo>
                    <a:pt x="415773" y="448336"/>
                    <a:pt x="467672" y="267921"/>
                    <a:pt x="499163" y="84518"/>
                  </a:cubicBezTo>
                  <a:cubicBezTo>
                    <a:pt x="503181" y="61140"/>
                    <a:pt x="511780" y="25299"/>
                    <a:pt x="514147" y="0"/>
                  </a:cubicBezTo>
                  <a:cubicBezTo>
                    <a:pt x="501021" y="8386"/>
                    <a:pt x="458888" y="75914"/>
                    <a:pt x="444953" y="94613"/>
                  </a:cubicBezTo>
                  <a:cubicBezTo>
                    <a:pt x="425020" y="121353"/>
                    <a:pt x="393088" y="171247"/>
                    <a:pt x="373444" y="188992"/>
                  </a:cubicBezTo>
                  <a:close/>
                </a:path>
              </a:pathLst>
            </a:custGeom>
            <a:solidFill>
              <a:srgbClr val="ACCE22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13BA3FE9-51A2-8880-3B8B-5333BE4F6DF2}"/>
                </a:ext>
              </a:extLst>
            </p:cNvPr>
            <p:cNvSpPr/>
            <p:nvPr/>
          </p:nvSpPr>
          <p:spPr>
            <a:xfrm>
              <a:off x="8852639" y="3885632"/>
              <a:ext cx="397624" cy="375945"/>
            </a:xfrm>
            <a:custGeom>
              <a:avLst/>
              <a:gdLst>
                <a:gd name="connsiteX0" fmla="*/ 0 w 397624"/>
                <a:gd name="connsiteY0" fmla="*/ 375946 h 375945"/>
                <a:gd name="connsiteX1" fmla="*/ 187428 w 397624"/>
                <a:gd name="connsiteY1" fmla="*/ 366800 h 375945"/>
                <a:gd name="connsiteX2" fmla="*/ 377914 w 397624"/>
                <a:gd name="connsiteY2" fmla="*/ 198679 h 375945"/>
                <a:gd name="connsiteX3" fmla="*/ 369895 w 397624"/>
                <a:gd name="connsiteY3" fmla="*/ 61330 h 375945"/>
                <a:gd name="connsiteX4" fmla="*/ 250226 w 397624"/>
                <a:gd name="connsiteY4" fmla="*/ 0 h 375945"/>
                <a:gd name="connsiteX5" fmla="*/ 0 w 397624"/>
                <a:gd name="connsiteY5" fmla="*/ 375940 h 375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7624" h="375945">
                  <a:moveTo>
                    <a:pt x="0" y="375946"/>
                  </a:moveTo>
                  <a:lnTo>
                    <a:pt x="187428" y="366800"/>
                  </a:lnTo>
                  <a:cubicBezTo>
                    <a:pt x="202306" y="348732"/>
                    <a:pt x="320317" y="300613"/>
                    <a:pt x="377914" y="198679"/>
                  </a:cubicBezTo>
                  <a:cubicBezTo>
                    <a:pt x="405270" y="150270"/>
                    <a:pt x="405555" y="99789"/>
                    <a:pt x="369895" y="61330"/>
                  </a:cubicBezTo>
                  <a:cubicBezTo>
                    <a:pt x="339788" y="28856"/>
                    <a:pt x="301461" y="17348"/>
                    <a:pt x="250226" y="0"/>
                  </a:cubicBezTo>
                  <a:cubicBezTo>
                    <a:pt x="217920" y="33892"/>
                    <a:pt x="46095" y="311562"/>
                    <a:pt x="0" y="375940"/>
                  </a:cubicBezTo>
                  <a:close/>
                </a:path>
              </a:pathLst>
            </a:custGeom>
            <a:solidFill>
              <a:srgbClr val="A7C8C3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870E7781-6B1B-ECDE-684B-C369B6F95EE8}"/>
                </a:ext>
              </a:extLst>
            </p:cNvPr>
            <p:cNvSpPr/>
            <p:nvPr/>
          </p:nvSpPr>
          <p:spPr>
            <a:xfrm>
              <a:off x="7274685" y="4820150"/>
              <a:ext cx="128408" cy="1076127"/>
            </a:xfrm>
            <a:custGeom>
              <a:avLst/>
              <a:gdLst>
                <a:gd name="connsiteX0" fmla="*/ 70745 w 128408"/>
                <a:gd name="connsiteY0" fmla="*/ 60626 h 1076127"/>
                <a:gd name="connsiteX1" fmla="*/ 45281 w 128408"/>
                <a:gd name="connsiteY1" fmla="*/ 371920 h 1076127"/>
                <a:gd name="connsiteX2" fmla="*/ 46185 w 128408"/>
                <a:gd name="connsiteY2" fmla="*/ 625307 h 1076127"/>
                <a:gd name="connsiteX3" fmla="*/ 41587 w 128408"/>
                <a:gd name="connsiteY3" fmla="*/ 700048 h 1076127"/>
                <a:gd name="connsiteX4" fmla="*/ 40074 w 128408"/>
                <a:gd name="connsiteY4" fmla="*/ 703281 h 1076127"/>
                <a:gd name="connsiteX5" fmla="*/ 31240 w 128408"/>
                <a:gd name="connsiteY5" fmla="*/ 695296 h 1076127"/>
                <a:gd name="connsiteX6" fmla="*/ 21324 w 128408"/>
                <a:gd name="connsiteY6" fmla="*/ 596250 h 1076127"/>
                <a:gd name="connsiteX7" fmla="*/ 16285 w 128408"/>
                <a:gd name="connsiteY7" fmla="*/ 355823 h 1076127"/>
                <a:gd name="connsiteX8" fmla="*/ 22367 w 128408"/>
                <a:gd name="connsiteY8" fmla="*/ 241706 h 1076127"/>
                <a:gd name="connsiteX9" fmla="*/ 23762 w 128408"/>
                <a:gd name="connsiteY9" fmla="*/ 222677 h 1076127"/>
                <a:gd name="connsiteX10" fmla="*/ 7618 w 128408"/>
                <a:gd name="connsiteY10" fmla="*/ 504646 h 1076127"/>
                <a:gd name="connsiteX11" fmla="*/ 168 w 128408"/>
                <a:gd name="connsiteY11" fmla="*/ 645274 h 1076127"/>
                <a:gd name="connsiteX12" fmla="*/ 1524 w 128408"/>
                <a:gd name="connsiteY12" fmla="*/ 792098 h 1076127"/>
                <a:gd name="connsiteX13" fmla="*/ 56319 w 128408"/>
                <a:gd name="connsiteY13" fmla="*/ 1047317 h 1076127"/>
                <a:gd name="connsiteX14" fmla="*/ 64701 w 128408"/>
                <a:gd name="connsiteY14" fmla="*/ 1062939 h 1076127"/>
                <a:gd name="connsiteX15" fmla="*/ 70282 w 128408"/>
                <a:gd name="connsiteY15" fmla="*/ 1070031 h 1076127"/>
                <a:gd name="connsiteX16" fmla="*/ 78089 w 128408"/>
                <a:gd name="connsiteY16" fmla="*/ 1076128 h 1076127"/>
                <a:gd name="connsiteX17" fmla="*/ 40192 w 128408"/>
                <a:gd name="connsiteY17" fmla="*/ 973608 h 1076127"/>
                <a:gd name="connsiteX18" fmla="*/ 45493 w 128408"/>
                <a:gd name="connsiteY18" fmla="*/ 981548 h 1076127"/>
                <a:gd name="connsiteX19" fmla="*/ 69506 w 128408"/>
                <a:gd name="connsiteY19" fmla="*/ 999008 h 1076127"/>
                <a:gd name="connsiteX20" fmla="*/ 94942 w 128408"/>
                <a:gd name="connsiteY20" fmla="*/ 861781 h 1076127"/>
                <a:gd name="connsiteX21" fmla="*/ 98893 w 128408"/>
                <a:gd name="connsiteY21" fmla="*/ 749976 h 1076127"/>
                <a:gd name="connsiteX22" fmla="*/ 92704 w 128408"/>
                <a:gd name="connsiteY22" fmla="*/ 641404 h 1076127"/>
                <a:gd name="connsiteX23" fmla="*/ 90612 w 128408"/>
                <a:gd name="connsiteY23" fmla="*/ 416125 h 1076127"/>
                <a:gd name="connsiteX24" fmla="*/ 126885 w 128408"/>
                <a:gd name="connsiteY24" fmla="*/ 28046 h 1076127"/>
                <a:gd name="connsiteX25" fmla="*/ 128386 w 128408"/>
                <a:gd name="connsiteY25" fmla="*/ 13931 h 1076127"/>
                <a:gd name="connsiteX26" fmla="*/ 124486 w 128408"/>
                <a:gd name="connsiteY26" fmla="*/ 0 h 1076127"/>
                <a:gd name="connsiteX27" fmla="*/ 70739 w 128408"/>
                <a:gd name="connsiteY27" fmla="*/ 60620 h 1076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28408" h="1076127">
                  <a:moveTo>
                    <a:pt x="70745" y="60626"/>
                  </a:moveTo>
                  <a:cubicBezTo>
                    <a:pt x="54232" y="205430"/>
                    <a:pt x="46704" y="210667"/>
                    <a:pt x="45281" y="371920"/>
                  </a:cubicBezTo>
                  <a:lnTo>
                    <a:pt x="46185" y="625307"/>
                  </a:lnTo>
                  <a:cubicBezTo>
                    <a:pt x="46135" y="632392"/>
                    <a:pt x="45370" y="710512"/>
                    <a:pt x="41587" y="700048"/>
                  </a:cubicBezTo>
                  <a:cubicBezTo>
                    <a:pt x="41386" y="699490"/>
                    <a:pt x="40705" y="702276"/>
                    <a:pt x="40074" y="703281"/>
                  </a:cubicBezTo>
                  <a:cubicBezTo>
                    <a:pt x="29499" y="698423"/>
                    <a:pt x="37066" y="706458"/>
                    <a:pt x="31240" y="695296"/>
                  </a:cubicBezTo>
                  <a:lnTo>
                    <a:pt x="21324" y="596250"/>
                  </a:lnTo>
                  <a:cubicBezTo>
                    <a:pt x="15559" y="515663"/>
                    <a:pt x="12830" y="436656"/>
                    <a:pt x="16285" y="355823"/>
                  </a:cubicBezTo>
                  <a:cubicBezTo>
                    <a:pt x="17741" y="321768"/>
                    <a:pt x="26156" y="272756"/>
                    <a:pt x="22367" y="241706"/>
                  </a:cubicBezTo>
                  <a:lnTo>
                    <a:pt x="23762" y="222677"/>
                  </a:lnTo>
                  <a:cubicBezTo>
                    <a:pt x="3393" y="263169"/>
                    <a:pt x="9242" y="447203"/>
                    <a:pt x="7618" y="504646"/>
                  </a:cubicBezTo>
                  <a:cubicBezTo>
                    <a:pt x="6279" y="551771"/>
                    <a:pt x="2283" y="598455"/>
                    <a:pt x="168" y="645274"/>
                  </a:cubicBezTo>
                  <a:cubicBezTo>
                    <a:pt x="-1674" y="685922"/>
                    <a:pt x="12479" y="753739"/>
                    <a:pt x="1524" y="792098"/>
                  </a:cubicBezTo>
                  <a:cubicBezTo>
                    <a:pt x="-5335" y="839413"/>
                    <a:pt x="24650" y="986311"/>
                    <a:pt x="56319" y="1047317"/>
                  </a:cubicBezTo>
                  <a:cubicBezTo>
                    <a:pt x="57820" y="1050209"/>
                    <a:pt x="63496" y="1061114"/>
                    <a:pt x="64701" y="1062939"/>
                  </a:cubicBezTo>
                  <a:cubicBezTo>
                    <a:pt x="66063" y="1064983"/>
                    <a:pt x="68563" y="1068294"/>
                    <a:pt x="70282" y="1070031"/>
                  </a:cubicBezTo>
                  <a:cubicBezTo>
                    <a:pt x="76331" y="1076117"/>
                    <a:pt x="69863" y="1070941"/>
                    <a:pt x="78089" y="1076128"/>
                  </a:cubicBezTo>
                  <a:cubicBezTo>
                    <a:pt x="66576" y="1040605"/>
                    <a:pt x="48038" y="1015736"/>
                    <a:pt x="40192" y="973608"/>
                  </a:cubicBezTo>
                  <a:cubicBezTo>
                    <a:pt x="43713" y="978298"/>
                    <a:pt x="39405" y="972157"/>
                    <a:pt x="45493" y="981548"/>
                  </a:cubicBezTo>
                  <a:cubicBezTo>
                    <a:pt x="55973" y="997696"/>
                    <a:pt x="54204" y="997355"/>
                    <a:pt x="69506" y="999008"/>
                  </a:cubicBezTo>
                  <a:cubicBezTo>
                    <a:pt x="84730" y="975819"/>
                    <a:pt x="100986" y="896220"/>
                    <a:pt x="94942" y="861781"/>
                  </a:cubicBezTo>
                  <a:cubicBezTo>
                    <a:pt x="89557" y="840340"/>
                    <a:pt x="99010" y="776314"/>
                    <a:pt x="98893" y="749976"/>
                  </a:cubicBezTo>
                  <a:cubicBezTo>
                    <a:pt x="98748" y="715771"/>
                    <a:pt x="94881" y="676089"/>
                    <a:pt x="92704" y="641404"/>
                  </a:cubicBezTo>
                  <a:cubicBezTo>
                    <a:pt x="88000" y="566451"/>
                    <a:pt x="88407" y="491190"/>
                    <a:pt x="90612" y="416125"/>
                  </a:cubicBezTo>
                  <a:cubicBezTo>
                    <a:pt x="94942" y="268474"/>
                    <a:pt x="103866" y="168763"/>
                    <a:pt x="126885" y="28046"/>
                  </a:cubicBezTo>
                  <a:cubicBezTo>
                    <a:pt x="127371" y="25065"/>
                    <a:pt x="128587" y="16572"/>
                    <a:pt x="128386" y="13931"/>
                  </a:cubicBezTo>
                  <a:lnTo>
                    <a:pt x="124486" y="0"/>
                  </a:lnTo>
                  <a:cubicBezTo>
                    <a:pt x="96689" y="7962"/>
                    <a:pt x="90461" y="44657"/>
                    <a:pt x="70739" y="60620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5FABDFD3-467E-D125-7ACE-BA1C29AC4FDA}"/>
                </a:ext>
              </a:extLst>
            </p:cNvPr>
            <p:cNvSpPr/>
            <p:nvPr/>
          </p:nvSpPr>
          <p:spPr>
            <a:xfrm>
              <a:off x="7835875" y="3429730"/>
              <a:ext cx="265628" cy="773220"/>
            </a:xfrm>
            <a:custGeom>
              <a:avLst/>
              <a:gdLst>
                <a:gd name="connsiteX0" fmla="*/ 198455 w 265628"/>
                <a:gd name="connsiteY0" fmla="*/ 758497 h 773220"/>
                <a:gd name="connsiteX1" fmla="*/ 265628 w 265628"/>
                <a:gd name="connsiteY1" fmla="*/ 773220 h 773220"/>
                <a:gd name="connsiteX2" fmla="*/ 200302 w 265628"/>
                <a:gd name="connsiteY2" fmla="*/ 480246 h 773220"/>
                <a:gd name="connsiteX3" fmla="*/ 150708 w 265628"/>
                <a:gd name="connsiteY3" fmla="*/ 262605 h 773220"/>
                <a:gd name="connsiteX4" fmla="*/ 116656 w 265628"/>
                <a:gd name="connsiteY4" fmla="*/ 101252 h 773220"/>
                <a:gd name="connsiteX5" fmla="*/ 112420 w 265628"/>
                <a:gd name="connsiteY5" fmla="*/ 82854 h 773220"/>
                <a:gd name="connsiteX6" fmla="*/ 109775 w 265628"/>
                <a:gd name="connsiteY6" fmla="*/ 73317 h 773220"/>
                <a:gd name="connsiteX7" fmla="*/ 105974 w 265628"/>
                <a:gd name="connsiteY7" fmla="*/ 64819 h 773220"/>
                <a:gd name="connsiteX8" fmla="*/ 81013 w 265628"/>
                <a:gd name="connsiteY8" fmla="*/ 45863 h 773220"/>
                <a:gd name="connsiteX9" fmla="*/ 0 w 265628"/>
                <a:gd name="connsiteY9" fmla="*/ 0 h 773220"/>
                <a:gd name="connsiteX10" fmla="*/ 142667 w 265628"/>
                <a:gd name="connsiteY10" fmla="*/ 575557 h 773220"/>
                <a:gd name="connsiteX11" fmla="*/ 198455 w 265628"/>
                <a:gd name="connsiteY11" fmla="*/ 758508 h 773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5628" h="773220">
                  <a:moveTo>
                    <a:pt x="198455" y="758497"/>
                  </a:moveTo>
                  <a:lnTo>
                    <a:pt x="265628" y="773220"/>
                  </a:lnTo>
                  <a:lnTo>
                    <a:pt x="200302" y="480246"/>
                  </a:lnTo>
                  <a:lnTo>
                    <a:pt x="150708" y="262605"/>
                  </a:lnTo>
                  <a:lnTo>
                    <a:pt x="116656" y="101252"/>
                  </a:lnTo>
                  <a:cubicBezTo>
                    <a:pt x="113190" y="92938"/>
                    <a:pt x="114881" y="92949"/>
                    <a:pt x="112420" y="82854"/>
                  </a:cubicBezTo>
                  <a:cubicBezTo>
                    <a:pt x="112297" y="82341"/>
                    <a:pt x="109859" y="73552"/>
                    <a:pt x="109775" y="73317"/>
                  </a:cubicBezTo>
                  <a:cubicBezTo>
                    <a:pt x="106694" y="64535"/>
                    <a:pt x="108982" y="69750"/>
                    <a:pt x="105974" y="64819"/>
                  </a:cubicBezTo>
                  <a:cubicBezTo>
                    <a:pt x="95511" y="59895"/>
                    <a:pt x="91236" y="53702"/>
                    <a:pt x="81013" y="45863"/>
                  </a:cubicBezTo>
                  <a:cubicBezTo>
                    <a:pt x="59349" y="29258"/>
                    <a:pt x="27027" y="7091"/>
                    <a:pt x="0" y="0"/>
                  </a:cubicBezTo>
                  <a:cubicBezTo>
                    <a:pt x="25503" y="139510"/>
                    <a:pt x="100422" y="422702"/>
                    <a:pt x="142667" y="575557"/>
                  </a:cubicBezTo>
                  <a:lnTo>
                    <a:pt x="198455" y="758508"/>
                  </a:lnTo>
                  <a:close/>
                </a:path>
              </a:pathLst>
            </a:custGeom>
            <a:solidFill>
              <a:srgbClr val="D0753B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54907E62-5027-664A-1B9A-BEBEDA036DEA}"/>
                </a:ext>
              </a:extLst>
            </p:cNvPr>
            <p:cNvSpPr/>
            <p:nvPr/>
          </p:nvSpPr>
          <p:spPr>
            <a:xfrm>
              <a:off x="7455500" y="5125325"/>
              <a:ext cx="113569" cy="837105"/>
            </a:xfrm>
            <a:custGeom>
              <a:avLst/>
              <a:gdLst>
                <a:gd name="connsiteX0" fmla="*/ 0 w 113569"/>
                <a:gd name="connsiteY0" fmla="*/ 385393 h 837105"/>
                <a:gd name="connsiteX1" fmla="*/ 1166 w 113569"/>
                <a:gd name="connsiteY1" fmla="*/ 537762 h 837105"/>
                <a:gd name="connsiteX2" fmla="*/ 32970 w 113569"/>
                <a:gd name="connsiteY2" fmla="*/ 709244 h 837105"/>
                <a:gd name="connsiteX3" fmla="*/ 54706 w 113569"/>
                <a:gd name="connsiteY3" fmla="*/ 788218 h 837105"/>
                <a:gd name="connsiteX4" fmla="*/ 101733 w 113569"/>
                <a:gd name="connsiteY4" fmla="*/ 832814 h 837105"/>
                <a:gd name="connsiteX5" fmla="*/ 113570 w 113569"/>
                <a:gd name="connsiteY5" fmla="*/ 619712 h 837105"/>
                <a:gd name="connsiteX6" fmla="*/ 90349 w 113569"/>
                <a:gd name="connsiteY6" fmla="*/ 311958 h 837105"/>
                <a:gd name="connsiteX7" fmla="*/ 87185 w 113569"/>
                <a:gd name="connsiteY7" fmla="*/ 151381 h 837105"/>
                <a:gd name="connsiteX8" fmla="*/ 98809 w 113569"/>
                <a:gd name="connsiteY8" fmla="*/ 0 h 837105"/>
                <a:gd name="connsiteX9" fmla="*/ 10268 w 113569"/>
                <a:gd name="connsiteY9" fmla="*/ 270204 h 837105"/>
                <a:gd name="connsiteX10" fmla="*/ 0 w 113569"/>
                <a:gd name="connsiteY10" fmla="*/ 385393 h 837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3569" h="837105">
                  <a:moveTo>
                    <a:pt x="0" y="385393"/>
                  </a:moveTo>
                  <a:lnTo>
                    <a:pt x="1166" y="537762"/>
                  </a:lnTo>
                  <a:cubicBezTo>
                    <a:pt x="8131" y="546188"/>
                    <a:pt x="26876" y="681650"/>
                    <a:pt x="32970" y="709244"/>
                  </a:cubicBezTo>
                  <a:cubicBezTo>
                    <a:pt x="39153" y="737229"/>
                    <a:pt x="46391" y="761311"/>
                    <a:pt x="54706" y="788218"/>
                  </a:cubicBezTo>
                  <a:cubicBezTo>
                    <a:pt x="65231" y="822272"/>
                    <a:pt x="64070" y="847554"/>
                    <a:pt x="101733" y="832814"/>
                  </a:cubicBezTo>
                  <a:cubicBezTo>
                    <a:pt x="117281" y="762790"/>
                    <a:pt x="109741" y="692008"/>
                    <a:pt x="113570" y="619712"/>
                  </a:cubicBezTo>
                  <a:cubicBezTo>
                    <a:pt x="106131" y="517606"/>
                    <a:pt x="97191" y="414288"/>
                    <a:pt x="90349" y="311958"/>
                  </a:cubicBezTo>
                  <a:cubicBezTo>
                    <a:pt x="86800" y="258820"/>
                    <a:pt x="85304" y="204754"/>
                    <a:pt x="87185" y="151381"/>
                  </a:cubicBezTo>
                  <a:cubicBezTo>
                    <a:pt x="88206" y="122525"/>
                    <a:pt x="103943" y="15712"/>
                    <a:pt x="98809" y="0"/>
                  </a:cubicBezTo>
                  <a:cubicBezTo>
                    <a:pt x="61983" y="12233"/>
                    <a:pt x="18103" y="212370"/>
                    <a:pt x="10268" y="270204"/>
                  </a:cubicBezTo>
                  <a:cubicBezTo>
                    <a:pt x="5731" y="303678"/>
                    <a:pt x="9147" y="357805"/>
                    <a:pt x="0" y="385393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66D55633-178F-00D4-64ED-886B262468AF}"/>
                </a:ext>
              </a:extLst>
            </p:cNvPr>
            <p:cNvSpPr/>
            <p:nvPr/>
          </p:nvSpPr>
          <p:spPr>
            <a:xfrm>
              <a:off x="7069183" y="4677379"/>
              <a:ext cx="102073" cy="967075"/>
            </a:xfrm>
            <a:custGeom>
              <a:avLst/>
              <a:gdLst>
                <a:gd name="connsiteX0" fmla="*/ 1199 w 102073"/>
                <a:gd name="connsiteY0" fmla="*/ 599131 h 967075"/>
                <a:gd name="connsiteX1" fmla="*/ 7962 w 102073"/>
                <a:gd name="connsiteY1" fmla="*/ 804533 h 967075"/>
                <a:gd name="connsiteX2" fmla="*/ 68701 w 102073"/>
                <a:gd name="connsiteY2" fmla="*/ 965563 h 967075"/>
                <a:gd name="connsiteX3" fmla="*/ 77864 w 102073"/>
                <a:gd name="connsiteY3" fmla="*/ 954993 h 967075"/>
                <a:gd name="connsiteX4" fmla="*/ 81525 w 102073"/>
                <a:gd name="connsiteY4" fmla="*/ 946249 h 967075"/>
                <a:gd name="connsiteX5" fmla="*/ 82870 w 102073"/>
                <a:gd name="connsiteY5" fmla="*/ 943161 h 967075"/>
                <a:gd name="connsiteX6" fmla="*/ 84265 w 102073"/>
                <a:gd name="connsiteY6" fmla="*/ 940051 h 967075"/>
                <a:gd name="connsiteX7" fmla="*/ 90621 w 102073"/>
                <a:gd name="connsiteY7" fmla="*/ 955239 h 967075"/>
                <a:gd name="connsiteX8" fmla="*/ 100856 w 102073"/>
                <a:gd name="connsiteY8" fmla="*/ 967076 h 967075"/>
                <a:gd name="connsiteX9" fmla="*/ 80314 w 102073"/>
                <a:gd name="connsiteY9" fmla="*/ 880888 h 967075"/>
                <a:gd name="connsiteX10" fmla="*/ 80805 w 102073"/>
                <a:gd name="connsiteY10" fmla="*/ 763857 h 967075"/>
                <a:gd name="connsiteX11" fmla="*/ 77234 w 102073"/>
                <a:gd name="connsiteY11" fmla="*/ 671550 h 967075"/>
                <a:gd name="connsiteX12" fmla="*/ 76285 w 102073"/>
                <a:gd name="connsiteY12" fmla="*/ 373919 h 967075"/>
                <a:gd name="connsiteX13" fmla="*/ 82541 w 102073"/>
                <a:gd name="connsiteY13" fmla="*/ 180784 h 967075"/>
                <a:gd name="connsiteX14" fmla="*/ 98122 w 102073"/>
                <a:gd name="connsiteY14" fmla="*/ 0 h 967075"/>
                <a:gd name="connsiteX15" fmla="*/ 79371 w 102073"/>
                <a:gd name="connsiteY15" fmla="*/ 22792 h 967075"/>
                <a:gd name="connsiteX16" fmla="*/ 41641 w 102073"/>
                <a:gd name="connsiteY16" fmla="*/ 117852 h 967075"/>
                <a:gd name="connsiteX17" fmla="*/ 10875 w 102073"/>
                <a:gd name="connsiteY17" fmla="*/ 432412 h 967075"/>
                <a:gd name="connsiteX18" fmla="*/ 5886 w 102073"/>
                <a:gd name="connsiteY18" fmla="*/ 513312 h 967075"/>
                <a:gd name="connsiteX19" fmla="*/ 1199 w 102073"/>
                <a:gd name="connsiteY19" fmla="*/ 599126 h 96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2073" h="967075">
                  <a:moveTo>
                    <a:pt x="1199" y="599131"/>
                  </a:moveTo>
                  <a:cubicBezTo>
                    <a:pt x="60" y="670522"/>
                    <a:pt x="-2758" y="733655"/>
                    <a:pt x="7962" y="804533"/>
                  </a:cubicBezTo>
                  <a:cubicBezTo>
                    <a:pt x="13069" y="838280"/>
                    <a:pt x="34721" y="956869"/>
                    <a:pt x="68701" y="965563"/>
                  </a:cubicBezTo>
                  <a:cubicBezTo>
                    <a:pt x="77407" y="959599"/>
                    <a:pt x="73467" y="963195"/>
                    <a:pt x="77864" y="954993"/>
                  </a:cubicBezTo>
                  <a:lnTo>
                    <a:pt x="81525" y="946249"/>
                  </a:lnTo>
                  <a:cubicBezTo>
                    <a:pt x="81905" y="945372"/>
                    <a:pt x="82558" y="943887"/>
                    <a:pt x="82870" y="943161"/>
                  </a:cubicBezTo>
                  <a:cubicBezTo>
                    <a:pt x="83183" y="942430"/>
                    <a:pt x="83629" y="940995"/>
                    <a:pt x="84265" y="940051"/>
                  </a:cubicBezTo>
                  <a:cubicBezTo>
                    <a:pt x="86196" y="945099"/>
                    <a:pt x="88032" y="950805"/>
                    <a:pt x="90621" y="955239"/>
                  </a:cubicBezTo>
                  <a:lnTo>
                    <a:pt x="100856" y="967076"/>
                  </a:lnTo>
                  <a:cubicBezTo>
                    <a:pt x="108038" y="948092"/>
                    <a:pt x="81140" y="922921"/>
                    <a:pt x="80314" y="880888"/>
                  </a:cubicBezTo>
                  <a:cubicBezTo>
                    <a:pt x="79589" y="843757"/>
                    <a:pt x="79449" y="800820"/>
                    <a:pt x="80805" y="763857"/>
                  </a:cubicBezTo>
                  <a:cubicBezTo>
                    <a:pt x="74270" y="742416"/>
                    <a:pt x="73790" y="695453"/>
                    <a:pt x="77234" y="671550"/>
                  </a:cubicBezTo>
                  <a:cubicBezTo>
                    <a:pt x="81090" y="644782"/>
                    <a:pt x="76000" y="418280"/>
                    <a:pt x="76285" y="373919"/>
                  </a:cubicBezTo>
                  <a:cubicBezTo>
                    <a:pt x="76698" y="309987"/>
                    <a:pt x="78266" y="244425"/>
                    <a:pt x="82541" y="180784"/>
                  </a:cubicBezTo>
                  <a:cubicBezTo>
                    <a:pt x="85476" y="137132"/>
                    <a:pt x="100918" y="34350"/>
                    <a:pt x="98122" y="0"/>
                  </a:cubicBezTo>
                  <a:cubicBezTo>
                    <a:pt x="86531" y="7074"/>
                    <a:pt x="86207" y="8906"/>
                    <a:pt x="79371" y="22792"/>
                  </a:cubicBezTo>
                  <a:cubicBezTo>
                    <a:pt x="59186" y="63775"/>
                    <a:pt x="55481" y="70973"/>
                    <a:pt x="41641" y="117852"/>
                  </a:cubicBezTo>
                  <a:cubicBezTo>
                    <a:pt x="14324" y="210366"/>
                    <a:pt x="15078" y="334555"/>
                    <a:pt x="10875" y="432412"/>
                  </a:cubicBezTo>
                  <a:cubicBezTo>
                    <a:pt x="9715" y="459397"/>
                    <a:pt x="7522" y="486355"/>
                    <a:pt x="5886" y="513312"/>
                  </a:cubicBezTo>
                  <a:cubicBezTo>
                    <a:pt x="2912" y="562179"/>
                    <a:pt x="10959" y="581253"/>
                    <a:pt x="1199" y="599126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8D38CE9A-A19B-0F14-7024-B17E5ECC9D8C}"/>
                </a:ext>
              </a:extLst>
            </p:cNvPr>
            <p:cNvSpPr/>
            <p:nvPr/>
          </p:nvSpPr>
          <p:spPr>
            <a:xfrm>
              <a:off x="9123574" y="4931631"/>
              <a:ext cx="385998" cy="1054186"/>
            </a:xfrm>
            <a:custGeom>
              <a:avLst/>
              <a:gdLst>
                <a:gd name="connsiteX0" fmla="*/ 213121 w 385998"/>
                <a:gd name="connsiteY0" fmla="*/ 524094 h 1054186"/>
                <a:gd name="connsiteX1" fmla="*/ 47535 w 385998"/>
                <a:gd name="connsiteY1" fmla="*/ 915243 h 1054186"/>
                <a:gd name="connsiteX2" fmla="*/ 20749 w 385998"/>
                <a:gd name="connsiteY2" fmla="*/ 980984 h 1054186"/>
                <a:gd name="connsiteX3" fmla="*/ 2724 w 385998"/>
                <a:gd name="connsiteY3" fmla="*/ 1054173 h 1054186"/>
                <a:gd name="connsiteX4" fmla="*/ 24945 w 385998"/>
                <a:gd name="connsiteY4" fmla="*/ 1033492 h 1054186"/>
                <a:gd name="connsiteX5" fmla="*/ 273525 w 385998"/>
                <a:gd name="connsiteY5" fmla="*/ 538030 h 1054186"/>
                <a:gd name="connsiteX6" fmla="*/ 308130 w 385998"/>
                <a:gd name="connsiteY6" fmla="*/ 427638 h 1054186"/>
                <a:gd name="connsiteX7" fmla="*/ 340642 w 385998"/>
                <a:gd name="connsiteY7" fmla="*/ 317402 h 1054186"/>
                <a:gd name="connsiteX8" fmla="*/ 381815 w 385998"/>
                <a:gd name="connsiteY8" fmla="*/ 79163 h 1054186"/>
                <a:gd name="connsiteX9" fmla="*/ 377970 w 385998"/>
                <a:gd name="connsiteY9" fmla="*/ 0 h 1054186"/>
                <a:gd name="connsiteX10" fmla="*/ 367066 w 385998"/>
                <a:gd name="connsiteY10" fmla="*/ 12189 h 1054186"/>
                <a:gd name="connsiteX11" fmla="*/ 363048 w 385998"/>
                <a:gd name="connsiteY11" fmla="*/ 28521 h 1054186"/>
                <a:gd name="connsiteX12" fmla="*/ 256616 w 385998"/>
                <a:gd name="connsiteY12" fmla="*/ 396582 h 1054186"/>
                <a:gd name="connsiteX13" fmla="*/ 213121 w 385998"/>
                <a:gd name="connsiteY13" fmla="*/ 524105 h 1054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5998" h="1054186">
                  <a:moveTo>
                    <a:pt x="213121" y="524094"/>
                  </a:moveTo>
                  <a:cubicBezTo>
                    <a:pt x="189940" y="616233"/>
                    <a:pt x="93195" y="810558"/>
                    <a:pt x="47535" y="915243"/>
                  </a:cubicBezTo>
                  <a:cubicBezTo>
                    <a:pt x="38394" y="936204"/>
                    <a:pt x="29304" y="959281"/>
                    <a:pt x="20749" y="980984"/>
                  </a:cubicBezTo>
                  <a:cubicBezTo>
                    <a:pt x="13232" y="1000046"/>
                    <a:pt x="-7355" y="1034569"/>
                    <a:pt x="2724" y="1054173"/>
                  </a:cubicBezTo>
                  <a:cubicBezTo>
                    <a:pt x="15297" y="1054592"/>
                    <a:pt x="17886" y="1044698"/>
                    <a:pt x="24945" y="1033492"/>
                  </a:cubicBezTo>
                  <a:cubicBezTo>
                    <a:pt x="114346" y="891619"/>
                    <a:pt x="225677" y="693526"/>
                    <a:pt x="273525" y="538030"/>
                  </a:cubicBezTo>
                  <a:cubicBezTo>
                    <a:pt x="282510" y="502592"/>
                    <a:pt x="297761" y="467750"/>
                    <a:pt x="308130" y="427638"/>
                  </a:cubicBezTo>
                  <a:cubicBezTo>
                    <a:pt x="315273" y="399999"/>
                    <a:pt x="324414" y="337721"/>
                    <a:pt x="340642" y="317402"/>
                  </a:cubicBezTo>
                  <a:cubicBezTo>
                    <a:pt x="359415" y="272253"/>
                    <a:pt x="377206" y="137322"/>
                    <a:pt x="381815" y="79163"/>
                  </a:cubicBezTo>
                  <a:cubicBezTo>
                    <a:pt x="383640" y="56198"/>
                    <a:pt x="392117" y="12245"/>
                    <a:pt x="377970" y="0"/>
                  </a:cubicBezTo>
                  <a:cubicBezTo>
                    <a:pt x="364276" y="5248"/>
                    <a:pt x="373657" y="-4606"/>
                    <a:pt x="367066" y="12189"/>
                  </a:cubicBezTo>
                  <a:cubicBezTo>
                    <a:pt x="365671" y="15757"/>
                    <a:pt x="364058" y="24389"/>
                    <a:pt x="363048" y="28521"/>
                  </a:cubicBezTo>
                  <a:cubicBezTo>
                    <a:pt x="330821" y="160700"/>
                    <a:pt x="296874" y="267893"/>
                    <a:pt x="256616" y="396582"/>
                  </a:cubicBezTo>
                  <a:lnTo>
                    <a:pt x="213121" y="524105"/>
                  </a:ln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6072049B-1C15-444B-3805-770B931A3829}"/>
                </a:ext>
              </a:extLst>
            </p:cNvPr>
            <p:cNvSpPr/>
            <p:nvPr/>
          </p:nvSpPr>
          <p:spPr>
            <a:xfrm>
              <a:off x="8671942" y="5101003"/>
              <a:ext cx="426748" cy="876898"/>
            </a:xfrm>
            <a:custGeom>
              <a:avLst/>
              <a:gdLst>
                <a:gd name="connsiteX0" fmla="*/ 28962 w 426748"/>
                <a:gd name="connsiteY0" fmla="*/ 801239 h 876898"/>
                <a:gd name="connsiteX1" fmla="*/ 23934 w 426748"/>
                <a:gd name="connsiteY1" fmla="*/ 870106 h 876898"/>
                <a:gd name="connsiteX2" fmla="*/ 76218 w 426748"/>
                <a:gd name="connsiteY2" fmla="*/ 817403 h 876898"/>
                <a:gd name="connsiteX3" fmla="*/ 141728 w 426748"/>
                <a:gd name="connsiteY3" fmla="*/ 746218 h 876898"/>
                <a:gd name="connsiteX4" fmla="*/ 146030 w 426748"/>
                <a:gd name="connsiteY4" fmla="*/ 730880 h 876898"/>
                <a:gd name="connsiteX5" fmla="*/ 426748 w 426748"/>
                <a:gd name="connsiteY5" fmla="*/ 0 h 876898"/>
                <a:gd name="connsiteX6" fmla="*/ 414962 w 426748"/>
                <a:gd name="connsiteY6" fmla="*/ 9771 h 876898"/>
                <a:gd name="connsiteX7" fmla="*/ 332588 w 426748"/>
                <a:gd name="connsiteY7" fmla="*/ 209372 h 876898"/>
                <a:gd name="connsiteX8" fmla="*/ 44392 w 426748"/>
                <a:gd name="connsiteY8" fmla="*/ 773662 h 876898"/>
                <a:gd name="connsiteX9" fmla="*/ 37266 w 426748"/>
                <a:gd name="connsiteY9" fmla="*/ 786146 h 876898"/>
                <a:gd name="connsiteX10" fmla="*/ 28956 w 426748"/>
                <a:gd name="connsiteY10" fmla="*/ 801228 h 876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6748" h="876898">
                  <a:moveTo>
                    <a:pt x="28962" y="801239"/>
                  </a:moveTo>
                  <a:cubicBezTo>
                    <a:pt x="-21737" y="880453"/>
                    <a:pt x="5842" y="885148"/>
                    <a:pt x="23934" y="870106"/>
                  </a:cubicBezTo>
                  <a:lnTo>
                    <a:pt x="76218" y="817403"/>
                  </a:lnTo>
                  <a:cubicBezTo>
                    <a:pt x="92993" y="801987"/>
                    <a:pt x="121911" y="754856"/>
                    <a:pt x="141728" y="746218"/>
                  </a:cubicBezTo>
                  <a:lnTo>
                    <a:pt x="146030" y="730880"/>
                  </a:lnTo>
                  <a:cubicBezTo>
                    <a:pt x="262234" y="582269"/>
                    <a:pt x="402847" y="243292"/>
                    <a:pt x="426748" y="0"/>
                  </a:cubicBezTo>
                  <a:cubicBezTo>
                    <a:pt x="411648" y="7878"/>
                    <a:pt x="422881" y="-436"/>
                    <a:pt x="414962" y="9771"/>
                  </a:cubicBezTo>
                  <a:lnTo>
                    <a:pt x="332588" y="209372"/>
                  </a:lnTo>
                  <a:cubicBezTo>
                    <a:pt x="218483" y="507343"/>
                    <a:pt x="193582" y="527450"/>
                    <a:pt x="44392" y="773662"/>
                  </a:cubicBezTo>
                  <a:cubicBezTo>
                    <a:pt x="40882" y="779446"/>
                    <a:pt x="39883" y="781244"/>
                    <a:pt x="37266" y="786146"/>
                  </a:cubicBezTo>
                  <a:lnTo>
                    <a:pt x="28956" y="801228"/>
                  </a:ln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1628320C-2C13-97B6-A2CC-404BEC9BE09B}"/>
                </a:ext>
              </a:extLst>
            </p:cNvPr>
            <p:cNvSpPr/>
            <p:nvPr/>
          </p:nvSpPr>
          <p:spPr>
            <a:xfrm>
              <a:off x="7814168" y="5094877"/>
              <a:ext cx="111263" cy="874130"/>
            </a:xfrm>
            <a:custGeom>
              <a:avLst/>
              <a:gdLst>
                <a:gd name="connsiteX0" fmla="*/ 37902 w 111263"/>
                <a:gd name="connsiteY0" fmla="*/ 234743 h 874130"/>
                <a:gd name="connsiteX1" fmla="*/ 35095 w 111263"/>
                <a:gd name="connsiteY1" fmla="*/ 459157 h 874130"/>
                <a:gd name="connsiteX2" fmla="*/ 23164 w 111263"/>
                <a:gd name="connsiteY2" fmla="*/ 518527 h 874130"/>
                <a:gd name="connsiteX3" fmla="*/ 19604 w 111263"/>
                <a:gd name="connsiteY3" fmla="*/ 381055 h 874130"/>
                <a:gd name="connsiteX4" fmla="*/ 18225 w 111263"/>
                <a:gd name="connsiteY4" fmla="*/ 384360 h 874130"/>
                <a:gd name="connsiteX5" fmla="*/ 200 w 111263"/>
                <a:gd name="connsiteY5" fmla="*/ 579790 h 874130"/>
                <a:gd name="connsiteX6" fmla="*/ 15742 w 111263"/>
                <a:gd name="connsiteY6" fmla="*/ 784968 h 874130"/>
                <a:gd name="connsiteX7" fmla="*/ 38985 w 111263"/>
                <a:gd name="connsiteY7" fmla="*/ 872798 h 874130"/>
                <a:gd name="connsiteX8" fmla="*/ 53617 w 111263"/>
                <a:gd name="connsiteY8" fmla="*/ 871787 h 874130"/>
                <a:gd name="connsiteX9" fmla="*/ 61039 w 111263"/>
                <a:gd name="connsiteY9" fmla="*/ 862876 h 874130"/>
                <a:gd name="connsiteX10" fmla="*/ 62088 w 111263"/>
                <a:gd name="connsiteY10" fmla="*/ 809826 h 874130"/>
                <a:gd name="connsiteX11" fmla="*/ 104166 w 111263"/>
                <a:gd name="connsiteY11" fmla="*/ 109259 h 874130"/>
                <a:gd name="connsiteX12" fmla="*/ 103563 w 111263"/>
                <a:gd name="connsiteY12" fmla="*/ 0 h 874130"/>
                <a:gd name="connsiteX13" fmla="*/ 81185 w 111263"/>
                <a:gd name="connsiteY13" fmla="*/ 50877 h 874130"/>
                <a:gd name="connsiteX14" fmla="*/ 47735 w 111263"/>
                <a:gd name="connsiteY14" fmla="*/ 202471 h 874130"/>
                <a:gd name="connsiteX15" fmla="*/ 37897 w 111263"/>
                <a:gd name="connsiteY15" fmla="*/ 234738 h 874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1263" h="874130">
                  <a:moveTo>
                    <a:pt x="37902" y="234743"/>
                  </a:moveTo>
                  <a:lnTo>
                    <a:pt x="35095" y="459157"/>
                  </a:lnTo>
                  <a:cubicBezTo>
                    <a:pt x="33332" y="491402"/>
                    <a:pt x="37160" y="512664"/>
                    <a:pt x="23164" y="518527"/>
                  </a:cubicBezTo>
                  <a:cubicBezTo>
                    <a:pt x="13354" y="504613"/>
                    <a:pt x="18571" y="405086"/>
                    <a:pt x="19604" y="381055"/>
                  </a:cubicBezTo>
                  <a:cubicBezTo>
                    <a:pt x="19035" y="382105"/>
                    <a:pt x="18426" y="382551"/>
                    <a:pt x="18225" y="384360"/>
                  </a:cubicBezTo>
                  <a:lnTo>
                    <a:pt x="200" y="579790"/>
                  </a:lnTo>
                  <a:cubicBezTo>
                    <a:pt x="-994" y="648205"/>
                    <a:pt x="3024" y="718881"/>
                    <a:pt x="15742" y="784968"/>
                  </a:cubicBezTo>
                  <a:cubicBezTo>
                    <a:pt x="21044" y="812406"/>
                    <a:pt x="26764" y="852937"/>
                    <a:pt x="38985" y="872798"/>
                  </a:cubicBezTo>
                  <a:cubicBezTo>
                    <a:pt x="48204" y="873814"/>
                    <a:pt x="45559" y="875639"/>
                    <a:pt x="53617" y="871787"/>
                  </a:cubicBezTo>
                  <a:cubicBezTo>
                    <a:pt x="62434" y="867571"/>
                    <a:pt x="57847" y="872189"/>
                    <a:pt x="61039" y="862876"/>
                  </a:cubicBezTo>
                  <a:cubicBezTo>
                    <a:pt x="57652" y="846990"/>
                    <a:pt x="58305" y="826058"/>
                    <a:pt x="62088" y="809826"/>
                  </a:cubicBezTo>
                  <a:lnTo>
                    <a:pt x="104166" y="109259"/>
                  </a:lnTo>
                  <a:cubicBezTo>
                    <a:pt x="106069" y="81056"/>
                    <a:pt x="119496" y="20034"/>
                    <a:pt x="103563" y="0"/>
                  </a:cubicBezTo>
                  <a:cubicBezTo>
                    <a:pt x="85320" y="3077"/>
                    <a:pt x="92670" y="905"/>
                    <a:pt x="81185" y="50877"/>
                  </a:cubicBezTo>
                  <a:lnTo>
                    <a:pt x="47735" y="202471"/>
                  </a:lnTo>
                  <a:cubicBezTo>
                    <a:pt x="45425" y="214743"/>
                    <a:pt x="44353" y="225145"/>
                    <a:pt x="37897" y="234738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D4D082C7-609A-EF9F-B7DC-009BECF98A5F}"/>
                </a:ext>
              </a:extLst>
            </p:cNvPr>
            <p:cNvSpPr/>
            <p:nvPr/>
          </p:nvSpPr>
          <p:spPr>
            <a:xfrm>
              <a:off x="7187529" y="4784706"/>
              <a:ext cx="86733" cy="656507"/>
            </a:xfrm>
            <a:custGeom>
              <a:avLst/>
              <a:gdLst>
                <a:gd name="connsiteX0" fmla="*/ 23862 w 86733"/>
                <a:gd name="connsiteY0" fmla="*/ 608221 h 656507"/>
                <a:gd name="connsiteX1" fmla="*/ 30575 w 86733"/>
                <a:gd name="connsiteY1" fmla="*/ 653129 h 656507"/>
                <a:gd name="connsiteX2" fmla="*/ 38438 w 86733"/>
                <a:gd name="connsiteY2" fmla="*/ 656508 h 656507"/>
                <a:gd name="connsiteX3" fmla="*/ 62820 w 86733"/>
                <a:gd name="connsiteY3" fmla="*/ 592068 h 656507"/>
                <a:gd name="connsiteX4" fmla="*/ 84422 w 86733"/>
                <a:gd name="connsiteY4" fmla="*/ 73033 h 656507"/>
                <a:gd name="connsiteX5" fmla="*/ 62909 w 86733"/>
                <a:gd name="connsiteY5" fmla="*/ 0 h 656507"/>
                <a:gd name="connsiteX6" fmla="*/ 641 w 86733"/>
                <a:gd name="connsiteY6" fmla="*/ 282678 h 656507"/>
                <a:gd name="connsiteX7" fmla="*/ 23862 w 86733"/>
                <a:gd name="connsiteY7" fmla="*/ 608215 h 656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733" h="656507">
                  <a:moveTo>
                    <a:pt x="23862" y="608221"/>
                  </a:moveTo>
                  <a:cubicBezTo>
                    <a:pt x="34286" y="625268"/>
                    <a:pt x="22897" y="630868"/>
                    <a:pt x="30575" y="653129"/>
                  </a:cubicBezTo>
                  <a:lnTo>
                    <a:pt x="38438" y="656508"/>
                  </a:lnTo>
                  <a:cubicBezTo>
                    <a:pt x="61447" y="655034"/>
                    <a:pt x="57306" y="639427"/>
                    <a:pt x="62820" y="592068"/>
                  </a:cubicBezTo>
                  <a:cubicBezTo>
                    <a:pt x="75253" y="485322"/>
                    <a:pt x="93144" y="170505"/>
                    <a:pt x="84422" y="73033"/>
                  </a:cubicBezTo>
                  <a:cubicBezTo>
                    <a:pt x="82424" y="50727"/>
                    <a:pt x="82720" y="10257"/>
                    <a:pt x="62909" y="0"/>
                  </a:cubicBezTo>
                  <a:cubicBezTo>
                    <a:pt x="24130" y="18604"/>
                    <a:pt x="1886" y="249970"/>
                    <a:pt x="641" y="282678"/>
                  </a:cubicBezTo>
                  <a:cubicBezTo>
                    <a:pt x="-2473" y="364706"/>
                    <a:pt x="5831" y="530258"/>
                    <a:pt x="23862" y="608215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851D4BBA-2E40-DCE0-1CDC-038E0989D793}"/>
                </a:ext>
              </a:extLst>
            </p:cNvPr>
            <p:cNvSpPr/>
            <p:nvPr/>
          </p:nvSpPr>
          <p:spPr>
            <a:xfrm>
              <a:off x="9151443" y="4992291"/>
              <a:ext cx="450675" cy="1096686"/>
            </a:xfrm>
            <a:custGeom>
              <a:avLst/>
              <a:gdLst>
                <a:gd name="connsiteX0" fmla="*/ 352964 w 450675"/>
                <a:gd name="connsiteY0" fmla="*/ 269786 h 1096686"/>
                <a:gd name="connsiteX1" fmla="*/ 168850 w 450675"/>
                <a:gd name="connsiteY1" fmla="*/ 787995 h 1096686"/>
                <a:gd name="connsiteX2" fmla="*/ 167439 w 450675"/>
                <a:gd name="connsiteY2" fmla="*/ 784851 h 1096686"/>
                <a:gd name="connsiteX3" fmla="*/ 166239 w 450675"/>
                <a:gd name="connsiteY3" fmla="*/ 781669 h 1096686"/>
                <a:gd name="connsiteX4" fmla="*/ 174576 w 450675"/>
                <a:gd name="connsiteY4" fmla="*/ 726738 h 1096686"/>
                <a:gd name="connsiteX5" fmla="*/ 134865 w 450675"/>
                <a:gd name="connsiteY5" fmla="*/ 817090 h 1096686"/>
                <a:gd name="connsiteX6" fmla="*/ 90740 w 450675"/>
                <a:gd name="connsiteY6" fmla="*/ 909426 h 1096686"/>
                <a:gd name="connsiteX7" fmla="*/ 0 w 450675"/>
                <a:gd name="connsiteY7" fmla="*/ 1092666 h 1096686"/>
                <a:gd name="connsiteX8" fmla="*/ 20480 w 450675"/>
                <a:gd name="connsiteY8" fmla="*/ 1096687 h 1096686"/>
                <a:gd name="connsiteX9" fmla="*/ 44996 w 450675"/>
                <a:gd name="connsiteY9" fmla="*/ 1056468 h 1096686"/>
                <a:gd name="connsiteX10" fmla="*/ 103257 w 450675"/>
                <a:gd name="connsiteY10" fmla="*/ 958276 h 1096686"/>
                <a:gd name="connsiteX11" fmla="*/ 385710 w 450675"/>
                <a:gd name="connsiteY11" fmla="*/ 303806 h 1096686"/>
                <a:gd name="connsiteX12" fmla="*/ 418446 w 450675"/>
                <a:gd name="connsiteY12" fmla="*/ 184698 h 1096686"/>
                <a:gd name="connsiteX13" fmla="*/ 449903 w 450675"/>
                <a:gd name="connsiteY13" fmla="*/ 0 h 1096686"/>
                <a:gd name="connsiteX14" fmla="*/ 352969 w 450675"/>
                <a:gd name="connsiteY14" fmla="*/ 269786 h 1096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0675" h="1096686">
                  <a:moveTo>
                    <a:pt x="352964" y="269786"/>
                  </a:moveTo>
                  <a:cubicBezTo>
                    <a:pt x="346278" y="323890"/>
                    <a:pt x="215214" y="821434"/>
                    <a:pt x="168850" y="787995"/>
                  </a:cubicBezTo>
                  <a:cubicBezTo>
                    <a:pt x="168209" y="787040"/>
                    <a:pt x="167572" y="784276"/>
                    <a:pt x="167439" y="784851"/>
                  </a:cubicBezTo>
                  <a:cubicBezTo>
                    <a:pt x="167305" y="785415"/>
                    <a:pt x="166373" y="782461"/>
                    <a:pt x="166239" y="781669"/>
                  </a:cubicBezTo>
                  <a:cubicBezTo>
                    <a:pt x="162399" y="759848"/>
                    <a:pt x="176206" y="751439"/>
                    <a:pt x="174576" y="726738"/>
                  </a:cubicBezTo>
                  <a:cubicBezTo>
                    <a:pt x="170742" y="742829"/>
                    <a:pt x="143615" y="798922"/>
                    <a:pt x="134865" y="817090"/>
                  </a:cubicBezTo>
                  <a:cubicBezTo>
                    <a:pt x="119479" y="849028"/>
                    <a:pt x="105807" y="877778"/>
                    <a:pt x="90740" y="909426"/>
                  </a:cubicBezTo>
                  <a:lnTo>
                    <a:pt x="0" y="1092666"/>
                  </a:lnTo>
                  <a:cubicBezTo>
                    <a:pt x="9085" y="1096804"/>
                    <a:pt x="6920" y="1096385"/>
                    <a:pt x="20480" y="1096687"/>
                  </a:cubicBezTo>
                  <a:cubicBezTo>
                    <a:pt x="23991" y="1083532"/>
                    <a:pt x="37150" y="1067172"/>
                    <a:pt x="44996" y="1056468"/>
                  </a:cubicBezTo>
                  <a:cubicBezTo>
                    <a:pt x="60521" y="1024664"/>
                    <a:pt x="85086" y="990225"/>
                    <a:pt x="103257" y="958276"/>
                  </a:cubicBezTo>
                  <a:cubicBezTo>
                    <a:pt x="225856" y="742734"/>
                    <a:pt x="315312" y="543994"/>
                    <a:pt x="385710" y="303806"/>
                  </a:cubicBezTo>
                  <a:cubicBezTo>
                    <a:pt x="397089" y="265006"/>
                    <a:pt x="406302" y="221885"/>
                    <a:pt x="418446" y="184698"/>
                  </a:cubicBezTo>
                  <a:cubicBezTo>
                    <a:pt x="425187" y="147054"/>
                    <a:pt x="455902" y="30877"/>
                    <a:pt x="449903" y="0"/>
                  </a:cubicBezTo>
                  <a:cubicBezTo>
                    <a:pt x="428731" y="23066"/>
                    <a:pt x="372083" y="249266"/>
                    <a:pt x="352969" y="269786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1321B20C-567C-64E5-2F3E-5253092AD375}"/>
                </a:ext>
              </a:extLst>
            </p:cNvPr>
            <p:cNvSpPr/>
            <p:nvPr/>
          </p:nvSpPr>
          <p:spPr>
            <a:xfrm>
              <a:off x="8952200" y="5192321"/>
              <a:ext cx="158256" cy="711649"/>
            </a:xfrm>
            <a:custGeom>
              <a:avLst/>
              <a:gdLst>
                <a:gd name="connsiteX0" fmla="*/ 30198 w 158256"/>
                <a:gd name="connsiteY0" fmla="*/ 559008 h 711649"/>
                <a:gd name="connsiteX1" fmla="*/ 269 w 158256"/>
                <a:gd name="connsiteY1" fmla="*/ 710004 h 711649"/>
                <a:gd name="connsiteX2" fmla="*/ 13211 w 158256"/>
                <a:gd name="connsiteY2" fmla="*/ 710249 h 711649"/>
                <a:gd name="connsiteX3" fmla="*/ 25086 w 158256"/>
                <a:gd name="connsiteY3" fmla="*/ 706480 h 711649"/>
                <a:gd name="connsiteX4" fmla="*/ 41577 w 158256"/>
                <a:gd name="connsiteY4" fmla="*/ 684163 h 711649"/>
                <a:gd name="connsiteX5" fmla="*/ 95713 w 158256"/>
                <a:gd name="connsiteY5" fmla="*/ 523547 h 711649"/>
                <a:gd name="connsiteX6" fmla="*/ 116445 w 158256"/>
                <a:gd name="connsiteY6" fmla="*/ 408319 h 711649"/>
                <a:gd name="connsiteX7" fmla="*/ 156631 w 158256"/>
                <a:gd name="connsiteY7" fmla="*/ 0 h 711649"/>
                <a:gd name="connsiteX8" fmla="*/ 143349 w 158256"/>
                <a:gd name="connsiteY8" fmla="*/ 27851 h 711649"/>
                <a:gd name="connsiteX9" fmla="*/ 90233 w 158256"/>
                <a:gd name="connsiteY9" fmla="*/ 276173 h 711649"/>
                <a:gd name="connsiteX10" fmla="*/ 30198 w 158256"/>
                <a:gd name="connsiteY10" fmla="*/ 559013 h 711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8256" h="711649">
                  <a:moveTo>
                    <a:pt x="30198" y="559008"/>
                  </a:moveTo>
                  <a:cubicBezTo>
                    <a:pt x="26587" y="594223"/>
                    <a:pt x="-3124" y="685861"/>
                    <a:pt x="269" y="710004"/>
                  </a:cubicBezTo>
                  <a:cubicBezTo>
                    <a:pt x="10973" y="712460"/>
                    <a:pt x="3422" y="711846"/>
                    <a:pt x="13211" y="710249"/>
                  </a:cubicBezTo>
                  <a:lnTo>
                    <a:pt x="25086" y="706480"/>
                  </a:lnTo>
                  <a:cubicBezTo>
                    <a:pt x="29729" y="704219"/>
                    <a:pt x="33686" y="708647"/>
                    <a:pt x="41577" y="684163"/>
                  </a:cubicBezTo>
                  <a:lnTo>
                    <a:pt x="95713" y="523547"/>
                  </a:lnTo>
                  <a:cubicBezTo>
                    <a:pt x="87577" y="509030"/>
                    <a:pt x="113203" y="425232"/>
                    <a:pt x="116445" y="408319"/>
                  </a:cubicBezTo>
                  <a:cubicBezTo>
                    <a:pt x="136836" y="301947"/>
                    <a:pt x="165392" y="99409"/>
                    <a:pt x="156631" y="0"/>
                  </a:cubicBezTo>
                  <a:cubicBezTo>
                    <a:pt x="148650" y="4484"/>
                    <a:pt x="150001" y="-2367"/>
                    <a:pt x="143349" y="27851"/>
                  </a:cubicBezTo>
                  <a:lnTo>
                    <a:pt x="90233" y="276173"/>
                  </a:lnTo>
                  <a:cubicBezTo>
                    <a:pt x="72761" y="362886"/>
                    <a:pt x="54624" y="479833"/>
                    <a:pt x="30198" y="559013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43790423-7D89-6181-FF6E-1771CCCA71BF}"/>
                </a:ext>
              </a:extLst>
            </p:cNvPr>
            <p:cNvSpPr/>
            <p:nvPr/>
          </p:nvSpPr>
          <p:spPr>
            <a:xfrm>
              <a:off x="7693927" y="5445217"/>
              <a:ext cx="93922" cy="578590"/>
            </a:xfrm>
            <a:custGeom>
              <a:avLst/>
              <a:gdLst>
                <a:gd name="connsiteX0" fmla="*/ 21688 w 93922"/>
                <a:gd name="connsiteY0" fmla="*/ 383980 h 578590"/>
                <a:gd name="connsiteX1" fmla="*/ 93922 w 93922"/>
                <a:gd name="connsiteY1" fmla="*/ 578528 h 578590"/>
                <a:gd name="connsiteX2" fmla="*/ 88018 w 93922"/>
                <a:gd name="connsiteY2" fmla="*/ 415829 h 578590"/>
                <a:gd name="connsiteX3" fmla="*/ 34043 w 93922"/>
                <a:gd name="connsiteY3" fmla="*/ 18063 h 578590"/>
                <a:gd name="connsiteX4" fmla="*/ 29099 w 93922"/>
                <a:gd name="connsiteY4" fmla="*/ 0 h 578590"/>
                <a:gd name="connsiteX5" fmla="*/ 13830 w 93922"/>
                <a:gd name="connsiteY5" fmla="*/ 11798 h 578590"/>
                <a:gd name="connsiteX6" fmla="*/ 7418 w 93922"/>
                <a:gd name="connsiteY6" fmla="*/ 33524 h 578590"/>
                <a:gd name="connsiteX7" fmla="*/ 5431 w 93922"/>
                <a:gd name="connsiteY7" fmla="*/ 186306 h 578590"/>
                <a:gd name="connsiteX8" fmla="*/ 21682 w 93922"/>
                <a:gd name="connsiteY8" fmla="*/ 383980 h 578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922" h="578590">
                  <a:moveTo>
                    <a:pt x="21688" y="383980"/>
                  </a:moveTo>
                  <a:cubicBezTo>
                    <a:pt x="29718" y="427476"/>
                    <a:pt x="48630" y="582157"/>
                    <a:pt x="93922" y="578528"/>
                  </a:cubicBezTo>
                  <a:cubicBezTo>
                    <a:pt x="85406" y="525439"/>
                    <a:pt x="79809" y="469905"/>
                    <a:pt x="88018" y="415829"/>
                  </a:cubicBezTo>
                  <a:cubicBezTo>
                    <a:pt x="79039" y="293304"/>
                    <a:pt x="69915" y="136752"/>
                    <a:pt x="34043" y="18063"/>
                  </a:cubicBezTo>
                  <a:cubicBezTo>
                    <a:pt x="30410" y="6052"/>
                    <a:pt x="36085" y="13372"/>
                    <a:pt x="29099" y="0"/>
                  </a:cubicBezTo>
                  <a:cubicBezTo>
                    <a:pt x="15197" y="4467"/>
                    <a:pt x="23418" y="-5204"/>
                    <a:pt x="13830" y="11798"/>
                  </a:cubicBezTo>
                  <a:cubicBezTo>
                    <a:pt x="12480" y="14193"/>
                    <a:pt x="8361" y="29649"/>
                    <a:pt x="7418" y="33524"/>
                  </a:cubicBezTo>
                  <a:cubicBezTo>
                    <a:pt x="-4630" y="83111"/>
                    <a:pt x="487" y="136255"/>
                    <a:pt x="5431" y="186306"/>
                  </a:cubicBezTo>
                  <a:cubicBezTo>
                    <a:pt x="11871" y="251388"/>
                    <a:pt x="20248" y="318178"/>
                    <a:pt x="21682" y="383980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A4C12B8B-36E8-BA60-C1F5-158319BF8E16}"/>
                </a:ext>
              </a:extLst>
            </p:cNvPr>
            <p:cNvSpPr/>
            <p:nvPr/>
          </p:nvSpPr>
          <p:spPr>
            <a:xfrm>
              <a:off x="6902608" y="4667937"/>
              <a:ext cx="57463" cy="777180"/>
            </a:xfrm>
            <a:custGeom>
              <a:avLst/>
              <a:gdLst>
                <a:gd name="connsiteX0" fmla="*/ 0 w 57463"/>
                <a:gd name="connsiteY0" fmla="*/ 311640 h 777180"/>
                <a:gd name="connsiteX1" fmla="*/ 8533 w 57463"/>
                <a:gd name="connsiteY1" fmla="*/ 560705 h 777180"/>
                <a:gd name="connsiteX2" fmla="*/ 27585 w 57463"/>
                <a:gd name="connsiteY2" fmla="*/ 735766 h 777180"/>
                <a:gd name="connsiteX3" fmla="*/ 50359 w 57463"/>
                <a:gd name="connsiteY3" fmla="*/ 777151 h 777180"/>
                <a:gd name="connsiteX4" fmla="*/ 49237 w 57463"/>
                <a:gd name="connsiteY4" fmla="*/ 423283 h 777180"/>
                <a:gd name="connsiteX5" fmla="*/ 54578 w 57463"/>
                <a:gd name="connsiteY5" fmla="*/ 403506 h 777180"/>
                <a:gd name="connsiteX6" fmla="*/ 52094 w 57463"/>
                <a:gd name="connsiteY6" fmla="*/ 144669 h 777180"/>
                <a:gd name="connsiteX7" fmla="*/ 53925 w 57463"/>
                <a:gd name="connsiteY7" fmla="*/ 47963 h 777180"/>
                <a:gd name="connsiteX8" fmla="*/ 54377 w 57463"/>
                <a:gd name="connsiteY8" fmla="*/ 0 h 777180"/>
                <a:gd name="connsiteX9" fmla="*/ 20882 w 57463"/>
                <a:gd name="connsiteY9" fmla="*/ 145373 h 777180"/>
                <a:gd name="connsiteX10" fmla="*/ 0 w 57463"/>
                <a:gd name="connsiteY10" fmla="*/ 311629 h 777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463" h="777180">
                  <a:moveTo>
                    <a:pt x="0" y="311640"/>
                  </a:moveTo>
                  <a:cubicBezTo>
                    <a:pt x="5581" y="327927"/>
                    <a:pt x="5447" y="520074"/>
                    <a:pt x="8533" y="560705"/>
                  </a:cubicBezTo>
                  <a:lnTo>
                    <a:pt x="27585" y="735766"/>
                  </a:lnTo>
                  <a:cubicBezTo>
                    <a:pt x="30877" y="759468"/>
                    <a:pt x="26636" y="778022"/>
                    <a:pt x="50359" y="777151"/>
                  </a:cubicBezTo>
                  <a:cubicBezTo>
                    <a:pt x="65437" y="750808"/>
                    <a:pt x="46849" y="487097"/>
                    <a:pt x="49237" y="423283"/>
                  </a:cubicBezTo>
                  <a:cubicBezTo>
                    <a:pt x="49918" y="404958"/>
                    <a:pt x="51296" y="407481"/>
                    <a:pt x="54578" y="403506"/>
                  </a:cubicBezTo>
                  <a:cubicBezTo>
                    <a:pt x="46134" y="385136"/>
                    <a:pt x="42440" y="159014"/>
                    <a:pt x="52094" y="144669"/>
                  </a:cubicBezTo>
                  <a:cubicBezTo>
                    <a:pt x="47373" y="113296"/>
                    <a:pt x="53177" y="79878"/>
                    <a:pt x="53925" y="47963"/>
                  </a:cubicBezTo>
                  <a:cubicBezTo>
                    <a:pt x="55426" y="34221"/>
                    <a:pt x="60811" y="11273"/>
                    <a:pt x="54377" y="0"/>
                  </a:cubicBezTo>
                  <a:cubicBezTo>
                    <a:pt x="40677" y="13931"/>
                    <a:pt x="25118" y="117997"/>
                    <a:pt x="20882" y="145373"/>
                  </a:cubicBezTo>
                  <a:cubicBezTo>
                    <a:pt x="16608" y="172984"/>
                    <a:pt x="6898" y="302215"/>
                    <a:pt x="0" y="311629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EF9551A2-BDB8-DC8B-D55F-6F1A1B124ACF}"/>
                </a:ext>
              </a:extLst>
            </p:cNvPr>
            <p:cNvSpPr/>
            <p:nvPr/>
          </p:nvSpPr>
          <p:spPr>
            <a:xfrm>
              <a:off x="7881575" y="5708409"/>
              <a:ext cx="95385" cy="551717"/>
            </a:xfrm>
            <a:custGeom>
              <a:avLst/>
              <a:gdLst>
                <a:gd name="connsiteX0" fmla="*/ 0 w 95385"/>
                <a:gd name="connsiteY0" fmla="*/ 192721 h 551717"/>
                <a:gd name="connsiteX1" fmla="*/ 1925 w 95385"/>
                <a:gd name="connsiteY1" fmla="*/ 195413 h 551717"/>
                <a:gd name="connsiteX2" fmla="*/ 3633 w 95385"/>
                <a:gd name="connsiteY2" fmla="*/ 198143 h 551717"/>
                <a:gd name="connsiteX3" fmla="*/ 5000 w 95385"/>
                <a:gd name="connsiteY3" fmla="*/ 200902 h 551717"/>
                <a:gd name="connsiteX4" fmla="*/ 6490 w 95385"/>
                <a:gd name="connsiteY4" fmla="*/ 212822 h 551717"/>
                <a:gd name="connsiteX5" fmla="*/ 4637 w 95385"/>
                <a:gd name="connsiteY5" fmla="*/ 239679 h 551717"/>
                <a:gd name="connsiteX6" fmla="*/ 18756 w 95385"/>
                <a:gd name="connsiteY6" fmla="*/ 398341 h 551717"/>
                <a:gd name="connsiteX7" fmla="*/ 62441 w 95385"/>
                <a:gd name="connsiteY7" fmla="*/ 527377 h 551717"/>
                <a:gd name="connsiteX8" fmla="*/ 94066 w 95385"/>
                <a:gd name="connsiteY8" fmla="*/ 550822 h 551717"/>
                <a:gd name="connsiteX9" fmla="*/ 80488 w 95385"/>
                <a:gd name="connsiteY9" fmla="*/ 383282 h 551717"/>
                <a:gd name="connsiteX10" fmla="*/ 69299 w 95385"/>
                <a:gd name="connsiteY10" fmla="*/ 299998 h 551717"/>
                <a:gd name="connsiteX11" fmla="*/ 61910 w 95385"/>
                <a:gd name="connsiteY11" fmla="*/ 211544 h 551717"/>
                <a:gd name="connsiteX12" fmla="*/ 66001 w 95385"/>
                <a:gd name="connsiteY12" fmla="*/ 95920 h 551717"/>
                <a:gd name="connsiteX13" fmla="*/ 75789 w 95385"/>
                <a:gd name="connsiteY13" fmla="*/ 0 h 551717"/>
                <a:gd name="connsiteX14" fmla="*/ 16050 w 95385"/>
                <a:gd name="connsiteY14" fmla="*/ 139410 h 551717"/>
                <a:gd name="connsiteX15" fmla="*/ 0 w 95385"/>
                <a:gd name="connsiteY15" fmla="*/ 192727 h 551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5385" h="551717">
                  <a:moveTo>
                    <a:pt x="0" y="192721"/>
                  </a:moveTo>
                  <a:cubicBezTo>
                    <a:pt x="709" y="193565"/>
                    <a:pt x="1697" y="193844"/>
                    <a:pt x="1925" y="195413"/>
                  </a:cubicBezTo>
                  <a:cubicBezTo>
                    <a:pt x="2143" y="196943"/>
                    <a:pt x="3365" y="197501"/>
                    <a:pt x="3633" y="198143"/>
                  </a:cubicBezTo>
                  <a:cubicBezTo>
                    <a:pt x="3884" y="198752"/>
                    <a:pt x="4738" y="200131"/>
                    <a:pt x="5000" y="200902"/>
                  </a:cubicBezTo>
                  <a:cubicBezTo>
                    <a:pt x="7076" y="207071"/>
                    <a:pt x="6602" y="206552"/>
                    <a:pt x="6490" y="212822"/>
                  </a:cubicBezTo>
                  <a:cubicBezTo>
                    <a:pt x="6356" y="220623"/>
                    <a:pt x="4944" y="231148"/>
                    <a:pt x="4637" y="239679"/>
                  </a:cubicBezTo>
                  <a:cubicBezTo>
                    <a:pt x="2762" y="291450"/>
                    <a:pt x="7874" y="348017"/>
                    <a:pt x="18756" y="398341"/>
                  </a:cubicBezTo>
                  <a:cubicBezTo>
                    <a:pt x="28539" y="443557"/>
                    <a:pt x="42250" y="486924"/>
                    <a:pt x="62441" y="527377"/>
                  </a:cubicBezTo>
                  <a:cubicBezTo>
                    <a:pt x="71621" y="545763"/>
                    <a:pt x="73133" y="554709"/>
                    <a:pt x="94066" y="550822"/>
                  </a:cubicBezTo>
                  <a:cubicBezTo>
                    <a:pt x="102420" y="515210"/>
                    <a:pt x="67887" y="404628"/>
                    <a:pt x="80488" y="383282"/>
                  </a:cubicBezTo>
                  <a:lnTo>
                    <a:pt x="69299" y="299998"/>
                  </a:lnTo>
                  <a:cubicBezTo>
                    <a:pt x="58506" y="280673"/>
                    <a:pt x="62039" y="237083"/>
                    <a:pt x="61910" y="211544"/>
                  </a:cubicBezTo>
                  <a:cubicBezTo>
                    <a:pt x="60281" y="173643"/>
                    <a:pt x="62268" y="133424"/>
                    <a:pt x="66001" y="95920"/>
                  </a:cubicBezTo>
                  <a:cubicBezTo>
                    <a:pt x="68456" y="71285"/>
                    <a:pt x="85918" y="15947"/>
                    <a:pt x="75789" y="0"/>
                  </a:cubicBezTo>
                  <a:cubicBezTo>
                    <a:pt x="49399" y="12613"/>
                    <a:pt x="23550" y="104373"/>
                    <a:pt x="16050" y="139410"/>
                  </a:cubicBezTo>
                  <a:cubicBezTo>
                    <a:pt x="7813" y="177897"/>
                    <a:pt x="14308" y="185340"/>
                    <a:pt x="0" y="192727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1AE4E609-FF96-EB8D-61DC-F4F7C52CDA03}"/>
                </a:ext>
              </a:extLst>
            </p:cNvPr>
            <p:cNvSpPr/>
            <p:nvPr/>
          </p:nvSpPr>
          <p:spPr>
            <a:xfrm>
              <a:off x="7337773" y="2578279"/>
              <a:ext cx="313196" cy="723264"/>
            </a:xfrm>
            <a:custGeom>
              <a:avLst/>
              <a:gdLst>
                <a:gd name="connsiteX0" fmla="*/ 289491 w 313196"/>
                <a:gd name="connsiteY0" fmla="*/ 34998 h 723264"/>
                <a:gd name="connsiteX1" fmla="*/ 246353 w 313196"/>
                <a:gd name="connsiteY1" fmla="*/ 114463 h 723264"/>
                <a:gd name="connsiteX2" fmla="*/ 214611 w 313196"/>
                <a:gd name="connsiteY2" fmla="*/ 180818 h 723264"/>
                <a:gd name="connsiteX3" fmla="*/ 21971 w 313196"/>
                <a:gd name="connsiteY3" fmla="*/ 651220 h 723264"/>
                <a:gd name="connsiteX4" fmla="*/ 0 w 313196"/>
                <a:gd name="connsiteY4" fmla="*/ 723265 h 723264"/>
                <a:gd name="connsiteX5" fmla="*/ 53439 w 313196"/>
                <a:gd name="connsiteY5" fmla="*/ 638964 h 723264"/>
                <a:gd name="connsiteX6" fmla="*/ 69751 w 313196"/>
                <a:gd name="connsiteY6" fmla="*/ 602146 h 723264"/>
                <a:gd name="connsiteX7" fmla="*/ 128698 w 313196"/>
                <a:gd name="connsiteY7" fmla="*/ 481173 h 723264"/>
                <a:gd name="connsiteX8" fmla="*/ 133308 w 313196"/>
                <a:gd name="connsiteY8" fmla="*/ 473513 h 723264"/>
                <a:gd name="connsiteX9" fmla="*/ 139949 w 313196"/>
                <a:gd name="connsiteY9" fmla="*/ 466773 h 723264"/>
                <a:gd name="connsiteX10" fmla="*/ 184007 w 313196"/>
                <a:gd name="connsiteY10" fmla="*/ 359396 h 723264"/>
                <a:gd name="connsiteX11" fmla="*/ 228205 w 313196"/>
                <a:gd name="connsiteY11" fmla="*/ 250852 h 723264"/>
                <a:gd name="connsiteX12" fmla="*/ 306718 w 313196"/>
                <a:gd name="connsiteY12" fmla="*/ 28135 h 723264"/>
                <a:gd name="connsiteX13" fmla="*/ 313197 w 313196"/>
                <a:gd name="connsiteY13" fmla="*/ 0 h 723264"/>
                <a:gd name="connsiteX14" fmla="*/ 289485 w 313196"/>
                <a:gd name="connsiteY14" fmla="*/ 35009 h 723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3196" h="723264">
                  <a:moveTo>
                    <a:pt x="289491" y="34998"/>
                  </a:moveTo>
                  <a:lnTo>
                    <a:pt x="246353" y="114463"/>
                  </a:lnTo>
                  <a:cubicBezTo>
                    <a:pt x="237804" y="138064"/>
                    <a:pt x="225783" y="157249"/>
                    <a:pt x="214611" y="180818"/>
                  </a:cubicBezTo>
                  <a:cubicBezTo>
                    <a:pt x="139943" y="338285"/>
                    <a:pt x="77118" y="481313"/>
                    <a:pt x="21971" y="651220"/>
                  </a:cubicBezTo>
                  <a:lnTo>
                    <a:pt x="0" y="723265"/>
                  </a:lnTo>
                  <a:lnTo>
                    <a:pt x="53439" y="638964"/>
                  </a:lnTo>
                  <a:lnTo>
                    <a:pt x="69751" y="602146"/>
                  </a:lnTo>
                  <a:cubicBezTo>
                    <a:pt x="97715" y="557327"/>
                    <a:pt x="110009" y="516115"/>
                    <a:pt x="128698" y="481173"/>
                  </a:cubicBezTo>
                  <a:cubicBezTo>
                    <a:pt x="130401" y="478002"/>
                    <a:pt x="131282" y="476282"/>
                    <a:pt x="133308" y="473513"/>
                  </a:cubicBezTo>
                  <a:cubicBezTo>
                    <a:pt x="137477" y="467801"/>
                    <a:pt x="135334" y="470760"/>
                    <a:pt x="139949" y="466773"/>
                  </a:cubicBezTo>
                  <a:cubicBezTo>
                    <a:pt x="142382" y="446438"/>
                    <a:pt x="174152" y="383623"/>
                    <a:pt x="184007" y="359396"/>
                  </a:cubicBezTo>
                  <a:cubicBezTo>
                    <a:pt x="199131" y="322221"/>
                    <a:pt x="213456" y="288167"/>
                    <a:pt x="228205" y="250852"/>
                  </a:cubicBezTo>
                  <a:cubicBezTo>
                    <a:pt x="256995" y="178015"/>
                    <a:pt x="283218" y="106059"/>
                    <a:pt x="306718" y="28135"/>
                  </a:cubicBezTo>
                  <a:lnTo>
                    <a:pt x="313197" y="0"/>
                  </a:lnTo>
                  <a:cubicBezTo>
                    <a:pt x="309084" y="10681"/>
                    <a:pt x="298347" y="27058"/>
                    <a:pt x="289485" y="35009"/>
                  </a:cubicBezTo>
                  <a:close/>
                </a:path>
              </a:pathLst>
            </a:custGeom>
            <a:solidFill>
              <a:srgbClr val="FFFFF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26898ABB-F29C-8550-B137-E614DB13D6E2}"/>
                </a:ext>
              </a:extLst>
            </p:cNvPr>
            <p:cNvSpPr/>
            <p:nvPr/>
          </p:nvSpPr>
          <p:spPr>
            <a:xfrm>
              <a:off x="8310941" y="5646444"/>
              <a:ext cx="144240" cy="462958"/>
            </a:xfrm>
            <a:custGeom>
              <a:avLst/>
              <a:gdLst>
                <a:gd name="connsiteX0" fmla="*/ 11 w 144240"/>
                <a:gd name="connsiteY0" fmla="*/ 327010 h 462958"/>
                <a:gd name="connsiteX1" fmla="*/ 167 w 144240"/>
                <a:gd name="connsiteY1" fmla="*/ 330975 h 462958"/>
                <a:gd name="connsiteX2" fmla="*/ 42116 w 144240"/>
                <a:gd name="connsiteY2" fmla="*/ 328132 h 462958"/>
                <a:gd name="connsiteX3" fmla="*/ 39432 w 144240"/>
                <a:gd name="connsiteY3" fmla="*/ 462958 h 462958"/>
                <a:gd name="connsiteX4" fmla="*/ 83094 w 144240"/>
                <a:gd name="connsiteY4" fmla="*/ 404298 h 462958"/>
                <a:gd name="connsiteX5" fmla="*/ 106722 w 144240"/>
                <a:gd name="connsiteY5" fmla="*/ 325894 h 462958"/>
                <a:gd name="connsiteX6" fmla="*/ 125869 w 144240"/>
                <a:gd name="connsiteY6" fmla="*/ 318037 h 462958"/>
                <a:gd name="connsiteX7" fmla="*/ 108904 w 144240"/>
                <a:gd name="connsiteY7" fmla="*/ 319958 h 462958"/>
                <a:gd name="connsiteX8" fmla="*/ 132532 w 144240"/>
                <a:gd name="connsiteY8" fmla="*/ 144791 h 462958"/>
                <a:gd name="connsiteX9" fmla="*/ 142125 w 144240"/>
                <a:gd name="connsiteY9" fmla="*/ 52998 h 462958"/>
                <a:gd name="connsiteX10" fmla="*/ 104194 w 144240"/>
                <a:gd name="connsiteY10" fmla="*/ 674 h 462958"/>
                <a:gd name="connsiteX11" fmla="*/ 71258 w 144240"/>
                <a:gd name="connsiteY11" fmla="*/ 159493 h 462958"/>
                <a:gd name="connsiteX12" fmla="*/ 43651 w 144240"/>
                <a:gd name="connsiteY12" fmla="*/ 324615 h 462958"/>
                <a:gd name="connsiteX13" fmla="*/ 0 w 144240"/>
                <a:gd name="connsiteY13" fmla="*/ 327005 h 462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4240" h="462958">
                  <a:moveTo>
                    <a:pt x="11" y="327010"/>
                  </a:moveTo>
                  <a:lnTo>
                    <a:pt x="167" y="330975"/>
                  </a:lnTo>
                  <a:lnTo>
                    <a:pt x="42116" y="328132"/>
                  </a:lnTo>
                  <a:cubicBezTo>
                    <a:pt x="37730" y="370545"/>
                    <a:pt x="24783" y="425001"/>
                    <a:pt x="39432" y="462958"/>
                  </a:cubicBezTo>
                  <a:cubicBezTo>
                    <a:pt x="62307" y="463042"/>
                    <a:pt x="67938" y="443014"/>
                    <a:pt x="83094" y="404298"/>
                  </a:cubicBezTo>
                  <a:cubicBezTo>
                    <a:pt x="92810" y="379473"/>
                    <a:pt x="100048" y="353789"/>
                    <a:pt x="106722" y="325894"/>
                  </a:cubicBezTo>
                  <a:lnTo>
                    <a:pt x="125869" y="318037"/>
                  </a:lnTo>
                  <a:lnTo>
                    <a:pt x="108904" y="319958"/>
                  </a:lnTo>
                  <a:cubicBezTo>
                    <a:pt x="115244" y="262855"/>
                    <a:pt x="126684" y="205121"/>
                    <a:pt x="132532" y="144791"/>
                  </a:cubicBezTo>
                  <a:cubicBezTo>
                    <a:pt x="135490" y="114288"/>
                    <a:pt x="138280" y="83266"/>
                    <a:pt x="142125" y="52998"/>
                  </a:cubicBezTo>
                  <a:cubicBezTo>
                    <a:pt x="146751" y="16638"/>
                    <a:pt x="147494" y="-4083"/>
                    <a:pt x="104194" y="674"/>
                  </a:cubicBezTo>
                  <a:cubicBezTo>
                    <a:pt x="79930" y="28441"/>
                    <a:pt x="77798" y="115550"/>
                    <a:pt x="71258" y="159493"/>
                  </a:cubicBezTo>
                  <a:cubicBezTo>
                    <a:pt x="62960" y="215306"/>
                    <a:pt x="54248" y="268478"/>
                    <a:pt x="43651" y="324615"/>
                  </a:cubicBezTo>
                  <a:lnTo>
                    <a:pt x="0" y="327005"/>
                  </a:ln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E30C45E1-467F-B1CF-676D-1C966A387ED0}"/>
                </a:ext>
              </a:extLst>
            </p:cNvPr>
            <p:cNvSpPr/>
            <p:nvPr/>
          </p:nvSpPr>
          <p:spPr>
            <a:xfrm>
              <a:off x="9317001" y="5243879"/>
              <a:ext cx="187400" cy="538012"/>
            </a:xfrm>
            <a:custGeom>
              <a:avLst/>
              <a:gdLst>
                <a:gd name="connsiteX0" fmla="*/ 147221 w 187400"/>
                <a:gd name="connsiteY0" fmla="*/ 5155 h 538012"/>
                <a:gd name="connsiteX1" fmla="*/ 114708 w 187400"/>
                <a:gd name="connsiteY1" fmla="*/ 115391 h 538012"/>
                <a:gd name="connsiteX2" fmla="*/ 80104 w 187400"/>
                <a:gd name="connsiteY2" fmla="*/ 225783 h 538012"/>
                <a:gd name="connsiteX3" fmla="*/ 80946 w 187400"/>
                <a:gd name="connsiteY3" fmla="*/ 238586 h 538012"/>
                <a:gd name="connsiteX4" fmla="*/ 9013 w 187400"/>
                <a:gd name="connsiteY4" fmla="*/ 475144 h 538012"/>
                <a:gd name="connsiteX5" fmla="*/ 676 w 187400"/>
                <a:gd name="connsiteY5" fmla="*/ 530075 h 538012"/>
                <a:gd name="connsiteX6" fmla="*/ 1875 w 187400"/>
                <a:gd name="connsiteY6" fmla="*/ 533258 h 538012"/>
                <a:gd name="connsiteX7" fmla="*/ 3287 w 187400"/>
                <a:gd name="connsiteY7" fmla="*/ 536401 h 538012"/>
                <a:gd name="connsiteX8" fmla="*/ 187401 w 187400"/>
                <a:gd name="connsiteY8" fmla="*/ 18192 h 538012"/>
                <a:gd name="connsiteX9" fmla="*/ 147215 w 187400"/>
                <a:gd name="connsiteY9" fmla="*/ 5149 h 538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400" h="538012">
                  <a:moveTo>
                    <a:pt x="147221" y="5155"/>
                  </a:moveTo>
                  <a:cubicBezTo>
                    <a:pt x="130992" y="25473"/>
                    <a:pt x="121852" y="87758"/>
                    <a:pt x="114708" y="115391"/>
                  </a:cubicBezTo>
                  <a:cubicBezTo>
                    <a:pt x="104340" y="155503"/>
                    <a:pt x="89083" y="190350"/>
                    <a:pt x="80104" y="225783"/>
                  </a:cubicBezTo>
                  <a:lnTo>
                    <a:pt x="80946" y="238586"/>
                  </a:lnTo>
                  <a:cubicBezTo>
                    <a:pt x="75399" y="272981"/>
                    <a:pt x="9030" y="475055"/>
                    <a:pt x="9013" y="475144"/>
                  </a:cubicBezTo>
                  <a:cubicBezTo>
                    <a:pt x="10648" y="499851"/>
                    <a:pt x="-3158" y="508255"/>
                    <a:pt x="676" y="530075"/>
                  </a:cubicBezTo>
                  <a:cubicBezTo>
                    <a:pt x="810" y="530868"/>
                    <a:pt x="1742" y="533821"/>
                    <a:pt x="1875" y="533258"/>
                  </a:cubicBezTo>
                  <a:cubicBezTo>
                    <a:pt x="2015" y="532688"/>
                    <a:pt x="2646" y="535446"/>
                    <a:pt x="3287" y="536401"/>
                  </a:cubicBezTo>
                  <a:cubicBezTo>
                    <a:pt x="49651" y="569841"/>
                    <a:pt x="180715" y="72297"/>
                    <a:pt x="187401" y="18192"/>
                  </a:cubicBezTo>
                  <a:cubicBezTo>
                    <a:pt x="178020" y="-591"/>
                    <a:pt x="169967" y="-4628"/>
                    <a:pt x="147215" y="5149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D193654E-8ED1-39F4-C5B5-AA1223E97363}"/>
                </a:ext>
              </a:extLst>
            </p:cNvPr>
            <p:cNvSpPr/>
            <p:nvPr/>
          </p:nvSpPr>
          <p:spPr>
            <a:xfrm>
              <a:off x="6962198" y="2496440"/>
              <a:ext cx="1422032" cy="735279"/>
            </a:xfrm>
            <a:custGeom>
              <a:avLst/>
              <a:gdLst>
                <a:gd name="connsiteX0" fmla="*/ 43287 w 1422032"/>
                <a:gd name="connsiteY0" fmla="*/ 665532 h 735279"/>
                <a:gd name="connsiteX1" fmla="*/ 607 w 1422032"/>
                <a:gd name="connsiteY1" fmla="*/ 735114 h 735279"/>
                <a:gd name="connsiteX2" fmla="*/ 54510 w 1422032"/>
                <a:gd name="connsiteY2" fmla="*/ 704745 h 735279"/>
                <a:gd name="connsiteX3" fmla="*/ 138849 w 1422032"/>
                <a:gd name="connsiteY3" fmla="*/ 631673 h 735279"/>
                <a:gd name="connsiteX4" fmla="*/ 293190 w 1422032"/>
                <a:gd name="connsiteY4" fmla="*/ 468326 h 735279"/>
                <a:gd name="connsiteX5" fmla="*/ 312046 w 1422032"/>
                <a:gd name="connsiteY5" fmla="*/ 447075 h 735279"/>
                <a:gd name="connsiteX6" fmla="*/ 369749 w 1422032"/>
                <a:gd name="connsiteY6" fmla="*/ 381195 h 735279"/>
                <a:gd name="connsiteX7" fmla="*/ 403361 w 1422032"/>
                <a:gd name="connsiteY7" fmla="*/ 340106 h 735279"/>
                <a:gd name="connsiteX8" fmla="*/ 452375 w 1422032"/>
                <a:gd name="connsiteY8" fmla="*/ 277749 h 735279"/>
                <a:gd name="connsiteX9" fmla="*/ 490082 w 1422032"/>
                <a:gd name="connsiteY9" fmla="*/ 212472 h 735279"/>
                <a:gd name="connsiteX10" fmla="*/ 452592 w 1422032"/>
                <a:gd name="connsiteY10" fmla="*/ 221668 h 735279"/>
                <a:gd name="connsiteX11" fmla="*/ 376440 w 1422032"/>
                <a:gd name="connsiteY11" fmla="*/ 314455 h 735279"/>
                <a:gd name="connsiteX12" fmla="*/ 160378 w 1422032"/>
                <a:gd name="connsiteY12" fmla="*/ 556714 h 735279"/>
                <a:gd name="connsiteX13" fmla="*/ 131281 w 1422032"/>
                <a:gd name="connsiteY13" fmla="*/ 583794 h 735279"/>
                <a:gd name="connsiteX14" fmla="*/ 43276 w 1422032"/>
                <a:gd name="connsiteY14" fmla="*/ 665532 h 735279"/>
                <a:gd name="connsiteX15" fmla="*/ 581257 w 1422032"/>
                <a:gd name="connsiteY15" fmla="*/ 144006 h 735279"/>
                <a:gd name="connsiteX16" fmla="*/ 600923 w 1422032"/>
                <a:gd name="connsiteY16" fmla="*/ 136586 h 735279"/>
                <a:gd name="connsiteX17" fmla="*/ 631700 w 1422032"/>
                <a:gd name="connsiteY17" fmla="*/ 122817 h 735279"/>
                <a:gd name="connsiteX18" fmla="*/ 650406 w 1422032"/>
                <a:gd name="connsiteY18" fmla="*/ 116714 h 735279"/>
                <a:gd name="connsiteX19" fmla="*/ 665066 w 1422032"/>
                <a:gd name="connsiteY19" fmla="*/ 116837 h 735279"/>
                <a:gd name="connsiteX20" fmla="*/ 688778 w 1422032"/>
                <a:gd name="connsiteY20" fmla="*/ 81828 h 735279"/>
                <a:gd name="connsiteX21" fmla="*/ 682298 w 1422032"/>
                <a:gd name="connsiteY21" fmla="*/ 109963 h 735279"/>
                <a:gd name="connsiteX22" fmla="*/ 766598 w 1422032"/>
                <a:gd name="connsiteY22" fmla="*/ 98389 h 735279"/>
                <a:gd name="connsiteX23" fmla="*/ 769349 w 1422032"/>
                <a:gd name="connsiteY23" fmla="*/ 106066 h 735279"/>
                <a:gd name="connsiteX24" fmla="*/ 770544 w 1422032"/>
                <a:gd name="connsiteY24" fmla="*/ 109813 h 735279"/>
                <a:gd name="connsiteX25" fmla="*/ 775823 w 1422032"/>
                <a:gd name="connsiteY25" fmla="*/ 126814 h 735279"/>
                <a:gd name="connsiteX26" fmla="*/ 774026 w 1422032"/>
                <a:gd name="connsiteY26" fmla="*/ 93341 h 735279"/>
                <a:gd name="connsiteX27" fmla="*/ 776292 w 1422032"/>
                <a:gd name="connsiteY27" fmla="*/ 96875 h 735279"/>
                <a:gd name="connsiteX28" fmla="*/ 852427 w 1422032"/>
                <a:gd name="connsiteY28" fmla="*/ 99070 h 735279"/>
                <a:gd name="connsiteX29" fmla="*/ 888483 w 1422032"/>
                <a:gd name="connsiteY29" fmla="*/ 102850 h 735279"/>
                <a:gd name="connsiteX30" fmla="*/ 917820 w 1422032"/>
                <a:gd name="connsiteY30" fmla="*/ 115005 h 735279"/>
                <a:gd name="connsiteX31" fmla="*/ 1035580 w 1422032"/>
                <a:gd name="connsiteY31" fmla="*/ 178205 h 735279"/>
                <a:gd name="connsiteX32" fmla="*/ 1263216 w 1422032"/>
                <a:gd name="connsiteY32" fmla="*/ 356762 h 735279"/>
                <a:gd name="connsiteX33" fmla="*/ 1333888 w 1422032"/>
                <a:gd name="connsiteY33" fmla="*/ 423909 h 735279"/>
                <a:gd name="connsiteX34" fmla="*/ 1422033 w 1422032"/>
                <a:gd name="connsiteY34" fmla="*/ 431855 h 735279"/>
                <a:gd name="connsiteX35" fmla="*/ 1400972 w 1422032"/>
                <a:gd name="connsiteY35" fmla="*/ 389928 h 735279"/>
                <a:gd name="connsiteX36" fmla="*/ 1344502 w 1422032"/>
                <a:gd name="connsiteY36" fmla="*/ 343657 h 735279"/>
                <a:gd name="connsiteX37" fmla="*/ 1154507 w 1422032"/>
                <a:gd name="connsiteY37" fmla="*/ 218870 h 735279"/>
                <a:gd name="connsiteX38" fmla="*/ 1017404 w 1422032"/>
                <a:gd name="connsiteY38" fmla="*/ 135536 h 735279"/>
                <a:gd name="connsiteX39" fmla="*/ 1014882 w 1422032"/>
                <a:gd name="connsiteY39" fmla="*/ 133425 h 735279"/>
                <a:gd name="connsiteX40" fmla="*/ 1009843 w 1422032"/>
                <a:gd name="connsiteY40" fmla="*/ 128763 h 735279"/>
                <a:gd name="connsiteX41" fmla="*/ 1160791 w 1422032"/>
                <a:gd name="connsiteY41" fmla="*/ 176112 h 735279"/>
                <a:gd name="connsiteX42" fmla="*/ 1162878 w 1422032"/>
                <a:gd name="connsiteY42" fmla="*/ 178267 h 735279"/>
                <a:gd name="connsiteX43" fmla="*/ 1203181 w 1422032"/>
                <a:gd name="connsiteY43" fmla="*/ 151192 h 735279"/>
                <a:gd name="connsiteX44" fmla="*/ 845245 w 1422032"/>
                <a:gd name="connsiteY44" fmla="*/ 19270 h 735279"/>
                <a:gd name="connsiteX45" fmla="*/ 640936 w 1422032"/>
                <a:gd name="connsiteY45" fmla="*/ 24194 h 735279"/>
                <a:gd name="connsiteX46" fmla="*/ 531864 w 1422032"/>
                <a:gd name="connsiteY46" fmla="*/ 132292 h 735279"/>
                <a:gd name="connsiteX47" fmla="*/ 581268 w 1422032"/>
                <a:gd name="connsiteY47" fmla="*/ 144012 h 735279"/>
                <a:gd name="connsiteX48" fmla="*/ 896095 w 1422032"/>
                <a:gd name="connsiteY48" fmla="*/ 583225 h 735279"/>
                <a:gd name="connsiteX49" fmla="*/ 908450 w 1422032"/>
                <a:gd name="connsiteY49" fmla="*/ 394216 h 735279"/>
                <a:gd name="connsiteX50" fmla="*/ 820199 w 1422032"/>
                <a:gd name="connsiteY50" fmla="*/ 234404 h 735279"/>
                <a:gd name="connsiteX51" fmla="*/ 862907 w 1422032"/>
                <a:gd name="connsiteY51" fmla="*/ 403340 h 735279"/>
                <a:gd name="connsiteX52" fmla="*/ 896100 w 1422032"/>
                <a:gd name="connsiteY52" fmla="*/ 583230 h 735279"/>
                <a:gd name="connsiteX53" fmla="*/ 852438 w 1422032"/>
                <a:gd name="connsiteY53" fmla="*/ 563816 h 735279"/>
                <a:gd name="connsiteX54" fmla="*/ 823815 w 1422032"/>
                <a:gd name="connsiteY54" fmla="*/ 446227 h 735279"/>
                <a:gd name="connsiteX55" fmla="*/ 797955 w 1422032"/>
                <a:gd name="connsiteY55" fmla="*/ 326795 h 735279"/>
                <a:gd name="connsiteX56" fmla="*/ 843347 w 1422032"/>
                <a:gd name="connsiteY56" fmla="*/ 555435 h 735279"/>
                <a:gd name="connsiteX57" fmla="*/ 852438 w 1422032"/>
                <a:gd name="connsiteY57" fmla="*/ 563816 h 735279"/>
                <a:gd name="connsiteX58" fmla="*/ 446320 w 1422032"/>
                <a:gd name="connsiteY58" fmla="*/ 522252 h 735279"/>
                <a:gd name="connsiteX59" fmla="*/ 403829 w 1422032"/>
                <a:gd name="connsiteY59" fmla="*/ 603286 h 735279"/>
                <a:gd name="connsiteX60" fmla="*/ 369029 w 1422032"/>
                <a:gd name="connsiteY60" fmla="*/ 697486 h 735279"/>
                <a:gd name="connsiteX61" fmla="*/ 367947 w 1422032"/>
                <a:gd name="connsiteY61" fmla="*/ 721138 h 735279"/>
                <a:gd name="connsiteX62" fmla="*/ 385107 w 1422032"/>
                <a:gd name="connsiteY62" fmla="*/ 733662 h 735279"/>
                <a:gd name="connsiteX63" fmla="*/ 397546 w 1422032"/>
                <a:gd name="connsiteY63" fmla="*/ 733065 h 735279"/>
                <a:gd name="connsiteX64" fmla="*/ 590186 w 1422032"/>
                <a:gd name="connsiteY64" fmla="*/ 262662 h 735279"/>
                <a:gd name="connsiteX65" fmla="*/ 621928 w 1422032"/>
                <a:gd name="connsiteY65" fmla="*/ 196307 h 735279"/>
                <a:gd name="connsiteX66" fmla="*/ 570303 w 1422032"/>
                <a:gd name="connsiteY66" fmla="*/ 267112 h 735279"/>
                <a:gd name="connsiteX67" fmla="*/ 446320 w 1422032"/>
                <a:gd name="connsiteY67" fmla="*/ 522258 h 735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1422032" h="735279">
                  <a:moveTo>
                    <a:pt x="43287" y="665532"/>
                  </a:moveTo>
                  <a:cubicBezTo>
                    <a:pt x="34515" y="682589"/>
                    <a:pt x="-5369" y="710758"/>
                    <a:pt x="607" y="735114"/>
                  </a:cubicBezTo>
                  <a:cubicBezTo>
                    <a:pt x="20379" y="737498"/>
                    <a:pt x="39682" y="713505"/>
                    <a:pt x="54510" y="704745"/>
                  </a:cubicBezTo>
                  <a:lnTo>
                    <a:pt x="138849" y="631673"/>
                  </a:lnTo>
                  <a:cubicBezTo>
                    <a:pt x="174335" y="601114"/>
                    <a:pt x="264500" y="505267"/>
                    <a:pt x="293190" y="468326"/>
                  </a:cubicBezTo>
                  <a:cubicBezTo>
                    <a:pt x="299948" y="459622"/>
                    <a:pt x="304931" y="455724"/>
                    <a:pt x="312046" y="447075"/>
                  </a:cubicBezTo>
                  <a:lnTo>
                    <a:pt x="369749" y="381195"/>
                  </a:lnTo>
                  <a:lnTo>
                    <a:pt x="403361" y="340106"/>
                  </a:lnTo>
                  <a:cubicBezTo>
                    <a:pt x="417675" y="315762"/>
                    <a:pt x="434757" y="299731"/>
                    <a:pt x="452375" y="277749"/>
                  </a:cubicBezTo>
                  <a:cubicBezTo>
                    <a:pt x="480489" y="242667"/>
                    <a:pt x="494943" y="238631"/>
                    <a:pt x="490082" y="212472"/>
                  </a:cubicBezTo>
                  <a:cubicBezTo>
                    <a:pt x="468151" y="202282"/>
                    <a:pt x="466789" y="205487"/>
                    <a:pt x="452592" y="221668"/>
                  </a:cubicBezTo>
                  <a:lnTo>
                    <a:pt x="376440" y="314455"/>
                  </a:lnTo>
                  <a:cubicBezTo>
                    <a:pt x="329575" y="371692"/>
                    <a:pt x="218449" y="509818"/>
                    <a:pt x="160378" y="556714"/>
                  </a:cubicBezTo>
                  <a:cubicBezTo>
                    <a:pt x="148352" y="566424"/>
                    <a:pt x="143224" y="573135"/>
                    <a:pt x="131281" y="583794"/>
                  </a:cubicBezTo>
                  <a:lnTo>
                    <a:pt x="43276" y="665532"/>
                  </a:lnTo>
                  <a:close/>
                  <a:moveTo>
                    <a:pt x="581257" y="144006"/>
                  </a:moveTo>
                  <a:cubicBezTo>
                    <a:pt x="590348" y="139673"/>
                    <a:pt x="589371" y="139054"/>
                    <a:pt x="600923" y="136586"/>
                  </a:cubicBezTo>
                  <a:cubicBezTo>
                    <a:pt x="609986" y="129824"/>
                    <a:pt x="618156" y="127484"/>
                    <a:pt x="631700" y="122817"/>
                  </a:cubicBezTo>
                  <a:cubicBezTo>
                    <a:pt x="637074" y="120963"/>
                    <a:pt x="644613" y="118065"/>
                    <a:pt x="650406" y="116714"/>
                  </a:cubicBezTo>
                  <a:cubicBezTo>
                    <a:pt x="664039" y="113554"/>
                    <a:pt x="658576" y="113191"/>
                    <a:pt x="665066" y="116837"/>
                  </a:cubicBezTo>
                  <a:cubicBezTo>
                    <a:pt x="673922" y="108886"/>
                    <a:pt x="684665" y="92509"/>
                    <a:pt x="688778" y="81828"/>
                  </a:cubicBezTo>
                  <a:lnTo>
                    <a:pt x="682298" y="109963"/>
                  </a:lnTo>
                  <a:cubicBezTo>
                    <a:pt x="708019" y="100879"/>
                    <a:pt x="737607" y="99751"/>
                    <a:pt x="766598" y="98389"/>
                  </a:cubicBezTo>
                  <a:lnTo>
                    <a:pt x="769349" y="106066"/>
                  </a:lnTo>
                  <a:cubicBezTo>
                    <a:pt x="769667" y="107082"/>
                    <a:pt x="770181" y="108607"/>
                    <a:pt x="770544" y="109813"/>
                  </a:cubicBezTo>
                  <a:cubicBezTo>
                    <a:pt x="774489" y="122772"/>
                    <a:pt x="770644" y="119383"/>
                    <a:pt x="775823" y="126814"/>
                  </a:cubicBezTo>
                  <a:lnTo>
                    <a:pt x="774026" y="93341"/>
                  </a:lnTo>
                  <a:cubicBezTo>
                    <a:pt x="772586" y="94463"/>
                    <a:pt x="771035" y="93576"/>
                    <a:pt x="776292" y="96875"/>
                  </a:cubicBezTo>
                  <a:cubicBezTo>
                    <a:pt x="802459" y="96674"/>
                    <a:pt x="828570" y="96719"/>
                    <a:pt x="852427" y="99070"/>
                  </a:cubicBezTo>
                  <a:cubicBezTo>
                    <a:pt x="865039" y="100315"/>
                    <a:pt x="877668" y="100935"/>
                    <a:pt x="888483" y="102850"/>
                  </a:cubicBezTo>
                  <a:cubicBezTo>
                    <a:pt x="913980" y="107361"/>
                    <a:pt x="898316" y="107049"/>
                    <a:pt x="917820" y="115005"/>
                  </a:cubicBezTo>
                  <a:cubicBezTo>
                    <a:pt x="951046" y="122923"/>
                    <a:pt x="1010127" y="159992"/>
                    <a:pt x="1035580" y="178205"/>
                  </a:cubicBezTo>
                  <a:cubicBezTo>
                    <a:pt x="1098568" y="223276"/>
                    <a:pt x="1205954" y="303400"/>
                    <a:pt x="1263216" y="356762"/>
                  </a:cubicBezTo>
                  <a:lnTo>
                    <a:pt x="1333888" y="423909"/>
                  </a:lnTo>
                  <a:cubicBezTo>
                    <a:pt x="1342666" y="407002"/>
                    <a:pt x="1368621" y="443535"/>
                    <a:pt x="1422033" y="431855"/>
                  </a:cubicBezTo>
                  <a:cubicBezTo>
                    <a:pt x="1421826" y="404758"/>
                    <a:pt x="1409884" y="409900"/>
                    <a:pt x="1400972" y="389928"/>
                  </a:cubicBezTo>
                  <a:lnTo>
                    <a:pt x="1344502" y="343657"/>
                  </a:lnTo>
                  <a:cubicBezTo>
                    <a:pt x="1303206" y="312356"/>
                    <a:pt x="1161924" y="229781"/>
                    <a:pt x="1154507" y="218870"/>
                  </a:cubicBezTo>
                  <a:lnTo>
                    <a:pt x="1017404" y="135536"/>
                  </a:lnTo>
                  <a:cubicBezTo>
                    <a:pt x="1016601" y="134911"/>
                    <a:pt x="1015613" y="134023"/>
                    <a:pt x="1014882" y="133425"/>
                  </a:cubicBezTo>
                  <a:lnTo>
                    <a:pt x="1009843" y="128763"/>
                  </a:lnTo>
                  <a:cubicBezTo>
                    <a:pt x="1040117" y="132755"/>
                    <a:pt x="1134607" y="163984"/>
                    <a:pt x="1160791" y="176112"/>
                  </a:cubicBezTo>
                  <a:lnTo>
                    <a:pt x="1162878" y="178267"/>
                  </a:lnTo>
                  <a:cubicBezTo>
                    <a:pt x="1172873" y="160104"/>
                    <a:pt x="1182226" y="159657"/>
                    <a:pt x="1203181" y="151192"/>
                  </a:cubicBezTo>
                  <a:cubicBezTo>
                    <a:pt x="1087273" y="99461"/>
                    <a:pt x="976856" y="56936"/>
                    <a:pt x="845245" y="19270"/>
                  </a:cubicBezTo>
                  <a:cubicBezTo>
                    <a:pt x="773736" y="-1194"/>
                    <a:pt x="705179" y="-13087"/>
                    <a:pt x="640936" y="24194"/>
                  </a:cubicBezTo>
                  <a:cubicBezTo>
                    <a:pt x="612743" y="40554"/>
                    <a:pt x="539883" y="105201"/>
                    <a:pt x="531864" y="132292"/>
                  </a:cubicBezTo>
                  <a:cubicBezTo>
                    <a:pt x="519386" y="174403"/>
                    <a:pt x="576017" y="145810"/>
                    <a:pt x="581268" y="144012"/>
                  </a:cubicBezTo>
                  <a:close/>
                  <a:moveTo>
                    <a:pt x="896095" y="583225"/>
                  </a:moveTo>
                  <a:cubicBezTo>
                    <a:pt x="921006" y="539383"/>
                    <a:pt x="949517" y="613046"/>
                    <a:pt x="908450" y="394216"/>
                  </a:cubicBezTo>
                  <a:cubicBezTo>
                    <a:pt x="895073" y="322925"/>
                    <a:pt x="872495" y="257235"/>
                    <a:pt x="820199" y="234404"/>
                  </a:cubicBezTo>
                  <a:cubicBezTo>
                    <a:pt x="837075" y="279871"/>
                    <a:pt x="852818" y="354696"/>
                    <a:pt x="862907" y="403340"/>
                  </a:cubicBezTo>
                  <a:cubicBezTo>
                    <a:pt x="869342" y="434339"/>
                    <a:pt x="887484" y="567993"/>
                    <a:pt x="896100" y="583230"/>
                  </a:cubicBezTo>
                  <a:close/>
                  <a:moveTo>
                    <a:pt x="852438" y="563816"/>
                  </a:moveTo>
                  <a:cubicBezTo>
                    <a:pt x="844039" y="524547"/>
                    <a:pt x="832884" y="486540"/>
                    <a:pt x="823815" y="446227"/>
                  </a:cubicBezTo>
                  <a:cubicBezTo>
                    <a:pt x="817314" y="417332"/>
                    <a:pt x="810779" y="347376"/>
                    <a:pt x="797955" y="326795"/>
                  </a:cubicBezTo>
                  <a:cubicBezTo>
                    <a:pt x="798636" y="350067"/>
                    <a:pt x="825624" y="531018"/>
                    <a:pt x="843347" y="555435"/>
                  </a:cubicBezTo>
                  <a:cubicBezTo>
                    <a:pt x="850792" y="565698"/>
                    <a:pt x="847047" y="559779"/>
                    <a:pt x="852438" y="563816"/>
                  </a:cubicBezTo>
                  <a:close/>
                  <a:moveTo>
                    <a:pt x="446320" y="522252"/>
                  </a:moveTo>
                  <a:cubicBezTo>
                    <a:pt x="442810" y="541689"/>
                    <a:pt x="415041" y="581226"/>
                    <a:pt x="403829" y="603286"/>
                  </a:cubicBezTo>
                  <a:cubicBezTo>
                    <a:pt x="390916" y="628697"/>
                    <a:pt x="371022" y="666553"/>
                    <a:pt x="369029" y="697486"/>
                  </a:cubicBezTo>
                  <a:lnTo>
                    <a:pt x="367947" y="721138"/>
                  </a:lnTo>
                  <a:cubicBezTo>
                    <a:pt x="374465" y="725772"/>
                    <a:pt x="378946" y="728162"/>
                    <a:pt x="385107" y="733662"/>
                  </a:cubicBezTo>
                  <a:lnTo>
                    <a:pt x="397546" y="733065"/>
                  </a:lnTo>
                  <a:cubicBezTo>
                    <a:pt x="452693" y="563157"/>
                    <a:pt x="515513" y="420124"/>
                    <a:pt x="590186" y="262662"/>
                  </a:cubicBezTo>
                  <a:cubicBezTo>
                    <a:pt x="601358" y="239094"/>
                    <a:pt x="613379" y="219914"/>
                    <a:pt x="621928" y="196307"/>
                  </a:cubicBezTo>
                  <a:cubicBezTo>
                    <a:pt x="589578" y="191394"/>
                    <a:pt x="590778" y="215263"/>
                    <a:pt x="570303" y="267112"/>
                  </a:cubicBezTo>
                  <a:cubicBezTo>
                    <a:pt x="550174" y="318096"/>
                    <a:pt x="476231" y="504050"/>
                    <a:pt x="446320" y="522258"/>
                  </a:cubicBezTo>
                  <a:close/>
                </a:path>
              </a:pathLst>
            </a:custGeom>
            <a:solidFill>
              <a:srgbClr val="BBE3F8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E9303A04-21D6-A2EF-61AA-633BF7E98F17}"/>
                </a:ext>
              </a:extLst>
            </p:cNvPr>
            <p:cNvSpPr/>
            <p:nvPr/>
          </p:nvSpPr>
          <p:spPr>
            <a:xfrm>
              <a:off x="8102495" y="5385780"/>
              <a:ext cx="80108" cy="788184"/>
            </a:xfrm>
            <a:custGeom>
              <a:avLst/>
              <a:gdLst>
                <a:gd name="connsiteX0" fmla="*/ 5884 w 80108"/>
                <a:gd name="connsiteY0" fmla="*/ 573391 h 788184"/>
                <a:gd name="connsiteX1" fmla="*/ 3590 w 80108"/>
                <a:gd name="connsiteY1" fmla="*/ 599187 h 788184"/>
                <a:gd name="connsiteX2" fmla="*/ 18222 w 80108"/>
                <a:gd name="connsiteY2" fmla="*/ 615078 h 788184"/>
                <a:gd name="connsiteX3" fmla="*/ 22290 w 80108"/>
                <a:gd name="connsiteY3" fmla="*/ 574904 h 788184"/>
                <a:gd name="connsiteX4" fmla="*/ 58452 w 80108"/>
                <a:gd name="connsiteY4" fmla="*/ 788185 h 788184"/>
                <a:gd name="connsiteX5" fmla="*/ 80016 w 80108"/>
                <a:gd name="connsiteY5" fmla="*/ 751657 h 788184"/>
                <a:gd name="connsiteX6" fmla="*/ 64836 w 80108"/>
                <a:gd name="connsiteY6" fmla="*/ 584307 h 788184"/>
                <a:gd name="connsiteX7" fmla="*/ 50651 w 80108"/>
                <a:gd name="connsiteY7" fmla="*/ 516311 h 788184"/>
                <a:gd name="connsiteX8" fmla="*/ 26476 w 80108"/>
                <a:gd name="connsiteY8" fmla="*/ 461876 h 788184"/>
                <a:gd name="connsiteX9" fmla="*/ 56298 w 80108"/>
                <a:gd name="connsiteY9" fmla="*/ 86623 h 788184"/>
                <a:gd name="connsiteX10" fmla="*/ 58943 w 80108"/>
                <a:gd name="connsiteY10" fmla="*/ 6695 h 788184"/>
                <a:gd name="connsiteX11" fmla="*/ 58056 w 80108"/>
                <a:gd name="connsiteY11" fmla="*/ 0 h 788184"/>
                <a:gd name="connsiteX12" fmla="*/ 10867 w 80108"/>
                <a:gd name="connsiteY12" fmla="*/ 267871 h 788184"/>
                <a:gd name="connsiteX13" fmla="*/ 5884 w 80108"/>
                <a:gd name="connsiteY13" fmla="*/ 573402 h 788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0108" h="788184">
                  <a:moveTo>
                    <a:pt x="5884" y="573391"/>
                  </a:moveTo>
                  <a:cubicBezTo>
                    <a:pt x="4494" y="581476"/>
                    <a:pt x="2742" y="590605"/>
                    <a:pt x="3590" y="599187"/>
                  </a:cubicBezTo>
                  <a:cubicBezTo>
                    <a:pt x="5644" y="619824"/>
                    <a:pt x="4773" y="612722"/>
                    <a:pt x="18222" y="615078"/>
                  </a:cubicBezTo>
                  <a:lnTo>
                    <a:pt x="22290" y="574904"/>
                  </a:lnTo>
                  <a:cubicBezTo>
                    <a:pt x="44261" y="585714"/>
                    <a:pt x="37040" y="735018"/>
                    <a:pt x="58452" y="788185"/>
                  </a:cubicBezTo>
                  <a:cubicBezTo>
                    <a:pt x="83241" y="787252"/>
                    <a:pt x="79614" y="778435"/>
                    <a:pt x="80016" y="751657"/>
                  </a:cubicBezTo>
                  <a:cubicBezTo>
                    <a:pt x="81249" y="669255"/>
                    <a:pt x="69887" y="650288"/>
                    <a:pt x="64836" y="584307"/>
                  </a:cubicBezTo>
                  <a:cubicBezTo>
                    <a:pt x="57582" y="569684"/>
                    <a:pt x="54618" y="535267"/>
                    <a:pt x="50651" y="516311"/>
                  </a:cubicBezTo>
                  <a:cubicBezTo>
                    <a:pt x="41672" y="473468"/>
                    <a:pt x="47185" y="470190"/>
                    <a:pt x="26476" y="461876"/>
                  </a:cubicBezTo>
                  <a:cubicBezTo>
                    <a:pt x="26386" y="405488"/>
                    <a:pt x="41794" y="122447"/>
                    <a:pt x="56298" y="86623"/>
                  </a:cubicBezTo>
                  <a:lnTo>
                    <a:pt x="58943" y="6695"/>
                  </a:lnTo>
                  <a:lnTo>
                    <a:pt x="58056" y="0"/>
                  </a:lnTo>
                  <a:cubicBezTo>
                    <a:pt x="35806" y="88773"/>
                    <a:pt x="19824" y="172381"/>
                    <a:pt x="10867" y="267871"/>
                  </a:cubicBezTo>
                  <a:cubicBezTo>
                    <a:pt x="5588" y="324203"/>
                    <a:pt x="-7599" y="529398"/>
                    <a:pt x="5884" y="573402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280F7A11-0AA7-3DC8-8F87-0A7D932CFB5A}"/>
                </a:ext>
              </a:extLst>
            </p:cNvPr>
            <p:cNvSpPr/>
            <p:nvPr/>
          </p:nvSpPr>
          <p:spPr>
            <a:xfrm>
              <a:off x="7809200" y="3335145"/>
              <a:ext cx="225130" cy="853081"/>
            </a:xfrm>
            <a:custGeom>
              <a:avLst/>
              <a:gdLst>
                <a:gd name="connsiteX0" fmla="*/ 44962 w 225130"/>
                <a:gd name="connsiteY0" fmla="*/ 203878 h 853081"/>
                <a:gd name="connsiteX1" fmla="*/ 77285 w 225130"/>
                <a:gd name="connsiteY1" fmla="*/ 350781 h 853081"/>
                <a:gd name="connsiteX2" fmla="*/ 126399 w 225130"/>
                <a:gd name="connsiteY2" fmla="*/ 564480 h 853081"/>
                <a:gd name="connsiteX3" fmla="*/ 190297 w 225130"/>
                <a:gd name="connsiteY3" fmla="*/ 843646 h 853081"/>
                <a:gd name="connsiteX4" fmla="*/ 225130 w 225130"/>
                <a:gd name="connsiteY4" fmla="*/ 853082 h 853081"/>
                <a:gd name="connsiteX5" fmla="*/ 169342 w 225130"/>
                <a:gd name="connsiteY5" fmla="*/ 670132 h 853081"/>
                <a:gd name="connsiteX6" fmla="*/ 26675 w 225130"/>
                <a:gd name="connsiteY6" fmla="*/ 94574 h 853081"/>
                <a:gd name="connsiteX7" fmla="*/ 107688 w 225130"/>
                <a:gd name="connsiteY7" fmla="*/ 140437 h 853081"/>
                <a:gd name="connsiteX8" fmla="*/ 132650 w 225130"/>
                <a:gd name="connsiteY8" fmla="*/ 159393 h 853081"/>
                <a:gd name="connsiteX9" fmla="*/ 117409 w 225130"/>
                <a:gd name="connsiteY9" fmla="*/ 82374 h 853081"/>
                <a:gd name="connsiteX10" fmla="*/ 100489 w 225130"/>
                <a:gd name="connsiteY10" fmla="*/ 3222 h 853081"/>
                <a:gd name="connsiteX11" fmla="*/ 49243 w 225130"/>
                <a:gd name="connsiteY11" fmla="*/ 13741 h 853081"/>
                <a:gd name="connsiteX12" fmla="*/ 0 w 225130"/>
                <a:gd name="connsiteY12" fmla="*/ 0 h 853081"/>
                <a:gd name="connsiteX13" fmla="*/ 9632 w 225130"/>
                <a:gd name="connsiteY13" fmla="*/ 53468 h 853081"/>
                <a:gd name="connsiteX14" fmla="*/ 20425 w 225130"/>
                <a:gd name="connsiteY14" fmla="*/ 103000 h 853081"/>
                <a:gd name="connsiteX15" fmla="*/ 44968 w 225130"/>
                <a:gd name="connsiteY15" fmla="*/ 203878 h 853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5130" h="853081">
                  <a:moveTo>
                    <a:pt x="44962" y="203878"/>
                  </a:moveTo>
                  <a:lnTo>
                    <a:pt x="77285" y="350781"/>
                  </a:lnTo>
                  <a:lnTo>
                    <a:pt x="126399" y="564480"/>
                  </a:lnTo>
                  <a:lnTo>
                    <a:pt x="190297" y="843646"/>
                  </a:lnTo>
                  <a:lnTo>
                    <a:pt x="225130" y="853082"/>
                  </a:lnTo>
                  <a:lnTo>
                    <a:pt x="169342" y="670132"/>
                  </a:lnTo>
                  <a:cubicBezTo>
                    <a:pt x="127097" y="517276"/>
                    <a:pt x="52178" y="234085"/>
                    <a:pt x="26675" y="94574"/>
                  </a:cubicBezTo>
                  <a:cubicBezTo>
                    <a:pt x="53702" y="101665"/>
                    <a:pt x="86024" y="123832"/>
                    <a:pt x="107688" y="140437"/>
                  </a:cubicBezTo>
                  <a:cubicBezTo>
                    <a:pt x="117911" y="148277"/>
                    <a:pt x="122186" y="154469"/>
                    <a:pt x="132650" y="159393"/>
                  </a:cubicBezTo>
                  <a:cubicBezTo>
                    <a:pt x="132650" y="139086"/>
                    <a:pt x="121723" y="100615"/>
                    <a:pt x="117409" y="82374"/>
                  </a:cubicBezTo>
                  <a:cubicBezTo>
                    <a:pt x="112520" y="61709"/>
                    <a:pt x="100963" y="23473"/>
                    <a:pt x="100489" y="3222"/>
                  </a:cubicBezTo>
                  <a:cubicBezTo>
                    <a:pt x="80750" y="6940"/>
                    <a:pt x="80265" y="20078"/>
                    <a:pt x="49243" y="13741"/>
                  </a:cubicBezTo>
                  <a:cubicBezTo>
                    <a:pt x="34823" y="10799"/>
                    <a:pt x="15910" y="4076"/>
                    <a:pt x="0" y="0"/>
                  </a:cubicBezTo>
                  <a:cubicBezTo>
                    <a:pt x="0" y="23177"/>
                    <a:pt x="5067" y="33390"/>
                    <a:pt x="9632" y="53468"/>
                  </a:cubicBezTo>
                  <a:cubicBezTo>
                    <a:pt x="13890" y="72173"/>
                    <a:pt x="16775" y="85395"/>
                    <a:pt x="20425" y="103000"/>
                  </a:cubicBezTo>
                  <a:cubicBezTo>
                    <a:pt x="26815" y="133832"/>
                    <a:pt x="35330" y="173972"/>
                    <a:pt x="44968" y="203878"/>
                  </a:cubicBezTo>
                  <a:close/>
                </a:path>
              </a:pathLst>
            </a:custGeom>
            <a:solidFill>
              <a:srgbClr val="AC6249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696E51F5-E091-A4BF-0670-861DA614B9A7}"/>
                </a:ext>
              </a:extLst>
            </p:cNvPr>
            <p:cNvSpPr/>
            <p:nvPr/>
          </p:nvSpPr>
          <p:spPr>
            <a:xfrm>
              <a:off x="8873427" y="3555561"/>
              <a:ext cx="230906" cy="282382"/>
            </a:xfrm>
            <a:custGeom>
              <a:avLst/>
              <a:gdLst>
                <a:gd name="connsiteX0" fmla="*/ 109557 w 230906"/>
                <a:gd name="connsiteY0" fmla="*/ 68069 h 282382"/>
                <a:gd name="connsiteX1" fmla="*/ 45275 w 230906"/>
                <a:gd name="connsiteY1" fmla="*/ 180796 h 282382"/>
                <a:gd name="connsiteX2" fmla="*/ 0 w 230906"/>
                <a:gd name="connsiteY2" fmla="*/ 268050 h 282382"/>
                <a:gd name="connsiteX3" fmla="*/ 8650 w 230906"/>
                <a:gd name="connsiteY3" fmla="*/ 273270 h 282382"/>
                <a:gd name="connsiteX4" fmla="*/ 20977 w 230906"/>
                <a:gd name="connsiteY4" fmla="*/ 277503 h 282382"/>
                <a:gd name="connsiteX5" fmla="*/ 49477 w 230906"/>
                <a:gd name="connsiteY5" fmla="*/ 282383 h 282382"/>
                <a:gd name="connsiteX6" fmla="*/ 139547 w 230906"/>
                <a:gd name="connsiteY6" fmla="*/ 150248 h 282382"/>
                <a:gd name="connsiteX7" fmla="*/ 185341 w 230906"/>
                <a:gd name="connsiteY7" fmla="*/ 83446 h 282382"/>
                <a:gd name="connsiteX8" fmla="*/ 230906 w 230906"/>
                <a:gd name="connsiteY8" fmla="*/ 15640 h 282382"/>
                <a:gd name="connsiteX9" fmla="*/ 227881 w 230906"/>
                <a:gd name="connsiteY9" fmla="*/ 14417 h 282382"/>
                <a:gd name="connsiteX10" fmla="*/ 191641 w 230906"/>
                <a:gd name="connsiteY10" fmla="*/ 5908 h 282382"/>
                <a:gd name="connsiteX11" fmla="*/ 149759 w 230906"/>
                <a:gd name="connsiteY11" fmla="*/ 174 h 282382"/>
                <a:gd name="connsiteX12" fmla="*/ 109557 w 230906"/>
                <a:gd name="connsiteY12" fmla="*/ 68069 h 282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06" h="282382">
                  <a:moveTo>
                    <a:pt x="109557" y="68069"/>
                  </a:moveTo>
                  <a:cubicBezTo>
                    <a:pt x="100416" y="86919"/>
                    <a:pt x="56118" y="171242"/>
                    <a:pt x="45275" y="180796"/>
                  </a:cubicBezTo>
                  <a:lnTo>
                    <a:pt x="0" y="268050"/>
                  </a:lnTo>
                  <a:cubicBezTo>
                    <a:pt x="3594" y="270858"/>
                    <a:pt x="2645" y="270546"/>
                    <a:pt x="8650" y="273270"/>
                  </a:cubicBezTo>
                  <a:cubicBezTo>
                    <a:pt x="14135" y="275760"/>
                    <a:pt x="15508" y="276028"/>
                    <a:pt x="20977" y="277503"/>
                  </a:cubicBezTo>
                  <a:cubicBezTo>
                    <a:pt x="31050" y="280211"/>
                    <a:pt x="38779" y="281540"/>
                    <a:pt x="49477" y="282383"/>
                  </a:cubicBezTo>
                  <a:cubicBezTo>
                    <a:pt x="80644" y="240568"/>
                    <a:pt x="109005" y="194246"/>
                    <a:pt x="139547" y="150248"/>
                  </a:cubicBezTo>
                  <a:cubicBezTo>
                    <a:pt x="155340" y="127501"/>
                    <a:pt x="168170" y="107841"/>
                    <a:pt x="185341" y="83446"/>
                  </a:cubicBezTo>
                  <a:cubicBezTo>
                    <a:pt x="197032" y="66835"/>
                    <a:pt x="223428" y="32033"/>
                    <a:pt x="230906" y="15640"/>
                  </a:cubicBezTo>
                  <a:cubicBezTo>
                    <a:pt x="229957" y="15104"/>
                    <a:pt x="228406" y="13507"/>
                    <a:pt x="227881" y="14417"/>
                  </a:cubicBezTo>
                  <a:lnTo>
                    <a:pt x="191641" y="5908"/>
                  </a:lnTo>
                  <a:cubicBezTo>
                    <a:pt x="175809" y="2720"/>
                    <a:pt x="166490" y="-832"/>
                    <a:pt x="149759" y="174"/>
                  </a:cubicBezTo>
                  <a:cubicBezTo>
                    <a:pt x="138632" y="9548"/>
                    <a:pt x="116633" y="52463"/>
                    <a:pt x="109557" y="68069"/>
                  </a:cubicBezTo>
                  <a:close/>
                </a:path>
              </a:pathLst>
            </a:custGeom>
            <a:solidFill>
              <a:srgbClr val="FFFAC7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319D3280-0D51-024E-BDE7-D10F44AA8167}"/>
                </a:ext>
              </a:extLst>
            </p:cNvPr>
            <p:cNvSpPr/>
            <p:nvPr/>
          </p:nvSpPr>
          <p:spPr>
            <a:xfrm>
              <a:off x="7734832" y="2589787"/>
              <a:ext cx="135383" cy="636663"/>
            </a:xfrm>
            <a:custGeom>
              <a:avLst/>
              <a:gdLst>
                <a:gd name="connsiteX0" fmla="*/ 3188 w 135383"/>
                <a:gd name="connsiteY0" fmla="*/ 33473 h 636663"/>
                <a:gd name="connsiteX1" fmla="*/ 25321 w 135383"/>
                <a:gd name="connsiteY1" fmla="*/ 233448 h 636663"/>
                <a:gd name="connsiteX2" fmla="*/ 51181 w 135383"/>
                <a:gd name="connsiteY2" fmla="*/ 352880 h 636663"/>
                <a:gd name="connsiteX3" fmla="*/ 79803 w 135383"/>
                <a:gd name="connsiteY3" fmla="*/ 470469 h 636663"/>
                <a:gd name="connsiteX4" fmla="*/ 100055 w 135383"/>
                <a:gd name="connsiteY4" fmla="*/ 542726 h 636663"/>
                <a:gd name="connsiteX5" fmla="*/ 135363 w 135383"/>
                <a:gd name="connsiteY5" fmla="*/ 636664 h 636663"/>
                <a:gd name="connsiteX6" fmla="*/ 131596 w 135383"/>
                <a:gd name="connsiteY6" fmla="*/ 540571 h 636663"/>
                <a:gd name="connsiteX7" fmla="*/ 130173 w 135383"/>
                <a:gd name="connsiteY7" fmla="*/ 537277 h 636663"/>
                <a:gd name="connsiteX8" fmla="*/ 126725 w 135383"/>
                <a:gd name="connsiteY8" fmla="*/ 526780 h 636663"/>
                <a:gd name="connsiteX9" fmla="*/ 124850 w 135383"/>
                <a:gd name="connsiteY9" fmla="*/ 515685 h 636663"/>
                <a:gd name="connsiteX10" fmla="*/ 123460 w 135383"/>
                <a:gd name="connsiteY10" fmla="*/ 489883 h 636663"/>
                <a:gd name="connsiteX11" fmla="*/ 90267 w 135383"/>
                <a:gd name="connsiteY11" fmla="*/ 309993 h 636663"/>
                <a:gd name="connsiteX12" fmla="*/ 47559 w 135383"/>
                <a:gd name="connsiteY12" fmla="*/ 141057 h 636663"/>
                <a:gd name="connsiteX13" fmla="*/ 3651 w 135383"/>
                <a:gd name="connsiteY13" fmla="*/ 3534 h 636663"/>
                <a:gd name="connsiteX14" fmla="*/ 1386 w 135383"/>
                <a:gd name="connsiteY14" fmla="*/ 0 h 636663"/>
                <a:gd name="connsiteX15" fmla="*/ 3183 w 135383"/>
                <a:gd name="connsiteY15" fmla="*/ 33473 h 636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5383" h="636663">
                  <a:moveTo>
                    <a:pt x="3188" y="33473"/>
                  </a:moveTo>
                  <a:cubicBezTo>
                    <a:pt x="-350" y="97679"/>
                    <a:pt x="28395" y="179651"/>
                    <a:pt x="25321" y="233448"/>
                  </a:cubicBezTo>
                  <a:cubicBezTo>
                    <a:pt x="38145" y="254029"/>
                    <a:pt x="44680" y="323985"/>
                    <a:pt x="51181" y="352880"/>
                  </a:cubicBezTo>
                  <a:cubicBezTo>
                    <a:pt x="60255" y="393193"/>
                    <a:pt x="71405" y="431200"/>
                    <a:pt x="79803" y="470469"/>
                  </a:cubicBezTo>
                  <a:lnTo>
                    <a:pt x="100055" y="542726"/>
                  </a:lnTo>
                  <a:lnTo>
                    <a:pt x="135363" y="636664"/>
                  </a:lnTo>
                  <a:cubicBezTo>
                    <a:pt x="135921" y="606161"/>
                    <a:pt x="124900" y="568047"/>
                    <a:pt x="131596" y="540571"/>
                  </a:cubicBezTo>
                  <a:cubicBezTo>
                    <a:pt x="130999" y="539532"/>
                    <a:pt x="130486" y="538153"/>
                    <a:pt x="130173" y="537277"/>
                  </a:cubicBezTo>
                  <a:lnTo>
                    <a:pt x="126725" y="526780"/>
                  </a:lnTo>
                  <a:cubicBezTo>
                    <a:pt x="126407" y="525490"/>
                    <a:pt x="125073" y="517321"/>
                    <a:pt x="124850" y="515685"/>
                  </a:cubicBezTo>
                  <a:cubicBezTo>
                    <a:pt x="123460" y="505484"/>
                    <a:pt x="123181" y="500252"/>
                    <a:pt x="123460" y="489883"/>
                  </a:cubicBezTo>
                  <a:cubicBezTo>
                    <a:pt x="114849" y="474646"/>
                    <a:pt x="96701" y="340993"/>
                    <a:pt x="90267" y="309993"/>
                  </a:cubicBezTo>
                  <a:cubicBezTo>
                    <a:pt x="80177" y="261349"/>
                    <a:pt x="64440" y="186524"/>
                    <a:pt x="47559" y="141057"/>
                  </a:cubicBezTo>
                  <a:lnTo>
                    <a:pt x="3651" y="3534"/>
                  </a:lnTo>
                  <a:cubicBezTo>
                    <a:pt x="-1606" y="240"/>
                    <a:pt x="-54" y="1122"/>
                    <a:pt x="1386" y="0"/>
                  </a:cubicBezTo>
                  <a:lnTo>
                    <a:pt x="3183" y="33473"/>
                  </a:lnTo>
                  <a:close/>
                </a:path>
              </a:pathLst>
            </a:custGeom>
            <a:solidFill>
              <a:srgbClr val="FFFFF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5BCDA961-1475-9B9C-446B-5DD2A4F1CD3E}"/>
                </a:ext>
              </a:extLst>
            </p:cNvPr>
            <p:cNvSpPr/>
            <p:nvPr/>
          </p:nvSpPr>
          <p:spPr>
            <a:xfrm>
              <a:off x="7880006" y="2611451"/>
              <a:ext cx="469764" cy="368268"/>
            </a:xfrm>
            <a:custGeom>
              <a:avLst/>
              <a:gdLst>
                <a:gd name="connsiteX0" fmla="*/ 416068 w 469764"/>
                <a:gd name="connsiteY0" fmla="*/ 308904 h 368268"/>
                <a:gd name="connsiteX1" fmla="*/ 345396 w 469764"/>
                <a:gd name="connsiteY1" fmla="*/ 241756 h 368268"/>
                <a:gd name="connsiteX2" fmla="*/ 117761 w 469764"/>
                <a:gd name="connsiteY2" fmla="*/ 63200 h 368268"/>
                <a:gd name="connsiteX3" fmla="*/ 0 w 469764"/>
                <a:gd name="connsiteY3" fmla="*/ 0 h 368268"/>
                <a:gd name="connsiteX4" fmla="*/ 220197 w 469764"/>
                <a:gd name="connsiteY4" fmla="*/ 198043 h 368268"/>
                <a:gd name="connsiteX5" fmla="*/ 469764 w 469764"/>
                <a:gd name="connsiteY5" fmla="*/ 368268 h 368268"/>
                <a:gd name="connsiteX6" fmla="*/ 416068 w 469764"/>
                <a:gd name="connsiteY6" fmla="*/ 308910 h 368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9764" h="368268">
                  <a:moveTo>
                    <a:pt x="416068" y="308904"/>
                  </a:moveTo>
                  <a:lnTo>
                    <a:pt x="345396" y="241756"/>
                  </a:lnTo>
                  <a:cubicBezTo>
                    <a:pt x="288135" y="188394"/>
                    <a:pt x="180748" y="108271"/>
                    <a:pt x="117761" y="63200"/>
                  </a:cubicBezTo>
                  <a:cubicBezTo>
                    <a:pt x="92308" y="44987"/>
                    <a:pt x="33227" y="7917"/>
                    <a:pt x="0" y="0"/>
                  </a:cubicBezTo>
                  <a:cubicBezTo>
                    <a:pt x="25503" y="34618"/>
                    <a:pt x="171931" y="159008"/>
                    <a:pt x="220197" y="198043"/>
                  </a:cubicBezTo>
                  <a:cubicBezTo>
                    <a:pt x="258563" y="229076"/>
                    <a:pt x="423189" y="354298"/>
                    <a:pt x="469764" y="368268"/>
                  </a:cubicBezTo>
                  <a:cubicBezTo>
                    <a:pt x="448357" y="334789"/>
                    <a:pt x="427603" y="323036"/>
                    <a:pt x="416068" y="308910"/>
                  </a:cubicBezTo>
                  <a:close/>
                </a:path>
              </a:pathLst>
            </a:custGeom>
            <a:solidFill>
              <a:srgbClr val="FFFFF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E72D17E8-4905-F056-2109-97F56595EC9F}"/>
                </a:ext>
              </a:extLst>
            </p:cNvPr>
            <p:cNvSpPr/>
            <p:nvPr/>
          </p:nvSpPr>
          <p:spPr>
            <a:xfrm>
              <a:off x="8989997" y="5171255"/>
              <a:ext cx="277786" cy="752421"/>
            </a:xfrm>
            <a:custGeom>
              <a:avLst/>
              <a:gdLst>
                <a:gd name="connsiteX0" fmla="*/ 89429 w 277786"/>
                <a:gd name="connsiteY0" fmla="*/ 517812 h 752421"/>
                <a:gd name="connsiteX1" fmla="*/ 174 w 277786"/>
                <a:gd name="connsiteY1" fmla="*/ 752422 h 752421"/>
                <a:gd name="connsiteX2" fmla="*/ 70121 w 277786"/>
                <a:gd name="connsiteY2" fmla="*/ 620689 h 752421"/>
                <a:gd name="connsiteX3" fmla="*/ 126875 w 277786"/>
                <a:gd name="connsiteY3" fmla="*/ 477415 h 752421"/>
                <a:gd name="connsiteX4" fmla="*/ 245774 w 277786"/>
                <a:gd name="connsiteY4" fmla="*/ 124625 h 752421"/>
                <a:gd name="connsiteX5" fmla="*/ 263805 w 277786"/>
                <a:gd name="connsiteY5" fmla="*/ 62167 h 752421"/>
                <a:gd name="connsiteX6" fmla="*/ 273141 w 277786"/>
                <a:gd name="connsiteY6" fmla="*/ 31112 h 752421"/>
                <a:gd name="connsiteX7" fmla="*/ 274380 w 277786"/>
                <a:gd name="connsiteY7" fmla="*/ 0 h 752421"/>
                <a:gd name="connsiteX8" fmla="*/ 247627 w 277786"/>
                <a:gd name="connsiteY8" fmla="*/ 58627 h 752421"/>
                <a:gd name="connsiteX9" fmla="*/ 115200 w 277786"/>
                <a:gd name="connsiteY9" fmla="*/ 452982 h 752421"/>
                <a:gd name="connsiteX10" fmla="*/ 102259 w 277786"/>
                <a:gd name="connsiteY10" fmla="*/ 484350 h 752421"/>
                <a:gd name="connsiteX11" fmla="*/ 89429 w 277786"/>
                <a:gd name="connsiteY11" fmla="*/ 517801 h 752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7786" h="752421">
                  <a:moveTo>
                    <a:pt x="89429" y="517812"/>
                  </a:moveTo>
                  <a:cubicBezTo>
                    <a:pt x="74914" y="544301"/>
                    <a:pt x="-4195" y="734320"/>
                    <a:pt x="174" y="752422"/>
                  </a:cubicBezTo>
                  <a:cubicBezTo>
                    <a:pt x="21899" y="744800"/>
                    <a:pt x="58826" y="645503"/>
                    <a:pt x="70121" y="620689"/>
                  </a:cubicBezTo>
                  <a:cubicBezTo>
                    <a:pt x="83782" y="590672"/>
                    <a:pt x="123203" y="503446"/>
                    <a:pt x="126875" y="477415"/>
                  </a:cubicBezTo>
                  <a:cubicBezTo>
                    <a:pt x="145977" y="453267"/>
                    <a:pt x="228697" y="185368"/>
                    <a:pt x="245774" y="124625"/>
                  </a:cubicBezTo>
                  <a:cubicBezTo>
                    <a:pt x="251784" y="103240"/>
                    <a:pt x="257225" y="83703"/>
                    <a:pt x="263805" y="62167"/>
                  </a:cubicBezTo>
                  <a:cubicBezTo>
                    <a:pt x="266913" y="52011"/>
                    <a:pt x="269949" y="41547"/>
                    <a:pt x="273141" y="31112"/>
                  </a:cubicBezTo>
                  <a:cubicBezTo>
                    <a:pt x="277209" y="17851"/>
                    <a:pt x="280563" y="9994"/>
                    <a:pt x="274380" y="0"/>
                  </a:cubicBezTo>
                  <a:cubicBezTo>
                    <a:pt x="262309" y="9877"/>
                    <a:pt x="254374" y="40425"/>
                    <a:pt x="247627" y="58627"/>
                  </a:cubicBezTo>
                  <a:cubicBezTo>
                    <a:pt x="198925" y="190047"/>
                    <a:pt x="175292" y="306185"/>
                    <a:pt x="115200" y="452982"/>
                  </a:cubicBezTo>
                  <a:cubicBezTo>
                    <a:pt x="110965" y="463328"/>
                    <a:pt x="106422" y="473356"/>
                    <a:pt x="102259" y="484350"/>
                  </a:cubicBezTo>
                  <a:lnTo>
                    <a:pt x="89429" y="517801"/>
                  </a:ln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C0B10A98-CD49-3973-00CA-27A802D3DEF9}"/>
                </a:ext>
              </a:extLst>
            </p:cNvPr>
            <p:cNvSpPr/>
            <p:nvPr/>
          </p:nvSpPr>
          <p:spPr>
            <a:xfrm>
              <a:off x="7289439" y="4819039"/>
              <a:ext cx="67320" cy="704392"/>
            </a:xfrm>
            <a:custGeom>
              <a:avLst/>
              <a:gdLst>
                <a:gd name="connsiteX0" fmla="*/ 7607 w 67320"/>
                <a:gd name="connsiteY0" fmla="*/ 242817 h 704392"/>
                <a:gd name="connsiteX1" fmla="*/ 1525 w 67320"/>
                <a:gd name="connsiteY1" fmla="*/ 356934 h 704392"/>
                <a:gd name="connsiteX2" fmla="*/ 6564 w 67320"/>
                <a:gd name="connsiteY2" fmla="*/ 597361 h 704392"/>
                <a:gd name="connsiteX3" fmla="*/ 16480 w 67320"/>
                <a:gd name="connsiteY3" fmla="*/ 696408 h 704392"/>
                <a:gd name="connsiteX4" fmla="*/ 25314 w 67320"/>
                <a:gd name="connsiteY4" fmla="*/ 704392 h 704392"/>
                <a:gd name="connsiteX5" fmla="*/ 26827 w 67320"/>
                <a:gd name="connsiteY5" fmla="*/ 701159 h 704392"/>
                <a:gd name="connsiteX6" fmla="*/ 31425 w 67320"/>
                <a:gd name="connsiteY6" fmla="*/ 626418 h 704392"/>
                <a:gd name="connsiteX7" fmla="*/ 30521 w 67320"/>
                <a:gd name="connsiteY7" fmla="*/ 373031 h 704392"/>
                <a:gd name="connsiteX8" fmla="*/ 55985 w 67320"/>
                <a:gd name="connsiteY8" fmla="*/ 61737 h 704392"/>
                <a:gd name="connsiteX9" fmla="*/ 65511 w 67320"/>
                <a:gd name="connsiteY9" fmla="*/ 0 h 704392"/>
                <a:gd name="connsiteX10" fmla="*/ 7607 w 67320"/>
                <a:gd name="connsiteY10" fmla="*/ 242817 h 70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320" h="704392">
                  <a:moveTo>
                    <a:pt x="7607" y="242817"/>
                  </a:moveTo>
                  <a:cubicBezTo>
                    <a:pt x="11402" y="273867"/>
                    <a:pt x="2987" y="322874"/>
                    <a:pt x="1525" y="356934"/>
                  </a:cubicBezTo>
                  <a:cubicBezTo>
                    <a:pt x="-1930" y="437767"/>
                    <a:pt x="799" y="516774"/>
                    <a:pt x="6564" y="597361"/>
                  </a:cubicBezTo>
                  <a:lnTo>
                    <a:pt x="16480" y="696408"/>
                  </a:lnTo>
                  <a:cubicBezTo>
                    <a:pt x="22307" y="707569"/>
                    <a:pt x="14739" y="699540"/>
                    <a:pt x="25314" y="704392"/>
                  </a:cubicBezTo>
                  <a:cubicBezTo>
                    <a:pt x="25945" y="703382"/>
                    <a:pt x="26631" y="700601"/>
                    <a:pt x="26827" y="701159"/>
                  </a:cubicBezTo>
                  <a:cubicBezTo>
                    <a:pt x="30610" y="711623"/>
                    <a:pt x="31375" y="633504"/>
                    <a:pt x="31425" y="626418"/>
                  </a:cubicBezTo>
                  <a:lnTo>
                    <a:pt x="30521" y="373031"/>
                  </a:lnTo>
                  <a:cubicBezTo>
                    <a:pt x="31944" y="211778"/>
                    <a:pt x="39472" y="206541"/>
                    <a:pt x="55985" y="61737"/>
                  </a:cubicBezTo>
                  <a:cubicBezTo>
                    <a:pt x="59903" y="44607"/>
                    <a:pt x="71823" y="12256"/>
                    <a:pt x="65511" y="0"/>
                  </a:cubicBezTo>
                  <a:cubicBezTo>
                    <a:pt x="34997" y="33473"/>
                    <a:pt x="21698" y="225313"/>
                    <a:pt x="7607" y="242817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0FBD3401-EBAB-6D57-8299-3F5A881CB635}"/>
                </a:ext>
              </a:extLst>
            </p:cNvPr>
            <p:cNvSpPr/>
            <p:nvPr/>
          </p:nvSpPr>
          <p:spPr>
            <a:xfrm>
              <a:off x="7177114" y="5392619"/>
              <a:ext cx="114185" cy="415132"/>
            </a:xfrm>
            <a:custGeom>
              <a:avLst/>
              <a:gdLst>
                <a:gd name="connsiteX0" fmla="*/ 7440 w 114185"/>
                <a:gd name="connsiteY0" fmla="*/ 5591 h 415132"/>
                <a:gd name="connsiteX1" fmla="*/ 91538 w 114185"/>
                <a:gd name="connsiteY1" fmla="*/ 400587 h 415132"/>
                <a:gd name="connsiteX2" fmla="*/ 114112 w 114185"/>
                <a:gd name="connsiteY2" fmla="*/ 415132 h 415132"/>
                <a:gd name="connsiteX3" fmla="*/ 39316 w 114185"/>
                <a:gd name="connsiteY3" fmla="*/ 146553 h 415132"/>
                <a:gd name="connsiteX4" fmla="*/ 34366 w 114185"/>
                <a:gd name="connsiteY4" fmla="*/ 97038 h 415132"/>
                <a:gd name="connsiteX5" fmla="*/ 34952 w 114185"/>
                <a:gd name="connsiteY5" fmla="*/ 53911 h 415132"/>
                <a:gd name="connsiteX6" fmla="*/ 40984 w 114185"/>
                <a:gd name="connsiteY6" fmla="*/ 45217 h 415132"/>
                <a:gd name="connsiteX7" fmla="*/ 34271 w 114185"/>
                <a:gd name="connsiteY7" fmla="*/ 309 h 415132"/>
                <a:gd name="connsiteX8" fmla="*/ 7434 w 114185"/>
                <a:gd name="connsiteY8" fmla="*/ 5591 h 415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185" h="415132">
                  <a:moveTo>
                    <a:pt x="7440" y="5591"/>
                  </a:moveTo>
                  <a:cubicBezTo>
                    <a:pt x="10682" y="24150"/>
                    <a:pt x="-41535" y="224437"/>
                    <a:pt x="91538" y="400587"/>
                  </a:cubicBezTo>
                  <a:cubicBezTo>
                    <a:pt x="99429" y="411034"/>
                    <a:pt x="99647" y="413898"/>
                    <a:pt x="114112" y="415132"/>
                  </a:cubicBezTo>
                  <a:cubicBezTo>
                    <a:pt x="116662" y="399040"/>
                    <a:pt x="52435" y="231138"/>
                    <a:pt x="39316" y="146553"/>
                  </a:cubicBezTo>
                  <a:cubicBezTo>
                    <a:pt x="36816" y="130439"/>
                    <a:pt x="35113" y="113749"/>
                    <a:pt x="34366" y="97038"/>
                  </a:cubicBezTo>
                  <a:lnTo>
                    <a:pt x="34952" y="53911"/>
                  </a:lnTo>
                  <a:cubicBezTo>
                    <a:pt x="38010" y="43648"/>
                    <a:pt x="31268" y="49695"/>
                    <a:pt x="40984" y="45217"/>
                  </a:cubicBezTo>
                  <a:cubicBezTo>
                    <a:pt x="33305" y="22950"/>
                    <a:pt x="44695" y="17355"/>
                    <a:pt x="34271" y="309"/>
                  </a:cubicBezTo>
                  <a:cubicBezTo>
                    <a:pt x="20961" y="-870"/>
                    <a:pt x="16424" y="1420"/>
                    <a:pt x="7434" y="5591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5700E050-91EC-4198-9B20-D282E43081C5}"/>
                </a:ext>
              </a:extLst>
            </p:cNvPr>
            <p:cNvSpPr/>
            <p:nvPr/>
          </p:nvSpPr>
          <p:spPr>
            <a:xfrm>
              <a:off x="7573617" y="2275770"/>
              <a:ext cx="123024" cy="193104"/>
            </a:xfrm>
            <a:custGeom>
              <a:avLst/>
              <a:gdLst>
                <a:gd name="connsiteX0" fmla="*/ 38607 w 123024"/>
                <a:gd name="connsiteY0" fmla="*/ 193105 h 193104"/>
                <a:gd name="connsiteX1" fmla="*/ 123024 w 123024"/>
                <a:gd name="connsiteY1" fmla="*/ 180413 h 193104"/>
                <a:gd name="connsiteX2" fmla="*/ 34751 w 123024"/>
                <a:gd name="connsiteY2" fmla="*/ 9 h 193104"/>
                <a:gd name="connsiteX3" fmla="*/ 2892 w 123024"/>
                <a:gd name="connsiteY3" fmla="*/ 72478 h 193104"/>
                <a:gd name="connsiteX4" fmla="*/ 5353 w 123024"/>
                <a:gd name="connsiteY4" fmla="*/ 86526 h 193104"/>
                <a:gd name="connsiteX5" fmla="*/ 38607 w 123024"/>
                <a:gd name="connsiteY5" fmla="*/ 193105 h 193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3024" h="193104">
                  <a:moveTo>
                    <a:pt x="38607" y="193105"/>
                  </a:moveTo>
                  <a:cubicBezTo>
                    <a:pt x="68190" y="176773"/>
                    <a:pt x="76868" y="166689"/>
                    <a:pt x="123024" y="180413"/>
                  </a:cubicBezTo>
                  <a:cubicBezTo>
                    <a:pt x="122466" y="147816"/>
                    <a:pt x="86304" y="-1320"/>
                    <a:pt x="34751" y="9"/>
                  </a:cubicBezTo>
                  <a:cubicBezTo>
                    <a:pt x="-9140" y="1142"/>
                    <a:pt x="-228" y="50612"/>
                    <a:pt x="2892" y="72478"/>
                  </a:cubicBezTo>
                  <a:lnTo>
                    <a:pt x="5353" y="86526"/>
                  </a:lnTo>
                  <a:cubicBezTo>
                    <a:pt x="17228" y="144472"/>
                    <a:pt x="32156" y="166371"/>
                    <a:pt x="38607" y="193105"/>
                  </a:cubicBezTo>
                  <a:close/>
                </a:path>
              </a:pathLst>
            </a:custGeom>
            <a:solidFill>
              <a:srgbClr val="D0753B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854F9B4C-EEE9-A6FC-4A2B-3CBA45829D07}"/>
                </a:ext>
              </a:extLst>
            </p:cNvPr>
            <p:cNvSpPr/>
            <p:nvPr/>
          </p:nvSpPr>
          <p:spPr>
            <a:xfrm>
              <a:off x="8158788" y="5069995"/>
              <a:ext cx="145776" cy="508674"/>
            </a:xfrm>
            <a:custGeom>
              <a:avLst/>
              <a:gdLst>
                <a:gd name="connsiteX0" fmla="*/ 2645 w 145776"/>
                <a:gd name="connsiteY0" fmla="*/ 322475 h 508674"/>
                <a:gd name="connsiteX1" fmla="*/ 0 w 145776"/>
                <a:gd name="connsiteY1" fmla="*/ 402403 h 508674"/>
                <a:gd name="connsiteX2" fmla="*/ 4057 w 145776"/>
                <a:gd name="connsiteY2" fmla="*/ 492081 h 508674"/>
                <a:gd name="connsiteX3" fmla="*/ 21876 w 145776"/>
                <a:gd name="connsiteY3" fmla="*/ 508675 h 508674"/>
                <a:gd name="connsiteX4" fmla="*/ 58590 w 145776"/>
                <a:gd name="connsiteY4" fmla="*/ 229023 h 508674"/>
                <a:gd name="connsiteX5" fmla="*/ 136238 w 145776"/>
                <a:gd name="connsiteY5" fmla="*/ 28775 h 508674"/>
                <a:gd name="connsiteX6" fmla="*/ 140049 w 145776"/>
                <a:gd name="connsiteY6" fmla="*/ 918 h 508674"/>
                <a:gd name="connsiteX7" fmla="*/ 54561 w 145776"/>
                <a:gd name="connsiteY7" fmla="*/ 140306 h 508674"/>
                <a:gd name="connsiteX8" fmla="*/ 24951 w 145776"/>
                <a:gd name="connsiteY8" fmla="*/ 227253 h 508674"/>
                <a:gd name="connsiteX9" fmla="*/ 2645 w 145776"/>
                <a:gd name="connsiteY9" fmla="*/ 322475 h 508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5776" h="508674">
                  <a:moveTo>
                    <a:pt x="2645" y="322475"/>
                  </a:moveTo>
                  <a:lnTo>
                    <a:pt x="0" y="402403"/>
                  </a:lnTo>
                  <a:lnTo>
                    <a:pt x="4057" y="492081"/>
                  </a:lnTo>
                  <a:cubicBezTo>
                    <a:pt x="7294" y="508156"/>
                    <a:pt x="6339" y="506324"/>
                    <a:pt x="21876" y="508675"/>
                  </a:cubicBezTo>
                  <a:cubicBezTo>
                    <a:pt x="36910" y="426396"/>
                    <a:pt x="18946" y="386831"/>
                    <a:pt x="58590" y="229023"/>
                  </a:cubicBezTo>
                  <a:cubicBezTo>
                    <a:pt x="74634" y="165119"/>
                    <a:pt x="104892" y="86464"/>
                    <a:pt x="136238" y="28775"/>
                  </a:cubicBezTo>
                  <a:cubicBezTo>
                    <a:pt x="153242" y="-2516"/>
                    <a:pt x="142907" y="2967"/>
                    <a:pt x="140049" y="918"/>
                  </a:cubicBezTo>
                  <a:cubicBezTo>
                    <a:pt x="121433" y="-12398"/>
                    <a:pt x="61726" y="123248"/>
                    <a:pt x="54561" y="140306"/>
                  </a:cubicBezTo>
                  <a:cubicBezTo>
                    <a:pt x="42937" y="167961"/>
                    <a:pt x="33617" y="197236"/>
                    <a:pt x="24951" y="227253"/>
                  </a:cubicBezTo>
                  <a:cubicBezTo>
                    <a:pt x="18472" y="249660"/>
                    <a:pt x="13884" y="308360"/>
                    <a:pt x="2645" y="322475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DC2AC110-6BC2-7CE5-7CFF-5B2BECFC6152}"/>
                </a:ext>
              </a:extLst>
            </p:cNvPr>
            <p:cNvSpPr/>
            <p:nvPr/>
          </p:nvSpPr>
          <p:spPr>
            <a:xfrm>
              <a:off x="8287810" y="5270106"/>
              <a:ext cx="181300" cy="774532"/>
            </a:xfrm>
            <a:custGeom>
              <a:avLst/>
              <a:gdLst>
                <a:gd name="connsiteX0" fmla="*/ 0 w 181300"/>
                <a:gd name="connsiteY0" fmla="*/ 740283 h 774532"/>
                <a:gd name="connsiteX1" fmla="*/ 179 w 181300"/>
                <a:gd name="connsiteY1" fmla="*/ 774533 h 774532"/>
                <a:gd name="connsiteX2" fmla="*/ 17551 w 181300"/>
                <a:gd name="connsiteY2" fmla="*/ 744979 h 774532"/>
                <a:gd name="connsiteX3" fmla="*/ 23299 w 181300"/>
                <a:gd name="connsiteY3" fmla="*/ 707307 h 774532"/>
                <a:gd name="connsiteX4" fmla="*/ 23142 w 181300"/>
                <a:gd name="connsiteY4" fmla="*/ 703342 h 774532"/>
                <a:gd name="connsiteX5" fmla="*/ 87631 w 181300"/>
                <a:gd name="connsiteY5" fmla="*/ 331238 h 774532"/>
                <a:gd name="connsiteX6" fmla="*/ 159129 w 181300"/>
                <a:gd name="connsiteY6" fmla="*/ 77120 h 774532"/>
                <a:gd name="connsiteX7" fmla="*/ 179320 w 181300"/>
                <a:gd name="connsiteY7" fmla="*/ 0 h 774532"/>
                <a:gd name="connsiteX8" fmla="*/ 64366 w 181300"/>
                <a:gd name="connsiteY8" fmla="*/ 341065 h 774532"/>
                <a:gd name="connsiteX9" fmla="*/ 4654 w 181300"/>
                <a:gd name="connsiteY9" fmla="*/ 683471 h 774532"/>
                <a:gd name="connsiteX10" fmla="*/ 0 w 181300"/>
                <a:gd name="connsiteY10" fmla="*/ 740277 h 774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1300" h="774532">
                  <a:moveTo>
                    <a:pt x="0" y="740283"/>
                  </a:moveTo>
                  <a:lnTo>
                    <a:pt x="179" y="774533"/>
                  </a:lnTo>
                  <a:cubicBezTo>
                    <a:pt x="19554" y="770407"/>
                    <a:pt x="15464" y="768826"/>
                    <a:pt x="17551" y="744979"/>
                  </a:cubicBezTo>
                  <a:cubicBezTo>
                    <a:pt x="18611" y="732890"/>
                    <a:pt x="19699" y="716486"/>
                    <a:pt x="23299" y="707307"/>
                  </a:cubicBezTo>
                  <a:lnTo>
                    <a:pt x="23142" y="703342"/>
                  </a:lnTo>
                  <a:cubicBezTo>
                    <a:pt x="33963" y="583151"/>
                    <a:pt x="60727" y="446650"/>
                    <a:pt x="87631" y="331238"/>
                  </a:cubicBezTo>
                  <a:lnTo>
                    <a:pt x="159129" y="77120"/>
                  </a:lnTo>
                  <a:cubicBezTo>
                    <a:pt x="166066" y="56288"/>
                    <a:pt x="187936" y="14858"/>
                    <a:pt x="179320" y="0"/>
                  </a:cubicBezTo>
                  <a:cubicBezTo>
                    <a:pt x="154213" y="12535"/>
                    <a:pt x="71358" y="313226"/>
                    <a:pt x="64366" y="341065"/>
                  </a:cubicBezTo>
                  <a:cubicBezTo>
                    <a:pt x="48127" y="405745"/>
                    <a:pt x="7054" y="612403"/>
                    <a:pt x="4654" y="683471"/>
                  </a:cubicBezTo>
                  <a:cubicBezTo>
                    <a:pt x="3706" y="711567"/>
                    <a:pt x="15107" y="713895"/>
                    <a:pt x="0" y="740277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FC5AEE3F-125C-AD77-298F-7D60AB0CF567}"/>
                </a:ext>
              </a:extLst>
            </p:cNvPr>
            <p:cNvSpPr/>
            <p:nvPr/>
          </p:nvSpPr>
          <p:spPr>
            <a:xfrm>
              <a:off x="8440695" y="1523999"/>
              <a:ext cx="1531177" cy="2739387"/>
            </a:xfrm>
            <a:custGeom>
              <a:avLst/>
              <a:gdLst>
                <a:gd name="connsiteX0" fmla="*/ 0 w 1531177"/>
                <a:gd name="connsiteY0" fmla="*/ 2730393 h 2739387"/>
                <a:gd name="connsiteX1" fmla="*/ 187992 w 1531177"/>
                <a:gd name="connsiteY1" fmla="*/ 2739388 h 2739387"/>
                <a:gd name="connsiteX2" fmla="*/ 209153 w 1531177"/>
                <a:gd name="connsiteY2" fmla="*/ 2695596 h 2739387"/>
                <a:gd name="connsiteX3" fmla="*/ 162617 w 1531177"/>
                <a:gd name="connsiteY3" fmla="*/ 2668376 h 2739387"/>
                <a:gd name="connsiteX4" fmla="*/ 161540 w 1531177"/>
                <a:gd name="connsiteY4" fmla="*/ 2653954 h 2739387"/>
                <a:gd name="connsiteX5" fmla="*/ 43500 w 1531177"/>
                <a:gd name="connsiteY5" fmla="*/ 2646394 h 2739387"/>
                <a:gd name="connsiteX6" fmla="*/ 6 w 1531177"/>
                <a:gd name="connsiteY6" fmla="*/ 2730393 h 2739387"/>
                <a:gd name="connsiteX7" fmla="*/ 1418512 w 1531177"/>
                <a:gd name="connsiteY7" fmla="*/ 176965 h 2739387"/>
                <a:gd name="connsiteX8" fmla="*/ 1441309 w 1531177"/>
                <a:gd name="connsiteY8" fmla="*/ 178707 h 2739387"/>
                <a:gd name="connsiteX9" fmla="*/ 1531178 w 1531177"/>
                <a:gd name="connsiteY9" fmla="*/ 10832 h 2739387"/>
                <a:gd name="connsiteX10" fmla="*/ 1511082 w 1531177"/>
                <a:gd name="connsiteY10" fmla="*/ 0 h 2739387"/>
                <a:gd name="connsiteX11" fmla="*/ 1421096 w 1531177"/>
                <a:gd name="connsiteY11" fmla="*/ 163503 h 2739387"/>
                <a:gd name="connsiteX12" fmla="*/ 1418518 w 1531177"/>
                <a:gd name="connsiteY12" fmla="*/ 176965 h 2739387"/>
                <a:gd name="connsiteX13" fmla="*/ 1281945 w 1531177"/>
                <a:gd name="connsiteY13" fmla="*/ 415594 h 2739387"/>
                <a:gd name="connsiteX14" fmla="*/ 1316891 w 1531177"/>
                <a:gd name="connsiteY14" fmla="*/ 417705 h 2739387"/>
                <a:gd name="connsiteX15" fmla="*/ 1348142 w 1531177"/>
                <a:gd name="connsiteY15" fmla="*/ 355677 h 2739387"/>
                <a:gd name="connsiteX16" fmla="*/ 1376798 w 1531177"/>
                <a:gd name="connsiteY16" fmla="*/ 289993 h 2739387"/>
                <a:gd name="connsiteX17" fmla="*/ 1350279 w 1531177"/>
                <a:gd name="connsiteY17" fmla="*/ 288368 h 2739387"/>
                <a:gd name="connsiteX18" fmla="*/ 1333426 w 1531177"/>
                <a:gd name="connsiteY18" fmla="*/ 320992 h 2739387"/>
                <a:gd name="connsiteX19" fmla="*/ 1316422 w 1531177"/>
                <a:gd name="connsiteY19" fmla="*/ 352238 h 2739387"/>
                <a:gd name="connsiteX20" fmla="*/ 1281945 w 1531177"/>
                <a:gd name="connsiteY20" fmla="*/ 415594 h 2739387"/>
                <a:gd name="connsiteX21" fmla="*/ 1149290 w 1531177"/>
                <a:gd name="connsiteY21" fmla="*/ 654726 h 2739387"/>
                <a:gd name="connsiteX22" fmla="*/ 1182701 w 1531177"/>
                <a:gd name="connsiteY22" fmla="*/ 653962 h 2739387"/>
                <a:gd name="connsiteX23" fmla="*/ 1222535 w 1531177"/>
                <a:gd name="connsiteY23" fmla="*/ 596004 h 2739387"/>
                <a:gd name="connsiteX24" fmla="*/ 1255873 w 1531177"/>
                <a:gd name="connsiteY24" fmla="*/ 530973 h 2739387"/>
                <a:gd name="connsiteX25" fmla="*/ 1223338 w 1531177"/>
                <a:gd name="connsiteY25" fmla="*/ 524150 h 2739387"/>
                <a:gd name="connsiteX26" fmla="*/ 1219985 w 1531177"/>
                <a:gd name="connsiteY26" fmla="*/ 522860 h 2739387"/>
                <a:gd name="connsiteX27" fmla="*/ 1185285 w 1531177"/>
                <a:gd name="connsiteY27" fmla="*/ 587026 h 2739387"/>
                <a:gd name="connsiteX28" fmla="*/ 1166757 w 1531177"/>
                <a:gd name="connsiteY28" fmla="*/ 620779 h 2739387"/>
                <a:gd name="connsiteX29" fmla="*/ 1149290 w 1531177"/>
                <a:gd name="connsiteY29" fmla="*/ 654726 h 2739387"/>
                <a:gd name="connsiteX30" fmla="*/ 1016635 w 1531177"/>
                <a:gd name="connsiteY30" fmla="*/ 891636 h 2739387"/>
                <a:gd name="connsiteX31" fmla="*/ 1058032 w 1531177"/>
                <a:gd name="connsiteY31" fmla="*/ 893965 h 2739387"/>
                <a:gd name="connsiteX32" fmla="*/ 1081755 w 1531177"/>
                <a:gd name="connsiteY32" fmla="*/ 865355 h 2739387"/>
                <a:gd name="connsiteX33" fmla="*/ 1098502 w 1531177"/>
                <a:gd name="connsiteY33" fmla="*/ 834070 h 2739387"/>
                <a:gd name="connsiteX34" fmla="*/ 1131773 w 1531177"/>
                <a:gd name="connsiteY34" fmla="*/ 769647 h 2739387"/>
                <a:gd name="connsiteX35" fmla="*/ 1088993 w 1531177"/>
                <a:gd name="connsiteY35" fmla="*/ 764605 h 2739387"/>
                <a:gd name="connsiteX36" fmla="*/ 1070231 w 1531177"/>
                <a:gd name="connsiteY36" fmla="*/ 793679 h 2739387"/>
                <a:gd name="connsiteX37" fmla="*/ 1051519 w 1531177"/>
                <a:gd name="connsiteY37" fmla="*/ 827247 h 2739387"/>
                <a:gd name="connsiteX38" fmla="*/ 1016635 w 1531177"/>
                <a:gd name="connsiteY38" fmla="*/ 891642 h 2739387"/>
                <a:gd name="connsiteX39" fmla="*/ 883980 w 1531177"/>
                <a:gd name="connsiteY39" fmla="*/ 1128876 h 2739387"/>
                <a:gd name="connsiteX40" fmla="*/ 940857 w 1531177"/>
                <a:gd name="connsiteY40" fmla="*/ 1134141 h 2739387"/>
                <a:gd name="connsiteX41" fmla="*/ 942844 w 1531177"/>
                <a:gd name="connsiteY41" fmla="*/ 1134442 h 2739387"/>
                <a:gd name="connsiteX42" fmla="*/ 1008878 w 1531177"/>
                <a:gd name="connsiteY42" fmla="*/ 1005284 h 2739387"/>
                <a:gd name="connsiteX43" fmla="*/ 956338 w 1531177"/>
                <a:gd name="connsiteY43" fmla="*/ 1001867 h 2739387"/>
                <a:gd name="connsiteX44" fmla="*/ 883980 w 1531177"/>
                <a:gd name="connsiteY44" fmla="*/ 1128876 h 2739387"/>
                <a:gd name="connsiteX45" fmla="*/ 751319 w 1531177"/>
                <a:gd name="connsiteY45" fmla="*/ 1366394 h 2739387"/>
                <a:gd name="connsiteX46" fmla="*/ 819352 w 1531177"/>
                <a:gd name="connsiteY46" fmla="*/ 1370381 h 2739387"/>
                <a:gd name="connsiteX47" fmla="*/ 880269 w 1531177"/>
                <a:gd name="connsiteY47" fmla="*/ 1242741 h 2739387"/>
                <a:gd name="connsiteX48" fmla="*/ 823688 w 1531177"/>
                <a:gd name="connsiteY48" fmla="*/ 1239234 h 2739387"/>
                <a:gd name="connsiteX49" fmla="*/ 787504 w 1531177"/>
                <a:gd name="connsiteY49" fmla="*/ 1303127 h 2739387"/>
                <a:gd name="connsiteX50" fmla="*/ 751325 w 1531177"/>
                <a:gd name="connsiteY50" fmla="*/ 1366394 h 2739387"/>
                <a:gd name="connsiteX51" fmla="*/ 622688 w 1531177"/>
                <a:gd name="connsiteY51" fmla="*/ 1604365 h 2739387"/>
                <a:gd name="connsiteX52" fmla="*/ 695771 w 1531177"/>
                <a:gd name="connsiteY52" fmla="*/ 1609786 h 2739387"/>
                <a:gd name="connsiteX53" fmla="*/ 757614 w 1531177"/>
                <a:gd name="connsiteY53" fmla="*/ 1483749 h 2739387"/>
                <a:gd name="connsiteX54" fmla="*/ 691027 w 1531177"/>
                <a:gd name="connsiteY54" fmla="*/ 1475044 h 2739387"/>
                <a:gd name="connsiteX55" fmla="*/ 673560 w 1531177"/>
                <a:gd name="connsiteY55" fmla="*/ 1506859 h 2739387"/>
                <a:gd name="connsiteX56" fmla="*/ 656551 w 1531177"/>
                <a:gd name="connsiteY56" fmla="*/ 1538105 h 2739387"/>
                <a:gd name="connsiteX57" fmla="*/ 622694 w 1531177"/>
                <a:gd name="connsiteY57" fmla="*/ 1604370 h 2739387"/>
                <a:gd name="connsiteX58" fmla="*/ 490033 w 1531177"/>
                <a:gd name="connsiteY58" fmla="*/ 1841548 h 2739387"/>
                <a:gd name="connsiteX59" fmla="*/ 562519 w 1531177"/>
                <a:gd name="connsiteY59" fmla="*/ 1845194 h 2739387"/>
                <a:gd name="connsiteX60" fmla="*/ 601633 w 1531177"/>
                <a:gd name="connsiteY60" fmla="*/ 1788912 h 2739387"/>
                <a:gd name="connsiteX61" fmla="*/ 635362 w 1531177"/>
                <a:gd name="connsiteY61" fmla="*/ 1720731 h 2739387"/>
                <a:gd name="connsiteX62" fmla="*/ 562390 w 1531177"/>
                <a:gd name="connsiteY62" fmla="*/ 1714897 h 2739387"/>
                <a:gd name="connsiteX63" fmla="*/ 543634 w 1531177"/>
                <a:gd name="connsiteY63" fmla="*/ 1742864 h 2739387"/>
                <a:gd name="connsiteX64" fmla="*/ 490033 w 1531177"/>
                <a:gd name="connsiteY64" fmla="*/ 1841548 h 2739387"/>
                <a:gd name="connsiteX65" fmla="*/ 396497 w 1531177"/>
                <a:gd name="connsiteY65" fmla="*/ 2006977 h 2739387"/>
                <a:gd name="connsiteX66" fmla="*/ 359253 w 1531177"/>
                <a:gd name="connsiteY66" fmla="*/ 2085197 h 2739387"/>
                <a:gd name="connsiteX67" fmla="*/ 419288 w 1531177"/>
                <a:gd name="connsiteY67" fmla="*/ 2089742 h 2739387"/>
                <a:gd name="connsiteX68" fmla="*/ 445997 w 1531177"/>
                <a:gd name="connsiteY68" fmla="*/ 2093556 h 2739387"/>
                <a:gd name="connsiteX69" fmla="*/ 513561 w 1531177"/>
                <a:gd name="connsiteY69" fmla="*/ 1958886 h 2739387"/>
                <a:gd name="connsiteX70" fmla="*/ 431432 w 1531177"/>
                <a:gd name="connsiteY70" fmla="*/ 1950673 h 2739387"/>
                <a:gd name="connsiteX71" fmla="*/ 396503 w 1531177"/>
                <a:gd name="connsiteY71" fmla="*/ 2006983 h 2739387"/>
                <a:gd name="connsiteX72" fmla="*/ 256582 w 1531177"/>
                <a:gd name="connsiteY72" fmla="*/ 2260308 h 2739387"/>
                <a:gd name="connsiteX73" fmla="*/ 220465 w 1531177"/>
                <a:gd name="connsiteY73" fmla="*/ 2328718 h 2739387"/>
                <a:gd name="connsiteX74" fmla="*/ 318219 w 1531177"/>
                <a:gd name="connsiteY74" fmla="*/ 2336602 h 2739387"/>
                <a:gd name="connsiteX75" fmla="*/ 320055 w 1531177"/>
                <a:gd name="connsiteY75" fmla="*/ 2336970 h 2739387"/>
                <a:gd name="connsiteX76" fmla="*/ 381865 w 1531177"/>
                <a:gd name="connsiteY76" fmla="*/ 2205595 h 2739387"/>
                <a:gd name="connsiteX77" fmla="*/ 291784 w 1531177"/>
                <a:gd name="connsiteY77" fmla="*/ 2199180 h 2739387"/>
                <a:gd name="connsiteX78" fmla="*/ 256582 w 1531177"/>
                <a:gd name="connsiteY78" fmla="*/ 2260308 h 2739387"/>
                <a:gd name="connsiteX79" fmla="*/ 122259 w 1531177"/>
                <a:gd name="connsiteY79" fmla="*/ 2496040 h 2739387"/>
                <a:gd name="connsiteX80" fmla="*/ 116259 w 1531177"/>
                <a:gd name="connsiteY80" fmla="*/ 2513835 h 2739387"/>
                <a:gd name="connsiteX81" fmla="*/ 107738 w 1531177"/>
                <a:gd name="connsiteY81" fmla="*/ 2529586 h 2739387"/>
                <a:gd name="connsiteX82" fmla="*/ 160457 w 1531177"/>
                <a:gd name="connsiteY82" fmla="*/ 2538324 h 2739387"/>
                <a:gd name="connsiteX83" fmla="*/ 216810 w 1531177"/>
                <a:gd name="connsiteY83" fmla="*/ 2542149 h 2739387"/>
                <a:gd name="connsiteX84" fmla="*/ 260165 w 1531177"/>
                <a:gd name="connsiteY84" fmla="*/ 2445665 h 2739387"/>
                <a:gd name="connsiteX85" fmla="*/ 157427 w 1531177"/>
                <a:gd name="connsiteY85" fmla="*/ 2439434 h 2739387"/>
                <a:gd name="connsiteX86" fmla="*/ 122264 w 1531177"/>
                <a:gd name="connsiteY86" fmla="*/ 2496040 h 2739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531177" h="2739387">
                  <a:moveTo>
                    <a:pt x="0" y="2730393"/>
                  </a:moveTo>
                  <a:lnTo>
                    <a:pt x="187992" y="2739388"/>
                  </a:lnTo>
                  <a:lnTo>
                    <a:pt x="209153" y="2695596"/>
                  </a:lnTo>
                  <a:cubicBezTo>
                    <a:pt x="193835" y="2690375"/>
                    <a:pt x="174353" y="2675121"/>
                    <a:pt x="162617" y="2668376"/>
                  </a:cubicBezTo>
                  <a:lnTo>
                    <a:pt x="161540" y="2653954"/>
                  </a:lnTo>
                  <a:lnTo>
                    <a:pt x="43500" y="2646394"/>
                  </a:lnTo>
                  <a:lnTo>
                    <a:pt x="6" y="2730393"/>
                  </a:lnTo>
                  <a:close/>
                  <a:moveTo>
                    <a:pt x="1418512" y="176965"/>
                  </a:moveTo>
                  <a:lnTo>
                    <a:pt x="1441309" y="178707"/>
                  </a:lnTo>
                  <a:lnTo>
                    <a:pt x="1531178" y="10832"/>
                  </a:lnTo>
                  <a:cubicBezTo>
                    <a:pt x="1523806" y="2842"/>
                    <a:pt x="1523650" y="2931"/>
                    <a:pt x="1511082" y="0"/>
                  </a:cubicBezTo>
                  <a:lnTo>
                    <a:pt x="1421096" y="163503"/>
                  </a:lnTo>
                  <a:cubicBezTo>
                    <a:pt x="1414813" y="179645"/>
                    <a:pt x="1418038" y="167104"/>
                    <a:pt x="1418518" y="176965"/>
                  </a:cubicBezTo>
                  <a:close/>
                  <a:moveTo>
                    <a:pt x="1281945" y="415594"/>
                  </a:moveTo>
                  <a:lnTo>
                    <a:pt x="1316891" y="417705"/>
                  </a:lnTo>
                  <a:cubicBezTo>
                    <a:pt x="1325161" y="397699"/>
                    <a:pt x="1338543" y="374393"/>
                    <a:pt x="1348142" y="355677"/>
                  </a:cubicBezTo>
                  <a:cubicBezTo>
                    <a:pt x="1357495" y="337430"/>
                    <a:pt x="1379276" y="309786"/>
                    <a:pt x="1376798" y="289993"/>
                  </a:cubicBezTo>
                  <a:lnTo>
                    <a:pt x="1350279" y="288368"/>
                  </a:lnTo>
                  <a:cubicBezTo>
                    <a:pt x="1344481" y="301305"/>
                    <a:pt x="1340842" y="308820"/>
                    <a:pt x="1333426" y="320992"/>
                  </a:cubicBezTo>
                  <a:cubicBezTo>
                    <a:pt x="1326618" y="332160"/>
                    <a:pt x="1323398" y="340552"/>
                    <a:pt x="1316422" y="352238"/>
                  </a:cubicBezTo>
                  <a:cubicBezTo>
                    <a:pt x="1304351" y="372478"/>
                    <a:pt x="1291036" y="395041"/>
                    <a:pt x="1281945" y="415594"/>
                  </a:cubicBezTo>
                  <a:close/>
                  <a:moveTo>
                    <a:pt x="1149290" y="654726"/>
                  </a:moveTo>
                  <a:lnTo>
                    <a:pt x="1182701" y="653962"/>
                  </a:lnTo>
                  <a:cubicBezTo>
                    <a:pt x="1204130" y="648294"/>
                    <a:pt x="1212350" y="615016"/>
                    <a:pt x="1222535" y="596004"/>
                  </a:cubicBezTo>
                  <a:cubicBezTo>
                    <a:pt x="1234522" y="573626"/>
                    <a:pt x="1247781" y="551861"/>
                    <a:pt x="1255873" y="530973"/>
                  </a:cubicBezTo>
                  <a:lnTo>
                    <a:pt x="1223338" y="524150"/>
                  </a:lnTo>
                  <a:cubicBezTo>
                    <a:pt x="1222708" y="522771"/>
                    <a:pt x="1221039" y="523435"/>
                    <a:pt x="1219985" y="522860"/>
                  </a:cubicBezTo>
                  <a:cubicBezTo>
                    <a:pt x="1208009" y="543888"/>
                    <a:pt x="1197489" y="565909"/>
                    <a:pt x="1185285" y="587026"/>
                  </a:cubicBezTo>
                  <a:cubicBezTo>
                    <a:pt x="1178488" y="598791"/>
                    <a:pt x="1173912" y="606613"/>
                    <a:pt x="1166757" y="620779"/>
                  </a:cubicBezTo>
                  <a:cubicBezTo>
                    <a:pt x="1159536" y="635084"/>
                    <a:pt x="1153001" y="640427"/>
                    <a:pt x="1149290" y="654726"/>
                  </a:cubicBezTo>
                  <a:close/>
                  <a:moveTo>
                    <a:pt x="1016635" y="891636"/>
                  </a:moveTo>
                  <a:lnTo>
                    <a:pt x="1058032" y="893965"/>
                  </a:lnTo>
                  <a:cubicBezTo>
                    <a:pt x="1074120" y="891553"/>
                    <a:pt x="1074238" y="880430"/>
                    <a:pt x="1081755" y="865355"/>
                  </a:cubicBezTo>
                  <a:cubicBezTo>
                    <a:pt x="1087586" y="853663"/>
                    <a:pt x="1092452" y="845226"/>
                    <a:pt x="1098502" y="834070"/>
                  </a:cubicBezTo>
                  <a:cubicBezTo>
                    <a:pt x="1110890" y="811211"/>
                    <a:pt x="1120037" y="791233"/>
                    <a:pt x="1131773" y="769647"/>
                  </a:cubicBezTo>
                  <a:lnTo>
                    <a:pt x="1088993" y="764605"/>
                  </a:lnTo>
                  <a:cubicBezTo>
                    <a:pt x="1078669" y="771439"/>
                    <a:pt x="1076693" y="780362"/>
                    <a:pt x="1070231" y="793679"/>
                  </a:cubicBezTo>
                  <a:cubicBezTo>
                    <a:pt x="1063127" y="808319"/>
                    <a:pt x="1058925" y="814003"/>
                    <a:pt x="1051519" y="827247"/>
                  </a:cubicBezTo>
                  <a:cubicBezTo>
                    <a:pt x="1039315" y="849106"/>
                    <a:pt x="1029303" y="872083"/>
                    <a:pt x="1016635" y="891642"/>
                  </a:cubicBezTo>
                  <a:close/>
                  <a:moveTo>
                    <a:pt x="883980" y="1128876"/>
                  </a:moveTo>
                  <a:lnTo>
                    <a:pt x="940857" y="1134141"/>
                  </a:lnTo>
                  <a:lnTo>
                    <a:pt x="942844" y="1134442"/>
                  </a:lnTo>
                  <a:lnTo>
                    <a:pt x="1008878" y="1005284"/>
                  </a:lnTo>
                  <a:lnTo>
                    <a:pt x="956338" y="1001867"/>
                  </a:lnTo>
                  <a:lnTo>
                    <a:pt x="883980" y="1128876"/>
                  </a:lnTo>
                  <a:close/>
                  <a:moveTo>
                    <a:pt x="751319" y="1366394"/>
                  </a:moveTo>
                  <a:lnTo>
                    <a:pt x="819352" y="1370381"/>
                  </a:lnTo>
                  <a:cubicBezTo>
                    <a:pt x="831958" y="1344434"/>
                    <a:pt x="879705" y="1266678"/>
                    <a:pt x="880269" y="1242741"/>
                  </a:cubicBezTo>
                  <a:lnTo>
                    <a:pt x="823688" y="1239234"/>
                  </a:lnTo>
                  <a:cubicBezTo>
                    <a:pt x="811818" y="1260145"/>
                    <a:pt x="799000" y="1281898"/>
                    <a:pt x="787504" y="1303127"/>
                  </a:cubicBezTo>
                  <a:cubicBezTo>
                    <a:pt x="776281" y="1323847"/>
                    <a:pt x="763719" y="1346706"/>
                    <a:pt x="751325" y="1366394"/>
                  </a:cubicBezTo>
                  <a:close/>
                  <a:moveTo>
                    <a:pt x="622688" y="1604365"/>
                  </a:moveTo>
                  <a:lnTo>
                    <a:pt x="695771" y="1609786"/>
                  </a:lnTo>
                  <a:lnTo>
                    <a:pt x="757614" y="1483749"/>
                  </a:lnTo>
                  <a:cubicBezTo>
                    <a:pt x="736593" y="1477618"/>
                    <a:pt x="709014" y="1480935"/>
                    <a:pt x="691027" y="1475044"/>
                  </a:cubicBezTo>
                  <a:cubicBezTo>
                    <a:pt x="684961" y="1488272"/>
                    <a:pt x="680569" y="1492973"/>
                    <a:pt x="673560" y="1506859"/>
                  </a:cubicBezTo>
                  <a:cubicBezTo>
                    <a:pt x="666880" y="1520103"/>
                    <a:pt x="663923" y="1525776"/>
                    <a:pt x="656551" y="1538105"/>
                  </a:cubicBezTo>
                  <a:cubicBezTo>
                    <a:pt x="650061" y="1548948"/>
                    <a:pt x="624809" y="1595738"/>
                    <a:pt x="622694" y="1604370"/>
                  </a:cubicBezTo>
                  <a:close/>
                  <a:moveTo>
                    <a:pt x="490033" y="1841548"/>
                  </a:moveTo>
                  <a:cubicBezTo>
                    <a:pt x="514252" y="1844022"/>
                    <a:pt x="538478" y="1848193"/>
                    <a:pt x="562519" y="1845194"/>
                  </a:cubicBezTo>
                  <a:cubicBezTo>
                    <a:pt x="583842" y="1838751"/>
                    <a:pt x="591789" y="1807299"/>
                    <a:pt x="601633" y="1788912"/>
                  </a:cubicBezTo>
                  <a:cubicBezTo>
                    <a:pt x="612878" y="1767901"/>
                    <a:pt x="626812" y="1743038"/>
                    <a:pt x="635362" y="1720731"/>
                  </a:cubicBezTo>
                  <a:lnTo>
                    <a:pt x="562390" y="1714897"/>
                  </a:lnTo>
                  <a:cubicBezTo>
                    <a:pt x="552228" y="1723372"/>
                    <a:pt x="549410" y="1731340"/>
                    <a:pt x="543634" y="1742864"/>
                  </a:cubicBezTo>
                  <a:lnTo>
                    <a:pt x="490033" y="1841548"/>
                  </a:lnTo>
                  <a:close/>
                  <a:moveTo>
                    <a:pt x="396497" y="2006977"/>
                  </a:moveTo>
                  <a:cubicBezTo>
                    <a:pt x="388054" y="2034197"/>
                    <a:pt x="363254" y="2058647"/>
                    <a:pt x="359253" y="2085197"/>
                  </a:cubicBezTo>
                  <a:cubicBezTo>
                    <a:pt x="373729" y="2093891"/>
                    <a:pt x="401911" y="2092372"/>
                    <a:pt x="419288" y="2089742"/>
                  </a:cubicBezTo>
                  <a:lnTo>
                    <a:pt x="445997" y="2093556"/>
                  </a:lnTo>
                  <a:lnTo>
                    <a:pt x="513561" y="1958886"/>
                  </a:lnTo>
                  <a:lnTo>
                    <a:pt x="431432" y="1950673"/>
                  </a:lnTo>
                  <a:lnTo>
                    <a:pt x="396503" y="2006983"/>
                  </a:lnTo>
                  <a:close/>
                  <a:moveTo>
                    <a:pt x="256582" y="2260308"/>
                  </a:moveTo>
                  <a:lnTo>
                    <a:pt x="220465" y="2328718"/>
                  </a:lnTo>
                  <a:lnTo>
                    <a:pt x="318219" y="2336602"/>
                  </a:lnTo>
                  <a:lnTo>
                    <a:pt x="320055" y="2336970"/>
                  </a:lnTo>
                  <a:cubicBezTo>
                    <a:pt x="330095" y="2312386"/>
                    <a:pt x="383768" y="2220727"/>
                    <a:pt x="381865" y="2205595"/>
                  </a:cubicBezTo>
                  <a:lnTo>
                    <a:pt x="291784" y="2199180"/>
                  </a:lnTo>
                  <a:lnTo>
                    <a:pt x="256582" y="2260308"/>
                  </a:lnTo>
                  <a:close/>
                  <a:moveTo>
                    <a:pt x="122259" y="2496040"/>
                  </a:moveTo>
                  <a:cubicBezTo>
                    <a:pt x="120662" y="2509692"/>
                    <a:pt x="123269" y="2499909"/>
                    <a:pt x="116259" y="2513835"/>
                  </a:cubicBezTo>
                  <a:cubicBezTo>
                    <a:pt x="113519" y="2519273"/>
                    <a:pt x="111030" y="2522992"/>
                    <a:pt x="107738" y="2529586"/>
                  </a:cubicBezTo>
                  <a:cubicBezTo>
                    <a:pt x="121154" y="2539614"/>
                    <a:pt x="144597" y="2537275"/>
                    <a:pt x="160457" y="2538324"/>
                  </a:cubicBezTo>
                  <a:cubicBezTo>
                    <a:pt x="180140" y="2539631"/>
                    <a:pt x="196290" y="2541725"/>
                    <a:pt x="216810" y="2542149"/>
                  </a:cubicBezTo>
                  <a:cubicBezTo>
                    <a:pt x="224745" y="2515633"/>
                    <a:pt x="257866" y="2468089"/>
                    <a:pt x="260165" y="2445665"/>
                  </a:cubicBezTo>
                  <a:lnTo>
                    <a:pt x="157427" y="2439434"/>
                  </a:lnTo>
                  <a:cubicBezTo>
                    <a:pt x="153175" y="2453683"/>
                    <a:pt x="133353" y="2488151"/>
                    <a:pt x="122264" y="2496040"/>
                  </a:cubicBezTo>
                  <a:close/>
                </a:path>
              </a:pathLst>
            </a:custGeom>
            <a:solidFill>
              <a:srgbClr val="E62129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698D49FA-E0FE-8897-7515-244736521809}"/>
                </a:ext>
              </a:extLst>
            </p:cNvPr>
            <p:cNvSpPr/>
            <p:nvPr/>
          </p:nvSpPr>
          <p:spPr>
            <a:xfrm>
              <a:off x="8484178" y="1700964"/>
              <a:ext cx="1433574" cy="2476988"/>
            </a:xfrm>
            <a:custGeom>
              <a:avLst/>
              <a:gdLst>
                <a:gd name="connsiteX0" fmla="*/ 11 w 1433574"/>
                <a:gd name="connsiteY0" fmla="*/ 2469429 h 2476988"/>
                <a:gd name="connsiteX1" fmla="*/ 118051 w 1433574"/>
                <a:gd name="connsiteY1" fmla="*/ 2476989 h 2476988"/>
                <a:gd name="connsiteX2" fmla="*/ 122610 w 1433574"/>
                <a:gd name="connsiteY2" fmla="*/ 2476766 h 2476988"/>
                <a:gd name="connsiteX3" fmla="*/ 169213 w 1433574"/>
                <a:gd name="connsiteY3" fmla="*/ 2369578 h 2476988"/>
                <a:gd name="connsiteX4" fmla="*/ 186150 w 1433574"/>
                <a:gd name="connsiteY4" fmla="*/ 2368763 h 2476988"/>
                <a:gd name="connsiteX5" fmla="*/ 173315 w 1433574"/>
                <a:gd name="connsiteY5" fmla="*/ 2365190 h 2476988"/>
                <a:gd name="connsiteX6" fmla="*/ 116962 w 1433574"/>
                <a:gd name="connsiteY6" fmla="*/ 2361365 h 2476988"/>
                <a:gd name="connsiteX7" fmla="*/ 64243 w 1433574"/>
                <a:gd name="connsiteY7" fmla="*/ 2352627 h 2476988"/>
                <a:gd name="connsiteX8" fmla="*/ 0 w 1433574"/>
                <a:gd name="connsiteY8" fmla="*/ 2469435 h 2476988"/>
                <a:gd name="connsiteX9" fmla="*/ 1306795 w 1433574"/>
                <a:gd name="connsiteY9" fmla="*/ 111397 h 2476988"/>
                <a:gd name="connsiteX10" fmla="*/ 1333314 w 1433574"/>
                <a:gd name="connsiteY10" fmla="*/ 113022 h 2476988"/>
                <a:gd name="connsiteX11" fmla="*/ 1341233 w 1433574"/>
                <a:gd name="connsiteY11" fmla="*/ 112771 h 2476988"/>
                <a:gd name="connsiteX12" fmla="*/ 1395236 w 1433574"/>
                <a:gd name="connsiteY12" fmla="*/ 6259 h 2476988"/>
                <a:gd name="connsiteX13" fmla="*/ 1433574 w 1433574"/>
                <a:gd name="connsiteY13" fmla="*/ 8828 h 2476988"/>
                <a:gd name="connsiteX14" fmla="*/ 1397825 w 1433574"/>
                <a:gd name="connsiteY14" fmla="*/ 1742 h 2476988"/>
                <a:gd name="connsiteX15" fmla="*/ 1375029 w 1433574"/>
                <a:gd name="connsiteY15" fmla="*/ 0 h 2476988"/>
                <a:gd name="connsiteX16" fmla="*/ 1306795 w 1433574"/>
                <a:gd name="connsiteY16" fmla="*/ 111397 h 2476988"/>
                <a:gd name="connsiteX17" fmla="*/ 1176501 w 1433574"/>
                <a:gd name="connsiteY17" fmla="*/ 345895 h 2476988"/>
                <a:gd name="connsiteX18" fmla="*/ 1179855 w 1433574"/>
                <a:gd name="connsiteY18" fmla="*/ 347185 h 2476988"/>
                <a:gd name="connsiteX19" fmla="*/ 1212389 w 1433574"/>
                <a:gd name="connsiteY19" fmla="*/ 354008 h 2476988"/>
                <a:gd name="connsiteX20" fmla="*/ 1225844 w 1433574"/>
                <a:gd name="connsiteY20" fmla="*/ 354371 h 2476988"/>
                <a:gd name="connsiteX21" fmla="*/ 1217563 w 1433574"/>
                <a:gd name="connsiteY21" fmla="*/ 345901 h 2476988"/>
                <a:gd name="connsiteX22" fmla="*/ 1270209 w 1433574"/>
                <a:gd name="connsiteY22" fmla="*/ 245157 h 2476988"/>
                <a:gd name="connsiteX23" fmla="*/ 1291215 w 1433574"/>
                <a:gd name="connsiteY23" fmla="*/ 245274 h 2476988"/>
                <a:gd name="connsiteX24" fmla="*/ 1273407 w 1433574"/>
                <a:gd name="connsiteY24" fmla="*/ 240740 h 2476988"/>
                <a:gd name="connsiteX25" fmla="*/ 1238462 w 1433574"/>
                <a:gd name="connsiteY25" fmla="*/ 238630 h 2476988"/>
                <a:gd name="connsiteX26" fmla="*/ 1207651 w 1433574"/>
                <a:gd name="connsiteY26" fmla="*/ 290942 h 2476988"/>
                <a:gd name="connsiteX27" fmla="*/ 1192969 w 1433574"/>
                <a:gd name="connsiteY27" fmla="*/ 316459 h 2476988"/>
                <a:gd name="connsiteX28" fmla="*/ 1176506 w 1433574"/>
                <a:gd name="connsiteY28" fmla="*/ 345901 h 2476988"/>
                <a:gd name="connsiteX29" fmla="*/ 1045509 w 1433574"/>
                <a:gd name="connsiteY29" fmla="*/ 587635 h 2476988"/>
                <a:gd name="connsiteX30" fmla="*/ 1088289 w 1433574"/>
                <a:gd name="connsiteY30" fmla="*/ 592677 h 2476988"/>
                <a:gd name="connsiteX31" fmla="*/ 1091593 w 1433574"/>
                <a:gd name="connsiteY31" fmla="*/ 592275 h 2476988"/>
                <a:gd name="connsiteX32" fmla="*/ 1144960 w 1433574"/>
                <a:gd name="connsiteY32" fmla="*/ 480866 h 2476988"/>
                <a:gd name="connsiteX33" fmla="*/ 1139212 w 1433574"/>
                <a:gd name="connsiteY33" fmla="*/ 476991 h 2476988"/>
                <a:gd name="connsiteX34" fmla="*/ 1105801 w 1433574"/>
                <a:gd name="connsiteY34" fmla="*/ 477756 h 2476988"/>
                <a:gd name="connsiteX35" fmla="*/ 1073847 w 1433574"/>
                <a:gd name="connsiteY35" fmla="*/ 531112 h 2476988"/>
                <a:gd name="connsiteX36" fmla="*/ 1045503 w 1433574"/>
                <a:gd name="connsiteY36" fmla="*/ 587629 h 2476988"/>
                <a:gd name="connsiteX37" fmla="*/ 912854 w 1433574"/>
                <a:gd name="connsiteY37" fmla="*/ 824902 h 2476988"/>
                <a:gd name="connsiteX38" fmla="*/ 965395 w 1433574"/>
                <a:gd name="connsiteY38" fmla="*/ 828319 h 2476988"/>
                <a:gd name="connsiteX39" fmla="*/ 1020993 w 1433574"/>
                <a:gd name="connsiteY39" fmla="*/ 719574 h 2476988"/>
                <a:gd name="connsiteX40" fmla="*/ 1014548 w 1433574"/>
                <a:gd name="connsiteY40" fmla="*/ 717000 h 2476988"/>
                <a:gd name="connsiteX41" fmla="*/ 973151 w 1433574"/>
                <a:gd name="connsiteY41" fmla="*/ 714671 h 2476988"/>
                <a:gd name="connsiteX42" fmla="*/ 912854 w 1433574"/>
                <a:gd name="connsiteY42" fmla="*/ 824902 h 2476988"/>
                <a:gd name="connsiteX43" fmla="*/ 780199 w 1433574"/>
                <a:gd name="connsiteY43" fmla="*/ 1062269 h 2476988"/>
                <a:gd name="connsiteX44" fmla="*/ 836780 w 1433574"/>
                <a:gd name="connsiteY44" fmla="*/ 1065776 h 2476988"/>
                <a:gd name="connsiteX45" fmla="*/ 842684 w 1433574"/>
                <a:gd name="connsiteY45" fmla="*/ 1068171 h 2476988"/>
                <a:gd name="connsiteX46" fmla="*/ 897373 w 1433574"/>
                <a:gd name="connsiteY46" fmla="*/ 957176 h 2476988"/>
                <a:gd name="connsiteX47" fmla="*/ 840496 w 1433574"/>
                <a:gd name="connsiteY47" fmla="*/ 951911 h 2476988"/>
                <a:gd name="connsiteX48" fmla="*/ 810032 w 1433574"/>
                <a:gd name="connsiteY48" fmla="*/ 1007199 h 2476988"/>
                <a:gd name="connsiteX49" fmla="*/ 780199 w 1433574"/>
                <a:gd name="connsiteY49" fmla="*/ 1062269 h 2476988"/>
                <a:gd name="connsiteX50" fmla="*/ 647538 w 1433574"/>
                <a:gd name="connsiteY50" fmla="*/ 1298074 h 2476988"/>
                <a:gd name="connsiteX51" fmla="*/ 714125 w 1433574"/>
                <a:gd name="connsiteY51" fmla="*/ 1306779 h 2476988"/>
                <a:gd name="connsiteX52" fmla="*/ 733607 w 1433574"/>
                <a:gd name="connsiteY52" fmla="*/ 1308297 h 2476988"/>
                <a:gd name="connsiteX53" fmla="*/ 727390 w 1433574"/>
                <a:gd name="connsiteY53" fmla="*/ 1304847 h 2476988"/>
                <a:gd name="connsiteX54" fmla="*/ 720191 w 1433574"/>
                <a:gd name="connsiteY54" fmla="*/ 1299096 h 2476988"/>
                <a:gd name="connsiteX55" fmla="*/ 772481 w 1433574"/>
                <a:gd name="connsiteY55" fmla="*/ 1197871 h 2476988"/>
                <a:gd name="connsiteX56" fmla="*/ 803436 w 1433574"/>
                <a:gd name="connsiteY56" fmla="*/ 1198977 h 2476988"/>
                <a:gd name="connsiteX57" fmla="*/ 775863 w 1433574"/>
                <a:gd name="connsiteY57" fmla="*/ 1193405 h 2476988"/>
                <a:gd name="connsiteX58" fmla="*/ 707830 w 1433574"/>
                <a:gd name="connsiteY58" fmla="*/ 1189418 h 2476988"/>
                <a:gd name="connsiteX59" fmla="*/ 677372 w 1433574"/>
                <a:gd name="connsiteY59" fmla="*/ 1244483 h 2476988"/>
                <a:gd name="connsiteX60" fmla="*/ 647533 w 1433574"/>
                <a:gd name="connsiteY60" fmla="*/ 1298063 h 2476988"/>
                <a:gd name="connsiteX61" fmla="*/ 518907 w 1433574"/>
                <a:gd name="connsiteY61" fmla="*/ 1537932 h 2476988"/>
                <a:gd name="connsiteX62" fmla="*/ 591878 w 1433574"/>
                <a:gd name="connsiteY62" fmla="*/ 1543766 h 2476988"/>
                <a:gd name="connsiteX63" fmla="*/ 597531 w 1433574"/>
                <a:gd name="connsiteY63" fmla="*/ 1543549 h 2476988"/>
                <a:gd name="connsiteX64" fmla="*/ 648068 w 1433574"/>
                <a:gd name="connsiteY64" fmla="*/ 1437713 h 2476988"/>
                <a:gd name="connsiteX65" fmla="*/ 666378 w 1433574"/>
                <a:gd name="connsiteY65" fmla="*/ 1436423 h 2476988"/>
                <a:gd name="connsiteX66" fmla="*/ 652293 w 1433574"/>
                <a:gd name="connsiteY66" fmla="*/ 1432810 h 2476988"/>
                <a:gd name="connsiteX67" fmla="*/ 579210 w 1433574"/>
                <a:gd name="connsiteY67" fmla="*/ 1427389 h 2476988"/>
                <a:gd name="connsiteX68" fmla="*/ 547234 w 1433574"/>
                <a:gd name="connsiteY68" fmla="*/ 1480270 h 2476988"/>
                <a:gd name="connsiteX69" fmla="*/ 533282 w 1433574"/>
                <a:gd name="connsiteY69" fmla="*/ 1506519 h 2476988"/>
                <a:gd name="connsiteX70" fmla="*/ 518912 w 1433574"/>
                <a:gd name="connsiteY70" fmla="*/ 1537926 h 2476988"/>
                <a:gd name="connsiteX71" fmla="*/ 387942 w 1433574"/>
                <a:gd name="connsiteY71" fmla="*/ 1773702 h 2476988"/>
                <a:gd name="connsiteX72" fmla="*/ 470071 w 1433574"/>
                <a:gd name="connsiteY72" fmla="*/ 1781916 h 2476988"/>
                <a:gd name="connsiteX73" fmla="*/ 525118 w 1433574"/>
                <a:gd name="connsiteY73" fmla="*/ 1671334 h 2476988"/>
                <a:gd name="connsiteX74" fmla="*/ 519035 w 1433574"/>
                <a:gd name="connsiteY74" fmla="*/ 1668229 h 2476988"/>
                <a:gd name="connsiteX75" fmla="*/ 446549 w 1433574"/>
                <a:gd name="connsiteY75" fmla="*/ 1664583 h 2476988"/>
                <a:gd name="connsiteX76" fmla="*/ 415672 w 1433574"/>
                <a:gd name="connsiteY76" fmla="*/ 1718677 h 2476988"/>
                <a:gd name="connsiteX77" fmla="*/ 400928 w 1433574"/>
                <a:gd name="connsiteY77" fmla="*/ 1744165 h 2476988"/>
                <a:gd name="connsiteX78" fmla="*/ 387948 w 1433574"/>
                <a:gd name="connsiteY78" fmla="*/ 1773708 h 2476988"/>
                <a:gd name="connsiteX79" fmla="*/ 248301 w 1433574"/>
                <a:gd name="connsiteY79" fmla="*/ 2022209 h 2476988"/>
                <a:gd name="connsiteX80" fmla="*/ 338382 w 1433574"/>
                <a:gd name="connsiteY80" fmla="*/ 2028625 h 2476988"/>
                <a:gd name="connsiteX81" fmla="*/ 344615 w 1433574"/>
                <a:gd name="connsiteY81" fmla="*/ 2028882 h 2476988"/>
                <a:gd name="connsiteX82" fmla="*/ 398406 w 1433574"/>
                <a:gd name="connsiteY82" fmla="*/ 1919042 h 2476988"/>
                <a:gd name="connsiteX83" fmla="*/ 375805 w 1433574"/>
                <a:gd name="connsiteY83" fmla="*/ 1912766 h 2476988"/>
                <a:gd name="connsiteX84" fmla="*/ 315769 w 1433574"/>
                <a:gd name="connsiteY84" fmla="*/ 1908221 h 2476988"/>
                <a:gd name="connsiteX85" fmla="*/ 248306 w 1433574"/>
                <a:gd name="connsiteY85" fmla="*/ 2022204 h 2476988"/>
                <a:gd name="connsiteX86" fmla="*/ 113932 w 1433574"/>
                <a:gd name="connsiteY86" fmla="*/ 2262464 h 2476988"/>
                <a:gd name="connsiteX87" fmla="*/ 216670 w 1433574"/>
                <a:gd name="connsiteY87" fmla="*/ 2268695 h 2476988"/>
                <a:gd name="connsiteX88" fmla="*/ 221620 w 1433574"/>
                <a:gd name="connsiteY88" fmla="*/ 2268913 h 2476988"/>
                <a:gd name="connsiteX89" fmla="*/ 274730 w 1433574"/>
                <a:gd name="connsiteY89" fmla="*/ 2159626 h 2476988"/>
                <a:gd name="connsiteX90" fmla="*/ 176976 w 1433574"/>
                <a:gd name="connsiteY90" fmla="*/ 2151742 h 2476988"/>
                <a:gd name="connsiteX91" fmla="*/ 113927 w 1433574"/>
                <a:gd name="connsiteY91" fmla="*/ 2262458 h 2476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1433574" h="2476988">
                  <a:moveTo>
                    <a:pt x="11" y="2469429"/>
                  </a:moveTo>
                  <a:lnTo>
                    <a:pt x="118051" y="2476989"/>
                  </a:lnTo>
                  <a:lnTo>
                    <a:pt x="122610" y="2476766"/>
                  </a:lnTo>
                  <a:cubicBezTo>
                    <a:pt x="122214" y="2455068"/>
                    <a:pt x="158688" y="2392845"/>
                    <a:pt x="169213" y="2369578"/>
                  </a:cubicBezTo>
                  <a:lnTo>
                    <a:pt x="186150" y="2368763"/>
                  </a:lnTo>
                  <a:lnTo>
                    <a:pt x="173315" y="2365190"/>
                  </a:lnTo>
                  <a:cubicBezTo>
                    <a:pt x="152795" y="2364765"/>
                    <a:pt x="136651" y="2362672"/>
                    <a:pt x="116962" y="2361365"/>
                  </a:cubicBezTo>
                  <a:cubicBezTo>
                    <a:pt x="101108" y="2360315"/>
                    <a:pt x="77664" y="2362655"/>
                    <a:pt x="64243" y="2352627"/>
                  </a:cubicBezTo>
                  <a:lnTo>
                    <a:pt x="0" y="2469435"/>
                  </a:lnTo>
                  <a:close/>
                  <a:moveTo>
                    <a:pt x="1306795" y="111397"/>
                  </a:moveTo>
                  <a:lnTo>
                    <a:pt x="1333314" y="113022"/>
                  </a:lnTo>
                  <a:lnTo>
                    <a:pt x="1341233" y="112771"/>
                  </a:lnTo>
                  <a:lnTo>
                    <a:pt x="1395236" y="6259"/>
                  </a:lnTo>
                  <a:lnTo>
                    <a:pt x="1433574" y="8828"/>
                  </a:lnTo>
                  <a:lnTo>
                    <a:pt x="1397825" y="1742"/>
                  </a:lnTo>
                  <a:lnTo>
                    <a:pt x="1375029" y="0"/>
                  </a:lnTo>
                  <a:cubicBezTo>
                    <a:pt x="1356071" y="12038"/>
                    <a:pt x="1320083" y="90805"/>
                    <a:pt x="1306795" y="111397"/>
                  </a:cubicBezTo>
                  <a:close/>
                  <a:moveTo>
                    <a:pt x="1176501" y="345895"/>
                  </a:moveTo>
                  <a:cubicBezTo>
                    <a:pt x="1177556" y="346465"/>
                    <a:pt x="1179224" y="345806"/>
                    <a:pt x="1179855" y="347185"/>
                  </a:cubicBezTo>
                  <a:lnTo>
                    <a:pt x="1212389" y="354008"/>
                  </a:lnTo>
                  <a:lnTo>
                    <a:pt x="1225844" y="354371"/>
                  </a:lnTo>
                  <a:cubicBezTo>
                    <a:pt x="1210459" y="346839"/>
                    <a:pt x="1223896" y="352562"/>
                    <a:pt x="1217563" y="345901"/>
                  </a:cubicBezTo>
                  <a:lnTo>
                    <a:pt x="1270209" y="245157"/>
                  </a:lnTo>
                  <a:lnTo>
                    <a:pt x="1291215" y="245274"/>
                  </a:lnTo>
                  <a:lnTo>
                    <a:pt x="1273407" y="240740"/>
                  </a:lnTo>
                  <a:lnTo>
                    <a:pt x="1238462" y="238630"/>
                  </a:lnTo>
                  <a:cubicBezTo>
                    <a:pt x="1229332" y="249356"/>
                    <a:pt x="1215297" y="275861"/>
                    <a:pt x="1207651" y="290942"/>
                  </a:cubicBezTo>
                  <a:cubicBezTo>
                    <a:pt x="1201535" y="303013"/>
                    <a:pt x="1199063" y="305453"/>
                    <a:pt x="1192969" y="316459"/>
                  </a:cubicBezTo>
                  <a:cubicBezTo>
                    <a:pt x="1186367" y="328379"/>
                    <a:pt x="1184905" y="335046"/>
                    <a:pt x="1176506" y="345901"/>
                  </a:cubicBezTo>
                  <a:close/>
                  <a:moveTo>
                    <a:pt x="1045509" y="587635"/>
                  </a:moveTo>
                  <a:lnTo>
                    <a:pt x="1088289" y="592677"/>
                  </a:lnTo>
                  <a:lnTo>
                    <a:pt x="1091593" y="592275"/>
                  </a:lnTo>
                  <a:lnTo>
                    <a:pt x="1144960" y="480866"/>
                  </a:lnTo>
                  <a:lnTo>
                    <a:pt x="1139212" y="476991"/>
                  </a:lnTo>
                  <a:lnTo>
                    <a:pt x="1105801" y="477756"/>
                  </a:lnTo>
                  <a:cubicBezTo>
                    <a:pt x="1093239" y="494451"/>
                    <a:pt x="1083909" y="513653"/>
                    <a:pt x="1073847" y="531112"/>
                  </a:cubicBezTo>
                  <a:cubicBezTo>
                    <a:pt x="1065080" y="546328"/>
                    <a:pt x="1049359" y="570214"/>
                    <a:pt x="1045503" y="587629"/>
                  </a:cubicBezTo>
                  <a:close/>
                  <a:moveTo>
                    <a:pt x="912854" y="824902"/>
                  </a:moveTo>
                  <a:lnTo>
                    <a:pt x="965395" y="828319"/>
                  </a:lnTo>
                  <a:lnTo>
                    <a:pt x="1020993" y="719574"/>
                  </a:lnTo>
                  <a:lnTo>
                    <a:pt x="1014548" y="717000"/>
                  </a:lnTo>
                  <a:lnTo>
                    <a:pt x="973151" y="714671"/>
                  </a:lnTo>
                  <a:cubicBezTo>
                    <a:pt x="952654" y="751445"/>
                    <a:pt x="931939" y="786727"/>
                    <a:pt x="912854" y="824902"/>
                  </a:cubicBezTo>
                  <a:close/>
                  <a:moveTo>
                    <a:pt x="780199" y="1062269"/>
                  </a:moveTo>
                  <a:lnTo>
                    <a:pt x="836780" y="1065776"/>
                  </a:lnTo>
                  <a:lnTo>
                    <a:pt x="842684" y="1068171"/>
                  </a:lnTo>
                  <a:lnTo>
                    <a:pt x="897373" y="957176"/>
                  </a:lnTo>
                  <a:lnTo>
                    <a:pt x="840496" y="951911"/>
                  </a:lnTo>
                  <a:cubicBezTo>
                    <a:pt x="833091" y="968611"/>
                    <a:pt x="820155" y="990231"/>
                    <a:pt x="810032" y="1007199"/>
                  </a:cubicBezTo>
                  <a:cubicBezTo>
                    <a:pt x="799217" y="1025329"/>
                    <a:pt x="789005" y="1044480"/>
                    <a:pt x="780199" y="1062269"/>
                  </a:cubicBezTo>
                  <a:close/>
                  <a:moveTo>
                    <a:pt x="647538" y="1298074"/>
                  </a:moveTo>
                  <a:cubicBezTo>
                    <a:pt x="665530" y="1303970"/>
                    <a:pt x="693103" y="1300648"/>
                    <a:pt x="714125" y="1306779"/>
                  </a:cubicBezTo>
                  <a:lnTo>
                    <a:pt x="733607" y="1308297"/>
                  </a:lnTo>
                  <a:cubicBezTo>
                    <a:pt x="731961" y="1307181"/>
                    <a:pt x="727758" y="1305103"/>
                    <a:pt x="727390" y="1304847"/>
                  </a:cubicBezTo>
                  <a:cubicBezTo>
                    <a:pt x="721815" y="1300955"/>
                    <a:pt x="723406" y="1302312"/>
                    <a:pt x="720191" y="1299096"/>
                  </a:cubicBezTo>
                  <a:lnTo>
                    <a:pt x="772481" y="1197871"/>
                  </a:lnTo>
                  <a:lnTo>
                    <a:pt x="803436" y="1198977"/>
                  </a:lnTo>
                  <a:lnTo>
                    <a:pt x="775863" y="1193405"/>
                  </a:lnTo>
                  <a:lnTo>
                    <a:pt x="707830" y="1189418"/>
                  </a:lnTo>
                  <a:cubicBezTo>
                    <a:pt x="699007" y="1208782"/>
                    <a:pt x="688672" y="1225482"/>
                    <a:pt x="677372" y="1244483"/>
                  </a:cubicBezTo>
                  <a:cubicBezTo>
                    <a:pt x="666199" y="1263260"/>
                    <a:pt x="658398" y="1280659"/>
                    <a:pt x="647533" y="1298063"/>
                  </a:cubicBezTo>
                  <a:close/>
                  <a:moveTo>
                    <a:pt x="518907" y="1537932"/>
                  </a:moveTo>
                  <a:lnTo>
                    <a:pt x="591878" y="1543766"/>
                  </a:lnTo>
                  <a:lnTo>
                    <a:pt x="597531" y="1543549"/>
                  </a:lnTo>
                  <a:cubicBezTo>
                    <a:pt x="597163" y="1527797"/>
                    <a:pt x="638012" y="1456239"/>
                    <a:pt x="648068" y="1437713"/>
                  </a:cubicBezTo>
                  <a:lnTo>
                    <a:pt x="666378" y="1436423"/>
                  </a:lnTo>
                  <a:lnTo>
                    <a:pt x="652293" y="1432810"/>
                  </a:lnTo>
                  <a:lnTo>
                    <a:pt x="579210" y="1427389"/>
                  </a:lnTo>
                  <a:cubicBezTo>
                    <a:pt x="566525" y="1443078"/>
                    <a:pt x="557368" y="1462732"/>
                    <a:pt x="547234" y="1480270"/>
                  </a:cubicBezTo>
                  <a:cubicBezTo>
                    <a:pt x="541982" y="1489360"/>
                    <a:pt x="539326" y="1496580"/>
                    <a:pt x="533282" y="1506519"/>
                  </a:cubicBezTo>
                  <a:cubicBezTo>
                    <a:pt x="525369" y="1519545"/>
                    <a:pt x="522182" y="1521315"/>
                    <a:pt x="518912" y="1537926"/>
                  </a:cubicBezTo>
                  <a:close/>
                  <a:moveTo>
                    <a:pt x="387942" y="1773702"/>
                  </a:moveTo>
                  <a:lnTo>
                    <a:pt x="470071" y="1781916"/>
                  </a:lnTo>
                  <a:lnTo>
                    <a:pt x="525118" y="1671334"/>
                  </a:lnTo>
                  <a:lnTo>
                    <a:pt x="519035" y="1668229"/>
                  </a:lnTo>
                  <a:cubicBezTo>
                    <a:pt x="495000" y="1671228"/>
                    <a:pt x="470769" y="1667057"/>
                    <a:pt x="446549" y="1664583"/>
                  </a:cubicBezTo>
                  <a:cubicBezTo>
                    <a:pt x="435528" y="1678475"/>
                    <a:pt x="425204" y="1701485"/>
                    <a:pt x="415672" y="1718677"/>
                  </a:cubicBezTo>
                  <a:cubicBezTo>
                    <a:pt x="409896" y="1729084"/>
                    <a:pt x="407089" y="1733144"/>
                    <a:pt x="400928" y="1744165"/>
                  </a:cubicBezTo>
                  <a:cubicBezTo>
                    <a:pt x="394360" y="1755908"/>
                    <a:pt x="388367" y="1760374"/>
                    <a:pt x="387948" y="1773708"/>
                  </a:cubicBezTo>
                  <a:close/>
                  <a:moveTo>
                    <a:pt x="248301" y="2022209"/>
                  </a:moveTo>
                  <a:lnTo>
                    <a:pt x="338382" y="2028625"/>
                  </a:lnTo>
                  <a:lnTo>
                    <a:pt x="344615" y="2028882"/>
                  </a:lnTo>
                  <a:lnTo>
                    <a:pt x="398406" y="1919042"/>
                  </a:lnTo>
                  <a:cubicBezTo>
                    <a:pt x="385336" y="1917495"/>
                    <a:pt x="384064" y="1919265"/>
                    <a:pt x="375805" y="1912766"/>
                  </a:cubicBezTo>
                  <a:cubicBezTo>
                    <a:pt x="358427" y="1915396"/>
                    <a:pt x="330245" y="1916920"/>
                    <a:pt x="315769" y="1908221"/>
                  </a:cubicBezTo>
                  <a:cubicBezTo>
                    <a:pt x="303386" y="1917339"/>
                    <a:pt x="258876" y="2001896"/>
                    <a:pt x="248306" y="2022204"/>
                  </a:cubicBezTo>
                  <a:close/>
                  <a:moveTo>
                    <a:pt x="113932" y="2262464"/>
                  </a:moveTo>
                  <a:lnTo>
                    <a:pt x="216670" y="2268695"/>
                  </a:lnTo>
                  <a:lnTo>
                    <a:pt x="221620" y="2268913"/>
                  </a:lnTo>
                  <a:lnTo>
                    <a:pt x="274730" y="2159626"/>
                  </a:lnTo>
                  <a:lnTo>
                    <a:pt x="176976" y="2151742"/>
                  </a:lnTo>
                  <a:lnTo>
                    <a:pt x="113927" y="2262458"/>
                  </a:lnTo>
                  <a:close/>
                </a:path>
              </a:pathLst>
            </a:custGeom>
            <a:solidFill>
              <a:srgbClr val="F9BF00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5C297F30-F5F1-DC1E-C63A-6DE15AC0C74C}"/>
                </a:ext>
              </a:extLst>
            </p:cNvPr>
            <p:cNvSpPr/>
            <p:nvPr/>
          </p:nvSpPr>
          <p:spPr>
            <a:xfrm>
              <a:off x="8410341" y="5485508"/>
              <a:ext cx="204830" cy="644140"/>
            </a:xfrm>
            <a:custGeom>
              <a:avLst/>
              <a:gdLst>
                <a:gd name="connsiteX0" fmla="*/ 47167 w 204830"/>
                <a:gd name="connsiteY0" fmla="*/ 486807 h 644140"/>
                <a:gd name="connsiteX1" fmla="*/ 10247 w 204830"/>
                <a:gd name="connsiteY1" fmla="*/ 603911 h 644140"/>
                <a:gd name="connsiteX2" fmla="*/ 7674 w 204830"/>
                <a:gd name="connsiteY2" fmla="*/ 644140 h 644140"/>
                <a:gd name="connsiteX3" fmla="*/ 47926 w 204830"/>
                <a:gd name="connsiteY3" fmla="*/ 544284 h 644140"/>
                <a:gd name="connsiteX4" fmla="*/ 48557 w 204830"/>
                <a:gd name="connsiteY4" fmla="*/ 601297 h 644140"/>
                <a:gd name="connsiteX5" fmla="*/ 50064 w 204830"/>
                <a:gd name="connsiteY5" fmla="*/ 604346 h 644140"/>
                <a:gd name="connsiteX6" fmla="*/ 65672 w 204830"/>
                <a:gd name="connsiteY6" fmla="*/ 542402 h 644140"/>
                <a:gd name="connsiteX7" fmla="*/ 70946 w 204830"/>
                <a:gd name="connsiteY7" fmla="*/ 472636 h 644140"/>
                <a:gd name="connsiteX8" fmla="*/ 174460 w 204830"/>
                <a:gd name="connsiteY8" fmla="*/ 116400 h 644140"/>
                <a:gd name="connsiteX9" fmla="*/ 202820 w 204830"/>
                <a:gd name="connsiteY9" fmla="*/ 0 h 644140"/>
                <a:gd name="connsiteX10" fmla="*/ 175034 w 204830"/>
                <a:gd name="connsiteY10" fmla="*/ 53088 h 644140"/>
                <a:gd name="connsiteX11" fmla="*/ 156105 w 204830"/>
                <a:gd name="connsiteY11" fmla="*/ 114585 h 644140"/>
                <a:gd name="connsiteX12" fmla="*/ 56559 w 204830"/>
                <a:gd name="connsiteY12" fmla="*/ 436868 h 644140"/>
                <a:gd name="connsiteX13" fmla="*/ 50650 w 204830"/>
                <a:gd name="connsiteY13" fmla="*/ 474925 h 644140"/>
                <a:gd name="connsiteX14" fmla="*/ 48540 w 204830"/>
                <a:gd name="connsiteY14" fmla="*/ 482881 h 644140"/>
                <a:gd name="connsiteX15" fmla="*/ 47167 w 204830"/>
                <a:gd name="connsiteY15" fmla="*/ 486807 h 644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4830" h="644140">
                  <a:moveTo>
                    <a:pt x="47167" y="486807"/>
                  </a:moveTo>
                  <a:lnTo>
                    <a:pt x="10247" y="603911"/>
                  </a:lnTo>
                  <a:cubicBezTo>
                    <a:pt x="-6032" y="654732"/>
                    <a:pt x="196" y="637239"/>
                    <a:pt x="7674" y="644140"/>
                  </a:cubicBezTo>
                  <a:lnTo>
                    <a:pt x="47926" y="544284"/>
                  </a:lnTo>
                  <a:lnTo>
                    <a:pt x="48557" y="601297"/>
                  </a:lnTo>
                  <a:cubicBezTo>
                    <a:pt x="48830" y="602079"/>
                    <a:pt x="49422" y="603419"/>
                    <a:pt x="50064" y="604346"/>
                  </a:cubicBezTo>
                  <a:cubicBezTo>
                    <a:pt x="63993" y="596389"/>
                    <a:pt x="63044" y="570532"/>
                    <a:pt x="65672" y="542402"/>
                  </a:cubicBezTo>
                  <a:cubicBezTo>
                    <a:pt x="67788" y="519739"/>
                    <a:pt x="67185" y="494652"/>
                    <a:pt x="70946" y="472636"/>
                  </a:cubicBezTo>
                  <a:cubicBezTo>
                    <a:pt x="72079" y="453836"/>
                    <a:pt x="161440" y="159969"/>
                    <a:pt x="174460" y="116400"/>
                  </a:cubicBezTo>
                  <a:cubicBezTo>
                    <a:pt x="180866" y="94970"/>
                    <a:pt x="213110" y="16522"/>
                    <a:pt x="202820" y="0"/>
                  </a:cubicBezTo>
                  <a:cubicBezTo>
                    <a:pt x="183556" y="1787"/>
                    <a:pt x="188043" y="10888"/>
                    <a:pt x="175034" y="53088"/>
                  </a:cubicBezTo>
                  <a:cubicBezTo>
                    <a:pt x="168550" y="74138"/>
                    <a:pt x="162763" y="93424"/>
                    <a:pt x="156105" y="114585"/>
                  </a:cubicBezTo>
                  <a:cubicBezTo>
                    <a:pt x="138259" y="171348"/>
                    <a:pt x="76995" y="401976"/>
                    <a:pt x="56559" y="436868"/>
                  </a:cubicBezTo>
                  <a:cubicBezTo>
                    <a:pt x="46235" y="454489"/>
                    <a:pt x="53953" y="451860"/>
                    <a:pt x="50650" y="474925"/>
                  </a:cubicBezTo>
                  <a:lnTo>
                    <a:pt x="48540" y="482881"/>
                  </a:lnTo>
                  <a:cubicBezTo>
                    <a:pt x="48356" y="482357"/>
                    <a:pt x="47848" y="485601"/>
                    <a:pt x="47167" y="486807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118A31B8-7F00-980C-7951-2A2B8B39410D}"/>
                </a:ext>
              </a:extLst>
            </p:cNvPr>
            <p:cNvSpPr/>
            <p:nvPr/>
          </p:nvSpPr>
          <p:spPr>
            <a:xfrm>
              <a:off x="8714119" y="3823599"/>
              <a:ext cx="208779" cy="301522"/>
            </a:xfrm>
            <a:custGeom>
              <a:avLst/>
              <a:gdLst>
                <a:gd name="connsiteX0" fmla="*/ 136210 w 208779"/>
                <a:gd name="connsiteY0" fmla="*/ 41849 h 301522"/>
                <a:gd name="connsiteX1" fmla="*/ 69668 w 208779"/>
                <a:gd name="connsiteY1" fmla="*/ 160488 h 301522"/>
                <a:gd name="connsiteX2" fmla="*/ 19889 w 208779"/>
                <a:gd name="connsiteY2" fmla="*/ 250785 h 301522"/>
                <a:gd name="connsiteX3" fmla="*/ 0 w 208779"/>
                <a:gd name="connsiteY3" fmla="*/ 284778 h 301522"/>
                <a:gd name="connsiteX4" fmla="*/ 19906 w 208779"/>
                <a:gd name="connsiteY4" fmla="*/ 301523 h 301522"/>
                <a:gd name="connsiteX5" fmla="*/ 65945 w 208779"/>
                <a:gd name="connsiteY5" fmla="*/ 232270 h 301522"/>
                <a:gd name="connsiteX6" fmla="*/ 113603 w 208779"/>
                <a:gd name="connsiteY6" fmla="*/ 159332 h 301522"/>
                <a:gd name="connsiteX7" fmla="*/ 208779 w 208779"/>
                <a:gd name="connsiteY7" fmla="*/ 14333 h 301522"/>
                <a:gd name="connsiteX8" fmla="*/ 180279 w 208779"/>
                <a:gd name="connsiteY8" fmla="*/ 9453 h 301522"/>
                <a:gd name="connsiteX9" fmla="*/ 167952 w 208779"/>
                <a:gd name="connsiteY9" fmla="*/ 5221 h 301522"/>
                <a:gd name="connsiteX10" fmla="*/ 159302 w 208779"/>
                <a:gd name="connsiteY10" fmla="*/ 0 h 301522"/>
                <a:gd name="connsiteX11" fmla="*/ 136210 w 208779"/>
                <a:gd name="connsiteY11" fmla="*/ 41838 h 30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8779" h="301522">
                  <a:moveTo>
                    <a:pt x="136210" y="41849"/>
                  </a:moveTo>
                  <a:cubicBezTo>
                    <a:pt x="113056" y="81090"/>
                    <a:pt x="92341" y="122900"/>
                    <a:pt x="69668" y="160488"/>
                  </a:cubicBezTo>
                  <a:lnTo>
                    <a:pt x="19889" y="250785"/>
                  </a:lnTo>
                  <a:lnTo>
                    <a:pt x="0" y="284778"/>
                  </a:lnTo>
                  <a:cubicBezTo>
                    <a:pt x="13142" y="290886"/>
                    <a:pt x="11758" y="292662"/>
                    <a:pt x="19906" y="301523"/>
                  </a:cubicBezTo>
                  <a:cubicBezTo>
                    <a:pt x="31128" y="290551"/>
                    <a:pt x="56369" y="247407"/>
                    <a:pt x="65945" y="232270"/>
                  </a:cubicBezTo>
                  <a:cubicBezTo>
                    <a:pt x="82168" y="206636"/>
                    <a:pt x="97380" y="184497"/>
                    <a:pt x="113603" y="159332"/>
                  </a:cubicBezTo>
                  <a:cubicBezTo>
                    <a:pt x="144123" y="111978"/>
                    <a:pt x="180452" y="62614"/>
                    <a:pt x="208779" y="14333"/>
                  </a:cubicBezTo>
                  <a:cubicBezTo>
                    <a:pt x="198076" y="13496"/>
                    <a:pt x="190347" y="12161"/>
                    <a:pt x="180279" y="9453"/>
                  </a:cubicBezTo>
                  <a:cubicBezTo>
                    <a:pt x="174805" y="7979"/>
                    <a:pt x="173432" y="7711"/>
                    <a:pt x="167952" y="5221"/>
                  </a:cubicBezTo>
                  <a:cubicBezTo>
                    <a:pt x="161947" y="2501"/>
                    <a:pt x="162902" y="2809"/>
                    <a:pt x="159302" y="0"/>
                  </a:cubicBezTo>
                  <a:lnTo>
                    <a:pt x="136210" y="41838"/>
                  </a:lnTo>
                  <a:close/>
                </a:path>
              </a:pathLst>
            </a:custGeom>
            <a:solidFill>
              <a:srgbClr val="A7C8C3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7CFCC87F-C66D-8B8D-4EDB-DA7446E7FCCB}"/>
                </a:ext>
              </a:extLst>
            </p:cNvPr>
            <p:cNvSpPr/>
            <p:nvPr/>
          </p:nvSpPr>
          <p:spPr>
            <a:xfrm>
              <a:off x="7630048" y="5034670"/>
              <a:ext cx="52192" cy="484160"/>
            </a:xfrm>
            <a:custGeom>
              <a:avLst/>
              <a:gdLst>
                <a:gd name="connsiteX0" fmla="*/ 0 w 52192"/>
                <a:gd name="connsiteY0" fmla="*/ 193598 h 484160"/>
                <a:gd name="connsiteX1" fmla="*/ 24119 w 52192"/>
                <a:gd name="connsiteY1" fmla="*/ 484160 h 484160"/>
                <a:gd name="connsiteX2" fmla="*/ 39538 w 52192"/>
                <a:gd name="connsiteY2" fmla="*/ 430899 h 484160"/>
                <a:gd name="connsiteX3" fmla="*/ 35833 w 52192"/>
                <a:gd name="connsiteY3" fmla="*/ 109410 h 484160"/>
                <a:gd name="connsiteX4" fmla="*/ 50515 w 52192"/>
                <a:gd name="connsiteY4" fmla="*/ 0 h 484160"/>
                <a:gd name="connsiteX5" fmla="*/ 26217 w 52192"/>
                <a:gd name="connsiteY5" fmla="*/ 36768 h 484160"/>
                <a:gd name="connsiteX6" fmla="*/ 11 w 52192"/>
                <a:gd name="connsiteY6" fmla="*/ 193598 h 48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192" h="484160">
                  <a:moveTo>
                    <a:pt x="0" y="193598"/>
                  </a:moveTo>
                  <a:lnTo>
                    <a:pt x="24119" y="484160"/>
                  </a:lnTo>
                  <a:cubicBezTo>
                    <a:pt x="42808" y="480040"/>
                    <a:pt x="39544" y="486210"/>
                    <a:pt x="39538" y="430899"/>
                  </a:cubicBezTo>
                  <a:cubicBezTo>
                    <a:pt x="39527" y="324348"/>
                    <a:pt x="25855" y="213130"/>
                    <a:pt x="35833" y="109410"/>
                  </a:cubicBezTo>
                  <a:cubicBezTo>
                    <a:pt x="38221" y="84574"/>
                    <a:pt x="57987" y="14964"/>
                    <a:pt x="50515" y="0"/>
                  </a:cubicBezTo>
                  <a:cubicBezTo>
                    <a:pt x="38634" y="3233"/>
                    <a:pt x="40833" y="-2289"/>
                    <a:pt x="26217" y="36768"/>
                  </a:cubicBezTo>
                  <a:cubicBezTo>
                    <a:pt x="7768" y="86071"/>
                    <a:pt x="11" y="140655"/>
                    <a:pt x="11" y="193598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AE2B8527-4651-BC4B-08BB-2C146E5461A8}"/>
                </a:ext>
              </a:extLst>
            </p:cNvPr>
            <p:cNvSpPr/>
            <p:nvPr/>
          </p:nvSpPr>
          <p:spPr>
            <a:xfrm>
              <a:off x="7407387" y="4908867"/>
              <a:ext cx="42905" cy="392227"/>
            </a:xfrm>
            <a:custGeom>
              <a:avLst/>
              <a:gdLst>
                <a:gd name="connsiteX0" fmla="*/ 27967 w 42905"/>
                <a:gd name="connsiteY0" fmla="*/ 392222 h 392227"/>
                <a:gd name="connsiteX1" fmla="*/ 35171 w 42905"/>
                <a:gd name="connsiteY1" fmla="*/ 350423 h 392227"/>
                <a:gd name="connsiteX2" fmla="*/ 42309 w 42905"/>
                <a:gd name="connsiteY2" fmla="*/ 102212 h 392227"/>
                <a:gd name="connsiteX3" fmla="*/ 36009 w 42905"/>
                <a:gd name="connsiteY3" fmla="*/ 0 h 392227"/>
                <a:gd name="connsiteX4" fmla="*/ 15439 w 42905"/>
                <a:gd name="connsiteY4" fmla="*/ 371825 h 392227"/>
                <a:gd name="connsiteX5" fmla="*/ 27967 w 42905"/>
                <a:gd name="connsiteY5" fmla="*/ 392227 h 392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905" h="392227">
                  <a:moveTo>
                    <a:pt x="27967" y="392222"/>
                  </a:moveTo>
                  <a:cubicBezTo>
                    <a:pt x="37632" y="380049"/>
                    <a:pt x="34586" y="377085"/>
                    <a:pt x="35171" y="350423"/>
                  </a:cubicBezTo>
                  <a:lnTo>
                    <a:pt x="42309" y="102212"/>
                  </a:lnTo>
                  <a:cubicBezTo>
                    <a:pt x="42382" y="52485"/>
                    <a:pt x="45668" y="14014"/>
                    <a:pt x="36009" y="0"/>
                  </a:cubicBezTo>
                  <a:cubicBezTo>
                    <a:pt x="-15533" y="66991"/>
                    <a:pt x="-1459" y="277457"/>
                    <a:pt x="15439" y="371825"/>
                  </a:cubicBezTo>
                  <a:cubicBezTo>
                    <a:pt x="18480" y="388827"/>
                    <a:pt x="16739" y="387258"/>
                    <a:pt x="27967" y="392227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DB87DCD0-819F-7954-F109-01752B40A65E}"/>
                </a:ext>
              </a:extLst>
            </p:cNvPr>
            <p:cNvSpPr/>
            <p:nvPr/>
          </p:nvSpPr>
          <p:spPr>
            <a:xfrm>
              <a:off x="8765881" y="5205621"/>
              <a:ext cx="105251" cy="377051"/>
            </a:xfrm>
            <a:custGeom>
              <a:avLst/>
              <a:gdLst>
                <a:gd name="connsiteX0" fmla="*/ 74916 w 105251"/>
                <a:gd name="connsiteY0" fmla="*/ 50 h 377051"/>
                <a:gd name="connsiteX1" fmla="*/ 76065 w 105251"/>
                <a:gd name="connsiteY1" fmla="*/ 50682 h 377051"/>
                <a:gd name="connsiteX2" fmla="*/ 52080 w 105251"/>
                <a:gd name="connsiteY2" fmla="*/ 199858 h 377051"/>
                <a:gd name="connsiteX3" fmla="*/ 8552 w 105251"/>
                <a:gd name="connsiteY3" fmla="*/ 329077 h 377051"/>
                <a:gd name="connsiteX4" fmla="*/ 4054 w 105251"/>
                <a:gd name="connsiteY4" fmla="*/ 377052 h 377051"/>
                <a:gd name="connsiteX5" fmla="*/ 27096 w 105251"/>
                <a:gd name="connsiteY5" fmla="*/ 339022 h 377051"/>
                <a:gd name="connsiteX6" fmla="*/ 99291 w 105251"/>
                <a:gd name="connsiteY6" fmla="*/ 36466 h 377051"/>
                <a:gd name="connsiteX7" fmla="*/ 74910 w 105251"/>
                <a:gd name="connsiteY7" fmla="*/ 56 h 37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251" h="377051">
                  <a:moveTo>
                    <a:pt x="74916" y="50"/>
                  </a:moveTo>
                  <a:cubicBezTo>
                    <a:pt x="66617" y="14350"/>
                    <a:pt x="74843" y="34551"/>
                    <a:pt x="76065" y="50682"/>
                  </a:cubicBezTo>
                  <a:cubicBezTo>
                    <a:pt x="79921" y="101760"/>
                    <a:pt x="67426" y="152816"/>
                    <a:pt x="52080" y="199858"/>
                  </a:cubicBezTo>
                  <a:lnTo>
                    <a:pt x="8552" y="329077"/>
                  </a:lnTo>
                  <a:cubicBezTo>
                    <a:pt x="3379" y="345705"/>
                    <a:pt x="-5093" y="365069"/>
                    <a:pt x="4054" y="377052"/>
                  </a:cubicBezTo>
                  <a:cubicBezTo>
                    <a:pt x="19216" y="371373"/>
                    <a:pt x="14556" y="369547"/>
                    <a:pt x="27096" y="339022"/>
                  </a:cubicBezTo>
                  <a:cubicBezTo>
                    <a:pt x="66796" y="242404"/>
                    <a:pt x="123918" y="147953"/>
                    <a:pt x="99291" y="36466"/>
                  </a:cubicBezTo>
                  <a:cubicBezTo>
                    <a:pt x="94687" y="15651"/>
                    <a:pt x="93281" y="-1094"/>
                    <a:pt x="74910" y="56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82CADAE4-71EB-0E0A-9FDF-4094DE26E996}"/>
                </a:ext>
              </a:extLst>
            </p:cNvPr>
            <p:cNvSpPr/>
            <p:nvPr/>
          </p:nvSpPr>
          <p:spPr>
            <a:xfrm>
              <a:off x="9813686" y="2726578"/>
              <a:ext cx="49633" cy="293610"/>
            </a:xfrm>
            <a:custGeom>
              <a:avLst/>
              <a:gdLst>
                <a:gd name="connsiteX0" fmla="*/ 0 w 49633"/>
                <a:gd name="connsiteY0" fmla="*/ 60330 h 293610"/>
                <a:gd name="connsiteX1" fmla="*/ 3694 w 49633"/>
                <a:gd name="connsiteY1" fmla="*/ 168908 h 293610"/>
                <a:gd name="connsiteX2" fmla="*/ 8165 w 49633"/>
                <a:gd name="connsiteY2" fmla="*/ 237301 h 293610"/>
                <a:gd name="connsiteX3" fmla="*/ 11139 w 49633"/>
                <a:gd name="connsiteY3" fmla="*/ 243113 h 293610"/>
                <a:gd name="connsiteX4" fmla="*/ 37591 w 49633"/>
                <a:gd name="connsiteY4" fmla="*/ 293611 h 293610"/>
                <a:gd name="connsiteX5" fmla="*/ 49634 w 49633"/>
                <a:gd name="connsiteY5" fmla="*/ 229255 h 293610"/>
                <a:gd name="connsiteX6" fmla="*/ 49036 w 49633"/>
                <a:gd name="connsiteY6" fmla="*/ 179835 h 293610"/>
                <a:gd name="connsiteX7" fmla="*/ 33489 w 49633"/>
                <a:gd name="connsiteY7" fmla="*/ 56304 h 293610"/>
                <a:gd name="connsiteX8" fmla="*/ 25247 w 49633"/>
                <a:gd name="connsiteY8" fmla="*/ 24417 h 293610"/>
                <a:gd name="connsiteX9" fmla="*/ 5436 w 49633"/>
                <a:gd name="connsiteY9" fmla="*/ 0 h 293610"/>
                <a:gd name="connsiteX10" fmla="*/ 6 w 49633"/>
                <a:gd name="connsiteY10" fmla="*/ 60330 h 293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633" h="293610">
                  <a:moveTo>
                    <a:pt x="0" y="60330"/>
                  </a:moveTo>
                  <a:lnTo>
                    <a:pt x="3694" y="168908"/>
                  </a:lnTo>
                  <a:lnTo>
                    <a:pt x="8165" y="237301"/>
                  </a:lnTo>
                  <a:lnTo>
                    <a:pt x="11139" y="243113"/>
                  </a:lnTo>
                  <a:cubicBezTo>
                    <a:pt x="20325" y="268965"/>
                    <a:pt x="12651" y="286944"/>
                    <a:pt x="37591" y="293611"/>
                  </a:cubicBezTo>
                  <a:lnTo>
                    <a:pt x="49634" y="229255"/>
                  </a:lnTo>
                  <a:lnTo>
                    <a:pt x="49036" y="179835"/>
                  </a:lnTo>
                  <a:lnTo>
                    <a:pt x="33489" y="56304"/>
                  </a:lnTo>
                  <a:cubicBezTo>
                    <a:pt x="31050" y="45366"/>
                    <a:pt x="28522" y="35176"/>
                    <a:pt x="25247" y="24417"/>
                  </a:cubicBezTo>
                  <a:cubicBezTo>
                    <a:pt x="20442" y="8638"/>
                    <a:pt x="21993" y="4422"/>
                    <a:pt x="5436" y="0"/>
                  </a:cubicBezTo>
                  <a:cubicBezTo>
                    <a:pt x="-1986" y="15472"/>
                    <a:pt x="2986" y="38392"/>
                    <a:pt x="6" y="60330"/>
                  </a:cubicBezTo>
                  <a:close/>
                </a:path>
              </a:pathLst>
            </a:custGeom>
            <a:solidFill>
              <a:srgbClr val="009B4C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2BF0037F-7592-B97B-0C2F-C54A50DB0595}"/>
                </a:ext>
              </a:extLst>
            </p:cNvPr>
            <p:cNvSpPr/>
            <p:nvPr/>
          </p:nvSpPr>
          <p:spPr>
            <a:xfrm>
              <a:off x="7377311" y="5647386"/>
              <a:ext cx="118045" cy="334945"/>
            </a:xfrm>
            <a:custGeom>
              <a:avLst/>
              <a:gdLst>
                <a:gd name="connsiteX0" fmla="*/ 2963 w 118045"/>
                <a:gd name="connsiteY0" fmla="*/ 6789 h 334945"/>
                <a:gd name="connsiteX1" fmla="*/ 0 w 118045"/>
                <a:gd name="connsiteY1" fmla="*/ 39375 h 334945"/>
                <a:gd name="connsiteX2" fmla="*/ 2796 w 118045"/>
                <a:gd name="connsiteY2" fmla="*/ 72229 h 334945"/>
                <a:gd name="connsiteX3" fmla="*/ 108190 w 118045"/>
                <a:gd name="connsiteY3" fmla="*/ 334946 h 334945"/>
                <a:gd name="connsiteX4" fmla="*/ 118045 w 118045"/>
                <a:gd name="connsiteY4" fmla="*/ 332740 h 334945"/>
                <a:gd name="connsiteX5" fmla="*/ 77888 w 118045"/>
                <a:gd name="connsiteY5" fmla="*/ 217362 h 334945"/>
                <a:gd name="connsiteX6" fmla="*/ 42044 w 118045"/>
                <a:gd name="connsiteY6" fmla="*/ 111699 h 334945"/>
                <a:gd name="connsiteX7" fmla="*/ 9481 w 118045"/>
                <a:gd name="connsiteY7" fmla="*/ 0 h 334945"/>
                <a:gd name="connsiteX8" fmla="*/ 2969 w 118045"/>
                <a:gd name="connsiteY8" fmla="*/ 6801 h 334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8045" h="334945">
                  <a:moveTo>
                    <a:pt x="2963" y="6789"/>
                  </a:moveTo>
                  <a:cubicBezTo>
                    <a:pt x="2919" y="19721"/>
                    <a:pt x="17" y="25919"/>
                    <a:pt x="0" y="39375"/>
                  </a:cubicBezTo>
                  <a:cubicBezTo>
                    <a:pt x="-17" y="52753"/>
                    <a:pt x="2835" y="59152"/>
                    <a:pt x="2796" y="72229"/>
                  </a:cubicBezTo>
                  <a:cubicBezTo>
                    <a:pt x="-7662" y="131241"/>
                    <a:pt x="79690" y="304655"/>
                    <a:pt x="108190" y="334946"/>
                  </a:cubicBezTo>
                  <a:lnTo>
                    <a:pt x="118045" y="332740"/>
                  </a:lnTo>
                  <a:cubicBezTo>
                    <a:pt x="117521" y="323862"/>
                    <a:pt x="83898" y="230751"/>
                    <a:pt x="77888" y="217362"/>
                  </a:cubicBezTo>
                  <a:cubicBezTo>
                    <a:pt x="69556" y="184397"/>
                    <a:pt x="52652" y="146462"/>
                    <a:pt x="42044" y="111699"/>
                  </a:cubicBezTo>
                  <a:cubicBezTo>
                    <a:pt x="32462" y="80302"/>
                    <a:pt x="20687" y="26460"/>
                    <a:pt x="9481" y="0"/>
                  </a:cubicBezTo>
                  <a:cubicBezTo>
                    <a:pt x="-4688" y="3093"/>
                    <a:pt x="4693" y="-67"/>
                    <a:pt x="2969" y="6801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2F2689DA-00D7-D184-C98E-C9CD774684C2}"/>
                </a:ext>
              </a:extLst>
            </p:cNvPr>
            <p:cNvSpPr/>
            <p:nvPr/>
          </p:nvSpPr>
          <p:spPr>
            <a:xfrm>
              <a:off x="8567445" y="5750217"/>
              <a:ext cx="120660" cy="344103"/>
            </a:xfrm>
            <a:custGeom>
              <a:avLst/>
              <a:gdLst>
                <a:gd name="connsiteX0" fmla="*/ 46201 w 120660"/>
                <a:gd name="connsiteY0" fmla="*/ 178401 h 344103"/>
                <a:gd name="connsiteX1" fmla="*/ 53685 w 120660"/>
                <a:gd name="connsiteY1" fmla="*/ 181896 h 344103"/>
                <a:gd name="connsiteX2" fmla="*/ 0 w 120660"/>
                <a:gd name="connsiteY2" fmla="*/ 344104 h 344103"/>
                <a:gd name="connsiteX3" fmla="*/ 36463 w 120660"/>
                <a:gd name="connsiteY3" fmla="*/ 313484 h 344103"/>
                <a:gd name="connsiteX4" fmla="*/ 89964 w 120660"/>
                <a:gd name="connsiteY4" fmla="*/ 161896 h 344103"/>
                <a:gd name="connsiteX5" fmla="*/ 119926 w 120660"/>
                <a:gd name="connsiteY5" fmla="*/ 353 h 344103"/>
                <a:gd name="connsiteX6" fmla="*/ 98904 w 120660"/>
                <a:gd name="connsiteY6" fmla="*/ 14010 h 344103"/>
                <a:gd name="connsiteX7" fmla="*/ 91309 w 120660"/>
                <a:gd name="connsiteY7" fmla="*/ 38539 h 344103"/>
                <a:gd name="connsiteX8" fmla="*/ 46196 w 120660"/>
                <a:gd name="connsiteY8" fmla="*/ 178401 h 344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0660" h="344103">
                  <a:moveTo>
                    <a:pt x="46201" y="178401"/>
                  </a:moveTo>
                  <a:cubicBezTo>
                    <a:pt x="60856" y="175107"/>
                    <a:pt x="49555" y="176559"/>
                    <a:pt x="53685" y="181896"/>
                  </a:cubicBezTo>
                  <a:cubicBezTo>
                    <a:pt x="42144" y="229122"/>
                    <a:pt x="597" y="337778"/>
                    <a:pt x="0" y="344104"/>
                  </a:cubicBezTo>
                  <a:cubicBezTo>
                    <a:pt x="18684" y="343361"/>
                    <a:pt x="17601" y="343227"/>
                    <a:pt x="36463" y="313484"/>
                  </a:cubicBezTo>
                  <a:cubicBezTo>
                    <a:pt x="69729" y="261037"/>
                    <a:pt x="74405" y="218631"/>
                    <a:pt x="89964" y="161896"/>
                  </a:cubicBezTo>
                  <a:cubicBezTo>
                    <a:pt x="93044" y="128847"/>
                    <a:pt x="125947" y="16182"/>
                    <a:pt x="119926" y="353"/>
                  </a:cubicBezTo>
                  <a:cubicBezTo>
                    <a:pt x="100896" y="833"/>
                    <a:pt x="106237" y="-4466"/>
                    <a:pt x="98904" y="14010"/>
                  </a:cubicBezTo>
                  <a:cubicBezTo>
                    <a:pt x="96616" y="19767"/>
                    <a:pt x="93480" y="31610"/>
                    <a:pt x="91309" y="38539"/>
                  </a:cubicBezTo>
                  <a:cubicBezTo>
                    <a:pt x="80940" y="71649"/>
                    <a:pt x="67290" y="158043"/>
                    <a:pt x="46196" y="178401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312FF68B-2213-E465-F433-789F7CA02397}"/>
                </a:ext>
              </a:extLst>
            </p:cNvPr>
            <p:cNvSpPr/>
            <p:nvPr/>
          </p:nvSpPr>
          <p:spPr>
            <a:xfrm>
              <a:off x="6739913" y="2449734"/>
              <a:ext cx="2210904" cy="972378"/>
            </a:xfrm>
            <a:custGeom>
              <a:avLst/>
              <a:gdLst>
                <a:gd name="connsiteX0" fmla="*/ 823208 w 2210904"/>
                <a:gd name="connsiteY0" fmla="*/ 183292 h 972378"/>
                <a:gd name="connsiteX1" fmla="*/ 784049 w 2210904"/>
                <a:gd name="connsiteY1" fmla="*/ 277123 h 972378"/>
                <a:gd name="connsiteX2" fmla="*/ 745482 w 2210904"/>
                <a:gd name="connsiteY2" fmla="*/ 375265 h 972378"/>
                <a:gd name="connsiteX3" fmla="*/ 668605 w 2210904"/>
                <a:gd name="connsiteY3" fmla="*/ 568953 h 972378"/>
                <a:gd name="connsiteX4" fmla="*/ 792588 w 2210904"/>
                <a:gd name="connsiteY4" fmla="*/ 313807 h 972378"/>
                <a:gd name="connsiteX5" fmla="*/ 844213 w 2210904"/>
                <a:gd name="connsiteY5" fmla="*/ 243002 h 972378"/>
                <a:gd name="connsiteX6" fmla="*/ 887351 w 2210904"/>
                <a:gd name="connsiteY6" fmla="*/ 163537 h 972378"/>
                <a:gd name="connsiteX7" fmla="*/ 872691 w 2210904"/>
                <a:gd name="connsiteY7" fmla="*/ 163414 h 972378"/>
                <a:gd name="connsiteX8" fmla="*/ 853985 w 2210904"/>
                <a:gd name="connsiteY8" fmla="*/ 169517 h 972378"/>
                <a:gd name="connsiteX9" fmla="*/ 823208 w 2210904"/>
                <a:gd name="connsiteY9" fmla="*/ 183286 h 972378"/>
                <a:gd name="connsiteX10" fmla="*/ 1376781 w 2210904"/>
                <a:gd name="connsiteY10" fmla="*/ 265582 h 972378"/>
                <a:gd name="connsiteX11" fmla="*/ 1383065 w 2210904"/>
                <a:gd name="connsiteY11" fmla="*/ 222818 h 972378"/>
                <a:gd name="connsiteX12" fmla="*/ 1232117 w 2210904"/>
                <a:gd name="connsiteY12" fmla="*/ 175469 h 972378"/>
                <a:gd name="connsiteX13" fmla="*/ 1237156 w 2210904"/>
                <a:gd name="connsiteY13" fmla="*/ 180131 h 972378"/>
                <a:gd name="connsiteX14" fmla="*/ 1239678 w 2210904"/>
                <a:gd name="connsiteY14" fmla="*/ 182242 h 972378"/>
                <a:gd name="connsiteX15" fmla="*/ 1376781 w 2210904"/>
                <a:gd name="connsiteY15" fmla="*/ 265576 h 972378"/>
                <a:gd name="connsiteX16" fmla="*/ 1846110 w 2210904"/>
                <a:gd name="connsiteY16" fmla="*/ 350474 h 972378"/>
                <a:gd name="connsiteX17" fmla="*/ 1847762 w 2210904"/>
                <a:gd name="connsiteY17" fmla="*/ 354304 h 972378"/>
                <a:gd name="connsiteX18" fmla="*/ 1902423 w 2210904"/>
                <a:gd name="connsiteY18" fmla="*/ 405422 h 972378"/>
                <a:gd name="connsiteX19" fmla="*/ 1855011 w 2210904"/>
                <a:gd name="connsiteY19" fmla="*/ 463792 h 972378"/>
                <a:gd name="connsiteX20" fmla="*/ 1699253 w 2210904"/>
                <a:gd name="connsiteY20" fmla="*/ 479521 h 972378"/>
                <a:gd name="connsiteX21" fmla="*/ 1692707 w 2210904"/>
                <a:gd name="connsiteY21" fmla="*/ 473496 h 972378"/>
                <a:gd name="connsiteX22" fmla="*/ 1623246 w 2210904"/>
                <a:gd name="connsiteY22" fmla="*/ 436628 h 972378"/>
                <a:gd name="connsiteX23" fmla="*/ 1644307 w 2210904"/>
                <a:gd name="connsiteY23" fmla="*/ 478555 h 972378"/>
                <a:gd name="connsiteX24" fmla="*/ 1556162 w 2210904"/>
                <a:gd name="connsiteY24" fmla="*/ 470610 h 972378"/>
                <a:gd name="connsiteX25" fmla="*/ 1609858 w 2210904"/>
                <a:gd name="connsiteY25" fmla="*/ 529968 h 972378"/>
                <a:gd name="connsiteX26" fmla="*/ 1360291 w 2210904"/>
                <a:gd name="connsiteY26" fmla="*/ 359743 h 972378"/>
                <a:gd name="connsiteX27" fmla="*/ 1140094 w 2210904"/>
                <a:gd name="connsiteY27" fmla="*/ 161700 h 972378"/>
                <a:gd name="connsiteX28" fmla="*/ 1110757 w 2210904"/>
                <a:gd name="connsiteY28" fmla="*/ 149545 h 972378"/>
                <a:gd name="connsiteX29" fmla="*/ 1074701 w 2210904"/>
                <a:gd name="connsiteY29" fmla="*/ 145765 h 972378"/>
                <a:gd name="connsiteX30" fmla="*/ 998565 w 2210904"/>
                <a:gd name="connsiteY30" fmla="*/ 143570 h 972378"/>
                <a:gd name="connsiteX31" fmla="*/ 1042473 w 2210904"/>
                <a:gd name="connsiteY31" fmla="*/ 281093 h 972378"/>
                <a:gd name="connsiteX32" fmla="*/ 1130724 w 2210904"/>
                <a:gd name="connsiteY32" fmla="*/ 440905 h 972378"/>
                <a:gd name="connsiteX33" fmla="*/ 1118368 w 2210904"/>
                <a:gd name="connsiteY33" fmla="*/ 629914 h 972378"/>
                <a:gd name="connsiteX34" fmla="*/ 1119758 w 2210904"/>
                <a:gd name="connsiteY34" fmla="*/ 655715 h 972378"/>
                <a:gd name="connsiteX35" fmla="*/ 1121633 w 2210904"/>
                <a:gd name="connsiteY35" fmla="*/ 666810 h 972378"/>
                <a:gd name="connsiteX36" fmla="*/ 1125082 w 2210904"/>
                <a:gd name="connsiteY36" fmla="*/ 677307 h 972378"/>
                <a:gd name="connsiteX37" fmla="*/ 1126505 w 2210904"/>
                <a:gd name="connsiteY37" fmla="*/ 680601 h 972378"/>
                <a:gd name="connsiteX38" fmla="*/ 1130272 w 2210904"/>
                <a:gd name="connsiteY38" fmla="*/ 776694 h 972378"/>
                <a:gd name="connsiteX39" fmla="*/ 1094964 w 2210904"/>
                <a:gd name="connsiteY39" fmla="*/ 682756 h 972378"/>
                <a:gd name="connsiteX40" fmla="*/ 1074712 w 2210904"/>
                <a:gd name="connsiteY40" fmla="*/ 610500 h 972378"/>
                <a:gd name="connsiteX41" fmla="*/ 1065621 w 2210904"/>
                <a:gd name="connsiteY41" fmla="*/ 602119 h 972378"/>
                <a:gd name="connsiteX42" fmla="*/ 1020229 w 2210904"/>
                <a:gd name="connsiteY42" fmla="*/ 373478 h 972378"/>
                <a:gd name="connsiteX43" fmla="*/ 998097 w 2210904"/>
                <a:gd name="connsiteY43" fmla="*/ 173504 h 972378"/>
                <a:gd name="connsiteX44" fmla="*/ 992817 w 2210904"/>
                <a:gd name="connsiteY44" fmla="*/ 156502 h 972378"/>
                <a:gd name="connsiteX45" fmla="*/ 991623 w 2210904"/>
                <a:gd name="connsiteY45" fmla="*/ 152755 h 972378"/>
                <a:gd name="connsiteX46" fmla="*/ 988872 w 2210904"/>
                <a:gd name="connsiteY46" fmla="*/ 145078 h 972378"/>
                <a:gd name="connsiteX47" fmla="*/ 904572 w 2210904"/>
                <a:gd name="connsiteY47" fmla="*/ 156652 h 972378"/>
                <a:gd name="connsiteX48" fmla="*/ 826060 w 2210904"/>
                <a:gd name="connsiteY48" fmla="*/ 379369 h 972378"/>
                <a:gd name="connsiteX49" fmla="*/ 781862 w 2210904"/>
                <a:gd name="connsiteY49" fmla="*/ 487913 h 972378"/>
                <a:gd name="connsiteX50" fmla="*/ 737803 w 2210904"/>
                <a:gd name="connsiteY50" fmla="*/ 595290 h 972378"/>
                <a:gd name="connsiteX51" fmla="*/ 667600 w 2210904"/>
                <a:gd name="connsiteY51" fmla="*/ 730669 h 972378"/>
                <a:gd name="connsiteX52" fmla="*/ 651288 w 2210904"/>
                <a:gd name="connsiteY52" fmla="*/ 767487 h 972378"/>
                <a:gd name="connsiteX53" fmla="*/ 597849 w 2210904"/>
                <a:gd name="connsiteY53" fmla="*/ 851787 h 972378"/>
                <a:gd name="connsiteX54" fmla="*/ 619820 w 2210904"/>
                <a:gd name="connsiteY54" fmla="*/ 779743 h 972378"/>
                <a:gd name="connsiteX55" fmla="*/ 607381 w 2210904"/>
                <a:gd name="connsiteY55" fmla="*/ 780340 h 972378"/>
                <a:gd name="connsiteX56" fmla="*/ 571124 w 2210904"/>
                <a:gd name="connsiteY56" fmla="*/ 783042 h 972378"/>
                <a:gd name="connsiteX57" fmla="*/ 561057 w 2210904"/>
                <a:gd name="connsiteY57" fmla="*/ 791758 h 972378"/>
                <a:gd name="connsiteX58" fmla="*/ 470362 w 2210904"/>
                <a:gd name="connsiteY58" fmla="*/ 840458 h 972378"/>
                <a:gd name="connsiteX59" fmla="*/ 377953 w 2210904"/>
                <a:gd name="connsiteY59" fmla="*/ 792953 h 972378"/>
                <a:gd name="connsiteX60" fmla="*/ 373506 w 2210904"/>
                <a:gd name="connsiteY60" fmla="*/ 786761 h 972378"/>
                <a:gd name="connsiteX61" fmla="*/ 383400 w 2210904"/>
                <a:gd name="connsiteY61" fmla="*/ 732807 h 972378"/>
                <a:gd name="connsiteX62" fmla="*/ 410733 w 2210904"/>
                <a:gd name="connsiteY62" fmla="*/ 687720 h 972378"/>
                <a:gd name="connsiteX63" fmla="*/ 527847 w 2210904"/>
                <a:gd name="connsiteY63" fmla="*/ 515362 h 972378"/>
                <a:gd name="connsiteX64" fmla="*/ 592023 w 2210904"/>
                <a:gd name="connsiteY64" fmla="*/ 427873 h 972378"/>
                <a:gd name="connsiteX65" fmla="*/ 534320 w 2210904"/>
                <a:gd name="connsiteY65" fmla="*/ 493753 h 972378"/>
                <a:gd name="connsiteX66" fmla="*/ 515463 w 2210904"/>
                <a:gd name="connsiteY66" fmla="*/ 515004 h 972378"/>
                <a:gd name="connsiteX67" fmla="*/ 361122 w 2210904"/>
                <a:gd name="connsiteY67" fmla="*/ 678351 h 972378"/>
                <a:gd name="connsiteX68" fmla="*/ 276784 w 2210904"/>
                <a:gd name="connsiteY68" fmla="*/ 751423 h 972378"/>
                <a:gd name="connsiteX69" fmla="*/ 222881 w 2210904"/>
                <a:gd name="connsiteY69" fmla="*/ 781792 h 972378"/>
                <a:gd name="connsiteX70" fmla="*/ 265561 w 2210904"/>
                <a:gd name="connsiteY70" fmla="*/ 712210 h 972378"/>
                <a:gd name="connsiteX71" fmla="*/ 353566 w 2210904"/>
                <a:gd name="connsiteY71" fmla="*/ 630472 h 972378"/>
                <a:gd name="connsiteX72" fmla="*/ 382663 w 2210904"/>
                <a:gd name="connsiteY72" fmla="*/ 603392 h 972378"/>
                <a:gd name="connsiteX73" fmla="*/ 598725 w 2210904"/>
                <a:gd name="connsiteY73" fmla="*/ 361133 h 972378"/>
                <a:gd name="connsiteX74" fmla="*/ 674877 w 2210904"/>
                <a:gd name="connsiteY74" fmla="*/ 268346 h 972378"/>
                <a:gd name="connsiteX75" fmla="*/ 712367 w 2210904"/>
                <a:gd name="connsiteY75" fmla="*/ 259150 h 972378"/>
                <a:gd name="connsiteX76" fmla="*/ 674660 w 2210904"/>
                <a:gd name="connsiteY76" fmla="*/ 324427 h 972378"/>
                <a:gd name="connsiteX77" fmla="*/ 625646 w 2210904"/>
                <a:gd name="connsiteY77" fmla="*/ 386784 h 972378"/>
                <a:gd name="connsiteX78" fmla="*/ 803537 w 2210904"/>
                <a:gd name="connsiteY78" fmla="*/ 190690 h 972378"/>
                <a:gd name="connsiteX79" fmla="*/ 754132 w 2210904"/>
                <a:gd name="connsiteY79" fmla="*/ 178970 h 972378"/>
                <a:gd name="connsiteX80" fmla="*/ 863204 w 2210904"/>
                <a:gd name="connsiteY80" fmla="*/ 70872 h 972378"/>
                <a:gd name="connsiteX81" fmla="*/ 1067513 w 2210904"/>
                <a:gd name="connsiteY81" fmla="*/ 65948 h 972378"/>
                <a:gd name="connsiteX82" fmla="*/ 1425449 w 2210904"/>
                <a:gd name="connsiteY82" fmla="*/ 197870 h 972378"/>
                <a:gd name="connsiteX83" fmla="*/ 1385146 w 2210904"/>
                <a:gd name="connsiteY83" fmla="*/ 224945 h 972378"/>
                <a:gd name="connsiteX84" fmla="*/ 1425047 w 2210904"/>
                <a:gd name="connsiteY84" fmla="*/ 227212 h 972378"/>
                <a:gd name="connsiteX85" fmla="*/ 1435075 w 2210904"/>
                <a:gd name="connsiteY85" fmla="*/ 199847 h 972378"/>
                <a:gd name="connsiteX86" fmla="*/ 1846105 w 2210904"/>
                <a:gd name="connsiteY86" fmla="*/ 350446 h 972378"/>
                <a:gd name="connsiteX87" fmla="*/ 1455790 w 2210904"/>
                <a:gd name="connsiteY87" fmla="*/ 591036 h 972378"/>
                <a:gd name="connsiteX88" fmla="*/ 1455344 w 2210904"/>
                <a:gd name="connsiteY88" fmla="*/ 593297 h 972378"/>
                <a:gd name="connsiteX89" fmla="*/ 1352310 w 2210904"/>
                <a:gd name="connsiteY89" fmla="*/ 692751 h 972378"/>
                <a:gd name="connsiteX90" fmla="*/ 1269964 w 2210904"/>
                <a:gd name="connsiteY90" fmla="*/ 703466 h 972378"/>
                <a:gd name="connsiteX91" fmla="*/ 1227401 w 2210904"/>
                <a:gd name="connsiteY91" fmla="*/ 648708 h 972378"/>
                <a:gd name="connsiteX92" fmla="*/ 1223271 w 2210904"/>
                <a:gd name="connsiteY92" fmla="*/ 646140 h 972378"/>
                <a:gd name="connsiteX93" fmla="*/ 1158604 w 2210904"/>
                <a:gd name="connsiteY93" fmla="*/ 412759 h 972378"/>
                <a:gd name="connsiteX94" fmla="*/ 1112883 w 2210904"/>
                <a:gd name="connsiteY94" fmla="*/ 309776 h 972378"/>
                <a:gd name="connsiteX95" fmla="*/ 1186434 w 2210904"/>
                <a:gd name="connsiteY95" fmla="*/ 260127 h 972378"/>
                <a:gd name="connsiteX96" fmla="*/ 1221899 w 2210904"/>
                <a:gd name="connsiteY96" fmla="*/ 297134 h 972378"/>
                <a:gd name="connsiteX97" fmla="*/ 1407245 w 2210904"/>
                <a:gd name="connsiteY97" fmla="*/ 485668 h 972378"/>
                <a:gd name="connsiteX98" fmla="*/ 1455790 w 2210904"/>
                <a:gd name="connsiteY98" fmla="*/ 591030 h 972378"/>
                <a:gd name="connsiteX99" fmla="*/ 993710 w 2210904"/>
                <a:gd name="connsiteY99" fmla="*/ 697547 h 972378"/>
                <a:gd name="connsiteX100" fmla="*/ 993571 w 2210904"/>
                <a:gd name="connsiteY100" fmla="*/ 702031 h 972378"/>
                <a:gd name="connsiteX101" fmla="*/ 834040 w 2210904"/>
                <a:gd name="connsiteY101" fmla="*/ 777565 h 972378"/>
                <a:gd name="connsiteX102" fmla="*/ 750120 w 2210904"/>
                <a:gd name="connsiteY102" fmla="*/ 810447 h 972378"/>
                <a:gd name="connsiteX103" fmla="*/ 715950 w 2210904"/>
                <a:gd name="connsiteY103" fmla="*/ 746504 h 972378"/>
                <a:gd name="connsiteX104" fmla="*/ 718026 w 2210904"/>
                <a:gd name="connsiteY104" fmla="*/ 744030 h 972378"/>
                <a:gd name="connsiteX105" fmla="*/ 890933 w 2210904"/>
                <a:gd name="connsiteY105" fmla="*/ 291389 h 972378"/>
                <a:gd name="connsiteX106" fmla="*/ 928580 w 2210904"/>
                <a:gd name="connsiteY106" fmla="*/ 251400 h 972378"/>
                <a:gd name="connsiteX107" fmla="*/ 956611 w 2210904"/>
                <a:gd name="connsiteY107" fmla="*/ 578422 h 972378"/>
                <a:gd name="connsiteX108" fmla="*/ 993716 w 2210904"/>
                <a:gd name="connsiteY108" fmla="*/ 697547 h 972378"/>
                <a:gd name="connsiteX109" fmla="*/ 279328 w 2210904"/>
                <a:gd name="connsiteY109" fmla="*/ 626759 h 972378"/>
                <a:gd name="connsiteX110" fmla="*/ 206011 w 2210904"/>
                <a:gd name="connsiteY110" fmla="*/ 704180 h 972378"/>
                <a:gd name="connsiteX111" fmla="*/ 26357 w 2210904"/>
                <a:gd name="connsiteY111" fmla="*/ 906517 h 972378"/>
                <a:gd name="connsiteX112" fmla="*/ 0 w 2210904"/>
                <a:gd name="connsiteY112" fmla="*/ 956568 h 972378"/>
                <a:gd name="connsiteX113" fmla="*/ 212702 w 2210904"/>
                <a:gd name="connsiteY113" fmla="*/ 940130 h 972378"/>
                <a:gd name="connsiteX114" fmla="*/ 524504 w 2210904"/>
                <a:gd name="connsiteY114" fmla="*/ 962693 h 972378"/>
                <a:gd name="connsiteX115" fmla="*/ 606984 w 2210904"/>
                <a:gd name="connsiteY115" fmla="*/ 948505 h 972378"/>
                <a:gd name="connsiteX116" fmla="*/ 924562 w 2210904"/>
                <a:gd name="connsiteY116" fmla="*/ 876120 h 972378"/>
                <a:gd name="connsiteX117" fmla="*/ 999871 w 2210904"/>
                <a:gd name="connsiteY117" fmla="*/ 877192 h 972378"/>
                <a:gd name="connsiteX118" fmla="*/ 1069282 w 2210904"/>
                <a:gd name="connsiteY118" fmla="*/ 885411 h 972378"/>
                <a:gd name="connsiteX119" fmla="*/ 1118525 w 2210904"/>
                <a:gd name="connsiteY119" fmla="*/ 899152 h 972378"/>
                <a:gd name="connsiteX120" fmla="*/ 1169771 w 2210904"/>
                <a:gd name="connsiteY120" fmla="*/ 888633 h 972378"/>
                <a:gd name="connsiteX121" fmla="*/ 1411475 w 2210904"/>
                <a:gd name="connsiteY121" fmla="*/ 764014 h 972378"/>
                <a:gd name="connsiteX122" fmla="*/ 1561927 w 2210904"/>
                <a:gd name="connsiteY122" fmla="*/ 729535 h 972378"/>
                <a:gd name="connsiteX123" fmla="*/ 1713617 w 2210904"/>
                <a:gd name="connsiteY123" fmla="*/ 704337 h 972378"/>
                <a:gd name="connsiteX124" fmla="*/ 1900091 w 2210904"/>
                <a:gd name="connsiteY124" fmla="*/ 520890 h 972378"/>
                <a:gd name="connsiteX125" fmla="*/ 2210905 w 2210904"/>
                <a:gd name="connsiteY125" fmla="*/ 461849 h 972378"/>
                <a:gd name="connsiteX126" fmla="*/ 2148297 w 2210904"/>
                <a:gd name="connsiteY126" fmla="*/ 415902 h 972378"/>
                <a:gd name="connsiteX127" fmla="*/ 1992119 w 2210904"/>
                <a:gd name="connsiteY127" fmla="*/ 350954 h 972378"/>
                <a:gd name="connsiteX128" fmla="*/ 1909555 w 2210904"/>
                <a:gd name="connsiteY128" fmla="*/ 321077 h 972378"/>
                <a:gd name="connsiteX129" fmla="*/ 1078836 w 2210904"/>
                <a:gd name="connsiteY129" fmla="*/ 42039 h 972378"/>
                <a:gd name="connsiteX130" fmla="*/ 1017517 w 2210904"/>
                <a:gd name="connsiteY130" fmla="*/ 22949 h 972378"/>
                <a:gd name="connsiteX131" fmla="*/ 956722 w 2210904"/>
                <a:gd name="connsiteY131" fmla="*/ 6444 h 972378"/>
                <a:gd name="connsiteX132" fmla="*/ 872306 w 2210904"/>
                <a:gd name="connsiteY132" fmla="*/ 19135 h 972378"/>
                <a:gd name="connsiteX133" fmla="*/ 837131 w 2210904"/>
                <a:gd name="connsiteY133" fmla="*/ 56634 h 972378"/>
                <a:gd name="connsiteX134" fmla="*/ 652181 w 2210904"/>
                <a:gd name="connsiteY134" fmla="*/ 245637 h 972378"/>
                <a:gd name="connsiteX135" fmla="*/ 483331 w 2210904"/>
                <a:gd name="connsiteY135" fmla="*/ 414540 h 972378"/>
                <a:gd name="connsiteX136" fmla="*/ 429116 w 2210904"/>
                <a:gd name="connsiteY136" fmla="*/ 472910 h 972378"/>
                <a:gd name="connsiteX137" fmla="*/ 338265 w 2210904"/>
                <a:gd name="connsiteY137" fmla="*/ 567021 h 972378"/>
                <a:gd name="connsiteX138" fmla="*/ 279328 w 2210904"/>
                <a:gd name="connsiteY138" fmla="*/ 626753 h 972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</a:cxnLst>
              <a:rect l="l" t="t" r="r" b="b"/>
              <a:pathLst>
                <a:path w="2210904" h="972378">
                  <a:moveTo>
                    <a:pt x="823208" y="183292"/>
                  </a:moveTo>
                  <a:cubicBezTo>
                    <a:pt x="821947" y="200361"/>
                    <a:pt x="793285" y="253533"/>
                    <a:pt x="784049" y="277123"/>
                  </a:cubicBezTo>
                  <a:cubicBezTo>
                    <a:pt x="771142" y="310111"/>
                    <a:pt x="758608" y="342411"/>
                    <a:pt x="745482" y="375265"/>
                  </a:cubicBezTo>
                  <a:cubicBezTo>
                    <a:pt x="720191" y="438543"/>
                    <a:pt x="696814" y="508315"/>
                    <a:pt x="668605" y="568953"/>
                  </a:cubicBezTo>
                  <a:cubicBezTo>
                    <a:pt x="698516" y="550750"/>
                    <a:pt x="772459" y="364790"/>
                    <a:pt x="792588" y="313807"/>
                  </a:cubicBezTo>
                  <a:cubicBezTo>
                    <a:pt x="813057" y="261964"/>
                    <a:pt x="811863" y="238094"/>
                    <a:pt x="844213" y="243002"/>
                  </a:cubicBezTo>
                  <a:lnTo>
                    <a:pt x="887351" y="163537"/>
                  </a:lnTo>
                  <a:cubicBezTo>
                    <a:pt x="880861" y="159891"/>
                    <a:pt x="886318" y="160254"/>
                    <a:pt x="872691" y="163414"/>
                  </a:cubicBezTo>
                  <a:cubicBezTo>
                    <a:pt x="866893" y="164765"/>
                    <a:pt x="859359" y="167669"/>
                    <a:pt x="853985" y="169517"/>
                  </a:cubicBezTo>
                  <a:cubicBezTo>
                    <a:pt x="840446" y="174185"/>
                    <a:pt x="832271" y="176524"/>
                    <a:pt x="823208" y="183286"/>
                  </a:cubicBezTo>
                  <a:close/>
                  <a:moveTo>
                    <a:pt x="1376781" y="265582"/>
                  </a:moveTo>
                  <a:cubicBezTo>
                    <a:pt x="1371876" y="245861"/>
                    <a:pt x="1377523" y="236977"/>
                    <a:pt x="1383065" y="222818"/>
                  </a:cubicBezTo>
                  <a:cubicBezTo>
                    <a:pt x="1356881" y="210696"/>
                    <a:pt x="1262391" y="179461"/>
                    <a:pt x="1232117" y="175469"/>
                  </a:cubicBezTo>
                  <a:lnTo>
                    <a:pt x="1237156" y="180131"/>
                  </a:lnTo>
                  <a:cubicBezTo>
                    <a:pt x="1237881" y="180729"/>
                    <a:pt x="1238869" y="181617"/>
                    <a:pt x="1239678" y="182242"/>
                  </a:cubicBezTo>
                  <a:lnTo>
                    <a:pt x="1376781" y="265576"/>
                  </a:lnTo>
                  <a:close/>
                  <a:moveTo>
                    <a:pt x="1846110" y="350474"/>
                  </a:moveTo>
                  <a:lnTo>
                    <a:pt x="1847762" y="354304"/>
                  </a:lnTo>
                  <a:cubicBezTo>
                    <a:pt x="1874643" y="357035"/>
                    <a:pt x="1903149" y="376410"/>
                    <a:pt x="1902423" y="405422"/>
                  </a:cubicBezTo>
                  <a:cubicBezTo>
                    <a:pt x="1901743" y="432781"/>
                    <a:pt x="1871172" y="452100"/>
                    <a:pt x="1855011" y="463792"/>
                  </a:cubicBezTo>
                  <a:cubicBezTo>
                    <a:pt x="1796929" y="505803"/>
                    <a:pt x="1771381" y="510225"/>
                    <a:pt x="1699253" y="479521"/>
                  </a:cubicBezTo>
                  <a:lnTo>
                    <a:pt x="1692707" y="473496"/>
                  </a:lnTo>
                  <a:lnTo>
                    <a:pt x="1623246" y="436628"/>
                  </a:lnTo>
                  <a:cubicBezTo>
                    <a:pt x="1632158" y="456595"/>
                    <a:pt x="1644106" y="451458"/>
                    <a:pt x="1644307" y="478555"/>
                  </a:cubicBezTo>
                  <a:cubicBezTo>
                    <a:pt x="1590901" y="490241"/>
                    <a:pt x="1564940" y="453708"/>
                    <a:pt x="1556162" y="470610"/>
                  </a:cubicBezTo>
                  <a:cubicBezTo>
                    <a:pt x="1567697" y="484736"/>
                    <a:pt x="1588451" y="496489"/>
                    <a:pt x="1609858" y="529968"/>
                  </a:cubicBezTo>
                  <a:cubicBezTo>
                    <a:pt x="1563283" y="515998"/>
                    <a:pt x="1398651" y="390776"/>
                    <a:pt x="1360291" y="359743"/>
                  </a:cubicBezTo>
                  <a:cubicBezTo>
                    <a:pt x="1312030" y="320708"/>
                    <a:pt x="1165597" y="196312"/>
                    <a:pt x="1140094" y="161700"/>
                  </a:cubicBezTo>
                  <a:cubicBezTo>
                    <a:pt x="1120590" y="153743"/>
                    <a:pt x="1136254" y="154056"/>
                    <a:pt x="1110757" y="149545"/>
                  </a:cubicBezTo>
                  <a:cubicBezTo>
                    <a:pt x="1099942" y="147629"/>
                    <a:pt x="1087313" y="147010"/>
                    <a:pt x="1074701" y="145765"/>
                  </a:cubicBezTo>
                  <a:cubicBezTo>
                    <a:pt x="1050850" y="143414"/>
                    <a:pt x="1024733" y="143369"/>
                    <a:pt x="998565" y="143570"/>
                  </a:cubicBezTo>
                  <a:lnTo>
                    <a:pt x="1042473" y="281093"/>
                  </a:lnTo>
                  <a:cubicBezTo>
                    <a:pt x="1094768" y="303924"/>
                    <a:pt x="1117353" y="369620"/>
                    <a:pt x="1130724" y="440905"/>
                  </a:cubicBezTo>
                  <a:cubicBezTo>
                    <a:pt x="1171791" y="659736"/>
                    <a:pt x="1143280" y="586072"/>
                    <a:pt x="1118368" y="629914"/>
                  </a:cubicBezTo>
                  <a:cubicBezTo>
                    <a:pt x="1118084" y="640282"/>
                    <a:pt x="1118363" y="645520"/>
                    <a:pt x="1119758" y="655715"/>
                  </a:cubicBezTo>
                  <a:cubicBezTo>
                    <a:pt x="1119981" y="657351"/>
                    <a:pt x="1121315" y="665520"/>
                    <a:pt x="1121633" y="666810"/>
                  </a:cubicBezTo>
                  <a:lnTo>
                    <a:pt x="1125082" y="677307"/>
                  </a:lnTo>
                  <a:cubicBezTo>
                    <a:pt x="1125389" y="678184"/>
                    <a:pt x="1125902" y="679568"/>
                    <a:pt x="1126505" y="680601"/>
                  </a:cubicBezTo>
                  <a:cubicBezTo>
                    <a:pt x="1119814" y="708078"/>
                    <a:pt x="1130835" y="746191"/>
                    <a:pt x="1130272" y="776694"/>
                  </a:cubicBezTo>
                  <a:lnTo>
                    <a:pt x="1094964" y="682756"/>
                  </a:lnTo>
                  <a:lnTo>
                    <a:pt x="1074712" y="610500"/>
                  </a:lnTo>
                  <a:cubicBezTo>
                    <a:pt x="1069316" y="606463"/>
                    <a:pt x="1073066" y="612381"/>
                    <a:pt x="1065621" y="602119"/>
                  </a:cubicBezTo>
                  <a:cubicBezTo>
                    <a:pt x="1047892" y="577702"/>
                    <a:pt x="1020910" y="396751"/>
                    <a:pt x="1020229" y="373478"/>
                  </a:cubicBezTo>
                  <a:cubicBezTo>
                    <a:pt x="1023304" y="319675"/>
                    <a:pt x="994559" y="237703"/>
                    <a:pt x="998097" y="173504"/>
                  </a:cubicBezTo>
                  <a:cubicBezTo>
                    <a:pt x="992923" y="166072"/>
                    <a:pt x="996763" y="169461"/>
                    <a:pt x="992817" y="156502"/>
                  </a:cubicBezTo>
                  <a:cubicBezTo>
                    <a:pt x="992449" y="155296"/>
                    <a:pt x="991936" y="153771"/>
                    <a:pt x="991623" y="152755"/>
                  </a:cubicBezTo>
                  <a:lnTo>
                    <a:pt x="988872" y="145078"/>
                  </a:lnTo>
                  <a:cubicBezTo>
                    <a:pt x="959881" y="146440"/>
                    <a:pt x="930293" y="147568"/>
                    <a:pt x="904572" y="156652"/>
                  </a:cubicBezTo>
                  <a:cubicBezTo>
                    <a:pt x="881073" y="234576"/>
                    <a:pt x="854850" y="306532"/>
                    <a:pt x="826060" y="379369"/>
                  </a:cubicBezTo>
                  <a:cubicBezTo>
                    <a:pt x="811316" y="416684"/>
                    <a:pt x="796991" y="450732"/>
                    <a:pt x="781862" y="487913"/>
                  </a:cubicBezTo>
                  <a:cubicBezTo>
                    <a:pt x="772007" y="512140"/>
                    <a:pt x="740237" y="574955"/>
                    <a:pt x="737803" y="595290"/>
                  </a:cubicBezTo>
                  <a:cubicBezTo>
                    <a:pt x="725247" y="632627"/>
                    <a:pt x="694152" y="715180"/>
                    <a:pt x="667600" y="730669"/>
                  </a:cubicBezTo>
                  <a:lnTo>
                    <a:pt x="651288" y="767487"/>
                  </a:lnTo>
                  <a:lnTo>
                    <a:pt x="597849" y="851787"/>
                  </a:lnTo>
                  <a:lnTo>
                    <a:pt x="619820" y="779743"/>
                  </a:lnTo>
                  <a:lnTo>
                    <a:pt x="607381" y="780340"/>
                  </a:lnTo>
                  <a:lnTo>
                    <a:pt x="571124" y="783042"/>
                  </a:lnTo>
                  <a:lnTo>
                    <a:pt x="561057" y="791758"/>
                  </a:lnTo>
                  <a:cubicBezTo>
                    <a:pt x="552044" y="810167"/>
                    <a:pt x="504252" y="838191"/>
                    <a:pt x="470362" y="840458"/>
                  </a:cubicBezTo>
                  <a:cubicBezTo>
                    <a:pt x="424171" y="843551"/>
                    <a:pt x="390437" y="820966"/>
                    <a:pt x="377953" y="792953"/>
                  </a:cubicBezTo>
                  <a:cubicBezTo>
                    <a:pt x="371301" y="792953"/>
                    <a:pt x="373478" y="794360"/>
                    <a:pt x="373506" y="786761"/>
                  </a:cubicBezTo>
                  <a:cubicBezTo>
                    <a:pt x="368187" y="760987"/>
                    <a:pt x="370330" y="753701"/>
                    <a:pt x="383400" y="732807"/>
                  </a:cubicBezTo>
                  <a:cubicBezTo>
                    <a:pt x="393283" y="717000"/>
                    <a:pt x="401302" y="703120"/>
                    <a:pt x="410733" y="687720"/>
                  </a:cubicBezTo>
                  <a:cubicBezTo>
                    <a:pt x="451661" y="620952"/>
                    <a:pt x="482756" y="577568"/>
                    <a:pt x="527847" y="515362"/>
                  </a:cubicBezTo>
                  <a:cubicBezTo>
                    <a:pt x="544599" y="492263"/>
                    <a:pt x="581755" y="448030"/>
                    <a:pt x="592023" y="427873"/>
                  </a:cubicBezTo>
                  <a:lnTo>
                    <a:pt x="534320" y="493753"/>
                  </a:lnTo>
                  <a:cubicBezTo>
                    <a:pt x="527205" y="502397"/>
                    <a:pt x="522222" y="506300"/>
                    <a:pt x="515463" y="515004"/>
                  </a:cubicBezTo>
                  <a:cubicBezTo>
                    <a:pt x="486774" y="551945"/>
                    <a:pt x="396609" y="647792"/>
                    <a:pt x="361122" y="678351"/>
                  </a:cubicBezTo>
                  <a:lnTo>
                    <a:pt x="276784" y="751423"/>
                  </a:lnTo>
                  <a:cubicBezTo>
                    <a:pt x="261956" y="760183"/>
                    <a:pt x="242653" y="784176"/>
                    <a:pt x="222881" y="781792"/>
                  </a:cubicBezTo>
                  <a:cubicBezTo>
                    <a:pt x="216905" y="757436"/>
                    <a:pt x="256789" y="729267"/>
                    <a:pt x="265561" y="712210"/>
                  </a:cubicBezTo>
                  <a:lnTo>
                    <a:pt x="353566" y="630472"/>
                  </a:lnTo>
                  <a:cubicBezTo>
                    <a:pt x="365509" y="619813"/>
                    <a:pt x="370637" y="613102"/>
                    <a:pt x="382663" y="603392"/>
                  </a:cubicBezTo>
                  <a:cubicBezTo>
                    <a:pt x="440734" y="556496"/>
                    <a:pt x="551860" y="418370"/>
                    <a:pt x="598725" y="361133"/>
                  </a:cubicBezTo>
                  <a:lnTo>
                    <a:pt x="674877" y="268346"/>
                  </a:lnTo>
                  <a:cubicBezTo>
                    <a:pt x="689074" y="252165"/>
                    <a:pt x="690430" y="248960"/>
                    <a:pt x="712367" y="259150"/>
                  </a:cubicBezTo>
                  <a:cubicBezTo>
                    <a:pt x="717228" y="285309"/>
                    <a:pt x="702774" y="289345"/>
                    <a:pt x="674660" y="324427"/>
                  </a:cubicBezTo>
                  <a:cubicBezTo>
                    <a:pt x="657036" y="346409"/>
                    <a:pt x="639960" y="362440"/>
                    <a:pt x="625646" y="386784"/>
                  </a:cubicBezTo>
                  <a:lnTo>
                    <a:pt x="803537" y="190690"/>
                  </a:lnTo>
                  <a:cubicBezTo>
                    <a:pt x="798285" y="192493"/>
                    <a:pt x="741660" y="221081"/>
                    <a:pt x="754132" y="178970"/>
                  </a:cubicBezTo>
                  <a:cubicBezTo>
                    <a:pt x="762157" y="151884"/>
                    <a:pt x="835011" y="87232"/>
                    <a:pt x="863204" y="70872"/>
                  </a:cubicBezTo>
                  <a:cubicBezTo>
                    <a:pt x="927447" y="33591"/>
                    <a:pt x="995998" y="45490"/>
                    <a:pt x="1067513" y="65948"/>
                  </a:cubicBezTo>
                  <a:cubicBezTo>
                    <a:pt x="1199124" y="103614"/>
                    <a:pt x="1309541" y="146139"/>
                    <a:pt x="1425449" y="197870"/>
                  </a:cubicBezTo>
                  <a:cubicBezTo>
                    <a:pt x="1404488" y="206335"/>
                    <a:pt x="1395135" y="206787"/>
                    <a:pt x="1385146" y="224945"/>
                  </a:cubicBezTo>
                  <a:cubicBezTo>
                    <a:pt x="1398205" y="229596"/>
                    <a:pt x="1410783" y="235699"/>
                    <a:pt x="1425047" y="227212"/>
                  </a:cubicBezTo>
                  <a:cubicBezTo>
                    <a:pt x="1437726" y="219663"/>
                    <a:pt x="1433156" y="204470"/>
                    <a:pt x="1435075" y="199847"/>
                  </a:cubicBezTo>
                  <a:cubicBezTo>
                    <a:pt x="1481545" y="199780"/>
                    <a:pt x="1784562" y="324114"/>
                    <a:pt x="1846105" y="350446"/>
                  </a:cubicBezTo>
                  <a:close/>
                  <a:moveTo>
                    <a:pt x="1455790" y="591036"/>
                  </a:moveTo>
                  <a:lnTo>
                    <a:pt x="1455344" y="593297"/>
                  </a:lnTo>
                  <a:cubicBezTo>
                    <a:pt x="1439015" y="651293"/>
                    <a:pt x="1406988" y="669831"/>
                    <a:pt x="1352310" y="692751"/>
                  </a:cubicBezTo>
                  <a:cubicBezTo>
                    <a:pt x="1328587" y="702701"/>
                    <a:pt x="1297308" y="712662"/>
                    <a:pt x="1269964" y="703466"/>
                  </a:cubicBezTo>
                  <a:cubicBezTo>
                    <a:pt x="1248445" y="696229"/>
                    <a:pt x="1229477" y="674348"/>
                    <a:pt x="1227401" y="648708"/>
                  </a:cubicBezTo>
                  <a:lnTo>
                    <a:pt x="1223271" y="646140"/>
                  </a:lnTo>
                  <a:cubicBezTo>
                    <a:pt x="1211134" y="552816"/>
                    <a:pt x="1194615" y="488555"/>
                    <a:pt x="1158604" y="412759"/>
                  </a:cubicBezTo>
                  <a:cubicBezTo>
                    <a:pt x="1144770" y="383646"/>
                    <a:pt x="1122063" y="339687"/>
                    <a:pt x="1112883" y="309776"/>
                  </a:cubicBezTo>
                  <a:cubicBezTo>
                    <a:pt x="1095393" y="252801"/>
                    <a:pt x="1143470" y="233259"/>
                    <a:pt x="1186434" y="260127"/>
                  </a:cubicBezTo>
                  <a:cubicBezTo>
                    <a:pt x="1207467" y="273282"/>
                    <a:pt x="1207144" y="279256"/>
                    <a:pt x="1221899" y="297134"/>
                  </a:cubicBezTo>
                  <a:cubicBezTo>
                    <a:pt x="1310278" y="404244"/>
                    <a:pt x="1318693" y="400268"/>
                    <a:pt x="1407245" y="485668"/>
                  </a:cubicBezTo>
                  <a:cubicBezTo>
                    <a:pt x="1431660" y="509220"/>
                    <a:pt x="1456136" y="539767"/>
                    <a:pt x="1455790" y="591030"/>
                  </a:cubicBezTo>
                  <a:close/>
                  <a:moveTo>
                    <a:pt x="993710" y="697547"/>
                  </a:moveTo>
                  <a:lnTo>
                    <a:pt x="993571" y="702031"/>
                  </a:lnTo>
                  <a:cubicBezTo>
                    <a:pt x="987600" y="782071"/>
                    <a:pt x="919422" y="745878"/>
                    <a:pt x="834040" y="777565"/>
                  </a:cubicBezTo>
                  <a:cubicBezTo>
                    <a:pt x="811467" y="785946"/>
                    <a:pt x="768898" y="807130"/>
                    <a:pt x="750120" y="810447"/>
                  </a:cubicBezTo>
                  <a:cubicBezTo>
                    <a:pt x="707557" y="817968"/>
                    <a:pt x="706787" y="777677"/>
                    <a:pt x="715950" y="746504"/>
                  </a:cubicBezTo>
                  <a:lnTo>
                    <a:pt x="718026" y="744030"/>
                  </a:lnTo>
                  <a:cubicBezTo>
                    <a:pt x="734623" y="672985"/>
                    <a:pt x="862372" y="362892"/>
                    <a:pt x="890933" y="291389"/>
                  </a:cubicBezTo>
                  <a:cubicBezTo>
                    <a:pt x="899946" y="268820"/>
                    <a:pt x="901503" y="251673"/>
                    <a:pt x="928580" y="251400"/>
                  </a:cubicBezTo>
                  <a:cubicBezTo>
                    <a:pt x="1025676" y="250400"/>
                    <a:pt x="921504" y="442418"/>
                    <a:pt x="956611" y="578422"/>
                  </a:cubicBezTo>
                  <a:cubicBezTo>
                    <a:pt x="967320" y="619919"/>
                    <a:pt x="989804" y="651215"/>
                    <a:pt x="993716" y="697547"/>
                  </a:cubicBezTo>
                  <a:close/>
                  <a:moveTo>
                    <a:pt x="279328" y="626759"/>
                  </a:moveTo>
                  <a:cubicBezTo>
                    <a:pt x="253658" y="652505"/>
                    <a:pt x="232363" y="677910"/>
                    <a:pt x="206011" y="704180"/>
                  </a:cubicBezTo>
                  <a:lnTo>
                    <a:pt x="26357" y="906517"/>
                  </a:lnTo>
                  <a:cubicBezTo>
                    <a:pt x="15542" y="920861"/>
                    <a:pt x="480" y="934926"/>
                    <a:pt x="0" y="956568"/>
                  </a:cubicBezTo>
                  <a:cubicBezTo>
                    <a:pt x="91990" y="956568"/>
                    <a:pt x="129134" y="947182"/>
                    <a:pt x="212702" y="940130"/>
                  </a:cubicBezTo>
                  <a:cubicBezTo>
                    <a:pt x="310635" y="931866"/>
                    <a:pt x="434853" y="918773"/>
                    <a:pt x="524504" y="962693"/>
                  </a:cubicBezTo>
                  <a:cubicBezTo>
                    <a:pt x="558718" y="979455"/>
                    <a:pt x="555922" y="974296"/>
                    <a:pt x="606984" y="948505"/>
                  </a:cubicBezTo>
                  <a:cubicBezTo>
                    <a:pt x="691591" y="905763"/>
                    <a:pt x="825105" y="875997"/>
                    <a:pt x="924562" y="876120"/>
                  </a:cubicBezTo>
                  <a:cubicBezTo>
                    <a:pt x="949339" y="876148"/>
                    <a:pt x="975495" y="874015"/>
                    <a:pt x="999871" y="877192"/>
                  </a:cubicBezTo>
                  <a:cubicBezTo>
                    <a:pt x="1016529" y="879370"/>
                    <a:pt x="1055141" y="886790"/>
                    <a:pt x="1069282" y="885411"/>
                  </a:cubicBezTo>
                  <a:cubicBezTo>
                    <a:pt x="1085198" y="889493"/>
                    <a:pt x="1104105" y="896215"/>
                    <a:pt x="1118525" y="899152"/>
                  </a:cubicBezTo>
                  <a:cubicBezTo>
                    <a:pt x="1149547" y="905484"/>
                    <a:pt x="1150032" y="892351"/>
                    <a:pt x="1169771" y="888633"/>
                  </a:cubicBezTo>
                  <a:cubicBezTo>
                    <a:pt x="1192154" y="852798"/>
                    <a:pt x="1361373" y="780720"/>
                    <a:pt x="1411475" y="764014"/>
                  </a:cubicBezTo>
                  <a:cubicBezTo>
                    <a:pt x="1465997" y="745845"/>
                    <a:pt x="1496099" y="739128"/>
                    <a:pt x="1561927" y="729535"/>
                  </a:cubicBezTo>
                  <a:cubicBezTo>
                    <a:pt x="1630634" y="719524"/>
                    <a:pt x="1671283" y="748866"/>
                    <a:pt x="1713617" y="704337"/>
                  </a:cubicBezTo>
                  <a:cubicBezTo>
                    <a:pt x="1755895" y="659875"/>
                    <a:pt x="1779718" y="587993"/>
                    <a:pt x="1900091" y="520890"/>
                  </a:cubicBezTo>
                  <a:cubicBezTo>
                    <a:pt x="2049660" y="437516"/>
                    <a:pt x="2173738" y="479694"/>
                    <a:pt x="2210905" y="461849"/>
                  </a:cubicBezTo>
                  <a:cubicBezTo>
                    <a:pt x="2204972" y="439593"/>
                    <a:pt x="2168989" y="424378"/>
                    <a:pt x="2148297" y="415902"/>
                  </a:cubicBezTo>
                  <a:lnTo>
                    <a:pt x="1992119" y="350954"/>
                  </a:lnTo>
                  <a:cubicBezTo>
                    <a:pt x="1966404" y="340630"/>
                    <a:pt x="1935711" y="327275"/>
                    <a:pt x="1909555" y="321077"/>
                  </a:cubicBezTo>
                  <a:cubicBezTo>
                    <a:pt x="1817711" y="277804"/>
                    <a:pt x="1211262" y="86523"/>
                    <a:pt x="1078836" y="42039"/>
                  </a:cubicBezTo>
                  <a:cubicBezTo>
                    <a:pt x="1057245" y="34786"/>
                    <a:pt x="1038371" y="29995"/>
                    <a:pt x="1017517" y="22949"/>
                  </a:cubicBezTo>
                  <a:cubicBezTo>
                    <a:pt x="1001250" y="17455"/>
                    <a:pt x="973972" y="7069"/>
                    <a:pt x="956722" y="6444"/>
                  </a:cubicBezTo>
                  <a:cubicBezTo>
                    <a:pt x="910566" y="-7286"/>
                    <a:pt x="901882" y="2798"/>
                    <a:pt x="872306" y="19135"/>
                  </a:cubicBezTo>
                  <a:lnTo>
                    <a:pt x="837131" y="56634"/>
                  </a:lnTo>
                  <a:cubicBezTo>
                    <a:pt x="774886" y="118813"/>
                    <a:pt x="710202" y="179718"/>
                    <a:pt x="652181" y="245637"/>
                  </a:cubicBezTo>
                  <a:cubicBezTo>
                    <a:pt x="611320" y="292065"/>
                    <a:pt x="529264" y="364852"/>
                    <a:pt x="483331" y="414540"/>
                  </a:cubicBezTo>
                  <a:lnTo>
                    <a:pt x="429116" y="472910"/>
                  </a:lnTo>
                  <a:cubicBezTo>
                    <a:pt x="398412" y="503631"/>
                    <a:pt x="365079" y="533385"/>
                    <a:pt x="338265" y="567021"/>
                  </a:cubicBezTo>
                  <a:lnTo>
                    <a:pt x="279328" y="626753"/>
                  </a:lnTo>
                  <a:close/>
                </a:path>
              </a:pathLst>
            </a:custGeom>
            <a:solidFill>
              <a:srgbClr val="11BAEE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641D6F6A-2938-6A16-C65B-4051F8D3A1C3}"/>
                </a:ext>
              </a:extLst>
            </p:cNvPr>
            <p:cNvSpPr/>
            <p:nvPr/>
          </p:nvSpPr>
          <p:spPr>
            <a:xfrm>
              <a:off x="9967871" y="2758750"/>
              <a:ext cx="75181" cy="249372"/>
            </a:xfrm>
            <a:custGeom>
              <a:avLst/>
              <a:gdLst>
                <a:gd name="connsiteX0" fmla="*/ 35046 w 75181"/>
                <a:gd name="connsiteY0" fmla="*/ 44250 h 249372"/>
                <a:gd name="connsiteX1" fmla="*/ 12584 w 75181"/>
                <a:gd name="connsiteY1" fmla="*/ 143397 h 249372"/>
                <a:gd name="connsiteX2" fmla="*/ 0 w 75181"/>
                <a:gd name="connsiteY2" fmla="*/ 217194 h 249372"/>
                <a:gd name="connsiteX3" fmla="*/ 3996 w 75181"/>
                <a:gd name="connsiteY3" fmla="*/ 249372 h 249372"/>
                <a:gd name="connsiteX4" fmla="*/ 32563 w 75181"/>
                <a:gd name="connsiteY4" fmla="*/ 221215 h 249372"/>
                <a:gd name="connsiteX5" fmla="*/ 41118 w 75181"/>
                <a:gd name="connsiteY5" fmla="*/ 204576 h 249372"/>
                <a:gd name="connsiteX6" fmla="*/ 47625 w 75181"/>
                <a:gd name="connsiteY6" fmla="*/ 186552 h 249372"/>
                <a:gd name="connsiteX7" fmla="*/ 57781 w 75181"/>
                <a:gd name="connsiteY7" fmla="*/ 149176 h 249372"/>
                <a:gd name="connsiteX8" fmla="*/ 75181 w 75181"/>
                <a:gd name="connsiteY8" fmla="*/ 48264 h 249372"/>
                <a:gd name="connsiteX9" fmla="*/ 48216 w 75181"/>
                <a:gd name="connsiteY9" fmla="*/ 0 h 249372"/>
                <a:gd name="connsiteX10" fmla="*/ 35051 w 75181"/>
                <a:gd name="connsiteY10" fmla="*/ 44244 h 24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5181" h="249372">
                  <a:moveTo>
                    <a:pt x="35046" y="44250"/>
                  </a:moveTo>
                  <a:lnTo>
                    <a:pt x="12584" y="143397"/>
                  </a:lnTo>
                  <a:cubicBezTo>
                    <a:pt x="7740" y="155775"/>
                    <a:pt x="385" y="203492"/>
                    <a:pt x="0" y="217194"/>
                  </a:cubicBezTo>
                  <a:lnTo>
                    <a:pt x="3996" y="249372"/>
                  </a:lnTo>
                  <a:cubicBezTo>
                    <a:pt x="29895" y="247217"/>
                    <a:pt x="14493" y="240316"/>
                    <a:pt x="32563" y="221215"/>
                  </a:cubicBezTo>
                  <a:cubicBezTo>
                    <a:pt x="39538" y="207792"/>
                    <a:pt x="35342" y="218222"/>
                    <a:pt x="41118" y="204576"/>
                  </a:cubicBezTo>
                  <a:cubicBezTo>
                    <a:pt x="43194" y="199684"/>
                    <a:pt x="45956" y="191376"/>
                    <a:pt x="47625" y="186552"/>
                  </a:cubicBezTo>
                  <a:cubicBezTo>
                    <a:pt x="52318" y="172973"/>
                    <a:pt x="55566" y="164441"/>
                    <a:pt x="57781" y="149176"/>
                  </a:cubicBezTo>
                  <a:lnTo>
                    <a:pt x="75181" y="48264"/>
                  </a:lnTo>
                  <a:cubicBezTo>
                    <a:pt x="67686" y="20994"/>
                    <a:pt x="75337" y="6326"/>
                    <a:pt x="48216" y="0"/>
                  </a:cubicBezTo>
                  <a:cubicBezTo>
                    <a:pt x="42691" y="11525"/>
                    <a:pt x="40381" y="29626"/>
                    <a:pt x="35051" y="44244"/>
                  </a:cubicBezTo>
                  <a:close/>
                </a:path>
              </a:pathLst>
            </a:custGeom>
            <a:solidFill>
              <a:srgbClr val="009B4C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8D9CF1CF-500A-54A7-452F-419ABE601783}"/>
                </a:ext>
              </a:extLst>
            </p:cNvPr>
            <p:cNvSpPr/>
            <p:nvPr/>
          </p:nvSpPr>
          <p:spPr>
            <a:xfrm>
              <a:off x="8528102" y="5049031"/>
              <a:ext cx="69333" cy="432719"/>
            </a:xfrm>
            <a:custGeom>
              <a:avLst/>
              <a:gdLst>
                <a:gd name="connsiteX0" fmla="*/ 4666 w 69333"/>
                <a:gd name="connsiteY0" fmla="*/ 432719 h 432719"/>
                <a:gd name="connsiteX1" fmla="*/ 19510 w 69333"/>
                <a:gd name="connsiteY1" fmla="*/ 387191 h 432719"/>
                <a:gd name="connsiteX2" fmla="*/ 29622 w 69333"/>
                <a:gd name="connsiteY2" fmla="*/ 333086 h 432719"/>
                <a:gd name="connsiteX3" fmla="*/ 64963 w 69333"/>
                <a:gd name="connsiteY3" fmla="*/ 0 h 432719"/>
                <a:gd name="connsiteX4" fmla="*/ 1719 w 69333"/>
                <a:gd name="connsiteY4" fmla="*/ 404835 h 432719"/>
                <a:gd name="connsiteX5" fmla="*/ 4666 w 69333"/>
                <a:gd name="connsiteY5" fmla="*/ 432719 h 432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333" h="432719">
                  <a:moveTo>
                    <a:pt x="4666" y="432719"/>
                  </a:moveTo>
                  <a:cubicBezTo>
                    <a:pt x="17529" y="425488"/>
                    <a:pt x="11636" y="428409"/>
                    <a:pt x="19510" y="387191"/>
                  </a:cubicBezTo>
                  <a:cubicBezTo>
                    <a:pt x="23098" y="368425"/>
                    <a:pt x="26123" y="351936"/>
                    <a:pt x="29622" y="333086"/>
                  </a:cubicBezTo>
                  <a:cubicBezTo>
                    <a:pt x="39963" y="277363"/>
                    <a:pt x="83017" y="25534"/>
                    <a:pt x="64963" y="0"/>
                  </a:cubicBezTo>
                  <a:cubicBezTo>
                    <a:pt x="48674" y="14975"/>
                    <a:pt x="8594" y="334387"/>
                    <a:pt x="1719" y="404835"/>
                  </a:cubicBezTo>
                  <a:cubicBezTo>
                    <a:pt x="146" y="420960"/>
                    <a:pt x="-2265" y="422043"/>
                    <a:pt x="4666" y="432719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0E3097D6-43FA-4689-E6F9-A68D89F2103F}"/>
                </a:ext>
              </a:extLst>
            </p:cNvPr>
            <p:cNvSpPr/>
            <p:nvPr/>
          </p:nvSpPr>
          <p:spPr>
            <a:xfrm>
              <a:off x="8606785" y="1707229"/>
              <a:ext cx="1433415" cy="2478122"/>
            </a:xfrm>
            <a:custGeom>
              <a:avLst/>
              <a:gdLst>
                <a:gd name="connsiteX0" fmla="*/ 9 w 1433415"/>
                <a:gd name="connsiteY0" fmla="*/ 2470501 h 2478122"/>
                <a:gd name="connsiteX1" fmla="*/ 33632 w 1433415"/>
                <a:gd name="connsiteY1" fmla="*/ 2472690 h 2478122"/>
                <a:gd name="connsiteX2" fmla="*/ 47365 w 1433415"/>
                <a:gd name="connsiteY2" fmla="*/ 2473684 h 2478122"/>
                <a:gd name="connsiteX3" fmla="*/ 62159 w 1433415"/>
                <a:gd name="connsiteY3" fmla="*/ 2478122 h 2478122"/>
                <a:gd name="connsiteX4" fmla="*/ 107328 w 1433415"/>
                <a:gd name="connsiteY4" fmla="*/ 2401153 h 2478122"/>
                <a:gd name="connsiteX5" fmla="*/ 127217 w 1433415"/>
                <a:gd name="connsiteY5" fmla="*/ 2367161 h 2478122"/>
                <a:gd name="connsiteX6" fmla="*/ 63543 w 1433415"/>
                <a:gd name="connsiteY6" fmla="*/ 2362498 h 2478122"/>
                <a:gd name="connsiteX7" fmla="*/ 46606 w 1433415"/>
                <a:gd name="connsiteY7" fmla="*/ 2363314 h 2478122"/>
                <a:gd name="connsiteX8" fmla="*/ 3 w 1433415"/>
                <a:gd name="connsiteY8" fmla="*/ 2470501 h 2478122"/>
                <a:gd name="connsiteX9" fmla="*/ 1218626 w 1433415"/>
                <a:gd name="connsiteY9" fmla="*/ 106506 h 2478122"/>
                <a:gd name="connsiteX10" fmla="*/ 1373123 w 1433415"/>
                <a:gd name="connsiteY10" fmla="*/ 119728 h 2478122"/>
                <a:gd name="connsiteX11" fmla="*/ 1389206 w 1433415"/>
                <a:gd name="connsiteY11" fmla="*/ 94273 h 2478122"/>
                <a:gd name="connsiteX12" fmla="*/ 1405301 w 1433415"/>
                <a:gd name="connsiteY12" fmla="*/ 66159 h 2478122"/>
                <a:gd name="connsiteX13" fmla="*/ 1433416 w 1433415"/>
                <a:gd name="connsiteY13" fmla="*/ 10452 h 2478122"/>
                <a:gd name="connsiteX14" fmla="*/ 1310967 w 1433415"/>
                <a:gd name="connsiteY14" fmla="*/ 2568 h 2478122"/>
                <a:gd name="connsiteX15" fmla="*/ 1272629 w 1433415"/>
                <a:gd name="connsiteY15" fmla="*/ 0 h 2478122"/>
                <a:gd name="connsiteX16" fmla="*/ 1218626 w 1433415"/>
                <a:gd name="connsiteY16" fmla="*/ 106512 h 2478122"/>
                <a:gd name="connsiteX17" fmla="*/ 1103243 w 1433415"/>
                <a:gd name="connsiteY17" fmla="*/ 348101 h 2478122"/>
                <a:gd name="connsiteX18" fmla="*/ 1244492 w 1433415"/>
                <a:gd name="connsiteY18" fmla="*/ 356967 h 2478122"/>
                <a:gd name="connsiteX19" fmla="*/ 1273405 w 1433415"/>
                <a:gd name="connsiteY19" fmla="*/ 304203 h 2478122"/>
                <a:gd name="connsiteX20" fmla="*/ 1287959 w 1433415"/>
                <a:gd name="connsiteY20" fmla="*/ 278557 h 2478122"/>
                <a:gd name="connsiteX21" fmla="*/ 1301106 w 1433415"/>
                <a:gd name="connsiteY21" fmla="*/ 251148 h 2478122"/>
                <a:gd name="connsiteX22" fmla="*/ 1168619 w 1433415"/>
                <a:gd name="connsiteY22" fmla="*/ 239009 h 2478122"/>
                <a:gd name="connsiteX23" fmla="*/ 1147614 w 1433415"/>
                <a:gd name="connsiteY23" fmla="*/ 238892 h 2478122"/>
                <a:gd name="connsiteX24" fmla="*/ 1094967 w 1433415"/>
                <a:gd name="connsiteY24" fmla="*/ 339636 h 2478122"/>
                <a:gd name="connsiteX25" fmla="*/ 1103248 w 1433415"/>
                <a:gd name="connsiteY25" fmla="*/ 348106 h 2478122"/>
                <a:gd name="connsiteX26" fmla="*/ 968992 w 1433415"/>
                <a:gd name="connsiteY26" fmla="*/ 586015 h 2478122"/>
                <a:gd name="connsiteX27" fmla="*/ 1111837 w 1433415"/>
                <a:gd name="connsiteY27" fmla="*/ 595323 h 2478122"/>
                <a:gd name="connsiteX28" fmla="*/ 1168959 w 1433415"/>
                <a:gd name="connsiteY28" fmla="*/ 488448 h 2478122"/>
                <a:gd name="connsiteX29" fmla="*/ 1022364 w 1433415"/>
                <a:gd name="connsiteY29" fmla="*/ 474607 h 2478122"/>
                <a:gd name="connsiteX30" fmla="*/ 968997 w 1433415"/>
                <a:gd name="connsiteY30" fmla="*/ 586015 h 2478122"/>
                <a:gd name="connsiteX31" fmla="*/ 842788 w 1433415"/>
                <a:gd name="connsiteY31" fmla="*/ 822060 h 2478122"/>
                <a:gd name="connsiteX32" fmla="*/ 979176 w 1433415"/>
                <a:gd name="connsiteY32" fmla="*/ 832763 h 2478122"/>
                <a:gd name="connsiteX33" fmla="*/ 1010053 w 1433415"/>
                <a:gd name="connsiteY33" fmla="*/ 776749 h 2478122"/>
                <a:gd name="connsiteX34" fmla="*/ 1024752 w 1433415"/>
                <a:gd name="connsiteY34" fmla="*/ 751221 h 2478122"/>
                <a:gd name="connsiteX35" fmla="*/ 1039468 w 1433415"/>
                <a:gd name="connsiteY35" fmla="*/ 723555 h 2478122"/>
                <a:gd name="connsiteX36" fmla="*/ 898375 w 1433415"/>
                <a:gd name="connsiteY36" fmla="*/ 713315 h 2478122"/>
                <a:gd name="connsiteX37" fmla="*/ 842777 w 1433415"/>
                <a:gd name="connsiteY37" fmla="*/ 822060 h 2478122"/>
                <a:gd name="connsiteX38" fmla="*/ 720083 w 1433415"/>
                <a:gd name="connsiteY38" fmla="*/ 1061912 h 2478122"/>
                <a:gd name="connsiteX39" fmla="*/ 846527 w 1433415"/>
                <a:gd name="connsiteY39" fmla="*/ 1069824 h 2478122"/>
                <a:gd name="connsiteX40" fmla="*/ 906824 w 1433415"/>
                <a:gd name="connsiteY40" fmla="*/ 961107 h 2478122"/>
                <a:gd name="connsiteX41" fmla="*/ 776759 w 1433415"/>
                <a:gd name="connsiteY41" fmla="*/ 951218 h 2478122"/>
                <a:gd name="connsiteX42" fmla="*/ 774772 w 1433415"/>
                <a:gd name="connsiteY42" fmla="*/ 950917 h 2478122"/>
                <a:gd name="connsiteX43" fmla="*/ 720083 w 1433415"/>
                <a:gd name="connsiteY43" fmla="*/ 1061912 h 2478122"/>
                <a:gd name="connsiteX44" fmla="*/ 611006 w 1433415"/>
                <a:gd name="connsiteY44" fmla="*/ 1302044 h 2478122"/>
                <a:gd name="connsiteX45" fmla="*/ 665639 w 1433415"/>
                <a:gd name="connsiteY45" fmla="*/ 1304551 h 2478122"/>
                <a:gd name="connsiteX46" fmla="*/ 694178 w 1433415"/>
                <a:gd name="connsiteY46" fmla="*/ 1306918 h 2478122"/>
                <a:gd name="connsiteX47" fmla="*/ 717895 w 1433415"/>
                <a:gd name="connsiteY47" fmla="*/ 1304355 h 2478122"/>
                <a:gd name="connsiteX48" fmla="*/ 772467 w 1433415"/>
                <a:gd name="connsiteY48" fmla="*/ 1200334 h 2478122"/>
                <a:gd name="connsiteX49" fmla="*/ 680840 w 1433415"/>
                <a:gd name="connsiteY49" fmla="*/ 1192718 h 2478122"/>
                <a:gd name="connsiteX50" fmla="*/ 649885 w 1433415"/>
                <a:gd name="connsiteY50" fmla="*/ 1191612 h 2478122"/>
                <a:gd name="connsiteX51" fmla="*/ 597595 w 1433415"/>
                <a:gd name="connsiteY51" fmla="*/ 1292836 h 2478122"/>
                <a:gd name="connsiteX52" fmla="*/ 604794 w 1433415"/>
                <a:gd name="connsiteY52" fmla="*/ 1298587 h 2478122"/>
                <a:gd name="connsiteX53" fmla="*/ 611011 w 1433415"/>
                <a:gd name="connsiteY53" fmla="*/ 1302038 h 2478122"/>
                <a:gd name="connsiteX54" fmla="*/ 474924 w 1433415"/>
                <a:gd name="connsiteY54" fmla="*/ 1537295 h 2478122"/>
                <a:gd name="connsiteX55" fmla="*/ 585235 w 1433415"/>
                <a:gd name="connsiteY55" fmla="*/ 1545229 h 2478122"/>
                <a:gd name="connsiteX56" fmla="*/ 615699 w 1433415"/>
                <a:gd name="connsiteY56" fmla="*/ 1488227 h 2478122"/>
                <a:gd name="connsiteX57" fmla="*/ 645538 w 1433415"/>
                <a:gd name="connsiteY57" fmla="*/ 1436222 h 2478122"/>
                <a:gd name="connsiteX58" fmla="*/ 543777 w 1433415"/>
                <a:gd name="connsiteY58" fmla="*/ 1430169 h 2478122"/>
                <a:gd name="connsiteX59" fmla="*/ 525467 w 1433415"/>
                <a:gd name="connsiteY59" fmla="*/ 1431459 h 2478122"/>
                <a:gd name="connsiteX60" fmla="*/ 474930 w 1433415"/>
                <a:gd name="connsiteY60" fmla="*/ 1537295 h 2478122"/>
                <a:gd name="connsiteX61" fmla="*/ 347470 w 1433415"/>
                <a:gd name="connsiteY61" fmla="*/ 1775662 h 2478122"/>
                <a:gd name="connsiteX62" fmla="*/ 452580 w 1433415"/>
                <a:gd name="connsiteY62" fmla="*/ 1781648 h 2478122"/>
                <a:gd name="connsiteX63" fmla="*/ 480929 w 1433415"/>
                <a:gd name="connsiteY63" fmla="*/ 1731457 h 2478122"/>
                <a:gd name="connsiteX64" fmla="*/ 509752 w 1433415"/>
                <a:gd name="connsiteY64" fmla="*/ 1678961 h 2478122"/>
                <a:gd name="connsiteX65" fmla="*/ 457189 w 1433415"/>
                <a:gd name="connsiteY65" fmla="*/ 1669564 h 2478122"/>
                <a:gd name="connsiteX66" fmla="*/ 402517 w 1433415"/>
                <a:gd name="connsiteY66" fmla="*/ 1665080 h 2478122"/>
                <a:gd name="connsiteX67" fmla="*/ 347470 w 1433415"/>
                <a:gd name="connsiteY67" fmla="*/ 1775662 h 2478122"/>
                <a:gd name="connsiteX68" fmla="*/ 222014 w 1433415"/>
                <a:gd name="connsiteY68" fmla="*/ 2022628 h 2478122"/>
                <a:gd name="connsiteX69" fmla="*/ 311916 w 1433415"/>
                <a:gd name="connsiteY69" fmla="*/ 2029133 h 2478122"/>
                <a:gd name="connsiteX70" fmla="*/ 376199 w 1433415"/>
                <a:gd name="connsiteY70" fmla="*/ 1916407 h 2478122"/>
                <a:gd name="connsiteX71" fmla="*/ 275799 w 1433415"/>
                <a:gd name="connsiteY71" fmla="*/ 1912794 h 2478122"/>
                <a:gd name="connsiteX72" fmla="*/ 222008 w 1433415"/>
                <a:gd name="connsiteY72" fmla="*/ 2022634 h 2478122"/>
                <a:gd name="connsiteX73" fmla="*/ 99019 w 1433415"/>
                <a:gd name="connsiteY73" fmla="*/ 2262659 h 2478122"/>
                <a:gd name="connsiteX74" fmla="*/ 139070 w 1433415"/>
                <a:gd name="connsiteY74" fmla="*/ 2265903 h 2478122"/>
                <a:gd name="connsiteX75" fmla="*/ 158061 w 1433415"/>
                <a:gd name="connsiteY75" fmla="*/ 2266847 h 2478122"/>
                <a:gd name="connsiteX76" fmla="*/ 177007 w 1433415"/>
                <a:gd name="connsiteY76" fmla="*/ 2276858 h 2478122"/>
                <a:gd name="connsiteX77" fmla="*/ 243549 w 1433415"/>
                <a:gd name="connsiteY77" fmla="*/ 2158219 h 2478122"/>
                <a:gd name="connsiteX78" fmla="*/ 153970 w 1433415"/>
                <a:gd name="connsiteY78" fmla="*/ 2153747 h 2478122"/>
                <a:gd name="connsiteX79" fmla="*/ 152134 w 1433415"/>
                <a:gd name="connsiteY79" fmla="*/ 2153378 h 2478122"/>
                <a:gd name="connsiteX80" fmla="*/ 99024 w 1433415"/>
                <a:gd name="connsiteY80" fmla="*/ 2262665 h 2478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1433415" h="2478122">
                  <a:moveTo>
                    <a:pt x="9" y="2470501"/>
                  </a:moveTo>
                  <a:cubicBezTo>
                    <a:pt x="11254" y="2470998"/>
                    <a:pt x="22392" y="2471914"/>
                    <a:pt x="33632" y="2472690"/>
                  </a:cubicBezTo>
                  <a:cubicBezTo>
                    <a:pt x="36606" y="2472896"/>
                    <a:pt x="44754" y="2473298"/>
                    <a:pt x="47365" y="2473684"/>
                  </a:cubicBezTo>
                  <a:cubicBezTo>
                    <a:pt x="60720" y="2475643"/>
                    <a:pt x="53995" y="2473159"/>
                    <a:pt x="62159" y="2478122"/>
                  </a:cubicBezTo>
                  <a:cubicBezTo>
                    <a:pt x="72879" y="2469479"/>
                    <a:pt x="100425" y="2416419"/>
                    <a:pt x="107328" y="2401153"/>
                  </a:cubicBezTo>
                  <a:lnTo>
                    <a:pt x="127217" y="2367161"/>
                  </a:lnTo>
                  <a:lnTo>
                    <a:pt x="63543" y="2362498"/>
                  </a:lnTo>
                  <a:lnTo>
                    <a:pt x="46606" y="2363314"/>
                  </a:lnTo>
                  <a:cubicBezTo>
                    <a:pt x="36081" y="2386580"/>
                    <a:pt x="-393" y="2448809"/>
                    <a:pt x="3" y="2470501"/>
                  </a:cubicBezTo>
                  <a:close/>
                  <a:moveTo>
                    <a:pt x="1218626" y="106506"/>
                  </a:moveTo>
                  <a:lnTo>
                    <a:pt x="1373123" y="119728"/>
                  </a:lnTo>
                  <a:cubicBezTo>
                    <a:pt x="1383431" y="109923"/>
                    <a:pt x="1383146" y="106221"/>
                    <a:pt x="1389206" y="94273"/>
                  </a:cubicBezTo>
                  <a:cubicBezTo>
                    <a:pt x="1394748" y="83340"/>
                    <a:pt x="1399659" y="77086"/>
                    <a:pt x="1405301" y="66159"/>
                  </a:cubicBezTo>
                  <a:cubicBezTo>
                    <a:pt x="1413945" y="49414"/>
                    <a:pt x="1428862" y="28588"/>
                    <a:pt x="1433416" y="10452"/>
                  </a:cubicBezTo>
                  <a:lnTo>
                    <a:pt x="1310967" y="2568"/>
                  </a:lnTo>
                  <a:lnTo>
                    <a:pt x="1272629" y="0"/>
                  </a:lnTo>
                  <a:lnTo>
                    <a:pt x="1218626" y="106512"/>
                  </a:lnTo>
                  <a:close/>
                  <a:moveTo>
                    <a:pt x="1103243" y="348101"/>
                  </a:moveTo>
                  <a:lnTo>
                    <a:pt x="1244492" y="356967"/>
                  </a:lnTo>
                  <a:cubicBezTo>
                    <a:pt x="1251350" y="341607"/>
                    <a:pt x="1264208" y="319435"/>
                    <a:pt x="1273405" y="304203"/>
                  </a:cubicBezTo>
                  <a:cubicBezTo>
                    <a:pt x="1278924" y="295051"/>
                    <a:pt x="1282400" y="287625"/>
                    <a:pt x="1287959" y="278557"/>
                  </a:cubicBezTo>
                  <a:cubicBezTo>
                    <a:pt x="1294404" y="268044"/>
                    <a:pt x="1297474" y="264453"/>
                    <a:pt x="1301106" y="251148"/>
                  </a:cubicBezTo>
                  <a:cubicBezTo>
                    <a:pt x="1280654" y="240025"/>
                    <a:pt x="1197811" y="238339"/>
                    <a:pt x="1168619" y="239009"/>
                  </a:cubicBezTo>
                  <a:lnTo>
                    <a:pt x="1147614" y="238892"/>
                  </a:lnTo>
                  <a:lnTo>
                    <a:pt x="1094967" y="339636"/>
                  </a:lnTo>
                  <a:cubicBezTo>
                    <a:pt x="1101301" y="346297"/>
                    <a:pt x="1087863" y="340574"/>
                    <a:pt x="1103248" y="348106"/>
                  </a:cubicBezTo>
                  <a:close/>
                  <a:moveTo>
                    <a:pt x="968992" y="586015"/>
                  </a:moveTo>
                  <a:lnTo>
                    <a:pt x="1111837" y="595323"/>
                  </a:lnTo>
                  <a:lnTo>
                    <a:pt x="1168959" y="488448"/>
                  </a:lnTo>
                  <a:cubicBezTo>
                    <a:pt x="1143395" y="476064"/>
                    <a:pt x="1058186" y="478219"/>
                    <a:pt x="1022364" y="474607"/>
                  </a:cubicBezTo>
                  <a:lnTo>
                    <a:pt x="968997" y="586015"/>
                  </a:lnTo>
                  <a:close/>
                  <a:moveTo>
                    <a:pt x="842788" y="822060"/>
                  </a:moveTo>
                  <a:lnTo>
                    <a:pt x="979176" y="832763"/>
                  </a:lnTo>
                  <a:cubicBezTo>
                    <a:pt x="991492" y="812333"/>
                    <a:pt x="998809" y="797018"/>
                    <a:pt x="1010053" y="776749"/>
                  </a:cubicBezTo>
                  <a:cubicBezTo>
                    <a:pt x="1016147" y="765761"/>
                    <a:pt x="1018614" y="763254"/>
                    <a:pt x="1024752" y="751221"/>
                  </a:cubicBezTo>
                  <a:cubicBezTo>
                    <a:pt x="1029675" y="741573"/>
                    <a:pt x="1036896" y="731042"/>
                    <a:pt x="1039468" y="723555"/>
                  </a:cubicBezTo>
                  <a:lnTo>
                    <a:pt x="898375" y="713315"/>
                  </a:lnTo>
                  <a:lnTo>
                    <a:pt x="842777" y="822060"/>
                  </a:lnTo>
                  <a:close/>
                  <a:moveTo>
                    <a:pt x="720083" y="1061912"/>
                  </a:moveTo>
                  <a:lnTo>
                    <a:pt x="846527" y="1069824"/>
                  </a:lnTo>
                  <a:cubicBezTo>
                    <a:pt x="854909" y="1060578"/>
                    <a:pt x="903119" y="973083"/>
                    <a:pt x="906824" y="961107"/>
                  </a:cubicBezTo>
                  <a:lnTo>
                    <a:pt x="776759" y="951218"/>
                  </a:lnTo>
                  <a:lnTo>
                    <a:pt x="774772" y="950917"/>
                  </a:lnTo>
                  <a:lnTo>
                    <a:pt x="720083" y="1061912"/>
                  </a:lnTo>
                  <a:close/>
                  <a:moveTo>
                    <a:pt x="611006" y="1302044"/>
                  </a:moveTo>
                  <a:cubicBezTo>
                    <a:pt x="629829" y="1300849"/>
                    <a:pt x="647128" y="1303071"/>
                    <a:pt x="665639" y="1304551"/>
                  </a:cubicBezTo>
                  <a:cubicBezTo>
                    <a:pt x="674852" y="1305288"/>
                    <a:pt x="685098" y="1306477"/>
                    <a:pt x="694178" y="1306918"/>
                  </a:cubicBezTo>
                  <a:cubicBezTo>
                    <a:pt x="707901" y="1307583"/>
                    <a:pt x="708258" y="1309788"/>
                    <a:pt x="717895" y="1304355"/>
                  </a:cubicBezTo>
                  <a:cubicBezTo>
                    <a:pt x="724999" y="1291055"/>
                    <a:pt x="771692" y="1213572"/>
                    <a:pt x="772467" y="1200334"/>
                  </a:cubicBezTo>
                  <a:lnTo>
                    <a:pt x="680840" y="1192718"/>
                  </a:lnTo>
                  <a:lnTo>
                    <a:pt x="649885" y="1191612"/>
                  </a:lnTo>
                  <a:lnTo>
                    <a:pt x="597595" y="1292836"/>
                  </a:lnTo>
                  <a:cubicBezTo>
                    <a:pt x="600810" y="1296047"/>
                    <a:pt x="599225" y="1294696"/>
                    <a:pt x="604794" y="1298587"/>
                  </a:cubicBezTo>
                  <a:cubicBezTo>
                    <a:pt x="605163" y="1298844"/>
                    <a:pt x="609365" y="1300921"/>
                    <a:pt x="611011" y="1302038"/>
                  </a:cubicBezTo>
                  <a:close/>
                  <a:moveTo>
                    <a:pt x="474924" y="1537295"/>
                  </a:moveTo>
                  <a:lnTo>
                    <a:pt x="585235" y="1545229"/>
                  </a:lnTo>
                  <a:cubicBezTo>
                    <a:pt x="591351" y="1528529"/>
                    <a:pt x="605910" y="1504637"/>
                    <a:pt x="615699" y="1488227"/>
                  </a:cubicBezTo>
                  <a:cubicBezTo>
                    <a:pt x="625247" y="1472224"/>
                    <a:pt x="635186" y="1448271"/>
                    <a:pt x="645538" y="1436222"/>
                  </a:cubicBezTo>
                  <a:lnTo>
                    <a:pt x="543777" y="1430169"/>
                  </a:lnTo>
                  <a:lnTo>
                    <a:pt x="525467" y="1431459"/>
                  </a:lnTo>
                  <a:cubicBezTo>
                    <a:pt x="515405" y="1449980"/>
                    <a:pt x="474556" y="1521538"/>
                    <a:pt x="474930" y="1537295"/>
                  </a:cubicBezTo>
                  <a:close/>
                  <a:moveTo>
                    <a:pt x="347470" y="1775662"/>
                  </a:moveTo>
                  <a:lnTo>
                    <a:pt x="452580" y="1781648"/>
                  </a:lnTo>
                  <a:cubicBezTo>
                    <a:pt x="463651" y="1764004"/>
                    <a:pt x="471235" y="1748281"/>
                    <a:pt x="480929" y="1731457"/>
                  </a:cubicBezTo>
                  <a:cubicBezTo>
                    <a:pt x="488367" y="1718548"/>
                    <a:pt x="504283" y="1693512"/>
                    <a:pt x="509752" y="1678961"/>
                  </a:cubicBezTo>
                  <a:cubicBezTo>
                    <a:pt x="500634" y="1667710"/>
                    <a:pt x="472949" y="1670708"/>
                    <a:pt x="457189" y="1669564"/>
                  </a:cubicBezTo>
                  <a:cubicBezTo>
                    <a:pt x="439326" y="1668268"/>
                    <a:pt x="420720" y="1667079"/>
                    <a:pt x="402517" y="1665080"/>
                  </a:cubicBezTo>
                  <a:lnTo>
                    <a:pt x="347470" y="1775662"/>
                  </a:lnTo>
                  <a:close/>
                  <a:moveTo>
                    <a:pt x="222014" y="2022628"/>
                  </a:moveTo>
                  <a:lnTo>
                    <a:pt x="311916" y="2029133"/>
                  </a:lnTo>
                  <a:cubicBezTo>
                    <a:pt x="322759" y="2019579"/>
                    <a:pt x="367063" y="1935257"/>
                    <a:pt x="376199" y="1916407"/>
                  </a:cubicBezTo>
                  <a:cubicBezTo>
                    <a:pt x="344674" y="1922191"/>
                    <a:pt x="308222" y="1912431"/>
                    <a:pt x="275799" y="1912794"/>
                  </a:cubicBezTo>
                  <a:lnTo>
                    <a:pt x="222008" y="2022634"/>
                  </a:lnTo>
                  <a:close/>
                  <a:moveTo>
                    <a:pt x="99019" y="2262659"/>
                  </a:moveTo>
                  <a:cubicBezTo>
                    <a:pt x="112591" y="2263977"/>
                    <a:pt x="125448" y="2265116"/>
                    <a:pt x="139070" y="2265903"/>
                  </a:cubicBezTo>
                  <a:cubicBezTo>
                    <a:pt x="142480" y="2266099"/>
                    <a:pt x="155884" y="2266473"/>
                    <a:pt x="158061" y="2266847"/>
                  </a:cubicBezTo>
                  <a:cubicBezTo>
                    <a:pt x="190289" y="2272363"/>
                    <a:pt x="167844" y="2265205"/>
                    <a:pt x="177007" y="2276858"/>
                  </a:cubicBezTo>
                  <a:cubicBezTo>
                    <a:pt x="199680" y="2239270"/>
                    <a:pt x="220395" y="2197454"/>
                    <a:pt x="243549" y="2158219"/>
                  </a:cubicBezTo>
                  <a:lnTo>
                    <a:pt x="153970" y="2153747"/>
                  </a:lnTo>
                  <a:lnTo>
                    <a:pt x="152134" y="2153378"/>
                  </a:lnTo>
                  <a:lnTo>
                    <a:pt x="99024" y="2262665"/>
                  </a:lnTo>
                  <a:close/>
                </a:path>
              </a:pathLst>
            </a:custGeom>
            <a:solidFill>
              <a:srgbClr val="FFF000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97FA2B65-95EB-BB78-D476-8D94B58F9692}"/>
                </a:ext>
              </a:extLst>
            </p:cNvPr>
            <p:cNvSpPr/>
            <p:nvPr/>
          </p:nvSpPr>
          <p:spPr>
            <a:xfrm>
              <a:off x="9891920" y="2726578"/>
              <a:ext cx="42322" cy="285564"/>
            </a:xfrm>
            <a:custGeom>
              <a:avLst/>
              <a:gdLst>
                <a:gd name="connsiteX0" fmla="*/ 13014 w 42322"/>
                <a:gd name="connsiteY0" fmla="*/ 60330 h 285564"/>
                <a:gd name="connsiteX1" fmla="*/ 1853 w 42322"/>
                <a:gd name="connsiteY1" fmla="*/ 177774 h 285564"/>
                <a:gd name="connsiteX2" fmla="*/ 0 w 42322"/>
                <a:gd name="connsiteY2" fmla="*/ 233281 h 285564"/>
                <a:gd name="connsiteX3" fmla="*/ 15631 w 42322"/>
                <a:gd name="connsiteY3" fmla="*/ 285565 h 285564"/>
                <a:gd name="connsiteX4" fmla="*/ 35710 w 42322"/>
                <a:gd name="connsiteY4" fmla="*/ 241326 h 285564"/>
                <a:gd name="connsiteX5" fmla="*/ 39733 w 42322"/>
                <a:gd name="connsiteY5" fmla="*/ 136741 h 285564"/>
                <a:gd name="connsiteX6" fmla="*/ 42323 w 42322"/>
                <a:gd name="connsiteY6" fmla="*/ 136730 h 285564"/>
                <a:gd name="connsiteX7" fmla="*/ 40693 w 42322"/>
                <a:gd name="connsiteY7" fmla="*/ 64356 h 285564"/>
                <a:gd name="connsiteX8" fmla="*/ 23678 w 42322"/>
                <a:gd name="connsiteY8" fmla="*/ 0 h 285564"/>
                <a:gd name="connsiteX9" fmla="*/ 16150 w 42322"/>
                <a:gd name="connsiteY9" fmla="*/ 28716 h 285564"/>
                <a:gd name="connsiteX10" fmla="*/ 13019 w 42322"/>
                <a:gd name="connsiteY10" fmla="*/ 60330 h 285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322" h="285564">
                  <a:moveTo>
                    <a:pt x="13014" y="60330"/>
                  </a:moveTo>
                  <a:lnTo>
                    <a:pt x="1853" y="177774"/>
                  </a:lnTo>
                  <a:lnTo>
                    <a:pt x="0" y="233281"/>
                  </a:lnTo>
                  <a:cubicBezTo>
                    <a:pt x="8929" y="259183"/>
                    <a:pt x="898" y="263549"/>
                    <a:pt x="15631" y="285565"/>
                  </a:cubicBezTo>
                  <a:cubicBezTo>
                    <a:pt x="30704" y="274515"/>
                    <a:pt x="27540" y="262494"/>
                    <a:pt x="35710" y="241326"/>
                  </a:cubicBezTo>
                  <a:lnTo>
                    <a:pt x="39733" y="136741"/>
                  </a:lnTo>
                  <a:lnTo>
                    <a:pt x="42323" y="136730"/>
                  </a:lnTo>
                  <a:lnTo>
                    <a:pt x="40693" y="64356"/>
                  </a:lnTo>
                  <a:cubicBezTo>
                    <a:pt x="38204" y="36924"/>
                    <a:pt x="40118" y="12060"/>
                    <a:pt x="23678" y="0"/>
                  </a:cubicBezTo>
                  <a:cubicBezTo>
                    <a:pt x="21000" y="11485"/>
                    <a:pt x="17462" y="17186"/>
                    <a:pt x="16150" y="28716"/>
                  </a:cubicBezTo>
                  <a:cubicBezTo>
                    <a:pt x="14521" y="42999"/>
                    <a:pt x="17807" y="48750"/>
                    <a:pt x="13019" y="60330"/>
                  </a:cubicBezTo>
                  <a:close/>
                </a:path>
              </a:pathLst>
            </a:custGeom>
            <a:solidFill>
              <a:srgbClr val="009B4C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E9109CD8-3645-F526-BEA6-F0DD90B98DD1}"/>
                </a:ext>
              </a:extLst>
            </p:cNvPr>
            <p:cNvSpPr/>
            <p:nvPr/>
          </p:nvSpPr>
          <p:spPr>
            <a:xfrm>
              <a:off x="7424853" y="5352244"/>
              <a:ext cx="32727" cy="326482"/>
            </a:xfrm>
            <a:custGeom>
              <a:avLst/>
              <a:gdLst>
                <a:gd name="connsiteX0" fmla="*/ 6751 w 32727"/>
                <a:gd name="connsiteY0" fmla="*/ 289458 h 326482"/>
                <a:gd name="connsiteX1" fmla="*/ 17181 w 32727"/>
                <a:gd name="connsiteY1" fmla="*/ 326482 h 326482"/>
                <a:gd name="connsiteX2" fmla="*/ 31819 w 32727"/>
                <a:gd name="connsiteY2" fmla="*/ 310843 h 326482"/>
                <a:gd name="connsiteX3" fmla="*/ 30652 w 32727"/>
                <a:gd name="connsiteY3" fmla="*/ 158473 h 326482"/>
                <a:gd name="connsiteX4" fmla="*/ 9017 w 32727"/>
                <a:gd name="connsiteY4" fmla="*/ 2497 h 326482"/>
                <a:gd name="connsiteX5" fmla="*/ 1712 w 32727"/>
                <a:gd name="connsiteY5" fmla="*/ 57004 h 326482"/>
                <a:gd name="connsiteX6" fmla="*/ 4658 w 32727"/>
                <a:gd name="connsiteY6" fmla="*/ 173487 h 326482"/>
                <a:gd name="connsiteX7" fmla="*/ 10752 w 32727"/>
                <a:gd name="connsiteY7" fmla="*/ 277984 h 326482"/>
                <a:gd name="connsiteX8" fmla="*/ 6745 w 32727"/>
                <a:gd name="connsiteY8" fmla="*/ 289452 h 326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727" h="326482">
                  <a:moveTo>
                    <a:pt x="6751" y="289458"/>
                  </a:moveTo>
                  <a:cubicBezTo>
                    <a:pt x="13230" y="299553"/>
                    <a:pt x="13715" y="311602"/>
                    <a:pt x="17181" y="326482"/>
                  </a:cubicBezTo>
                  <a:cubicBezTo>
                    <a:pt x="36629" y="319620"/>
                    <a:pt x="18744" y="329140"/>
                    <a:pt x="31819" y="310843"/>
                  </a:cubicBezTo>
                  <a:lnTo>
                    <a:pt x="30652" y="158473"/>
                  </a:lnTo>
                  <a:cubicBezTo>
                    <a:pt x="28063" y="100226"/>
                    <a:pt x="45876" y="-18687"/>
                    <a:pt x="9017" y="2497"/>
                  </a:cubicBezTo>
                  <a:cubicBezTo>
                    <a:pt x="-4851" y="10470"/>
                    <a:pt x="1299" y="41051"/>
                    <a:pt x="1712" y="57004"/>
                  </a:cubicBezTo>
                  <a:cubicBezTo>
                    <a:pt x="2722" y="95910"/>
                    <a:pt x="3202" y="134782"/>
                    <a:pt x="4658" y="173487"/>
                  </a:cubicBezTo>
                  <a:lnTo>
                    <a:pt x="10752" y="277984"/>
                  </a:lnTo>
                  <a:cubicBezTo>
                    <a:pt x="9485" y="289932"/>
                    <a:pt x="11779" y="283712"/>
                    <a:pt x="6745" y="289452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DC19FDCB-347A-B88A-BFAC-F92F4AD74E24}"/>
                </a:ext>
              </a:extLst>
            </p:cNvPr>
            <p:cNvSpPr/>
            <p:nvPr/>
          </p:nvSpPr>
          <p:spPr>
            <a:xfrm>
              <a:off x="7831463" y="5158714"/>
              <a:ext cx="22738" cy="454690"/>
            </a:xfrm>
            <a:custGeom>
              <a:avLst/>
              <a:gdLst>
                <a:gd name="connsiteX0" fmla="*/ 2309 w 22738"/>
                <a:gd name="connsiteY0" fmla="*/ 317218 h 454690"/>
                <a:gd name="connsiteX1" fmla="*/ 5869 w 22738"/>
                <a:gd name="connsiteY1" fmla="*/ 454690 h 454690"/>
                <a:gd name="connsiteX2" fmla="*/ 17800 w 22738"/>
                <a:gd name="connsiteY2" fmla="*/ 395321 h 454690"/>
                <a:gd name="connsiteX3" fmla="*/ 20607 w 22738"/>
                <a:gd name="connsiteY3" fmla="*/ 170907 h 454690"/>
                <a:gd name="connsiteX4" fmla="*/ 21227 w 22738"/>
                <a:gd name="connsiteY4" fmla="*/ 37276 h 454690"/>
                <a:gd name="connsiteX5" fmla="*/ 13916 w 22738"/>
                <a:gd name="connsiteY5" fmla="*/ 0 h 454690"/>
                <a:gd name="connsiteX6" fmla="*/ 6996 w 22738"/>
                <a:gd name="connsiteY6" fmla="*/ 13490 h 454690"/>
                <a:gd name="connsiteX7" fmla="*/ 2309 w 22738"/>
                <a:gd name="connsiteY7" fmla="*/ 317218 h 45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738" h="454690">
                  <a:moveTo>
                    <a:pt x="2309" y="317218"/>
                  </a:moveTo>
                  <a:cubicBezTo>
                    <a:pt x="1276" y="341249"/>
                    <a:pt x="-3941" y="440776"/>
                    <a:pt x="5869" y="454690"/>
                  </a:cubicBezTo>
                  <a:cubicBezTo>
                    <a:pt x="19865" y="448828"/>
                    <a:pt x="16042" y="427566"/>
                    <a:pt x="17800" y="395321"/>
                  </a:cubicBezTo>
                  <a:lnTo>
                    <a:pt x="20607" y="170907"/>
                  </a:lnTo>
                  <a:lnTo>
                    <a:pt x="21227" y="37276"/>
                  </a:lnTo>
                  <a:cubicBezTo>
                    <a:pt x="22036" y="19241"/>
                    <a:pt x="26757" y="8722"/>
                    <a:pt x="13916" y="0"/>
                  </a:cubicBezTo>
                  <a:cubicBezTo>
                    <a:pt x="6862" y="6108"/>
                    <a:pt x="10367" y="-4472"/>
                    <a:pt x="6996" y="13490"/>
                  </a:cubicBezTo>
                  <a:lnTo>
                    <a:pt x="2309" y="317218"/>
                  </a:ln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641068E4-FA09-E53E-8503-C7B0E600977D}"/>
                </a:ext>
              </a:extLst>
            </p:cNvPr>
            <p:cNvSpPr/>
            <p:nvPr/>
          </p:nvSpPr>
          <p:spPr>
            <a:xfrm>
              <a:off x="9690479" y="2803000"/>
              <a:ext cx="80376" cy="209427"/>
            </a:xfrm>
            <a:custGeom>
              <a:avLst/>
              <a:gdLst>
                <a:gd name="connsiteX0" fmla="*/ 7919 w 80376"/>
                <a:gd name="connsiteY0" fmla="*/ 52284 h 209427"/>
                <a:gd name="connsiteX1" fmla="*/ 30286 w 80376"/>
                <a:gd name="connsiteY1" fmla="*/ 140750 h 209427"/>
                <a:gd name="connsiteX2" fmla="*/ 44209 w 80376"/>
                <a:gd name="connsiteY2" fmla="*/ 179444 h 209427"/>
                <a:gd name="connsiteX3" fmla="*/ 72357 w 80376"/>
                <a:gd name="connsiteY3" fmla="*/ 209428 h 209427"/>
                <a:gd name="connsiteX4" fmla="*/ 80376 w 80376"/>
                <a:gd name="connsiteY4" fmla="*/ 205123 h 209427"/>
                <a:gd name="connsiteX5" fmla="*/ 66855 w 80376"/>
                <a:gd name="connsiteY5" fmla="*/ 120409 h 209427"/>
                <a:gd name="connsiteX6" fmla="*/ 34164 w 80376"/>
                <a:gd name="connsiteY6" fmla="*/ 32172 h 209427"/>
                <a:gd name="connsiteX7" fmla="*/ 0 w 80376"/>
                <a:gd name="connsiteY7" fmla="*/ 0 h 209427"/>
                <a:gd name="connsiteX8" fmla="*/ 7919 w 80376"/>
                <a:gd name="connsiteY8" fmla="*/ 52284 h 209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376" h="209427">
                  <a:moveTo>
                    <a:pt x="7919" y="52284"/>
                  </a:moveTo>
                  <a:lnTo>
                    <a:pt x="30286" y="140750"/>
                  </a:lnTo>
                  <a:cubicBezTo>
                    <a:pt x="33589" y="145831"/>
                    <a:pt x="41497" y="173079"/>
                    <a:pt x="44209" y="179444"/>
                  </a:cubicBezTo>
                  <a:cubicBezTo>
                    <a:pt x="50588" y="194419"/>
                    <a:pt x="52887" y="206653"/>
                    <a:pt x="72357" y="209428"/>
                  </a:cubicBezTo>
                  <a:lnTo>
                    <a:pt x="80376" y="205123"/>
                  </a:lnTo>
                  <a:cubicBezTo>
                    <a:pt x="80376" y="172124"/>
                    <a:pt x="79216" y="142470"/>
                    <a:pt x="66855" y="120409"/>
                  </a:cubicBezTo>
                  <a:cubicBezTo>
                    <a:pt x="61503" y="107841"/>
                    <a:pt x="35342" y="39280"/>
                    <a:pt x="34164" y="32172"/>
                  </a:cubicBezTo>
                  <a:cubicBezTo>
                    <a:pt x="13834" y="15645"/>
                    <a:pt x="27707" y="2300"/>
                    <a:pt x="0" y="0"/>
                  </a:cubicBezTo>
                  <a:cubicBezTo>
                    <a:pt x="0" y="18995"/>
                    <a:pt x="2199" y="39906"/>
                    <a:pt x="7919" y="52284"/>
                  </a:cubicBezTo>
                  <a:close/>
                </a:path>
              </a:pathLst>
            </a:custGeom>
            <a:solidFill>
              <a:srgbClr val="009B4C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2372FBA5-37AE-9AC6-B496-C528515389E3}"/>
                </a:ext>
              </a:extLst>
            </p:cNvPr>
            <p:cNvSpPr/>
            <p:nvPr/>
          </p:nvSpPr>
          <p:spPr>
            <a:xfrm>
              <a:off x="9159729" y="5481962"/>
              <a:ext cx="140045" cy="344543"/>
            </a:xfrm>
            <a:custGeom>
              <a:avLst/>
              <a:gdLst>
                <a:gd name="connsiteX0" fmla="*/ 99620 w 140045"/>
                <a:gd name="connsiteY0" fmla="*/ 47427 h 344543"/>
                <a:gd name="connsiteX1" fmla="*/ 40243 w 140045"/>
                <a:gd name="connsiteY1" fmla="*/ 184581 h 344543"/>
                <a:gd name="connsiteX2" fmla="*/ 582 w 140045"/>
                <a:gd name="connsiteY2" fmla="*/ 344544 h 344543"/>
                <a:gd name="connsiteX3" fmla="*/ 140045 w 140045"/>
                <a:gd name="connsiteY3" fmla="*/ 5489 h 344543"/>
                <a:gd name="connsiteX4" fmla="*/ 132785 w 140045"/>
                <a:gd name="connsiteY4" fmla="*/ 0 h 344543"/>
                <a:gd name="connsiteX5" fmla="*/ 99614 w 140045"/>
                <a:gd name="connsiteY5" fmla="*/ 47432 h 344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0045" h="344543">
                  <a:moveTo>
                    <a:pt x="99620" y="47427"/>
                  </a:moveTo>
                  <a:cubicBezTo>
                    <a:pt x="97884" y="61324"/>
                    <a:pt x="50623" y="156356"/>
                    <a:pt x="40243" y="184581"/>
                  </a:cubicBezTo>
                  <a:cubicBezTo>
                    <a:pt x="29138" y="214771"/>
                    <a:pt x="-4842" y="312209"/>
                    <a:pt x="582" y="344544"/>
                  </a:cubicBezTo>
                  <a:cubicBezTo>
                    <a:pt x="15789" y="337659"/>
                    <a:pt x="93425" y="86294"/>
                    <a:pt x="140045" y="5489"/>
                  </a:cubicBezTo>
                  <a:cubicBezTo>
                    <a:pt x="133053" y="-5935"/>
                    <a:pt x="142054" y="6739"/>
                    <a:pt x="132785" y="0"/>
                  </a:cubicBezTo>
                  <a:lnTo>
                    <a:pt x="99614" y="47432"/>
                  </a:ln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30479F4B-18F0-9897-9D89-E18F761BCF52}"/>
                </a:ext>
              </a:extLst>
            </p:cNvPr>
            <p:cNvSpPr/>
            <p:nvPr/>
          </p:nvSpPr>
          <p:spPr>
            <a:xfrm>
              <a:off x="6865742" y="4653018"/>
              <a:ext cx="32457" cy="408922"/>
            </a:xfrm>
            <a:custGeom>
              <a:avLst/>
              <a:gdLst>
                <a:gd name="connsiteX0" fmla="*/ 3461 w 32457"/>
                <a:gd name="connsiteY0" fmla="*/ 255056 h 408922"/>
                <a:gd name="connsiteX1" fmla="*/ 17714 w 32457"/>
                <a:gd name="connsiteY1" fmla="*/ 370284 h 408922"/>
                <a:gd name="connsiteX2" fmla="*/ 26754 w 32457"/>
                <a:gd name="connsiteY2" fmla="*/ 408922 h 408922"/>
                <a:gd name="connsiteX3" fmla="*/ 30019 w 32457"/>
                <a:gd name="connsiteY3" fmla="*/ 333901 h 408922"/>
                <a:gd name="connsiteX4" fmla="*/ 28094 w 32457"/>
                <a:gd name="connsiteY4" fmla="*/ 330004 h 408922"/>
                <a:gd name="connsiteX5" fmla="*/ 22474 w 32457"/>
                <a:gd name="connsiteY5" fmla="*/ 249841 h 408922"/>
                <a:gd name="connsiteX6" fmla="*/ 16475 w 32457"/>
                <a:gd name="connsiteY6" fmla="*/ 36181 h 408922"/>
                <a:gd name="connsiteX7" fmla="*/ 4705 w 32457"/>
                <a:gd name="connsiteY7" fmla="*/ 0 h 408922"/>
                <a:gd name="connsiteX8" fmla="*/ 3472 w 32457"/>
                <a:gd name="connsiteY8" fmla="*/ 255056 h 408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457" h="408922">
                  <a:moveTo>
                    <a:pt x="3461" y="255056"/>
                  </a:moveTo>
                  <a:lnTo>
                    <a:pt x="17714" y="370284"/>
                  </a:lnTo>
                  <a:cubicBezTo>
                    <a:pt x="19075" y="388715"/>
                    <a:pt x="16006" y="401150"/>
                    <a:pt x="26754" y="408922"/>
                  </a:cubicBezTo>
                  <a:cubicBezTo>
                    <a:pt x="36604" y="393344"/>
                    <a:pt x="30895" y="356029"/>
                    <a:pt x="30019" y="333901"/>
                  </a:cubicBezTo>
                  <a:cubicBezTo>
                    <a:pt x="29115" y="332768"/>
                    <a:pt x="28356" y="329435"/>
                    <a:pt x="28094" y="330004"/>
                  </a:cubicBezTo>
                  <a:lnTo>
                    <a:pt x="22474" y="249841"/>
                  </a:lnTo>
                  <a:cubicBezTo>
                    <a:pt x="14611" y="170365"/>
                    <a:pt x="17334" y="113877"/>
                    <a:pt x="16475" y="36181"/>
                  </a:cubicBezTo>
                  <a:cubicBezTo>
                    <a:pt x="16240" y="15550"/>
                    <a:pt x="20443" y="6756"/>
                    <a:pt x="4705" y="0"/>
                  </a:cubicBezTo>
                  <a:cubicBezTo>
                    <a:pt x="-5161" y="28214"/>
                    <a:pt x="3567" y="210667"/>
                    <a:pt x="3472" y="255056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8B8FF5CD-39DE-7FE0-5D3E-0329632FFB6F}"/>
                </a:ext>
              </a:extLst>
            </p:cNvPr>
            <p:cNvSpPr/>
            <p:nvPr/>
          </p:nvSpPr>
          <p:spPr>
            <a:xfrm>
              <a:off x="8754210" y="5831878"/>
              <a:ext cx="80421" cy="235056"/>
            </a:xfrm>
            <a:custGeom>
              <a:avLst/>
              <a:gdLst>
                <a:gd name="connsiteX0" fmla="*/ 59461 w 80421"/>
                <a:gd name="connsiteY0" fmla="*/ 15344 h 235056"/>
                <a:gd name="connsiteX1" fmla="*/ 3661 w 80421"/>
                <a:gd name="connsiteY1" fmla="*/ 235056 h 235056"/>
                <a:gd name="connsiteX2" fmla="*/ 32813 w 80421"/>
                <a:gd name="connsiteY2" fmla="*/ 207976 h 235056"/>
                <a:gd name="connsiteX3" fmla="*/ 48193 w 80421"/>
                <a:gd name="connsiteY3" fmla="*/ 173101 h 235056"/>
                <a:gd name="connsiteX4" fmla="*/ 62547 w 80421"/>
                <a:gd name="connsiteY4" fmla="*/ 139103 h 235056"/>
                <a:gd name="connsiteX5" fmla="*/ 80421 w 80421"/>
                <a:gd name="connsiteY5" fmla="*/ 55433 h 235056"/>
                <a:gd name="connsiteX6" fmla="*/ 74511 w 80421"/>
                <a:gd name="connsiteY6" fmla="*/ 7471 h 235056"/>
                <a:gd name="connsiteX7" fmla="*/ 63763 w 80421"/>
                <a:gd name="connsiteY7" fmla="*/ 0 h 235056"/>
                <a:gd name="connsiteX8" fmla="*/ 59461 w 80421"/>
                <a:gd name="connsiteY8" fmla="*/ 15338 h 235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421" h="235056">
                  <a:moveTo>
                    <a:pt x="59461" y="15344"/>
                  </a:moveTo>
                  <a:cubicBezTo>
                    <a:pt x="63869" y="91620"/>
                    <a:pt x="-18020" y="212197"/>
                    <a:pt x="3661" y="235056"/>
                  </a:cubicBezTo>
                  <a:cubicBezTo>
                    <a:pt x="23254" y="226642"/>
                    <a:pt x="12668" y="217602"/>
                    <a:pt x="32813" y="207976"/>
                  </a:cubicBezTo>
                  <a:cubicBezTo>
                    <a:pt x="33014" y="192962"/>
                    <a:pt x="41039" y="187423"/>
                    <a:pt x="48193" y="173101"/>
                  </a:cubicBezTo>
                  <a:cubicBezTo>
                    <a:pt x="53210" y="163062"/>
                    <a:pt x="58065" y="151264"/>
                    <a:pt x="62547" y="139103"/>
                  </a:cubicBezTo>
                  <a:cubicBezTo>
                    <a:pt x="72173" y="112950"/>
                    <a:pt x="77045" y="82285"/>
                    <a:pt x="80421" y="55433"/>
                  </a:cubicBezTo>
                  <a:lnTo>
                    <a:pt x="74511" y="7471"/>
                  </a:lnTo>
                  <a:cubicBezTo>
                    <a:pt x="69985" y="3914"/>
                    <a:pt x="67870" y="2814"/>
                    <a:pt x="63763" y="0"/>
                  </a:cubicBezTo>
                  <a:lnTo>
                    <a:pt x="59461" y="15338"/>
                  </a:ln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93383375-0E77-C581-91CA-F8A9D2DDA013}"/>
                </a:ext>
              </a:extLst>
            </p:cNvPr>
            <p:cNvSpPr/>
            <p:nvPr/>
          </p:nvSpPr>
          <p:spPr>
            <a:xfrm>
              <a:off x="7110738" y="2633026"/>
              <a:ext cx="1531611" cy="657472"/>
            </a:xfrm>
            <a:custGeom>
              <a:avLst/>
              <a:gdLst>
                <a:gd name="connsiteX0" fmla="*/ 7140 w 1531611"/>
                <a:gd name="connsiteY0" fmla="*/ 609684 h 657472"/>
                <a:gd name="connsiteX1" fmla="*/ 99548 w 1531611"/>
                <a:gd name="connsiteY1" fmla="*/ 657189 h 657472"/>
                <a:gd name="connsiteX2" fmla="*/ 190243 w 1531611"/>
                <a:gd name="connsiteY2" fmla="*/ 608489 h 657472"/>
                <a:gd name="connsiteX3" fmla="*/ 200310 w 1531611"/>
                <a:gd name="connsiteY3" fmla="*/ 599773 h 657472"/>
                <a:gd name="connsiteX4" fmla="*/ 212063 w 1531611"/>
                <a:gd name="connsiteY4" fmla="*/ 581080 h 657472"/>
                <a:gd name="connsiteX5" fmla="*/ 220495 w 1531611"/>
                <a:gd name="connsiteY5" fmla="*/ 560895 h 657472"/>
                <a:gd name="connsiteX6" fmla="*/ 255295 w 1531611"/>
                <a:gd name="connsiteY6" fmla="*/ 466695 h 657472"/>
                <a:gd name="connsiteX7" fmla="*/ 297785 w 1531611"/>
                <a:gd name="connsiteY7" fmla="*/ 385661 h 657472"/>
                <a:gd name="connsiteX8" fmla="*/ 374663 w 1531611"/>
                <a:gd name="connsiteY8" fmla="*/ 191973 h 657472"/>
                <a:gd name="connsiteX9" fmla="*/ 413230 w 1531611"/>
                <a:gd name="connsiteY9" fmla="*/ 93832 h 657472"/>
                <a:gd name="connsiteX10" fmla="*/ 452389 w 1531611"/>
                <a:gd name="connsiteY10" fmla="*/ 0 h 657472"/>
                <a:gd name="connsiteX11" fmla="*/ 432723 w 1531611"/>
                <a:gd name="connsiteY11" fmla="*/ 7421 h 657472"/>
                <a:gd name="connsiteX12" fmla="*/ 254832 w 1531611"/>
                <a:gd name="connsiteY12" fmla="*/ 203515 h 657472"/>
                <a:gd name="connsiteX13" fmla="*/ 221220 w 1531611"/>
                <a:gd name="connsiteY13" fmla="*/ 244604 h 657472"/>
                <a:gd name="connsiteX14" fmla="*/ 157044 w 1531611"/>
                <a:gd name="connsiteY14" fmla="*/ 332093 h 657472"/>
                <a:gd name="connsiteX15" fmla="*/ 39931 w 1531611"/>
                <a:gd name="connsiteY15" fmla="*/ 504451 h 657472"/>
                <a:gd name="connsiteX16" fmla="*/ 12597 w 1531611"/>
                <a:gd name="connsiteY16" fmla="*/ 549538 h 657472"/>
                <a:gd name="connsiteX17" fmla="*/ 2703 w 1531611"/>
                <a:gd name="connsiteY17" fmla="*/ 603492 h 657472"/>
                <a:gd name="connsiteX18" fmla="*/ 7151 w 1531611"/>
                <a:gd name="connsiteY18" fmla="*/ 609684 h 657472"/>
                <a:gd name="connsiteX19" fmla="*/ 1328428 w 1531611"/>
                <a:gd name="connsiteY19" fmla="*/ 296241 h 657472"/>
                <a:gd name="connsiteX20" fmla="*/ 1484186 w 1531611"/>
                <a:gd name="connsiteY20" fmla="*/ 280512 h 657472"/>
                <a:gd name="connsiteX21" fmla="*/ 1531598 w 1531611"/>
                <a:gd name="connsiteY21" fmla="*/ 222141 h 657472"/>
                <a:gd name="connsiteX22" fmla="*/ 1476937 w 1531611"/>
                <a:gd name="connsiteY22" fmla="*/ 171024 h 657472"/>
                <a:gd name="connsiteX23" fmla="*/ 1475285 w 1531611"/>
                <a:gd name="connsiteY23" fmla="*/ 167194 h 657472"/>
                <a:gd name="connsiteX24" fmla="*/ 1064256 w 1531611"/>
                <a:gd name="connsiteY24" fmla="*/ 16594 h 657472"/>
                <a:gd name="connsiteX25" fmla="*/ 1054228 w 1531611"/>
                <a:gd name="connsiteY25" fmla="*/ 43959 h 657472"/>
                <a:gd name="connsiteX26" fmla="*/ 1014327 w 1531611"/>
                <a:gd name="connsiteY26" fmla="*/ 41692 h 657472"/>
                <a:gd name="connsiteX27" fmla="*/ 1012240 w 1531611"/>
                <a:gd name="connsiteY27" fmla="*/ 39537 h 657472"/>
                <a:gd name="connsiteX28" fmla="*/ 1005956 w 1531611"/>
                <a:gd name="connsiteY28" fmla="*/ 82301 h 657472"/>
                <a:gd name="connsiteX29" fmla="*/ 1195951 w 1531611"/>
                <a:gd name="connsiteY29" fmla="*/ 207088 h 657472"/>
                <a:gd name="connsiteX30" fmla="*/ 1252421 w 1531611"/>
                <a:gd name="connsiteY30" fmla="*/ 253359 h 657472"/>
                <a:gd name="connsiteX31" fmla="*/ 1321882 w 1531611"/>
                <a:gd name="connsiteY31" fmla="*/ 290227 h 657472"/>
                <a:gd name="connsiteX32" fmla="*/ 1328428 w 1531611"/>
                <a:gd name="connsiteY32" fmla="*/ 296252 h 657472"/>
                <a:gd name="connsiteX33" fmla="*/ 856576 w 1531611"/>
                <a:gd name="connsiteY33" fmla="*/ 465416 h 657472"/>
                <a:gd name="connsiteX34" fmla="*/ 899139 w 1531611"/>
                <a:gd name="connsiteY34" fmla="*/ 520174 h 657472"/>
                <a:gd name="connsiteX35" fmla="*/ 981485 w 1531611"/>
                <a:gd name="connsiteY35" fmla="*/ 509459 h 657472"/>
                <a:gd name="connsiteX36" fmla="*/ 1084519 w 1531611"/>
                <a:gd name="connsiteY36" fmla="*/ 410005 h 657472"/>
                <a:gd name="connsiteX37" fmla="*/ 1084965 w 1531611"/>
                <a:gd name="connsiteY37" fmla="*/ 407744 h 657472"/>
                <a:gd name="connsiteX38" fmla="*/ 1036420 w 1531611"/>
                <a:gd name="connsiteY38" fmla="*/ 302383 h 657472"/>
                <a:gd name="connsiteX39" fmla="*/ 851074 w 1531611"/>
                <a:gd name="connsiteY39" fmla="*/ 113848 h 657472"/>
                <a:gd name="connsiteX40" fmla="*/ 815609 w 1531611"/>
                <a:gd name="connsiteY40" fmla="*/ 76841 h 657472"/>
                <a:gd name="connsiteX41" fmla="*/ 742058 w 1531611"/>
                <a:gd name="connsiteY41" fmla="*/ 126490 h 657472"/>
                <a:gd name="connsiteX42" fmla="*/ 787779 w 1531611"/>
                <a:gd name="connsiteY42" fmla="*/ 229473 h 657472"/>
                <a:gd name="connsiteX43" fmla="*/ 852446 w 1531611"/>
                <a:gd name="connsiteY43" fmla="*/ 462854 h 657472"/>
                <a:gd name="connsiteX44" fmla="*/ 856576 w 1531611"/>
                <a:gd name="connsiteY44" fmla="*/ 465422 h 657472"/>
                <a:gd name="connsiteX45" fmla="*/ 347195 w 1531611"/>
                <a:gd name="connsiteY45" fmla="*/ 560744 h 657472"/>
                <a:gd name="connsiteX46" fmla="*/ 345119 w 1531611"/>
                <a:gd name="connsiteY46" fmla="*/ 563218 h 657472"/>
                <a:gd name="connsiteX47" fmla="*/ 379289 w 1531611"/>
                <a:gd name="connsiteY47" fmla="*/ 627161 h 657472"/>
                <a:gd name="connsiteX48" fmla="*/ 463209 w 1531611"/>
                <a:gd name="connsiteY48" fmla="*/ 594279 h 657472"/>
                <a:gd name="connsiteX49" fmla="*/ 622740 w 1531611"/>
                <a:gd name="connsiteY49" fmla="*/ 518745 h 657472"/>
                <a:gd name="connsiteX50" fmla="*/ 622880 w 1531611"/>
                <a:gd name="connsiteY50" fmla="*/ 514261 h 657472"/>
                <a:gd name="connsiteX51" fmla="*/ 585775 w 1531611"/>
                <a:gd name="connsiteY51" fmla="*/ 395136 h 657472"/>
                <a:gd name="connsiteX52" fmla="*/ 557744 w 1531611"/>
                <a:gd name="connsiteY52" fmla="*/ 68114 h 657472"/>
                <a:gd name="connsiteX53" fmla="*/ 520097 w 1531611"/>
                <a:gd name="connsiteY53" fmla="*/ 108103 h 657472"/>
                <a:gd name="connsiteX54" fmla="*/ 347190 w 1531611"/>
                <a:gd name="connsiteY54" fmla="*/ 560744 h 657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531611" h="657472">
                  <a:moveTo>
                    <a:pt x="7140" y="609684"/>
                  </a:moveTo>
                  <a:cubicBezTo>
                    <a:pt x="19623" y="637697"/>
                    <a:pt x="53358" y="660282"/>
                    <a:pt x="99548" y="657189"/>
                  </a:cubicBezTo>
                  <a:cubicBezTo>
                    <a:pt x="133433" y="654922"/>
                    <a:pt x="181230" y="626898"/>
                    <a:pt x="190243" y="608489"/>
                  </a:cubicBezTo>
                  <a:lnTo>
                    <a:pt x="200310" y="599773"/>
                  </a:lnTo>
                  <a:cubicBezTo>
                    <a:pt x="204244" y="592397"/>
                    <a:pt x="209144" y="588104"/>
                    <a:pt x="212063" y="581080"/>
                  </a:cubicBezTo>
                  <a:cubicBezTo>
                    <a:pt x="217141" y="568846"/>
                    <a:pt x="211220" y="572274"/>
                    <a:pt x="220495" y="560895"/>
                  </a:cubicBezTo>
                  <a:cubicBezTo>
                    <a:pt x="222487" y="529968"/>
                    <a:pt x="242382" y="492106"/>
                    <a:pt x="255295" y="466695"/>
                  </a:cubicBezTo>
                  <a:cubicBezTo>
                    <a:pt x="266506" y="444640"/>
                    <a:pt x="294275" y="405097"/>
                    <a:pt x="297785" y="385661"/>
                  </a:cubicBezTo>
                  <a:cubicBezTo>
                    <a:pt x="325995" y="325024"/>
                    <a:pt x="349372" y="255252"/>
                    <a:pt x="374663" y="191973"/>
                  </a:cubicBezTo>
                  <a:cubicBezTo>
                    <a:pt x="387783" y="159120"/>
                    <a:pt x="400322" y="126819"/>
                    <a:pt x="413230" y="93832"/>
                  </a:cubicBezTo>
                  <a:cubicBezTo>
                    <a:pt x="422471" y="70235"/>
                    <a:pt x="451127" y="17069"/>
                    <a:pt x="452389" y="0"/>
                  </a:cubicBezTo>
                  <a:cubicBezTo>
                    <a:pt x="440837" y="2462"/>
                    <a:pt x="441813" y="3088"/>
                    <a:pt x="432723" y="7421"/>
                  </a:cubicBezTo>
                  <a:lnTo>
                    <a:pt x="254832" y="203515"/>
                  </a:lnTo>
                  <a:lnTo>
                    <a:pt x="221220" y="244604"/>
                  </a:lnTo>
                  <a:cubicBezTo>
                    <a:pt x="210952" y="264761"/>
                    <a:pt x="173797" y="308993"/>
                    <a:pt x="157044" y="332093"/>
                  </a:cubicBezTo>
                  <a:cubicBezTo>
                    <a:pt x="111948" y="394299"/>
                    <a:pt x="80853" y="437677"/>
                    <a:pt x="39931" y="504451"/>
                  </a:cubicBezTo>
                  <a:cubicBezTo>
                    <a:pt x="30500" y="519850"/>
                    <a:pt x="22480" y="533731"/>
                    <a:pt x="12597" y="549538"/>
                  </a:cubicBezTo>
                  <a:cubicBezTo>
                    <a:pt x="-472" y="570432"/>
                    <a:pt x="-2615" y="577718"/>
                    <a:pt x="2703" y="603492"/>
                  </a:cubicBezTo>
                  <a:cubicBezTo>
                    <a:pt x="2675" y="611091"/>
                    <a:pt x="499" y="609684"/>
                    <a:pt x="7151" y="609684"/>
                  </a:cubicBezTo>
                  <a:close/>
                  <a:moveTo>
                    <a:pt x="1328428" y="296241"/>
                  </a:moveTo>
                  <a:cubicBezTo>
                    <a:pt x="1400562" y="326950"/>
                    <a:pt x="1426109" y="322522"/>
                    <a:pt x="1484186" y="280512"/>
                  </a:cubicBezTo>
                  <a:cubicBezTo>
                    <a:pt x="1500347" y="268814"/>
                    <a:pt x="1530923" y="249495"/>
                    <a:pt x="1531598" y="222141"/>
                  </a:cubicBezTo>
                  <a:cubicBezTo>
                    <a:pt x="1532318" y="193124"/>
                    <a:pt x="1503818" y="173754"/>
                    <a:pt x="1476937" y="171024"/>
                  </a:cubicBezTo>
                  <a:lnTo>
                    <a:pt x="1475285" y="167194"/>
                  </a:lnTo>
                  <a:cubicBezTo>
                    <a:pt x="1413743" y="140867"/>
                    <a:pt x="1110725" y="16533"/>
                    <a:pt x="1064256" y="16594"/>
                  </a:cubicBezTo>
                  <a:cubicBezTo>
                    <a:pt x="1062336" y="21217"/>
                    <a:pt x="1066907" y="36405"/>
                    <a:pt x="1054228" y="43959"/>
                  </a:cubicBezTo>
                  <a:cubicBezTo>
                    <a:pt x="1039964" y="52446"/>
                    <a:pt x="1027385" y="46343"/>
                    <a:pt x="1014327" y="41692"/>
                  </a:cubicBezTo>
                  <a:lnTo>
                    <a:pt x="1012240" y="39537"/>
                  </a:lnTo>
                  <a:cubicBezTo>
                    <a:pt x="1006693" y="53697"/>
                    <a:pt x="1001051" y="62580"/>
                    <a:pt x="1005956" y="82301"/>
                  </a:cubicBezTo>
                  <a:cubicBezTo>
                    <a:pt x="1013372" y="93212"/>
                    <a:pt x="1154655" y="175787"/>
                    <a:pt x="1195951" y="207088"/>
                  </a:cubicBezTo>
                  <a:lnTo>
                    <a:pt x="1252421" y="253359"/>
                  </a:lnTo>
                  <a:lnTo>
                    <a:pt x="1321882" y="290227"/>
                  </a:lnTo>
                  <a:lnTo>
                    <a:pt x="1328428" y="296252"/>
                  </a:lnTo>
                  <a:close/>
                  <a:moveTo>
                    <a:pt x="856576" y="465416"/>
                  </a:moveTo>
                  <a:cubicBezTo>
                    <a:pt x="858658" y="491056"/>
                    <a:pt x="877620" y="512938"/>
                    <a:pt x="899139" y="520174"/>
                  </a:cubicBezTo>
                  <a:cubicBezTo>
                    <a:pt x="926489" y="529370"/>
                    <a:pt x="957768" y="519409"/>
                    <a:pt x="981485" y="509459"/>
                  </a:cubicBezTo>
                  <a:cubicBezTo>
                    <a:pt x="1036158" y="486539"/>
                    <a:pt x="1068190" y="468002"/>
                    <a:pt x="1084519" y="410005"/>
                  </a:cubicBezTo>
                  <a:lnTo>
                    <a:pt x="1084965" y="407744"/>
                  </a:lnTo>
                  <a:cubicBezTo>
                    <a:pt x="1085311" y="356476"/>
                    <a:pt x="1060835" y="325934"/>
                    <a:pt x="1036420" y="302383"/>
                  </a:cubicBezTo>
                  <a:cubicBezTo>
                    <a:pt x="947868" y="216982"/>
                    <a:pt x="939453" y="220958"/>
                    <a:pt x="851074" y="113848"/>
                  </a:cubicBezTo>
                  <a:cubicBezTo>
                    <a:pt x="836324" y="95970"/>
                    <a:pt x="836648" y="89990"/>
                    <a:pt x="815609" y="76841"/>
                  </a:cubicBezTo>
                  <a:cubicBezTo>
                    <a:pt x="772639" y="49973"/>
                    <a:pt x="724568" y="69510"/>
                    <a:pt x="742058" y="126490"/>
                  </a:cubicBezTo>
                  <a:cubicBezTo>
                    <a:pt x="751238" y="156395"/>
                    <a:pt x="773945" y="200354"/>
                    <a:pt x="787779" y="229473"/>
                  </a:cubicBezTo>
                  <a:cubicBezTo>
                    <a:pt x="823790" y="305269"/>
                    <a:pt x="840309" y="369530"/>
                    <a:pt x="852446" y="462854"/>
                  </a:cubicBezTo>
                  <a:lnTo>
                    <a:pt x="856576" y="465422"/>
                  </a:lnTo>
                  <a:close/>
                  <a:moveTo>
                    <a:pt x="347195" y="560744"/>
                  </a:moveTo>
                  <a:lnTo>
                    <a:pt x="345119" y="563218"/>
                  </a:lnTo>
                  <a:cubicBezTo>
                    <a:pt x="335956" y="594391"/>
                    <a:pt x="336726" y="634682"/>
                    <a:pt x="379289" y="627161"/>
                  </a:cubicBezTo>
                  <a:cubicBezTo>
                    <a:pt x="398068" y="623844"/>
                    <a:pt x="440636" y="602660"/>
                    <a:pt x="463209" y="594279"/>
                  </a:cubicBezTo>
                  <a:cubicBezTo>
                    <a:pt x="548597" y="562587"/>
                    <a:pt x="616769" y="598785"/>
                    <a:pt x="622740" y="518745"/>
                  </a:cubicBezTo>
                  <a:lnTo>
                    <a:pt x="622880" y="514261"/>
                  </a:lnTo>
                  <a:cubicBezTo>
                    <a:pt x="618968" y="467935"/>
                    <a:pt x="596489" y="436633"/>
                    <a:pt x="585775" y="395136"/>
                  </a:cubicBezTo>
                  <a:cubicBezTo>
                    <a:pt x="550662" y="259132"/>
                    <a:pt x="654834" y="67114"/>
                    <a:pt x="557744" y="68114"/>
                  </a:cubicBezTo>
                  <a:cubicBezTo>
                    <a:pt x="530667" y="68393"/>
                    <a:pt x="529110" y="85534"/>
                    <a:pt x="520097" y="108103"/>
                  </a:cubicBezTo>
                  <a:cubicBezTo>
                    <a:pt x="491542" y="179606"/>
                    <a:pt x="363792" y="489694"/>
                    <a:pt x="347190" y="560744"/>
                  </a:cubicBezTo>
                  <a:close/>
                </a:path>
              </a:pathLst>
            </a:custGeom>
            <a:solidFill>
              <a:srgbClr val="00A2E9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8904245E-540E-4381-6CD1-E9335009FB4F}"/>
                </a:ext>
              </a:extLst>
            </p:cNvPr>
            <p:cNvSpPr/>
            <p:nvPr/>
          </p:nvSpPr>
          <p:spPr>
            <a:xfrm>
              <a:off x="8787029" y="5825038"/>
              <a:ext cx="94199" cy="215368"/>
            </a:xfrm>
            <a:custGeom>
              <a:avLst/>
              <a:gdLst>
                <a:gd name="connsiteX0" fmla="*/ 67056 w 94199"/>
                <a:gd name="connsiteY0" fmla="*/ 6460 h 215368"/>
                <a:gd name="connsiteX1" fmla="*/ 55337 w 94199"/>
                <a:gd name="connsiteY1" fmla="*/ 34601 h 215368"/>
                <a:gd name="connsiteX2" fmla="*/ 47608 w 94199"/>
                <a:gd name="connsiteY2" fmla="*/ 62273 h 215368"/>
                <a:gd name="connsiteX3" fmla="*/ 29733 w 94199"/>
                <a:gd name="connsiteY3" fmla="*/ 145943 h 215368"/>
                <a:gd name="connsiteX4" fmla="*/ 15380 w 94199"/>
                <a:gd name="connsiteY4" fmla="*/ 179941 h 215368"/>
                <a:gd name="connsiteX5" fmla="*/ 0 w 94199"/>
                <a:gd name="connsiteY5" fmla="*/ 214816 h 215368"/>
                <a:gd name="connsiteX6" fmla="*/ 14202 w 94199"/>
                <a:gd name="connsiteY6" fmla="*/ 215368 h 215368"/>
                <a:gd name="connsiteX7" fmla="*/ 66275 w 94199"/>
                <a:gd name="connsiteY7" fmla="*/ 118053 h 215368"/>
                <a:gd name="connsiteX8" fmla="*/ 85282 w 94199"/>
                <a:gd name="connsiteY8" fmla="*/ 60442 h 215368"/>
                <a:gd name="connsiteX9" fmla="*/ 82759 w 94199"/>
                <a:gd name="connsiteY9" fmla="*/ 0 h 215368"/>
                <a:gd name="connsiteX10" fmla="*/ 67056 w 94199"/>
                <a:gd name="connsiteY10" fmla="*/ 6455 h 215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4199" h="215368">
                  <a:moveTo>
                    <a:pt x="67056" y="6460"/>
                  </a:moveTo>
                  <a:cubicBezTo>
                    <a:pt x="63161" y="27477"/>
                    <a:pt x="61559" y="18482"/>
                    <a:pt x="55337" y="34601"/>
                  </a:cubicBezTo>
                  <a:cubicBezTo>
                    <a:pt x="52435" y="42100"/>
                    <a:pt x="49421" y="54713"/>
                    <a:pt x="47608" y="62273"/>
                  </a:cubicBezTo>
                  <a:cubicBezTo>
                    <a:pt x="44231" y="89119"/>
                    <a:pt x="39360" y="119789"/>
                    <a:pt x="29733" y="145943"/>
                  </a:cubicBezTo>
                  <a:cubicBezTo>
                    <a:pt x="25252" y="158104"/>
                    <a:pt x="20397" y="169902"/>
                    <a:pt x="15380" y="179941"/>
                  </a:cubicBezTo>
                  <a:cubicBezTo>
                    <a:pt x="8226" y="194263"/>
                    <a:pt x="201" y="199801"/>
                    <a:pt x="0" y="214816"/>
                  </a:cubicBezTo>
                  <a:lnTo>
                    <a:pt x="14202" y="215368"/>
                  </a:lnTo>
                  <a:cubicBezTo>
                    <a:pt x="32601" y="182487"/>
                    <a:pt x="49667" y="158059"/>
                    <a:pt x="66275" y="118053"/>
                  </a:cubicBezTo>
                  <a:cubicBezTo>
                    <a:pt x="73312" y="101107"/>
                    <a:pt x="80644" y="79448"/>
                    <a:pt x="85282" y="60442"/>
                  </a:cubicBezTo>
                  <a:cubicBezTo>
                    <a:pt x="93028" y="28705"/>
                    <a:pt x="101806" y="4249"/>
                    <a:pt x="82759" y="0"/>
                  </a:cubicBezTo>
                  <a:cubicBezTo>
                    <a:pt x="69896" y="1407"/>
                    <a:pt x="73864" y="-547"/>
                    <a:pt x="67056" y="6455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D984F1C5-AAA1-4E88-4BDB-43871D89205C}"/>
                </a:ext>
              </a:extLst>
            </p:cNvPr>
            <p:cNvSpPr/>
            <p:nvPr/>
          </p:nvSpPr>
          <p:spPr>
            <a:xfrm>
              <a:off x="8021864" y="5720882"/>
              <a:ext cx="42652" cy="315978"/>
            </a:xfrm>
            <a:custGeom>
              <a:avLst/>
              <a:gdLst>
                <a:gd name="connsiteX0" fmla="*/ 982 w 42652"/>
                <a:gd name="connsiteY0" fmla="*/ 219980 h 315978"/>
                <a:gd name="connsiteX1" fmla="*/ 8416 w 42652"/>
                <a:gd name="connsiteY1" fmla="*/ 315978 h 315978"/>
                <a:gd name="connsiteX2" fmla="*/ 20464 w 42652"/>
                <a:gd name="connsiteY2" fmla="*/ 291545 h 315978"/>
                <a:gd name="connsiteX3" fmla="*/ 20202 w 42652"/>
                <a:gd name="connsiteY3" fmla="*/ 257094 h 315978"/>
                <a:gd name="connsiteX4" fmla="*/ 22959 w 42652"/>
                <a:gd name="connsiteY4" fmla="*/ 114496 h 315978"/>
                <a:gd name="connsiteX5" fmla="*/ 42652 w 42652"/>
                <a:gd name="connsiteY5" fmla="*/ 0 h 315978"/>
                <a:gd name="connsiteX6" fmla="*/ 977 w 42652"/>
                <a:gd name="connsiteY6" fmla="*/ 219975 h 31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652" h="315978">
                  <a:moveTo>
                    <a:pt x="982" y="219980"/>
                  </a:moveTo>
                  <a:cubicBezTo>
                    <a:pt x="2908" y="244715"/>
                    <a:pt x="-5999" y="297391"/>
                    <a:pt x="8416" y="315978"/>
                  </a:cubicBezTo>
                  <a:cubicBezTo>
                    <a:pt x="20771" y="310641"/>
                    <a:pt x="18639" y="308496"/>
                    <a:pt x="20464" y="291545"/>
                  </a:cubicBezTo>
                  <a:cubicBezTo>
                    <a:pt x="21904" y="278194"/>
                    <a:pt x="22998" y="269116"/>
                    <a:pt x="20202" y="257094"/>
                  </a:cubicBezTo>
                  <a:lnTo>
                    <a:pt x="22959" y="114496"/>
                  </a:lnTo>
                  <a:cubicBezTo>
                    <a:pt x="25738" y="45472"/>
                    <a:pt x="42144" y="16003"/>
                    <a:pt x="42652" y="0"/>
                  </a:cubicBezTo>
                  <a:cubicBezTo>
                    <a:pt x="3812" y="16242"/>
                    <a:pt x="1116" y="174123"/>
                    <a:pt x="977" y="219975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4CCC02BA-1D1A-5FC5-37C5-4B577C98D16E}"/>
                </a:ext>
              </a:extLst>
            </p:cNvPr>
            <p:cNvSpPr/>
            <p:nvPr/>
          </p:nvSpPr>
          <p:spPr>
            <a:xfrm>
              <a:off x="8264003" y="5658938"/>
              <a:ext cx="66637" cy="364577"/>
            </a:xfrm>
            <a:custGeom>
              <a:avLst/>
              <a:gdLst>
                <a:gd name="connsiteX0" fmla="*/ 0 w 66637"/>
                <a:gd name="connsiteY0" fmla="*/ 345554 h 364577"/>
                <a:gd name="connsiteX1" fmla="*/ 2210 w 66637"/>
                <a:gd name="connsiteY1" fmla="*/ 362076 h 364577"/>
                <a:gd name="connsiteX2" fmla="*/ 3454 w 66637"/>
                <a:gd name="connsiteY2" fmla="*/ 364577 h 364577"/>
                <a:gd name="connsiteX3" fmla="*/ 11513 w 66637"/>
                <a:gd name="connsiteY3" fmla="*/ 317067 h 364577"/>
                <a:gd name="connsiteX4" fmla="*/ 33969 w 66637"/>
                <a:gd name="connsiteY4" fmla="*/ 145675 h 364577"/>
                <a:gd name="connsiteX5" fmla="*/ 66637 w 66637"/>
                <a:gd name="connsiteY5" fmla="*/ 13931 h 364577"/>
                <a:gd name="connsiteX6" fmla="*/ 63752 w 66637"/>
                <a:gd name="connsiteY6" fmla="*/ 0 h 364577"/>
                <a:gd name="connsiteX7" fmla="*/ 6886 w 66637"/>
                <a:gd name="connsiteY7" fmla="*/ 249026 h 364577"/>
                <a:gd name="connsiteX8" fmla="*/ 0 w 66637"/>
                <a:gd name="connsiteY8" fmla="*/ 345549 h 364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637" h="364577">
                  <a:moveTo>
                    <a:pt x="0" y="345554"/>
                  </a:moveTo>
                  <a:lnTo>
                    <a:pt x="2210" y="362076"/>
                  </a:lnTo>
                  <a:cubicBezTo>
                    <a:pt x="2394" y="362595"/>
                    <a:pt x="2902" y="363829"/>
                    <a:pt x="3454" y="364577"/>
                  </a:cubicBezTo>
                  <a:cubicBezTo>
                    <a:pt x="10402" y="353718"/>
                    <a:pt x="13918" y="329803"/>
                    <a:pt x="11513" y="317067"/>
                  </a:cubicBezTo>
                  <a:cubicBezTo>
                    <a:pt x="23410" y="285045"/>
                    <a:pt x="27931" y="186993"/>
                    <a:pt x="33969" y="145675"/>
                  </a:cubicBezTo>
                  <a:cubicBezTo>
                    <a:pt x="43629" y="79493"/>
                    <a:pt x="66598" y="14227"/>
                    <a:pt x="66637" y="13931"/>
                  </a:cubicBezTo>
                  <a:lnTo>
                    <a:pt x="63752" y="0"/>
                  </a:lnTo>
                  <a:cubicBezTo>
                    <a:pt x="31441" y="28789"/>
                    <a:pt x="12216" y="194184"/>
                    <a:pt x="6886" y="249026"/>
                  </a:cubicBezTo>
                  <a:cubicBezTo>
                    <a:pt x="1099" y="308636"/>
                    <a:pt x="11217" y="324108"/>
                    <a:pt x="0" y="345549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42230F55-0568-74FC-C442-A946B72D9B45}"/>
                </a:ext>
              </a:extLst>
            </p:cNvPr>
            <p:cNvSpPr/>
            <p:nvPr/>
          </p:nvSpPr>
          <p:spPr>
            <a:xfrm>
              <a:off x="8682682" y="5180646"/>
              <a:ext cx="66632" cy="291092"/>
            </a:xfrm>
            <a:custGeom>
              <a:avLst/>
              <a:gdLst>
                <a:gd name="connsiteX0" fmla="*/ 2837 w 66632"/>
                <a:gd name="connsiteY0" fmla="*/ 291092 h 291092"/>
                <a:gd name="connsiteX1" fmla="*/ 61661 w 66632"/>
                <a:gd name="connsiteY1" fmla="*/ 33685 h 291092"/>
                <a:gd name="connsiteX2" fmla="*/ 59122 w 66632"/>
                <a:gd name="connsiteY2" fmla="*/ 0 h 291092"/>
                <a:gd name="connsiteX3" fmla="*/ 38480 w 66632"/>
                <a:gd name="connsiteY3" fmla="*/ 67427 h 291092"/>
                <a:gd name="connsiteX4" fmla="*/ 2842 w 66632"/>
                <a:gd name="connsiteY4" fmla="*/ 291092 h 291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32" h="291092">
                  <a:moveTo>
                    <a:pt x="2837" y="291092"/>
                  </a:moveTo>
                  <a:lnTo>
                    <a:pt x="61661" y="33685"/>
                  </a:lnTo>
                  <a:cubicBezTo>
                    <a:pt x="66047" y="14093"/>
                    <a:pt x="71271" y="8074"/>
                    <a:pt x="59122" y="0"/>
                  </a:cubicBezTo>
                  <a:cubicBezTo>
                    <a:pt x="45522" y="7342"/>
                    <a:pt x="45148" y="36762"/>
                    <a:pt x="38480" y="67427"/>
                  </a:cubicBezTo>
                  <a:cubicBezTo>
                    <a:pt x="32603" y="94462"/>
                    <a:pt x="-11466" y="268803"/>
                    <a:pt x="2842" y="291092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52584B07-6458-28CA-2352-4EECA822C9C3}"/>
                </a:ext>
              </a:extLst>
            </p:cNvPr>
            <p:cNvSpPr/>
            <p:nvPr/>
          </p:nvSpPr>
          <p:spPr>
            <a:xfrm>
              <a:off x="7950874" y="6002014"/>
              <a:ext cx="48640" cy="158058"/>
            </a:xfrm>
            <a:custGeom>
              <a:avLst/>
              <a:gdLst>
                <a:gd name="connsiteX0" fmla="*/ 0 w 48640"/>
                <a:gd name="connsiteY0" fmla="*/ 6382 h 158058"/>
                <a:gd name="connsiteX1" fmla="*/ 11189 w 48640"/>
                <a:gd name="connsiteY1" fmla="*/ 89666 h 158058"/>
                <a:gd name="connsiteX2" fmla="*/ 43232 w 48640"/>
                <a:gd name="connsiteY2" fmla="*/ 158059 h 158058"/>
                <a:gd name="connsiteX3" fmla="*/ 7054 w 48640"/>
                <a:gd name="connsiteY3" fmla="*/ 0 h 158058"/>
                <a:gd name="connsiteX4" fmla="*/ 0 w 48640"/>
                <a:gd name="connsiteY4" fmla="*/ 6388 h 158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40" h="158058">
                  <a:moveTo>
                    <a:pt x="0" y="6382"/>
                  </a:moveTo>
                  <a:lnTo>
                    <a:pt x="11189" y="89666"/>
                  </a:lnTo>
                  <a:cubicBezTo>
                    <a:pt x="14526" y="109901"/>
                    <a:pt x="22780" y="154904"/>
                    <a:pt x="43232" y="158059"/>
                  </a:cubicBezTo>
                  <a:cubicBezTo>
                    <a:pt x="61816" y="139734"/>
                    <a:pt x="28232" y="15025"/>
                    <a:pt x="7054" y="0"/>
                  </a:cubicBezTo>
                  <a:lnTo>
                    <a:pt x="0" y="6388"/>
                  </a:ln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77C24FAF-1026-4018-5C79-00352F6C754E}"/>
                </a:ext>
              </a:extLst>
            </p:cNvPr>
            <p:cNvSpPr/>
            <p:nvPr/>
          </p:nvSpPr>
          <p:spPr>
            <a:xfrm>
              <a:off x="8628686" y="4108377"/>
              <a:ext cx="105338" cy="155736"/>
            </a:xfrm>
            <a:custGeom>
              <a:avLst/>
              <a:gdLst>
                <a:gd name="connsiteX0" fmla="*/ 40264 w 105338"/>
                <a:gd name="connsiteY0" fmla="*/ 76969 h 155736"/>
                <a:gd name="connsiteX1" fmla="*/ 21161 w 105338"/>
                <a:gd name="connsiteY1" fmla="*/ 111213 h 155736"/>
                <a:gd name="connsiteX2" fmla="*/ 0 w 105338"/>
                <a:gd name="connsiteY2" fmla="*/ 155005 h 155736"/>
                <a:gd name="connsiteX3" fmla="*/ 20665 w 105338"/>
                <a:gd name="connsiteY3" fmla="*/ 155736 h 155736"/>
                <a:gd name="connsiteX4" fmla="*/ 61938 w 105338"/>
                <a:gd name="connsiteY4" fmla="*/ 87288 h 155736"/>
                <a:gd name="connsiteX5" fmla="*/ 105338 w 105338"/>
                <a:gd name="connsiteY5" fmla="*/ 16745 h 155736"/>
                <a:gd name="connsiteX6" fmla="*/ 85432 w 105338"/>
                <a:gd name="connsiteY6" fmla="*/ 0 h 155736"/>
                <a:gd name="connsiteX7" fmla="*/ 40264 w 105338"/>
                <a:gd name="connsiteY7" fmla="*/ 76969 h 155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338" h="155736">
                  <a:moveTo>
                    <a:pt x="40264" y="76969"/>
                  </a:moveTo>
                  <a:lnTo>
                    <a:pt x="21161" y="111213"/>
                  </a:lnTo>
                  <a:lnTo>
                    <a:pt x="0" y="155005"/>
                  </a:lnTo>
                  <a:lnTo>
                    <a:pt x="20665" y="155736"/>
                  </a:lnTo>
                  <a:cubicBezTo>
                    <a:pt x="26943" y="139025"/>
                    <a:pt x="50895" y="103681"/>
                    <a:pt x="61938" y="87288"/>
                  </a:cubicBezTo>
                  <a:cubicBezTo>
                    <a:pt x="74059" y="69292"/>
                    <a:pt x="97944" y="34836"/>
                    <a:pt x="105338" y="16745"/>
                  </a:cubicBezTo>
                  <a:cubicBezTo>
                    <a:pt x="97185" y="7884"/>
                    <a:pt x="98575" y="6108"/>
                    <a:pt x="85432" y="0"/>
                  </a:cubicBezTo>
                  <a:cubicBezTo>
                    <a:pt x="78529" y="15265"/>
                    <a:pt x="50984" y="68320"/>
                    <a:pt x="40264" y="76969"/>
                  </a:cubicBezTo>
                  <a:close/>
                </a:path>
              </a:pathLst>
            </a:custGeom>
            <a:solidFill>
              <a:srgbClr val="C3DBD7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2E19B3E1-602B-9F3E-C356-C21C5D380043}"/>
                </a:ext>
              </a:extLst>
            </p:cNvPr>
            <p:cNvSpPr/>
            <p:nvPr/>
          </p:nvSpPr>
          <p:spPr>
            <a:xfrm>
              <a:off x="7449192" y="5775847"/>
              <a:ext cx="60427" cy="209734"/>
            </a:xfrm>
            <a:custGeom>
              <a:avLst/>
              <a:gdLst>
                <a:gd name="connsiteX0" fmla="*/ 6006 w 60427"/>
                <a:gd name="connsiteY0" fmla="*/ 88896 h 209734"/>
                <a:gd name="connsiteX1" fmla="*/ 46164 w 60427"/>
                <a:gd name="connsiteY1" fmla="*/ 204274 h 209734"/>
                <a:gd name="connsiteX2" fmla="*/ 60428 w 60427"/>
                <a:gd name="connsiteY2" fmla="*/ 209735 h 209734"/>
                <a:gd name="connsiteX3" fmla="*/ 22251 w 60427"/>
                <a:gd name="connsiteY3" fmla="*/ 47879 h 209734"/>
                <a:gd name="connsiteX4" fmla="*/ 17000 w 60427"/>
                <a:gd name="connsiteY4" fmla="*/ 20637 h 209734"/>
                <a:gd name="connsiteX5" fmla="*/ 1509 w 60427"/>
                <a:gd name="connsiteY5" fmla="*/ 0 h 209734"/>
                <a:gd name="connsiteX6" fmla="*/ 8440 w 60427"/>
                <a:gd name="connsiteY6" fmla="*/ 65869 h 209734"/>
                <a:gd name="connsiteX7" fmla="*/ 6012 w 60427"/>
                <a:gd name="connsiteY7" fmla="*/ 88896 h 209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427" h="209734">
                  <a:moveTo>
                    <a:pt x="6006" y="88896"/>
                  </a:moveTo>
                  <a:cubicBezTo>
                    <a:pt x="12017" y="102285"/>
                    <a:pt x="45639" y="195396"/>
                    <a:pt x="46164" y="204274"/>
                  </a:cubicBezTo>
                  <a:cubicBezTo>
                    <a:pt x="52247" y="206692"/>
                    <a:pt x="52771" y="205625"/>
                    <a:pt x="60428" y="209735"/>
                  </a:cubicBezTo>
                  <a:lnTo>
                    <a:pt x="22251" y="47879"/>
                  </a:lnTo>
                  <a:cubicBezTo>
                    <a:pt x="20332" y="38348"/>
                    <a:pt x="19048" y="30241"/>
                    <a:pt x="17000" y="20637"/>
                  </a:cubicBezTo>
                  <a:cubicBezTo>
                    <a:pt x="13004" y="1915"/>
                    <a:pt x="16185" y="3523"/>
                    <a:pt x="1509" y="0"/>
                  </a:cubicBezTo>
                  <a:cubicBezTo>
                    <a:pt x="-3570" y="14724"/>
                    <a:pt x="5566" y="44959"/>
                    <a:pt x="8440" y="65869"/>
                  </a:cubicBezTo>
                  <a:lnTo>
                    <a:pt x="6012" y="88896"/>
                  </a:ln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5E293D5F-6EC9-A681-F3D5-A2A7E806FBF5}"/>
                </a:ext>
              </a:extLst>
            </p:cNvPr>
            <p:cNvSpPr/>
            <p:nvPr/>
          </p:nvSpPr>
          <p:spPr>
            <a:xfrm>
              <a:off x="7777932" y="5861046"/>
              <a:ext cx="32973" cy="211337"/>
            </a:xfrm>
            <a:custGeom>
              <a:avLst/>
              <a:gdLst>
                <a:gd name="connsiteX0" fmla="*/ 9918 w 32973"/>
                <a:gd name="connsiteY0" fmla="*/ 162699 h 211337"/>
                <a:gd name="connsiteX1" fmla="*/ 15364 w 32973"/>
                <a:gd name="connsiteY1" fmla="*/ 191538 h 211337"/>
                <a:gd name="connsiteX2" fmla="*/ 31263 w 32973"/>
                <a:gd name="connsiteY2" fmla="*/ 211337 h 211337"/>
                <a:gd name="connsiteX3" fmla="*/ 6592 w 32973"/>
                <a:gd name="connsiteY3" fmla="*/ 1982 h 211337"/>
                <a:gd name="connsiteX4" fmla="*/ 4014 w 32973"/>
                <a:gd name="connsiteY4" fmla="*/ 0 h 211337"/>
                <a:gd name="connsiteX5" fmla="*/ 9918 w 32973"/>
                <a:gd name="connsiteY5" fmla="*/ 162699 h 211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973" h="211337">
                  <a:moveTo>
                    <a:pt x="9918" y="162699"/>
                  </a:moveTo>
                  <a:cubicBezTo>
                    <a:pt x="11849" y="172643"/>
                    <a:pt x="13484" y="182482"/>
                    <a:pt x="15364" y="191538"/>
                  </a:cubicBezTo>
                  <a:cubicBezTo>
                    <a:pt x="19734" y="212582"/>
                    <a:pt x="16040" y="209545"/>
                    <a:pt x="31263" y="211337"/>
                  </a:cubicBezTo>
                  <a:cubicBezTo>
                    <a:pt x="40159" y="198132"/>
                    <a:pt x="11698" y="24897"/>
                    <a:pt x="6592" y="1982"/>
                  </a:cubicBezTo>
                  <a:lnTo>
                    <a:pt x="4014" y="0"/>
                  </a:lnTo>
                  <a:cubicBezTo>
                    <a:pt x="-4195" y="54077"/>
                    <a:pt x="1402" y="109611"/>
                    <a:pt x="9918" y="162699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4C7B4099-087D-D4C4-63CD-4DB3A5CC81D5}"/>
                </a:ext>
              </a:extLst>
            </p:cNvPr>
            <p:cNvSpPr/>
            <p:nvPr/>
          </p:nvSpPr>
          <p:spPr>
            <a:xfrm>
              <a:off x="8824486" y="5906390"/>
              <a:ext cx="107737" cy="172246"/>
            </a:xfrm>
            <a:custGeom>
              <a:avLst/>
              <a:gdLst>
                <a:gd name="connsiteX0" fmla="*/ 16 w 107737"/>
                <a:gd name="connsiteY0" fmla="*/ 172230 h 172246"/>
                <a:gd name="connsiteX1" fmla="*/ 107737 w 107737"/>
                <a:gd name="connsiteY1" fmla="*/ 0 h 172246"/>
                <a:gd name="connsiteX2" fmla="*/ 99930 w 107737"/>
                <a:gd name="connsiteY2" fmla="*/ 11056 h 172246"/>
                <a:gd name="connsiteX3" fmla="*/ 95879 w 107737"/>
                <a:gd name="connsiteY3" fmla="*/ 23563 h 172246"/>
                <a:gd name="connsiteX4" fmla="*/ 85521 w 107737"/>
                <a:gd name="connsiteY4" fmla="*/ 49297 h 172246"/>
                <a:gd name="connsiteX5" fmla="*/ 57976 w 107737"/>
                <a:gd name="connsiteY5" fmla="*/ 94105 h 172246"/>
                <a:gd name="connsiteX6" fmla="*/ 11 w 107737"/>
                <a:gd name="connsiteY6" fmla="*/ 172230 h 172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737" h="172246">
                  <a:moveTo>
                    <a:pt x="16" y="172230"/>
                  </a:moveTo>
                  <a:cubicBezTo>
                    <a:pt x="17489" y="173548"/>
                    <a:pt x="107754" y="96316"/>
                    <a:pt x="107737" y="0"/>
                  </a:cubicBezTo>
                  <a:cubicBezTo>
                    <a:pt x="100499" y="6812"/>
                    <a:pt x="106231" y="-2261"/>
                    <a:pt x="99930" y="11056"/>
                  </a:cubicBezTo>
                  <a:cubicBezTo>
                    <a:pt x="98781" y="13484"/>
                    <a:pt x="96543" y="21435"/>
                    <a:pt x="95879" y="23563"/>
                  </a:cubicBezTo>
                  <a:cubicBezTo>
                    <a:pt x="92397" y="34758"/>
                    <a:pt x="90460" y="39414"/>
                    <a:pt x="85521" y="49297"/>
                  </a:cubicBezTo>
                  <a:cubicBezTo>
                    <a:pt x="77178" y="66009"/>
                    <a:pt x="68372" y="79906"/>
                    <a:pt x="57976" y="94105"/>
                  </a:cubicBezTo>
                  <a:cubicBezTo>
                    <a:pt x="39348" y="119572"/>
                    <a:pt x="-748" y="160326"/>
                    <a:pt x="11" y="172230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6156D3A0-510A-265D-EC39-1B6B8B537ABF}"/>
                </a:ext>
              </a:extLst>
            </p:cNvPr>
            <p:cNvSpPr/>
            <p:nvPr/>
          </p:nvSpPr>
          <p:spPr>
            <a:xfrm>
              <a:off x="6952872" y="4682460"/>
              <a:ext cx="33510" cy="143966"/>
            </a:xfrm>
            <a:custGeom>
              <a:avLst/>
              <a:gdLst>
                <a:gd name="connsiteX0" fmla="*/ 3661 w 33510"/>
                <a:gd name="connsiteY0" fmla="*/ 33445 h 143966"/>
                <a:gd name="connsiteX1" fmla="*/ 1830 w 33510"/>
                <a:gd name="connsiteY1" fmla="*/ 130152 h 143966"/>
                <a:gd name="connsiteX2" fmla="*/ 3795 w 33510"/>
                <a:gd name="connsiteY2" fmla="*/ 143966 h 143966"/>
                <a:gd name="connsiteX3" fmla="*/ 31853 w 33510"/>
                <a:gd name="connsiteY3" fmla="*/ 17543 h 143966"/>
                <a:gd name="connsiteX4" fmla="*/ 27785 w 33510"/>
                <a:gd name="connsiteY4" fmla="*/ 0 h 143966"/>
                <a:gd name="connsiteX5" fmla="*/ 3655 w 33510"/>
                <a:gd name="connsiteY5" fmla="*/ 33445 h 14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510" h="143966">
                  <a:moveTo>
                    <a:pt x="3661" y="33445"/>
                  </a:moveTo>
                  <a:cubicBezTo>
                    <a:pt x="2913" y="65361"/>
                    <a:pt x="-2885" y="98779"/>
                    <a:pt x="1830" y="130152"/>
                  </a:cubicBezTo>
                  <a:lnTo>
                    <a:pt x="3795" y="143966"/>
                  </a:lnTo>
                  <a:cubicBezTo>
                    <a:pt x="8013" y="73893"/>
                    <a:pt x="30062" y="29850"/>
                    <a:pt x="31853" y="17543"/>
                  </a:cubicBezTo>
                  <a:cubicBezTo>
                    <a:pt x="34393" y="95"/>
                    <a:pt x="34700" y="8186"/>
                    <a:pt x="27785" y="0"/>
                  </a:cubicBezTo>
                  <a:cubicBezTo>
                    <a:pt x="6523" y="4422"/>
                    <a:pt x="17166" y="17370"/>
                    <a:pt x="3655" y="33445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54D03A35-7CEC-9A3F-A66C-16295CA9286C}"/>
                </a:ext>
              </a:extLst>
            </p:cNvPr>
            <p:cNvSpPr/>
            <p:nvPr/>
          </p:nvSpPr>
          <p:spPr>
            <a:xfrm>
              <a:off x="8602240" y="1534826"/>
              <a:ext cx="1498258" cy="2684769"/>
            </a:xfrm>
            <a:custGeom>
              <a:avLst/>
              <a:gdLst>
                <a:gd name="connsiteX0" fmla="*/ 47608 w 1498258"/>
                <a:gd name="connsiteY0" fmla="*/ 2684770 h 2684769"/>
                <a:gd name="connsiteX1" fmla="*/ 66710 w 1498258"/>
                <a:gd name="connsiteY1" fmla="*/ 2650526 h 2684769"/>
                <a:gd name="connsiteX2" fmla="*/ 51916 w 1498258"/>
                <a:gd name="connsiteY2" fmla="*/ 2646087 h 2684769"/>
                <a:gd name="connsiteX3" fmla="*/ 38182 w 1498258"/>
                <a:gd name="connsiteY3" fmla="*/ 2645093 h 2684769"/>
                <a:gd name="connsiteX4" fmla="*/ 4559 w 1498258"/>
                <a:gd name="connsiteY4" fmla="*/ 2642904 h 2684769"/>
                <a:gd name="connsiteX5" fmla="*/ 0 w 1498258"/>
                <a:gd name="connsiteY5" fmla="*/ 2643127 h 2684769"/>
                <a:gd name="connsiteX6" fmla="*/ 1077 w 1498258"/>
                <a:gd name="connsiteY6" fmla="*/ 2657550 h 2684769"/>
                <a:gd name="connsiteX7" fmla="*/ 47613 w 1498258"/>
                <a:gd name="connsiteY7" fmla="*/ 2684770 h 2684769"/>
                <a:gd name="connsiteX8" fmla="*/ 1279763 w 1498258"/>
                <a:gd name="connsiteY8" fmla="*/ 167880 h 2684769"/>
                <a:gd name="connsiteX9" fmla="*/ 1315512 w 1498258"/>
                <a:gd name="connsiteY9" fmla="*/ 174966 h 2684769"/>
                <a:gd name="connsiteX10" fmla="*/ 1437961 w 1498258"/>
                <a:gd name="connsiteY10" fmla="*/ 182850 h 2684769"/>
                <a:gd name="connsiteX11" fmla="*/ 1498258 w 1498258"/>
                <a:gd name="connsiteY11" fmla="*/ 69610 h 2684769"/>
                <a:gd name="connsiteX12" fmla="*/ 1369627 w 1498258"/>
                <a:gd name="connsiteY12" fmla="*/ 0 h 2684769"/>
                <a:gd name="connsiteX13" fmla="*/ 1279758 w 1498258"/>
                <a:gd name="connsiteY13" fmla="*/ 167875 h 2684769"/>
                <a:gd name="connsiteX14" fmla="*/ 1155351 w 1498258"/>
                <a:gd name="connsiteY14" fmla="*/ 406879 h 2684769"/>
                <a:gd name="connsiteX15" fmla="*/ 1173158 w 1498258"/>
                <a:gd name="connsiteY15" fmla="*/ 411412 h 2684769"/>
                <a:gd name="connsiteX16" fmla="*/ 1305646 w 1498258"/>
                <a:gd name="connsiteY16" fmla="*/ 423551 h 2684769"/>
                <a:gd name="connsiteX17" fmla="*/ 1341668 w 1498258"/>
                <a:gd name="connsiteY17" fmla="*/ 359379 h 2684769"/>
                <a:gd name="connsiteX18" fmla="*/ 1360201 w 1498258"/>
                <a:gd name="connsiteY18" fmla="*/ 325632 h 2684769"/>
                <a:gd name="connsiteX19" fmla="*/ 1377668 w 1498258"/>
                <a:gd name="connsiteY19" fmla="*/ 292131 h 2684769"/>
                <a:gd name="connsiteX20" fmla="*/ 1223171 w 1498258"/>
                <a:gd name="connsiteY20" fmla="*/ 278909 h 2684769"/>
                <a:gd name="connsiteX21" fmla="*/ 1215252 w 1498258"/>
                <a:gd name="connsiteY21" fmla="*/ 279161 h 2684769"/>
                <a:gd name="connsiteX22" fmla="*/ 1186596 w 1498258"/>
                <a:gd name="connsiteY22" fmla="*/ 344845 h 2684769"/>
                <a:gd name="connsiteX23" fmla="*/ 1155345 w 1498258"/>
                <a:gd name="connsiteY23" fmla="*/ 406873 h 2684769"/>
                <a:gd name="connsiteX24" fmla="*/ 1021155 w 1498258"/>
                <a:gd name="connsiteY24" fmla="*/ 643141 h 2684769"/>
                <a:gd name="connsiteX25" fmla="*/ 1026903 w 1498258"/>
                <a:gd name="connsiteY25" fmla="*/ 647016 h 2684769"/>
                <a:gd name="connsiteX26" fmla="*/ 1173499 w 1498258"/>
                <a:gd name="connsiteY26" fmla="*/ 660857 h 2684769"/>
                <a:gd name="connsiteX27" fmla="*/ 1211474 w 1498258"/>
                <a:gd name="connsiteY27" fmla="*/ 595122 h 2684769"/>
                <a:gd name="connsiteX28" fmla="*/ 1249037 w 1498258"/>
                <a:gd name="connsiteY28" fmla="*/ 529376 h 2684769"/>
                <a:gd name="connsiteX29" fmla="*/ 1107788 w 1498258"/>
                <a:gd name="connsiteY29" fmla="*/ 520509 h 2684769"/>
                <a:gd name="connsiteX30" fmla="*/ 1094333 w 1498258"/>
                <a:gd name="connsiteY30" fmla="*/ 520146 h 2684769"/>
                <a:gd name="connsiteX31" fmla="*/ 1060995 w 1498258"/>
                <a:gd name="connsiteY31" fmla="*/ 585178 h 2684769"/>
                <a:gd name="connsiteX32" fmla="*/ 1021161 w 1498258"/>
                <a:gd name="connsiteY32" fmla="*/ 643135 h 2684769"/>
                <a:gd name="connsiteX33" fmla="*/ 896486 w 1498258"/>
                <a:gd name="connsiteY33" fmla="*/ 883144 h 2684769"/>
                <a:gd name="connsiteX34" fmla="*/ 902932 w 1498258"/>
                <a:gd name="connsiteY34" fmla="*/ 885718 h 2684769"/>
                <a:gd name="connsiteX35" fmla="*/ 1044025 w 1498258"/>
                <a:gd name="connsiteY35" fmla="*/ 895958 h 2684769"/>
                <a:gd name="connsiteX36" fmla="*/ 1080382 w 1498258"/>
                <a:gd name="connsiteY36" fmla="*/ 829955 h 2684769"/>
                <a:gd name="connsiteX37" fmla="*/ 1097614 w 1498258"/>
                <a:gd name="connsiteY37" fmla="*/ 798933 h 2684769"/>
                <a:gd name="connsiteX38" fmla="*/ 1116376 w 1498258"/>
                <a:gd name="connsiteY38" fmla="*/ 767726 h 2684769"/>
                <a:gd name="connsiteX39" fmla="*/ 973531 w 1498258"/>
                <a:gd name="connsiteY39" fmla="*/ 758418 h 2684769"/>
                <a:gd name="connsiteX40" fmla="*/ 970227 w 1498258"/>
                <a:gd name="connsiteY40" fmla="*/ 758821 h 2684769"/>
                <a:gd name="connsiteX41" fmla="*/ 936956 w 1498258"/>
                <a:gd name="connsiteY41" fmla="*/ 823244 h 2684769"/>
                <a:gd name="connsiteX42" fmla="*/ 920209 w 1498258"/>
                <a:gd name="connsiteY42" fmla="*/ 854528 h 2684769"/>
                <a:gd name="connsiteX43" fmla="*/ 896486 w 1498258"/>
                <a:gd name="connsiteY43" fmla="*/ 883138 h 2684769"/>
                <a:gd name="connsiteX44" fmla="*/ 781298 w 1498258"/>
                <a:gd name="connsiteY44" fmla="*/ 1123621 h 2684769"/>
                <a:gd name="connsiteX45" fmla="*/ 911364 w 1498258"/>
                <a:gd name="connsiteY45" fmla="*/ 1133510 h 2684769"/>
                <a:gd name="connsiteX46" fmla="*/ 983721 w 1498258"/>
                <a:gd name="connsiteY46" fmla="*/ 1005167 h 2684769"/>
                <a:gd name="connsiteX47" fmla="*/ 847333 w 1498258"/>
                <a:gd name="connsiteY47" fmla="*/ 994463 h 2684769"/>
                <a:gd name="connsiteX48" fmla="*/ 781298 w 1498258"/>
                <a:gd name="connsiteY48" fmla="*/ 1123621 h 2684769"/>
                <a:gd name="connsiteX49" fmla="*/ 657806 w 1498258"/>
                <a:gd name="connsiteY49" fmla="*/ 1359560 h 2684769"/>
                <a:gd name="connsiteX50" fmla="*/ 685380 w 1498258"/>
                <a:gd name="connsiteY50" fmla="*/ 1365132 h 2684769"/>
                <a:gd name="connsiteX51" fmla="*/ 777007 w 1498258"/>
                <a:gd name="connsiteY51" fmla="*/ 1372748 h 2684769"/>
                <a:gd name="connsiteX52" fmla="*/ 851072 w 1498258"/>
                <a:gd name="connsiteY52" fmla="*/ 1242227 h 2684769"/>
                <a:gd name="connsiteX53" fmla="*/ 724628 w 1498258"/>
                <a:gd name="connsiteY53" fmla="*/ 1234315 h 2684769"/>
                <a:gd name="connsiteX54" fmla="*/ 718724 w 1498258"/>
                <a:gd name="connsiteY54" fmla="*/ 1231920 h 2684769"/>
                <a:gd name="connsiteX55" fmla="*/ 657806 w 1498258"/>
                <a:gd name="connsiteY55" fmla="*/ 1359560 h 2684769"/>
                <a:gd name="connsiteX56" fmla="*/ 534225 w 1498258"/>
                <a:gd name="connsiteY56" fmla="*/ 1598965 h 2684769"/>
                <a:gd name="connsiteX57" fmla="*/ 548311 w 1498258"/>
                <a:gd name="connsiteY57" fmla="*/ 1602578 h 2684769"/>
                <a:gd name="connsiteX58" fmla="*/ 650072 w 1498258"/>
                <a:gd name="connsiteY58" fmla="*/ 1608630 h 2684769"/>
                <a:gd name="connsiteX59" fmla="*/ 722429 w 1498258"/>
                <a:gd name="connsiteY59" fmla="*/ 1476770 h 2684769"/>
                <a:gd name="connsiteX60" fmla="*/ 698712 w 1498258"/>
                <a:gd name="connsiteY60" fmla="*/ 1479332 h 2684769"/>
                <a:gd name="connsiteX61" fmla="*/ 670173 w 1498258"/>
                <a:gd name="connsiteY61" fmla="*/ 1476965 h 2684769"/>
                <a:gd name="connsiteX62" fmla="*/ 615539 w 1498258"/>
                <a:gd name="connsiteY62" fmla="*/ 1474458 h 2684769"/>
                <a:gd name="connsiteX63" fmla="*/ 596058 w 1498258"/>
                <a:gd name="connsiteY63" fmla="*/ 1472939 h 2684769"/>
                <a:gd name="connsiteX64" fmla="*/ 534214 w 1498258"/>
                <a:gd name="connsiteY64" fmla="*/ 1598977 h 2684769"/>
                <a:gd name="connsiteX65" fmla="*/ 400973 w 1498258"/>
                <a:gd name="connsiteY65" fmla="*/ 1834379 h 2684769"/>
                <a:gd name="connsiteX66" fmla="*/ 407056 w 1498258"/>
                <a:gd name="connsiteY66" fmla="*/ 1837483 h 2684769"/>
                <a:gd name="connsiteX67" fmla="*/ 461729 w 1498258"/>
                <a:gd name="connsiteY67" fmla="*/ 1841967 h 2684769"/>
                <a:gd name="connsiteX68" fmla="*/ 514292 w 1498258"/>
                <a:gd name="connsiteY68" fmla="*/ 1851364 h 2684769"/>
                <a:gd name="connsiteX69" fmla="*/ 532724 w 1498258"/>
                <a:gd name="connsiteY69" fmla="*/ 1818415 h 2684769"/>
                <a:gd name="connsiteX70" fmla="*/ 550911 w 1498258"/>
                <a:gd name="connsiteY70" fmla="*/ 1784328 h 2684769"/>
                <a:gd name="connsiteX71" fmla="*/ 589768 w 1498258"/>
                <a:gd name="connsiteY71" fmla="*/ 1717632 h 2684769"/>
                <a:gd name="connsiteX72" fmla="*/ 479458 w 1498258"/>
                <a:gd name="connsiteY72" fmla="*/ 1709698 h 2684769"/>
                <a:gd name="connsiteX73" fmla="*/ 473805 w 1498258"/>
                <a:gd name="connsiteY73" fmla="*/ 1709916 h 2684769"/>
                <a:gd name="connsiteX74" fmla="*/ 440076 w 1498258"/>
                <a:gd name="connsiteY74" fmla="*/ 1778097 h 2684769"/>
                <a:gd name="connsiteX75" fmla="*/ 400962 w 1498258"/>
                <a:gd name="connsiteY75" fmla="*/ 1834379 h 2684769"/>
                <a:gd name="connsiteX76" fmla="*/ 257743 w 1498258"/>
                <a:gd name="connsiteY76" fmla="*/ 2078921 h 2684769"/>
                <a:gd name="connsiteX77" fmla="*/ 280344 w 1498258"/>
                <a:gd name="connsiteY77" fmla="*/ 2085197 h 2684769"/>
                <a:gd name="connsiteX78" fmla="*/ 380744 w 1498258"/>
                <a:gd name="connsiteY78" fmla="*/ 2088810 h 2684769"/>
                <a:gd name="connsiteX79" fmla="*/ 420946 w 1498258"/>
                <a:gd name="connsiteY79" fmla="*/ 2020914 h 2684769"/>
                <a:gd name="connsiteX80" fmla="*/ 439345 w 1498258"/>
                <a:gd name="connsiteY80" fmla="*/ 1986419 h 2684769"/>
                <a:gd name="connsiteX81" fmla="*/ 457119 w 1498258"/>
                <a:gd name="connsiteY81" fmla="*/ 1954057 h 2684769"/>
                <a:gd name="connsiteX82" fmla="*/ 352009 w 1498258"/>
                <a:gd name="connsiteY82" fmla="*/ 1948071 h 2684769"/>
                <a:gd name="connsiteX83" fmla="*/ 284446 w 1498258"/>
                <a:gd name="connsiteY83" fmla="*/ 2082740 h 2684769"/>
                <a:gd name="connsiteX84" fmla="*/ 257737 w 1498258"/>
                <a:gd name="connsiteY84" fmla="*/ 2078927 h 2684769"/>
                <a:gd name="connsiteX85" fmla="*/ 158515 w 1498258"/>
                <a:gd name="connsiteY85" fmla="*/ 2326155 h 2684769"/>
                <a:gd name="connsiteX86" fmla="*/ 248094 w 1498258"/>
                <a:gd name="connsiteY86" fmla="*/ 2330628 h 2684769"/>
                <a:gd name="connsiteX87" fmla="*/ 271187 w 1498258"/>
                <a:gd name="connsiteY87" fmla="*/ 2288790 h 2684769"/>
                <a:gd name="connsiteX88" fmla="*/ 316461 w 1498258"/>
                <a:gd name="connsiteY88" fmla="*/ 2201536 h 2684769"/>
                <a:gd name="connsiteX89" fmla="*/ 226559 w 1498258"/>
                <a:gd name="connsiteY89" fmla="*/ 2195031 h 2684769"/>
                <a:gd name="connsiteX90" fmla="*/ 220325 w 1498258"/>
                <a:gd name="connsiteY90" fmla="*/ 2194774 h 2684769"/>
                <a:gd name="connsiteX91" fmla="*/ 158515 w 1498258"/>
                <a:gd name="connsiteY91" fmla="*/ 2326150 h 2684769"/>
                <a:gd name="connsiteX92" fmla="*/ 55264 w 1498258"/>
                <a:gd name="connsiteY92" fmla="*/ 2531334 h 2684769"/>
                <a:gd name="connsiteX93" fmla="*/ 68099 w 1498258"/>
                <a:gd name="connsiteY93" fmla="*/ 2534907 h 2684769"/>
                <a:gd name="connsiteX94" fmla="*/ 131773 w 1498258"/>
                <a:gd name="connsiteY94" fmla="*/ 2539570 h 2684769"/>
                <a:gd name="connsiteX95" fmla="*/ 181552 w 1498258"/>
                <a:gd name="connsiteY95" fmla="*/ 2449272 h 2684769"/>
                <a:gd name="connsiteX96" fmla="*/ 162606 w 1498258"/>
                <a:gd name="connsiteY96" fmla="*/ 2439261 h 2684769"/>
                <a:gd name="connsiteX97" fmla="*/ 143615 w 1498258"/>
                <a:gd name="connsiteY97" fmla="*/ 2438317 h 2684769"/>
                <a:gd name="connsiteX98" fmla="*/ 103564 w 1498258"/>
                <a:gd name="connsiteY98" fmla="*/ 2435073 h 2684769"/>
                <a:gd name="connsiteX99" fmla="*/ 98614 w 1498258"/>
                <a:gd name="connsiteY99" fmla="*/ 2434856 h 2684769"/>
                <a:gd name="connsiteX100" fmla="*/ 55259 w 1498258"/>
                <a:gd name="connsiteY100" fmla="*/ 2531339 h 2684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1498258" h="2684769">
                  <a:moveTo>
                    <a:pt x="47608" y="2684770"/>
                  </a:moveTo>
                  <a:lnTo>
                    <a:pt x="66710" y="2650526"/>
                  </a:lnTo>
                  <a:cubicBezTo>
                    <a:pt x="58546" y="2645562"/>
                    <a:pt x="65270" y="2648052"/>
                    <a:pt x="51916" y="2646087"/>
                  </a:cubicBezTo>
                  <a:cubicBezTo>
                    <a:pt x="49299" y="2645701"/>
                    <a:pt x="41151" y="2645305"/>
                    <a:pt x="38182" y="2645093"/>
                  </a:cubicBezTo>
                  <a:cubicBezTo>
                    <a:pt x="26943" y="2644311"/>
                    <a:pt x="15799" y="2643395"/>
                    <a:pt x="4559" y="2642904"/>
                  </a:cubicBezTo>
                  <a:lnTo>
                    <a:pt x="0" y="2643127"/>
                  </a:lnTo>
                  <a:lnTo>
                    <a:pt x="1077" y="2657550"/>
                  </a:lnTo>
                  <a:cubicBezTo>
                    <a:pt x="12813" y="2664295"/>
                    <a:pt x="32295" y="2679549"/>
                    <a:pt x="47613" y="2684770"/>
                  </a:cubicBezTo>
                  <a:close/>
                  <a:moveTo>
                    <a:pt x="1279763" y="167880"/>
                  </a:moveTo>
                  <a:lnTo>
                    <a:pt x="1315512" y="174966"/>
                  </a:lnTo>
                  <a:lnTo>
                    <a:pt x="1437961" y="182850"/>
                  </a:lnTo>
                  <a:cubicBezTo>
                    <a:pt x="1449111" y="168584"/>
                    <a:pt x="1496618" y="89337"/>
                    <a:pt x="1498258" y="69610"/>
                  </a:cubicBezTo>
                  <a:cubicBezTo>
                    <a:pt x="1478687" y="64384"/>
                    <a:pt x="1397318" y="10525"/>
                    <a:pt x="1369627" y="0"/>
                  </a:cubicBezTo>
                  <a:lnTo>
                    <a:pt x="1279758" y="167875"/>
                  </a:lnTo>
                  <a:close/>
                  <a:moveTo>
                    <a:pt x="1155351" y="406879"/>
                  </a:moveTo>
                  <a:lnTo>
                    <a:pt x="1173158" y="411412"/>
                  </a:lnTo>
                  <a:cubicBezTo>
                    <a:pt x="1202350" y="410742"/>
                    <a:pt x="1285193" y="412429"/>
                    <a:pt x="1305646" y="423551"/>
                  </a:cubicBezTo>
                  <a:cubicBezTo>
                    <a:pt x="1320708" y="404913"/>
                    <a:pt x="1329146" y="380943"/>
                    <a:pt x="1341668" y="359379"/>
                  </a:cubicBezTo>
                  <a:cubicBezTo>
                    <a:pt x="1348516" y="347592"/>
                    <a:pt x="1353036" y="339826"/>
                    <a:pt x="1360201" y="325632"/>
                  </a:cubicBezTo>
                  <a:cubicBezTo>
                    <a:pt x="1367277" y="311612"/>
                    <a:pt x="1373885" y="305867"/>
                    <a:pt x="1377668" y="292131"/>
                  </a:cubicBezTo>
                  <a:lnTo>
                    <a:pt x="1223171" y="278909"/>
                  </a:lnTo>
                  <a:lnTo>
                    <a:pt x="1215252" y="279161"/>
                  </a:lnTo>
                  <a:cubicBezTo>
                    <a:pt x="1217730" y="298954"/>
                    <a:pt x="1195949" y="326598"/>
                    <a:pt x="1186596" y="344845"/>
                  </a:cubicBezTo>
                  <a:cubicBezTo>
                    <a:pt x="1176998" y="363561"/>
                    <a:pt x="1163615" y="386873"/>
                    <a:pt x="1155345" y="406873"/>
                  </a:cubicBezTo>
                  <a:close/>
                  <a:moveTo>
                    <a:pt x="1021155" y="643141"/>
                  </a:moveTo>
                  <a:lnTo>
                    <a:pt x="1026903" y="647016"/>
                  </a:lnTo>
                  <a:cubicBezTo>
                    <a:pt x="1062725" y="650628"/>
                    <a:pt x="1147929" y="648473"/>
                    <a:pt x="1173499" y="660857"/>
                  </a:cubicBezTo>
                  <a:cubicBezTo>
                    <a:pt x="1186234" y="643079"/>
                    <a:pt x="1199917" y="616284"/>
                    <a:pt x="1211474" y="595122"/>
                  </a:cubicBezTo>
                  <a:cubicBezTo>
                    <a:pt x="1223969" y="572252"/>
                    <a:pt x="1235806" y="549784"/>
                    <a:pt x="1249037" y="529376"/>
                  </a:cubicBezTo>
                  <a:lnTo>
                    <a:pt x="1107788" y="520509"/>
                  </a:lnTo>
                  <a:lnTo>
                    <a:pt x="1094333" y="520146"/>
                  </a:lnTo>
                  <a:cubicBezTo>
                    <a:pt x="1086236" y="541040"/>
                    <a:pt x="1072976" y="562805"/>
                    <a:pt x="1060995" y="585178"/>
                  </a:cubicBezTo>
                  <a:cubicBezTo>
                    <a:pt x="1050811" y="604190"/>
                    <a:pt x="1042590" y="637468"/>
                    <a:pt x="1021161" y="643135"/>
                  </a:cubicBezTo>
                  <a:close/>
                  <a:moveTo>
                    <a:pt x="896486" y="883144"/>
                  </a:moveTo>
                  <a:lnTo>
                    <a:pt x="902932" y="885718"/>
                  </a:lnTo>
                  <a:lnTo>
                    <a:pt x="1044025" y="895958"/>
                  </a:lnTo>
                  <a:cubicBezTo>
                    <a:pt x="1057931" y="874662"/>
                    <a:pt x="1068105" y="851211"/>
                    <a:pt x="1080382" y="829955"/>
                  </a:cubicBezTo>
                  <a:cubicBezTo>
                    <a:pt x="1086626" y="819151"/>
                    <a:pt x="1090773" y="811803"/>
                    <a:pt x="1097614" y="798933"/>
                  </a:cubicBezTo>
                  <a:cubicBezTo>
                    <a:pt x="1102001" y="790680"/>
                    <a:pt x="1111873" y="773343"/>
                    <a:pt x="1116376" y="767726"/>
                  </a:cubicBezTo>
                  <a:lnTo>
                    <a:pt x="973531" y="758418"/>
                  </a:lnTo>
                  <a:lnTo>
                    <a:pt x="970227" y="758821"/>
                  </a:lnTo>
                  <a:cubicBezTo>
                    <a:pt x="958492" y="780406"/>
                    <a:pt x="949340" y="800384"/>
                    <a:pt x="936956" y="823244"/>
                  </a:cubicBezTo>
                  <a:cubicBezTo>
                    <a:pt x="930907" y="834399"/>
                    <a:pt x="926041" y="842836"/>
                    <a:pt x="920209" y="854528"/>
                  </a:cubicBezTo>
                  <a:cubicBezTo>
                    <a:pt x="912692" y="869604"/>
                    <a:pt x="912575" y="880726"/>
                    <a:pt x="896486" y="883138"/>
                  </a:cubicBezTo>
                  <a:close/>
                  <a:moveTo>
                    <a:pt x="781298" y="1123621"/>
                  </a:moveTo>
                  <a:lnTo>
                    <a:pt x="911364" y="1133510"/>
                  </a:lnTo>
                  <a:cubicBezTo>
                    <a:pt x="925081" y="1118674"/>
                    <a:pt x="969915" y="1021861"/>
                    <a:pt x="983721" y="1005167"/>
                  </a:cubicBezTo>
                  <a:lnTo>
                    <a:pt x="847333" y="994463"/>
                  </a:lnTo>
                  <a:lnTo>
                    <a:pt x="781298" y="1123621"/>
                  </a:lnTo>
                  <a:close/>
                  <a:moveTo>
                    <a:pt x="657806" y="1359560"/>
                  </a:moveTo>
                  <a:lnTo>
                    <a:pt x="685380" y="1365132"/>
                  </a:lnTo>
                  <a:lnTo>
                    <a:pt x="777007" y="1372748"/>
                  </a:lnTo>
                  <a:cubicBezTo>
                    <a:pt x="787722" y="1363630"/>
                    <a:pt x="847193" y="1254500"/>
                    <a:pt x="851072" y="1242227"/>
                  </a:cubicBezTo>
                  <a:lnTo>
                    <a:pt x="724628" y="1234315"/>
                  </a:lnTo>
                  <a:lnTo>
                    <a:pt x="718724" y="1231920"/>
                  </a:lnTo>
                  <a:cubicBezTo>
                    <a:pt x="718166" y="1255857"/>
                    <a:pt x="670413" y="1333613"/>
                    <a:pt x="657806" y="1359560"/>
                  </a:cubicBezTo>
                  <a:close/>
                  <a:moveTo>
                    <a:pt x="534225" y="1598965"/>
                  </a:moveTo>
                  <a:lnTo>
                    <a:pt x="548311" y="1602578"/>
                  </a:lnTo>
                  <a:lnTo>
                    <a:pt x="650072" y="1608630"/>
                  </a:lnTo>
                  <a:lnTo>
                    <a:pt x="722429" y="1476770"/>
                  </a:lnTo>
                  <a:cubicBezTo>
                    <a:pt x="712792" y="1482197"/>
                    <a:pt x="712434" y="1479997"/>
                    <a:pt x="698712" y="1479332"/>
                  </a:cubicBezTo>
                  <a:cubicBezTo>
                    <a:pt x="689632" y="1478891"/>
                    <a:pt x="679386" y="1477696"/>
                    <a:pt x="670173" y="1476965"/>
                  </a:cubicBezTo>
                  <a:cubicBezTo>
                    <a:pt x="651662" y="1475480"/>
                    <a:pt x="634363" y="1473257"/>
                    <a:pt x="615539" y="1474458"/>
                  </a:cubicBezTo>
                  <a:lnTo>
                    <a:pt x="596058" y="1472939"/>
                  </a:lnTo>
                  <a:lnTo>
                    <a:pt x="534214" y="1598977"/>
                  </a:lnTo>
                  <a:close/>
                  <a:moveTo>
                    <a:pt x="400973" y="1834379"/>
                  </a:moveTo>
                  <a:lnTo>
                    <a:pt x="407056" y="1837483"/>
                  </a:lnTo>
                  <a:cubicBezTo>
                    <a:pt x="425265" y="1839482"/>
                    <a:pt x="443865" y="1840671"/>
                    <a:pt x="461729" y="1841967"/>
                  </a:cubicBezTo>
                  <a:cubicBezTo>
                    <a:pt x="477488" y="1843112"/>
                    <a:pt x="505173" y="1840113"/>
                    <a:pt x="514292" y="1851364"/>
                  </a:cubicBezTo>
                  <a:cubicBezTo>
                    <a:pt x="521301" y="1841464"/>
                    <a:pt x="525793" y="1829834"/>
                    <a:pt x="532724" y="1818415"/>
                  </a:cubicBezTo>
                  <a:cubicBezTo>
                    <a:pt x="540141" y="1806193"/>
                    <a:pt x="544186" y="1797935"/>
                    <a:pt x="550911" y="1784328"/>
                  </a:cubicBezTo>
                  <a:cubicBezTo>
                    <a:pt x="557574" y="1770844"/>
                    <a:pt x="581983" y="1723618"/>
                    <a:pt x="589768" y="1717632"/>
                  </a:cubicBezTo>
                  <a:lnTo>
                    <a:pt x="479458" y="1709698"/>
                  </a:lnTo>
                  <a:lnTo>
                    <a:pt x="473805" y="1709916"/>
                  </a:lnTo>
                  <a:cubicBezTo>
                    <a:pt x="465261" y="1732222"/>
                    <a:pt x="451321" y="1757086"/>
                    <a:pt x="440076" y="1778097"/>
                  </a:cubicBezTo>
                  <a:cubicBezTo>
                    <a:pt x="430232" y="1796483"/>
                    <a:pt x="422285" y="1827941"/>
                    <a:pt x="400962" y="1834379"/>
                  </a:cubicBezTo>
                  <a:close/>
                  <a:moveTo>
                    <a:pt x="257743" y="2078921"/>
                  </a:moveTo>
                  <a:cubicBezTo>
                    <a:pt x="266002" y="2085421"/>
                    <a:pt x="267280" y="2083651"/>
                    <a:pt x="280344" y="2085197"/>
                  </a:cubicBezTo>
                  <a:cubicBezTo>
                    <a:pt x="312762" y="2084834"/>
                    <a:pt x="349219" y="2094594"/>
                    <a:pt x="380744" y="2088810"/>
                  </a:cubicBezTo>
                  <a:cubicBezTo>
                    <a:pt x="387820" y="2073204"/>
                    <a:pt x="409818" y="2030283"/>
                    <a:pt x="420946" y="2020914"/>
                  </a:cubicBezTo>
                  <a:cubicBezTo>
                    <a:pt x="427475" y="2007441"/>
                    <a:pt x="431320" y="1999864"/>
                    <a:pt x="439345" y="1986419"/>
                  </a:cubicBezTo>
                  <a:cubicBezTo>
                    <a:pt x="446349" y="1974699"/>
                    <a:pt x="449747" y="1963610"/>
                    <a:pt x="457119" y="1954057"/>
                  </a:cubicBezTo>
                  <a:lnTo>
                    <a:pt x="352009" y="1948071"/>
                  </a:lnTo>
                  <a:lnTo>
                    <a:pt x="284446" y="2082740"/>
                  </a:lnTo>
                  <a:lnTo>
                    <a:pt x="257737" y="2078927"/>
                  </a:lnTo>
                  <a:close/>
                  <a:moveTo>
                    <a:pt x="158515" y="2326155"/>
                  </a:moveTo>
                  <a:lnTo>
                    <a:pt x="248094" y="2330628"/>
                  </a:lnTo>
                  <a:lnTo>
                    <a:pt x="271187" y="2288790"/>
                  </a:lnTo>
                  <a:lnTo>
                    <a:pt x="316461" y="2201536"/>
                  </a:lnTo>
                  <a:lnTo>
                    <a:pt x="226559" y="2195031"/>
                  </a:lnTo>
                  <a:lnTo>
                    <a:pt x="220325" y="2194774"/>
                  </a:lnTo>
                  <a:cubicBezTo>
                    <a:pt x="222223" y="2209906"/>
                    <a:pt x="168555" y="2301565"/>
                    <a:pt x="158515" y="2326150"/>
                  </a:cubicBezTo>
                  <a:close/>
                  <a:moveTo>
                    <a:pt x="55264" y="2531334"/>
                  </a:moveTo>
                  <a:lnTo>
                    <a:pt x="68099" y="2534907"/>
                  </a:lnTo>
                  <a:lnTo>
                    <a:pt x="131773" y="2539570"/>
                  </a:lnTo>
                  <a:lnTo>
                    <a:pt x="181552" y="2449272"/>
                  </a:lnTo>
                  <a:cubicBezTo>
                    <a:pt x="172389" y="2437614"/>
                    <a:pt x="194834" y="2444772"/>
                    <a:pt x="162606" y="2439261"/>
                  </a:cubicBezTo>
                  <a:cubicBezTo>
                    <a:pt x="160429" y="2438887"/>
                    <a:pt x="147025" y="2438507"/>
                    <a:pt x="143615" y="2438317"/>
                  </a:cubicBezTo>
                  <a:cubicBezTo>
                    <a:pt x="129993" y="2437530"/>
                    <a:pt x="117136" y="2436391"/>
                    <a:pt x="103564" y="2435073"/>
                  </a:cubicBezTo>
                  <a:lnTo>
                    <a:pt x="98614" y="2434856"/>
                  </a:lnTo>
                  <a:cubicBezTo>
                    <a:pt x="96315" y="2457285"/>
                    <a:pt x="63194" y="2504823"/>
                    <a:pt x="55259" y="2531339"/>
                  </a:cubicBezTo>
                  <a:close/>
                </a:path>
              </a:pathLst>
            </a:custGeom>
            <a:solidFill>
              <a:srgbClr val="EA5B3E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C31B5C19-A5A0-95D1-5AA5-22E9F598CC77}"/>
                </a:ext>
              </a:extLst>
            </p:cNvPr>
            <p:cNvSpPr/>
            <p:nvPr/>
          </p:nvSpPr>
          <p:spPr>
            <a:xfrm>
              <a:off x="7407524" y="3045041"/>
              <a:ext cx="70203" cy="135378"/>
            </a:xfrm>
            <a:custGeom>
              <a:avLst/>
              <a:gdLst>
                <a:gd name="connsiteX0" fmla="*/ 0 w 70203"/>
                <a:gd name="connsiteY0" fmla="*/ 135379 h 135378"/>
                <a:gd name="connsiteX1" fmla="*/ 70203 w 70203"/>
                <a:gd name="connsiteY1" fmla="*/ 0 h 135378"/>
                <a:gd name="connsiteX2" fmla="*/ 63562 w 70203"/>
                <a:gd name="connsiteY2" fmla="*/ 6739 h 135378"/>
                <a:gd name="connsiteX3" fmla="*/ 58953 w 70203"/>
                <a:gd name="connsiteY3" fmla="*/ 14400 h 135378"/>
                <a:gd name="connsiteX4" fmla="*/ 6 w 70203"/>
                <a:gd name="connsiteY4" fmla="*/ 135373 h 135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203" h="135378">
                  <a:moveTo>
                    <a:pt x="0" y="135379"/>
                  </a:moveTo>
                  <a:cubicBezTo>
                    <a:pt x="26547" y="119895"/>
                    <a:pt x="57641" y="37343"/>
                    <a:pt x="70203" y="0"/>
                  </a:cubicBezTo>
                  <a:cubicBezTo>
                    <a:pt x="65582" y="3987"/>
                    <a:pt x="67731" y="1033"/>
                    <a:pt x="63562" y="6739"/>
                  </a:cubicBezTo>
                  <a:cubicBezTo>
                    <a:pt x="61537" y="9509"/>
                    <a:pt x="60655" y="11229"/>
                    <a:pt x="58953" y="14400"/>
                  </a:cubicBezTo>
                  <a:cubicBezTo>
                    <a:pt x="40264" y="49347"/>
                    <a:pt x="27970" y="90554"/>
                    <a:pt x="6" y="135373"/>
                  </a:cubicBezTo>
                  <a:close/>
                </a:path>
              </a:pathLst>
            </a:custGeom>
            <a:solidFill>
              <a:srgbClr val="FFD2CC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3D4706D7-D646-8F01-F9F1-2999B8C18D1D}"/>
                </a:ext>
              </a:extLst>
            </p:cNvPr>
            <p:cNvSpPr/>
            <p:nvPr/>
          </p:nvSpPr>
          <p:spPr>
            <a:xfrm>
              <a:off x="8828721" y="5830536"/>
              <a:ext cx="25357" cy="56780"/>
            </a:xfrm>
            <a:custGeom>
              <a:avLst/>
              <a:gdLst>
                <a:gd name="connsiteX0" fmla="*/ 0 w 25357"/>
                <a:gd name="connsiteY0" fmla="*/ 8818 h 56780"/>
                <a:gd name="connsiteX1" fmla="*/ 5910 w 25357"/>
                <a:gd name="connsiteY1" fmla="*/ 56781 h 56780"/>
                <a:gd name="connsiteX2" fmla="*/ 13639 w 25357"/>
                <a:gd name="connsiteY2" fmla="*/ 29109 h 56780"/>
                <a:gd name="connsiteX3" fmla="*/ 25358 w 25357"/>
                <a:gd name="connsiteY3" fmla="*/ 968 h 56780"/>
                <a:gd name="connsiteX4" fmla="*/ 23405 w 25357"/>
                <a:gd name="connsiteY4" fmla="*/ 225 h 56780"/>
                <a:gd name="connsiteX5" fmla="*/ 14242 w 25357"/>
                <a:gd name="connsiteY5" fmla="*/ 1526 h 56780"/>
                <a:gd name="connsiteX6" fmla="*/ 0 w 25357"/>
                <a:gd name="connsiteY6" fmla="*/ 8824 h 56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357" h="56780">
                  <a:moveTo>
                    <a:pt x="0" y="8818"/>
                  </a:moveTo>
                  <a:lnTo>
                    <a:pt x="5910" y="56781"/>
                  </a:lnTo>
                  <a:cubicBezTo>
                    <a:pt x="7724" y="49221"/>
                    <a:pt x="10737" y="36607"/>
                    <a:pt x="13639" y="29109"/>
                  </a:cubicBezTo>
                  <a:cubicBezTo>
                    <a:pt x="19861" y="12989"/>
                    <a:pt x="21463" y="21984"/>
                    <a:pt x="25358" y="968"/>
                  </a:cubicBezTo>
                  <a:cubicBezTo>
                    <a:pt x="24727" y="666"/>
                    <a:pt x="23639" y="-479"/>
                    <a:pt x="23405" y="225"/>
                  </a:cubicBezTo>
                  <a:lnTo>
                    <a:pt x="14242" y="1526"/>
                  </a:lnTo>
                  <a:cubicBezTo>
                    <a:pt x="10307" y="3123"/>
                    <a:pt x="4710" y="6903"/>
                    <a:pt x="0" y="8824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0F859D13-A03F-C6D7-C8A3-E5028645F8B5}"/>
                </a:ext>
              </a:extLst>
            </p:cNvPr>
            <p:cNvSpPr/>
            <p:nvPr/>
          </p:nvSpPr>
          <p:spPr>
            <a:xfrm>
              <a:off x="7311037" y="3193921"/>
              <a:ext cx="36262" cy="38878"/>
            </a:xfrm>
            <a:custGeom>
              <a:avLst/>
              <a:gdLst>
                <a:gd name="connsiteX0" fmla="*/ 6 w 36262"/>
                <a:gd name="connsiteY0" fmla="*/ 38878 h 38878"/>
                <a:gd name="connsiteX1" fmla="*/ 36262 w 36262"/>
                <a:gd name="connsiteY1" fmla="*/ 36176 h 38878"/>
                <a:gd name="connsiteX2" fmla="*/ 19102 w 36262"/>
                <a:gd name="connsiteY2" fmla="*/ 23652 h 38878"/>
                <a:gd name="connsiteX3" fmla="*/ 20185 w 36262"/>
                <a:gd name="connsiteY3" fmla="*/ 0 h 38878"/>
                <a:gd name="connsiteX4" fmla="*/ 11753 w 36262"/>
                <a:gd name="connsiteY4" fmla="*/ 20184 h 38878"/>
                <a:gd name="connsiteX5" fmla="*/ 0 w 36262"/>
                <a:gd name="connsiteY5" fmla="*/ 38878 h 38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262" h="38878">
                  <a:moveTo>
                    <a:pt x="6" y="38878"/>
                  </a:moveTo>
                  <a:lnTo>
                    <a:pt x="36262" y="36176"/>
                  </a:lnTo>
                  <a:cubicBezTo>
                    <a:pt x="30107" y="30676"/>
                    <a:pt x="25620" y="28292"/>
                    <a:pt x="19102" y="23652"/>
                  </a:cubicBezTo>
                  <a:lnTo>
                    <a:pt x="20185" y="0"/>
                  </a:lnTo>
                  <a:cubicBezTo>
                    <a:pt x="10910" y="11385"/>
                    <a:pt x="16825" y="7951"/>
                    <a:pt x="11753" y="20184"/>
                  </a:cubicBezTo>
                  <a:cubicBezTo>
                    <a:pt x="8840" y="27203"/>
                    <a:pt x="3940" y="31497"/>
                    <a:pt x="0" y="38878"/>
                  </a:cubicBezTo>
                  <a:close/>
                </a:path>
              </a:pathLst>
            </a:custGeom>
            <a:solidFill>
              <a:srgbClr val="FEABA0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A0F346C1-1CDB-BEF5-6715-790E755B6C6E}"/>
                </a:ext>
              </a:extLst>
            </p:cNvPr>
            <p:cNvSpPr/>
            <p:nvPr/>
          </p:nvSpPr>
          <p:spPr>
            <a:xfrm>
              <a:off x="7629937" y="5917966"/>
              <a:ext cx="17238" cy="19397"/>
            </a:xfrm>
            <a:custGeom>
              <a:avLst/>
              <a:gdLst>
                <a:gd name="connsiteX0" fmla="*/ 0 w 17238"/>
                <a:gd name="connsiteY0" fmla="*/ 7012 h 19397"/>
                <a:gd name="connsiteX1" fmla="*/ 4325 w 17238"/>
                <a:gd name="connsiteY1" fmla="*/ 16554 h 19397"/>
                <a:gd name="connsiteX2" fmla="*/ 15486 w 17238"/>
                <a:gd name="connsiteY2" fmla="*/ 14600 h 19397"/>
                <a:gd name="connsiteX3" fmla="*/ 17238 w 17238"/>
                <a:gd name="connsiteY3" fmla="*/ 4968 h 19397"/>
                <a:gd name="connsiteX4" fmla="*/ 0 w 17238"/>
                <a:gd name="connsiteY4" fmla="*/ 7012 h 1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38" h="19397">
                  <a:moveTo>
                    <a:pt x="0" y="7012"/>
                  </a:moveTo>
                  <a:cubicBezTo>
                    <a:pt x="714" y="10775"/>
                    <a:pt x="-179" y="14449"/>
                    <a:pt x="4325" y="16554"/>
                  </a:cubicBezTo>
                  <a:cubicBezTo>
                    <a:pt x="19872" y="23813"/>
                    <a:pt x="14872" y="14924"/>
                    <a:pt x="15486" y="14600"/>
                  </a:cubicBezTo>
                  <a:lnTo>
                    <a:pt x="17238" y="4968"/>
                  </a:lnTo>
                  <a:cubicBezTo>
                    <a:pt x="16775" y="4784"/>
                    <a:pt x="10123" y="-7360"/>
                    <a:pt x="0" y="7012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AA16217F-EDB0-D772-E0FE-90EA8D407282}"/>
                </a:ext>
              </a:extLst>
            </p:cNvPr>
            <p:cNvSpPr/>
            <p:nvPr/>
          </p:nvSpPr>
          <p:spPr>
            <a:xfrm>
              <a:off x="7570619" y="5700497"/>
              <a:ext cx="17706" cy="18537"/>
            </a:xfrm>
            <a:custGeom>
              <a:avLst/>
              <a:gdLst>
                <a:gd name="connsiteX0" fmla="*/ 2603 w 17706"/>
                <a:gd name="connsiteY0" fmla="*/ 17147 h 18537"/>
                <a:gd name="connsiteX1" fmla="*/ 14461 w 17706"/>
                <a:gd name="connsiteY1" fmla="*/ 18537 h 18537"/>
                <a:gd name="connsiteX2" fmla="*/ 6135 w 17706"/>
                <a:gd name="connsiteY2" fmla="*/ 0 h 18537"/>
                <a:gd name="connsiteX3" fmla="*/ 2603 w 17706"/>
                <a:gd name="connsiteY3" fmla="*/ 17147 h 18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" h="18537">
                  <a:moveTo>
                    <a:pt x="2603" y="17147"/>
                  </a:moveTo>
                  <a:lnTo>
                    <a:pt x="14461" y="18537"/>
                  </a:lnTo>
                  <a:cubicBezTo>
                    <a:pt x="19445" y="4166"/>
                    <a:pt x="20098" y="4266"/>
                    <a:pt x="6135" y="0"/>
                  </a:cubicBezTo>
                  <a:cubicBezTo>
                    <a:pt x="-980" y="7532"/>
                    <a:pt x="-1555" y="257"/>
                    <a:pt x="2603" y="17147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54" name="图形 891">
            <a:extLst>
              <a:ext uri="{FF2B5EF4-FFF2-40B4-BE49-F238E27FC236}">
                <a16:creationId xmlns:a16="http://schemas.microsoft.com/office/drawing/2014/main" id="{7B3803C2-BF6C-46A8-EB8A-174FBE5E5CFD}"/>
              </a:ext>
            </a:extLst>
          </p:cNvPr>
          <p:cNvGrpSpPr/>
          <p:nvPr userDrawn="1"/>
        </p:nvGrpSpPr>
        <p:grpSpPr>
          <a:xfrm>
            <a:off x="8876850" y="5871351"/>
            <a:ext cx="774896" cy="697944"/>
            <a:chOff x="6423340" y="1656728"/>
            <a:chExt cx="774896" cy="697944"/>
          </a:xfrm>
        </p:grpSpPr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0FBBD8E0-FFFA-87FA-0E8D-A12EA523BD8C}"/>
                </a:ext>
              </a:extLst>
            </p:cNvPr>
            <p:cNvSpPr/>
            <p:nvPr/>
          </p:nvSpPr>
          <p:spPr>
            <a:xfrm>
              <a:off x="6423340" y="2199663"/>
              <a:ext cx="745559" cy="155009"/>
            </a:xfrm>
            <a:custGeom>
              <a:avLst/>
              <a:gdLst>
                <a:gd name="connsiteX0" fmla="*/ 745560 w 745559"/>
                <a:gd name="connsiteY0" fmla="*/ 77505 h 155009"/>
                <a:gd name="connsiteX1" fmla="*/ 372780 w 745559"/>
                <a:gd name="connsiteY1" fmla="*/ 155010 h 155009"/>
                <a:gd name="connsiteX2" fmla="*/ 0 w 745559"/>
                <a:gd name="connsiteY2" fmla="*/ 77505 h 155009"/>
                <a:gd name="connsiteX3" fmla="*/ 372780 w 745559"/>
                <a:gd name="connsiteY3" fmla="*/ 0 h 155009"/>
                <a:gd name="connsiteX4" fmla="*/ 745560 w 745559"/>
                <a:gd name="connsiteY4" fmla="*/ 77505 h 155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559" h="155009">
                  <a:moveTo>
                    <a:pt x="745560" y="77505"/>
                  </a:moveTo>
                  <a:cubicBezTo>
                    <a:pt x="745560" y="120310"/>
                    <a:pt x="578661" y="155010"/>
                    <a:pt x="372780" y="155010"/>
                  </a:cubicBezTo>
                  <a:cubicBezTo>
                    <a:pt x="166899" y="155010"/>
                    <a:pt x="0" y="120310"/>
                    <a:pt x="0" y="77505"/>
                  </a:cubicBezTo>
                  <a:cubicBezTo>
                    <a:pt x="0" y="34700"/>
                    <a:pt x="166899" y="0"/>
                    <a:pt x="372780" y="0"/>
                  </a:cubicBezTo>
                  <a:cubicBezTo>
                    <a:pt x="578661" y="0"/>
                    <a:pt x="745560" y="34700"/>
                    <a:pt x="745560" y="77505"/>
                  </a:cubicBezTo>
                  <a:close/>
                </a:path>
              </a:pathLst>
            </a:custGeom>
            <a:solidFill>
              <a:srgbClr val="A59953">
                <a:alpha val="6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A8B83D52-4DFA-962C-444E-420E03881F96}"/>
                </a:ext>
              </a:extLst>
            </p:cNvPr>
            <p:cNvSpPr/>
            <p:nvPr/>
          </p:nvSpPr>
          <p:spPr>
            <a:xfrm>
              <a:off x="6555700" y="1656757"/>
              <a:ext cx="642537" cy="642537"/>
            </a:xfrm>
            <a:custGeom>
              <a:avLst/>
              <a:gdLst>
                <a:gd name="connsiteX0" fmla="*/ 642538 w 642537"/>
                <a:gd name="connsiteY0" fmla="*/ 321269 h 642537"/>
                <a:gd name="connsiteX1" fmla="*/ 321269 w 642537"/>
                <a:gd name="connsiteY1" fmla="*/ 642538 h 642537"/>
                <a:gd name="connsiteX2" fmla="*/ 0 w 642537"/>
                <a:gd name="connsiteY2" fmla="*/ 321269 h 642537"/>
                <a:gd name="connsiteX3" fmla="*/ 321269 w 642537"/>
                <a:gd name="connsiteY3" fmla="*/ 0 h 642537"/>
                <a:gd name="connsiteX4" fmla="*/ 642538 w 642537"/>
                <a:gd name="connsiteY4" fmla="*/ 321269 h 642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537" h="642537">
                  <a:moveTo>
                    <a:pt x="642538" y="321269"/>
                  </a:moveTo>
                  <a:cubicBezTo>
                    <a:pt x="642538" y="498701"/>
                    <a:pt x="498701" y="642538"/>
                    <a:pt x="321269" y="642538"/>
                  </a:cubicBezTo>
                  <a:cubicBezTo>
                    <a:pt x="143837" y="642538"/>
                    <a:pt x="0" y="498701"/>
                    <a:pt x="0" y="321269"/>
                  </a:cubicBezTo>
                  <a:cubicBezTo>
                    <a:pt x="0" y="143837"/>
                    <a:pt x="143837" y="0"/>
                    <a:pt x="321269" y="0"/>
                  </a:cubicBezTo>
                  <a:cubicBezTo>
                    <a:pt x="498701" y="0"/>
                    <a:pt x="642538" y="143837"/>
                    <a:pt x="642538" y="32126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57" name="图形 891">
              <a:extLst>
                <a:ext uri="{FF2B5EF4-FFF2-40B4-BE49-F238E27FC236}">
                  <a16:creationId xmlns:a16="http://schemas.microsoft.com/office/drawing/2014/main" id="{F8DBE27D-7E2A-854D-FA2D-E48946CFD39F}"/>
                </a:ext>
              </a:extLst>
            </p:cNvPr>
            <p:cNvGrpSpPr/>
            <p:nvPr/>
          </p:nvGrpSpPr>
          <p:grpSpPr>
            <a:xfrm>
              <a:off x="6565977" y="1656728"/>
              <a:ext cx="626164" cy="625697"/>
              <a:chOff x="6565977" y="1656728"/>
              <a:chExt cx="626164" cy="625697"/>
            </a:xfrm>
            <a:solidFill>
              <a:srgbClr val="16A7CA"/>
            </a:solidFill>
          </p:grpSpPr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C1463E6F-8C95-F3FE-7A35-1F37385D6B4D}"/>
                  </a:ext>
                </a:extLst>
              </p:cNvPr>
              <p:cNvSpPr/>
              <p:nvPr/>
            </p:nvSpPr>
            <p:spPr>
              <a:xfrm>
                <a:off x="6945558" y="1774250"/>
                <a:ext cx="246583" cy="303788"/>
              </a:xfrm>
              <a:custGeom>
                <a:avLst/>
                <a:gdLst>
                  <a:gd name="connsiteX0" fmla="*/ 15697 w 246583"/>
                  <a:gd name="connsiteY0" fmla="*/ 19867 h 303788"/>
                  <a:gd name="connsiteX1" fmla="*/ 0 w 246583"/>
                  <a:gd name="connsiteY1" fmla="*/ 44070 h 303788"/>
                  <a:gd name="connsiteX2" fmla="*/ 171022 w 246583"/>
                  <a:gd name="connsiteY2" fmla="*/ 162733 h 303788"/>
                  <a:gd name="connsiteX3" fmla="*/ 230515 w 246583"/>
                  <a:gd name="connsiteY3" fmla="*/ 303789 h 303788"/>
                  <a:gd name="connsiteX4" fmla="*/ 235820 w 246583"/>
                  <a:gd name="connsiteY4" fmla="*/ 121470 h 303788"/>
                  <a:gd name="connsiteX5" fmla="*/ 222057 w 246583"/>
                  <a:gd name="connsiteY5" fmla="*/ 80913 h 303788"/>
                  <a:gd name="connsiteX6" fmla="*/ 15697 w 246583"/>
                  <a:gd name="connsiteY6" fmla="*/ 19867 h 303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6583" h="303788">
                    <a:moveTo>
                      <a:pt x="15697" y="19867"/>
                    </a:moveTo>
                    <a:lnTo>
                      <a:pt x="0" y="44070"/>
                    </a:lnTo>
                    <a:cubicBezTo>
                      <a:pt x="0" y="44070"/>
                      <a:pt x="63932" y="28087"/>
                      <a:pt x="171022" y="162733"/>
                    </a:cubicBezTo>
                    <a:cubicBezTo>
                      <a:pt x="209064" y="209700"/>
                      <a:pt x="225447" y="259021"/>
                      <a:pt x="230515" y="303789"/>
                    </a:cubicBezTo>
                    <a:cubicBezTo>
                      <a:pt x="249269" y="246753"/>
                      <a:pt x="252346" y="183831"/>
                      <a:pt x="235820" y="121470"/>
                    </a:cubicBezTo>
                    <a:cubicBezTo>
                      <a:pt x="232105" y="107449"/>
                      <a:pt x="227438" y="93953"/>
                      <a:pt x="222057" y="80913"/>
                    </a:cubicBezTo>
                    <a:cubicBezTo>
                      <a:pt x="110347" y="-53199"/>
                      <a:pt x="15697" y="19867"/>
                      <a:pt x="15697" y="19867"/>
                    </a:cubicBezTo>
                    <a:close/>
                  </a:path>
                </a:pathLst>
              </a:custGeom>
              <a:solidFill>
                <a:srgbClr val="16A7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426C8327-E34A-1818-1B0A-7B50A57BE259}"/>
                  </a:ext>
                </a:extLst>
              </p:cNvPr>
              <p:cNvSpPr/>
              <p:nvPr/>
            </p:nvSpPr>
            <p:spPr>
              <a:xfrm>
                <a:off x="6870977" y="1656728"/>
                <a:ext cx="92144" cy="130568"/>
              </a:xfrm>
              <a:custGeom>
                <a:avLst/>
                <a:gdLst>
                  <a:gd name="connsiteX0" fmla="*/ 52388 w 92144"/>
                  <a:gd name="connsiteY0" fmla="*/ 130569 h 130568"/>
                  <a:gd name="connsiteX1" fmla="*/ 76743 w 92144"/>
                  <a:gd name="connsiteY1" fmla="*/ 124120 h 130568"/>
                  <a:gd name="connsiteX2" fmla="*/ 89373 w 92144"/>
                  <a:gd name="connsiteY2" fmla="*/ 12725 h 130568"/>
                  <a:gd name="connsiteX3" fmla="*/ 0 w 92144"/>
                  <a:gd name="connsiteY3" fmla="*/ 0 h 130568"/>
                  <a:gd name="connsiteX4" fmla="*/ 31375 w 92144"/>
                  <a:gd name="connsiteY4" fmla="*/ 46130 h 130568"/>
                  <a:gd name="connsiteX5" fmla="*/ 52388 w 92144"/>
                  <a:gd name="connsiteY5" fmla="*/ 130569 h 130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2144" h="130568">
                    <a:moveTo>
                      <a:pt x="52388" y="130569"/>
                    </a:moveTo>
                    <a:lnTo>
                      <a:pt x="76743" y="124120"/>
                    </a:lnTo>
                    <a:cubicBezTo>
                      <a:pt x="76743" y="124120"/>
                      <a:pt x="99974" y="64999"/>
                      <a:pt x="89373" y="12725"/>
                    </a:cubicBezTo>
                    <a:cubicBezTo>
                      <a:pt x="60665" y="4372"/>
                      <a:pt x="30613" y="-19"/>
                      <a:pt x="0" y="0"/>
                    </a:cubicBezTo>
                    <a:cubicBezTo>
                      <a:pt x="12830" y="13449"/>
                      <a:pt x="24136" y="28880"/>
                      <a:pt x="31375" y="46130"/>
                    </a:cubicBezTo>
                    <a:cubicBezTo>
                      <a:pt x="53092" y="98555"/>
                      <a:pt x="52388" y="130569"/>
                      <a:pt x="52388" y="130569"/>
                    </a:cubicBezTo>
                    <a:close/>
                  </a:path>
                </a:pathLst>
              </a:custGeom>
              <a:solidFill>
                <a:srgbClr val="16A7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7EAA37BF-2F25-B025-3E67-05E90235F95D}"/>
                  </a:ext>
                </a:extLst>
              </p:cNvPr>
              <p:cNvSpPr/>
              <p:nvPr/>
            </p:nvSpPr>
            <p:spPr>
              <a:xfrm>
                <a:off x="6565977" y="1740236"/>
                <a:ext cx="341223" cy="136501"/>
              </a:xfrm>
              <a:custGeom>
                <a:avLst/>
                <a:gdLst>
                  <a:gd name="connsiteX0" fmla="*/ 0 w 341223"/>
                  <a:gd name="connsiteY0" fmla="*/ 136501 h 136501"/>
                  <a:gd name="connsiteX1" fmla="*/ 220847 w 341223"/>
                  <a:gd name="connsiteY1" fmla="*/ 76436 h 136501"/>
                  <a:gd name="connsiteX2" fmla="*/ 339957 w 341223"/>
                  <a:gd name="connsiteY2" fmla="*/ 97953 h 136501"/>
                  <a:gd name="connsiteX3" fmla="*/ 341224 w 341223"/>
                  <a:gd name="connsiteY3" fmla="*/ 61644 h 136501"/>
                  <a:gd name="connsiteX4" fmla="*/ 144494 w 341223"/>
                  <a:gd name="connsiteY4" fmla="*/ 65 h 136501"/>
                  <a:gd name="connsiteX5" fmla="*/ 82887 w 341223"/>
                  <a:gd name="connsiteY5" fmla="*/ 5494 h 136501"/>
                  <a:gd name="connsiteX6" fmla="*/ 0 w 341223"/>
                  <a:gd name="connsiteY6" fmla="*/ 136501 h 136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1223" h="136501">
                    <a:moveTo>
                      <a:pt x="0" y="136501"/>
                    </a:moveTo>
                    <a:cubicBezTo>
                      <a:pt x="72142" y="107688"/>
                      <a:pt x="131655" y="78685"/>
                      <a:pt x="220847" y="76436"/>
                    </a:cubicBezTo>
                    <a:cubicBezTo>
                      <a:pt x="313973" y="74093"/>
                      <a:pt x="339957" y="97953"/>
                      <a:pt x="339957" y="97953"/>
                    </a:cubicBezTo>
                    <a:lnTo>
                      <a:pt x="341224" y="61644"/>
                    </a:lnTo>
                    <a:cubicBezTo>
                      <a:pt x="341224" y="61644"/>
                      <a:pt x="265243" y="-2316"/>
                      <a:pt x="144494" y="65"/>
                    </a:cubicBezTo>
                    <a:cubicBezTo>
                      <a:pt x="124425" y="475"/>
                      <a:pt x="103575" y="2484"/>
                      <a:pt x="82887" y="5494"/>
                    </a:cubicBezTo>
                    <a:cubicBezTo>
                      <a:pt x="44968" y="41794"/>
                      <a:pt x="16545" y="86885"/>
                      <a:pt x="0" y="136501"/>
                    </a:cubicBezTo>
                    <a:close/>
                  </a:path>
                </a:pathLst>
              </a:custGeom>
              <a:solidFill>
                <a:srgbClr val="16A7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7A96BEA5-BBE0-3E0D-AECC-9BA5C9C33CFB}"/>
                  </a:ext>
                </a:extLst>
              </p:cNvPr>
              <p:cNvSpPr/>
              <p:nvPr/>
            </p:nvSpPr>
            <p:spPr>
              <a:xfrm>
                <a:off x="6589390" y="1856715"/>
                <a:ext cx="348976" cy="397430"/>
              </a:xfrm>
              <a:custGeom>
                <a:avLst/>
                <a:gdLst>
                  <a:gd name="connsiteX0" fmla="*/ 117319 w 348976"/>
                  <a:gd name="connsiteY0" fmla="*/ 397430 h 397430"/>
                  <a:gd name="connsiteX1" fmla="*/ 256756 w 348976"/>
                  <a:gd name="connsiteY1" fmla="*/ 206454 h 397430"/>
                  <a:gd name="connsiteX2" fmla="*/ 348977 w 348976"/>
                  <a:gd name="connsiteY2" fmla="*/ 21650 h 397430"/>
                  <a:gd name="connsiteX3" fmla="*/ 332346 w 348976"/>
                  <a:gd name="connsiteY3" fmla="*/ 0 h 397430"/>
                  <a:gd name="connsiteX4" fmla="*/ 104204 w 348976"/>
                  <a:gd name="connsiteY4" fmla="*/ 152667 h 397430"/>
                  <a:gd name="connsiteX5" fmla="*/ 0 w 348976"/>
                  <a:gd name="connsiteY5" fmla="*/ 276263 h 397430"/>
                  <a:gd name="connsiteX6" fmla="*/ 117319 w 348976"/>
                  <a:gd name="connsiteY6" fmla="*/ 397430 h 397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8976" h="397430">
                    <a:moveTo>
                      <a:pt x="117319" y="397430"/>
                    </a:moveTo>
                    <a:cubicBezTo>
                      <a:pt x="161934" y="339643"/>
                      <a:pt x="222514" y="259385"/>
                      <a:pt x="256756" y="206454"/>
                    </a:cubicBezTo>
                    <a:cubicBezTo>
                      <a:pt x="315554" y="115576"/>
                      <a:pt x="348977" y="21650"/>
                      <a:pt x="348977" y="21650"/>
                    </a:cubicBezTo>
                    <a:lnTo>
                      <a:pt x="332346" y="0"/>
                    </a:lnTo>
                    <a:cubicBezTo>
                      <a:pt x="332346" y="0"/>
                      <a:pt x="182194" y="86887"/>
                      <a:pt x="104204" y="152667"/>
                    </a:cubicBezTo>
                    <a:cubicBezTo>
                      <a:pt x="47463" y="200520"/>
                      <a:pt x="19860" y="242611"/>
                      <a:pt x="0" y="276263"/>
                    </a:cubicBezTo>
                    <a:cubicBezTo>
                      <a:pt x="27994" y="327241"/>
                      <a:pt x="68904" y="368655"/>
                      <a:pt x="117319" y="397430"/>
                    </a:cubicBezTo>
                    <a:close/>
                  </a:path>
                </a:pathLst>
              </a:custGeom>
              <a:solidFill>
                <a:srgbClr val="16A7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EE2592EB-D6E6-E4D0-E98A-B866A0DDEC5D}"/>
                  </a:ext>
                </a:extLst>
              </p:cNvPr>
              <p:cNvSpPr/>
              <p:nvPr/>
            </p:nvSpPr>
            <p:spPr>
              <a:xfrm>
                <a:off x="6959522" y="1864497"/>
                <a:ext cx="130381" cy="417927"/>
              </a:xfrm>
              <a:custGeom>
                <a:avLst/>
                <a:gdLst>
                  <a:gd name="connsiteX0" fmla="*/ 126673 w 130381"/>
                  <a:gd name="connsiteY0" fmla="*/ 351872 h 417927"/>
                  <a:gd name="connsiteX1" fmla="*/ 127597 w 130381"/>
                  <a:gd name="connsiteY1" fmla="*/ 235010 h 417927"/>
                  <a:gd name="connsiteX2" fmla="*/ 24574 w 130381"/>
                  <a:gd name="connsiteY2" fmla="*/ 0 h 417927"/>
                  <a:gd name="connsiteX3" fmla="*/ 0 w 130381"/>
                  <a:gd name="connsiteY3" fmla="*/ 6505 h 417927"/>
                  <a:gd name="connsiteX4" fmla="*/ 41348 w 130381"/>
                  <a:gd name="connsiteY4" fmla="*/ 249707 h 417927"/>
                  <a:gd name="connsiteX5" fmla="*/ 13811 w 130381"/>
                  <a:gd name="connsiteY5" fmla="*/ 417928 h 417927"/>
                  <a:gd name="connsiteX6" fmla="*/ 126673 w 130381"/>
                  <a:gd name="connsiteY6" fmla="*/ 351872 h 417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381" h="417927">
                    <a:moveTo>
                      <a:pt x="126673" y="351872"/>
                    </a:moveTo>
                    <a:cubicBezTo>
                      <a:pt x="130588" y="320078"/>
                      <a:pt x="132159" y="280692"/>
                      <a:pt x="127597" y="235010"/>
                    </a:cubicBezTo>
                    <a:cubicBezTo>
                      <a:pt x="114776" y="106918"/>
                      <a:pt x="24574" y="0"/>
                      <a:pt x="24574" y="0"/>
                    </a:cubicBezTo>
                    <a:lnTo>
                      <a:pt x="0" y="6505"/>
                    </a:lnTo>
                    <a:cubicBezTo>
                      <a:pt x="0" y="6505"/>
                      <a:pt x="37681" y="80610"/>
                      <a:pt x="41348" y="249707"/>
                    </a:cubicBezTo>
                    <a:cubicBezTo>
                      <a:pt x="42901" y="321421"/>
                      <a:pt x="29956" y="376971"/>
                      <a:pt x="13811" y="417928"/>
                    </a:cubicBezTo>
                    <a:cubicBezTo>
                      <a:pt x="56750" y="403517"/>
                      <a:pt x="94812" y="380724"/>
                      <a:pt x="126673" y="351872"/>
                    </a:cubicBezTo>
                    <a:close/>
                  </a:path>
                </a:pathLst>
              </a:custGeom>
              <a:solidFill>
                <a:srgbClr val="16A7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43377CE4-FEF3-80A6-24DB-8F3F17180AC5}"/>
                </a:ext>
              </a:extLst>
            </p:cNvPr>
            <p:cNvSpPr/>
            <p:nvPr/>
          </p:nvSpPr>
          <p:spPr>
            <a:xfrm>
              <a:off x="6549471" y="1692076"/>
              <a:ext cx="326811" cy="607221"/>
            </a:xfrm>
            <a:custGeom>
              <a:avLst/>
              <a:gdLst>
                <a:gd name="connsiteX0" fmla="*/ 121491 w 326811"/>
                <a:gd name="connsiteY0" fmla="*/ 342176 h 607221"/>
                <a:gd name="connsiteX1" fmla="*/ 174888 w 326811"/>
                <a:gd name="connsiteY1" fmla="*/ 0 h 607221"/>
                <a:gd name="connsiteX2" fmla="*/ 10791 w 326811"/>
                <a:gd name="connsiteY2" fmla="*/ 368256 h 607221"/>
                <a:gd name="connsiteX3" fmla="*/ 326812 w 326811"/>
                <a:gd name="connsiteY3" fmla="*/ 607171 h 607221"/>
                <a:gd name="connsiteX4" fmla="*/ 121491 w 326811"/>
                <a:gd name="connsiteY4" fmla="*/ 342176 h 607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6811" h="607221">
                  <a:moveTo>
                    <a:pt x="121491" y="342176"/>
                  </a:moveTo>
                  <a:cubicBezTo>
                    <a:pt x="89353" y="220904"/>
                    <a:pt x="112318" y="98022"/>
                    <a:pt x="174888" y="0"/>
                  </a:cubicBezTo>
                  <a:cubicBezTo>
                    <a:pt x="43138" y="67323"/>
                    <a:pt x="-28642" y="219399"/>
                    <a:pt x="10791" y="368256"/>
                  </a:cubicBezTo>
                  <a:cubicBezTo>
                    <a:pt x="49453" y="514093"/>
                    <a:pt x="182422" y="609743"/>
                    <a:pt x="326812" y="607171"/>
                  </a:cubicBezTo>
                  <a:cubicBezTo>
                    <a:pt x="228952" y="552155"/>
                    <a:pt x="152514" y="459257"/>
                    <a:pt x="121491" y="342176"/>
                  </a:cubicBezTo>
                  <a:close/>
                </a:path>
              </a:pathLst>
            </a:custGeom>
            <a:solidFill>
              <a:srgbClr val="C5D0D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59" name="图形 891">
              <a:extLst>
                <a:ext uri="{FF2B5EF4-FFF2-40B4-BE49-F238E27FC236}">
                  <a16:creationId xmlns:a16="http://schemas.microsoft.com/office/drawing/2014/main" id="{C2C869FC-1DC3-637E-95BF-A59F2C083503}"/>
                </a:ext>
              </a:extLst>
            </p:cNvPr>
            <p:cNvGrpSpPr/>
            <p:nvPr/>
          </p:nvGrpSpPr>
          <p:grpSpPr>
            <a:xfrm>
              <a:off x="6566006" y="1740805"/>
              <a:ext cx="186232" cy="513311"/>
              <a:chOff x="6566006" y="1740805"/>
              <a:chExt cx="186232" cy="513311"/>
            </a:xfrm>
            <a:solidFill>
              <a:srgbClr val="0486AD"/>
            </a:solidFill>
          </p:grpSpPr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49C43218-0FC2-01FF-6FFF-63B12DED463E}"/>
                  </a:ext>
                </a:extLst>
              </p:cNvPr>
              <p:cNvSpPr/>
              <p:nvPr/>
            </p:nvSpPr>
            <p:spPr>
              <a:xfrm>
                <a:off x="6589380" y="2031375"/>
                <a:ext cx="162858" cy="222742"/>
              </a:xfrm>
              <a:custGeom>
                <a:avLst/>
                <a:gdLst>
                  <a:gd name="connsiteX0" fmla="*/ 162859 w 162858"/>
                  <a:gd name="connsiteY0" fmla="*/ 163097 h 222742"/>
                  <a:gd name="connsiteX1" fmla="*/ 81582 w 162858"/>
                  <a:gd name="connsiteY1" fmla="*/ 2886 h 222742"/>
                  <a:gd name="connsiteX2" fmla="*/ 80905 w 162858"/>
                  <a:gd name="connsiteY2" fmla="*/ 0 h 222742"/>
                  <a:gd name="connsiteX3" fmla="*/ 0 w 162858"/>
                  <a:gd name="connsiteY3" fmla="*/ 101594 h 222742"/>
                  <a:gd name="connsiteX4" fmla="*/ 114 w 162858"/>
                  <a:gd name="connsiteY4" fmla="*/ 101794 h 222742"/>
                  <a:gd name="connsiteX5" fmla="*/ 11020 w 162858"/>
                  <a:gd name="connsiteY5" fmla="*/ 120120 h 222742"/>
                  <a:gd name="connsiteX6" fmla="*/ 11259 w 162858"/>
                  <a:gd name="connsiteY6" fmla="*/ 120501 h 222742"/>
                  <a:gd name="connsiteX7" fmla="*/ 36204 w 162858"/>
                  <a:gd name="connsiteY7" fmla="*/ 154172 h 222742"/>
                  <a:gd name="connsiteX8" fmla="*/ 37157 w 162858"/>
                  <a:gd name="connsiteY8" fmla="*/ 155286 h 222742"/>
                  <a:gd name="connsiteX9" fmla="*/ 65799 w 162858"/>
                  <a:gd name="connsiteY9" fmla="*/ 184718 h 222742"/>
                  <a:gd name="connsiteX10" fmla="*/ 66627 w 162858"/>
                  <a:gd name="connsiteY10" fmla="*/ 185481 h 222742"/>
                  <a:gd name="connsiteX11" fmla="*/ 81915 w 162858"/>
                  <a:gd name="connsiteY11" fmla="*/ 198358 h 222742"/>
                  <a:gd name="connsiteX12" fmla="*/ 83439 w 162858"/>
                  <a:gd name="connsiteY12" fmla="*/ 199559 h 222742"/>
                  <a:gd name="connsiteX13" fmla="*/ 116091 w 162858"/>
                  <a:gd name="connsiteY13" fmla="*/ 221981 h 222742"/>
                  <a:gd name="connsiteX14" fmla="*/ 117367 w 162858"/>
                  <a:gd name="connsiteY14" fmla="*/ 222742 h 222742"/>
                  <a:gd name="connsiteX15" fmla="*/ 162859 w 162858"/>
                  <a:gd name="connsiteY15" fmla="*/ 163097 h 222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62858" h="222742">
                    <a:moveTo>
                      <a:pt x="162859" y="163097"/>
                    </a:moveTo>
                    <a:cubicBezTo>
                      <a:pt x="125863" y="117386"/>
                      <a:pt x="97622" y="63398"/>
                      <a:pt x="81582" y="2886"/>
                    </a:cubicBezTo>
                    <a:cubicBezTo>
                      <a:pt x="81334" y="1915"/>
                      <a:pt x="81153" y="962"/>
                      <a:pt x="80905" y="0"/>
                    </a:cubicBezTo>
                    <a:cubicBezTo>
                      <a:pt x="40519" y="39796"/>
                      <a:pt x="16840" y="73066"/>
                      <a:pt x="0" y="101594"/>
                    </a:cubicBezTo>
                    <a:cubicBezTo>
                      <a:pt x="38" y="101670"/>
                      <a:pt x="76" y="101746"/>
                      <a:pt x="114" y="101794"/>
                    </a:cubicBezTo>
                    <a:cubicBezTo>
                      <a:pt x="3553" y="108052"/>
                      <a:pt x="7191" y="114158"/>
                      <a:pt x="11020" y="120120"/>
                    </a:cubicBezTo>
                    <a:cubicBezTo>
                      <a:pt x="11097" y="120253"/>
                      <a:pt x="11182" y="120368"/>
                      <a:pt x="11259" y="120501"/>
                    </a:cubicBezTo>
                    <a:cubicBezTo>
                      <a:pt x="18869" y="132341"/>
                      <a:pt x="27222" y="143570"/>
                      <a:pt x="36204" y="154172"/>
                    </a:cubicBezTo>
                    <a:cubicBezTo>
                      <a:pt x="36519" y="154543"/>
                      <a:pt x="36833" y="154915"/>
                      <a:pt x="37157" y="155286"/>
                    </a:cubicBezTo>
                    <a:cubicBezTo>
                      <a:pt x="46092" y="165745"/>
                      <a:pt x="55664" y="175565"/>
                      <a:pt x="65799" y="184718"/>
                    </a:cubicBezTo>
                    <a:cubicBezTo>
                      <a:pt x="66075" y="184966"/>
                      <a:pt x="66351" y="185233"/>
                      <a:pt x="66627" y="185481"/>
                    </a:cubicBezTo>
                    <a:cubicBezTo>
                      <a:pt x="71590" y="189938"/>
                      <a:pt x="76705" y="194225"/>
                      <a:pt x="81915" y="198358"/>
                    </a:cubicBezTo>
                    <a:cubicBezTo>
                      <a:pt x="82420" y="198758"/>
                      <a:pt x="82934" y="199149"/>
                      <a:pt x="83439" y="199559"/>
                    </a:cubicBezTo>
                    <a:cubicBezTo>
                      <a:pt x="93869" y="207693"/>
                      <a:pt x="104775" y="215189"/>
                      <a:pt x="116091" y="221981"/>
                    </a:cubicBezTo>
                    <a:cubicBezTo>
                      <a:pt x="116519" y="222238"/>
                      <a:pt x="116948" y="222485"/>
                      <a:pt x="117367" y="222742"/>
                    </a:cubicBezTo>
                    <a:cubicBezTo>
                      <a:pt x="131378" y="204559"/>
                      <a:pt x="146990" y="184166"/>
                      <a:pt x="162859" y="163097"/>
                    </a:cubicBezTo>
                    <a:close/>
                  </a:path>
                </a:pathLst>
              </a:custGeom>
              <a:solidFill>
                <a:srgbClr val="0486A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38D7F62A-A9B0-0DE6-A5FD-727C222160FE}"/>
                  </a:ext>
                </a:extLst>
              </p:cNvPr>
              <p:cNvSpPr/>
              <p:nvPr/>
            </p:nvSpPr>
            <p:spPr>
              <a:xfrm>
                <a:off x="6566006" y="1740805"/>
                <a:ext cx="131625" cy="135921"/>
              </a:xfrm>
              <a:custGeom>
                <a:avLst/>
                <a:gdLst>
                  <a:gd name="connsiteX0" fmla="*/ 98707 w 131625"/>
                  <a:gd name="connsiteY0" fmla="*/ 100146 h 135921"/>
                  <a:gd name="connsiteX1" fmla="*/ 131626 w 131625"/>
                  <a:gd name="connsiteY1" fmla="*/ 0 h 135921"/>
                  <a:gd name="connsiteX2" fmla="*/ 82953 w 131625"/>
                  <a:gd name="connsiteY2" fmla="*/ 4924 h 135921"/>
                  <a:gd name="connsiteX3" fmla="*/ 81944 w 131625"/>
                  <a:gd name="connsiteY3" fmla="*/ 5858 h 135921"/>
                  <a:gd name="connsiteX4" fmla="*/ 70237 w 131625"/>
                  <a:gd name="connsiteY4" fmla="*/ 17783 h 135921"/>
                  <a:gd name="connsiteX5" fmla="*/ 67094 w 131625"/>
                  <a:gd name="connsiteY5" fmla="*/ 21241 h 135921"/>
                  <a:gd name="connsiteX6" fmla="*/ 58064 w 131625"/>
                  <a:gd name="connsiteY6" fmla="*/ 31642 h 135921"/>
                  <a:gd name="connsiteX7" fmla="*/ 55397 w 131625"/>
                  <a:gd name="connsiteY7" fmla="*/ 34843 h 135921"/>
                  <a:gd name="connsiteX8" fmla="*/ 44853 w 131625"/>
                  <a:gd name="connsiteY8" fmla="*/ 48578 h 135921"/>
                  <a:gd name="connsiteX9" fmla="*/ 43243 w 131625"/>
                  <a:gd name="connsiteY9" fmla="*/ 50892 h 135921"/>
                  <a:gd name="connsiteX10" fmla="*/ 34490 w 131625"/>
                  <a:gd name="connsiteY10" fmla="*/ 63846 h 135921"/>
                  <a:gd name="connsiteX11" fmla="*/ 32795 w 131625"/>
                  <a:gd name="connsiteY11" fmla="*/ 66465 h 135921"/>
                  <a:gd name="connsiteX12" fmla="*/ 15069 w 131625"/>
                  <a:gd name="connsiteY12" fmla="*/ 98670 h 135921"/>
                  <a:gd name="connsiteX13" fmla="*/ 14240 w 131625"/>
                  <a:gd name="connsiteY13" fmla="*/ 100412 h 135921"/>
                  <a:gd name="connsiteX14" fmla="*/ 181 w 131625"/>
                  <a:gd name="connsiteY14" fmla="*/ 135388 h 135921"/>
                  <a:gd name="connsiteX15" fmla="*/ 0 w 131625"/>
                  <a:gd name="connsiteY15" fmla="*/ 135922 h 135921"/>
                  <a:gd name="connsiteX16" fmla="*/ 98707 w 131625"/>
                  <a:gd name="connsiteY16" fmla="*/ 100146 h 135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625" h="135921">
                    <a:moveTo>
                      <a:pt x="98707" y="100146"/>
                    </a:moveTo>
                    <a:cubicBezTo>
                      <a:pt x="105575" y="65370"/>
                      <a:pt x="116681" y="31756"/>
                      <a:pt x="131626" y="0"/>
                    </a:cubicBezTo>
                    <a:cubicBezTo>
                      <a:pt x="115586" y="829"/>
                      <a:pt x="99231" y="2543"/>
                      <a:pt x="82953" y="4924"/>
                    </a:cubicBezTo>
                    <a:cubicBezTo>
                      <a:pt x="82620" y="5229"/>
                      <a:pt x="82277" y="5534"/>
                      <a:pt x="81944" y="5858"/>
                    </a:cubicBezTo>
                    <a:cubicBezTo>
                      <a:pt x="77933" y="9735"/>
                      <a:pt x="74028" y="13716"/>
                      <a:pt x="70237" y="17783"/>
                    </a:cubicBezTo>
                    <a:cubicBezTo>
                      <a:pt x="69170" y="18926"/>
                      <a:pt x="68142" y="20098"/>
                      <a:pt x="67094" y="21241"/>
                    </a:cubicBezTo>
                    <a:cubicBezTo>
                      <a:pt x="64008" y="24651"/>
                      <a:pt x="60989" y="28118"/>
                      <a:pt x="58064" y="31642"/>
                    </a:cubicBezTo>
                    <a:cubicBezTo>
                      <a:pt x="57178" y="32709"/>
                      <a:pt x="56274" y="33766"/>
                      <a:pt x="55397" y="34843"/>
                    </a:cubicBezTo>
                    <a:cubicBezTo>
                      <a:pt x="51759" y="39338"/>
                      <a:pt x="48235" y="43910"/>
                      <a:pt x="44853" y="48578"/>
                    </a:cubicBezTo>
                    <a:cubicBezTo>
                      <a:pt x="44310" y="49339"/>
                      <a:pt x="43786" y="50120"/>
                      <a:pt x="43243" y="50892"/>
                    </a:cubicBezTo>
                    <a:cubicBezTo>
                      <a:pt x="40215" y="55131"/>
                      <a:pt x="37300" y="59455"/>
                      <a:pt x="34490" y="63846"/>
                    </a:cubicBezTo>
                    <a:cubicBezTo>
                      <a:pt x="33919" y="64713"/>
                      <a:pt x="33347" y="65599"/>
                      <a:pt x="32795" y="66465"/>
                    </a:cubicBezTo>
                    <a:cubicBezTo>
                      <a:pt x="26280" y="76857"/>
                      <a:pt x="20364" y="87611"/>
                      <a:pt x="15069" y="98670"/>
                    </a:cubicBezTo>
                    <a:cubicBezTo>
                      <a:pt x="14802" y="99251"/>
                      <a:pt x="14507" y="99832"/>
                      <a:pt x="14240" y="100412"/>
                    </a:cubicBezTo>
                    <a:cubicBezTo>
                      <a:pt x="8896" y="111757"/>
                      <a:pt x="4191" y="123444"/>
                      <a:pt x="181" y="135388"/>
                    </a:cubicBezTo>
                    <a:cubicBezTo>
                      <a:pt x="124" y="135570"/>
                      <a:pt x="67" y="135741"/>
                      <a:pt x="0" y="135922"/>
                    </a:cubicBezTo>
                    <a:cubicBezTo>
                      <a:pt x="30385" y="123787"/>
                      <a:pt x="64932" y="110890"/>
                      <a:pt x="98707" y="100146"/>
                    </a:cubicBezTo>
                    <a:close/>
                  </a:path>
                </a:pathLst>
              </a:custGeom>
              <a:solidFill>
                <a:srgbClr val="0486A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2C7E57B0-DF70-5574-52A5-CF3D4258DC4A}"/>
                </a:ext>
              </a:extLst>
            </p:cNvPr>
            <p:cNvSpPr/>
            <p:nvPr/>
          </p:nvSpPr>
          <p:spPr>
            <a:xfrm rot="1889604">
              <a:off x="6876273" y="1769129"/>
              <a:ext cx="143141" cy="115900"/>
            </a:xfrm>
            <a:custGeom>
              <a:avLst/>
              <a:gdLst>
                <a:gd name="connsiteX0" fmla="*/ 143142 w 143141"/>
                <a:gd name="connsiteY0" fmla="*/ 57950 h 115900"/>
                <a:gd name="connsiteX1" fmla="*/ 71571 w 143141"/>
                <a:gd name="connsiteY1" fmla="*/ 115900 h 115900"/>
                <a:gd name="connsiteX2" fmla="*/ 0 w 143141"/>
                <a:gd name="connsiteY2" fmla="*/ 57950 h 115900"/>
                <a:gd name="connsiteX3" fmla="*/ 71571 w 143141"/>
                <a:gd name="connsiteY3" fmla="*/ 0 h 115900"/>
                <a:gd name="connsiteX4" fmla="*/ 143142 w 143141"/>
                <a:gd name="connsiteY4" fmla="*/ 57950 h 11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141" h="115900">
                  <a:moveTo>
                    <a:pt x="143142" y="57950"/>
                  </a:moveTo>
                  <a:cubicBezTo>
                    <a:pt x="143142" y="89955"/>
                    <a:pt x="111098" y="115900"/>
                    <a:pt x="71571" y="115900"/>
                  </a:cubicBezTo>
                  <a:cubicBezTo>
                    <a:pt x="32043" y="115900"/>
                    <a:pt x="0" y="89955"/>
                    <a:pt x="0" y="57950"/>
                  </a:cubicBezTo>
                  <a:cubicBezTo>
                    <a:pt x="0" y="25945"/>
                    <a:pt x="32043" y="0"/>
                    <a:pt x="71571" y="0"/>
                  </a:cubicBezTo>
                  <a:cubicBezTo>
                    <a:pt x="111098" y="0"/>
                    <a:pt x="143142" y="25945"/>
                    <a:pt x="143142" y="57950"/>
                  </a:cubicBezTo>
                  <a:close/>
                </a:path>
              </a:pathLst>
            </a:custGeom>
            <a:solidFill>
              <a:srgbClr val="F4FA1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157963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2023/7/2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B9AA116E-9770-8B0E-80FE-BD4145435322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177DEA7D-A00A-3DCA-0766-FE9AB10A4BDB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8" name="图片 7">
              <a:hlinkClick r:id="rId2"/>
              <a:extLst>
                <a:ext uri="{FF2B5EF4-FFF2-40B4-BE49-F238E27FC236}">
                  <a16:creationId xmlns:a16="http://schemas.microsoft.com/office/drawing/2014/main" id="{3663D343-9FBF-B59A-496D-FC9B343BB73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5000236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moban.com/" TargetMode="External"/><Relationship Id="rId1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3520E58-ED58-9114-A4F5-60D8E70B1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62425A6-CF60-FED1-99DB-2743C90DBA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32F89EC-0A59-7C5C-37BF-0D27032EF4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98971E-5505-4FD5-8124-F19E49F0DFD3}" type="datetimeFigureOut">
              <a:rPr lang="zh-CN" altLang="en-US" smtClean="0"/>
              <a:t>2023/7/2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8EA92AA-8057-F05F-A4C1-AD238A7606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A7B1DCB-C8C0-1451-822A-789A0CFD3C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9F5FC1-A382-4828-B6CB-5D97466DE9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785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6E31C17-0F69-84F3-48F2-E587DEBA56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310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0BC89-1D53-4F43-A2BD-398E102CB3F3}" type="datetimeFigureOut">
              <a:rPr lang="zh-CN" altLang="en-US" smtClean="0"/>
              <a:t>2023/7/2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9D77CC-2420-677D-508C-EA122D2946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9127" y="6356466"/>
            <a:ext cx="4113748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CFB3A1-3AD6-78C5-E938-2215D8613F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134" y="6356466"/>
            <a:ext cx="2743557" cy="36504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A6B5BE-E465-4A0E-BA1A-AFD2C353C10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DBD8F199-5FBC-5373-F344-2B7036C1A94B}"/>
              </a:ext>
            </a:extLst>
          </p:cNvPr>
          <p:cNvGrpSpPr/>
          <p:nvPr userDrawn="1"/>
        </p:nvGrpSpPr>
        <p:grpSpPr>
          <a:xfrm>
            <a:off x="2" y="3283495"/>
            <a:ext cx="12195175" cy="3571333"/>
            <a:chOff x="0" y="2463905"/>
            <a:chExt cx="9144000" cy="2679595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9AD4A4F-8493-16EA-C275-D610AFA8E605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3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9" name="图片 8">
              <a:hlinkClick r:id="rId2"/>
              <a:extLst>
                <a:ext uri="{FF2B5EF4-FFF2-40B4-BE49-F238E27FC236}">
                  <a16:creationId xmlns:a16="http://schemas.microsoft.com/office/drawing/2014/main" id="{8519D6F3-B5CF-0117-C49D-A4B5B1A167B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463905"/>
              <a:ext cx="2762879" cy="619266"/>
            </a:xfrm>
            <a:prstGeom prst="rect">
              <a:avLst/>
            </a:prstGeom>
          </p:spPr>
        </p:pic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CF50F65C-DD05-308B-EA75-40E6306EF00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75683" y="4869351"/>
            <a:ext cx="9787132" cy="135379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6C4FC36-DFE1-3019-D4AF-46868659994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310" y="1014973"/>
            <a:ext cx="10081789" cy="1385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9664799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3889" rtl="0" eaLnBrk="1" latinLnBrk="0" hangingPunct="1">
        <a:lnSpc>
          <a:spcPct val="90000"/>
        </a:lnSpc>
        <a:spcBef>
          <a:spcPct val="0"/>
        </a:spcBef>
        <a:buNone/>
        <a:defRPr sz="439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473" indent="-228473" algn="l" defTabSz="91388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799" kern="1200">
          <a:solidFill>
            <a:schemeClr val="tx1"/>
          </a:solidFill>
          <a:latin typeface="+mn-lt"/>
          <a:ea typeface="+mn-ea"/>
          <a:cs typeface="+mn-cs"/>
        </a:defRPr>
      </a:lvl1pPr>
      <a:lvl2pPr marL="685418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362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307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25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196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140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085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884031" indent="-228473" algn="l" defTabSz="9138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6945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388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083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777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4724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1669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8613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5558" algn="l" defTabSz="913889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" name="矩形: 圆角 1065">
            <a:extLst>
              <a:ext uri="{FF2B5EF4-FFF2-40B4-BE49-F238E27FC236}">
                <a16:creationId xmlns:a16="http://schemas.microsoft.com/office/drawing/2014/main" id="{26FCEB81-8367-497F-4439-FA74A0B06928}"/>
              </a:ext>
            </a:extLst>
          </p:cNvPr>
          <p:cNvSpPr/>
          <p:nvPr/>
        </p:nvSpPr>
        <p:spPr>
          <a:xfrm>
            <a:off x="1689100" y="2844719"/>
            <a:ext cx="5135074" cy="369535"/>
          </a:xfrm>
          <a:prstGeom prst="roundRect">
            <a:avLst/>
          </a:prstGeom>
          <a:gradFill flip="none" rotWithShape="1">
            <a:gsLst>
              <a:gs pos="100000">
                <a:srgbClr val="75D2F2"/>
              </a:gs>
              <a:gs pos="0">
                <a:schemeClr val="accent5">
                  <a:lumMod val="20000"/>
                  <a:lumOff val="80000"/>
                </a:schemeClr>
              </a:gs>
            </a:gsLst>
            <a:lin ang="189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59" name="组合 1058">
            <a:extLst>
              <a:ext uri="{FF2B5EF4-FFF2-40B4-BE49-F238E27FC236}">
                <a16:creationId xmlns:a16="http://schemas.microsoft.com/office/drawing/2014/main" id="{8AD2F3CF-5879-0154-BCD9-F68C3D899BF7}"/>
              </a:ext>
            </a:extLst>
          </p:cNvPr>
          <p:cNvGrpSpPr/>
          <p:nvPr/>
        </p:nvGrpSpPr>
        <p:grpSpPr>
          <a:xfrm>
            <a:off x="8014374" y="558381"/>
            <a:ext cx="2308523" cy="1893587"/>
            <a:chOff x="7443080" y="-1400584"/>
            <a:chExt cx="3061658" cy="2511354"/>
          </a:xfrm>
          <a:gradFill>
            <a:gsLst>
              <a:gs pos="0">
                <a:srgbClr val="11BAEE"/>
              </a:gs>
              <a:gs pos="56900">
                <a:srgbClr val="98E1CB"/>
              </a:gs>
              <a:gs pos="100000">
                <a:srgbClr val="D0ECF4"/>
              </a:gs>
            </a:gsLst>
            <a:lin ang="4785912" scaled="1"/>
          </a:gradFill>
        </p:grpSpPr>
        <p:sp>
          <p:nvSpPr>
            <p:cNvPr id="1050" name="文本框 1049">
              <a:extLst>
                <a:ext uri="{FF2B5EF4-FFF2-40B4-BE49-F238E27FC236}">
                  <a16:creationId xmlns:a16="http://schemas.microsoft.com/office/drawing/2014/main" id="{5B6844C4-3389-6FB4-1969-D05F23A97F98}"/>
                </a:ext>
              </a:extLst>
            </p:cNvPr>
            <p:cNvSpPr txBox="1"/>
            <p:nvPr/>
          </p:nvSpPr>
          <p:spPr>
            <a:xfrm>
              <a:off x="7901484" y="-202677"/>
              <a:ext cx="1279833" cy="1277896"/>
            </a:xfrm>
            <a:custGeom>
              <a:avLst/>
              <a:gdLst/>
              <a:ahLst/>
              <a:cxnLst/>
              <a:rect l="l" t="t" r="r" b="b"/>
              <a:pathLst>
                <a:path w="1279833" h="1277896">
                  <a:moveTo>
                    <a:pt x="555440" y="929703"/>
                  </a:moveTo>
                  <a:lnTo>
                    <a:pt x="555017" y="930005"/>
                  </a:lnTo>
                  <a:cubicBezTo>
                    <a:pt x="554140" y="930297"/>
                    <a:pt x="554213" y="930224"/>
                    <a:pt x="555236" y="929786"/>
                  </a:cubicBezTo>
                  <a:close/>
                  <a:moveTo>
                    <a:pt x="638375" y="860832"/>
                  </a:moveTo>
                  <a:cubicBezTo>
                    <a:pt x="645604" y="860065"/>
                    <a:pt x="653162" y="862092"/>
                    <a:pt x="661049" y="866911"/>
                  </a:cubicBezTo>
                  <a:cubicBezTo>
                    <a:pt x="671565" y="873338"/>
                    <a:pt x="677991" y="881224"/>
                    <a:pt x="680328" y="890571"/>
                  </a:cubicBezTo>
                  <a:cubicBezTo>
                    <a:pt x="682664" y="905761"/>
                    <a:pt x="682664" y="922118"/>
                    <a:pt x="680328" y="939644"/>
                  </a:cubicBezTo>
                  <a:cubicBezTo>
                    <a:pt x="677991" y="957170"/>
                    <a:pt x="673609" y="973820"/>
                    <a:pt x="667183" y="989593"/>
                  </a:cubicBezTo>
                  <a:cubicBezTo>
                    <a:pt x="660757" y="1005367"/>
                    <a:pt x="651702" y="1019095"/>
                    <a:pt x="640018" y="1030779"/>
                  </a:cubicBezTo>
                  <a:cubicBezTo>
                    <a:pt x="628334" y="1042463"/>
                    <a:pt x="614897" y="1050058"/>
                    <a:pt x="599708" y="1053563"/>
                  </a:cubicBezTo>
                  <a:lnTo>
                    <a:pt x="583935" y="1057068"/>
                  </a:lnTo>
                  <a:cubicBezTo>
                    <a:pt x="582766" y="1057068"/>
                    <a:pt x="582182" y="1056776"/>
                    <a:pt x="582182" y="1056192"/>
                  </a:cubicBezTo>
                  <a:cubicBezTo>
                    <a:pt x="582182" y="1055608"/>
                    <a:pt x="581598" y="1055316"/>
                    <a:pt x="580429" y="1055316"/>
                  </a:cubicBezTo>
                  <a:lnTo>
                    <a:pt x="569914" y="1055316"/>
                  </a:lnTo>
                  <a:cubicBezTo>
                    <a:pt x="567577" y="1055316"/>
                    <a:pt x="565824" y="1054732"/>
                    <a:pt x="564656" y="1053563"/>
                  </a:cubicBezTo>
                  <a:cubicBezTo>
                    <a:pt x="561151" y="1053563"/>
                    <a:pt x="558814" y="1052979"/>
                    <a:pt x="557646" y="1051811"/>
                  </a:cubicBezTo>
                  <a:cubicBezTo>
                    <a:pt x="556477" y="1051811"/>
                    <a:pt x="555601" y="1051519"/>
                    <a:pt x="555017" y="1050934"/>
                  </a:cubicBezTo>
                  <a:cubicBezTo>
                    <a:pt x="554433" y="1050350"/>
                    <a:pt x="553556" y="1050058"/>
                    <a:pt x="552388" y="1050058"/>
                  </a:cubicBezTo>
                  <a:lnTo>
                    <a:pt x="545377" y="1044800"/>
                  </a:lnTo>
                  <a:cubicBezTo>
                    <a:pt x="544209" y="1044800"/>
                    <a:pt x="542456" y="1043632"/>
                    <a:pt x="540120" y="1041295"/>
                  </a:cubicBezTo>
                  <a:cubicBezTo>
                    <a:pt x="537783" y="1041295"/>
                    <a:pt x="536030" y="1039542"/>
                    <a:pt x="534862" y="1036037"/>
                  </a:cubicBezTo>
                  <a:cubicBezTo>
                    <a:pt x="533693" y="1036037"/>
                    <a:pt x="531941" y="1034869"/>
                    <a:pt x="529604" y="1032532"/>
                  </a:cubicBezTo>
                  <a:cubicBezTo>
                    <a:pt x="526099" y="1029027"/>
                    <a:pt x="522009" y="1021432"/>
                    <a:pt x="517336" y="1009748"/>
                  </a:cubicBezTo>
                  <a:cubicBezTo>
                    <a:pt x="514999" y="1000401"/>
                    <a:pt x="513831" y="994559"/>
                    <a:pt x="513831" y="992222"/>
                  </a:cubicBezTo>
                  <a:cubicBezTo>
                    <a:pt x="513831" y="978201"/>
                    <a:pt x="518504" y="964765"/>
                    <a:pt x="527851" y="951912"/>
                  </a:cubicBezTo>
                  <a:cubicBezTo>
                    <a:pt x="537199" y="939060"/>
                    <a:pt x="548298" y="930881"/>
                    <a:pt x="561151" y="927376"/>
                  </a:cubicBezTo>
                  <a:lnTo>
                    <a:pt x="555440" y="929703"/>
                  </a:lnTo>
                  <a:lnTo>
                    <a:pt x="561151" y="925623"/>
                  </a:lnTo>
                  <a:lnTo>
                    <a:pt x="564656" y="922118"/>
                  </a:lnTo>
                  <a:lnTo>
                    <a:pt x="568161" y="918613"/>
                  </a:lnTo>
                  <a:lnTo>
                    <a:pt x="580429" y="902840"/>
                  </a:lnTo>
                  <a:cubicBezTo>
                    <a:pt x="595619" y="881808"/>
                    <a:pt x="612560" y="868372"/>
                    <a:pt x="631255" y="862530"/>
                  </a:cubicBezTo>
                  <a:cubicBezTo>
                    <a:pt x="633592" y="861654"/>
                    <a:pt x="635965" y="861088"/>
                    <a:pt x="638375" y="860832"/>
                  </a:cubicBezTo>
                  <a:close/>
                  <a:moveTo>
                    <a:pt x="1126583" y="839965"/>
                  </a:moveTo>
                  <a:cubicBezTo>
                    <a:pt x="1130527" y="840403"/>
                    <a:pt x="1134251" y="842083"/>
                    <a:pt x="1137756" y="845004"/>
                  </a:cubicBezTo>
                  <a:cubicBezTo>
                    <a:pt x="1148272" y="853183"/>
                    <a:pt x="1157327" y="862530"/>
                    <a:pt x="1164922" y="873045"/>
                  </a:cubicBezTo>
                  <a:cubicBezTo>
                    <a:pt x="1172516" y="883561"/>
                    <a:pt x="1180403" y="893492"/>
                    <a:pt x="1188582" y="902840"/>
                  </a:cubicBezTo>
                  <a:cubicBezTo>
                    <a:pt x="1196760" y="912187"/>
                    <a:pt x="1205231" y="920658"/>
                    <a:pt x="1213994" y="928252"/>
                  </a:cubicBezTo>
                  <a:cubicBezTo>
                    <a:pt x="1222757" y="935847"/>
                    <a:pt x="1231812" y="942565"/>
                    <a:pt x="1241160" y="948407"/>
                  </a:cubicBezTo>
                  <a:cubicBezTo>
                    <a:pt x="1261022" y="960091"/>
                    <a:pt x="1273291" y="976449"/>
                    <a:pt x="1277964" y="997480"/>
                  </a:cubicBezTo>
                  <a:cubicBezTo>
                    <a:pt x="1282638" y="1018511"/>
                    <a:pt x="1278548" y="1038374"/>
                    <a:pt x="1265696" y="1057068"/>
                  </a:cubicBezTo>
                  <a:cubicBezTo>
                    <a:pt x="1251675" y="1076931"/>
                    <a:pt x="1233565" y="1087447"/>
                    <a:pt x="1211365" y="1088615"/>
                  </a:cubicBezTo>
                  <a:cubicBezTo>
                    <a:pt x="1189166" y="1089784"/>
                    <a:pt x="1169887" y="1083357"/>
                    <a:pt x="1153530" y="1069337"/>
                  </a:cubicBezTo>
                  <a:cubicBezTo>
                    <a:pt x="1139509" y="1057653"/>
                    <a:pt x="1127533" y="1043632"/>
                    <a:pt x="1117601" y="1027274"/>
                  </a:cubicBezTo>
                  <a:cubicBezTo>
                    <a:pt x="1107670" y="1010917"/>
                    <a:pt x="1100368" y="993098"/>
                    <a:pt x="1095694" y="973820"/>
                  </a:cubicBezTo>
                  <a:cubicBezTo>
                    <a:pt x="1091020" y="954541"/>
                    <a:pt x="1088683" y="935263"/>
                    <a:pt x="1088683" y="915984"/>
                  </a:cubicBezTo>
                  <a:cubicBezTo>
                    <a:pt x="1088683" y="896705"/>
                    <a:pt x="1091604" y="878303"/>
                    <a:pt x="1097447" y="860777"/>
                  </a:cubicBezTo>
                  <a:cubicBezTo>
                    <a:pt x="1099783" y="852598"/>
                    <a:pt x="1105333" y="846464"/>
                    <a:pt x="1114096" y="842375"/>
                  </a:cubicBezTo>
                  <a:cubicBezTo>
                    <a:pt x="1118478" y="840330"/>
                    <a:pt x="1122640" y="839527"/>
                    <a:pt x="1126583" y="839965"/>
                  </a:cubicBezTo>
                  <a:close/>
                  <a:moveTo>
                    <a:pt x="433211" y="161928"/>
                  </a:moveTo>
                  <a:cubicBezTo>
                    <a:pt x="436716" y="162220"/>
                    <a:pt x="440221" y="164411"/>
                    <a:pt x="443727" y="168500"/>
                  </a:cubicBezTo>
                  <a:cubicBezTo>
                    <a:pt x="457747" y="186026"/>
                    <a:pt x="464174" y="207057"/>
                    <a:pt x="463005" y="231594"/>
                  </a:cubicBezTo>
                  <a:cubicBezTo>
                    <a:pt x="461837" y="256130"/>
                    <a:pt x="456579" y="281251"/>
                    <a:pt x="447232" y="306956"/>
                  </a:cubicBezTo>
                  <a:cubicBezTo>
                    <a:pt x="437885" y="332660"/>
                    <a:pt x="426201" y="357197"/>
                    <a:pt x="412180" y="380565"/>
                  </a:cubicBezTo>
                  <a:cubicBezTo>
                    <a:pt x="398159" y="403933"/>
                    <a:pt x="384138" y="424380"/>
                    <a:pt x="370117" y="441906"/>
                  </a:cubicBezTo>
                  <a:cubicBezTo>
                    <a:pt x="364275" y="482800"/>
                    <a:pt x="362523" y="524862"/>
                    <a:pt x="364860" y="568093"/>
                  </a:cubicBezTo>
                  <a:cubicBezTo>
                    <a:pt x="367196" y="611324"/>
                    <a:pt x="371870" y="654555"/>
                    <a:pt x="378880" y="697785"/>
                  </a:cubicBezTo>
                  <a:cubicBezTo>
                    <a:pt x="385891" y="741016"/>
                    <a:pt x="394070" y="783955"/>
                    <a:pt x="403417" y="826601"/>
                  </a:cubicBezTo>
                  <a:cubicBezTo>
                    <a:pt x="412764" y="869248"/>
                    <a:pt x="421527" y="910434"/>
                    <a:pt x="429706" y="950160"/>
                  </a:cubicBezTo>
                  <a:cubicBezTo>
                    <a:pt x="433211" y="967686"/>
                    <a:pt x="431750" y="983459"/>
                    <a:pt x="425324" y="997480"/>
                  </a:cubicBezTo>
                  <a:cubicBezTo>
                    <a:pt x="418898" y="1011501"/>
                    <a:pt x="409551" y="1022309"/>
                    <a:pt x="397283" y="1029903"/>
                  </a:cubicBezTo>
                  <a:cubicBezTo>
                    <a:pt x="385014" y="1037498"/>
                    <a:pt x="370994" y="1041003"/>
                    <a:pt x="355220" y="1040419"/>
                  </a:cubicBezTo>
                  <a:cubicBezTo>
                    <a:pt x="339447" y="1039835"/>
                    <a:pt x="324550" y="1034285"/>
                    <a:pt x="310529" y="1023769"/>
                  </a:cubicBezTo>
                  <a:cubicBezTo>
                    <a:pt x="287161" y="1006243"/>
                    <a:pt x="270219" y="984335"/>
                    <a:pt x="259704" y="958047"/>
                  </a:cubicBezTo>
                  <a:cubicBezTo>
                    <a:pt x="249188" y="931758"/>
                    <a:pt x="242470" y="904008"/>
                    <a:pt x="239549" y="874798"/>
                  </a:cubicBezTo>
                  <a:cubicBezTo>
                    <a:pt x="236628" y="845588"/>
                    <a:pt x="236043" y="816086"/>
                    <a:pt x="237796" y="786292"/>
                  </a:cubicBezTo>
                  <a:cubicBezTo>
                    <a:pt x="239549" y="756497"/>
                    <a:pt x="241593" y="728748"/>
                    <a:pt x="243930" y="703043"/>
                  </a:cubicBezTo>
                  <a:cubicBezTo>
                    <a:pt x="246267" y="679675"/>
                    <a:pt x="249188" y="654555"/>
                    <a:pt x="252693" y="627681"/>
                  </a:cubicBezTo>
                  <a:cubicBezTo>
                    <a:pt x="256198" y="600808"/>
                    <a:pt x="260872" y="573935"/>
                    <a:pt x="266714" y="547062"/>
                  </a:cubicBezTo>
                  <a:cubicBezTo>
                    <a:pt x="249188" y="561083"/>
                    <a:pt x="230786" y="573643"/>
                    <a:pt x="211507" y="584743"/>
                  </a:cubicBezTo>
                  <a:cubicBezTo>
                    <a:pt x="192229" y="595843"/>
                    <a:pt x="172366" y="604021"/>
                    <a:pt x="151919" y="609279"/>
                  </a:cubicBezTo>
                  <a:cubicBezTo>
                    <a:pt x="131472" y="614537"/>
                    <a:pt x="111609" y="616582"/>
                    <a:pt x="92330" y="615413"/>
                  </a:cubicBezTo>
                  <a:cubicBezTo>
                    <a:pt x="73052" y="614245"/>
                    <a:pt x="54649" y="607819"/>
                    <a:pt x="37123" y="596135"/>
                  </a:cubicBezTo>
                  <a:cubicBezTo>
                    <a:pt x="26608" y="589124"/>
                    <a:pt x="18137" y="580069"/>
                    <a:pt x="11711" y="568969"/>
                  </a:cubicBezTo>
                  <a:cubicBezTo>
                    <a:pt x="5284" y="557869"/>
                    <a:pt x="1487" y="546186"/>
                    <a:pt x="319" y="533917"/>
                  </a:cubicBezTo>
                  <a:cubicBezTo>
                    <a:pt x="-850" y="521649"/>
                    <a:pt x="1195" y="509965"/>
                    <a:pt x="6453" y="498865"/>
                  </a:cubicBezTo>
                  <a:cubicBezTo>
                    <a:pt x="11711" y="487765"/>
                    <a:pt x="20766" y="478710"/>
                    <a:pt x="33618" y="471700"/>
                  </a:cubicBezTo>
                  <a:cubicBezTo>
                    <a:pt x="52313" y="461184"/>
                    <a:pt x="71591" y="454174"/>
                    <a:pt x="91454" y="450669"/>
                  </a:cubicBezTo>
                  <a:cubicBezTo>
                    <a:pt x="111317" y="447164"/>
                    <a:pt x="131180" y="440737"/>
                    <a:pt x="151042" y="431390"/>
                  </a:cubicBezTo>
                  <a:cubicBezTo>
                    <a:pt x="170905" y="422043"/>
                    <a:pt x="190184" y="410651"/>
                    <a:pt x="208878" y="397214"/>
                  </a:cubicBezTo>
                  <a:cubicBezTo>
                    <a:pt x="227573" y="383778"/>
                    <a:pt x="245099" y="370049"/>
                    <a:pt x="261456" y="356028"/>
                  </a:cubicBezTo>
                  <a:cubicBezTo>
                    <a:pt x="295340" y="327987"/>
                    <a:pt x="326302" y="297024"/>
                    <a:pt x="354344" y="263141"/>
                  </a:cubicBezTo>
                  <a:cubicBezTo>
                    <a:pt x="367196" y="247951"/>
                    <a:pt x="378004" y="231302"/>
                    <a:pt x="386767" y="213191"/>
                  </a:cubicBezTo>
                  <a:cubicBezTo>
                    <a:pt x="395530" y="195081"/>
                    <a:pt x="407506" y="179600"/>
                    <a:pt x="422695" y="166748"/>
                  </a:cubicBezTo>
                  <a:cubicBezTo>
                    <a:pt x="426201" y="163242"/>
                    <a:pt x="429706" y="161636"/>
                    <a:pt x="433211" y="161928"/>
                  </a:cubicBezTo>
                  <a:close/>
                  <a:moveTo>
                    <a:pt x="749774" y="32"/>
                  </a:moveTo>
                  <a:cubicBezTo>
                    <a:pt x="751965" y="178"/>
                    <a:pt x="753937" y="835"/>
                    <a:pt x="755689" y="2003"/>
                  </a:cubicBezTo>
                  <a:cubicBezTo>
                    <a:pt x="770879" y="13687"/>
                    <a:pt x="781102" y="28292"/>
                    <a:pt x="786360" y="45818"/>
                  </a:cubicBezTo>
                  <a:cubicBezTo>
                    <a:pt x="791618" y="63344"/>
                    <a:pt x="794247" y="82039"/>
                    <a:pt x="794247" y="101901"/>
                  </a:cubicBezTo>
                  <a:cubicBezTo>
                    <a:pt x="794247" y="121764"/>
                    <a:pt x="792202" y="141627"/>
                    <a:pt x="788113" y="161490"/>
                  </a:cubicBezTo>
                  <a:cubicBezTo>
                    <a:pt x="784023" y="181353"/>
                    <a:pt x="780226" y="198879"/>
                    <a:pt x="776721" y="214068"/>
                  </a:cubicBezTo>
                  <a:cubicBezTo>
                    <a:pt x="774384" y="226920"/>
                    <a:pt x="771463" y="239481"/>
                    <a:pt x="767958" y="251749"/>
                  </a:cubicBezTo>
                  <a:cubicBezTo>
                    <a:pt x="764452" y="264017"/>
                    <a:pt x="760947" y="276577"/>
                    <a:pt x="757442" y="289430"/>
                  </a:cubicBezTo>
                  <a:cubicBezTo>
                    <a:pt x="798336" y="280082"/>
                    <a:pt x="840398" y="273364"/>
                    <a:pt x="883629" y="269275"/>
                  </a:cubicBezTo>
                  <a:cubicBezTo>
                    <a:pt x="926860" y="265185"/>
                    <a:pt x="967754" y="264309"/>
                    <a:pt x="1006311" y="266646"/>
                  </a:cubicBezTo>
                  <a:cubicBezTo>
                    <a:pt x="1047205" y="268983"/>
                    <a:pt x="1086931" y="275993"/>
                    <a:pt x="1125488" y="287677"/>
                  </a:cubicBezTo>
                  <a:cubicBezTo>
                    <a:pt x="1164045" y="299361"/>
                    <a:pt x="1194424" y="324482"/>
                    <a:pt x="1216623" y="363039"/>
                  </a:cubicBezTo>
                  <a:cubicBezTo>
                    <a:pt x="1236486" y="396922"/>
                    <a:pt x="1243204" y="435772"/>
                    <a:pt x="1236778" y="479587"/>
                  </a:cubicBezTo>
                  <a:cubicBezTo>
                    <a:pt x="1230352" y="523402"/>
                    <a:pt x="1215747" y="565464"/>
                    <a:pt x="1192963" y="605774"/>
                  </a:cubicBezTo>
                  <a:cubicBezTo>
                    <a:pt x="1170179" y="646084"/>
                    <a:pt x="1140969" y="681136"/>
                    <a:pt x="1105333" y="710930"/>
                  </a:cubicBezTo>
                  <a:cubicBezTo>
                    <a:pt x="1069697" y="740724"/>
                    <a:pt x="1032600" y="758542"/>
                    <a:pt x="994043" y="764384"/>
                  </a:cubicBezTo>
                  <a:cubicBezTo>
                    <a:pt x="1008064" y="812289"/>
                    <a:pt x="1017119" y="861654"/>
                    <a:pt x="1021208" y="912479"/>
                  </a:cubicBezTo>
                  <a:cubicBezTo>
                    <a:pt x="1025298" y="963304"/>
                    <a:pt x="1023253" y="1011501"/>
                    <a:pt x="1015074" y="1057068"/>
                  </a:cubicBezTo>
                  <a:cubicBezTo>
                    <a:pt x="1006895" y="1102636"/>
                    <a:pt x="992290" y="1143822"/>
                    <a:pt x="971259" y="1180627"/>
                  </a:cubicBezTo>
                  <a:cubicBezTo>
                    <a:pt x="950228" y="1217431"/>
                    <a:pt x="921602" y="1245765"/>
                    <a:pt x="885382" y="1265628"/>
                  </a:cubicBezTo>
                  <a:cubicBezTo>
                    <a:pt x="870193" y="1273807"/>
                    <a:pt x="854127" y="1277896"/>
                    <a:pt x="837185" y="1277896"/>
                  </a:cubicBezTo>
                  <a:cubicBezTo>
                    <a:pt x="820244" y="1277896"/>
                    <a:pt x="805346" y="1272054"/>
                    <a:pt x="792494" y="1260370"/>
                  </a:cubicBezTo>
                  <a:cubicBezTo>
                    <a:pt x="771463" y="1240507"/>
                    <a:pt x="760655" y="1219476"/>
                    <a:pt x="760071" y="1197276"/>
                  </a:cubicBezTo>
                  <a:cubicBezTo>
                    <a:pt x="759487" y="1175077"/>
                    <a:pt x="770879" y="1155798"/>
                    <a:pt x="794247" y="1139441"/>
                  </a:cubicBezTo>
                  <a:cubicBezTo>
                    <a:pt x="796583" y="1137104"/>
                    <a:pt x="799504" y="1135935"/>
                    <a:pt x="803010" y="1135935"/>
                  </a:cubicBezTo>
                  <a:cubicBezTo>
                    <a:pt x="804178" y="1131262"/>
                    <a:pt x="810020" y="1124836"/>
                    <a:pt x="820536" y="1116657"/>
                  </a:cubicBezTo>
                  <a:cubicBezTo>
                    <a:pt x="828715" y="1100299"/>
                    <a:pt x="836017" y="1083942"/>
                    <a:pt x="842443" y="1067584"/>
                  </a:cubicBezTo>
                  <a:cubicBezTo>
                    <a:pt x="848869" y="1051226"/>
                    <a:pt x="854419" y="1033700"/>
                    <a:pt x="859093" y="1015006"/>
                  </a:cubicBezTo>
                  <a:cubicBezTo>
                    <a:pt x="864935" y="989301"/>
                    <a:pt x="869901" y="963888"/>
                    <a:pt x="873990" y="938768"/>
                  </a:cubicBezTo>
                  <a:cubicBezTo>
                    <a:pt x="878079" y="913647"/>
                    <a:pt x="880708" y="888235"/>
                    <a:pt x="881877" y="862530"/>
                  </a:cubicBezTo>
                  <a:cubicBezTo>
                    <a:pt x="883045" y="802941"/>
                    <a:pt x="874866" y="747442"/>
                    <a:pt x="857340" y="696033"/>
                  </a:cubicBezTo>
                  <a:cubicBezTo>
                    <a:pt x="839814" y="644623"/>
                    <a:pt x="815862" y="594382"/>
                    <a:pt x="785484" y="545309"/>
                  </a:cubicBezTo>
                  <a:cubicBezTo>
                    <a:pt x="779642" y="537130"/>
                    <a:pt x="780226" y="529536"/>
                    <a:pt x="787236" y="522525"/>
                  </a:cubicBezTo>
                  <a:cubicBezTo>
                    <a:pt x="794247" y="515515"/>
                    <a:pt x="801841" y="513178"/>
                    <a:pt x="810020" y="515515"/>
                  </a:cubicBezTo>
                  <a:cubicBezTo>
                    <a:pt x="852082" y="534209"/>
                    <a:pt x="890056" y="567509"/>
                    <a:pt x="923939" y="615413"/>
                  </a:cubicBezTo>
                  <a:cubicBezTo>
                    <a:pt x="955486" y="603729"/>
                    <a:pt x="987033" y="588248"/>
                    <a:pt x="1018580" y="568969"/>
                  </a:cubicBezTo>
                  <a:cubicBezTo>
                    <a:pt x="1050126" y="549691"/>
                    <a:pt x="1076999" y="527783"/>
                    <a:pt x="1099199" y="503247"/>
                  </a:cubicBezTo>
                  <a:cubicBezTo>
                    <a:pt x="1117894" y="482216"/>
                    <a:pt x="1128993" y="462645"/>
                    <a:pt x="1132498" y="444535"/>
                  </a:cubicBezTo>
                  <a:cubicBezTo>
                    <a:pt x="1136004" y="426424"/>
                    <a:pt x="1133375" y="410359"/>
                    <a:pt x="1124612" y="396338"/>
                  </a:cubicBezTo>
                  <a:cubicBezTo>
                    <a:pt x="1115849" y="382317"/>
                    <a:pt x="1102412" y="370925"/>
                    <a:pt x="1084302" y="362162"/>
                  </a:cubicBezTo>
                  <a:cubicBezTo>
                    <a:pt x="1066192" y="353400"/>
                    <a:pt x="1044868" y="347850"/>
                    <a:pt x="1020332" y="345513"/>
                  </a:cubicBezTo>
                  <a:cubicBezTo>
                    <a:pt x="971259" y="342008"/>
                    <a:pt x="922771" y="343760"/>
                    <a:pt x="874866" y="350771"/>
                  </a:cubicBezTo>
                  <a:cubicBezTo>
                    <a:pt x="826962" y="357781"/>
                    <a:pt x="778473" y="364207"/>
                    <a:pt x="729400" y="370049"/>
                  </a:cubicBezTo>
                  <a:cubicBezTo>
                    <a:pt x="716548" y="403933"/>
                    <a:pt x="700775" y="435772"/>
                    <a:pt x="682080" y="465566"/>
                  </a:cubicBezTo>
                  <a:cubicBezTo>
                    <a:pt x="663386" y="495360"/>
                    <a:pt x="641186" y="521357"/>
                    <a:pt x="615481" y="543557"/>
                  </a:cubicBezTo>
                  <a:cubicBezTo>
                    <a:pt x="599124" y="557577"/>
                    <a:pt x="581014" y="564588"/>
                    <a:pt x="561151" y="564588"/>
                  </a:cubicBezTo>
                  <a:cubicBezTo>
                    <a:pt x="541288" y="564588"/>
                    <a:pt x="524054" y="559622"/>
                    <a:pt x="509449" y="549691"/>
                  </a:cubicBezTo>
                  <a:cubicBezTo>
                    <a:pt x="494844" y="539759"/>
                    <a:pt x="484621" y="526323"/>
                    <a:pt x="478779" y="509381"/>
                  </a:cubicBezTo>
                  <a:cubicBezTo>
                    <a:pt x="472937" y="492439"/>
                    <a:pt x="476442" y="473453"/>
                    <a:pt x="489294" y="452421"/>
                  </a:cubicBezTo>
                  <a:cubicBezTo>
                    <a:pt x="512662" y="415033"/>
                    <a:pt x="537783" y="379981"/>
                    <a:pt x="564656" y="347265"/>
                  </a:cubicBezTo>
                  <a:cubicBezTo>
                    <a:pt x="591529" y="314550"/>
                    <a:pt x="615481" y="279498"/>
                    <a:pt x="636513" y="242109"/>
                  </a:cubicBezTo>
                  <a:cubicBezTo>
                    <a:pt x="656375" y="207057"/>
                    <a:pt x="675070" y="169669"/>
                    <a:pt x="692596" y="129943"/>
                  </a:cubicBezTo>
                  <a:cubicBezTo>
                    <a:pt x="710122" y="90217"/>
                    <a:pt x="723558" y="50492"/>
                    <a:pt x="732906" y="10766"/>
                  </a:cubicBezTo>
                  <a:cubicBezTo>
                    <a:pt x="734074" y="6092"/>
                    <a:pt x="737287" y="2879"/>
                    <a:pt x="742545" y="1127"/>
                  </a:cubicBezTo>
                  <a:cubicBezTo>
                    <a:pt x="745174" y="251"/>
                    <a:pt x="747584" y="-115"/>
                    <a:pt x="749774" y="3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7200">
                  <a:latin typeface="胡晓波骚包体" panose="02010600030101010101" pitchFamily="2" charset="-122"/>
                  <a:ea typeface="胡晓波骚包体" panose="02010600030101010101" pitchFamily="2" charset="-122"/>
                </a:defRPr>
              </a:lvl1pPr>
            </a:lstStyle>
            <a:p>
              <a:endParaRPr lang="zh-CN" altLang="en-US" sz="13800" dirty="0">
                <a:solidFill>
                  <a:srgbClr val="000000"/>
                </a:solidFill>
              </a:endParaRPr>
            </a:p>
          </p:txBody>
        </p:sp>
        <p:sp>
          <p:nvSpPr>
            <p:cNvPr id="1049" name="文本框 1048">
              <a:extLst>
                <a:ext uri="{FF2B5EF4-FFF2-40B4-BE49-F238E27FC236}">
                  <a16:creationId xmlns:a16="http://schemas.microsoft.com/office/drawing/2014/main" id="{EB504985-8C32-7DC9-927F-5F53BE63E896}"/>
                </a:ext>
              </a:extLst>
            </p:cNvPr>
            <p:cNvSpPr txBox="1"/>
            <p:nvPr/>
          </p:nvSpPr>
          <p:spPr>
            <a:xfrm>
              <a:off x="9221710" y="-105228"/>
              <a:ext cx="1283028" cy="1215998"/>
            </a:xfrm>
            <a:custGeom>
              <a:avLst/>
              <a:gdLst/>
              <a:ahLst/>
              <a:cxnLst/>
              <a:rect l="l" t="t" r="r" b="b"/>
              <a:pathLst>
                <a:path w="1283028" h="1215998">
                  <a:moveTo>
                    <a:pt x="252374" y="439356"/>
                  </a:moveTo>
                  <a:cubicBezTo>
                    <a:pt x="240690" y="479081"/>
                    <a:pt x="231343" y="521144"/>
                    <a:pt x="224333" y="565543"/>
                  </a:cubicBezTo>
                  <a:cubicBezTo>
                    <a:pt x="223164" y="572553"/>
                    <a:pt x="221412" y="586866"/>
                    <a:pt x="219075" y="608481"/>
                  </a:cubicBezTo>
                  <a:cubicBezTo>
                    <a:pt x="216738" y="630097"/>
                    <a:pt x="216154" y="652297"/>
                    <a:pt x="217322" y="675080"/>
                  </a:cubicBezTo>
                  <a:cubicBezTo>
                    <a:pt x="218491" y="697864"/>
                    <a:pt x="222288" y="718603"/>
                    <a:pt x="228714" y="737298"/>
                  </a:cubicBezTo>
                  <a:cubicBezTo>
                    <a:pt x="235140" y="755992"/>
                    <a:pt x="246532" y="766508"/>
                    <a:pt x="262890" y="768844"/>
                  </a:cubicBezTo>
                  <a:cubicBezTo>
                    <a:pt x="267563" y="770013"/>
                    <a:pt x="273697" y="769136"/>
                    <a:pt x="281292" y="766216"/>
                  </a:cubicBezTo>
                  <a:cubicBezTo>
                    <a:pt x="288887" y="763295"/>
                    <a:pt x="296773" y="759205"/>
                    <a:pt x="304952" y="753947"/>
                  </a:cubicBezTo>
                  <a:cubicBezTo>
                    <a:pt x="313131" y="748689"/>
                    <a:pt x="321310" y="743140"/>
                    <a:pt x="329489" y="737298"/>
                  </a:cubicBezTo>
                  <a:cubicBezTo>
                    <a:pt x="337667" y="731456"/>
                    <a:pt x="344678" y="726782"/>
                    <a:pt x="350520" y="723277"/>
                  </a:cubicBezTo>
                  <a:cubicBezTo>
                    <a:pt x="355193" y="677709"/>
                    <a:pt x="356946" y="632434"/>
                    <a:pt x="355777" y="587450"/>
                  </a:cubicBezTo>
                  <a:cubicBezTo>
                    <a:pt x="354609" y="542467"/>
                    <a:pt x="352856" y="497191"/>
                    <a:pt x="350520" y="451624"/>
                  </a:cubicBezTo>
                  <a:cubicBezTo>
                    <a:pt x="315468" y="449287"/>
                    <a:pt x="282753" y="445198"/>
                    <a:pt x="252374" y="439356"/>
                  </a:cubicBezTo>
                  <a:close/>
                  <a:moveTo>
                    <a:pt x="302323" y="91464"/>
                  </a:moveTo>
                  <a:cubicBezTo>
                    <a:pt x="308749" y="90880"/>
                    <a:pt x="314883" y="92341"/>
                    <a:pt x="320726" y="95846"/>
                  </a:cubicBezTo>
                  <a:cubicBezTo>
                    <a:pt x="326568" y="99351"/>
                    <a:pt x="330949" y="104317"/>
                    <a:pt x="333870" y="110743"/>
                  </a:cubicBezTo>
                  <a:cubicBezTo>
                    <a:pt x="336791" y="117169"/>
                    <a:pt x="337083" y="123303"/>
                    <a:pt x="334746" y="129145"/>
                  </a:cubicBezTo>
                  <a:cubicBezTo>
                    <a:pt x="323062" y="191071"/>
                    <a:pt x="307289" y="252996"/>
                    <a:pt x="287426" y="314921"/>
                  </a:cubicBezTo>
                  <a:cubicBezTo>
                    <a:pt x="297942" y="316089"/>
                    <a:pt x="308457" y="316966"/>
                    <a:pt x="318973" y="317550"/>
                  </a:cubicBezTo>
                  <a:cubicBezTo>
                    <a:pt x="329489" y="318134"/>
                    <a:pt x="340588" y="318426"/>
                    <a:pt x="352272" y="318426"/>
                  </a:cubicBezTo>
                  <a:cubicBezTo>
                    <a:pt x="353441" y="292721"/>
                    <a:pt x="355485" y="267309"/>
                    <a:pt x="358406" y="242188"/>
                  </a:cubicBezTo>
                  <a:cubicBezTo>
                    <a:pt x="361327" y="217068"/>
                    <a:pt x="365709" y="191071"/>
                    <a:pt x="371551" y="164197"/>
                  </a:cubicBezTo>
                  <a:cubicBezTo>
                    <a:pt x="374034" y="158355"/>
                    <a:pt x="378999" y="155142"/>
                    <a:pt x="386448" y="154558"/>
                  </a:cubicBezTo>
                  <a:cubicBezTo>
                    <a:pt x="393897" y="153974"/>
                    <a:pt x="398862" y="156603"/>
                    <a:pt x="401345" y="162445"/>
                  </a:cubicBezTo>
                  <a:cubicBezTo>
                    <a:pt x="412481" y="184644"/>
                    <a:pt x="421943" y="208012"/>
                    <a:pt x="429729" y="232549"/>
                  </a:cubicBezTo>
                  <a:cubicBezTo>
                    <a:pt x="437516" y="257085"/>
                    <a:pt x="444192" y="282790"/>
                    <a:pt x="449761" y="309663"/>
                  </a:cubicBezTo>
                  <a:cubicBezTo>
                    <a:pt x="478241" y="304990"/>
                    <a:pt x="507669" y="296227"/>
                    <a:pt x="538048" y="283374"/>
                  </a:cubicBezTo>
                  <a:cubicBezTo>
                    <a:pt x="559079" y="275195"/>
                    <a:pt x="576897" y="276072"/>
                    <a:pt x="591502" y="286003"/>
                  </a:cubicBezTo>
                  <a:cubicBezTo>
                    <a:pt x="606107" y="295935"/>
                    <a:pt x="615747" y="309371"/>
                    <a:pt x="620420" y="326313"/>
                  </a:cubicBezTo>
                  <a:cubicBezTo>
                    <a:pt x="625094" y="343255"/>
                    <a:pt x="624510" y="360781"/>
                    <a:pt x="618668" y="378891"/>
                  </a:cubicBezTo>
                  <a:cubicBezTo>
                    <a:pt x="612825" y="397001"/>
                    <a:pt x="599389" y="410146"/>
                    <a:pt x="578358" y="418324"/>
                  </a:cubicBezTo>
                  <a:cubicBezTo>
                    <a:pt x="545643" y="432345"/>
                    <a:pt x="510006" y="441692"/>
                    <a:pt x="471449" y="446366"/>
                  </a:cubicBezTo>
                  <a:cubicBezTo>
                    <a:pt x="476123" y="501281"/>
                    <a:pt x="479628" y="555611"/>
                    <a:pt x="481965" y="609358"/>
                  </a:cubicBezTo>
                  <a:cubicBezTo>
                    <a:pt x="483133" y="611695"/>
                    <a:pt x="483717" y="616952"/>
                    <a:pt x="483717" y="625131"/>
                  </a:cubicBezTo>
                  <a:lnTo>
                    <a:pt x="499491" y="611110"/>
                  </a:lnTo>
                  <a:cubicBezTo>
                    <a:pt x="513511" y="598258"/>
                    <a:pt x="528117" y="593877"/>
                    <a:pt x="543306" y="597966"/>
                  </a:cubicBezTo>
                  <a:cubicBezTo>
                    <a:pt x="558495" y="602055"/>
                    <a:pt x="570763" y="610526"/>
                    <a:pt x="580110" y="623379"/>
                  </a:cubicBezTo>
                  <a:cubicBezTo>
                    <a:pt x="589458" y="636231"/>
                    <a:pt x="595299" y="651420"/>
                    <a:pt x="597636" y="668946"/>
                  </a:cubicBezTo>
                  <a:cubicBezTo>
                    <a:pt x="599973" y="686472"/>
                    <a:pt x="595299" y="702246"/>
                    <a:pt x="583616" y="716266"/>
                  </a:cubicBezTo>
                  <a:cubicBezTo>
                    <a:pt x="570763" y="731456"/>
                    <a:pt x="554990" y="747813"/>
                    <a:pt x="536295" y="765339"/>
                  </a:cubicBezTo>
                  <a:cubicBezTo>
                    <a:pt x="517601" y="782865"/>
                    <a:pt x="496570" y="799807"/>
                    <a:pt x="473202" y="816165"/>
                  </a:cubicBezTo>
                  <a:cubicBezTo>
                    <a:pt x="467451" y="857059"/>
                    <a:pt x="457953" y="896200"/>
                    <a:pt x="444708" y="933589"/>
                  </a:cubicBezTo>
                  <a:cubicBezTo>
                    <a:pt x="431464" y="970978"/>
                    <a:pt x="413321" y="1007782"/>
                    <a:pt x="390282" y="1044003"/>
                  </a:cubicBezTo>
                  <a:cubicBezTo>
                    <a:pt x="378762" y="1061529"/>
                    <a:pt x="363997" y="1071752"/>
                    <a:pt x="345988" y="1074673"/>
                  </a:cubicBezTo>
                  <a:cubicBezTo>
                    <a:pt x="327978" y="1077594"/>
                    <a:pt x="311378" y="1075257"/>
                    <a:pt x="296189" y="1067663"/>
                  </a:cubicBezTo>
                  <a:cubicBezTo>
                    <a:pt x="281000" y="1060068"/>
                    <a:pt x="270192" y="1048092"/>
                    <a:pt x="263766" y="1031734"/>
                  </a:cubicBezTo>
                  <a:cubicBezTo>
                    <a:pt x="257340" y="1015377"/>
                    <a:pt x="259385" y="997267"/>
                    <a:pt x="269900" y="977404"/>
                  </a:cubicBezTo>
                  <a:cubicBezTo>
                    <a:pt x="275742" y="965720"/>
                    <a:pt x="281584" y="954620"/>
                    <a:pt x="287426" y="944104"/>
                  </a:cubicBezTo>
                  <a:cubicBezTo>
                    <a:pt x="293268" y="933589"/>
                    <a:pt x="298526" y="922489"/>
                    <a:pt x="303200" y="910805"/>
                  </a:cubicBezTo>
                  <a:cubicBezTo>
                    <a:pt x="263474" y="922489"/>
                    <a:pt x="224917" y="923657"/>
                    <a:pt x="187528" y="914310"/>
                  </a:cubicBezTo>
                  <a:cubicBezTo>
                    <a:pt x="150139" y="904963"/>
                    <a:pt x="119761" y="878090"/>
                    <a:pt x="96393" y="833691"/>
                  </a:cubicBezTo>
                  <a:cubicBezTo>
                    <a:pt x="81204" y="804481"/>
                    <a:pt x="71272" y="772642"/>
                    <a:pt x="66599" y="738174"/>
                  </a:cubicBezTo>
                  <a:cubicBezTo>
                    <a:pt x="61925" y="703706"/>
                    <a:pt x="61633" y="667778"/>
                    <a:pt x="65722" y="630389"/>
                  </a:cubicBezTo>
                  <a:cubicBezTo>
                    <a:pt x="69812" y="593000"/>
                    <a:pt x="77406" y="555027"/>
                    <a:pt x="88506" y="516470"/>
                  </a:cubicBezTo>
                  <a:cubicBezTo>
                    <a:pt x="99606" y="477913"/>
                    <a:pt x="112750" y="439356"/>
                    <a:pt x="127940" y="400798"/>
                  </a:cubicBezTo>
                  <a:cubicBezTo>
                    <a:pt x="74193" y="375094"/>
                    <a:pt x="33299" y="346468"/>
                    <a:pt x="5258" y="314921"/>
                  </a:cubicBezTo>
                  <a:cubicBezTo>
                    <a:pt x="1753" y="310247"/>
                    <a:pt x="0" y="304697"/>
                    <a:pt x="0" y="298271"/>
                  </a:cubicBezTo>
                  <a:cubicBezTo>
                    <a:pt x="0" y="291845"/>
                    <a:pt x="1460" y="286295"/>
                    <a:pt x="4381" y="281622"/>
                  </a:cubicBezTo>
                  <a:cubicBezTo>
                    <a:pt x="7302" y="276948"/>
                    <a:pt x="11392" y="273443"/>
                    <a:pt x="16649" y="271106"/>
                  </a:cubicBezTo>
                  <a:cubicBezTo>
                    <a:pt x="21907" y="268769"/>
                    <a:pt x="27457" y="269353"/>
                    <a:pt x="33299" y="272859"/>
                  </a:cubicBezTo>
                  <a:cubicBezTo>
                    <a:pt x="56667" y="276364"/>
                    <a:pt x="79743" y="280453"/>
                    <a:pt x="102527" y="285127"/>
                  </a:cubicBezTo>
                  <a:cubicBezTo>
                    <a:pt x="125311" y="289800"/>
                    <a:pt x="148387" y="294474"/>
                    <a:pt x="171755" y="299148"/>
                  </a:cubicBezTo>
                  <a:cubicBezTo>
                    <a:pt x="191617" y="260590"/>
                    <a:pt x="211188" y="224662"/>
                    <a:pt x="230467" y="191363"/>
                  </a:cubicBezTo>
                  <a:cubicBezTo>
                    <a:pt x="249745" y="158063"/>
                    <a:pt x="268148" y="129145"/>
                    <a:pt x="285674" y="104609"/>
                  </a:cubicBezTo>
                  <a:cubicBezTo>
                    <a:pt x="290347" y="96430"/>
                    <a:pt x="295897" y="92049"/>
                    <a:pt x="302323" y="91464"/>
                  </a:cubicBezTo>
                  <a:close/>
                  <a:moveTo>
                    <a:pt x="927289" y="329"/>
                  </a:moveTo>
                  <a:cubicBezTo>
                    <a:pt x="934774" y="-109"/>
                    <a:pt x="942314" y="-109"/>
                    <a:pt x="949909" y="329"/>
                  </a:cubicBezTo>
                  <a:cubicBezTo>
                    <a:pt x="980287" y="2082"/>
                    <a:pt x="1008329" y="10553"/>
                    <a:pt x="1034034" y="25742"/>
                  </a:cubicBezTo>
                  <a:cubicBezTo>
                    <a:pt x="1059739" y="40931"/>
                    <a:pt x="1077849" y="63131"/>
                    <a:pt x="1088364" y="92341"/>
                  </a:cubicBezTo>
                  <a:cubicBezTo>
                    <a:pt x="1097712" y="118046"/>
                    <a:pt x="1101509" y="144627"/>
                    <a:pt x="1099756" y="172084"/>
                  </a:cubicBezTo>
                  <a:cubicBezTo>
                    <a:pt x="1098004" y="199542"/>
                    <a:pt x="1092162" y="227291"/>
                    <a:pt x="1082230" y="255333"/>
                  </a:cubicBezTo>
                  <a:cubicBezTo>
                    <a:pt x="1072299" y="283374"/>
                    <a:pt x="1059739" y="310832"/>
                    <a:pt x="1044549" y="337705"/>
                  </a:cubicBezTo>
                  <a:cubicBezTo>
                    <a:pt x="1029360" y="364578"/>
                    <a:pt x="1013002" y="390283"/>
                    <a:pt x="995477" y="414819"/>
                  </a:cubicBezTo>
                  <a:cubicBezTo>
                    <a:pt x="1024686" y="411314"/>
                    <a:pt x="1053897" y="405472"/>
                    <a:pt x="1083107" y="397293"/>
                  </a:cubicBezTo>
                  <a:cubicBezTo>
                    <a:pt x="1112316" y="389114"/>
                    <a:pt x="1142111" y="376262"/>
                    <a:pt x="1172489" y="358736"/>
                  </a:cubicBezTo>
                  <a:cubicBezTo>
                    <a:pt x="1190015" y="348220"/>
                    <a:pt x="1207249" y="345591"/>
                    <a:pt x="1224191" y="350849"/>
                  </a:cubicBezTo>
                  <a:cubicBezTo>
                    <a:pt x="1241133" y="356107"/>
                    <a:pt x="1254861" y="365162"/>
                    <a:pt x="1265377" y="378015"/>
                  </a:cubicBezTo>
                  <a:cubicBezTo>
                    <a:pt x="1275893" y="390867"/>
                    <a:pt x="1281735" y="405764"/>
                    <a:pt x="1282903" y="422706"/>
                  </a:cubicBezTo>
                  <a:cubicBezTo>
                    <a:pt x="1284071" y="439648"/>
                    <a:pt x="1277061" y="454545"/>
                    <a:pt x="1261872" y="467397"/>
                  </a:cubicBezTo>
                  <a:cubicBezTo>
                    <a:pt x="1229157" y="494270"/>
                    <a:pt x="1193228" y="515302"/>
                    <a:pt x="1154087" y="530491"/>
                  </a:cubicBezTo>
                  <a:cubicBezTo>
                    <a:pt x="1114945" y="545680"/>
                    <a:pt x="1074344" y="556196"/>
                    <a:pt x="1032281" y="562038"/>
                  </a:cubicBezTo>
                  <a:cubicBezTo>
                    <a:pt x="1050975" y="592416"/>
                    <a:pt x="1067041" y="625131"/>
                    <a:pt x="1080478" y="660183"/>
                  </a:cubicBezTo>
                  <a:cubicBezTo>
                    <a:pt x="1093914" y="695235"/>
                    <a:pt x="1104138" y="730871"/>
                    <a:pt x="1111148" y="767092"/>
                  </a:cubicBezTo>
                  <a:cubicBezTo>
                    <a:pt x="1118159" y="803312"/>
                    <a:pt x="1121956" y="838656"/>
                    <a:pt x="1122540" y="873124"/>
                  </a:cubicBezTo>
                  <a:cubicBezTo>
                    <a:pt x="1123124" y="907592"/>
                    <a:pt x="1121080" y="938847"/>
                    <a:pt x="1116406" y="966888"/>
                  </a:cubicBezTo>
                  <a:cubicBezTo>
                    <a:pt x="1110564" y="997267"/>
                    <a:pt x="1101217" y="1027061"/>
                    <a:pt x="1088364" y="1056271"/>
                  </a:cubicBezTo>
                  <a:cubicBezTo>
                    <a:pt x="1075512" y="1085481"/>
                    <a:pt x="1059154" y="1111770"/>
                    <a:pt x="1039292" y="1135138"/>
                  </a:cubicBezTo>
                  <a:cubicBezTo>
                    <a:pt x="1019429" y="1158506"/>
                    <a:pt x="995769" y="1177492"/>
                    <a:pt x="968311" y="1192097"/>
                  </a:cubicBezTo>
                  <a:cubicBezTo>
                    <a:pt x="940854" y="1206702"/>
                    <a:pt x="910183" y="1214589"/>
                    <a:pt x="876300" y="1215757"/>
                  </a:cubicBezTo>
                  <a:cubicBezTo>
                    <a:pt x="820217" y="1218094"/>
                    <a:pt x="774649" y="1203489"/>
                    <a:pt x="739597" y="1171942"/>
                  </a:cubicBezTo>
                  <a:cubicBezTo>
                    <a:pt x="704545" y="1140396"/>
                    <a:pt x="684098" y="1098333"/>
                    <a:pt x="678256" y="1045755"/>
                  </a:cubicBezTo>
                  <a:cubicBezTo>
                    <a:pt x="677088" y="1035240"/>
                    <a:pt x="679716" y="1025016"/>
                    <a:pt x="686143" y="1015085"/>
                  </a:cubicBezTo>
                  <a:cubicBezTo>
                    <a:pt x="692569" y="1005153"/>
                    <a:pt x="700456" y="997267"/>
                    <a:pt x="709803" y="991425"/>
                  </a:cubicBezTo>
                  <a:lnTo>
                    <a:pt x="725576" y="980909"/>
                  </a:lnTo>
                  <a:cubicBezTo>
                    <a:pt x="738429" y="975067"/>
                    <a:pt x="750113" y="975651"/>
                    <a:pt x="760628" y="982662"/>
                  </a:cubicBezTo>
                  <a:cubicBezTo>
                    <a:pt x="769975" y="988504"/>
                    <a:pt x="778739" y="996390"/>
                    <a:pt x="786917" y="1006322"/>
                  </a:cubicBezTo>
                  <a:cubicBezTo>
                    <a:pt x="795096" y="1016253"/>
                    <a:pt x="803275" y="1026184"/>
                    <a:pt x="811453" y="1036116"/>
                  </a:cubicBezTo>
                  <a:cubicBezTo>
                    <a:pt x="819632" y="1046047"/>
                    <a:pt x="828688" y="1054810"/>
                    <a:pt x="838619" y="1062405"/>
                  </a:cubicBezTo>
                  <a:cubicBezTo>
                    <a:pt x="848550" y="1069999"/>
                    <a:pt x="859942" y="1074381"/>
                    <a:pt x="872794" y="1075549"/>
                  </a:cubicBezTo>
                  <a:cubicBezTo>
                    <a:pt x="893826" y="1077886"/>
                    <a:pt x="911936" y="1072921"/>
                    <a:pt x="927125" y="1060652"/>
                  </a:cubicBezTo>
                  <a:cubicBezTo>
                    <a:pt x="942314" y="1048384"/>
                    <a:pt x="955167" y="1032903"/>
                    <a:pt x="965682" y="1014208"/>
                  </a:cubicBezTo>
                  <a:cubicBezTo>
                    <a:pt x="976198" y="995514"/>
                    <a:pt x="984669" y="975651"/>
                    <a:pt x="991095" y="954620"/>
                  </a:cubicBezTo>
                  <a:cubicBezTo>
                    <a:pt x="997521" y="933589"/>
                    <a:pt x="1002487" y="914894"/>
                    <a:pt x="1005992" y="898537"/>
                  </a:cubicBezTo>
                  <a:cubicBezTo>
                    <a:pt x="1015340" y="857643"/>
                    <a:pt x="1019429" y="814996"/>
                    <a:pt x="1018260" y="770597"/>
                  </a:cubicBezTo>
                  <a:cubicBezTo>
                    <a:pt x="1017092" y="726198"/>
                    <a:pt x="1006576" y="685304"/>
                    <a:pt x="986714" y="647915"/>
                  </a:cubicBezTo>
                  <a:cubicBezTo>
                    <a:pt x="976198" y="628052"/>
                    <a:pt x="965098" y="611695"/>
                    <a:pt x="953414" y="598842"/>
                  </a:cubicBezTo>
                  <a:cubicBezTo>
                    <a:pt x="941730" y="585990"/>
                    <a:pt x="928878" y="574306"/>
                    <a:pt x="914857" y="563790"/>
                  </a:cubicBezTo>
                  <a:cubicBezTo>
                    <a:pt x="891489" y="561453"/>
                    <a:pt x="867537" y="557948"/>
                    <a:pt x="843000" y="553275"/>
                  </a:cubicBezTo>
                  <a:cubicBezTo>
                    <a:pt x="827811" y="553275"/>
                    <a:pt x="816127" y="550938"/>
                    <a:pt x="807948" y="546264"/>
                  </a:cubicBezTo>
                  <a:cubicBezTo>
                    <a:pt x="746023" y="531075"/>
                    <a:pt x="688772" y="507707"/>
                    <a:pt x="636194" y="476160"/>
                  </a:cubicBezTo>
                  <a:cubicBezTo>
                    <a:pt x="630351" y="474992"/>
                    <a:pt x="625678" y="472071"/>
                    <a:pt x="622173" y="467397"/>
                  </a:cubicBezTo>
                  <a:lnTo>
                    <a:pt x="615163" y="462139"/>
                  </a:lnTo>
                  <a:cubicBezTo>
                    <a:pt x="604647" y="452792"/>
                    <a:pt x="603186" y="442861"/>
                    <a:pt x="610781" y="432345"/>
                  </a:cubicBezTo>
                  <a:cubicBezTo>
                    <a:pt x="618375" y="421830"/>
                    <a:pt x="627431" y="415988"/>
                    <a:pt x="637946" y="414819"/>
                  </a:cubicBezTo>
                  <a:cubicBezTo>
                    <a:pt x="661314" y="412482"/>
                    <a:pt x="683806" y="411606"/>
                    <a:pt x="705421" y="412190"/>
                  </a:cubicBezTo>
                  <a:cubicBezTo>
                    <a:pt x="727037" y="412775"/>
                    <a:pt x="748944" y="413651"/>
                    <a:pt x="771144" y="414819"/>
                  </a:cubicBezTo>
                  <a:cubicBezTo>
                    <a:pt x="771144" y="413651"/>
                    <a:pt x="772312" y="411898"/>
                    <a:pt x="774649" y="409561"/>
                  </a:cubicBezTo>
                  <a:cubicBezTo>
                    <a:pt x="805027" y="379183"/>
                    <a:pt x="833945" y="348220"/>
                    <a:pt x="861403" y="316674"/>
                  </a:cubicBezTo>
                  <a:cubicBezTo>
                    <a:pt x="888860" y="285127"/>
                    <a:pt x="914273" y="251243"/>
                    <a:pt x="937641" y="215023"/>
                  </a:cubicBezTo>
                  <a:cubicBezTo>
                    <a:pt x="943483" y="205676"/>
                    <a:pt x="950201" y="195160"/>
                    <a:pt x="957796" y="183476"/>
                  </a:cubicBezTo>
                  <a:cubicBezTo>
                    <a:pt x="965390" y="171792"/>
                    <a:pt x="970940" y="160400"/>
                    <a:pt x="974445" y="149300"/>
                  </a:cubicBezTo>
                  <a:cubicBezTo>
                    <a:pt x="977951" y="138201"/>
                    <a:pt x="978243" y="127393"/>
                    <a:pt x="975322" y="116877"/>
                  </a:cubicBezTo>
                  <a:cubicBezTo>
                    <a:pt x="972401" y="106362"/>
                    <a:pt x="963930" y="97599"/>
                    <a:pt x="949909" y="90588"/>
                  </a:cubicBezTo>
                  <a:cubicBezTo>
                    <a:pt x="933551" y="82409"/>
                    <a:pt x="914857" y="80657"/>
                    <a:pt x="893826" y="85330"/>
                  </a:cubicBezTo>
                  <a:cubicBezTo>
                    <a:pt x="872794" y="90004"/>
                    <a:pt x="853516" y="94678"/>
                    <a:pt x="835990" y="99351"/>
                  </a:cubicBezTo>
                  <a:cubicBezTo>
                    <a:pt x="832485" y="108698"/>
                    <a:pt x="825474" y="111619"/>
                    <a:pt x="814959" y="108114"/>
                  </a:cubicBezTo>
                  <a:lnTo>
                    <a:pt x="802691" y="101104"/>
                  </a:lnTo>
                  <a:cubicBezTo>
                    <a:pt x="796849" y="98767"/>
                    <a:pt x="793636" y="94386"/>
                    <a:pt x="793051" y="87959"/>
                  </a:cubicBezTo>
                  <a:cubicBezTo>
                    <a:pt x="792467" y="81533"/>
                    <a:pt x="793343" y="75983"/>
                    <a:pt x="795680" y="71310"/>
                  </a:cubicBezTo>
                  <a:cubicBezTo>
                    <a:pt x="810869" y="46773"/>
                    <a:pt x="832777" y="28371"/>
                    <a:pt x="861403" y="16103"/>
                  </a:cubicBezTo>
                  <a:cubicBezTo>
                    <a:pt x="882872" y="6902"/>
                    <a:pt x="904834" y="1644"/>
                    <a:pt x="927289" y="32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7200">
                  <a:latin typeface="胡晓波骚包体" panose="02010600030101010101" pitchFamily="2" charset="-122"/>
                  <a:ea typeface="胡晓波骚包体" panose="02010600030101010101" pitchFamily="2" charset="-122"/>
                </a:defRPr>
              </a:lvl1pPr>
            </a:lstStyle>
            <a:p>
              <a:endParaRPr lang="zh-CN" altLang="en-US" sz="13800" dirty="0">
                <a:solidFill>
                  <a:srgbClr val="000000"/>
                </a:solidFill>
              </a:endParaRPr>
            </a:p>
          </p:txBody>
        </p:sp>
        <p:sp>
          <p:nvSpPr>
            <p:cNvPr id="1057" name="文本框 1056">
              <a:extLst>
                <a:ext uri="{FF2B5EF4-FFF2-40B4-BE49-F238E27FC236}">
                  <a16:creationId xmlns:a16="http://schemas.microsoft.com/office/drawing/2014/main" id="{CEB58364-4ABF-A96F-9A4F-4593FE451618}"/>
                </a:ext>
              </a:extLst>
            </p:cNvPr>
            <p:cNvSpPr txBox="1"/>
            <p:nvPr/>
          </p:nvSpPr>
          <p:spPr>
            <a:xfrm>
              <a:off x="7443080" y="-1400584"/>
              <a:ext cx="1213968" cy="1214060"/>
            </a:xfrm>
            <a:custGeom>
              <a:avLst/>
              <a:gdLst/>
              <a:ahLst/>
              <a:cxnLst/>
              <a:rect l="l" t="t" r="r" b="b"/>
              <a:pathLst>
                <a:path w="1213968" h="1214060">
                  <a:moveTo>
                    <a:pt x="671100" y="86"/>
                  </a:moveTo>
                  <a:cubicBezTo>
                    <a:pt x="676065" y="524"/>
                    <a:pt x="681177" y="2642"/>
                    <a:pt x="686435" y="6439"/>
                  </a:cubicBezTo>
                  <a:cubicBezTo>
                    <a:pt x="696951" y="14034"/>
                    <a:pt x="699872" y="23089"/>
                    <a:pt x="695198" y="33605"/>
                  </a:cubicBezTo>
                  <a:cubicBezTo>
                    <a:pt x="672998" y="93193"/>
                    <a:pt x="645249" y="150445"/>
                    <a:pt x="611949" y="205359"/>
                  </a:cubicBezTo>
                  <a:cubicBezTo>
                    <a:pt x="578650" y="260274"/>
                    <a:pt x="546227" y="316357"/>
                    <a:pt x="514680" y="373609"/>
                  </a:cubicBezTo>
                  <a:cubicBezTo>
                    <a:pt x="534543" y="367767"/>
                    <a:pt x="554990" y="362801"/>
                    <a:pt x="576021" y="358712"/>
                  </a:cubicBezTo>
                  <a:cubicBezTo>
                    <a:pt x="597052" y="354622"/>
                    <a:pt x="618084" y="349657"/>
                    <a:pt x="639115" y="343815"/>
                  </a:cubicBezTo>
                  <a:cubicBezTo>
                    <a:pt x="681177" y="334468"/>
                    <a:pt x="725869" y="324536"/>
                    <a:pt x="773189" y="314021"/>
                  </a:cubicBezTo>
                  <a:cubicBezTo>
                    <a:pt x="820509" y="303505"/>
                    <a:pt x="868121" y="296202"/>
                    <a:pt x="916026" y="292113"/>
                  </a:cubicBezTo>
                  <a:cubicBezTo>
                    <a:pt x="963930" y="288024"/>
                    <a:pt x="1010666" y="289192"/>
                    <a:pt x="1056234" y="295618"/>
                  </a:cubicBezTo>
                  <a:cubicBezTo>
                    <a:pt x="1101801" y="302045"/>
                    <a:pt x="1143864" y="316357"/>
                    <a:pt x="1182421" y="338557"/>
                  </a:cubicBezTo>
                  <a:cubicBezTo>
                    <a:pt x="1192936" y="344399"/>
                    <a:pt x="1200823" y="353162"/>
                    <a:pt x="1206081" y="364846"/>
                  </a:cubicBezTo>
                  <a:cubicBezTo>
                    <a:pt x="1211339" y="376530"/>
                    <a:pt x="1213968" y="388506"/>
                    <a:pt x="1213968" y="400774"/>
                  </a:cubicBezTo>
                  <a:cubicBezTo>
                    <a:pt x="1213968" y="413042"/>
                    <a:pt x="1211047" y="424726"/>
                    <a:pt x="1205205" y="435826"/>
                  </a:cubicBezTo>
                  <a:cubicBezTo>
                    <a:pt x="1199363" y="446926"/>
                    <a:pt x="1190015" y="454813"/>
                    <a:pt x="1177163" y="459486"/>
                  </a:cubicBezTo>
                  <a:cubicBezTo>
                    <a:pt x="1146785" y="472339"/>
                    <a:pt x="1115238" y="481686"/>
                    <a:pt x="1082523" y="487528"/>
                  </a:cubicBezTo>
                  <a:cubicBezTo>
                    <a:pt x="1049807" y="493370"/>
                    <a:pt x="1016800" y="497459"/>
                    <a:pt x="983501" y="499796"/>
                  </a:cubicBezTo>
                  <a:cubicBezTo>
                    <a:pt x="950201" y="502133"/>
                    <a:pt x="916318" y="504178"/>
                    <a:pt x="881850" y="505930"/>
                  </a:cubicBezTo>
                  <a:cubicBezTo>
                    <a:pt x="847382" y="507683"/>
                    <a:pt x="813791" y="511480"/>
                    <a:pt x="781075" y="517322"/>
                  </a:cubicBezTo>
                  <a:cubicBezTo>
                    <a:pt x="717982" y="527838"/>
                    <a:pt x="656641" y="540106"/>
                    <a:pt x="597052" y="554127"/>
                  </a:cubicBezTo>
                  <a:cubicBezTo>
                    <a:pt x="537464" y="568148"/>
                    <a:pt x="477291" y="581584"/>
                    <a:pt x="416535" y="594437"/>
                  </a:cubicBezTo>
                  <a:cubicBezTo>
                    <a:pt x="400177" y="650520"/>
                    <a:pt x="391998" y="706019"/>
                    <a:pt x="391998" y="760934"/>
                  </a:cubicBezTo>
                  <a:cubicBezTo>
                    <a:pt x="391998" y="814680"/>
                    <a:pt x="403974" y="859371"/>
                    <a:pt x="427927" y="895008"/>
                  </a:cubicBezTo>
                  <a:cubicBezTo>
                    <a:pt x="451879" y="930644"/>
                    <a:pt x="482549" y="958101"/>
                    <a:pt x="519938" y="977380"/>
                  </a:cubicBezTo>
                  <a:cubicBezTo>
                    <a:pt x="557327" y="996658"/>
                    <a:pt x="599097" y="1008926"/>
                    <a:pt x="645249" y="1014184"/>
                  </a:cubicBezTo>
                  <a:cubicBezTo>
                    <a:pt x="691401" y="1019442"/>
                    <a:pt x="737260" y="1017982"/>
                    <a:pt x="782828" y="1009803"/>
                  </a:cubicBezTo>
                  <a:cubicBezTo>
                    <a:pt x="801523" y="1006298"/>
                    <a:pt x="822846" y="1001040"/>
                    <a:pt x="846798" y="994029"/>
                  </a:cubicBezTo>
                  <a:cubicBezTo>
                    <a:pt x="870750" y="987019"/>
                    <a:pt x="890029" y="977672"/>
                    <a:pt x="904634" y="965988"/>
                  </a:cubicBezTo>
                  <a:cubicBezTo>
                    <a:pt x="919239" y="954304"/>
                    <a:pt x="926541" y="940867"/>
                    <a:pt x="926541" y="925678"/>
                  </a:cubicBezTo>
                  <a:cubicBezTo>
                    <a:pt x="926541" y="910489"/>
                    <a:pt x="912521" y="892379"/>
                    <a:pt x="884479" y="871347"/>
                  </a:cubicBezTo>
                  <a:cubicBezTo>
                    <a:pt x="868121" y="859663"/>
                    <a:pt x="847090" y="851192"/>
                    <a:pt x="821385" y="845935"/>
                  </a:cubicBezTo>
                  <a:cubicBezTo>
                    <a:pt x="795680" y="840677"/>
                    <a:pt x="773481" y="832206"/>
                    <a:pt x="754786" y="820522"/>
                  </a:cubicBezTo>
                  <a:cubicBezTo>
                    <a:pt x="747776" y="817017"/>
                    <a:pt x="742518" y="810883"/>
                    <a:pt x="739013" y="802120"/>
                  </a:cubicBezTo>
                  <a:cubicBezTo>
                    <a:pt x="735508" y="793357"/>
                    <a:pt x="736676" y="785470"/>
                    <a:pt x="742518" y="778460"/>
                  </a:cubicBezTo>
                  <a:cubicBezTo>
                    <a:pt x="774065" y="738734"/>
                    <a:pt x="811746" y="712737"/>
                    <a:pt x="855561" y="700469"/>
                  </a:cubicBezTo>
                  <a:cubicBezTo>
                    <a:pt x="899376" y="688201"/>
                    <a:pt x="942315" y="687909"/>
                    <a:pt x="984377" y="699593"/>
                  </a:cubicBezTo>
                  <a:cubicBezTo>
                    <a:pt x="1026439" y="711277"/>
                    <a:pt x="1063536" y="733476"/>
                    <a:pt x="1095667" y="766191"/>
                  </a:cubicBezTo>
                  <a:cubicBezTo>
                    <a:pt x="1127798" y="798907"/>
                    <a:pt x="1147369" y="840385"/>
                    <a:pt x="1154379" y="890626"/>
                  </a:cubicBezTo>
                  <a:cubicBezTo>
                    <a:pt x="1160221" y="937362"/>
                    <a:pt x="1155256" y="978256"/>
                    <a:pt x="1139482" y="1013308"/>
                  </a:cubicBezTo>
                  <a:cubicBezTo>
                    <a:pt x="1123709" y="1048360"/>
                    <a:pt x="1100341" y="1078738"/>
                    <a:pt x="1069378" y="1104443"/>
                  </a:cubicBezTo>
                  <a:cubicBezTo>
                    <a:pt x="1038415" y="1130148"/>
                    <a:pt x="1002487" y="1150887"/>
                    <a:pt x="961593" y="1166660"/>
                  </a:cubicBezTo>
                  <a:cubicBezTo>
                    <a:pt x="920699" y="1182434"/>
                    <a:pt x="878345" y="1194118"/>
                    <a:pt x="834530" y="1201713"/>
                  </a:cubicBezTo>
                  <a:cubicBezTo>
                    <a:pt x="790715" y="1209307"/>
                    <a:pt x="747484" y="1213397"/>
                    <a:pt x="704837" y="1213981"/>
                  </a:cubicBezTo>
                  <a:cubicBezTo>
                    <a:pt x="662191" y="1214565"/>
                    <a:pt x="624510" y="1211936"/>
                    <a:pt x="591795" y="1206094"/>
                  </a:cubicBezTo>
                  <a:cubicBezTo>
                    <a:pt x="510007" y="1192073"/>
                    <a:pt x="443700" y="1166660"/>
                    <a:pt x="392875" y="1129856"/>
                  </a:cubicBezTo>
                  <a:cubicBezTo>
                    <a:pt x="342049" y="1093051"/>
                    <a:pt x="304076" y="1048360"/>
                    <a:pt x="278955" y="995782"/>
                  </a:cubicBezTo>
                  <a:cubicBezTo>
                    <a:pt x="253835" y="943204"/>
                    <a:pt x="239814" y="885368"/>
                    <a:pt x="236893" y="822275"/>
                  </a:cubicBezTo>
                  <a:cubicBezTo>
                    <a:pt x="233972" y="759181"/>
                    <a:pt x="239522" y="694335"/>
                    <a:pt x="253543" y="627736"/>
                  </a:cubicBezTo>
                  <a:cubicBezTo>
                    <a:pt x="226670" y="632410"/>
                    <a:pt x="199796" y="635331"/>
                    <a:pt x="172923" y="636499"/>
                  </a:cubicBezTo>
                  <a:cubicBezTo>
                    <a:pt x="146050" y="637667"/>
                    <a:pt x="120929" y="635623"/>
                    <a:pt x="97561" y="630365"/>
                  </a:cubicBezTo>
                  <a:cubicBezTo>
                    <a:pt x="74193" y="625107"/>
                    <a:pt x="54038" y="616052"/>
                    <a:pt x="37097" y="603200"/>
                  </a:cubicBezTo>
                  <a:cubicBezTo>
                    <a:pt x="20155" y="590347"/>
                    <a:pt x="8179" y="571653"/>
                    <a:pt x="1168" y="547116"/>
                  </a:cubicBezTo>
                  <a:cubicBezTo>
                    <a:pt x="-1168" y="541274"/>
                    <a:pt x="0" y="536017"/>
                    <a:pt x="4674" y="531343"/>
                  </a:cubicBezTo>
                  <a:cubicBezTo>
                    <a:pt x="9347" y="526669"/>
                    <a:pt x="14605" y="524333"/>
                    <a:pt x="20447" y="524333"/>
                  </a:cubicBezTo>
                  <a:cubicBezTo>
                    <a:pt x="42647" y="523164"/>
                    <a:pt x="66599" y="518783"/>
                    <a:pt x="92304" y="511188"/>
                  </a:cubicBezTo>
                  <a:cubicBezTo>
                    <a:pt x="118008" y="503594"/>
                    <a:pt x="144005" y="494831"/>
                    <a:pt x="170294" y="484899"/>
                  </a:cubicBezTo>
                  <a:cubicBezTo>
                    <a:pt x="196583" y="474968"/>
                    <a:pt x="222580" y="464744"/>
                    <a:pt x="248285" y="454229"/>
                  </a:cubicBezTo>
                  <a:cubicBezTo>
                    <a:pt x="273990" y="443713"/>
                    <a:pt x="297942" y="434950"/>
                    <a:pt x="320142" y="427940"/>
                  </a:cubicBezTo>
                  <a:cubicBezTo>
                    <a:pt x="361036" y="336804"/>
                    <a:pt x="410693" y="253848"/>
                    <a:pt x="469113" y="179070"/>
                  </a:cubicBezTo>
                  <a:cubicBezTo>
                    <a:pt x="527533" y="104293"/>
                    <a:pt x="590042" y="45873"/>
                    <a:pt x="656641" y="3810"/>
                  </a:cubicBezTo>
                  <a:cubicBezTo>
                    <a:pt x="661314" y="889"/>
                    <a:pt x="666134" y="-352"/>
                    <a:pt x="671100" y="8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solidFill>
                  <a:srgbClr val="000000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  <p:sp>
          <p:nvSpPr>
            <p:cNvPr id="1056" name="文本框 1055">
              <a:extLst>
                <a:ext uri="{FF2B5EF4-FFF2-40B4-BE49-F238E27FC236}">
                  <a16:creationId xmlns:a16="http://schemas.microsoft.com/office/drawing/2014/main" id="{FC0E7141-A4FE-918C-FDB1-DF3CDC227921}"/>
                </a:ext>
              </a:extLst>
            </p:cNvPr>
            <p:cNvSpPr txBox="1"/>
            <p:nvPr/>
          </p:nvSpPr>
          <p:spPr>
            <a:xfrm>
              <a:off x="8803089" y="-1202439"/>
              <a:ext cx="759303" cy="1146034"/>
            </a:xfrm>
            <a:custGeom>
              <a:avLst/>
              <a:gdLst/>
              <a:ahLst/>
              <a:cxnLst/>
              <a:rect l="l" t="t" r="r" b="b"/>
              <a:pathLst>
                <a:path w="759303" h="1146034">
                  <a:moveTo>
                    <a:pt x="229401" y="105063"/>
                  </a:moveTo>
                  <a:cubicBezTo>
                    <a:pt x="232760" y="104625"/>
                    <a:pt x="236338" y="105428"/>
                    <a:pt x="240135" y="107473"/>
                  </a:cubicBezTo>
                  <a:cubicBezTo>
                    <a:pt x="247730" y="111562"/>
                    <a:pt x="250943" y="117112"/>
                    <a:pt x="249775" y="124122"/>
                  </a:cubicBezTo>
                  <a:cubicBezTo>
                    <a:pt x="248606" y="165016"/>
                    <a:pt x="245685" y="205326"/>
                    <a:pt x="241012" y="245052"/>
                  </a:cubicBezTo>
                  <a:cubicBezTo>
                    <a:pt x="236338" y="284777"/>
                    <a:pt x="231080" y="324503"/>
                    <a:pt x="225238" y="364229"/>
                  </a:cubicBezTo>
                  <a:cubicBezTo>
                    <a:pt x="234586" y="361892"/>
                    <a:pt x="243641" y="360431"/>
                    <a:pt x="252404" y="359847"/>
                  </a:cubicBezTo>
                  <a:cubicBezTo>
                    <a:pt x="261167" y="359263"/>
                    <a:pt x="270222" y="357802"/>
                    <a:pt x="279569" y="355466"/>
                  </a:cubicBezTo>
                  <a:cubicBezTo>
                    <a:pt x="305274" y="350792"/>
                    <a:pt x="330102" y="344366"/>
                    <a:pt x="354055" y="336187"/>
                  </a:cubicBezTo>
                  <a:cubicBezTo>
                    <a:pt x="378007" y="328008"/>
                    <a:pt x="402251" y="320414"/>
                    <a:pt x="426787" y="313403"/>
                  </a:cubicBezTo>
                  <a:cubicBezTo>
                    <a:pt x="440808" y="309898"/>
                    <a:pt x="453368" y="311651"/>
                    <a:pt x="464468" y="318661"/>
                  </a:cubicBezTo>
                  <a:cubicBezTo>
                    <a:pt x="475568" y="325671"/>
                    <a:pt x="483747" y="334726"/>
                    <a:pt x="489005" y="345826"/>
                  </a:cubicBezTo>
                  <a:cubicBezTo>
                    <a:pt x="494262" y="356926"/>
                    <a:pt x="495431" y="368610"/>
                    <a:pt x="492510" y="380878"/>
                  </a:cubicBezTo>
                  <a:cubicBezTo>
                    <a:pt x="489589" y="393147"/>
                    <a:pt x="481118" y="402786"/>
                    <a:pt x="467097" y="409796"/>
                  </a:cubicBezTo>
                  <a:cubicBezTo>
                    <a:pt x="440224" y="423817"/>
                    <a:pt x="411890" y="434041"/>
                    <a:pt x="382096" y="440467"/>
                  </a:cubicBezTo>
                  <a:cubicBezTo>
                    <a:pt x="352302" y="446893"/>
                    <a:pt x="322216" y="450690"/>
                    <a:pt x="291837" y="451859"/>
                  </a:cubicBezTo>
                  <a:cubicBezTo>
                    <a:pt x="278985" y="453027"/>
                    <a:pt x="265548" y="453319"/>
                    <a:pt x="251527" y="452735"/>
                  </a:cubicBezTo>
                  <a:cubicBezTo>
                    <a:pt x="237506" y="452151"/>
                    <a:pt x="224070" y="449522"/>
                    <a:pt x="211218" y="444848"/>
                  </a:cubicBezTo>
                  <a:lnTo>
                    <a:pt x="193691" y="557015"/>
                  </a:lnTo>
                  <a:cubicBezTo>
                    <a:pt x="210049" y="557015"/>
                    <a:pt x="226115" y="557307"/>
                    <a:pt x="241888" y="557891"/>
                  </a:cubicBezTo>
                  <a:cubicBezTo>
                    <a:pt x="257661" y="558475"/>
                    <a:pt x="273727" y="557599"/>
                    <a:pt x="290085" y="555262"/>
                  </a:cubicBezTo>
                  <a:cubicBezTo>
                    <a:pt x="321631" y="550588"/>
                    <a:pt x="351718" y="544746"/>
                    <a:pt x="380343" y="537736"/>
                  </a:cubicBezTo>
                  <a:cubicBezTo>
                    <a:pt x="408969" y="530726"/>
                    <a:pt x="439056" y="527805"/>
                    <a:pt x="470602" y="528973"/>
                  </a:cubicBezTo>
                  <a:cubicBezTo>
                    <a:pt x="485792" y="528973"/>
                    <a:pt x="496015" y="535107"/>
                    <a:pt x="501273" y="547375"/>
                  </a:cubicBezTo>
                  <a:cubicBezTo>
                    <a:pt x="506531" y="559643"/>
                    <a:pt x="506239" y="571620"/>
                    <a:pt x="500397" y="583304"/>
                  </a:cubicBezTo>
                  <a:cubicBezTo>
                    <a:pt x="482871" y="621861"/>
                    <a:pt x="455705" y="649026"/>
                    <a:pt x="418901" y="664800"/>
                  </a:cubicBezTo>
                  <a:cubicBezTo>
                    <a:pt x="382096" y="680573"/>
                    <a:pt x="343247" y="687291"/>
                    <a:pt x="302353" y="684954"/>
                  </a:cubicBezTo>
                  <a:cubicBezTo>
                    <a:pt x="282490" y="683786"/>
                    <a:pt x="262335" y="681157"/>
                    <a:pt x="241888" y="677068"/>
                  </a:cubicBezTo>
                  <a:cubicBezTo>
                    <a:pt x="221441" y="672978"/>
                    <a:pt x="201286" y="666260"/>
                    <a:pt x="181423" y="656913"/>
                  </a:cubicBezTo>
                  <a:cubicBezTo>
                    <a:pt x="176750" y="702480"/>
                    <a:pt x="174705" y="748340"/>
                    <a:pt x="175289" y="794492"/>
                  </a:cubicBezTo>
                  <a:cubicBezTo>
                    <a:pt x="175873" y="840644"/>
                    <a:pt x="180839" y="888256"/>
                    <a:pt x="190186" y="937329"/>
                  </a:cubicBezTo>
                  <a:cubicBezTo>
                    <a:pt x="201870" y="961865"/>
                    <a:pt x="201286" y="984065"/>
                    <a:pt x="188434" y="1003928"/>
                  </a:cubicBezTo>
                  <a:cubicBezTo>
                    <a:pt x="175581" y="1023790"/>
                    <a:pt x="158347" y="1037811"/>
                    <a:pt x="136732" y="1045990"/>
                  </a:cubicBezTo>
                  <a:cubicBezTo>
                    <a:pt x="115117" y="1054169"/>
                    <a:pt x="92917" y="1054753"/>
                    <a:pt x="70133" y="1047743"/>
                  </a:cubicBezTo>
                  <a:cubicBezTo>
                    <a:pt x="47350" y="1040732"/>
                    <a:pt x="32452" y="1023206"/>
                    <a:pt x="25442" y="995165"/>
                  </a:cubicBezTo>
                  <a:cubicBezTo>
                    <a:pt x="7916" y="928566"/>
                    <a:pt x="-555" y="854664"/>
                    <a:pt x="29" y="773461"/>
                  </a:cubicBezTo>
                  <a:cubicBezTo>
                    <a:pt x="614" y="692257"/>
                    <a:pt x="9377" y="611053"/>
                    <a:pt x="26318" y="529849"/>
                  </a:cubicBezTo>
                  <a:cubicBezTo>
                    <a:pt x="43260" y="448646"/>
                    <a:pt x="67796" y="371239"/>
                    <a:pt x="99927" y="297630"/>
                  </a:cubicBezTo>
                  <a:cubicBezTo>
                    <a:pt x="132059" y="224021"/>
                    <a:pt x="172076" y="161511"/>
                    <a:pt x="219981" y="110102"/>
                  </a:cubicBezTo>
                  <a:cubicBezTo>
                    <a:pt x="222902" y="107181"/>
                    <a:pt x="226042" y="105501"/>
                    <a:pt x="229401" y="105063"/>
                  </a:cubicBezTo>
                  <a:close/>
                  <a:moveTo>
                    <a:pt x="518799" y="564"/>
                  </a:moveTo>
                  <a:cubicBezTo>
                    <a:pt x="545088" y="2317"/>
                    <a:pt x="568164" y="10787"/>
                    <a:pt x="588027" y="25977"/>
                  </a:cubicBezTo>
                  <a:cubicBezTo>
                    <a:pt x="607889" y="41166"/>
                    <a:pt x="625123" y="62781"/>
                    <a:pt x="639728" y="90823"/>
                  </a:cubicBezTo>
                  <a:cubicBezTo>
                    <a:pt x="654333" y="118865"/>
                    <a:pt x="666894" y="149243"/>
                    <a:pt x="677409" y="181958"/>
                  </a:cubicBezTo>
                  <a:cubicBezTo>
                    <a:pt x="687925" y="214673"/>
                    <a:pt x="696688" y="246804"/>
                    <a:pt x="703698" y="278351"/>
                  </a:cubicBezTo>
                  <a:cubicBezTo>
                    <a:pt x="710709" y="309898"/>
                    <a:pt x="716551" y="336771"/>
                    <a:pt x="721224" y="358971"/>
                  </a:cubicBezTo>
                  <a:cubicBezTo>
                    <a:pt x="729403" y="396360"/>
                    <a:pt x="736998" y="438714"/>
                    <a:pt x="744008" y="486034"/>
                  </a:cubicBezTo>
                  <a:cubicBezTo>
                    <a:pt x="751018" y="533355"/>
                    <a:pt x="755692" y="582719"/>
                    <a:pt x="758029" y="634129"/>
                  </a:cubicBezTo>
                  <a:cubicBezTo>
                    <a:pt x="760366" y="685539"/>
                    <a:pt x="759489" y="737240"/>
                    <a:pt x="755400" y="789234"/>
                  </a:cubicBezTo>
                  <a:cubicBezTo>
                    <a:pt x="751310" y="841228"/>
                    <a:pt x="741963" y="890009"/>
                    <a:pt x="727358" y="935576"/>
                  </a:cubicBezTo>
                  <a:cubicBezTo>
                    <a:pt x="712753" y="981144"/>
                    <a:pt x="692014" y="1021746"/>
                    <a:pt x="665141" y="1057382"/>
                  </a:cubicBezTo>
                  <a:cubicBezTo>
                    <a:pt x="638268" y="1093018"/>
                    <a:pt x="603216" y="1120183"/>
                    <a:pt x="559985" y="1138878"/>
                  </a:cubicBezTo>
                  <a:cubicBezTo>
                    <a:pt x="541291" y="1147057"/>
                    <a:pt x="524641" y="1148225"/>
                    <a:pt x="510036" y="1142383"/>
                  </a:cubicBezTo>
                  <a:cubicBezTo>
                    <a:pt x="495431" y="1136541"/>
                    <a:pt x="483455" y="1126902"/>
                    <a:pt x="474107" y="1113465"/>
                  </a:cubicBezTo>
                  <a:cubicBezTo>
                    <a:pt x="464760" y="1100029"/>
                    <a:pt x="458919" y="1084839"/>
                    <a:pt x="456581" y="1067897"/>
                  </a:cubicBezTo>
                  <a:cubicBezTo>
                    <a:pt x="454245" y="1050956"/>
                    <a:pt x="455997" y="1035474"/>
                    <a:pt x="461839" y="1021454"/>
                  </a:cubicBezTo>
                  <a:cubicBezTo>
                    <a:pt x="464176" y="1019117"/>
                    <a:pt x="465636" y="1016488"/>
                    <a:pt x="466221" y="1013567"/>
                  </a:cubicBezTo>
                  <a:cubicBezTo>
                    <a:pt x="466805" y="1010646"/>
                    <a:pt x="468265" y="1007433"/>
                    <a:pt x="470602" y="1003928"/>
                  </a:cubicBezTo>
                  <a:cubicBezTo>
                    <a:pt x="475276" y="993412"/>
                    <a:pt x="481994" y="985525"/>
                    <a:pt x="490757" y="980268"/>
                  </a:cubicBezTo>
                  <a:cubicBezTo>
                    <a:pt x="499520" y="975010"/>
                    <a:pt x="509160" y="971797"/>
                    <a:pt x="519675" y="970628"/>
                  </a:cubicBezTo>
                  <a:cubicBezTo>
                    <a:pt x="548885" y="944923"/>
                    <a:pt x="571961" y="911624"/>
                    <a:pt x="588903" y="870730"/>
                  </a:cubicBezTo>
                  <a:cubicBezTo>
                    <a:pt x="605844" y="829836"/>
                    <a:pt x="618113" y="786605"/>
                    <a:pt x="625708" y="741038"/>
                  </a:cubicBezTo>
                  <a:cubicBezTo>
                    <a:pt x="633302" y="695470"/>
                    <a:pt x="637684" y="649902"/>
                    <a:pt x="638852" y="604335"/>
                  </a:cubicBezTo>
                  <a:cubicBezTo>
                    <a:pt x="640020" y="558767"/>
                    <a:pt x="640020" y="518457"/>
                    <a:pt x="638852" y="483405"/>
                  </a:cubicBezTo>
                  <a:cubicBezTo>
                    <a:pt x="636515" y="436669"/>
                    <a:pt x="633302" y="386720"/>
                    <a:pt x="629213" y="333558"/>
                  </a:cubicBezTo>
                  <a:cubicBezTo>
                    <a:pt x="625123" y="280396"/>
                    <a:pt x="613731" y="231615"/>
                    <a:pt x="595037" y="187216"/>
                  </a:cubicBezTo>
                  <a:cubicBezTo>
                    <a:pt x="584521" y="162680"/>
                    <a:pt x="574298" y="142233"/>
                    <a:pt x="564366" y="125875"/>
                  </a:cubicBezTo>
                  <a:cubicBezTo>
                    <a:pt x="554435" y="109517"/>
                    <a:pt x="542751" y="96665"/>
                    <a:pt x="529315" y="87318"/>
                  </a:cubicBezTo>
                  <a:cubicBezTo>
                    <a:pt x="515878" y="77971"/>
                    <a:pt x="500104" y="72421"/>
                    <a:pt x="481994" y="70668"/>
                  </a:cubicBezTo>
                  <a:cubicBezTo>
                    <a:pt x="463884" y="68915"/>
                    <a:pt x="440808" y="70376"/>
                    <a:pt x="412766" y="75050"/>
                  </a:cubicBezTo>
                  <a:cubicBezTo>
                    <a:pt x="395240" y="77386"/>
                    <a:pt x="378007" y="81184"/>
                    <a:pt x="361065" y="86442"/>
                  </a:cubicBezTo>
                  <a:cubicBezTo>
                    <a:pt x="344123" y="91699"/>
                    <a:pt x="327473" y="96081"/>
                    <a:pt x="311116" y="99586"/>
                  </a:cubicBezTo>
                  <a:cubicBezTo>
                    <a:pt x="304105" y="101923"/>
                    <a:pt x="298556" y="99586"/>
                    <a:pt x="294466" y="92576"/>
                  </a:cubicBezTo>
                  <a:cubicBezTo>
                    <a:pt x="290377" y="85565"/>
                    <a:pt x="291253" y="79723"/>
                    <a:pt x="297095" y="75050"/>
                  </a:cubicBezTo>
                  <a:cubicBezTo>
                    <a:pt x="314621" y="61029"/>
                    <a:pt x="335652" y="47884"/>
                    <a:pt x="360189" y="35616"/>
                  </a:cubicBezTo>
                  <a:cubicBezTo>
                    <a:pt x="384725" y="23348"/>
                    <a:pt x="410722" y="14001"/>
                    <a:pt x="438179" y="7574"/>
                  </a:cubicBezTo>
                  <a:cubicBezTo>
                    <a:pt x="465636" y="1148"/>
                    <a:pt x="492510" y="-1189"/>
                    <a:pt x="518799" y="56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solidFill>
                  <a:srgbClr val="000000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</p:grpSp>
      <p:grpSp>
        <p:nvGrpSpPr>
          <p:cNvPr id="1040" name="组合 1039">
            <a:extLst>
              <a:ext uri="{FF2B5EF4-FFF2-40B4-BE49-F238E27FC236}">
                <a16:creationId xmlns:a16="http://schemas.microsoft.com/office/drawing/2014/main" id="{8897C479-989C-47D4-4E2C-836C3EC77B90}"/>
              </a:ext>
            </a:extLst>
          </p:cNvPr>
          <p:cNvGrpSpPr/>
          <p:nvPr/>
        </p:nvGrpSpPr>
        <p:grpSpPr>
          <a:xfrm>
            <a:off x="1930493" y="2781375"/>
            <a:ext cx="10316184" cy="2255429"/>
            <a:chOff x="2895899" y="547678"/>
            <a:chExt cx="4995340" cy="1092132"/>
          </a:xfrm>
          <a:gradFill>
            <a:gsLst>
              <a:gs pos="0">
                <a:srgbClr val="A9E1F3"/>
              </a:gs>
              <a:gs pos="56000">
                <a:srgbClr val="F9F5F6">
                  <a:alpha val="70000"/>
                </a:srgbClr>
              </a:gs>
              <a:gs pos="100000">
                <a:srgbClr val="11BAEE">
                  <a:alpha val="0"/>
                </a:srgbClr>
              </a:gs>
            </a:gsLst>
            <a:lin ang="4785912" scaled="1"/>
          </a:gradFill>
        </p:grpSpPr>
        <p:grpSp>
          <p:nvGrpSpPr>
            <p:cNvPr id="900" name="图形 891">
              <a:extLst>
                <a:ext uri="{FF2B5EF4-FFF2-40B4-BE49-F238E27FC236}">
                  <a16:creationId xmlns:a16="http://schemas.microsoft.com/office/drawing/2014/main" id="{DB810910-8678-4D60-5E9D-14BA4ED51BAE}"/>
                </a:ext>
              </a:extLst>
            </p:cNvPr>
            <p:cNvGrpSpPr/>
            <p:nvPr/>
          </p:nvGrpSpPr>
          <p:grpSpPr>
            <a:xfrm>
              <a:off x="4658263" y="1075452"/>
              <a:ext cx="1198944" cy="136672"/>
              <a:chOff x="4658263" y="1075452"/>
              <a:chExt cx="1198944" cy="136672"/>
            </a:xfrm>
            <a:grpFill/>
          </p:grpSpPr>
          <p:sp>
            <p:nvSpPr>
              <p:cNvPr id="901" name="任意多边形: 形状 900">
                <a:extLst>
                  <a:ext uri="{FF2B5EF4-FFF2-40B4-BE49-F238E27FC236}">
                    <a16:creationId xmlns:a16="http://schemas.microsoft.com/office/drawing/2014/main" id="{604830CC-E6F5-0013-BE01-8909117BD0BA}"/>
                  </a:ext>
                </a:extLst>
              </p:cNvPr>
              <p:cNvSpPr/>
              <p:nvPr/>
            </p:nvSpPr>
            <p:spPr>
              <a:xfrm>
                <a:off x="4966530" y="1075452"/>
                <a:ext cx="890677" cy="72640"/>
              </a:xfrm>
              <a:custGeom>
                <a:avLst/>
                <a:gdLst>
                  <a:gd name="connsiteX0" fmla="*/ 0 w 890677"/>
                  <a:gd name="connsiteY0" fmla="*/ 32826 h 72640"/>
                  <a:gd name="connsiteX1" fmla="*/ 241859 w 890677"/>
                  <a:gd name="connsiteY1" fmla="*/ 4328 h 72640"/>
                  <a:gd name="connsiteX2" fmla="*/ 603790 w 890677"/>
                  <a:gd name="connsiteY2" fmla="*/ 31493 h 72640"/>
                  <a:gd name="connsiteX3" fmla="*/ 884453 w 890677"/>
                  <a:gd name="connsiteY3" fmla="*/ 40370 h 72640"/>
                  <a:gd name="connsiteX4" fmla="*/ 640994 w 890677"/>
                  <a:gd name="connsiteY4" fmla="*/ 58315 h 72640"/>
                  <a:gd name="connsiteX5" fmla="*/ 377457 w 890677"/>
                  <a:gd name="connsiteY5" fmla="*/ 60573 h 72640"/>
                  <a:gd name="connsiteX6" fmla="*/ 98269 w 890677"/>
                  <a:gd name="connsiteY6" fmla="*/ 24806 h 72640"/>
                  <a:gd name="connsiteX7" fmla="*/ 0 w 890677"/>
                  <a:gd name="connsiteY7" fmla="*/ 32826 h 7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90677" h="72640">
                    <a:moveTo>
                      <a:pt x="0" y="32826"/>
                    </a:moveTo>
                    <a:cubicBezTo>
                      <a:pt x="6715" y="31502"/>
                      <a:pt x="139770" y="-13951"/>
                      <a:pt x="241859" y="4328"/>
                    </a:cubicBezTo>
                    <a:cubicBezTo>
                      <a:pt x="343957" y="22587"/>
                      <a:pt x="495119" y="56496"/>
                      <a:pt x="603790" y="31493"/>
                    </a:cubicBezTo>
                    <a:cubicBezTo>
                      <a:pt x="712461" y="6442"/>
                      <a:pt x="844248" y="40256"/>
                      <a:pt x="884453" y="40370"/>
                    </a:cubicBezTo>
                    <a:cubicBezTo>
                      <a:pt x="924649" y="40456"/>
                      <a:pt x="761619" y="47161"/>
                      <a:pt x="640994" y="58315"/>
                    </a:cubicBezTo>
                    <a:cubicBezTo>
                      <a:pt x="520398" y="69498"/>
                      <a:pt x="484661" y="82890"/>
                      <a:pt x="377457" y="60573"/>
                    </a:cubicBezTo>
                    <a:cubicBezTo>
                      <a:pt x="270243" y="38217"/>
                      <a:pt x="147399" y="13653"/>
                      <a:pt x="98269" y="24806"/>
                    </a:cubicBezTo>
                    <a:cubicBezTo>
                      <a:pt x="49140" y="35979"/>
                      <a:pt x="0" y="32826"/>
                      <a:pt x="0" y="328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2" name="任意多边形: 形状 901">
                <a:extLst>
                  <a:ext uri="{FF2B5EF4-FFF2-40B4-BE49-F238E27FC236}">
                    <a16:creationId xmlns:a16="http://schemas.microsoft.com/office/drawing/2014/main" id="{8404C50C-049B-E9AA-E80B-1ECDAFB87767}"/>
                  </a:ext>
                </a:extLst>
              </p:cNvPr>
              <p:cNvSpPr/>
              <p:nvPr/>
            </p:nvSpPr>
            <p:spPr>
              <a:xfrm>
                <a:off x="4658263" y="1126725"/>
                <a:ext cx="646709" cy="42699"/>
              </a:xfrm>
              <a:custGeom>
                <a:avLst/>
                <a:gdLst>
                  <a:gd name="connsiteX0" fmla="*/ 139456 w 646709"/>
                  <a:gd name="connsiteY0" fmla="*/ 2195 h 42699"/>
                  <a:gd name="connsiteX1" fmla="*/ 458486 w 646709"/>
                  <a:gd name="connsiteY1" fmla="*/ 24960 h 42699"/>
                  <a:gd name="connsiteX2" fmla="*/ 646709 w 646709"/>
                  <a:gd name="connsiteY2" fmla="*/ 13034 h 42699"/>
                  <a:gd name="connsiteX3" fmla="*/ 393640 w 646709"/>
                  <a:gd name="connsiteY3" fmla="*/ 41609 h 42699"/>
                  <a:gd name="connsiteX4" fmla="*/ 128930 w 646709"/>
                  <a:gd name="connsiteY4" fmla="*/ 17178 h 42699"/>
                  <a:gd name="connsiteX5" fmla="*/ 0 w 646709"/>
                  <a:gd name="connsiteY5" fmla="*/ 21359 h 42699"/>
                  <a:gd name="connsiteX6" fmla="*/ 139456 w 646709"/>
                  <a:gd name="connsiteY6" fmla="*/ 2195 h 42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6709" h="42699">
                    <a:moveTo>
                      <a:pt x="139456" y="2195"/>
                    </a:moveTo>
                    <a:cubicBezTo>
                      <a:pt x="253260" y="-10064"/>
                      <a:pt x="322288" y="33408"/>
                      <a:pt x="458486" y="24960"/>
                    </a:cubicBezTo>
                    <a:cubicBezTo>
                      <a:pt x="594684" y="16492"/>
                      <a:pt x="646709" y="13034"/>
                      <a:pt x="646709" y="13034"/>
                    </a:cubicBezTo>
                    <a:cubicBezTo>
                      <a:pt x="646709" y="13034"/>
                      <a:pt x="527742" y="49382"/>
                      <a:pt x="393640" y="41609"/>
                    </a:cubicBezTo>
                    <a:cubicBezTo>
                      <a:pt x="259518" y="33865"/>
                      <a:pt x="182509" y="8853"/>
                      <a:pt x="128930" y="17178"/>
                    </a:cubicBezTo>
                    <a:cubicBezTo>
                      <a:pt x="75343" y="25474"/>
                      <a:pt x="0" y="21359"/>
                      <a:pt x="0" y="21359"/>
                    </a:cubicBezTo>
                    <a:lnTo>
                      <a:pt x="139456" y="21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3" name="任意多边形: 形状 902">
                <a:extLst>
                  <a:ext uri="{FF2B5EF4-FFF2-40B4-BE49-F238E27FC236}">
                    <a16:creationId xmlns:a16="http://schemas.microsoft.com/office/drawing/2014/main" id="{90D57534-90C2-265C-4C2B-FFE72CB90301}"/>
                  </a:ext>
                </a:extLst>
              </p:cNvPr>
              <p:cNvSpPr/>
              <p:nvPr/>
            </p:nvSpPr>
            <p:spPr>
              <a:xfrm>
                <a:off x="5175441" y="1169428"/>
                <a:ext cx="646699" cy="42696"/>
              </a:xfrm>
              <a:custGeom>
                <a:avLst/>
                <a:gdLst>
                  <a:gd name="connsiteX0" fmla="*/ 139465 w 646699"/>
                  <a:gd name="connsiteY0" fmla="*/ 2192 h 42696"/>
                  <a:gd name="connsiteX1" fmla="*/ 458476 w 646699"/>
                  <a:gd name="connsiteY1" fmla="*/ 24956 h 42696"/>
                  <a:gd name="connsiteX2" fmla="*/ 646700 w 646699"/>
                  <a:gd name="connsiteY2" fmla="*/ 13022 h 42696"/>
                  <a:gd name="connsiteX3" fmla="*/ 393630 w 646699"/>
                  <a:gd name="connsiteY3" fmla="*/ 41616 h 42696"/>
                  <a:gd name="connsiteX4" fmla="*/ 128921 w 646699"/>
                  <a:gd name="connsiteY4" fmla="*/ 17165 h 42696"/>
                  <a:gd name="connsiteX5" fmla="*/ 0 w 646699"/>
                  <a:gd name="connsiteY5" fmla="*/ 21346 h 42696"/>
                  <a:gd name="connsiteX6" fmla="*/ 139465 w 646699"/>
                  <a:gd name="connsiteY6" fmla="*/ 2192 h 42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6699" h="42696">
                    <a:moveTo>
                      <a:pt x="139465" y="2192"/>
                    </a:moveTo>
                    <a:cubicBezTo>
                      <a:pt x="253260" y="-10057"/>
                      <a:pt x="322278" y="33415"/>
                      <a:pt x="458476" y="24956"/>
                    </a:cubicBezTo>
                    <a:cubicBezTo>
                      <a:pt x="594674" y="16498"/>
                      <a:pt x="646700" y="13022"/>
                      <a:pt x="646700" y="13022"/>
                    </a:cubicBezTo>
                    <a:cubicBezTo>
                      <a:pt x="646700" y="13022"/>
                      <a:pt x="527752" y="49350"/>
                      <a:pt x="393630" y="41616"/>
                    </a:cubicBezTo>
                    <a:cubicBezTo>
                      <a:pt x="259518" y="33843"/>
                      <a:pt x="182499" y="8850"/>
                      <a:pt x="128921" y="17165"/>
                    </a:cubicBezTo>
                    <a:cubicBezTo>
                      <a:pt x="75343" y="25442"/>
                      <a:pt x="0" y="21346"/>
                      <a:pt x="0" y="21346"/>
                    </a:cubicBezTo>
                    <a:lnTo>
                      <a:pt x="139465" y="219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04" name="图形 891">
              <a:extLst>
                <a:ext uri="{FF2B5EF4-FFF2-40B4-BE49-F238E27FC236}">
                  <a16:creationId xmlns:a16="http://schemas.microsoft.com/office/drawing/2014/main" id="{590CC3E8-864F-F0C3-9284-0B22362D47A4}"/>
                </a:ext>
              </a:extLst>
            </p:cNvPr>
            <p:cNvGrpSpPr/>
            <p:nvPr/>
          </p:nvGrpSpPr>
          <p:grpSpPr>
            <a:xfrm>
              <a:off x="6558500" y="1177884"/>
              <a:ext cx="1247460" cy="196065"/>
              <a:chOff x="6558500" y="1177884"/>
              <a:chExt cx="1247460" cy="196065"/>
            </a:xfrm>
            <a:grpFill/>
          </p:grpSpPr>
          <p:sp>
            <p:nvSpPr>
              <p:cNvPr id="905" name="任意多边形: 形状 904">
                <a:extLst>
                  <a:ext uri="{FF2B5EF4-FFF2-40B4-BE49-F238E27FC236}">
                    <a16:creationId xmlns:a16="http://schemas.microsoft.com/office/drawing/2014/main" id="{688546ED-8934-D8C8-9598-5C9294A0AE6C}"/>
                  </a:ext>
                </a:extLst>
              </p:cNvPr>
              <p:cNvSpPr/>
              <p:nvPr/>
            </p:nvSpPr>
            <p:spPr>
              <a:xfrm>
                <a:off x="6857471" y="1177884"/>
                <a:ext cx="673819" cy="54948"/>
              </a:xfrm>
              <a:custGeom>
                <a:avLst/>
                <a:gdLst>
                  <a:gd name="connsiteX0" fmla="*/ 0 w 673819"/>
                  <a:gd name="connsiteY0" fmla="*/ 24835 h 54948"/>
                  <a:gd name="connsiteX1" fmla="*/ 182966 w 673819"/>
                  <a:gd name="connsiteY1" fmla="*/ 3270 h 54948"/>
                  <a:gd name="connsiteX2" fmla="*/ 456781 w 673819"/>
                  <a:gd name="connsiteY2" fmla="*/ 23816 h 54948"/>
                  <a:gd name="connsiteX3" fmla="*/ 669112 w 673819"/>
                  <a:gd name="connsiteY3" fmla="*/ 30531 h 54948"/>
                  <a:gd name="connsiteX4" fmla="*/ 484937 w 673819"/>
                  <a:gd name="connsiteY4" fmla="*/ 44104 h 54948"/>
                  <a:gd name="connsiteX5" fmla="*/ 285559 w 673819"/>
                  <a:gd name="connsiteY5" fmla="*/ 45818 h 54948"/>
                  <a:gd name="connsiteX6" fmla="*/ 74352 w 673819"/>
                  <a:gd name="connsiteY6" fmla="*/ 18767 h 54948"/>
                  <a:gd name="connsiteX7" fmla="*/ 0 w 673819"/>
                  <a:gd name="connsiteY7" fmla="*/ 24835 h 54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73819" h="54948">
                    <a:moveTo>
                      <a:pt x="0" y="24835"/>
                    </a:moveTo>
                    <a:cubicBezTo>
                      <a:pt x="5077" y="23844"/>
                      <a:pt x="105746" y="-10551"/>
                      <a:pt x="182966" y="3270"/>
                    </a:cubicBezTo>
                    <a:cubicBezTo>
                      <a:pt x="260204" y="17081"/>
                      <a:pt x="374570" y="42742"/>
                      <a:pt x="456781" y="23816"/>
                    </a:cubicBezTo>
                    <a:cubicBezTo>
                      <a:pt x="538991" y="4880"/>
                      <a:pt x="638689" y="30445"/>
                      <a:pt x="669112" y="30531"/>
                    </a:cubicBezTo>
                    <a:cubicBezTo>
                      <a:pt x="699516" y="30597"/>
                      <a:pt x="576186" y="35665"/>
                      <a:pt x="484937" y="44104"/>
                    </a:cubicBezTo>
                    <a:cubicBezTo>
                      <a:pt x="393697" y="52581"/>
                      <a:pt x="366665" y="62697"/>
                      <a:pt x="285559" y="45818"/>
                    </a:cubicBezTo>
                    <a:cubicBezTo>
                      <a:pt x="204445" y="28921"/>
                      <a:pt x="111518" y="10328"/>
                      <a:pt x="74352" y="18767"/>
                    </a:cubicBezTo>
                    <a:cubicBezTo>
                      <a:pt x="37186" y="27226"/>
                      <a:pt x="0" y="24835"/>
                      <a:pt x="0" y="248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6" name="任意多边形: 形状 905">
                <a:extLst>
                  <a:ext uri="{FF2B5EF4-FFF2-40B4-BE49-F238E27FC236}">
                    <a16:creationId xmlns:a16="http://schemas.microsoft.com/office/drawing/2014/main" id="{155E1AAC-1014-69F7-422A-E7FD8783CCB8}"/>
                  </a:ext>
                </a:extLst>
              </p:cNvPr>
              <p:cNvSpPr/>
              <p:nvPr/>
            </p:nvSpPr>
            <p:spPr>
              <a:xfrm>
                <a:off x="6558500" y="1244149"/>
                <a:ext cx="489251" cy="32316"/>
              </a:xfrm>
              <a:custGeom>
                <a:avLst/>
                <a:gdLst>
                  <a:gd name="connsiteX0" fmla="*/ 105499 w 489251"/>
                  <a:gd name="connsiteY0" fmla="*/ 1661 h 32316"/>
                  <a:gd name="connsiteX1" fmla="*/ 346853 w 489251"/>
                  <a:gd name="connsiteY1" fmla="*/ 18882 h 32316"/>
                  <a:gd name="connsiteX2" fmla="*/ 489252 w 489251"/>
                  <a:gd name="connsiteY2" fmla="*/ 9862 h 32316"/>
                  <a:gd name="connsiteX3" fmla="*/ 297790 w 489251"/>
                  <a:gd name="connsiteY3" fmla="*/ 31493 h 32316"/>
                  <a:gd name="connsiteX4" fmla="*/ 97536 w 489251"/>
                  <a:gd name="connsiteY4" fmla="*/ 13005 h 32316"/>
                  <a:gd name="connsiteX5" fmla="*/ 0 w 489251"/>
                  <a:gd name="connsiteY5" fmla="*/ 16167 h 32316"/>
                  <a:gd name="connsiteX6" fmla="*/ 105499 w 489251"/>
                  <a:gd name="connsiteY6" fmla="*/ 1661 h 32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9251" h="32316">
                    <a:moveTo>
                      <a:pt x="105499" y="1661"/>
                    </a:moveTo>
                    <a:cubicBezTo>
                      <a:pt x="191605" y="-7616"/>
                      <a:pt x="243821" y="25283"/>
                      <a:pt x="346853" y="18882"/>
                    </a:cubicBezTo>
                    <a:cubicBezTo>
                      <a:pt x="449885" y="12481"/>
                      <a:pt x="489252" y="9862"/>
                      <a:pt x="489252" y="9862"/>
                    </a:cubicBezTo>
                    <a:cubicBezTo>
                      <a:pt x="489252" y="9862"/>
                      <a:pt x="399250" y="37370"/>
                      <a:pt x="297790" y="31493"/>
                    </a:cubicBezTo>
                    <a:cubicBezTo>
                      <a:pt x="196329" y="25626"/>
                      <a:pt x="138065" y="6700"/>
                      <a:pt x="97536" y="13005"/>
                    </a:cubicBezTo>
                    <a:cubicBezTo>
                      <a:pt x="56998" y="19282"/>
                      <a:pt x="0" y="16167"/>
                      <a:pt x="0" y="16167"/>
                    </a:cubicBezTo>
                    <a:lnTo>
                      <a:pt x="105499" y="166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7" name="任意多边形: 形状 906">
                <a:extLst>
                  <a:ext uri="{FF2B5EF4-FFF2-40B4-BE49-F238E27FC236}">
                    <a16:creationId xmlns:a16="http://schemas.microsoft.com/office/drawing/2014/main" id="{0A8F5FE4-1849-404A-5258-483BC9AED656}"/>
                  </a:ext>
                </a:extLst>
              </p:cNvPr>
              <p:cNvSpPr/>
              <p:nvPr/>
            </p:nvSpPr>
            <p:spPr>
              <a:xfrm>
                <a:off x="6949758" y="1276461"/>
                <a:ext cx="489241" cy="32311"/>
              </a:xfrm>
              <a:custGeom>
                <a:avLst/>
                <a:gdLst>
                  <a:gd name="connsiteX0" fmla="*/ 105499 w 489241"/>
                  <a:gd name="connsiteY0" fmla="*/ 1658 h 32311"/>
                  <a:gd name="connsiteX1" fmla="*/ 346843 w 489241"/>
                  <a:gd name="connsiteY1" fmla="*/ 18889 h 32311"/>
                  <a:gd name="connsiteX2" fmla="*/ 489242 w 489241"/>
                  <a:gd name="connsiteY2" fmla="*/ 9859 h 32311"/>
                  <a:gd name="connsiteX3" fmla="*/ 297780 w 489241"/>
                  <a:gd name="connsiteY3" fmla="*/ 31491 h 32311"/>
                  <a:gd name="connsiteX4" fmla="*/ 97526 w 489241"/>
                  <a:gd name="connsiteY4" fmla="*/ 12993 h 32311"/>
                  <a:gd name="connsiteX5" fmla="*/ 0 w 489241"/>
                  <a:gd name="connsiteY5" fmla="*/ 16174 h 32311"/>
                  <a:gd name="connsiteX6" fmla="*/ 105499 w 489241"/>
                  <a:gd name="connsiteY6" fmla="*/ 1658 h 32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9241" h="32311">
                    <a:moveTo>
                      <a:pt x="105499" y="1658"/>
                    </a:moveTo>
                    <a:cubicBezTo>
                      <a:pt x="191595" y="-7609"/>
                      <a:pt x="243811" y="25280"/>
                      <a:pt x="346843" y="18889"/>
                    </a:cubicBezTo>
                    <a:cubicBezTo>
                      <a:pt x="449875" y="12479"/>
                      <a:pt x="489242" y="9859"/>
                      <a:pt x="489242" y="9859"/>
                    </a:cubicBezTo>
                    <a:cubicBezTo>
                      <a:pt x="489242" y="9859"/>
                      <a:pt x="399250" y="37358"/>
                      <a:pt x="297780" y="31491"/>
                    </a:cubicBezTo>
                    <a:cubicBezTo>
                      <a:pt x="196329" y="25614"/>
                      <a:pt x="138055" y="6697"/>
                      <a:pt x="97526" y="12993"/>
                    </a:cubicBezTo>
                    <a:cubicBezTo>
                      <a:pt x="56998" y="19270"/>
                      <a:pt x="0" y="16174"/>
                      <a:pt x="0" y="16174"/>
                    </a:cubicBezTo>
                    <a:lnTo>
                      <a:pt x="105499" y="165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8" name="任意多边形: 形状 907">
                <a:extLst>
                  <a:ext uri="{FF2B5EF4-FFF2-40B4-BE49-F238E27FC236}">
                    <a16:creationId xmlns:a16="http://schemas.microsoft.com/office/drawing/2014/main" id="{95A15A04-0FDA-082D-DD7D-7579813D068E}"/>
                  </a:ext>
                </a:extLst>
              </p:cNvPr>
              <p:cNvSpPr/>
              <p:nvPr/>
            </p:nvSpPr>
            <p:spPr>
              <a:xfrm>
                <a:off x="7316719" y="1341640"/>
                <a:ext cx="489241" cy="32309"/>
              </a:xfrm>
              <a:custGeom>
                <a:avLst/>
                <a:gdLst>
                  <a:gd name="connsiteX0" fmla="*/ 105499 w 489241"/>
                  <a:gd name="connsiteY0" fmla="*/ 1658 h 32309"/>
                  <a:gd name="connsiteX1" fmla="*/ 346843 w 489241"/>
                  <a:gd name="connsiteY1" fmla="*/ 18889 h 32309"/>
                  <a:gd name="connsiteX2" fmla="*/ 489242 w 489241"/>
                  <a:gd name="connsiteY2" fmla="*/ 9859 h 32309"/>
                  <a:gd name="connsiteX3" fmla="*/ 297780 w 489241"/>
                  <a:gd name="connsiteY3" fmla="*/ 31491 h 32309"/>
                  <a:gd name="connsiteX4" fmla="*/ 97526 w 489241"/>
                  <a:gd name="connsiteY4" fmla="*/ 12993 h 32309"/>
                  <a:gd name="connsiteX5" fmla="*/ 0 w 489241"/>
                  <a:gd name="connsiteY5" fmla="*/ 16175 h 32309"/>
                  <a:gd name="connsiteX6" fmla="*/ 105499 w 489241"/>
                  <a:gd name="connsiteY6" fmla="*/ 1658 h 32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9241" h="32309">
                    <a:moveTo>
                      <a:pt x="105499" y="1658"/>
                    </a:moveTo>
                    <a:cubicBezTo>
                      <a:pt x="191595" y="-7609"/>
                      <a:pt x="243811" y="25280"/>
                      <a:pt x="346843" y="18889"/>
                    </a:cubicBezTo>
                    <a:cubicBezTo>
                      <a:pt x="449875" y="12479"/>
                      <a:pt x="489242" y="9859"/>
                      <a:pt x="489242" y="9859"/>
                    </a:cubicBezTo>
                    <a:cubicBezTo>
                      <a:pt x="489242" y="9859"/>
                      <a:pt x="399250" y="37349"/>
                      <a:pt x="297780" y="31491"/>
                    </a:cubicBezTo>
                    <a:cubicBezTo>
                      <a:pt x="196329" y="25614"/>
                      <a:pt x="138055" y="6697"/>
                      <a:pt x="97526" y="12993"/>
                    </a:cubicBezTo>
                    <a:cubicBezTo>
                      <a:pt x="56998" y="19270"/>
                      <a:pt x="0" y="16175"/>
                      <a:pt x="0" y="16175"/>
                    </a:cubicBezTo>
                    <a:lnTo>
                      <a:pt x="105499" y="165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09" name="图形 891">
              <a:extLst>
                <a:ext uri="{FF2B5EF4-FFF2-40B4-BE49-F238E27FC236}">
                  <a16:creationId xmlns:a16="http://schemas.microsoft.com/office/drawing/2014/main" id="{97AABCE3-4047-2A2D-4CBB-1F43347D1F2D}"/>
                </a:ext>
              </a:extLst>
            </p:cNvPr>
            <p:cNvGrpSpPr/>
            <p:nvPr/>
          </p:nvGrpSpPr>
          <p:grpSpPr>
            <a:xfrm>
              <a:off x="5287151" y="997256"/>
              <a:ext cx="682721" cy="77816"/>
              <a:chOff x="5287151" y="997256"/>
              <a:chExt cx="682721" cy="77816"/>
            </a:xfrm>
            <a:grpFill/>
          </p:grpSpPr>
          <p:sp>
            <p:nvSpPr>
              <p:cNvPr id="910" name="任意多边形: 形状 909">
                <a:extLst>
                  <a:ext uri="{FF2B5EF4-FFF2-40B4-BE49-F238E27FC236}">
                    <a16:creationId xmlns:a16="http://schemas.microsoft.com/office/drawing/2014/main" id="{93A78980-230E-06E7-6294-9F46A2178640}"/>
                  </a:ext>
                </a:extLst>
              </p:cNvPr>
              <p:cNvSpPr/>
              <p:nvPr/>
            </p:nvSpPr>
            <p:spPr>
              <a:xfrm>
                <a:off x="5462696" y="997256"/>
                <a:ext cx="507175" cy="41363"/>
              </a:xfrm>
              <a:custGeom>
                <a:avLst/>
                <a:gdLst>
                  <a:gd name="connsiteX0" fmla="*/ 0 w 507175"/>
                  <a:gd name="connsiteY0" fmla="*/ 18688 h 41363"/>
                  <a:gd name="connsiteX1" fmla="*/ 137712 w 507175"/>
                  <a:gd name="connsiteY1" fmla="*/ 2457 h 41363"/>
                  <a:gd name="connsiteX2" fmla="*/ 343805 w 507175"/>
                  <a:gd name="connsiteY2" fmla="*/ 17935 h 41363"/>
                  <a:gd name="connsiteX3" fmla="*/ 503634 w 507175"/>
                  <a:gd name="connsiteY3" fmla="*/ 22993 h 41363"/>
                  <a:gd name="connsiteX4" fmla="*/ 364998 w 507175"/>
                  <a:gd name="connsiteY4" fmla="*/ 33204 h 41363"/>
                  <a:gd name="connsiteX5" fmla="*/ 214932 w 507175"/>
                  <a:gd name="connsiteY5" fmla="*/ 34470 h 41363"/>
                  <a:gd name="connsiteX6" fmla="*/ 55950 w 507175"/>
                  <a:gd name="connsiteY6" fmla="*/ 14106 h 41363"/>
                  <a:gd name="connsiteX7" fmla="*/ 0 w 507175"/>
                  <a:gd name="connsiteY7" fmla="*/ 18688 h 41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7175" h="41363">
                    <a:moveTo>
                      <a:pt x="0" y="18688"/>
                    </a:moveTo>
                    <a:cubicBezTo>
                      <a:pt x="3820" y="17954"/>
                      <a:pt x="79581" y="-7935"/>
                      <a:pt x="137712" y="2457"/>
                    </a:cubicBezTo>
                    <a:cubicBezTo>
                      <a:pt x="195853" y="12858"/>
                      <a:pt x="281930" y="32165"/>
                      <a:pt x="343805" y="17935"/>
                    </a:cubicBezTo>
                    <a:cubicBezTo>
                      <a:pt x="405698" y="3676"/>
                      <a:pt x="480736" y="22917"/>
                      <a:pt x="503634" y="22993"/>
                    </a:cubicBezTo>
                    <a:cubicBezTo>
                      <a:pt x="526513" y="23031"/>
                      <a:pt x="433673" y="26831"/>
                      <a:pt x="364998" y="33204"/>
                    </a:cubicBezTo>
                    <a:cubicBezTo>
                      <a:pt x="296323" y="39566"/>
                      <a:pt x="275968" y="47215"/>
                      <a:pt x="214932" y="34470"/>
                    </a:cubicBezTo>
                    <a:cubicBezTo>
                      <a:pt x="153876" y="21764"/>
                      <a:pt x="83934" y="7781"/>
                      <a:pt x="55950" y="14106"/>
                    </a:cubicBezTo>
                    <a:cubicBezTo>
                      <a:pt x="27975" y="20516"/>
                      <a:pt x="0" y="18688"/>
                      <a:pt x="0" y="1868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1" name="任意多边形: 形状 910">
                <a:extLst>
                  <a:ext uri="{FF2B5EF4-FFF2-40B4-BE49-F238E27FC236}">
                    <a16:creationId xmlns:a16="http://schemas.microsoft.com/office/drawing/2014/main" id="{A7D2A2D5-2514-EB27-7CB6-9372D1896FFC}"/>
                  </a:ext>
                </a:extLst>
              </p:cNvPr>
              <p:cNvSpPr/>
              <p:nvPr/>
            </p:nvSpPr>
            <p:spPr>
              <a:xfrm>
                <a:off x="5287151" y="1026466"/>
                <a:ext cx="368255" cy="24303"/>
              </a:xfrm>
              <a:custGeom>
                <a:avLst/>
                <a:gdLst>
                  <a:gd name="connsiteX0" fmla="*/ 79410 w 368255"/>
                  <a:gd name="connsiteY0" fmla="*/ 1251 h 24303"/>
                  <a:gd name="connsiteX1" fmla="*/ 261071 w 368255"/>
                  <a:gd name="connsiteY1" fmla="*/ 14195 h 24303"/>
                  <a:gd name="connsiteX2" fmla="*/ 368256 w 368255"/>
                  <a:gd name="connsiteY2" fmla="*/ 7423 h 24303"/>
                  <a:gd name="connsiteX3" fmla="*/ 224142 w 368255"/>
                  <a:gd name="connsiteY3" fmla="*/ 23682 h 24303"/>
                  <a:gd name="connsiteX4" fmla="*/ 73409 w 368255"/>
                  <a:gd name="connsiteY4" fmla="*/ 9766 h 24303"/>
                  <a:gd name="connsiteX5" fmla="*/ 0 w 368255"/>
                  <a:gd name="connsiteY5" fmla="*/ 12147 h 24303"/>
                  <a:gd name="connsiteX6" fmla="*/ 79410 w 368255"/>
                  <a:gd name="connsiteY6" fmla="*/ 1251 h 24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8255" h="24303">
                    <a:moveTo>
                      <a:pt x="79410" y="1251"/>
                    </a:moveTo>
                    <a:cubicBezTo>
                      <a:pt x="144218" y="-5731"/>
                      <a:pt x="183518" y="19015"/>
                      <a:pt x="261071" y="14195"/>
                    </a:cubicBezTo>
                    <a:cubicBezTo>
                      <a:pt x="338623" y="9385"/>
                      <a:pt x="368256" y="7423"/>
                      <a:pt x="368256" y="7423"/>
                    </a:cubicBezTo>
                    <a:cubicBezTo>
                      <a:pt x="368256" y="7423"/>
                      <a:pt x="300504" y="28111"/>
                      <a:pt x="224142" y="23682"/>
                    </a:cubicBezTo>
                    <a:cubicBezTo>
                      <a:pt x="147761" y="19282"/>
                      <a:pt x="103918" y="5023"/>
                      <a:pt x="73409" y="9766"/>
                    </a:cubicBezTo>
                    <a:cubicBezTo>
                      <a:pt x="42901" y="14490"/>
                      <a:pt x="0" y="12147"/>
                      <a:pt x="0" y="12147"/>
                    </a:cubicBezTo>
                    <a:lnTo>
                      <a:pt x="79410" y="125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2" name="任意多边形: 形状 911">
                <a:extLst>
                  <a:ext uri="{FF2B5EF4-FFF2-40B4-BE49-F238E27FC236}">
                    <a16:creationId xmlns:a16="http://schemas.microsoft.com/office/drawing/2014/main" id="{36F1B798-D78F-F0BB-AF2C-F2225CE4B5DE}"/>
                  </a:ext>
                </a:extLst>
              </p:cNvPr>
              <p:cNvSpPr/>
              <p:nvPr/>
            </p:nvSpPr>
            <p:spPr>
              <a:xfrm>
                <a:off x="5581654" y="1050773"/>
                <a:ext cx="368246" cy="24299"/>
              </a:xfrm>
              <a:custGeom>
                <a:avLst/>
                <a:gdLst>
                  <a:gd name="connsiteX0" fmla="*/ 79400 w 368246"/>
                  <a:gd name="connsiteY0" fmla="*/ 1242 h 24299"/>
                  <a:gd name="connsiteX1" fmla="*/ 261061 w 368246"/>
                  <a:gd name="connsiteY1" fmla="*/ 14196 h 24299"/>
                  <a:gd name="connsiteX2" fmla="*/ 368246 w 368246"/>
                  <a:gd name="connsiteY2" fmla="*/ 7404 h 24299"/>
                  <a:gd name="connsiteX3" fmla="*/ 224142 w 368246"/>
                  <a:gd name="connsiteY3" fmla="*/ 23682 h 24299"/>
                  <a:gd name="connsiteX4" fmla="*/ 73400 w 368246"/>
                  <a:gd name="connsiteY4" fmla="*/ 9757 h 24299"/>
                  <a:gd name="connsiteX5" fmla="*/ 0 w 368246"/>
                  <a:gd name="connsiteY5" fmla="*/ 12157 h 24299"/>
                  <a:gd name="connsiteX6" fmla="*/ 79400 w 368246"/>
                  <a:gd name="connsiteY6" fmla="*/ 1242 h 24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8246" h="24299">
                    <a:moveTo>
                      <a:pt x="79400" y="1242"/>
                    </a:moveTo>
                    <a:cubicBezTo>
                      <a:pt x="144208" y="-5712"/>
                      <a:pt x="183518" y="19025"/>
                      <a:pt x="261061" y="14196"/>
                    </a:cubicBezTo>
                    <a:cubicBezTo>
                      <a:pt x="338623" y="9376"/>
                      <a:pt x="368246" y="7404"/>
                      <a:pt x="368246" y="7404"/>
                    </a:cubicBezTo>
                    <a:cubicBezTo>
                      <a:pt x="368246" y="7404"/>
                      <a:pt x="300514" y="28093"/>
                      <a:pt x="224142" y="23682"/>
                    </a:cubicBezTo>
                    <a:cubicBezTo>
                      <a:pt x="147771" y="19263"/>
                      <a:pt x="103918" y="5014"/>
                      <a:pt x="73400" y="9757"/>
                    </a:cubicBezTo>
                    <a:cubicBezTo>
                      <a:pt x="42891" y="14482"/>
                      <a:pt x="0" y="12157"/>
                      <a:pt x="0" y="12157"/>
                    </a:cubicBezTo>
                    <a:lnTo>
                      <a:pt x="79400" y="124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13" name="图形 891">
              <a:extLst>
                <a:ext uri="{FF2B5EF4-FFF2-40B4-BE49-F238E27FC236}">
                  <a16:creationId xmlns:a16="http://schemas.microsoft.com/office/drawing/2014/main" id="{6CEFB9A2-D1F9-5357-B319-34A8E23E8D9C}"/>
                </a:ext>
              </a:extLst>
            </p:cNvPr>
            <p:cNvGrpSpPr/>
            <p:nvPr/>
          </p:nvGrpSpPr>
          <p:grpSpPr>
            <a:xfrm>
              <a:off x="4719613" y="863829"/>
              <a:ext cx="864355" cy="44867"/>
              <a:chOff x="4719613" y="863829"/>
              <a:chExt cx="864355" cy="44867"/>
            </a:xfrm>
            <a:grpFill/>
          </p:grpSpPr>
          <p:sp>
            <p:nvSpPr>
              <p:cNvPr id="914" name="任意多边形: 形状 913">
                <a:extLst>
                  <a:ext uri="{FF2B5EF4-FFF2-40B4-BE49-F238E27FC236}">
                    <a16:creationId xmlns:a16="http://schemas.microsoft.com/office/drawing/2014/main" id="{479D1A4B-903C-2CFF-7A16-25F507B910CA}"/>
                  </a:ext>
                </a:extLst>
              </p:cNvPr>
              <p:cNvSpPr/>
              <p:nvPr/>
            </p:nvSpPr>
            <p:spPr>
              <a:xfrm>
                <a:off x="4866774" y="863829"/>
                <a:ext cx="425222" cy="34672"/>
              </a:xfrm>
              <a:custGeom>
                <a:avLst/>
                <a:gdLst>
                  <a:gd name="connsiteX0" fmla="*/ 0 w 425222"/>
                  <a:gd name="connsiteY0" fmla="*/ 15678 h 34672"/>
                  <a:gd name="connsiteX1" fmla="*/ 115462 w 425222"/>
                  <a:gd name="connsiteY1" fmla="*/ 2058 h 34672"/>
                  <a:gd name="connsiteX2" fmla="*/ 288255 w 425222"/>
                  <a:gd name="connsiteY2" fmla="*/ 15031 h 34672"/>
                  <a:gd name="connsiteX3" fmla="*/ 422253 w 425222"/>
                  <a:gd name="connsiteY3" fmla="*/ 19269 h 34672"/>
                  <a:gd name="connsiteX4" fmla="*/ 306029 w 425222"/>
                  <a:gd name="connsiteY4" fmla="*/ 27832 h 34672"/>
                  <a:gd name="connsiteX5" fmla="*/ 180223 w 425222"/>
                  <a:gd name="connsiteY5" fmla="*/ 28899 h 34672"/>
                  <a:gd name="connsiteX6" fmla="*/ 46930 w 425222"/>
                  <a:gd name="connsiteY6" fmla="*/ 11821 h 34672"/>
                  <a:gd name="connsiteX7" fmla="*/ 0 w 425222"/>
                  <a:gd name="connsiteY7" fmla="*/ 15678 h 34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5222" h="34672">
                    <a:moveTo>
                      <a:pt x="0" y="15678"/>
                    </a:moveTo>
                    <a:cubicBezTo>
                      <a:pt x="3200" y="15050"/>
                      <a:pt x="66723" y="-6648"/>
                      <a:pt x="115462" y="2058"/>
                    </a:cubicBezTo>
                    <a:cubicBezTo>
                      <a:pt x="164211" y="10792"/>
                      <a:pt x="236382" y="26965"/>
                      <a:pt x="288255" y="15031"/>
                    </a:cubicBezTo>
                    <a:cubicBezTo>
                      <a:pt x="340138" y="3067"/>
                      <a:pt x="403060" y="19202"/>
                      <a:pt x="422253" y="19269"/>
                    </a:cubicBezTo>
                    <a:cubicBezTo>
                      <a:pt x="441436" y="19307"/>
                      <a:pt x="363598" y="22508"/>
                      <a:pt x="306029" y="27832"/>
                    </a:cubicBezTo>
                    <a:cubicBezTo>
                      <a:pt x="248450" y="33166"/>
                      <a:pt x="231391" y="39577"/>
                      <a:pt x="180223" y="28899"/>
                    </a:cubicBezTo>
                    <a:cubicBezTo>
                      <a:pt x="129026" y="18231"/>
                      <a:pt x="70390" y="6506"/>
                      <a:pt x="46930" y="11821"/>
                    </a:cubicBezTo>
                    <a:cubicBezTo>
                      <a:pt x="23460" y="17193"/>
                      <a:pt x="0" y="15678"/>
                      <a:pt x="0" y="1567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5" name="任意多边形: 形状 914">
                <a:extLst>
                  <a:ext uri="{FF2B5EF4-FFF2-40B4-BE49-F238E27FC236}">
                    <a16:creationId xmlns:a16="http://schemas.microsoft.com/office/drawing/2014/main" id="{F16EE483-4BD8-1AD1-18F2-702BD632111F}"/>
                  </a:ext>
                </a:extLst>
              </p:cNvPr>
              <p:cNvSpPr/>
              <p:nvPr/>
            </p:nvSpPr>
            <p:spPr>
              <a:xfrm>
                <a:off x="4719613" y="888313"/>
                <a:ext cx="308743" cy="20383"/>
              </a:xfrm>
              <a:custGeom>
                <a:avLst/>
                <a:gdLst>
                  <a:gd name="connsiteX0" fmla="*/ 66570 w 308743"/>
                  <a:gd name="connsiteY0" fmla="*/ 1052 h 20383"/>
                  <a:gd name="connsiteX1" fmla="*/ 218875 w 308743"/>
                  <a:gd name="connsiteY1" fmla="*/ 11911 h 20383"/>
                  <a:gd name="connsiteX2" fmla="*/ 308743 w 308743"/>
                  <a:gd name="connsiteY2" fmla="*/ 6224 h 20383"/>
                  <a:gd name="connsiteX3" fmla="*/ 187928 w 308743"/>
                  <a:gd name="connsiteY3" fmla="*/ 19864 h 20383"/>
                  <a:gd name="connsiteX4" fmla="*/ 61551 w 308743"/>
                  <a:gd name="connsiteY4" fmla="*/ 8196 h 20383"/>
                  <a:gd name="connsiteX5" fmla="*/ 0 w 308743"/>
                  <a:gd name="connsiteY5" fmla="*/ 10196 h 20383"/>
                  <a:gd name="connsiteX6" fmla="*/ 66570 w 308743"/>
                  <a:gd name="connsiteY6" fmla="*/ 1052 h 20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743" h="20383">
                    <a:moveTo>
                      <a:pt x="66570" y="1052"/>
                    </a:moveTo>
                    <a:cubicBezTo>
                      <a:pt x="120901" y="-4815"/>
                      <a:pt x="153857" y="15949"/>
                      <a:pt x="218875" y="11911"/>
                    </a:cubicBezTo>
                    <a:cubicBezTo>
                      <a:pt x="283893" y="7872"/>
                      <a:pt x="308743" y="6224"/>
                      <a:pt x="308743" y="6224"/>
                    </a:cubicBezTo>
                    <a:cubicBezTo>
                      <a:pt x="308743" y="6224"/>
                      <a:pt x="251946" y="23569"/>
                      <a:pt x="187928" y="19864"/>
                    </a:cubicBezTo>
                    <a:cubicBezTo>
                      <a:pt x="123892" y="16178"/>
                      <a:pt x="87135" y="4205"/>
                      <a:pt x="61551" y="8196"/>
                    </a:cubicBezTo>
                    <a:cubicBezTo>
                      <a:pt x="35966" y="12149"/>
                      <a:pt x="0" y="10196"/>
                      <a:pt x="0" y="10196"/>
                    </a:cubicBezTo>
                    <a:lnTo>
                      <a:pt x="66570" y="105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6" name="任意多边形: 形状 915">
                <a:extLst>
                  <a:ext uri="{FF2B5EF4-FFF2-40B4-BE49-F238E27FC236}">
                    <a16:creationId xmlns:a16="http://schemas.microsoft.com/office/drawing/2014/main" id="{E7BF224E-84E9-C2C5-A086-2E9FDE967806}"/>
                  </a:ext>
                </a:extLst>
              </p:cNvPr>
              <p:cNvSpPr/>
              <p:nvPr/>
            </p:nvSpPr>
            <p:spPr>
              <a:xfrm>
                <a:off x="5275244" y="878130"/>
                <a:ext cx="308724" cy="20372"/>
              </a:xfrm>
              <a:custGeom>
                <a:avLst/>
                <a:gdLst>
                  <a:gd name="connsiteX0" fmla="*/ 66561 w 308724"/>
                  <a:gd name="connsiteY0" fmla="*/ 1044 h 20372"/>
                  <a:gd name="connsiteX1" fmla="*/ 218865 w 308724"/>
                  <a:gd name="connsiteY1" fmla="*/ 11912 h 20372"/>
                  <a:gd name="connsiteX2" fmla="*/ 308724 w 308724"/>
                  <a:gd name="connsiteY2" fmla="*/ 6206 h 20372"/>
                  <a:gd name="connsiteX3" fmla="*/ 187909 w 308724"/>
                  <a:gd name="connsiteY3" fmla="*/ 19856 h 20372"/>
                  <a:gd name="connsiteX4" fmla="*/ 61531 w 308724"/>
                  <a:gd name="connsiteY4" fmla="*/ 8197 h 20372"/>
                  <a:gd name="connsiteX5" fmla="*/ 0 w 308724"/>
                  <a:gd name="connsiteY5" fmla="*/ 10207 h 20372"/>
                  <a:gd name="connsiteX6" fmla="*/ 66561 w 308724"/>
                  <a:gd name="connsiteY6" fmla="*/ 1044 h 2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724" h="20372">
                    <a:moveTo>
                      <a:pt x="66561" y="1044"/>
                    </a:moveTo>
                    <a:cubicBezTo>
                      <a:pt x="120901" y="-4795"/>
                      <a:pt x="153857" y="15950"/>
                      <a:pt x="218865" y="11912"/>
                    </a:cubicBezTo>
                    <a:cubicBezTo>
                      <a:pt x="283893" y="7873"/>
                      <a:pt x="308724" y="6206"/>
                      <a:pt x="308724" y="6206"/>
                    </a:cubicBezTo>
                    <a:cubicBezTo>
                      <a:pt x="308724" y="6206"/>
                      <a:pt x="251936" y="23551"/>
                      <a:pt x="187909" y="19856"/>
                    </a:cubicBezTo>
                    <a:cubicBezTo>
                      <a:pt x="123892" y="16169"/>
                      <a:pt x="87116" y="4216"/>
                      <a:pt x="61531" y="8197"/>
                    </a:cubicBezTo>
                    <a:cubicBezTo>
                      <a:pt x="35947" y="12140"/>
                      <a:pt x="0" y="10207"/>
                      <a:pt x="0" y="10207"/>
                    </a:cubicBezTo>
                    <a:lnTo>
                      <a:pt x="66561" y="10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17" name="图形 891">
              <a:extLst>
                <a:ext uri="{FF2B5EF4-FFF2-40B4-BE49-F238E27FC236}">
                  <a16:creationId xmlns:a16="http://schemas.microsoft.com/office/drawing/2014/main" id="{BCBD1E8C-3BA7-BB1F-1F05-A78ED8A735F5}"/>
                </a:ext>
              </a:extLst>
            </p:cNvPr>
            <p:cNvGrpSpPr/>
            <p:nvPr/>
          </p:nvGrpSpPr>
          <p:grpSpPr>
            <a:xfrm>
              <a:off x="4839057" y="798593"/>
              <a:ext cx="572395" cy="65247"/>
              <a:chOff x="4839057" y="798593"/>
              <a:chExt cx="572395" cy="65247"/>
            </a:xfrm>
            <a:grpFill/>
          </p:grpSpPr>
          <p:sp>
            <p:nvSpPr>
              <p:cNvPr id="918" name="任意多边形: 形状 917">
                <a:extLst>
                  <a:ext uri="{FF2B5EF4-FFF2-40B4-BE49-F238E27FC236}">
                    <a16:creationId xmlns:a16="http://schemas.microsoft.com/office/drawing/2014/main" id="{B4E08FCD-093E-F9DC-9495-6CAEBA91098D}"/>
                  </a:ext>
                </a:extLst>
              </p:cNvPr>
              <p:cNvSpPr/>
              <p:nvPr/>
            </p:nvSpPr>
            <p:spPr>
              <a:xfrm>
                <a:off x="4986237" y="798593"/>
                <a:ext cx="425215" cy="34668"/>
              </a:xfrm>
              <a:custGeom>
                <a:avLst/>
                <a:gdLst>
                  <a:gd name="connsiteX0" fmla="*/ 0 w 425215"/>
                  <a:gd name="connsiteY0" fmla="*/ 15668 h 34668"/>
                  <a:gd name="connsiteX1" fmla="*/ 115462 w 425215"/>
                  <a:gd name="connsiteY1" fmla="*/ 2057 h 34668"/>
                  <a:gd name="connsiteX2" fmla="*/ 288246 w 425215"/>
                  <a:gd name="connsiteY2" fmla="*/ 15020 h 34668"/>
                  <a:gd name="connsiteX3" fmla="*/ 422243 w 425215"/>
                  <a:gd name="connsiteY3" fmla="*/ 19259 h 34668"/>
                  <a:gd name="connsiteX4" fmla="*/ 306019 w 425215"/>
                  <a:gd name="connsiteY4" fmla="*/ 27832 h 34668"/>
                  <a:gd name="connsiteX5" fmla="*/ 180203 w 425215"/>
                  <a:gd name="connsiteY5" fmla="*/ 28898 h 34668"/>
                  <a:gd name="connsiteX6" fmla="*/ 46920 w 425215"/>
                  <a:gd name="connsiteY6" fmla="*/ 11810 h 34668"/>
                  <a:gd name="connsiteX7" fmla="*/ 0 w 425215"/>
                  <a:gd name="connsiteY7" fmla="*/ 15668 h 34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5215" h="34668">
                    <a:moveTo>
                      <a:pt x="0" y="15668"/>
                    </a:moveTo>
                    <a:cubicBezTo>
                      <a:pt x="3200" y="15059"/>
                      <a:pt x="66723" y="-6649"/>
                      <a:pt x="115462" y="2057"/>
                    </a:cubicBezTo>
                    <a:cubicBezTo>
                      <a:pt x="164201" y="10782"/>
                      <a:pt x="236372" y="26965"/>
                      <a:pt x="288246" y="15020"/>
                    </a:cubicBezTo>
                    <a:cubicBezTo>
                      <a:pt x="340138" y="3067"/>
                      <a:pt x="403050" y="19211"/>
                      <a:pt x="422243" y="19259"/>
                    </a:cubicBezTo>
                    <a:cubicBezTo>
                      <a:pt x="441436" y="19297"/>
                      <a:pt x="363598" y="22498"/>
                      <a:pt x="306019" y="27832"/>
                    </a:cubicBezTo>
                    <a:cubicBezTo>
                      <a:pt x="248441" y="33166"/>
                      <a:pt x="231381" y="39566"/>
                      <a:pt x="180203" y="28898"/>
                    </a:cubicBezTo>
                    <a:cubicBezTo>
                      <a:pt x="129007" y="18221"/>
                      <a:pt x="70380" y="6505"/>
                      <a:pt x="46920" y="11810"/>
                    </a:cubicBezTo>
                    <a:cubicBezTo>
                      <a:pt x="23451" y="17192"/>
                      <a:pt x="0" y="15668"/>
                      <a:pt x="0" y="156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9" name="任意多边形: 形状 918">
                <a:extLst>
                  <a:ext uri="{FF2B5EF4-FFF2-40B4-BE49-F238E27FC236}">
                    <a16:creationId xmlns:a16="http://schemas.microsoft.com/office/drawing/2014/main" id="{60EFB152-568E-8F38-F0D9-13A230ADA5F3}"/>
                  </a:ext>
                </a:extLst>
              </p:cNvPr>
              <p:cNvSpPr/>
              <p:nvPr/>
            </p:nvSpPr>
            <p:spPr>
              <a:xfrm>
                <a:off x="4839057" y="823070"/>
                <a:ext cx="308743" cy="20397"/>
              </a:xfrm>
              <a:custGeom>
                <a:avLst/>
                <a:gdLst>
                  <a:gd name="connsiteX0" fmla="*/ 66580 w 308743"/>
                  <a:gd name="connsiteY0" fmla="*/ 1050 h 20397"/>
                  <a:gd name="connsiteX1" fmla="*/ 218885 w 308743"/>
                  <a:gd name="connsiteY1" fmla="*/ 11908 h 20397"/>
                  <a:gd name="connsiteX2" fmla="*/ 308743 w 308743"/>
                  <a:gd name="connsiteY2" fmla="*/ 6231 h 20397"/>
                  <a:gd name="connsiteX3" fmla="*/ 187928 w 308743"/>
                  <a:gd name="connsiteY3" fmla="*/ 19880 h 20397"/>
                  <a:gd name="connsiteX4" fmla="*/ 61551 w 308743"/>
                  <a:gd name="connsiteY4" fmla="*/ 8203 h 20397"/>
                  <a:gd name="connsiteX5" fmla="*/ 0 w 308743"/>
                  <a:gd name="connsiteY5" fmla="*/ 10194 h 20397"/>
                  <a:gd name="connsiteX6" fmla="*/ 66580 w 308743"/>
                  <a:gd name="connsiteY6" fmla="*/ 1050 h 20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743" h="20397">
                    <a:moveTo>
                      <a:pt x="66580" y="1050"/>
                    </a:moveTo>
                    <a:cubicBezTo>
                      <a:pt x="120920" y="-4808"/>
                      <a:pt x="153876" y="15947"/>
                      <a:pt x="218885" y="11908"/>
                    </a:cubicBezTo>
                    <a:cubicBezTo>
                      <a:pt x="283912" y="7879"/>
                      <a:pt x="308743" y="6231"/>
                      <a:pt x="308743" y="6231"/>
                    </a:cubicBezTo>
                    <a:cubicBezTo>
                      <a:pt x="308743" y="6231"/>
                      <a:pt x="251946" y="23576"/>
                      <a:pt x="187928" y="19880"/>
                    </a:cubicBezTo>
                    <a:cubicBezTo>
                      <a:pt x="123892" y="16175"/>
                      <a:pt x="87135" y="4212"/>
                      <a:pt x="61551" y="8203"/>
                    </a:cubicBezTo>
                    <a:cubicBezTo>
                      <a:pt x="35966" y="12156"/>
                      <a:pt x="0" y="10194"/>
                      <a:pt x="0" y="10194"/>
                    </a:cubicBezTo>
                    <a:lnTo>
                      <a:pt x="66580" y="1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0" name="任意多边形: 形状 919">
                <a:extLst>
                  <a:ext uri="{FF2B5EF4-FFF2-40B4-BE49-F238E27FC236}">
                    <a16:creationId xmlns:a16="http://schemas.microsoft.com/office/drawing/2014/main" id="{A4F154D1-B394-86DF-8050-32C20A180CA0}"/>
                  </a:ext>
                </a:extLst>
              </p:cNvPr>
              <p:cNvSpPr/>
              <p:nvPr/>
            </p:nvSpPr>
            <p:spPr>
              <a:xfrm>
                <a:off x="5085973" y="843468"/>
                <a:ext cx="308724" cy="20372"/>
              </a:xfrm>
              <a:custGeom>
                <a:avLst/>
                <a:gdLst>
                  <a:gd name="connsiteX0" fmla="*/ 66561 w 308724"/>
                  <a:gd name="connsiteY0" fmla="*/ 1044 h 20372"/>
                  <a:gd name="connsiteX1" fmla="*/ 218865 w 308724"/>
                  <a:gd name="connsiteY1" fmla="*/ 11903 h 20372"/>
                  <a:gd name="connsiteX2" fmla="*/ 308724 w 308724"/>
                  <a:gd name="connsiteY2" fmla="*/ 6207 h 20372"/>
                  <a:gd name="connsiteX3" fmla="*/ 187909 w 308724"/>
                  <a:gd name="connsiteY3" fmla="*/ 19856 h 20372"/>
                  <a:gd name="connsiteX4" fmla="*/ 61541 w 308724"/>
                  <a:gd name="connsiteY4" fmla="*/ 8188 h 20372"/>
                  <a:gd name="connsiteX5" fmla="*/ 0 w 308724"/>
                  <a:gd name="connsiteY5" fmla="*/ 10188 h 20372"/>
                  <a:gd name="connsiteX6" fmla="*/ 66561 w 308724"/>
                  <a:gd name="connsiteY6" fmla="*/ 1044 h 2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724" h="20372">
                    <a:moveTo>
                      <a:pt x="66561" y="1044"/>
                    </a:moveTo>
                    <a:cubicBezTo>
                      <a:pt x="120891" y="-4795"/>
                      <a:pt x="153848" y="15941"/>
                      <a:pt x="218865" y="11903"/>
                    </a:cubicBezTo>
                    <a:cubicBezTo>
                      <a:pt x="283893" y="7864"/>
                      <a:pt x="308724" y="6207"/>
                      <a:pt x="308724" y="6207"/>
                    </a:cubicBezTo>
                    <a:cubicBezTo>
                      <a:pt x="308724" y="6207"/>
                      <a:pt x="251936" y="23552"/>
                      <a:pt x="187909" y="19856"/>
                    </a:cubicBezTo>
                    <a:cubicBezTo>
                      <a:pt x="123892" y="16151"/>
                      <a:pt x="87116" y="4197"/>
                      <a:pt x="61541" y="8188"/>
                    </a:cubicBezTo>
                    <a:cubicBezTo>
                      <a:pt x="35957" y="12141"/>
                      <a:pt x="0" y="10188"/>
                      <a:pt x="0" y="10188"/>
                    </a:cubicBezTo>
                    <a:lnTo>
                      <a:pt x="66561" y="10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21" name="图形 891">
              <a:extLst>
                <a:ext uri="{FF2B5EF4-FFF2-40B4-BE49-F238E27FC236}">
                  <a16:creationId xmlns:a16="http://schemas.microsoft.com/office/drawing/2014/main" id="{9E04BE36-5375-5C79-A758-B838EA7081DB}"/>
                </a:ext>
              </a:extLst>
            </p:cNvPr>
            <p:cNvGrpSpPr/>
            <p:nvPr/>
          </p:nvGrpSpPr>
          <p:grpSpPr>
            <a:xfrm>
              <a:off x="5358226" y="796541"/>
              <a:ext cx="572374" cy="65232"/>
              <a:chOff x="5358226" y="796541"/>
              <a:chExt cx="572374" cy="65232"/>
            </a:xfrm>
            <a:grpFill/>
          </p:grpSpPr>
          <p:sp>
            <p:nvSpPr>
              <p:cNvPr id="922" name="任意多边形: 形状 921">
                <a:extLst>
                  <a:ext uri="{FF2B5EF4-FFF2-40B4-BE49-F238E27FC236}">
                    <a16:creationId xmlns:a16="http://schemas.microsoft.com/office/drawing/2014/main" id="{BDEA9C63-5B84-6AEC-9428-E86CA09B93AE}"/>
                  </a:ext>
                </a:extLst>
              </p:cNvPr>
              <p:cNvSpPr/>
              <p:nvPr/>
            </p:nvSpPr>
            <p:spPr>
              <a:xfrm>
                <a:off x="5505387" y="796541"/>
                <a:ext cx="425213" cy="34660"/>
              </a:xfrm>
              <a:custGeom>
                <a:avLst/>
                <a:gdLst>
                  <a:gd name="connsiteX0" fmla="*/ 0 w 425213"/>
                  <a:gd name="connsiteY0" fmla="*/ 15663 h 34660"/>
                  <a:gd name="connsiteX1" fmla="*/ 115462 w 425213"/>
                  <a:gd name="connsiteY1" fmla="*/ 2061 h 34660"/>
                  <a:gd name="connsiteX2" fmla="*/ 288246 w 425213"/>
                  <a:gd name="connsiteY2" fmla="*/ 15025 h 34660"/>
                  <a:gd name="connsiteX3" fmla="*/ 422243 w 425213"/>
                  <a:gd name="connsiteY3" fmla="*/ 19273 h 34660"/>
                  <a:gd name="connsiteX4" fmla="*/ 306019 w 425213"/>
                  <a:gd name="connsiteY4" fmla="*/ 27826 h 34660"/>
                  <a:gd name="connsiteX5" fmla="*/ 180203 w 425213"/>
                  <a:gd name="connsiteY5" fmla="*/ 28883 h 34660"/>
                  <a:gd name="connsiteX6" fmla="*/ 46911 w 425213"/>
                  <a:gd name="connsiteY6" fmla="*/ 11824 h 34660"/>
                  <a:gd name="connsiteX7" fmla="*/ 0 w 425213"/>
                  <a:gd name="connsiteY7" fmla="*/ 15663 h 3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5213" h="34660">
                    <a:moveTo>
                      <a:pt x="0" y="15663"/>
                    </a:moveTo>
                    <a:cubicBezTo>
                      <a:pt x="3200" y="15053"/>
                      <a:pt x="66723" y="-6654"/>
                      <a:pt x="115462" y="2061"/>
                    </a:cubicBezTo>
                    <a:cubicBezTo>
                      <a:pt x="164211" y="10776"/>
                      <a:pt x="236372" y="26959"/>
                      <a:pt x="288246" y="15025"/>
                    </a:cubicBezTo>
                    <a:cubicBezTo>
                      <a:pt x="340138" y="3061"/>
                      <a:pt x="403050" y="19206"/>
                      <a:pt x="422243" y="19273"/>
                    </a:cubicBezTo>
                    <a:cubicBezTo>
                      <a:pt x="441427" y="19301"/>
                      <a:pt x="363598" y="22492"/>
                      <a:pt x="306019" y="27826"/>
                    </a:cubicBezTo>
                    <a:cubicBezTo>
                      <a:pt x="248450" y="33160"/>
                      <a:pt x="231381" y="39561"/>
                      <a:pt x="180203" y="28883"/>
                    </a:cubicBezTo>
                    <a:cubicBezTo>
                      <a:pt x="129007" y="18215"/>
                      <a:pt x="70380" y="6490"/>
                      <a:pt x="46911" y="11824"/>
                    </a:cubicBezTo>
                    <a:cubicBezTo>
                      <a:pt x="23451" y="17187"/>
                      <a:pt x="0" y="15663"/>
                      <a:pt x="0" y="156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3" name="任意多边形: 形状 922">
                <a:extLst>
                  <a:ext uri="{FF2B5EF4-FFF2-40B4-BE49-F238E27FC236}">
                    <a16:creationId xmlns:a16="http://schemas.microsoft.com/office/drawing/2014/main" id="{8BA3205C-BE21-60F0-A166-166154E62B1A}"/>
                  </a:ext>
                </a:extLst>
              </p:cNvPr>
              <p:cNvSpPr/>
              <p:nvPr/>
            </p:nvSpPr>
            <p:spPr>
              <a:xfrm>
                <a:off x="5358226" y="821022"/>
                <a:ext cx="308733" cy="20387"/>
              </a:xfrm>
              <a:custGeom>
                <a:avLst/>
                <a:gdLst>
                  <a:gd name="connsiteX0" fmla="*/ 66570 w 308733"/>
                  <a:gd name="connsiteY0" fmla="*/ 1050 h 20387"/>
                  <a:gd name="connsiteX1" fmla="*/ 218865 w 308733"/>
                  <a:gd name="connsiteY1" fmla="*/ 11899 h 20387"/>
                  <a:gd name="connsiteX2" fmla="*/ 308734 w 308733"/>
                  <a:gd name="connsiteY2" fmla="*/ 6222 h 20387"/>
                  <a:gd name="connsiteX3" fmla="*/ 187919 w 308733"/>
                  <a:gd name="connsiteY3" fmla="*/ 19871 h 20387"/>
                  <a:gd name="connsiteX4" fmla="*/ 61541 w 308733"/>
                  <a:gd name="connsiteY4" fmla="*/ 8194 h 20387"/>
                  <a:gd name="connsiteX5" fmla="*/ 0 w 308733"/>
                  <a:gd name="connsiteY5" fmla="*/ 10184 h 20387"/>
                  <a:gd name="connsiteX6" fmla="*/ 66570 w 308733"/>
                  <a:gd name="connsiteY6" fmla="*/ 1050 h 20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733" h="20387">
                    <a:moveTo>
                      <a:pt x="66570" y="1050"/>
                    </a:moveTo>
                    <a:cubicBezTo>
                      <a:pt x="120901" y="-4808"/>
                      <a:pt x="153857" y="15938"/>
                      <a:pt x="218865" y="11899"/>
                    </a:cubicBezTo>
                    <a:cubicBezTo>
                      <a:pt x="283893" y="7879"/>
                      <a:pt x="308734" y="6222"/>
                      <a:pt x="308734" y="6222"/>
                    </a:cubicBezTo>
                    <a:cubicBezTo>
                      <a:pt x="308734" y="6222"/>
                      <a:pt x="251946" y="23567"/>
                      <a:pt x="187919" y="19871"/>
                    </a:cubicBezTo>
                    <a:cubicBezTo>
                      <a:pt x="123882" y="16166"/>
                      <a:pt x="87125" y="4203"/>
                      <a:pt x="61541" y="8194"/>
                    </a:cubicBezTo>
                    <a:cubicBezTo>
                      <a:pt x="35957" y="12156"/>
                      <a:pt x="0" y="10184"/>
                      <a:pt x="0" y="10184"/>
                    </a:cubicBezTo>
                    <a:lnTo>
                      <a:pt x="66570" y="1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4" name="任意多边形: 形状 923">
                <a:extLst>
                  <a:ext uri="{FF2B5EF4-FFF2-40B4-BE49-F238E27FC236}">
                    <a16:creationId xmlns:a16="http://schemas.microsoft.com/office/drawing/2014/main" id="{2CF8E86D-66F4-8E8C-75E3-206743CEE51A}"/>
                  </a:ext>
                </a:extLst>
              </p:cNvPr>
              <p:cNvSpPr/>
              <p:nvPr/>
            </p:nvSpPr>
            <p:spPr>
              <a:xfrm>
                <a:off x="5605124" y="841402"/>
                <a:ext cx="308724" cy="20372"/>
              </a:xfrm>
              <a:custGeom>
                <a:avLst/>
                <a:gdLst>
                  <a:gd name="connsiteX0" fmla="*/ 66570 w 308724"/>
                  <a:gd name="connsiteY0" fmla="*/ 1044 h 20372"/>
                  <a:gd name="connsiteX1" fmla="*/ 218865 w 308724"/>
                  <a:gd name="connsiteY1" fmla="*/ 11912 h 20372"/>
                  <a:gd name="connsiteX2" fmla="*/ 308724 w 308724"/>
                  <a:gd name="connsiteY2" fmla="*/ 6206 h 20372"/>
                  <a:gd name="connsiteX3" fmla="*/ 187909 w 308724"/>
                  <a:gd name="connsiteY3" fmla="*/ 19855 h 20372"/>
                  <a:gd name="connsiteX4" fmla="*/ 61541 w 308724"/>
                  <a:gd name="connsiteY4" fmla="*/ 8188 h 20372"/>
                  <a:gd name="connsiteX5" fmla="*/ 0 w 308724"/>
                  <a:gd name="connsiteY5" fmla="*/ 10197 h 20372"/>
                  <a:gd name="connsiteX6" fmla="*/ 66570 w 308724"/>
                  <a:gd name="connsiteY6" fmla="*/ 1044 h 2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724" h="20372">
                    <a:moveTo>
                      <a:pt x="66570" y="1044"/>
                    </a:moveTo>
                    <a:cubicBezTo>
                      <a:pt x="120901" y="-4795"/>
                      <a:pt x="153857" y="15950"/>
                      <a:pt x="218865" y="11912"/>
                    </a:cubicBezTo>
                    <a:cubicBezTo>
                      <a:pt x="283893" y="7863"/>
                      <a:pt x="308724" y="6206"/>
                      <a:pt x="308724" y="6206"/>
                    </a:cubicBezTo>
                    <a:cubicBezTo>
                      <a:pt x="308724" y="6206"/>
                      <a:pt x="251936" y="23551"/>
                      <a:pt x="187909" y="19855"/>
                    </a:cubicBezTo>
                    <a:cubicBezTo>
                      <a:pt x="123892" y="16150"/>
                      <a:pt x="87116" y="4215"/>
                      <a:pt x="61541" y="8188"/>
                    </a:cubicBezTo>
                    <a:cubicBezTo>
                      <a:pt x="35957" y="12140"/>
                      <a:pt x="0" y="10197"/>
                      <a:pt x="0" y="10197"/>
                    </a:cubicBezTo>
                    <a:lnTo>
                      <a:pt x="66570" y="10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25" name="图形 891">
              <a:extLst>
                <a:ext uri="{FF2B5EF4-FFF2-40B4-BE49-F238E27FC236}">
                  <a16:creationId xmlns:a16="http://schemas.microsoft.com/office/drawing/2014/main" id="{A2370624-6606-8A65-11C1-04B563C8769C}"/>
                </a:ext>
              </a:extLst>
            </p:cNvPr>
            <p:cNvGrpSpPr/>
            <p:nvPr/>
          </p:nvGrpSpPr>
          <p:grpSpPr>
            <a:xfrm>
              <a:off x="6243708" y="889367"/>
              <a:ext cx="1175956" cy="61049"/>
              <a:chOff x="6243708" y="889367"/>
              <a:chExt cx="1175956" cy="61049"/>
            </a:xfrm>
            <a:grpFill/>
          </p:grpSpPr>
          <p:sp>
            <p:nvSpPr>
              <p:cNvPr id="926" name="任意多边形: 形状 925">
                <a:extLst>
                  <a:ext uri="{FF2B5EF4-FFF2-40B4-BE49-F238E27FC236}">
                    <a16:creationId xmlns:a16="http://schemas.microsoft.com/office/drawing/2014/main" id="{F6AC7FC1-C77B-10E8-D030-81B8EA6D2804}"/>
                  </a:ext>
                </a:extLst>
              </p:cNvPr>
              <p:cNvSpPr/>
              <p:nvPr/>
            </p:nvSpPr>
            <p:spPr>
              <a:xfrm>
                <a:off x="6443933" y="889367"/>
                <a:ext cx="578493" cy="47194"/>
              </a:xfrm>
              <a:custGeom>
                <a:avLst/>
                <a:gdLst>
                  <a:gd name="connsiteX0" fmla="*/ 0 w 578493"/>
                  <a:gd name="connsiteY0" fmla="*/ 21325 h 47194"/>
                  <a:gd name="connsiteX1" fmla="*/ 157077 w 578493"/>
                  <a:gd name="connsiteY1" fmla="*/ 2799 h 47194"/>
                  <a:gd name="connsiteX2" fmla="*/ 392154 w 578493"/>
                  <a:gd name="connsiteY2" fmla="*/ 20458 h 47194"/>
                  <a:gd name="connsiteX3" fmla="*/ 574453 w 578493"/>
                  <a:gd name="connsiteY3" fmla="*/ 26221 h 47194"/>
                  <a:gd name="connsiteX4" fmla="*/ 416328 w 578493"/>
                  <a:gd name="connsiteY4" fmla="*/ 37879 h 47194"/>
                  <a:gd name="connsiteX5" fmla="*/ 245164 w 578493"/>
                  <a:gd name="connsiteY5" fmla="*/ 39337 h 47194"/>
                  <a:gd name="connsiteX6" fmla="*/ 63818 w 578493"/>
                  <a:gd name="connsiteY6" fmla="*/ 16105 h 47194"/>
                  <a:gd name="connsiteX7" fmla="*/ 0 w 578493"/>
                  <a:gd name="connsiteY7" fmla="*/ 21325 h 4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8493" h="47194">
                    <a:moveTo>
                      <a:pt x="0" y="21325"/>
                    </a:moveTo>
                    <a:cubicBezTo>
                      <a:pt x="4363" y="20458"/>
                      <a:pt x="90783" y="-9041"/>
                      <a:pt x="157077" y="2799"/>
                    </a:cubicBezTo>
                    <a:cubicBezTo>
                      <a:pt x="223390" y="14677"/>
                      <a:pt x="321593" y="36689"/>
                      <a:pt x="392154" y="20458"/>
                    </a:cubicBezTo>
                    <a:cubicBezTo>
                      <a:pt x="462744" y="4180"/>
                      <a:pt x="548335" y="26145"/>
                      <a:pt x="574453" y="26221"/>
                    </a:cubicBezTo>
                    <a:cubicBezTo>
                      <a:pt x="600551" y="26278"/>
                      <a:pt x="494662" y="30631"/>
                      <a:pt x="416328" y="37879"/>
                    </a:cubicBezTo>
                    <a:cubicBezTo>
                      <a:pt x="337995" y="45137"/>
                      <a:pt x="314782" y="53872"/>
                      <a:pt x="245164" y="39337"/>
                    </a:cubicBezTo>
                    <a:cubicBezTo>
                      <a:pt x="175517" y="24821"/>
                      <a:pt x="95736" y="8876"/>
                      <a:pt x="63818" y="16105"/>
                    </a:cubicBezTo>
                    <a:cubicBezTo>
                      <a:pt x="31909" y="23382"/>
                      <a:pt x="0" y="21325"/>
                      <a:pt x="0" y="213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7" name="任意多边形: 形状 926">
                <a:extLst>
                  <a:ext uri="{FF2B5EF4-FFF2-40B4-BE49-F238E27FC236}">
                    <a16:creationId xmlns:a16="http://schemas.microsoft.com/office/drawing/2014/main" id="{D831617E-6D66-A3C1-F18A-9344AFA66E45}"/>
                  </a:ext>
                </a:extLst>
              </p:cNvPr>
              <p:cNvSpPr/>
              <p:nvPr/>
            </p:nvSpPr>
            <p:spPr>
              <a:xfrm>
                <a:off x="6243708" y="922679"/>
                <a:ext cx="420033" cy="27738"/>
              </a:xfrm>
              <a:custGeom>
                <a:avLst/>
                <a:gdLst>
                  <a:gd name="connsiteX0" fmla="*/ 90573 w 420033"/>
                  <a:gd name="connsiteY0" fmla="*/ 1434 h 27738"/>
                  <a:gd name="connsiteX1" fmla="*/ 297780 w 420033"/>
                  <a:gd name="connsiteY1" fmla="*/ 16208 h 27738"/>
                  <a:gd name="connsiteX2" fmla="*/ 420034 w 420033"/>
                  <a:gd name="connsiteY2" fmla="*/ 8473 h 27738"/>
                  <a:gd name="connsiteX3" fmla="*/ 255670 w 420033"/>
                  <a:gd name="connsiteY3" fmla="*/ 27028 h 27738"/>
                  <a:gd name="connsiteX4" fmla="*/ 83744 w 420033"/>
                  <a:gd name="connsiteY4" fmla="*/ 11159 h 27738"/>
                  <a:gd name="connsiteX5" fmla="*/ 0 w 420033"/>
                  <a:gd name="connsiteY5" fmla="*/ 13874 h 27738"/>
                  <a:gd name="connsiteX6" fmla="*/ 90573 w 420033"/>
                  <a:gd name="connsiteY6" fmla="*/ 1434 h 27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0033" h="27738">
                    <a:moveTo>
                      <a:pt x="90573" y="1434"/>
                    </a:moveTo>
                    <a:cubicBezTo>
                      <a:pt x="164487" y="-6557"/>
                      <a:pt x="209331" y="21704"/>
                      <a:pt x="297780" y="16208"/>
                    </a:cubicBezTo>
                    <a:cubicBezTo>
                      <a:pt x="386239" y="10712"/>
                      <a:pt x="420034" y="8473"/>
                      <a:pt x="420034" y="8473"/>
                    </a:cubicBezTo>
                    <a:cubicBezTo>
                      <a:pt x="420034" y="8473"/>
                      <a:pt x="342757" y="32086"/>
                      <a:pt x="255670" y="27028"/>
                    </a:cubicBezTo>
                    <a:cubicBezTo>
                      <a:pt x="168554" y="22018"/>
                      <a:pt x="118539" y="5730"/>
                      <a:pt x="83744" y="11159"/>
                    </a:cubicBezTo>
                    <a:cubicBezTo>
                      <a:pt x="48939" y="16532"/>
                      <a:pt x="0" y="13874"/>
                      <a:pt x="0" y="13874"/>
                    </a:cubicBezTo>
                    <a:lnTo>
                      <a:pt x="90573" y="143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8" name="任意多边形: 形状 927">
                <a:extLst>
                  <a:ext uri="{FF2B5EF4-FFF2-40B4-BE49-F238E27FC236}">
                    <a16:creationId xmlns:a16="http://schemas.microsoft.com/office/drawing/2014/main" id="{3225F9CA-6D85-C267-7483-5D4A5D087F98}"/>
                  </a:ext>
                </a:extLst>
              </p:cNvPr>
              <p:cNvSpPr/>
              <p:nvPr/>
            </p:nvSpPr>
            <p:spPr>
              <a:xfrm>
                <a:off x="6999650" y="908822"/>
                <a:ext cx="420014" cy="27721"/>
              </a:xfrm>
              <a:custGeom>
                <a:avLst/>
                <a:gdLst>
                  <a:gd name="connsiteX0" fmla="*/ 90554 w 420014"/>
                  <a:gd name="connsiteY0" fmla="*/ 1422 h 27721"/>
                  <a:gd name="connsiteX1" fmla="*/ 297761 w 420014"/>
                  <a:gd name="connsiteY1" fmla="*/ 16205 h 27721"/>
                  <a:gd name="connsiteX2" fmla="*/ 420014 w 420014"/>
                  <a:gd name="connsiteY2" fmla="*/ 8452 h 27721"/>
                  <a:gd name="connsiteX3" fmla="*/ 255641 w 420014"/>
                  <a:gd name="connsiteY3" fmla="*/ 27016 h 27721"/>
                  <a:gd name="connsiteX4" fmla="*/ 83715 w 420014"/>
                  <a:gd name="connsiteY4" fmla="*/ 11157 h 27721"/>
                  <a:gd name="connsiteX5" fmla="*/ 0 w 420014"/>
                  <a:gd name="connsiteY5" fmla="*/ 13891 h 27721"/>
                  <a:gd name="connsiteX6" fmla="*/ 90554 w 420014"/>
                  <a:gd name="connsiteY6" fmla="*/ 1422 h 27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0014" h="27721">
                    <a:moveTo>
                      <a:pt x="90554" y="1422"/>
                    </a:moveTo>
                    <a:cubicBezTo>
                      <a:pt x="164477" y="-6531"/>
                      <a:pt x="209312" y="21711"/>
                      <a:pt x="297761" y="16205"/>
                    </a:cubicBezTo>
                    <a:cubicBezTo>
                      <a:pt x="386229" y="10709"/>
                      <a:pt x="420014" y="8452"/>
                      <a:pt x="420014" y="8452"/>
                    </a:cubicBezTo>
                    <a:cubicBezTo>
                      <a:pt x="420014" y="8452"/>
                      <a:pt x="342757" y="32055"/>
                      <a:pt x="255641" y="27016"/>
                    </a:cubicBezTo>
                    <a:cubicBezTo>
                      <a:pt x="168545" y="22006"/>
                      <a:pt x="118520" y="5747"/>
                      <a:pt x="83715" y="11157"/>
                    </a:cubicBezTo>
                    <a:cubicBezTo>
                      <a:pt x="48911" y="16520"/>
                      <a:pt x="0" y="13891"/>
                      <a:pt x="0" y="13891"/>
                    </a:cubicBezTo>
                    <a:lnTo>
                      <a:pt x="90554" y="14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29" name="图形 891">
              <a:extLst>
                <a:ext uri="{FF2B5EF4-FFF2-40B4-BE49-F238E27FC236}">
                  <a16:creationId xmlns:a16="http://schemas.microsoft.com/office/drawing/2014/main" id="{F63CAF05-1249-0007-9829-EF088559C9AE}"/>
                </a:ext>
              </a:extLst>
            </p:cNvPr>
            <p:cNvGrpSpPr/>
            <p:nvPr/>
          </p:nvGrpSpPr>
          <p:grpSpPr>
            <a:xfrm>
              <a:off x="6406214" y="800617"/>
              <a:ext cx="778720" cy="88761"/>
              <a:chOff x="6406214" y="800617"/>
              <a:chExt cx="778720" cy="88761"/>
            </a:xfrm>
            <a:grpFill/>
          </p:grpSpPr>
          <p:sp>
            <p:nvSpPr>
              <p:cNvPr id="930" name="任意多边形: 形状 929">
                <a:extLst>
                  <a:ext uri="{FF2B5EF4-FFF2-40B4-BE49-F238E27FC236}">
                    <a16:creationId xmlns:a16="http://schemas.microsoft.com/office/drawing/2014/main" id="{562FF239-6BD7-52AD-4BA4-3DB2549ACD04}"/>
                  </a:ext>
                </a:extLst>
              </p:cNvPr>
              <p:cNvSpPr/>
              <p:nvPr/>
            </p:nvSpPr>
            <p:spPr>
              <a:xfrm>
                <a:off x="6606449" y="800617"/>
                <a:ext cx="578486" cy="47191"/>
              </a:xfrm>
              <a:custGeom>
                <a:avLst/>
                <a:gdLst>
                  <a:gd name="connsiteX0" fmla="*/ 0 w 578486"/>
                  <a:gd name="connsiteY0" fmla="*/ 21312 h 47191"/>
                  <a:gd name="connsiteX1" fmla="*/ 157077 w 578486"/>
                  <a:gd name="connsiteY1" fmla="*/ 2805 h 47191"/>
                  <a:gd name="connsiteX2" fmla="*/ 392144 w 578486"/>
                  <a:gd name="connsiteY2" fmla="*/ 20445 h 47191"/>
                  <a:gd name="connsiteX3" fmla="*/ 574443 w 578486"/>
                  <a:gd name="connsiteY3" fmla="*/ 26217 h 47191"/>
                  <a:gd name="connsiteX4" fmla="*/ 416328 w 578486"/>
                  <a:gd name="connsiteY4" fmla="*/ 37886 h 47191"/>
                  <a:gd name="connsiteX5" fmla="*/ 245155 w 578486"/>
                  <a:gd name="connsiteY5" fmla="*/ 39343 h 47191"/>
                  <a:gd name="connsiteX6" fmla="*/ 63817 w 578486"/>
                  <a:gd name="connsiteY6" fmla="*/ 16092 h 47191"/>
                  <a:gd name="connsiteX7" fmla="*/ 0 w 578486"/>
                  <a:gd name="connsiteY7" fmla="*/ 21312 h 47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8486" h="47191">
                    <a:moveTo>
                      <a:pt x="0" y="21312"/>
                    </a:moveTo>
                    <a:cubicBezTo>
                      <a:pt x="4353" y="20474"/>
                      <a:pt x="90783" y="-9054"/>
                      <a:pt x="157077" y="2805"/>
                    </a:cubicBezTo>
                    <a:cubicBezTo>
                      <a:pt x="223390" y="14673"/>
                      <a:pt x="321583" y="36695"/>
                      <a:pt x="392144" y="20445"/>
                    </a:cubicBezTo>
                    <a:cubicBezTo>
                      <a:pt x="462744" y="4186"/>
                      <a:pt x="548335" y="26160"/>
                      <a:pt x="574443" y="26217"/>
                    </a:cubicBezTo>
                    <a:cubicBezTo>
                      <a:pt x="600551" y="26265"/>
                      <a:pt x="494662" y="30618"/>
                      <a:pt x="416328" y="37886"/>
                    </a:cubicBezTo>
                    <a:cubicBezTo>
                      <a:pt x="337985" y="45144"/>
                      <a:pt x="314782" y="53859"/>
                      <a:pt x="245155" y="39343"/>
                    </a:cubicBezTo>
                    <a:cubicBezTo>
                      <a:pt x="175508" y="24817"/>
                      <a:pt x="95736" y="8882"/>
                      <a:pt x="63817" y="16092"/>
                    </a:cubicBezTo>
                    <a:cubicBezTo>
                      <a:pt x="31909" y="23388"/>
                      <a:pt x="0" y="21312"/>
                      <a:pt x="0" y="2131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1" name="任意多边形: 形状 930">
                <a:extLst>
                  <a:ext uri="{FF2B5EF4-FFF2-40B4-BE49-F238E27FC236}">
                    <a16:creationId xmlns:a16="http://schemas.microsoft.com/office/drawing/2014/main" id="{122EB9C8-5596-A068-59CB-851FBCCEE4DD}"/>
                  </a:ext>
                </a:extLst>
              </p:cNvPr>
              <p:cNvSpPr/>
              <p:nvPr/>
            </p:nvSpPr>
            <p:spPr>
              <a:xfrm>
                <a:off x="6406214" y="833912"/>
                <a:ext cx="420042" cy="27746"/>
              </a:xfrm>
              <a:custGeom>
                <a:avLst/>
                <a:gdLst>
                  <a:gd name="connsiteX0" fmla="*/ 90583 w 420042"/>
                  <a:gd name="connsiteY0" fmla="*/ 1428 h 27746"/>
                  <a:gd name="connsiteX1" fmla="*/ 297790 w 420042"/>
                  <a:gd name="connsiteY1" fmla="*/ 16202 h 27746"/>
                  <a:gd name="connsiteX2" fmla="*/ 420043 w 420042"/>
                  <a:gd name="connsiteY2" fmla="*/ 8477 h 27746"/>
                  <a:gd name="connsiteX3" fmla="*/ 255670 w 420042"/>
                  <a:gd name="connsiteY3" fmla="*/ 27041 h 27746"/>
                  <a:gd name="connsiteX4" fmla="*/ 83744 w 420042"/>
                  <a:gd name="connsiteY4" fmla="*/ 11163 h 27746"/>
                  <a:gd name="connsiteX5" fmla="*/ 0 w 420042"/>
                  <a:gd name="connsiteY5" fmla="*/ 13868 h 27746"/>
                  <a:gd name="connsiteX6" fmla="*/ 90583 w 420042"/>
                  <a:gd name="connsiteY6" fmla="*/ 1428 h 27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0042" h="27746">
                    <a:moveTo>
                      <a:pt x="90583" y="1428"/>
                    </a:moveTo>
                    <a:cubicBezTo>
                      <a:pt x="164506" y="-6544"/>
                      <a:pt x="209340" y="21707"/>
                      <a:pt x="297790" y="16202"/>
                    </a:cubicBezTo>
                    <a:cubicBezTo>
                      <a:pt x="386258" y="10725"/>
                      <a:pt x="420043" y="8477"/>
                      <a:pt x="420043" y="8477"/>
                    </a:cubicBezTo>
                    <a:cubicBezTo>
                      <a:pt x="420043" y="8477"/>
                      <a:pt x="342767" y="32080"/>
                      <a:pt x="255670" y="27041"/>
                    </a:cubicBezTo>
                    <a:cubicBezTo>
                      <a:pt x="168554" y="22012"/>
                      <a:pt x="118548" y="5734"/>
                      <a:pt x="83744" y="11163"/>
                    </a:cubicBezTo>
                    <a:cubicBezTo>
                      <a:pt x="48949" y="16535"/>
                      <a:pt x="0" y="13868"/>
                      <a:pt x="0" y="13868"/>
                    </a:cubicBezTo>
                    <a:lnTo>
                      <a:pt x="90583" y="142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2" name="任意多边形: 形状 931">
                <a:extLst>
                  <a:ext uri="{FF2B5EF4-FFF2-40B4-BE49-F238E27FC236}">
                    <a16:creationId xmlns:a16="http://schemas.microsoft.com/office/drawing/2014/main" id="{2A28DC19-E4AF-7005-840C-F5C3B917D0DA}"/>
                  </a:ext>
                </a:extLst>
              </p:cNvPr>
              <p:cNvSpPr/>
              <p:nvPr/>
            </p:nvSpPr>
            <p:spPr>
              <a:xfrm>
                <a:off x="6742152" y="861663"/>
                <a:ext cx="420014" cy="27715"/>
              </a:xfrm>
              <a:custGeom>
                <a:avLst/>
                <a:gdLst>
                  <a:gd name="connsiteX0" fmla="*/ 90554 w 420014"/>
                  <a:gd name="connsiteY0" fmla="*/ 1423 h 27715"/>
                  <a:gd name="connsiteX1" fmla="*/ 297761 w 420014"/>
                  <a:gd name="connsiteY1" fmla="*/ 16187 h 27715"/>
                  <a:gd name="connsiteX2" fmla="*/ 420014 w 420014"/>
                  <a:gd name="connsiteY2" fmla="*/ 8453 h 27715"/>
                  <a:gd name="connsiteX3" fmla="*/ 255651 w 420014"/>
                  <a:gd name="connsiteY3" fmla="*/ 27008 h 27715"/>
                  <a:gd name="connsiteX4" fmla="*/ 83725 w 420014"/>
                  <a:gd name="connsiteY4" fmla="*/ 11139 h 27715"/>
                  <a:gd name="connsiteX5" fmla="*/ 0 w 420014"/>
                  <a:gd name="connsiteY5" fmla="*/ 13863 h 27715"/>
                  <a:gd name="connsiteX6" fmla="*/ 90554 w 420014"/>
                  <a:gd name="connsiteY6" fmla="*/ 1423 h 27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0014" h="27715">
                    <a:moveTo>
                      <a:pt x="90554" y="1423"/>
                    </a:moveTo>
                    <a:cubicBezTo>
                      <a:pt x="164468" y="-6530"/>
                      <a:pt x="209312" y="21692"/>
                      <a:pt x="297761" y="16187"/>
                    </a:cubicBezTo>
                    <a:cubicBezTo>
                      <a:pt x="386229" y="10701"/>
                      <a:pt x="420014" y="8453"/>
                      <a:pt x="420014" y="8453"/>
                    </a:cubicBezTo>
                    <a:cubicBezTo>
                      <a:pt x="420014" y="8453"/>
                      <a:pt x="342757" y="32056"/>
                      <a:pt x="255651" y="27008"/>
                    </a:cubicBezTo>
                    <a:cubicBezTo>
                      <a:pt x="168545" y="21978"/>
                      <a:pt x="118529" y="5719"/>
                      <a:pt x="83725" y="11139"/>
                    </a:cubicBezTo>
                    <a:cubicBezTo>
                      <a:pt x="48920" y="16520"/>
                      <a:pt x="0" y="13863"/>
                      <a:pt x="0" y="13863"/>
                    </a:cubicBezTo>
                    <a:lnTo>
                      <a:pt x="90554" y="142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33" name="图形 891">
              <a:extLst>
                <a:ext uri="{FF2B5EF4-FFF2-40B4-BE49-F238E27FC236}">
                  <a16:creationId xmlns:a16="http://schemas.microsoft.com/office/drawing/2014/main" id="{13A217D9-4F23-6B5B-1963-CBEA50F06AD5}"/>
                </a:ext>
              </a:extLst>
            </p:cNvPr>
            <p:cNvGrpSpPr/>
            <p:nvPr/>
          </p:nvGrpSpPr>
          <p:grpSpPr>
            <a:xfrm>
              <a:off x="7112521" y="797812"/>
              <a:ext cx="778718" cy="88756"/>
              <a:chOff x="7112521" y="797812"/>
              <a:chExt cx="778718" cy="88756"/>
            </a:xfrm>
            <a:grpFill/>
          </p:grpSpPr>
          <p:sp>
            <p:nvSpPr>
              <p:cNvPr id="934" name="任意多边形: 形状 933">
                <a:extLst>
                  <a:ext uri="{FF2B5EF4-FFF2-40B4-BE49-F238E27FC236}">
                    <a16:creationId xmlns:a16="http://schemas.microsoft.com/office/drawing/2014/main" id="{BAA63971-C810-5F0B-46ED-FC2ACD0FCBB1}"/>
                  </a:ext>
                </a:extLst>
              </p:cNvPr>
              <p:cNvSpPr/>
              <p:nvPr/>
            </p:nvSpPr>
            <p:spPr>
              <a:xfrm>
                <a:off x="7312747" y="797812"/>
                <a:ext cx="578493" cy="47182"/>
              </a:xfrm>
              <a:custGeom>
                <a:avLst/>
                <a:gdLst>
                  <a:gd name="connsiteX0" fmla="*/ 0 w 578493"/>
                  <a:gd name="connsiteY0" fmla="*/ 21307 h 47182"/>
                  <a:gd name="connsiteX1" fmla="*/ 157086 w 578493"/>
                  <a:gd name="connsiteY1" fmla="*/ 2809 h 47182"/>
                  <a:gd name="connsiteX2" fmla="*/ 392154 w 578493"/>
                  <a:gd name="connsiteY2" fmla="*/ 20459 h 47182"/>
                  <a:gd name="connsiteX3" fmla="*/ 574453 w 578493"/>
                  <a:gd name="connsiteY3" fmla="*/ 26231 h 47182"/>
                  <a:gd name="connsiteX4" fmla="*/ 416338 w 578493"/>
                  <a:gd name="connsiteY4" fmla="*/ 37880 h 47182"/>
                  <a:gd name="connsiteX5" fmla="*/ 245164 w 578493"/>
                  <a:gd name="connsiteY5" fmla="*/ 39318 h 47182"/>
                  <a:gd name="connsiteX6" fmla="*/ 63817 w 578493"/>
                  <a:gd name="connsiteY6" fmla="*/ 16106 h 47182"/>
                  <a:gd name="connsiteX7" fmla="*/ 0 w 578493"/>
                  <a:gd name="connsiteY7" fmla="*/ 21307 h 47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8493" h="47182">
                    <a:moveTo>
                      <a:pt x="0" y="21307"/>
                    </a:moveTo>
                    <a:cubicBezTo>
                      <a:pt x="4353" y="20468"/>
                      <a:pt x="90783" y="-9059"/>
                      <a:pt x="157086" y="2809"/>
                    </a:cubicBezTo>
                    <a:cubicBezTo>
                      <a:pt x="223399" y="14667"/>
                      <a:pt x="321593" y="36689"/>
                      <a:pt x="392154" y="20459"/>
                    </a:cubicBezTo>
                    <a:cubicBezTo>
                      <a:pt x="462753" y="4181"/>
                      <a:pt x="548335" y="26155"/>
                      <a:pt x="574453" y="26231"/>
                    </a:cubicBezTo>
                    <a:cubicBezTo>
                      <a:pt x="600551" y="26279"/>
                      <a:pt x="494662" y="30612"/>
                      <a:pt x="416338" y="37880"/>
                    </a:cubicBezTo>
                    <a:cubicBezTo>
                      <a:pt x="338004" y="45138"/>
                      <a:pt x="314782" y="53853"/>
                      <a:pt x="245164" y="39318"/>
                    </a:cubicBezTo>
                    <a:cubicBezTo>
                      <a:pt x="175517" y="24812"/>
                      <a:pt x="95745" y="8857"/>
                      <a:pt x="63817" y="16106"/>
                    </a:cubicBezTo>
                    <a:cubicBezTo>
                      <a:pt x="31918" y="23383"/>
                      <a:pt x="0" y="21307"/>
                      <a:pt x="0" y="2130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5" name="任意多边形: 形状 934">
                <a:extLst>
                  <a:ext uri="{FF2B5EF4-FFF2-40B4-BE49-F238E27FC236}">
                    <a16:creationId xmlns:a16="http://schemas.microsoft.com/office/drawing/2014/main" id="{7CF1A4D1-45E7-A3F7-6E9D-FC18EC5FAD9E}"/>
                  </a:ext>
                </a:extLst>
              </p:cNvPr>
              <p:cNvSpPr/>
              <p:nvPr/>
            </p:nvSpPr>
            <p:spPr>
              <a:xfrm>
                <a:off x="7112521" y="831120"/>
                <a:ext cx="420024" cy="27728"/>
              </a:xfrm>
              <a:custGeom>
                <a:avLst/>
                <a:gdLst>
                  <a:gd name="connsiteX0" fmla="*/ 90583 w 420024"/>
                  <a:gd name="connsiteY0" fmla="*/ 1429 h 27728"/>
                  <a:gd name="connsiteX1" fmla="*/ 297771 w 420024"/>
                  <a:gd name="connsiteY1" fmla="*/ 16183 h 27728"/>
                  <a:gd name="connsiteX2" fmla="*/ 420024 w 420024"/>
                  <a:gd name="connsiteY2" fmla="*/ 8458 h 27728"/>
                  <a:gd name="connsiteX3" fmla="*/ 255661 w 420024"/>
                  <a:gd name="connsiteY3" fmla="*/ 27023 h 27728"/>
                  <a:gd name="connsiteX4" fmla="*/ 83734 w 420024"/>
                  <a:gd name="connsiteY4" fmla="*/ 11145 h 27728"/>
                  <a:gd name="connsiteX5" fmla="*/ 0 w 420024"/>
                  <a:gd name="connsiteY5" fmla="*/ 13850 h 27728"/>
                  <a:gd name="connsiteX6" fmla="*/ 90583 w 420024"/>
                  <a:gd name="connsiteY6" fmla="*/ 1429 h 27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0024" h="27728">
                    <a:moveTo>
                      <a:pt x="90583" y="1429"/>
                    </a:moveTo>
                    <a:cubicBezTo>
                      <a:pt x="164497" y="-6543"/>
                      <a:pt x="209331" y="21689"/>
                      <a:pt x="297771" y="16183"/>
                    </a:cubicBezTo>
                    <a:cubicBezTo>
                      <a:pt x="386239" y="10716"/>
                      <a:pt x="420024" y="8458"/>
                      <a:pt x="420024" y="8458"/>
                    </a:cubicBezTo>
                    <a:cubicBezTo>
                      <a:pt x="420024" y="8458"/>
                      <a:pt x="342757" y="32061"/>
                      <a:pt x="255661" y="27023"/>
                    </a:cubicBezTo>
                    <a:cubicBezTo>
                      <a:pt x="168545" y="21984"/>
                      <a:pt x="118529" y="5715"/>
                      <a:pt x="83734" y="11145"/>
                    </a:cubicBezTo>
                    <a:cubicBezTo>
                      <a:pt x="48930" y="16526"/>
                      <a:pt x="0" y="13850"/>
                      <a:pt x="0" y="13850"/>
                    </a:cubicBezTo>
                    <a:lnTo>
                      <a:pt x="90583" y="142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6" name="任意多边形: 形状 935">
                <a:extLst>
                  <a:ext uri="{FF2B5EF4-FFF2-40B4-BE49-F238E27FC236}">
                    <a16:creationId xmlns:a16="http://schemas.microsoft.com/office/drawing/2014/main" id="{B8BC35C5-9251-90B5-3A42-344BD01DCD42}"/>
                  </a:ext>
                </a:extLst>
              </p:cNvPr>
              <p:cNvSpPr/>
              <p:nvPr/>
            </p:nvSpPr>
            <p:spPr>
              <a:xfrm>
                <a:off x="7448440" y="858853"/>
                <a:ext cx="420014" cy="27715"/>
              </a:xfrm>
              <a:custGeom>
                <a:avLst/>
                <a:gdLst>
                  <a:gd name="connsiteX0" fmla="*/ 90564 w 420014"/>
                  <a:gd name="connsiteY0" fmla="*/ 1423 h 27715"/>
                  <a:gd name="connsiteX1" fmla="*/ 297761 w 420014"/>
                  <a:gd name="connsiteY1" fmla="*/ 16206 h 27715"/>
                  <a:gd name="connsiteX2" fmla="*/ 420014 w 420014"/>
                  <a:gd name="connsiteY2" fmla="*/ 8452 h 27715"/>
                  <a:gd name="connsiteX3" fmla="*/ 255651 w 420014"/>
                  <a:gd name="connsiteY3" fmla="*/ 27007 h 27715"/>
                  <a:gd name="connsiteX4" fmla="*/ 83725 w 420014"/>
                  <a:gd name="connsiteY4" fmla="*/ 11139 h 27715"/>
                  <a:gd name="connsiteX5" fmla="*/ 0 w 420014"/>
                  <a:gd name="connsiteY5" fmla="*/ 13872 h 27715"/>
                  <a:gd name="connsiteX6" fmla="*/ 90564 w 420014"/>
                  <a:gd name="connsiteY6" fmla="*/ 1423 h 27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0014" h="27715">
                    <a:moveTo>
                      <a:pt x="90564" y="1423"/>
                    </a:moveTo>
                    <a:cubicBezTo>
                      <a:pt x="164478" y="-6530"/>
                      <a:pt x="209312" y="21702"/>
                      <a:pt x="297761" y="16206"/>
                    </a:cubicBezTo>
                    <a:cubicBezTo>
                      <a:pt x="386229" y="10700"/>
                      <a:pt x="420014" y="8452"/>
                      <a:pt x="420014" y="8452"/>
                    </a:cubicBezTo>
                    <a:cubicBezTo>
                      <a:pt x="420014" y="8452"/>
                      <a:pt x="342757" y="32055"/>
                      <a:pt x="255651" y="27007"/>
                    </a:cubicBezTo>
                    <a:cubicBezTo>
                      <a:pt x="168555" y="21978"/>
                      <a:pt x="118529" y="5738"/>
                      <a:pt x="83725" y="11139"/>
                    </a:cubicBezTo>
                    <a:cubicBezTo>
                      <a:pt x="48921" y="16520"/>
                      <a:pt x="0" y="13872"/>
                      <a:pt x="0" y="13872"/>
                    </a:cubicBezTo>
                    <a:lnTo>
                      <a:pt x="90564" y="142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37" name="图形 891">
              <a:extLst>
                <a:ext uri="{FF2B5EF4-FFF2-40B4-BE49-F238E27FC236}">
                  <a16:creationId xmlns:a16="http://schemas.microsoft.com/office/drawing/2014/main" id="{CCA0D568-59D6-6D50-5DB6-DCD7503D024E}"/>
                </a:ext>
              </a:extLst>
            </p:cNvPr>
            <p:cNvGrpSpPr/>
            <p:nvPr/>
          </p:nvGrpSpPr>
          <p:grpSpPr>
            <a:xfrm>
              <a:off x="2895899" y="1409334"/>
              <a:ext cx="2021704" cy="230476"/>
              <a:chOff x="2895899" y="1409334"/>
              <a:chExt cx="2021704" cy="230476"/>
            </a:xfrm>
            <a:grpFill/>
          </p:grpSpPr>
          <p:sp>
            <p:nvSpPr>
              <p:cNvPr id="938" name="任意多边形: 形状 937">
                <a:extLst>
                  <a:ext uri="{FF2B5EF4-FFF2-40B4-BE49-F238E27FC236}">
                    <a16:creationId xmlns:a16="http://schemas.microsoft.com/office/drawing/2014/main" id="{C81BEFD2-A2FB-0C48-AC79-9432AA97A9D1}"/>
                  </a:ext>
                </a:extLst>
              </p:cNvPr>
              <p:cNvSpPr/>
              <p:nvPr/>
            </p:nvSpPr>
            <p:spPr>
              <a:xfrm>
                <a:off x="3415717" y="1409334"/>
                <a:ext cx="1501887" cy="122487"/>
              </a:xfrm>
              <a:custGeom>
                <a:avLst/>
                <a:gdLst>
                  <a:gd name="connsiteX0" fmla="*/ 0 w 1501887"/>
                  <a:gd name="connsiteY0" fmla="*/ 55370 h 122487"/>
                  <a:gd name="connsiteX1" fmla="*/ 407832 w 1501887"/>
                  <a:gd name="connsiteY1" fmla="*/ 7288 h 122487"/>
                  <a:gd name="connsiteX2" fmla="*/ 1018127 w 1501887"/>
                  <a:gd name="connsiteY2" fmla="*/ 53084 h 122487"/>
                  <a:gd name="connsiteX3" fmla="*/ 1491387 w 1501887"/>
                  <a:gd name="connsiteY3" fmla="*/ 68067 h 122487"/>
                  <a:gd name="connsiteX4" fmla="*/ 1080888 w 1501887"/>
                  <a:gd name="connsiteY4" fmla="*/ 98356 h 122487"/>
                  <a:gd name="connsiteX5" fmla="*/ 636480 w 1501887"/>
                  <a:gd name="connsiteY5" fmla="*/ 102119 h 122487"/>
                  <a:gd name="connsiteX6" fmla="*/ 165706 w 1501887"/>
                  <a:gd name="connsiteY6" fmla="*/ 41863 h 122487"/>
                  <a:gd name="connsiteX7" fmla="*/ 0 w 1501887"/>
                  <a:gd name="connsiteY7" fmla="*/ 55370 h 122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01887" h="122487">
                    <a:moveTo>
                      <a:pt x="0" y="55370"/>
                    </a:moveTo>
                    <a:cubicBezTo>
                      <a:pt x="11306" y="53160"/>
                      <a:pt x="235677" y="-23516"/>
                      <a:pt x="407832" y="7288"/>
                    </a:cubicBezTo>
                    <a:cubicBezTo>
                      <a:pt x="579987" y="38082"/>
                      <a:pt x="834885" y="95270"/>
                      <a:pt x="1018127" y="53084"/>
                    </a:cubicBezTo>
                    <a:cubicBezTo>
                      <a:pt x="1201369" y="10888"/>
                      <a:pt x="1423588" y="67895"/>
                      <a:pt x="1491387" y="68067"/>
                    </a:cubicBezTo>
                    <a:cubicBezTo>
                      <a:pt x="1559185" y="68219"/>
                      <a:pt x="1284246" y="79506"/>
                      <a:pt x="1080888" y="98356"/>
                    </a:cubicBezTo>
                    <a:cubicBezTo>
                      <a:pt x="877510" y="117197"/>
                      <a:pt x="817264" y="139771"/>
                      <a:pt x="636480" y="102119"/>
                    </a:cubicBezTo>
                    <a:cubicBezTo>
                      <a:pt x="455705" y="64466"/>
                      <a:pt x="248564" y="23013"/>
                      <a:pt x="165706" y="41863"/>
                    </a:cubicBezTo>
                    <a:cubicBezTo>
                      <a:pt x="82868" y="60694"/>
                      <a:pt x="0" y="55370"/>
                      <a:pt x="0" y="5537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9" name="任意多边形: 形状 938">
                <a:extLst>
                  <a:ext uri="{FF2B5EF4-FFF2-40B4-BE49-F238E27FC236}">
                    <a16:creationId xmlns:a16="http://schemas.microsoft.com/office/drawing/2014/main" id="{8E83E10C-8A8E-1624-0531-AB34F6960C1A}"/>
                  </a:ext>
                </a:extLst>
              </p:cNvPr>
              <p:cNvSpPr/>
              <p:nvPr/>
            </p:nvSpPr>
            <p:spPr>
              <a:xfrm>
                <a:off x="2895899" y="1495816"/>
                <a:ext cx="1090488" cy="72002"/>
              </a:xfrm>
              <a:custGeom>
                <a:avLst/>
                <a:gdLst>
                  <a:gd name="connsiteX0" fmla="*/ 235153 w 1090488"/>
                  <a:gd name="connsiteY0" fmla="*/ 3702 h 72002"/>
                  <a:gd name="connsiteX1" fmla="*/ 773106 w 1090488"/>
                  <a:gd name="connsiteY1" fmla="*/ 42078 h 72002"/>
                  <a:gd name="connsiteX2" fmla="*/ 1090489 w 1090488"/>
                  <a:gd name="connsiteY2" fmla="*/ 21971 h 72002"/>
                  <a:gd name="connsiteX3" fmla="*/ 663759 w 1090488"/>
                  <a:gd name="connsiteY3" fmla="*/ 70167 h 72002"/>
                  <a:gd name="connsiteX4" fmla="*/ 217399 w 1090488"/>
                  <a:gd name="connsiteY4" fmla="*/ 28953 h 72002"/>
                  <a:gd name="connsiteX5" fmla="*/ 0 w 1090488"/>
                  <a:gd name="connsiteY5" fmla="*/ 36011 h 72002"/>
                  <a:gd name="connsiteX6" fmla="*/ 235153 w 1090488"/>
                  <a:gd name="connsiteY6" fmla="*/ 3702 h 7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0488" h="72002">
                    <a:moveTo>
                      <a:pt x="235153" y="3702"/>
                    </a:moveTo>
                    <a:cubicBezTo>
                      <a:pt x="427053" y="-16977"/>
                      <a:pt x="543439" y="56366"/>
                      <a:pt x="773106" y="42078"/>
                    </a:cubicBezTo>
                    <a:cubicBezTo>
                      <a:pt x="1002763" y="27791"/>
                      <a:pt x="1090489" y="21971"/>
                      <a:pt x="1090489" y="21971"/>
                    </a:cubicBezTo>
                    <a:cubicBezTo>
                      <a:pt x="1090489" y="21971"/>
                      <a:pt x="889902" y="83264"/>
                      <a:pt x="663759" y="70167"/>
                    </a:cubicBezTo>
                    <a:cubicBezTo>
                      <a:pt x="437617" y="57071"/>
                      <a:pt x="307734" y="14941"/>
                      <a:pt x="217399" y="28953"/>
                    </a:cubicBezTo>
                    <a:cubicBezTo>
                      <a:pt x="127054" y="42945"/>
                      <a:pt x="0" y="36011"/>
                      <a:pt x="0" y="36011"/>
                    </a:cubicBezTo>
                    <a:lnTo>
                      <a:pt x="235153" y="370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0" name="任意多边形: 形状 939">
                <a:extLst>
                  <a:ext uri="{FF2B5EF4-FFF2-40B4-BE49-F238E27FC236}">
                    <a16:creationId xmlns:a16="http://schemas.microsoft.com/office/drawing/2014/main" id="{1FCBCE7C-2753-424C-7ECC-32B85CAC56B1}"/>
                  </a:ext>
                </a:extLst>
              </p:cNvPr>
              <p:cNvSpPr/>
              <p:nvPr/>
            </p:nvSpPr>
            <p:spPr>
              <a:xfrm>
                <a:off x="3767989" y="1567822"/>
                <a:ext cx="1090498" cy="71988"/>
              </a:xfrm>
              <a:custGeom>
                <a:avLst/>
                <a:gdLst>
                  <a:gd name="connsiteX0" fmla="*/ 235153 w 1090498"/>
                  <a:gd name="connsiteY0" fmla="*/ 3705 h 71988"/>
                  <a:gd name="connsiteX1" fmla="*/ 773106 w 1090498"/>
                  <a:gd name="connsiteY1" fmla="*/ 42081 h 71988"/>
                  <a:gd name="connsiteX2" fmla="*/ 1090498 w 1090498"/>
                  <a:gd name="connsiteY2" fmla="*/ 21955 h 71988"/>
                  <a:gd name="connsiteX3" fmla="*/ 663759 w 1090498"/>
                  <a:gd name="connsiteY3" fmla="*/ 70151 h 71988"/>
                  <a:gd name="connsiteX4" fmla="*/ 217389 w 1090498"/>
                  <a:gd name="connsiteY4" fmla="*/ 28937 h 71988"/>
                  <a:gd name="connsiteX5" fmla="*/ 0 w 1090498"/>
                  <a:gd name="connsiteY5" fmla="*/ 36004 h 71988"/>
                  <a:gd name="connsiteX6" fmla="*/ 235153 w 1090498"/>
                  <a:gd name="connsiteY6" fmla="*/ 3705 h 71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0498" h="71988">
                    <a:moveTo>
                      <a:pt x="235153" y="3705"/>
                    </a:moveTo>
                    <a:cubicBezTo>
                      <a:pt x="427053" y="-16983"/>
                      <a:pt x="543439" y="56369"/>
                      <a:pt x="773106" y="42081"/>
                    </a:cubicBezTo>
                    <a:cubicBezTo>
                      <a:pt x="1002763" y="27794"/>
                      <a:pt x="1090498" y="21955"/>
                      <a:pt x="1090498" y="21955"/>
                    </a:cubicBezTo>
                    <a:cubicBezTo>
                      <a:pt x="1090498" y="21955"/>
                      <a:pt x="889911" y="83258"/>
                      <a:pt x="663759" y="70151"/>
                    </a:cubicBezTo>
                    <a:cubicBezTo>
                      <a:pt x="437607" y="57054"/>
                      <a:pt x="307734" y="14935"/>
                      <a:pt x="217389" y="28937"/>
                    </a:cubicBezTo>
                    <a:cubicBezTo>
                      <a:pt x="127054" y="42938"/>
                      <a:pt x="0" y="36004"/>
                      <a:pt x="0" y="36004"/>
                    </a:cubicBezTo>
                    <a:lnTo>
                      <a:pt x="235153" y="37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41" name="图形 891">
              <a:extLst>
                <a:ext uri="{FF2B5EF4-FFF2-40B4-BE49-F238E27FC236}">
                  <a16:creationId xmlns:a16="http://schemas.microsoft.com/office/drawing/2014/main" id="{3BC4DB37-3D8E-F9F9-D1B5-08C661CFE8A4}"/>
                </a:ext>
              </a:extLst>
            </p:cNvPr>
            <p:cNvGrpSpPr/>
            <p:nvPr/>
          </p:nvGrpSpPr>
          <p:grpSpPr>
            <a:xfrm>
              <a:off x="4085410" y="1257058"/>
              <a:ext cx="2021713" cy="230479"/>
              <a:chOff x="4085410" y="1257058"/>
              <a:chExt cx="2021713" cy="230479"/>
            </a:xfrm>
            <a:grpFill/>
          </p:grpSpPr>
          <p:sp>
            <p:nvSpPr>
              <p:cNvPr id="942" name="任意多边形: 形状 941">
                <a:extLst>
                  <a:ext uri="{FF2B5EF4-FFF2-40B4-BE49-F238E27FC236}">
                    <a16:creationId xmlns:a16="http://schemas.microsoft.com/office/drawing/2014/main" id="{91651D6F-F926-6215-6C36-19D9D8514F51}"/>
                  </a:ext>
                </a:extLst>
              </p:cNvPr>
              <p:cNvSpPr/>
              <p:nvPr/>
            </p:nvSpPr>
            <p:spPr>
              <a:xfrm>
                <a:off x="4605237" y="1257058"/>
                <a:ext cx="1501887" cy="122489"/>
              </a:xfrm>
              <a:custGeom>
                <a:avLst/>
                <a:gdLst>
                  <a:gd name="connsiteX0" fmla="*/ 0 w 1501887"/>
                  <a:gd name="connsiteY0" fmla="*/ 55379 h 122489"/>
                  <a:gd name="connsiteX1" fmla="*/ 407832 w 1501887"/>
                  <a:gd name="connsiteY1" fmla="*/ 7287 h 122489"/>
                  <a:gd name="connsiteX2" fmla="*/ 1018127 w 1501887"/>
                  <a:gd name="connsiteY2" fmla="*/ 53093 h 122489"/>
                  <a:gd name="connsiteX3" fmla="*/ 1491386 w 1501887"/>
                  <a:gd name="connsiteY3" fmla="*/ 68067 h 122489"/>
                  <a:gd name="connsiteX4" fmla="*/ 1080888 w 1501887"/>
                  <a:gd name="connsiteY4" fmla="*/ 98356 h 122489"/>
                  <a:gd name="connsiteX5" fmla="*/ 636489 w 1501887"/>
                  <a:gd name="connsiteY5" fmla="*/ 102128 h 122489"/>
                  <a:gd name="connsiteX6" fmla="*/ 165716 w 1501887"/>
                  <a:gd name="connsiteY6" fmla="*/ 41863 h 122489"/>
                  <a:gd name="connsiteX7" fmla="*/ 0 w 1501887"/>
                  <a:gd name="connsiteY7" fmla="*/ 55379 h 12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01887" h="122489">
                    <a:moveTo>
                      <a:pt x="0" y="55379"/>
                    </a:moveTo>
                    <a:cubicBezTo>
                      <a:pt x="11306" y="53160"/>
                      <a:pt x="235677" y="-23516"/>
                      <a:pt x="407832" y="7287"/>
                    </a:cubicBezTo>
                    <a:cubicBezTo>
                      <a:pt x="579987" y="38082"/>
                      <a:pt x="834885" y="95270"/>
                      <a:pt x="1018127" y="53093"/>
                    </a:cubicBezTo>
                    <a:cubicBezTo>
                      <a:pt x="1201369" y="10897"/>
                      <a:pt x="1423588" y="67895"/>
                      <a:pt x="1491386" y="68067"/>
                    </a:cubicBezTo>
                    <a:cubicBezTo>
                      <a:pt x="1559185" y="68229"/>
                      <a:pt x="1284246" y="79506"/>
                      <a:pt x="1080888" y="98356"/>
                    </a:cubicBezTo>
                    <a:cubicBezTo>
                      <a:pt x="877510" y="117196"/>
                      <a:pt x="817264" y="139771"/>
                      <a:pt x="636489" y="102128"/>
                    </a:cubicBezTo>
                    <a:cubicBezTo>
                      <a:pt x="455714" y="64466"/>
                      <a:pt x="248574" y="23023"/>
                      <a:pt x="165716" y="41863"/>
                    </a:cubicBezTo>
                    <a:cubicBezTo>
                      <a:pt x="82858" y="60694"/>
                      <a:pt x="0" y="55379"/>
                      <a:pt x="0" y="5537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3" name="任意多边形: 形状 942">
                <a:extLst>
                  <a:ext uri="{FF2B5EF4-FFF2-40B4-BE49-F238E27FC236}">
                    <a16:creationId xmlns:a16="http://schemas.microsoft.com/office/drawing/2014/main" id="{6CC37705-AB4E-3B65-87D3-B79936FD214F}"/>
                  </a:ext>
                </a:extLst>
              </p:cNvPr>
              <p:cNvSpPr/>
              <p:nvPr/>
            </p:nvSpPr>
            <p:spPr>
              <a:xfrm>
                <a:off x="4085410" y="1343537"/>
                <a:ext cx="1090498" cy="72003"/>
              </a:xfrm>
              <a:custGeom>
                <a:avLst/>
                <a:gdLst>
                  <a:gd name="connsiteX0" fmla="*/ 235153 w 1090498"/>
                  <a:gd name="connsiteY0" fmla="*/ 3705 h 72003"/>
                  <a:gd name="connsiteX1" fmla="*/ 773116 w 1090498"/>
                  <a:gd name="connsiteY1" fmla="*/ 42081 h 72003"/>
                  <a:gd name="connsiteX2" fmla="*/ 1090498 w 1090498"/>
                  <a:gd name="connsiteY2" fmla="*/ 21974 h 72003"/>
                  <a:gd name="connsiteX3" fmla="*/ 663769 w 1090498"/>
                  <a:gd name="connsiteY3" fmla="*/ 70171 h 72003"/>
                  <a:gd name="connsiteX4" fmla="*/ 217399 w 1090498"/>
                  <a:gd name="connsiteY4" fmla="*/ 28946 h 72003"/>
                  <a:gd name="connsiteX5" fmla="*/ 0 w 1090498"/>
                  <a:gd name="connsiteY5" fmla="*/ 36014 h 72003"/>
                  <a:gd name="connsiteX6" fmla="*/ 235153 w 1090498"/>
                  <a:gd name="connsiteY6" fmla="*/ 3705 h 72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0498" h="72003">
                    <a:moveTo>
                      <a:pt x="235153" y="3705"/>
                    </a:moveTo>
                    <a:cubicBezTo>
                      <a:pt x="427053" y="-16983"/>
                      <a:pt x="543449" y="56360"/>
                      <a:pt x="773116" y="42081"/>
                    </a:cubicBezTo>
                    <a:cubicBezTo>
                      <a:pt x="1002773" y="27794"/>
                      <a:pt x="1090498" y="21974"/>
                      <a:pt x="1090498" y="21974"/>
                    </a:cubicBezTo>
                    <a:cubicBezTo>
                      <a:pt x="1090498" y="21974"/>
                      <a:pt x="889911" y="83258"/>
                      <a:pt x="663769" y="70171"/>
                    </a:cubicBezTo>
                    <a:cubicBezTo>
                      <a:pt x="437617" y="57064"/>
                      <a:pt x="307743" y="14935"/>
                      <a:pt x="217399" y="28946"/>
                    </a:cubicBezTo>
                    <a:cubicBezTo>
                      <a:pt x="127054" y="42948"/>
                      <a:pt x="0" y="36014"/>
                      <a:pt x="0" y="36014"/>
                    </a:cubicBezTo>
                    <a:lnTo>
                      <a:pt x="235153" y="37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4" name="任意多边形: 形状 943">
                <a:extLst>
                  <a:ext uri="{FF2B5EF4-FFF2-40B4-BE49-F238E27FC236}">
                    <a16:creationId xmlns:a16="http://schemas.microsoft.com/office/drawing/2014/main" id="{DFAF6DC8-3B02-0CF0-A05A-86D504203916}"/>
                  </a:ext>
                </a:extLst>
              </p:cNvPr>
              <p:cNvSpPr/>
              <p:nvPr/>
            </p:nvSpPr>
            <p:spPr>
              <a:xfrm>
                <a:off x="4957500" y="1415549"/>
                <a:ext cx="1090498" cy="71988"/>
              </a:xfrm>
              <a:custGeom>
                <a:avLst/>
                <a:gdLst>
                  <a:gd name="connsiteX0" fmla="*/ 235153 w 1090498"/>
                  <a:gd name="connsiteY0" fmla="*/ 3702 h 71988"/>
                  <a:gd name="connsiteX1" fmla="*/ 773116 w 1090498"/>
                  <a:gd name="connsiteY1" fmla="*/ 42078 h 71988"/>
                  <a:gd name="connsiteX2" fmla="*/ 1090498 w 1090498"/>
                  <a:gd name="connsiteY2" fmla="*/ 21962 h 71988"/>
                  <a:gd name="connsiteX3" fmla="*/ 663759 w 1090498"/>
                  <a:gd name="connsiteY3" fmla="*/ 70149 h 71988"/>
                  <a:gd name="connsiteX4" fmla="*/ 217389 w 1090498"/>
                  <a:gd name="connsiteY4" fmla="*/ 28934 h 71988"/>
                  <a:gd name="connsiteX5" fmla="*/ 0 w 1090498"/>
                  <a:gd name="connsiteY5" fmla="*/ 36002 h 71988"/>
                  <a:gd name="connsiteX6" fmla="*/ 235153 w 1090498"/>
                  <a:gd name="connsiteY6" fmla="*/ 3702 h 71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0498" h="71988">
                    <a:moveTo>
                      <a:pt x="235153" y="3702"/>
                    </a:moveTo>
                    <a:cubicBezTo>
                      <a:pt x="427053" y="-16977"/>
                      <a:pt x="543439" y="56366"/>
                      <a:pt x="773116" y="42078"/>
                    </a:cubicBezTo>
                    <a:cubicBezTo>
                      <a:pt x="1002773" y="27791"/>
                      <a:pt x="1090498" y="21962"/>
                      <a:pt x="1090498" y="21962"/>
                    </a:cubicBezTo>
                    <a:cubicBezTo>
                      <a:pt x="1090498" y="21962"/>
                      <a:pt x="889911" y="83264"/>
                      <a:pt x="663759" y="70149"/>
                    </a:cubicBezTo>
                    <a:cubicBezTo>
                      <a:pt x="437607" y="57052"/>
                      <a:pt x="307743" y="14942"/>
                      <a:pt x="217389" y="28934"/>
                    </a:cubicBezTo>
                    <a:cubicBezTo>
                      <a:pt x="127054" y="42945"/>
                      <a:pt x="0" y="36002"/>
                      <a:pt x="0" y="36002"/>
                    </a:cubicBezTo>
                    <a:lnTo>
                      <a:pt x="235153" y="370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45" name="图形 891">
              <a:extLst>
                <a:ext uri="{FF2B5EF4-FFF2-40B4-BE49-F238E27FC236}">
                  <a16:creationId xmlns:a16="http://schemas.microsoft.com/office/drawing/2014/main" id="{B77F13F9-854C-B099-2158-8CCAFFDD2919}"/>
                </a:ext>
              </a:extLst>
            </p:cNvPr>
            <p:cNvGrpSpPr/>
            <p:nvPr/>
          </p:nvGrpSpPr>
          <p:grpSpPr>
            <a:xfrm>
              <a:off x="5799786" y="1321794"/>
              <a:ext cx="1962578" cy="297572"/>
              <a:chOff x="5799786" y="1321794"/>
              <a:chExt cx="1962578" cy="297572"/>
            </a:xfrm>
            <a:grpFill/>
          </p:grpSpPr>
          <p:sp>
            <p:nvSpPr>
              <p:cNvPr id="946" name="任意多边形: 形状 945">
                <a:extLst>
                  <a:ext uri="{FF2B5EF4-FFF2-40B4-BE49-F238E27FC236}">
                    <a16:creationId xmlns:a16="http://schemas.microsoft.com/office/drawing/2014/main" id="{54625EE7-EDC5-6ED2-6611-717C77F229AF}"/>
                  </a:ext>
                </a:extLst>
              </p:cNvPr>
              <p:cNvSpPr/>
              <p:nvPr/>
            </p:nvSpPr>
            <p:spPr>
              <a:xfrm>
                <a:off x="6140248" y="1496879"/>
                <a:ext cx="1501884" cy="122487"/>
              </a:xfrm>
              <a:custGeom>
                <a:avLst/>
                <a:gdLst>
                  <a:gd name="connsiteX0" fmla="*/ 0 w 1501884"/>
                  <a:gd name="connsiteY0" fmla="*/ 55379 h 122487"/>
                  <a:gd name="connsiteX1" fmla="*/ 407832 w 1501884"/>
                  <a:gd name="connsiteY1" fmla="*/ 7288 h 122487"/>
                  <a:gd name="connsiteX2" fmla="*/ 1018127 w 1501884"/>
                  <a:gd name="connsiteY2" fmla="*/ 53093 h 122487"/>
                  <a:gd name="connsiteX3" fmla="*/ 1491386 w 1501884"/>
                  <a:gd name="connsiteY3" fmla="*/ 68067 h 122487"/>
                  <a:gd name="connsiteX4" fmla="*/ 1080878 w 1501884"/>
                  <a:gd name="connsiteY4" fmla="*/ 98356 h 122487"/>
                  <a:gd name="connsiteX5" fmla="*/ 636480 w 1501884"/>
                  <a:gd name="connsiteY5" fmla="*/ 102118 h 122487"/>
                  <a:gd name="connsiteX6" fmla="*/ 165706 w 1501884"/>
                  <a:gd name="connsiteY6" fmla="*/ 41863 h 122487"/>
                  <a:gd name="connsiteX7" fmla="*/ 0 w 1501884"/>
                  <a:gd name="connsiteY7" fmla="*/ 55379 h 122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01884" h="122487">
                    <a:moveTo>
                      <a:pt x="0" y="55379"/>
                    </a:moveTo>
                    <a:cubicBezTo>
                      <a:pt x="11306" y="53160"/>
                      <a:pt x="235677" y="-23516"/>
                      <a:pt x="407832" y="7288"/>
                    </a:cubicBezTo>
                    <a:cubicBezTo>
                      <a:pt x="579987" y="38082"/>
                      <a:pt x="834885" y="95270"/>
                      <a:pt x="1018127" y="53093"/>
                    </a:cubicBezTo>
                    <a:cubicBezTo>
                      <a:pt x="1201369" y="10898"/>
                      <a:pt x="1423588" y="67895"/>
                      <a:pt x="1491386" y="68067"/>
                    </a:cubicBezTo>
                    <a:cubicBezTo>
                      <a:pt x="1559176" y="68219"/>
                      <a:pt x="1284246" y="79506"/>
                      <a:pt x="1080878" y="98356"/>
                    </a:cubicBezTo>
                    <a:cubicBezTo>
                      <a:pt x="877500" y="117197"/>
                      <a:pt x="817255" y="139771"/>
                      <a:pt x="636480" y="102118"/>
                    </a:cubicBezTo>
                    <a:cubicBezTo>
                      <a:pt x="455705" y="64466"/>
                      <a:pt x="248564" y="23013"/>
                      <a:pt x="165706" y="41863"/>
                    </a:cubicBezTo>
                    <a:cubicBezTo>
                      <a:pt x="82858" y="60685"/>
                      <a:pt x="0" y="55379"/>
                      <a:pt x="0" y="5537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7" name="任意多边形: 形状 946">
                <a:extLst>
                  <a:ext uri="{FF2B5EF4-FFF2-40B4-BE49-F238E27FC236}">
                    <a16:creationId xmlns:a16="http://schemas.microsoft.com/office/drawing/2014/main" id="{59162C78-774B-84A9-64CA-4311B93EABA5}"/>
                  </a:ext>
                </a:extLst>
              </p:cNvPr>
              <p:cNvSpPr/>
              <p:nvPr/>
            </p:nvSpPr>
            <p:spPr>
              <a:xfrm>
                <a:off x="5799786" y="1321794"/>
                <a:ext cx="1090488" cy="72002"/>
              </a:xfrm>
              <a:custGeom>
                <a:avLst/>
                <a:gdLst>
                  <a:gd name="connsiteX0" fmla="*/ 235153 w 1090488"/>
                  <a:gd name="connsiteY0" fmla="*/ 3702 h 72002"/>
                  <a:gd name="connsiteX1" fmla="*/ 773106 w 1090488"/>
                  <a:gd name="connsiteY1" fmla="*/ 42078 h 72002"/>
                  <a:gd name="connsiteX2" fmla="*/ 1090489 w 1090488"/>
                  <a:gd name="connsiteY2" fmla="*/ 21971 h 72002"/>
                  <a:gd name="connsiteX3" fmla="*/ 663759 w 1090488"/>
                  <a:gd name="connsiteY3" fmla="*/ 70167 h 72002"/>
                  <a:gd name="connsiteX4" fmla="*/ 217389 w 1090488"/>
                  <a:gd name="connsiteY4" fmla="*/ 28953 h 72002"/>
                  <a:gd name="connsiteX5" fmla="*/ 0 w 1090488"/>
                  <a:gd name="connsiteY5" fmla="*/ 36011 h 72002"/>
                  <a:gd name="connsiteX6" fmla="*/ 235153 w 1090488"/>
                  <a:gd name="connsiteY6" fmla="*/ 3702 h 7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0488" h="72002">
                    <a:moveTo>
                      <a:pt x="235153" y="3702"/>
                    </a:moveTo>
                    <a:cubicBezTo>
                      <a:pt x="427053" y="-16977"/>
                      <a:pt x="543439" y="56366"/>
                      <a:pt x="773106" y="42078"/>
                    </a:cubicBezTo>
                    <a:cubicBezTo>
                      <a:pt x="1002764" y="27791"/>
                      <a:pt x="1090489" y="21971"/>
                      <a:pt x="1090489" y="21971"/>
                    </a:cubicBezTo>
                    <a:cubicBezTo>
                      <a:pt x="1090489" y="21971"/>
                      <a:pt x="889902" y="83264"/>
                      <a:pt x="663759" y="70167"/>
                    </a:cubicBezTo>
                    <a:cubicBezTo>
                      <a:pt x="437607" y="57071"/>
                      <a:pt x="307734" y="14941"/>
                      <a:pt x="217389" y="28953"/>
                    </a:cubicBezTo>
                    <a:cubicBezTo>
                      <a:pt x="127045" y="42945"/>
                      <a:pt x="0" y="36011"/>
                      <a:pt x="0" y="36011"/>
                    </a:cubicBezTo>
                    <a:lnTo>
                      <a:pt x="235153" y="370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8" name="任意多边形: 形状 947">
                <a:extLst>
                  <a:ext uri="{FF2B5EF4-FFF2-40B4-BE49-F238E27FC236}">
                    <a16:creationId xmlns:a16="http://schemas.microsoft.com/office/drawing/2014/main" id="{5B98CD45-1375-46B4-D333-E18A01E5FDED}"/>
                  </a:ext>
                </a:extLst>
              </p:cNvPr>
              <p:cNvSpPr/>
              <p:nvPr/>
            </p:nvSpPr>
            <p:spPr>
              <a:xfrm>
                <a:off x="6671876" y="1393803"/>
                <a:ext cx="1090488" cy="71995"/>
              </a:xfrm>
              <a:custGeom>
                <a:avLst/>
                <a:gdLst>
                  <a:gd name="connsiteX0" fmla="*/ 235153 w 1090488"/>
                  <a:gd name="connsiteY0" fmla="*/ 3702 h 71995"/>
                  <a:gd name="connsiteX1" fmla="*/ 773106 w 1090488"/>
                  <a:gd name="connsiteY1" fmla="*/ 42078 h 71995"/>
                  <a:gd name="connsiteX2" fmla="*/ 1090489 w 1090488"/>
                  <a:gd name="connsiteY2" fmla="*/ 21961 h 71995"/>
                  <a:gd name="connsiteX3" fmla="*/ 663759 w 1090488"/>
                  <a:gd name="connsiteY3" fmla="*/ 70158 h 71995"/>
                  <a:gd name="connsiteX4" fmla="*/ 217389 w 1090488"/>
                  <a:gd name="connsiteY4" fmla="*/ 28943 h 71995"/>
                  <a:gd name="connsiteX5" fmla="*/ 0 w 1090488"/>
                  <a:gd name="connsiteY5" fmla="*/ 36001 h 71995"/>
                  <a:gd name="connsiteX6" fmla="*/ 235153 w 1090488"/>
                  <a:gd name="connsiteY6" fmla="*/ 3702 h 71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0488" h="71995">
                    <a:moveTo>
                      <a:pt x="235153" y="3702"/>
                    </a:moveTo>
                    <a:cubicBezTo>
                      <a:pt x="427054" y="-16977"/>
                      <a:pt x="543440" y="56366"/>
                      <a:pt x="773106" y="42078"/>
                    </a:cubicBezTo>
                    <a:cubicBezTo>
                      <a:pt x="1002764" y="27791"/>
                      <a:pt x="1090489" y="21961"/>
                      <a:pt x="1090489" y="21961"/>
                    </a:cubicBezTo>
                    <a:cubicBezTo>
                      <a:pt x="1090489" y="21961"/>
                      <a:pt x="889902" y="83264"/>
                      <a:pt x="663759" y="70158"/>
                    </a:cubicBezTo>
                    <a:cubicBezTo>
                      <a:pt x="437607" y="57061"/>
                      <a:pt x="307734" y="14941"/>
                      <a:pt x="217389" y="28943"/>
                    </a:cubicBezTo>
                    <a:cubicBezTo>
                      <a:pt x="127045" y="42945"/>
                      <a:pt x="0" y="36001"/>
                      <a:pt x="0" y="36001"/>
                    </a:cubicBezTo>
                    <a:lnTo>
                      <a:pt x="235153" y="370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53" name="任意多边形: 形状 952">
              <a:extLst>
                <a:ext uri="{FF2B5EF4-FFF2-40B4-BE49-F238E27FC236}">
                  <a16:creationId xmlns:a16="http://schemas.microsoft.com/office/drawing/2014/main" id="{8D4CD020-E58E-C489-ABBB-E0B8EF5C7787}"/>
                </a:ext>
              </a:extLst>
            </p:cNvPr>
            <p:cNvSpPr/>
            <p:nvPr/>
          </p:nvSpPr>
          <p:spPr>
            <a:xfrm>
              <a:off x="5000054" y="971747"/>
              <a:ext cx="14262" cy="67922"/>
            </a:xfrm>
            <a:custGeom>
              <a:avLst/>
              <a:gdLst>
                <a:gd name="connsiteX0" fmla="*/ 98 w 14262"/>
                <a:gd name="connsiteY0" fmla="*/ 66408 h 67922"/>
                <a:gd name="connsiteX1" fmla="*/ 175 w 14262"/>
                <a:gd name="connsiteY1" fmla="*/ 67923 h 67922"/>
                <a:gd name="connsiteX2" fmla="*/ 14262 w 14262"/>
                <a:gd name="connsiteY2" fmla="*/ 0 h 67922"/>
                <a:gd name="connsiteX3" fmla="*/ 98 w 14262"/>
                <a:gd name="connsiteY3" fmla="*/ 66408 h 67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62" h="67922">
                  <a:moveTo>
                    <a:pt x="98" y="66408"/>
                  </a:moveTo>
                  <a:cubicBezTo>
                    <a:pt x="117" y="66847"/>
                    <a:pt x="146" y="67408"/>
                    <a:pt x="175" y="67923"/>
                  </a:cubicBezTo>
                  <a:lnTo>
                    <a:pt x="14262" y="0"/>
                  </a:lnTo>
                  <a:cubicBezTo>
                    <a:pt x="5071" y="19717"/>
                    <a:pt x="-845" y="42043"/>
                    <a:pt x="98" y="664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4" name="任意多边形: 形状 953">
              <a:extLst>
                <a:ext uri="{FF2B5EF4-FFF2-40B4-BE49-F238E27FC236}">
                  <a16:creationId xmlns:a16="http://schemas.microsoft.com/office/drawing/2014/main" id="{E1F709C7-7CB3-A84F-1E29-2F1E672AC9DB}"/>
                </a:ext>
              </a:extLst>
            </p:cNvPr>
            <p:cNvSpPr/>
            <p:nvPr/>
          </p:nvSpPr>
          <p:spPr>
            <a:xfrm>
              <a:off x="6911601" y="1067883"/>
              <a:ext cx="2819" cy="6562"/>
            </a:xfrm>
            <a:custGeom>
              <a:avLst/>
              <a:gdLst>
                <a:gd name="connsiteX0" fmla="*/ 2820 w 2819"/>
                <a:gd name="connsiteY0" fmla="*/ 4276 h 6562"/>
                <a:gd name="connsiteX1" fmla="*/ 0 w 2819"/>
                <a:gd name="connsiteY1" fmla="*/ 0 h 6562"/>
                <a:gd name="connsiteX2" fmla="*/ 2753 w 2819"/>
                <a:gd name="connsiteY2" fmla="*/ 6563 h 6562"/>
                <a:gd name="connsiteX3" fmla="*/ 2820 w 2819"/>
                <a:gd name="connsiteY3" fmla="*/ 4276 h 6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9" h="6562">
                  <a:moveTo>
                    <a:pt x="2820" y="4276"/>
                  </a:moveTo>
                  <a:cubicBezTo>
                    <a:pt x="2820" y="4276"/>
                    <a:pt x="1781" y="2724"/>
                    <a:pt x="0" y="0"/>
                  </a:cubicBezTo>
                  <a:lnTo>
                    <a:pt x="2753" y="6563"/>
                  </a:lnTo>
                  <a:cubicBezTo>
                    <a:pt x="2791" y="5096"/>
                    <a:pt x="2820" y="4276"/>
                    <a:pt x="2820" y="427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4" name="任意多边形: 形状 963">
              <a:extLst>
                <a:ext uri="{FF2B5EF4-FFF2-40B4-BE49-F238E27FC236}">
                  <a16:creationId xmlns:a16="http://schemas.microsoft.com/office/drawing/2014/main" id="{4153764E-1CFE-AC95-21F0-4614248DB444}"/>
                </a:ext>
              </a:extLst>
            </p:cNvPr>
            <p:cNvSpPr/>
            <p:nvPr/>
          </p:nvSpPr>
          <p:spPr>
            <a:xfrm>
              <a:off x="6466879" y="547678"/>
              <a:ext cx="851123" cy="69422"/>
            </a:xfrm>
            <a:custGeom>
              <a:avLst/>
              <a:gdLst>
                <a:gd name="connsiteX0" fmla="*/ 0 w 851123"/>
                <a:gd name="connsiteY0" fmla="*/ 31382 h 69422"/>
                <a:gd name="connsiteX1" fmla="*/ 231124 w 851123"/>
                <a:gd name="connsiteY1" fmla="*/ 4131 h 69422"/>
                <a:gd name="connsiteX2" fmla="*/ 576986 w 851123"/>
                <a:gd name="connsiteY2" fmla="*/ 30096 h 69422"/>
                <a:gd name="connsiteX3" fmla="*/ 845172 w 851123"/>
                <a:gd name="connsiteY3" fmla="*/ 38573 h 69422"/>
                <a:gd name="connsiteX4" fmla="*/ 612543 w 851123"/>
                <a:gd name="connsiteY4" fmla="*/ 55737 h 69422"/>
                <a:gd name="connsiteX5" fmla="*/ 360702 w 851123"/>
                <a:gd name="connsiteY5" fmla="*/ 57880 h 69422"/>
                <a:gd name="connsiteX6" fmla="*/ 93917 w 851123"/>
                <a:gd name="connsiteY6" fmla="*/ 23733 h 69422"/>
                <a:gd name="connsiteX7" fmla="*/ 0 w 851123"/>
                <a:gd name="connsiteY7" fmla="*/ 31382 h 69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1123" h="69422">
                  <a:moveTo>
                    <a:pt x="0" y="31382"/>
                  </a:moveTo>
                  <a:cubicBezTo>
                    <a:pt x="6410" y="30125"/>
                    <a:pt x="133559" y="-13328"/>
                    <a:pt x="231124" y="4131"/>
                  </a:cubicBezTo>
                  <a:cubicBezTo>
                    <a:pt x="328689" y="21590"/>
                    <a:pt x="473135" y="53985"/>
                    <a:pt x="576986" y="30096"/>
                  </a:cubicBezTo>
                  <a:cubicBezTo>
                    <a:pt x="680828" y="6169"/>
                    <a:pt x="806758" y="38488"/>
                    <a:pt x="845172" y="38573"/>
                  </a:cubicBezTo>
                  <a:cubicBezTo>
                    <a:pt x="883596" y="38678"/>
                    <a:pt x="727796" y="45069"/>
                    <a:pt x="612543" y="55737"/>
                  </a:cubicBezTo>
                  <a:cubicBezTo>
                    <a:pt x="497291" y="66424"/>
                    <a:pt x="463153" y="79217"/>
                    <a:pt x="360702" y="57880"/>
                  </a:cubicBezTo>
                  <a:cubicBezTo>
                    <a:pt x="258261" y="36554"/>
                    <a:pt x="140865" y="13056"/>
                    <a:pt x="93917" y="23733"/>
                  </a:cubicBezTo>
                  <a:cubicBezTo>
                    <a:pt x="46958" y="34382"/>
                    <a:pt x="0" y="31382"/>
                    <a:pt x="0" y="313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5" name="任意多边形: 形状 964">
              <a:extLst>
                <a:ext uri="{FF2B5EF4-FFF2-40B4-BE49-F238E27FC236}">
                  <a16:creationId xmlns:a16="http://schemas.microsoft.com/office/drawing/2014/main" id="{85160898-F297-DC4E-7C94-D256C0528AE3}"/>
                </a:ext>
              </a:extLst>
            </p:cNvPr>
            <p:cNvSpPr/>
            <p:nvPr/>
          </p:nvSpPr>
          <p:spPr>
            <a:xfrm>
              <a:off x="6172290" y="596680"/>
              <a:ext cx="617982" cy="40798"/>
            </a:xfrm>
            <a:custGeom>
              <a:avLst/>
              <a:gdLst>
                <a:gd name="connsiteX0" fmla="*/ 133264 w 617982"/>
                <a:gd name="connsiteY0" fmla="*/ 2097 h 40798"/>
                <a:gd name="connsiteX1" fmla="*/ 438122 w 617982"/>
                <a:gd name="connsiteY1" fmla="*/ 23852 h 40798"/>
                <a:gd name="connsiteX2" fmla="*/ 617982 w 617982"/>
                <a:gd name="connsiteY2" fmla="*/ 12451 h 40798"/>
                <a:gd name="connsiteX3" fmla="*/ 376152 w 617982"/>
                <a:gd name="connsiteY3" fmla="*/ 39759 h 40798"/>
                <a:gd name="connsiteX4" fmla="*/ 123196 w 617982"/>
                <a:gd name="connsiteY4" fmla="*/ 16404 h 40798"/>
                <a:gd name="connsiteX5" fmla="*/ 0 w 617982"/>
                <a:gd name="connsiteY5" fmla="*/ 20404 h 40798"/>
                <a:gd name="connsiteX6" fmla="*/ 133264 w 617982"/>
                <a:gd name="connsiteY6" fmla="*/ 2097 h 40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7982" h="40798">
                  <a:moveTo>
                    <a:pt x="133264" y="2097"/>
                  </a:moveTo>
                  <a:cubicBezTo>
                    <a:pt x="242011" y="-9619"/>
                    <a:pt x="307972" y="31939"/>
                    <a:pt x="438122" y="23852"/>
                  </a:cubicBezTo>
                  <a:cubicBezTo>
                    <a:pt x="568271" y="15746"/>
                    <a:pt x="617982" y="12451"/>
                    <a:pt x="617982" y="12451"/>
                  </a:cubicBezTo>
                  <a:cubicBezTo>
                    <a:pt x="617982" y="12451"/>
                    <a:pt x="504311" y="47179"/>
                    <a:pt x="376152" y="39759"/>
                  </a:cubicBezTo>
                  <a:cubicBezTo>
                    <a:pt x="247993" y="32339"/>
                    <a:pt x="174393" y="8469"/>
                    <a:pt x="123196" y="16404"/>
                  </a:cubicBezTo>
                  <a:cubicBezTo>
                    <a:pt x="72000" y="24338"/>
                    <a:pt x="0" y="20404"/>
                    <a:pt x="0" y="20404"/>
                  </a:cubicBezTo>
                  <a:lnTo>
                    <a:pt x="133264" y="209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6" name="任意多边形: 形状 965">
              <a:extLst>
                <a:ext uri="{FF2B5EF4-FFF2-40B4-BE49-F238E27FC236}">
                  <a16:creationId xmlns:a16="http://schemas.microsoft.com/office/drawing/2014/main" id="{D734E2B1-2F95-35E3-5DE4-5C22C3B3B00A}"/>
                </a:ext>
              </a:extLst>
            </p:cNvPr>
            <p:cNvSpPr/>
            <p:nvPr/>
          </p:nvSpPr>
          <p:spPr>
            <a:xfrm>
              <a:off x="6995212" y="617086"/>
              <a:ext cx="617982" cy="40797"/>
            </a:xfrm>
            <a:custGeom>
              <a:avLst/>
              <a:gdLst>
                <a:gd name="connsiteX0" fmla="*/ 133255 w 617982"/>
                <a:gd name="connsiteY0" fmla="*/ 2094 h 40797"/>
                <a:gd name="connsiteX1" fmla="*/ 438112 w 617982"/>
                <a:gd name="connsiteY1" fmla="*/ 23849 h 40797"/>
                <a:gd name="connsiteX2" fmla="*/ 617982 w 617982"/>
                <a:gd name="connsiteY2" fmla="*/ 12448 h 40797"/>
                <a:gd name="connsiteX3" fmla="*/ 376142 w 617982"/>
                <a:gd name="connsiteY3" fmla="*/ 39756 h 40797"/>
                <a:gd name="connsiteX4" fmla="*/ 123196 w 617982"/>
                <a:gd name="connsiteY4" fmla="*/ 16401 h 40797"/>
                <a:gd name="connsiteX5" fmla="*/ 0 w 617982"/>
                <a:gd name="connsiteY5" fmla="*/ 20401 h 40797"/>
                <a:gd name="connsiteX6" fmla="*/ 133255 w 617982"/>
                <a:gd name="connsiteY6" fmla="*/ 2094 h 40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7982" h="40797">
                  <a:moveTo>
                    <a:pt x="133255" y="2094"/>
                  </a:moveTo>
                  <a:cubicBezTo>
                    <a:pt x="242011" y="-9612"/>
                    <a:pt x="307972" y="31945"/>
                    <a:pt x="438112" y="23849"/>
                  </a:cubicBezTo>
                  <a:cubicBezTo>
                    <a:pt x="568271" y="15743"/>
                    <a:pt x="617982" y="12448"/>
                    <a:pt x="617982" y="12448"/>
                  </a:cubicBezTo>
                  <a:cubicBezTo>
                    <a:pt x="617982" y="12448"/>
                    <a:pt x="504311" y="47185"/>
                    <a:pt x="376142" y="39756"/>
                  </a:cubicBezTo>
                  <a:cubicBezTo>
                    <a:pt x="247983" y="32336"/>
                    <a:pt x="174384" y="8466"/>
                    <a:pt x="123196" y="16401"/>
                  </a:cubicBezTo>
                  <a:cubicBezTo>
                    <a:pt x="71999" y="24335"/>
                    <a:pt x="0" y="20401"/>
                    <a:pt x="0" y="20401"/>
                  </a:cubicBezTo>
                  <a:lnTo>
                    <a:pt x="133255" y="20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88" name="任意多边形: 形状 887">
            <a:extLst>
              <a:ext uri="{FF2B5EF4-FFF2-40B4-BE49-F238E27FC236}">
                <a16:creationId xmlns:a16="http://schemas.microsoft.com/office/drawing/2014/main" id="{6C6DE1C9-8C14-80D4-C3DD-0FFC2736C104}"/>
              </a:ext>
            </a:extLst>
          </p:cNvPr>
          <p:cNvSpPr/>
          <p:nvPr/>
        </p:nvSpPr>
        <p:spPr>
          <a:xfrm>
            <a:off x="0" y="5253603"/>
            <a:ext cx="12192000" cy="1604397"/>
          </a:xfrm>
          <a:custGeom>
            <a:avLst/>
            <a:gdLst>
              <a:gd name="connsiteX0" fmla="*/ 8282215 w 12192000"/>
              <a:gd name="connsiteY0" fmla="*/ 115 h 1604397"/>
              <a:gd name="connsiteX1" fmla="*/ 8534400 w 12192000"/>
              <a:gd name="connsiteY1" fmla="*/ 15083 h 1604397"/>
              <a:gd name="connsiteX2" fmla="*/ 9521371 w 12192000"/>
              <a:gd name="connsiteY2" fmla="*/ 290854 h 1604397"/>
              <a:gd name="connsiteX3" fmla="*/ 10319657 w 12192000"/>
              <a:gd name="connsiteY3" fmla="*/ 450511 h 1604397"/>
              <a:gd name="connsiteX4" fmla="*/ 10885714 w 12192000"/>
              <a:gd name="connsiteY4" fmla="*/ 435997 h 1604397"/>
              <a:gd name="connsiteX5" fmla="*/ 11350171 w 12192000"/>
              <a:gd name="connsiteY5" fmla="*/ 406968 h 1604397"/>
              <a:gd name="connsiteX6" fmla="*/ 11945257 w 12192000"/>
              <a:gd name="connsiteY6" fmla="*/ 319883 h 1604397"/>
              <a:gd name="connsiteX7" fmla="*/ 12157415 w 12192000"/>
              <a:gd name="connsiteY7" fmla="*/ 351747 h 1604397"/>
              <a:gd name="connsiteX8" fmla="*/ 12192000 w 12192000"/>
              <a:gd name="connsiteY8" fmla="*/ 359617 h 1604397"/>
              <a:gd name="connsiteX9" fmla="*/ 12192000 w 12192000"/>
              <a:gd name="connsiteY9" fmla="*/ 1604397 h 1604397"/>
              <a:gd name="connsiteX10" fmla="*/ 0 w 12192000"/>
              <a:gd name="connsiteY10" fmla="*/ 1604397 h 1604397"/>
              <a:gd name="connsiteX11" fmla="*/ 0 w 12192000"/>
              <a:gd name="connsiteY11" fmla="*/ 487005 h 1604397"/>
              <a:gd name="connsiteX12" fmla="*/ 76300 w 12192000"/>
              <a:gd name="connsiteY12" fmla="*/ 561226 h 1604397"/>
              <a:gd name="connsiteX13" fmla="*/ 449943 w 12192000"/>
              <a:gd name="connsiteY13" fmla="*/ 871426 h 1604397"/>
              <a:gd name="connsiteX14" fmla="*/ 1175657 w 12192000"/>
              <a:gd name="connsiteY14" fmla="*/ 1031083 h 1604397"/>
              <a:gd name="connsiteX15" fmla="*/ 1669143 w 12192000"/>
              <a:gd name="connsiteY15" fmla="*/ 813368 h 1604397"/>
              <a:gd name="connsiteX16" fmla="*/ 2061029 w 12192000"/>
              <a:gd name="connsiteY16" fmla="*/ 581140 h 1604397"/>
              <a:gd name="connsiteX17" fmla="*/ 2380343 w 12192000"/>
              <a:gd name="connsiteY17" fmla="*/ 247311 h 1604397"/>
              <a:gd name="connsiteX18" fmla="*/ 3033486 w 12192000"/>
              <a:gd name="connsiteY18" fmla="*/ 73140 h 1604397"/>
              <a:gd name="connsiteX19" fmla="*/ 3831771 w 12192000"/>
              <a:gd name="connsiteY19" fmla="*/ 58626 h 1604397"/>
              <a:gd name="connsiteX20" fmla="*/ 4354287 w 12192000"/>
              <a:gd name="connsiteY20" fmla="*/ 348911 h 1604397"/>
              <a:gd name="connsiteX21" fmla="*/ 4833257 w 12192000"/>
              <a:gd name="connsiteY21" fmla="*/ 523083 h 1604397"/>
              <a:gd name="connsiteX22" fmla="*/ 5747658 w 12192000"/>
              <a:gd name="connsiteY22" fmla="*/ 421483 h 1604397"/>
              <a:gd name="connsiteX23" fmla="*/ 6792686 w 12192000"/>
              <a:gd name="connsiteY23" fmla="*/ 247311 h 1604397"/>
              <a:gd name="connsiteX24" fmla="*/ 7547429 w 12192000"/>
              <a:gd name="connsiteY24" fmla="*/ 58626 h 1604397"/>
              <a:gd name="connsiteX25" fmla="*/ 8282215 w 12192000"/>
              <a:gd name="connsiteY25" fmla="*/ 115 h 1604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0" h="1604397">
                <a:moveTo>
                  <a:pt x="8282215" y="115"/>
                </a:moveTo>
                <a:cubicBezTo>
                  <a:pt x="8367486" y="871"/>
                  <a:pt x="8452152" y="5407"/>
                  <a:pt x="8534400" y="15083"/>
                </a:cubicBezTo>
                <a:cubicBezTo>
                  <a:pt x="8863390" y="53788"/>
                  <a:pt x="9223828" y="218283"/>
                  <a:pt x="9521371" y="290854"/>
                </a:cubicBezTo>
                <a:cubicBezTo>
                  <a:pt x="9818914" y="363425"/>
                  <a:pt x="10092267" y="426321"/>
                  <a:pt x="10319657" y="450511"/>
                </a:cubicBezTo>
                <a:cubicBezTo>
                  <a:pt x="10547047" y="474701"/>
                  <a:pt x="10713962" y="443254"/>
                  <a:pt x="10885714" y="435997"/>
                </a:cubicBezTo>
                <a:cubicBezTo>
                  <a:pt x="11057466" y="428740"/>
                  <a:pt x="11173581" y="426320"/>
                  <a:pt x="11350171" y="406968"/>
                </a:cubicBezTo>
                <a:cubicBezTo>
                  <a:pt x="11526762" y="387616"/>
                  <a:pt x="11684000" y="295693"/>
                  <a:pt x="11945257" y="319883"/>
                </a:cubicBezTo>
                <a:cubicBezTo>
                  <a:pt x="12010571" y="325931"/>
                  <a:pt x="12081782" y="336968"/>
                  <a:pt x="12157415" y="351747"/>
                </a:cubicBezTo>
                <a:lnTo>
                  <a:pt x="12192000" y="359617"/>
                </a:lnTo>
                <a:lnTo>
                  <a:pt x="12192000" y="1604397"/>
                </a:lnTo>
                <a:lnTo>
                  <a:pt x="0" y="1604397"/>
                </a:lnTo>
                <a:lnTo>
                  <a:pt x="0" y="487005"/>
                </a:lnTo>
                <a:lnTo>
                  <a:pt x="76300" y="561226"/>
                </a:lnTo>
                <a:cubicBezTo>
                  <a:pt x="212159" y="690225"/>
                  <a:pt x="346529" y="807019"/>
                  <a:pt x="449943" y="871426"/>
                </a:cubicBezTo>
                <a:cubicBezTo>
                  <a:pt x="725714" y="1043179"/>
                  <a:pt x="972457" y="1040759"/>
                  <a:pt x="1175657" y="1031083"/>
                </a:cubicBezTo>
                <a:cubicBezTo>
                  <a:pt x="1378857" y="1021407"/>
                  <a:pt x="1521581" y="888358"/>
                  <a:pt x="1669143" y="813368"/>
                </a:cubicBezTo>
                <a:cubicBezTo>
                  <a:pt x="1816705" y="738378"/>
                  <a:pt x="1942496" y="675483"/>
                  <a:pt x="2061029" y="581140"/>
                </a:cubicBezTo>
                <a:cubicBezTo>
                  <a:pt x="2179562" y="486797"/>
                  <a:pt x="2218267" y="331978"/>
                  <a:pt x="2380343" y="247311"/>
                </a:cubicBezTo>
                <a:cubicBezTo>
                  <a:pt x="2542419" y="162644"/>
                  <a:pt x="2791581" y="104587"/>
                  <a:pt x="3033486" y="73140"/>
                </a:cubicBezTo>
                <a:cubicBezTo>
                  <a:pt x="3275391" y="41693"/>
                  <a:pt x="3611638" y="12664"/>
                  <a:pt x="3831771" y="58626"/>
                </a:cubicBezTo>
                <a:cubicBezTo>
                  <a:pt x="4051904" y="104588"/>
                  <a:pt x="4187372" y="271502"/>
                  <a:pt x="4354287" y="348911"/>
                </a:cubicBezTo>
                <a:cubicBezTo>
                  <a:pt x="4521201" y="426320"/>
                  <a:pt x="4601029" y="510988"/>
                  <a:pt x="4833257" y="523083"/>
                </a:cubicBezTo>
                <a:cubicBezTo>
                  <a:pt x="5065486" y="535178"/>
                  <a:pt x="5421087" y="467445"/>
                  <a:pt x="5747658" y="421483"/>
                </a:cubicBezTo>
                <a:cubicBezTo>
                  <a:pt x="6074229" y="375521"/>
                  <a:pt x="6492724" y="307787"/>
                  <a:pt x="6792686" y="247311"/>
                </a:cubicBezTo>
                <a:cubicBezTo>
                  <a:pt x="7092648" y="186835"/>
                  <a:pt x="7257143" y="97331"/>
                  <a:pt x="7547429" y="58626"/>
                </a:cubicBezTo>
                <a:cubicBezTo>
                  <a:pt x="7765144" y="29597"/>
                  <a:pt x="8026401" y="-2153"/>
                  <a:pt x="8282215" y="115"/>
                </a:cubicBezTo>
                <a:close/>
              </a:path>
            </a:pathLst>
          </a:custGeom>
          <a:solidFill>
            <a:srgbClr val="FEFFB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61" name="任意多边形: 形状 760">
            <a:extLst>
              <a:ext uri="{FF2B5EF4-FFF2-40B4-BE49-F238E27FC236}">
                <a16:creationId xmlns:a16="http://schemas.microsoft.com/office/drawing/2014/main" id="{79B0F92A-FD2B-9CAB-0279-135D5931F059}"/>
              </a:ext>
            </a:extLst>
          </p:cNvPr>
          <p:cNvSpPr/>
          <p:nvPr/>
        </p:nvSpPr>
        <p:spPr>
          <a:xfrm>
            <a:off x="-320839" y="4966126"/>
            <a:ext cx="12713021" cy="1509584"/>
          </a:xfrm>
          <a:custGeom>
            <a:avLst/>
            <a:gdLst>
              <a:gd name="connsiteX0" fmla="*/ 321252 w 9926954"/>
              <a:gd name="connsiteY0" fmla="*/ 188909 h 1178758"/>
              <a:gd name="connsiteX1" fmla="*/ 604464 w 9926954"/>
              <a:gd name="connsiteY1" fmla="*/ 579358 h 1178758"/>
              <a:gd name="connsiteX2" fmla="*/ 797334 w 9926954"/>
              <a:gd name="connsiteY2" fmla="*/ 613876 h 1178758"/>
              <a:gd name="connsiteX3" fmla="*/ 870166 w 9926954"/>
              <a:gd name="connsiteY3" fmla="*/ 833081 h 1178758"/>
              <a:gd name="connsiteX4" fmla="*/ 1054509 w 9926954"/>
              <a:gd name="connsiteY4" fmla="*/ 950353 h 1178758"/>
              <a:gd name="connsiteX5" fmla="*/ 1273096 w 9926954"/>
              <a:gd name="connsiteY5" fmla="*/ 806746 h 1178758"/>
              <a:gd name="connsiteX6" fmla="*/ 1543484 w 9926954"/>
              <a:gd name="connsiteY6" fmla="*/ 785212 h 1178758"/>
              <a:gd name="connsiteX7" fmla="*/ 1818239 w 9926954"/>
              <a:gd name="connsiteY7" fmla="*/ 671735 h 1178758"/>
              <a:gd name="connsiteX8" fmla="*/ 1932882 w 9926954"/>
              <a:gd name="connsiteY8" fmla="*/ 372658 h 1178758"/>
              <a:gd name="connsiteX9" fmla="*/ 2164156 w 9926954"/>
              <a:gd name="connsiteY9" fmla="*/ 337407 h 1178758"/>
              <a:gd name="connsiteX10" fmla="*/ 2272398 w 9926954"/>
              <a:gd name="connsiteY10" fmla="*/ 150916 h 1178758"/>
              <a:gd name="connsiteX11" fmla="*/ 2509319 w 9926954"/>
              <a:gd name="connsiteY11" fmla="*/ 207974 h 1178758"/>
              <a:gd name="connsiteX12" fmla="*/ 2629700 w 9926954"/>
              <a:gd name="connsiteY12" fmla="*/ 112374 h 1178758"/>
              <a:gd name="connsiteX13" fmla="*/ 2848288 w 9926954"/>
              <a:gd name="connsiteY13" fmla="*/ 138091 h 1178758"/>
              <a:gd name="connsiteX14" fmla="*/ 3176191 w 9926954"/>
              <a:gd name="connsiteY14" fmla="*/ 24431 h 1178758"/>
              <a:gd name="connsiteX15" fmla="*/ 3336920 w 9926954"/>
              <a:gd name="connsiteY15" fmla="*/ 247408 h 1178758"/>
              <a:gd name="connsiteX16" fmla="*/ 3581065 w 9926954"/>
              <a:gd name="connsiteY16" fmla="*/ 188932 h 1178758"/>
              <a:gd name="connsiteX17" fmla="*/ 3679363 w 9926954"/>
              <a:gd name="connsiteY17" fmla="*/ 446724 h 1178758"/>
              <a:gd name="connsiteX18" fmla="*/ 4039248 w 9926954"/>
              <a:gd name="connsiteY18" fmla="*/ 472442 h 1178758"/>
              <a:gd name="connsiteX19" fmla="*/ 4342326 w 9926954"/>
              <a:gd name="connsiteY19" fmla="*/ 433877 h 1178758"/>
              <a:gd name="connsiteX20" fmla="*/ 4740478 w 9926954"/>
              <a:gd name="connsiteY20" fmla="*/ 517453 h 1178758"/>
              <a:gd name="connsiteX21" fmla="*/ 5066416 w 9926954"/>
              <a:gd name="connsiteY21" fmla="*/ 285995 h 1178758"/>
              <a:gd name="connsiteX22" fmla="*/ 5439309 w 9926954"/>
              <a:gd name="connsiteY22" fmla="*/ 337430 h 1178758"/>
              <a:gd name="connsiteX23" fmla="*/ 5755966 w 9926954"/>
              <a:gd name="connsiteY23" fmla="*/ 67408 h 1178758"/>
              <a:gd name="connsiteX24" fmla="*/ 5972655 w 9926954"/>
              <a:gd name="connsiteY24" fmla="*/ 188955 h 1178758"/>
              <a:gd name="connsiteX25" fmla="*/ 6306548 w 9926954"/>
              <a:gd name="connsiteY25" fmla="*/ 108 h 1178758"/>
              <a:gd name="connsiteX26" fmla="*/ 6596619 w 9926954"/>
              <a:gd name="connsiteY26" fmla="*/ 86725 h 1178758"/>
              <a:gd name="connsiteX27" fmla="*/ 7008053 w 9926954"/>
              <a:gd name="connsiteY27" fmla="*/ 292465 h 1178758"/>
              <a:gd name="connsiteX28" fmla="*/ 7380945 w 9926954"/>
              <a:gd name="connsiteY28" fmla="*/ 273171 h 1178758"/>
              <a:gd name="connsiteX29" fmla="*/ 7908143 w 9926954"/>
              <a:gd name="connsiteY29" fmla="*/ 517476 h 1178758"/>
              <a:gd name="connsiteX30" fmla="*/ 8165318 w 9926954"/>
              <a:gd name="connsiteY30" fmla="*/ 331030 h 1178758"/>
              <a:gd name="connsiteX31" fmla="*/ 8473928 w 9926954"/>
              <a:gd name="connsiteY31" fmla="*/ 443112 h 1178758"/>
              <a:gd name="connsiteX32" fmla="*/ 8801832 w 9926954"/>
              <a:gd name="connsiteY32" fmla="*/ 241007 h 1178758"/>
              <a:gd name="connsiteX33" fmla="*/ 9174724 w 9926954"/>
              <a:gd name="connsiteY33" fmla="*/ 421029 h 1178758"/>
              <a:gd name="connsiteX34" fmla="*/ 9503428 w 9926954"/>
              <a:gd name="connsiteY34" fmla="*/ 321611 h 1178758"/>
              <a:gd name="connsiteX35" fmla="*/ 9849802 w 9926954"/>
              <a:gd name="connsiteY35" fmla="*/ 530323 h 1178758"/>
              <a:gd name="connsiteX36" fmla="*/ 9926955 w 9926954"/>
              <a:gd name="connsiteY36" fmla="*/ 707557 h 1178758"/>
              <a:gd name="connsiteX37" fmla="*/ 9366336 w 9926954"/>
              <a:gd name="connsiteY37" fmla="*/ 628964 h 1178758"/>
              <a:gd name="connsiteX38" fmla="*/ 8901638 w 9926954"/>
              <a:gd name="connsiteY38" fmla="*/ 824417 h 1178758"/>
              <a:gd name="connsiteX39" fmla="*/ 8488627 w 9926954"/>
              <a:gd name="connsiteY39" fmla="*/ 707534 h 1178758"/>
              <a:gd name="connsiteX40" fmla="*/ 8143258 w 9926954"/>
              <a:gd name="connsiteY40" fmla="*/ 932042 h 1178758"/>
              <a:gd name="connsiteX41" fmla="*/ 7794117 w 9926954"/>
              <a:gd name="connsiteY41" fmla="*/ 707534 h 1178758"/>
              <a:gd name="connsiteX42" fmla="*/ 7262119 w 9926954"/>
              <a:gd name="connsiteY42" fmla="*/ 659825 h 1178758"/>
              <a:gd name="connsiteX43" fmla="*/ 6822887 w 9926954"/>
              <a:gd name="connsiteY43" fmla="*/ 340928 h 1178758"/>
              <a:gd name="connsiteX44" fmla="*/ 6030286 w 9926954"/>
              <a:gd name="connsiteY44" fmla="*/ 517476 h 1178758"/>
              <a:gd name="connsiteX45" fmla="*/ 5516393 w 9926954"/>
              <a:gd name="connsiteY45" fmla="*/ 504628 h 1178758"/>
              <a:gd name="connsiteX46" fmla="*/ 4974222 w 9926954"/>
              <a:gd name="connsiteY46" fmla="*/ 707580 h 1178758"/>
              <a:gd name="connsiteX47" fmla="*/ 4234450 w 9926954"/>
              <a:gd name="connsiteY47" fmla="*/ 791659 h 1178758"/>
              <a:gd name="connsiteX48" fmla="*/ 3425640 w 9926954"/>
              <a:gd name="connsiteY48" fmla="*/ 514413 h 1178758"/>
              <a:gd name="connsiteX49" fmla="*/ 3034642 w 9926954"/>
              <a:gd name="connsiteY49" fmla="*/ 337453 h 1178758"/>
              <a:gd name="connsiteX50" fmla="*/ 2623162 w 9926954"/>
              <a:gd name="connsiteY50" fmla="*/ 443112 h 1178758"/>
              <a:gd name="connsiteX51" fmla="*/ 2059412 w 9926954"/>
              <a:gd name="connsiteY51" fmla="*/ 573643 h 1178758"/>
              <a:gd name="connsiteX52" fmla="*/ 1664962 w 9926954"/>
              <a:gd name="connsiteY52" fmla="*/ 950398 h 1178758"/>
              <a:gd name="connsiteX53" fmla="*/ 1299682 w 9926954"/>
              <a:gd name="connsiteY53" fmla="*/ 1174312 h 1178758"/>
              <a:gd name="connsiteX54" fmla="*/ 655785 w 9926954"/>
              <a:gd name="connsiteY54" fmla="*/ 1031826 h 1178758"/>
              <a:gd name="connsiteX55" fmla="*/ 0 w 9926954"/>
              <a:gd name="connsiteY55" fmla="*/ 736863 h 1178758"/>
              <a:gd name="connsiteX56" fmla="*/ 321160 w 9926954"/>
              <a:gd name="connsiteY56" fmla="*/ 188955 h 1178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9926954" h="1178758">
                <a:moveTo>
                  <a:pt x="321252" y="188909"/>
                </a:moveTo>
                <a:cubicBezTo>
                  <a:pt x="457291" y="294156"/>
                  <a:pt x="521574" y="483574"/>
                  <a:pt x="604464" y="579358"/>
                </a:cubicBezTo>
                <a:cubicBezTo>
                  <a:pt x="647944" y="629604"/>
                  <a:pt x="760026" y="578329"/>
                  <a:pt x="797334" y="613876"/>
                </a:cubicBezTo>
                <a:cubicBezTo>
                  <a:pt x="910857" y="722027"/>
                  <a:pt x="796237" y="822977"/>
                  <a:pt x="870166" y="833081"/>
                </a:cubicBezTo>
                <a:cubicBezTo>
                  <a:pt x="917372" y="839527"/>
                  <a:pt x="973516" y="936568"/>
                  <a:pt x="1054509" y="950353"/>
                </a:cubicBezTo>
                <a:cubicBezTo>
                  <a:pt x="1123615" y="962103"/>
                  <a:pt x="1201087" y="809032"/>
                  <a:pt x="1273096" y="806746"/>
                </a:cubicBezTo>
                <a:cubicBezTo>
                  <a:pt x="1375120" y="803523"/>
                  <a:pt x="1484071" y="859804"/>
                  <a:pt x="1543484" y="785212"/>
                </a:cubicBezTo>
                <a:cubicBezTo>
                  <a:pt x="1612864" y="698115"/>
                  <a:pt x="1720512" y="751631"/>
                  <a:pt x="1818239" y="671735"/>
                </a:cubicBezTo>
                <a:cubicBezTo>
                  <a:pt x="1932516" y="578329"/>
                  <a:pt x="1892168" y="437489"/>
                  <a:pt x="1932882" y="372658"/>
                </a:cubicBezTo>
                <a:cubicBezTo>
                  <a:pt x="1973207" y="308421"/>
                  <a:pt x="2048348" y="406605"/>
                  <a:pt x="2164156" y="337407"/>
                </a:cubicBezTo>
                <a:cubicBezTo>
                  <a:pt x="2213945" y="307667"/>
                  <a:pt x="2210539" y="218033"/>
                  <a:pt x="2272398" y="150916"/>
                </a:cubicBezTo>
                <a:cubicBezTo>
                  <a:pt x="2336086" y="81833"/>
                  <a:pt x="2442248" y="219084"/>
                  <a:pt x="2509319" y="207974"/>
                </a:cubicBezTo>
                <a:cubicBezTo>
                  <a:pt x="2576391" y="196864"/>
                  <a:pt x="2572893" y="131690"/>
                  <a:pt x="2629700" y="112374"/>
                </a:cubicBezTo>
                <a:cubicBezTo>
                  <a:pt x="2703492" y="87273"/>
                  <a:pt x="2773764" y="154573"/>
                  <a:pt x="2848288" y="138091"/>
                </a:cubicBezTo>
                <a:cubicBezTo>
                  <a:pt x="2968966" y="111391"/>
                  <a:pt x="3090169" y="10052"/>
                  <a:pt x="3176191" y="24431"/>
                </a:cubicBezTo>
                <a:cubicBezTo>
                  <a:pt x="3326290" y="49509"/>
                  <a:pt x="3197360" y="133268"/>
                  <a:pt x="3336920" y="247408"/>
                </a:cubicBezTo>
                <a:cubicBezTo>
                  <a:pt x="3349424" y="257626"/>
                  <a:pt x="3505215" y="142046"/>
                  <a:pt x="3581065" y="188932"/>
                </a:cubicBezTo>
                <a:cubicBezTo>
                  <a:pt x="3674082" y="246402"/>
                  <a:pt x="3659520" y="429236"/>
                  <a:pt x="3679363" y="446724"/>
                </a:cubicBezTo>
                <a:cubicBezTo>
                  <a:pt x="3896076" y="637696"/>
                  <a:pt x="3787331" y="450222"/>
                  <a:pt x="4039248" y="472442"/>
                </a:cubicBezTo>
                <a:cubicBezTo>
                  <a:pt x="4155400" y="482683"/>
                  <a:pt x="4246794" y="409394"/>
                  <a:pt x="4342326" y="433877"/>
                </a:cubicBezTo>
                <a:cubicBezTo>
                  <a:pt x="4453974" y="462475"/>
                  <a:pt x="4571292" y="584364"/>
                  <a:pt x="4740478" y="517453"/>
                </a:cubicBezTo>
                <a:cubicBezTo>
                  <a:pt x="4880679" y="462017"/>
                  <a:pt x="4965055" y="322594"/>
                  <a:pt x="5066416" y="285995"/>
                </a:cubicBezTo>
                <a:cubicBezTo>
                  <a:pt x="5192009" y="240664"/>
                  <a:pt x="5339708" y="366508"/>
                  <a:pt x="5439309" y="337430"/>
                </a:cubicBezTo>
                <a:cubicBezTo>
                  <a:pt x="5619331" y="284875"/>
                  <a:pt x="5447950" y="98040"/>
                  <a:pt x="5755966" y="67408"/>
                </a:cubicBezTo>
                <a:cubicBezTo>
                  <a:pt x="5826991" y="60344"/>
                  <a:pt x="5899366" y="196979"/>
                  <a:pt x="5972655" y="188955"/>
                </a:cubicBezTo>
                <a:cubicBezTo>
                  <a:pt x="6217212" y="162140"/>
                  <a:pt x="6059592" y="-4852"/>
                  <a:pt x="6306548" y="108"/>
                </a:cubicBezTo>
                <a:cubicBezTo>
                  <a:pt x="6386787" y="1708"/>
                  <a:pt x="6510803" y="72780"/>
                  <a:pt x="6596619" y="86725"/>
                </a:cubicBezTo>
                <a:cubicBezTo>
                  <a:pt x="6854114" y="128536"/>
                  <a:pt x="6824807" y="189206"/>
                  <a:pt x="7008053" y="292465"/>
                </a:cubicBezTo>
                <a:cubicBezTo>
                  <a:pt x="7107014" y="348243"/>
                  <a:pt x="7255307" y="243407"/>
                  <a:pt x="7380945" y="273171"/>
                </a:cubicBezTo>
                <a:cubicBezTo>
                  <a:pt x="7565471" y="316902"/>
                  <a:pt x="7735275" y="485037"/>
                  <a:pt x="7908143" y="517476"/>
                </a:cubicBezTo>
                <a:cubicBezTo>
                  <a:pt x="8042491" y="542690"/>
                  <a:pt x="8091755" y="349295"/>
                  <a:pt x="8165318" y="331030"/>
                </a:cubicBezTo>
                <a:cubicBezTo>
                  <a:pt x="8250860" y="309770"/>
                  <a:pt x="8356816" y="459777"/>
                  <a:pt x="8473928" y="443112"/>
                </a:cubicBezTo>
                <a:cubicBezTo>
                  <a:pt x="8575380" y="428688"/>
                  <a:pt x="8684468" y="261535"/>
                  <a:pt x="8801832" y="241007"/>
                </a:cubicBezTo>
                <a:cubicBezTo>
                  <a:pt x="8936431" y="217461"/>
                  <a:pt x="9048262" y="447867"/>
                  <a:pt x="9174724" y="421029"/>
                </a:cubicBezTo>
                <a:cubicBezTo>
                  <a:pt x="9266438" y="401576"/>
                  <a:pt x="9388419" y="362348"/>
                  <a:pt x="9503428" y="321611"/>
                </a:cubicBezTo>
                <a:cubicBezTo>
                  <a:pt x="9685302" y="257192"/>
                  <a:pt x="9849802" y="530323"/>
                  <a:pt x="9849802" y="530323"/>
                </a:cubicBezTo>
                <a:lnTo>
                  <a:pt x="9926955" y="707557"/>
                </a:lnTo>
                <a:cubicBezTo>
                  <a:pt x="9926955" y="707557"/>
                  <a:pt x="9627878" y="595543"/>
                  <a:pt x="9366336" y="628964"/>
                </a:cubicBezTo>
                <a:cubicBezTo>
                  <a:pt x="9189377" y="651573"/>
                  <a:pt x="9078529" y="823663"/>
                  <a:pt x="8901638" y="824417"/>
                </a:cubicBezTo>
                <a:cubicBezTo>
                  <a:pt x="8699145" y="825263"/>
                  <a:pt x="8657882" y="683531"/>
                  <a:pt x="8488627" y="707534"/>
                </a:cubicBezTo>
                <a:cubicBezTo>
                  <a:pt x="8288533" y="735926"/>
                  <a:pt x="8202717" y="900655"/>
                  <a:pt x="8143258" y="932042"/>
                </a:cubicBezTo>
                <a:cubicBezTo>
                  <a:pt x="8019174" y="997536"/>
                  <a:pt x="8078747" y="768890"/>
                  <a:pt x="7794117" y="707534"/>
                </a:cubicBezTo>
                <a:cubicBezTo>
                  <a:pt x="7577336" y="660808"/>
                  <a:pt x="7390844" y="691966"/>
                  <a:pt x="7262119" y="659825"/>
                </a:cubicBezTo>
                <a:cubicBezTo>
                  <a:pt x="6964368" y="585461"/>
                  <a:pt x="7209176" y="405233"/>
                  <a:pt x="6822887" y="340928"/>
                </a:cubicBezTo>
                <a:cubicBezTo>
                  <a:pt x="6436599" y="276646"/>
                  <a:pt x="6338438" y="453171"/>
                  <a:pt x="6030286" y="517476"/>
                </a:cubicBezTo>
                <a:cubicBezTo>
                  <a:pt x="5722133" y="581781"/>
                  <a:pt x="5760720" y="466041"/>
                  <a:pt x="5516393" y="504628"/>
                </a:cubicBezTo>
                <a:cubicBezTo>
                  <a:pt x="5272065" y="543216"/>
                  <a:pt x="5216447" y="666226"/>
                  <a:pt x="4974222" y="707580"/>
                </a:cubicBezTo>
                <a:cubicBezTo>
                  <a:pt x="4731997" y="748933"/>
                  <a:pt x="4475280" y="742830"/>
                  <a:pt x="4234450" y="791659"/>
                </a:cubicBezTo>
                <a:cubicBezTo>
                  <a:pt x="3993619" y="840488"/>
                  <a:pt x="3713767" y="524220"/>
                  <a:pt x="3425640" y="514413"/>
                </a:cubicBezTo>
                <a:cubicBezTo>
                  <a:pt x="3271243" y="509155"/>
                  <a:pt x="3168785" y="361914"/>
                  <a:pt x="3034642" y="337453"/>
                </a:cubicBezTo>
                <a:cubicBezTo>
                  <a:pt x="2918468" y="316262"/>
                  <a:pt x="2772369" y="414583"/>
                  <a:pt x="2623162" y="443112"/>
                </a:cubicBezTo>
                <a:cubicBezTo>
                  <a:pt x="2301705" y="504606"/>
                  <a:pt x="2177164" y="449787"/>
                  <a:pt x="2059412" y="573643"/>
                </a:cubicBezTo>
                <a:cubicBezTo>
                  <a:pt x="1941660" y="697498"/>
                  <a:pt x="1735463" y="804666"/>
                  <a:pt x="1664962" y="950398"/>
                </a:cubicBezTo>
                <a:cubicBezTo>
                  <a:pt x="1594462" y="1096131"/>
                  <a:pt x="1622123" y="1149646"/>
                  <a:pt x="1299682" y="1174312"/>
                </a:cubicBezTo>
                <a:cubicBezTo>
                  <a:pt x="977242" y="1198978"/>
                  <a:pt x="822366" y="1116819"/>
                  <a:pt x="655785" y="1031826"/>
                </a:cubicBezTo>
                <a:cubicBezTo>
                  <a:pt x="489181" y="946832"/>
                  <a:pt x="0" y="736863"/>
                  <a:pt x="0" y="736863"/>
                </a:cubicBezTo>
                <a:lnTo>
                  <a:pt x="321160" y="188955"/>
                </a:lnTo>
                <a:close/>
              </a:path>
            </a:pathLst>
          </a:custGeom>
          <a:solidFill>
            <a:srgbClr val="D0ECF4"/>
          </a:solidFill>
          <a:ln w="228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7" name="图形 10" descr="D:\51PPT模板网\51pptmoban.com\图片001.jpg">
            <a:extLst>
              <a:ext uri="{FF2B5EF4-FFF2-40B4-BE49-F238E27FC236}">
                <a16:creationId xmlns:a16="http://schemas.microsoft.com/office/drawing/2014/main" id="{44317E77-D1F6-1739-AE0E-2A272769D6CE}"/>
              </a:ext>
            </a:extLst>
          </p:cNvPr>
          <p:cNvGrpSpPr/>
          <p:nvPr/>
        </p:nvGrpSpPr>
        <p:grpSpPr>
          <a:xfrm>
            <a:off x="7603513" y="1663699"/>
            <a:ext cx="4019842" cy="4838470"/>
            <a:chOff x="6739913" y="1523999"/>
            <a:chExt cx="4019842" cy="4838470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4B9FC9E5-6C2F-C7A8-A652-FBEC6B08CBD3}"/>
                </a:ext>
              </a:extLst>
            </p:cNvPr>
            <p:cNvSpPr/>
            <p:nvPr/>
          </p:nvSpPr>
          <p:spPr>
            <a:xfrm>
              <a:off x="6780121" y="4266559"/>
              <a:ext cx="2970672" cy="1743852"/>
            </a:xfrm>
            <a:custGeom>
              <a:avLst/>
              <a:gdLst>
                <a:gd name="connsiteX0" fmla="*/ 793101 w 2970672"/>
                <a:gd name="connsiteY0" fmla="*/ 1451085 h 1743852"/>
                <a:gd name="connsiteX1" fmla="*/ 796634 w 2970672"/>
                <a:gd name="connsiteY1" fmla="*/ 1433938 h 1743852"/>
                <a:gd name="connsiteX2" fmla="*/ 804960 w 2970672"/>
                <a:gd name="connsiteY2" fmla="*/ 1452476 h 1743852"/>
                <a:gd name="connsiteX3" fmla="*/ 793101 w 2970672"/>
                <a:gd name="connsiteY3" fmla="*/ 1451085 h 1743852"/>
                <a:gd name="connsiteX4" fmla="*/ 1994313 w 2970672"/>
                <a:gd name="connsiteY4" fmla="*/ 1268146 h 1743852"/>
                <a:gd name="connsiteX5" fmla="*/ 2037841 w 2970672"/>
                <a:gd name="connsiteY5" fmla="*/ 1138926 h 1743852"/>
                <a:gd name="connsiteX6" fmla="*/ 2061826 w 2970672"/>
                <a:gd name="connsiteY6" fmla="*/ 989750 h 1743852"/>
                <a:gd name="connsiteX7" fmla="*/ 2060676 w 2970672"/>
                <a:gd name="connsiteY7" fmla="*/ 939119 h 1743852"/>
                <a:gd name="connsiteX8" fmla="*/ 2085058 w 2970672"/>
                <a:gd name="connsiteY8" fmla="*/ 975529 h 1743852"/>
                <a:gd name="connsiteX9" fmla="*/ 2012862 w 2970672"/>
                <a:gd name="connsiteY9" fmla="*/ 1278085 h 1743852"/>
                <a:gd name="connsiteX10" fmla="*/ 1989820 w 2970672"/>
                <a:gd name="connsiteY10" fmla="*/ 1316114 h 1743852"/>
                <a:gd name="connsiteX11" fmla="*/ 1994318 w 2970672"/>
                <a:gd name="connsiteY11" fmla="*/ 1268140 h 1743852"/>
                <a:gd name="connsiteX12" fmla="*/ 1905398 w 2970672"/>
                <a:gd name="connsiteY12" fmla="*/ 1205186 h 1743852"/>
                <a:gd name="connsiteX13" fmla="*/ 1941035 w 2970672"/>
                <a:gd name="connsiteY13" fmla="*/ 981520 h 1743852"/>
                <a:gd name="connsiteX14" fmla="*/ 1961678 w 2970672"/>
                <a:gd name="connsiteY14" fmla="*/ 914093 h 1743852"/>
                <a:gd name="connsiteX15" fmla="*/ 1964217 w 2970672"/>
                <a:gd name="connsiteY15" fmla="*/ 947779 h 1743852"/>
                <a:gd name="connsiteX16" fmla="*/ 1905392 w 2970672"/>
                <a:gd name="connsiteY16" fmla="*/ 1205186 h 1743852"/>
                <a:gd name="connsiteX17" fmla="*/ 655234 w 2970672"/>
                <a:gd name="connsiteY17" fmla="*/ 1034531 h 1743852"/>
                <a:gd name="connsiteX18" fmla="*/ 642705 w 2970672"/>
                <a:gd name="connsiteY18" fmla="*/ 1014128 h 1743852"/>
                <a:gd name="connsiteX19" fmla="*/ 663275 w 2970672"/>
                <a:gd name="connsiteY19" fmla="*/ 642303 h 1743852"/>
                <a:gd name="connsiteX20" fmla="*/ 669576 w 2970672"/>
                <a:gd name="connsiteY20" fmla="*/ 744516 h 1743852"/>
                <a:gd name="connsiteX21" fmla="*/ 662438 w 2970672"/>
                <a:gd name="connsiteY21" fmla="*/ 992727 h 1743852"/>
                <a:gd name="connsiteX22" fmla="*/ 655234 w 2970672"/>
                <a:gd name="connsiteY22" fmla="*/ 1034525 h 1743852"/>
                <a:gd name="connsiteX23" fmla="*/ 1752647 w 2970672"/>
                <a:gd name="connsiteY23" fmla="*/ 1215197 h 1743852"/>
                <a:gd name="connsiteX24" fmla="*/ 1749701 w 2970672"/>
                <a:gd name="connsiteY24" fmla="*/ 1187313 h 1743852"/>
                <a:gd name="connsiteX25" fmla="*/ 1812945 w 2970672"/>
                <a:gd name="connsiteY25" fmla="*/ 782478 h 1743852"/>
                <a:gd name="connsiteX26" fmla="*/ 1777603 w 2970672"/>
                <a:gd name="connsiteY26" fmla="*/ 1115565 h 1743852"/>
                <a:gd name="connsiteX27" fmla="*/ 1767491 w 2970672"/>
                <a:gd name="connsiteY27" fmla="*/ 1169669 h 1743852"/>
                <a:gd name="connsiteX28" fmla="*/ 1752647 w 2970672"/>
                <a:gd name="connsiteY28" fmla="*/ 1215197 h 1743852"/>
                <a:gd name="connsiteX29" fmla="*/ 849933 w 2970672"/>
                <a:gd name="connsiteY29" fmla="*/ 961710 h 1743852"/>
                <a:gd name="connsiteX30" fmla="*/ 876139 w 2970672"/>
                <a:gd name="connsiteY30" fmla="*/ 804879 h 1743852"/>
                <a:gd name="connsiteX31" fmla="*/ 900437 w 2970672"/>
                <a:gd name="connsiteY31" fmla="*/ 768112 h 1743852"/>
                <a:gd name="connsiteX32" fmla="*/ 885755 w 2970672"/>
                <a:gd name="connsiteY32" fmla="*/ 877521 h 1743852"/>
                <a:gd name="connsiteX33" fmla="*/ 889460 w 2970672"/>
                <a:gd name="connsiteY33" fmla="*/ 1199010 h 1743852"/>
                <a:gd name="connsiteX34" fmla="*/ 874041 w 2970672"/>
                <a:gd name="connsiteY34" fmla="*/ 1252272 h 1743852"/>
                <a:gd name="connsiteX35" fmla="*/ 849922 w 2970672"/>
                <a:gd name="connsiteY35" fmla="*/ 961710 h 1743852"/>
                <a:gd name="connsiteX36" fmla="*/ 0 w 2970672"/>
                <a:gd name="connsiteY36" fmla="*/ 468164 h 1743852"/>
                <a:gd name="connsiteX37" fmla="*/ 89082 w 2970672"/>
                <a:gd name="connsiteY37" fmla="*/ 641516 h 1743852"/>
                <a:gd name="connsiteX38" fmla="*/ 90315 w 2970672"/>
                <a:gd name="connsiteY38" fmla="*/ 386460 h 1743852"/>
                <a:gd name="connsiteX39" fmla="*/ 102085 w 2970672"/>
                <a:gd name="connsiteY39" fmla="*/ 422641 h 1743852"/>
                <a:gd name="connsiteX40" fmla="*/ 108084 w 2970672"/>
                <a:gd name="connsiteY40" fmla="*/ 636301 h 1743852"/>
                <a:gd name="connsiteX41" fmla="*/ 113704 w 2970672"/>
                <a:gd name="connsiteY41" fmla="*/ 716464 h 1743852"/>
                <a:gd name="connsiteX42" fmla="*/ 115629 w 2970672"/>
                <a:gd name="connsiteY42" fmla="*/ 720361 h 1743852"/>
                <a:gd name="connsiteX43" fmla="*/ 115311 w 2970672"/>
                <a:gd name="connsiteY43" fmla="*/ 702829 h 1743852"/>
                <a:gd name="connsiteX44" fmla="*/ 122482 w 2970672"/>
                <a:gd name="connsiteY44" fmla="*/ 713013 h 1743852"/>
                <a:gd name="connsiteX45" fmla="*/ 143364 w 2970672"/>
                <a:gd name="connsiteY45" fmla="*/ 546757 h 1743852"/>
                <a:gd name="connsiteX46" fmla="*/ 176859 w 2970672"/>
                <a:gd name="connsiteY46" fmla="*/ 401384 h 1743852"/>
                <a:gd name="connsiteX47" fmla="*/ 176406 w 2970672"/>
                <a:gd name="connsiteY47" fmla="*/ 449347 h 1743852"/>
                <a:gd name="connsiteX48" fmla="*/ 200537 w 2970672"/>
                <a:gd name="connsiteY48" fmla="*/ 415902 h 1743852"/>
                <a:gd name="connsiteX49" fmla="*/ 204605 w 2970672"/>
                <a:gd name="connsiteY49" fmla="*/ 433445 h 1743852"/>
                <a:gd name="connsiteX50" fmla="*/ 176546 w 2970672"/>
                <a:gd name="connsiteY50" fmla="*/ 559868 h 1743852"/>
                <a:gd name="connsiteX51" fmla="*/ 174582 w 2970672"/>
                <a:gd name="connsiteY51" fmla="*/ 546054 h 1743852"/>
                <a:gd name="connsiteX52" fmla="*/ 177065 w 2970672"/>
                <a:gd name="connsiteY52" fmla="*/ 804890 h 1743852"/>
                <a:gd name="connsiteX53" fmla="*/ 236665 w 2970672"/>
                <a:gd name="connsiteY53" fmla="*/ 901916 h 1743852"/>
                <a:gd name="connsiteX54" fmla="*/ 267252 w 2970672"/>
                <a:gd name="connsiteY54" fmla="*/ 947751 h 1743852"/>
                <a:gd name="connsiteX55" fmla="*/ 290261 w 2970672"/>
                <a:gd name="connsiteY55" fmla="*/ 1009952 h 1743852"/>
                <a:gd name="connsiteX56" fmla="*/ 294948 w 2970672"/>
                <a:gd name="connsiteY56" fmla="*/ 924138 h 1743852"/>
                <a:gd name="connsiteX57" fmla="*/ 299937 w 2970672"/>
                <a:gd name="connsiteY57" fmla="*/ 843238 h 1743852"/>
                <a:gd name="connsiteX58" fmla="*/ 330703 w 2970672"/>
                <a:gd name="connsiteY58" fmla="*/ 528678 h 1743852"/>
                <a:gd name="connsiteX59" fmla="*/ 368433 w 2970672"/>
                <a:gd name="connsiteY59" fmla="*/ 433618 h 1743852"/>
                <a:gd name="connsiteX60" fmla="*/ 387184 w 2970672"/>
                <a:gd name="connsiteY60" fmla="*/ 410826 h 1743852"/>
                <a:gd name="connsiteX61" fmla="*/ 371603 w 2970672"/>
                <a:gd name="connsiteY61" fmla="*/ 591610 h 1743852"/>
                <a:gd name="connsiteX62" fmla="*/ 365347 w 2970672"/>
                <a:gd name="connsiteY62" fmla="*/ 784745 h 1743852"/>
                <a:gd name="connsiteX63" fmla="*/ 366296 w 2970672"/>
                <a:gd name="connsiteY63" fmla="*/ 1082376 h 1743852"/>
                <a:gd name="connsiteX64" fmla="*/ 369867 w 2970672"/>
                <a:gd name="connsiteY64" fmla="*/ 1174683 h 1743852"/>
                <a:gd name="connsiteX65" fmla="*/ 368991 w 2970672"/>
                <a:gd name="connsiteY65" fmla="*/ 1089037 h 1743852"/>
                <a:gd name="connsiteX66" fmla="*/ 404427 w 2970672"/>
                <a:gd name="connsiteY66" fmla="*/ 1131656 h 1743852"/>
                <a:gd name="connsiteX67" fmla="*/ 431264 w 2970672"/>
                <a:gd name="connsiteY67" fmla="*/ 1126374 h 1743852"/>
                <a:gd name="connsiteX68" fmla="*/ 408044 w 2970672"/>
                <a:gd name="connsiteY68" fmla="*/ 800837 h 1743852"/>
                <a:gd name="connsiteX69" fmla="*/ 470311 w 2970672"/>
                <a:gd name="connsiteY69" fmla="*/ 518159 h 1743852"/>
                <a:gd name="connsiteX70" fmla="*/ 491824 w 2970672"/>
                <a:gd name="connsiteY70" fmla="*/ 591191 h 1743852"/>
                <a:gd name="connsiteX71" fmla="*/ 470222 w 2970672"/>
                <a:gd name="connsiteY71" fmla="*/ 1110227 h 1743852"/>
                <a:gd name="connsiteX72" fmla="*/ 445841 w 2970672"/>
                <a:gd name="connsiteY72" fmla="*/ 1174666 h 1743852"/>
                <a:gd name="connsiteX73" fmla="*/ 493024 w 2970672"/>
                <a:gd name="connsiteY73" fmla="*/ 1238955 h 1743852"/>
                <a:gd name="connsiteX74" fmla="*/ 496082 w 2970672"/>
                <a:gd name="connsiteY74" fmla="*/ 1345701 h 1743852"/>
                <a:gd name="connsiteX75" fmla="*/ 494726 w 2970672"/>
                <a:gd name="connsiteY75" fmla="*/ 1198877 h 1743852"/>
                <a:gd name="connsiteX76" fmla="*/ 502176 w 2970672"/>
                <a:gd name="connsiteY76" fmla="*/ 1058249 h 1743852"/>
                <a:gd name="connsiteX77" fmla="*/ 518321 w 2970672"/>
                <a:gd name="connsiteY77" fmla="*/ 776280 h 1743852"/>
                <a:gd name="connsiteX78" fmla="*/ 516926 w 2970672"/>
                <a:gd name="connsiteY78" fmla="*/ 795309 h 1743852"/>
                <a:gd name="connsiteX79" fmla="*/ 574829 w 2970672"/>
                <a:gd name="connsiteY79" fmla="*/ 552492 h 1743852"/>
                <a:gd name="connsiteX80" fmla="*/ 565303 w 2970672"/>
                <a:gd name="connsiteY80" fmla="*/ 614229 h 1743852"/>
                <a:gd name="connsiteX81" fmla="*/ 619049 w 2970672"/>
                <a:gd name="connsiteY81" fmla="*/ 553609 h 1743852"/>
                <a:gd name="connsiteX82" fmla="*/ 622950 w 2970672"/>
                <a:gd name="connsiteY82" fmla="*/ 567540 h 1743852"/>
                <a:gd name="connsiteX83" fmla="*/ 621449 w 2970672"/>
                <a:gd name="connsiteY83" fmla="*/ 581655 h 1743852"/>
                <a:gd name="connsiteX84" fmla="*/ 585176 w 2970672"/>
                <a:gd name="connsiteY84" fmla="*/ 969733 h 1743852"/>
                <a:gd name="connsiteX85" fmla="*/ 587268 w 2970672"/>
                <a:gd name="connsiteY85" fmla="*/ 1195013 h 1743852"/>
                <a:gd name="connsiteX86" fmla="*/ 593457 w 2970672"/>
                <a:gd name="connsiteY86" fmla="*/ 1303585 h 1743852"/>
                <a:gd name="connsiteX87" fmla="*/ 589506 w 2970672"/>
                <a:gd name="connsiteY87" fmla="*/ 1415390 h 1743852"/>
                <a:gd name="connsiteX88" fmla="*/ 591973 w 2970672"/>
                <a:gd name="connsiteY88" fmla="*/ 1421643 h 1743852"/>
                <a:gd name="connsiteX89" fmla="*/ 594434 w 2970672"/>
                <a:gd name="connsiteY89" fmla="*/ 1432397 h 1743852"/>
                <a:gd name="connsiteX90" fmla="*/ 599992 w 2970672"/>
                <a:gd name="connsiteY90" fmla="*/ 1453067 h 1743852"/>
                <a:gd name="connsiteX91" fmla="*/ 597196 w 2970672"/>
                <a:gd name="connsiteY91" fmla="*/ 1420214 h 1743852"/>
                <a:gd name="connsiteX92" fmla="*/ 600159 w 2970672"/>
                <a:gd name="connsiteY92" fmla="*/ 1387628 h 1743852"/>
                <a:gd name="connsiteX93" fmla="*/ 595634 w 2970672"/>
                <a:gd name="connsiteY93" fmla="*/ 1329007 h 1743852"/>
                <a:gd name="connsiteX94" fmla="*/ 651484 w 2970672"/>
                <a:gd name="connsiteY94" fmla="*/ 1375149 h 1743852"/>
                <a:gd name="connsiteX95" fmla="*/ 655490 w 2970672"/>
                <a:gd name="connsiteY95" fmla="*/ 1363681 h 1743852"/>
                <a:gd name="connsiteX96" fmla="*/ 649396 w 2970672"/>
                <a:gd name="connsiteY96" fmla="*/ 1259184 h 1743852"/>
                <a:gd name="connsiteX97" fmla="*/ 646450 w 2970672"/>
                <a:gd name="connsiteY97" fmla="*/ 1142701 h 1743852"/>
                <a:gd name="connsiteX98" fmla="*/ 653755 w 2970672"/>
                <a:gd name="connsiteY98" fmla="*/ 1088194 h 1743852"/>
                <a:gd name="connsiteX99" fmla="*/ 675391 w 2970672"/>
                <a:gd name="connsiteY99" fmla="*/ 1244170 h 1743852"/>
                <a:gd name="connsiteX100" fmla="*/ 685659 w 2970672"/>
                <a:gd name="connsiteY100" fmla="*/ 1128982 h 1743852"/>
                <a:gd name="connsiteX101" fmla="*/ 774200 w 2970672"/>
                <a:gd name="connsiteY101" fmla="*/ 858777 h 1743852"/>
                <a:gd name="connsiteX102" fmla="*/ 762575 w 2970672"/>
                <a:gd name="connsiteY102" fmla="*/ 1010158 h 1743852"/>
                <a:gd name="connsiteX103" fmla="*/ 765740 w 2970672"/>
                <a:gd name="connsiteY103" fmla="*/ 1170736 h 1743852"/>
                <a:gd name="connsiteX104" fmla="*/ 788960 w 2970672"/>
                <a:gd name="connsiteY104" fmla="*/ 1478489 h 1743852"/>
                <a:gd name="connsiteX105" fmla="*/ 935500 w 2970672"/>
                <a:gd name="connsiteY105" fmla="*/ 1562650 h 1743852"/>
                <a:gd name="connsiteX106" fmla="*/ 919249 w 2970672"/>
                <a:gd name="connsiteY106" fmla="*/ 1364976 h 1743852"/>
                <a:gd name="connsiteX107" fmla="*/ 921236 w 2970672"/>
                <a:gd name="connsiteY107" fmla="*/ 1212193 h 1743852"/>
                <a:gd name="connsiteX108" fmla="*/ 927648 w 2970672"/>
                <a:gd name="connsiteY108" fmla="*/ 1190468 h 1743852"/>
                <a:gd name="connsiteX109" fmla="*/ 942916 w 2970672"/>
                <a:gd name="connsiteY109" fmla="*/ 1178670 h 1743852"/>
                <a:gd name="connsiteX110" fmla="*/ 947861 w 2970672"/>
                <a:gd name="connsiteY110" fmla="*/ 1196733 h 1743852"/>
                <a:gd name="connsiteX111" fmla="*/ 1001836 w 2970672"/>
                <a:gd name="connsiteY111" fmla="*/ 1594499 h 1743852"/>
                <a:gd name="connsiteX112" fmla="*/ 1004414 w 2970672"/>
                <a:gd name="connsiteY112" fmla="*/ 1596481 h 1743852"/>
                <a:gd name="connsiteX113" fmla="*/ 1049795 w 2970672"/>
                <a:gd name="connsiteY113" fmla="*/ 1613304 h 1743852"/>
                <a:gd name="connsiteX114" fmla="*/ 1034253 w 2970672"/>
                <a:gd name="connsiteY114" fmla="*/ 1408125 h 1743852"/>
                <a:gd name="connsiteX115" fmla="*/ 1052278 w 2970672"/>
                <a:gd name="connsiteY115" fmla="*/ 1212696 h 1743852"/>
                <a:gd name="connsiteX116" fmla="*/ 1053657 w 2970672"/>
                <a:gd name="connsiteY116" fmla="*/ 1209390 h 1743852"/>
                <a:gd name="connsiteX117" fmla="*/ 1058344 w 2970672"/>
                <a:gd name="connsiteY117" fmla="*/ 905662 h 1743852"/>
                <a:gd name="connsiteX118" fmla="*/ 1065264 w 2970672"/>
                <a:gd name="connsiteY118" fmla="*/ 892173 h 1743852"/>
                <a:gd name="connsiteX119" fmla="*/ 1072575 w 2970672"/>
                <a:gd name="connsiteY119" fmla="*/ 929448 h 1743852"/>
                <a:gd name="connsiteX120" fmla="*/ 1071955 w 2970672"/>
                <a:gd name="connsiteY120" fmla="*/ 1063079 h 1743852"/>
                <a:gd name="connsiteX121" fmla="*/ 1081794 w 2970672"/>
                <a:gd name="connsiteY121" fmla="*/ 1030812 h 1743852"/>
                <a:gd name="connsiteX122" fmla="*/ 1115243 w 2970672"/>
                <a:gd name="connsiteY122" fmla="*/ 879219 h 1743852"/>
                <a:gd name="connsiteX123" fmla="*/ 1137621 w 2970672"/>
                <a:gd name="connsiteY123" fmla="*/ 828341 h 1743852"/>
                <a:gd name="connsiteX124" fmla="*/ 1138224 w 2970672"/>
                <a:gd name="connsiteY124" fmla="*/ 937600 h 1743852"/>
                <a:gd name="connsiteX125" fmla="*/ 1096147 w 2970672"/>
                <a:gd name="connsiteY125" fmla="*/ 1638167 h 1743852"/>
                <a:gd name="connsiteX126" fmla="*/ 1095098 w 2970672"/>
                <a:gd name="connsiteY126" fmla="*/ 1691217 h 1743852"/>
                <a:gd name="connsiteX127" fmla="*/ 1101465 w 2970672"/>
                <a:gd name="connsiteY127" fmla="*/ 1634589 h 1743852"/>
                <a:gd name="connsiteX128" fmla="*/ 1117515 w 2970672"/>
                <a:gd name="connsiteY128" fmla="*/ 1581271 h 1743852"/>
                <a:gd name="connsiteX129" fmla="*/ 1177254 w 2970672"/>
                <a:gd name="connsiteY129" fmla="*/ 1441861 h 1743852"/>
                <a:gd name="connsiteX130" fmla="*/ 1167466 w 2970672"/>
                <a:gd name="connsiteY130" fmla="*/ 1537781 h 1743852"/>
                <a:gd name="connsiteX131" fmla="*/ 1163376 w 2970672"/>
                <a:gd name="connsiteY131" fmla="*/ 1653405 h 1743852"/>
                <a:gd name="connsiteX132" fmla="*/ 1242736 w 2970672"/>
                <a:gd name="connsiteY132" fmla="*/ 1674327 h 1743852"/>
                <a:gd name="connsiteX133" fmla="*/ 1284412 w 2970672"/>
                <a:gd name="connsiteY133" fmla="*/ 1454352 h 1743852"/>
                <a:gd name="connsiteX134" fmla="*/ 1264718 w 2970672"/>
                <a:gd name="connsiteY134" fmla="*/ 1568848 h 1743852"/>
                <a:gd name="connsiteX135" fmla="*/ 1261961 w 2970672"/>
                <a:gd name="connsiteY135" fmla="*/ 1711446 h 1743852"/>
                <a:gd name="connsiteX136" fmla="*/ 1265622 w 2970672"/>
                <a:gd name="connsiteY136" fmla="*/ 1680636 h 1743852"/>
                <a:gd name="connsiteX137" fmla="*/ 1328269 w 2970672"/>
                <a:gd name="connsiteY137" fmla="*/ 1692641 h 1743852"/>
                <a:gd name="connsiteX138" fmla="*/ 1333253 w 2970672"/>
                <a:gd name="connsiteY138" fmla="*/ 1387109 h 1743852"/>
                <a:gd name="connsiteX139" fmla="*/ 1380442 w 2970672"/>
                <a:gd name="connsiteY139" fmla="*/ 1119239 h 1743852"/>
                <a:gd name="connsiteX140" fmla="*/ 1381329 w 2970672"/>
                <a:gd name="connsiteY140" fmla="*/ 1125933 h 1743852"/>
                <a:gd name="connsiteX141" fmla="*/ 1403635 w 2970672"/>
                <a:gd name="connsiteY141" fmla="*/ 1030711 h 1743852"/>
                <a:gd name="connsiteX142" fmla="*/ 1433245 w 2970672"/>
                <a:gd name="connsiteY142" fmla="*/ 943764 h 1743852"/>
                <a:gd name="connsiteX143" fmla="*/ 1518733 w 2970672"/>
                <a:gd name="connsiteY143" fmla="*/ 804377 h 1743852"/>
                <a:gd name="connsiteX144" fmla="*/ 1514922 w 2970672"/>
                <a:gd name="connsiteY144" fmla="*/ 832233 h 1743852"/>
                <a:gd name="connsiteX145" fmla="*/ 1437274 w 2970672"/>
                <a:gd name="connsiteY145" fmla="*/ 1032481 h 1743852"/>
                <a:gd name="connsiteX146" fmla="*/ 1400560 w 2970672"/>
                <a:gd name="connsiteY146" fmla="*/ 1312133 h 1743852"/>
                <a:gd name="connsiteX147" fmla="*/ 1382741 w 2970672"/>
                <a:gd name="connsiteY147" fmla="*/ 1295539 h 1743852"/>
                <a:gd name="connsiteX148" fmla="*/ 1378684 w 2970672"/>
                <a:gd name="connsiteY148" fmla="*/ 1205861 h 1743852"/>
                <a:gd name="connsiteX149" fmla="*/ 1348862 w 2970672"/>
                <a:gd name="connsiteY149" fmla="*/ 1581115 h 1743852"/>
                <a:gd name="connsiteX150" fmla="*/ 1373036 w 2970672"/>
                <a:gd name="connsiteY150" fmla="*/ 1635549 h 1743852"/>
                <a:gd name="connsiteX151" fmla="*/ 1387222 w 2970672"/>
                <a:gd name="connsiteY151" fmla="*/ 1703545 h 1743852"/>
                <a:gd name="connsiteX152" fmla="*/ 1484006 w 2970672"/>
                <a:gd name="connsiteY152" fmla="*/ 1709821 h 1743852"/>
                <a:gd name="connsiteX153" fmla="*/ 1483894 w 2970672"/>
                <a:gd name="connsiteY153" fmla="*/ 1737951 h 1743852"/>
                <a:gd name="connsiteX154" fmla="*/ 1490780 w 2970672"/>
                <a:gd name="connsiteY154" fmla="*/ 1641428 h 1743852"/>
                <a:gd name="connsiteX155" fmla="*/ 1547646 w 2970672"/>
                <a:gd name="connsiteY155" fmla="*/ 1392402 h 1743852"/>
                <a:gd name="connsiteX156" fmla="*/ 1550531 w 2970672"/>
                <a:gd name="connsiteY156" fmla="*/ 1406333 h 1743852"/>
                <a:gd name="connsiteX157" fmla="*/ 1517863 w 2970672"/>
                <a:gd name="connsiteY157" fmla="*/ 1538077 h 1743852"/>
                <a:gd name="connsiteX158" fmla="*/ 1495407 w 2970672"/>
                <a:gd name="connsiteY158" fmla="*/ 1709469 h 1743852"/>
                <a:gd name="connsiteX159" fmla="*/ 1510273 w 2970672"/>
                <a:gd name="connsiteY159" fmla="*/ 1713847 h 1743852"/>
                <a:gd name="connsiteX160" fmla="*/ 1507706 w 2970672"/>
                <a:gd name="connsiteY160" fmla="*/ 1743853 h 1743852"/>
                <a:gd name="connsiteX161" fmla="*/ 1512360 w 2970672"/>
                <a:gd name="connsiteY161" fmla="*/ 1687046 h 1743852"/>
                <a:gd name="connsiteX162" fmla="*/ 1572072 w 2970672"/>
                <a:gd name="connsiteY162" fmla="*/ 1344641 h 1743852"/>
                <a:gd name="connsiteX163" fmla="*/ 1687026 w 2970672"/>
                <a:gd name="connsiteY163" fmla="*/ 1003575 h 1743852"/>
                <a:gd name="connsiteX164" fmla="*/ 1666835 w 2970672"/>
                <a:gd name="connsiteY164" fmla="*/ 1080695 h 1743852"/>
                <a:gd name="connsiteX165" fmla="*/ 1595337 w 2970672"/>
                <a:gd name="connsiteY165" fmla="*/ 1334814 h 1743852"/>
                <a:gd name="connsiteX166" fmla="*/ 1530849 w 2970672"/>
                <a:gd name="connsiteY166" fmla="*/ 1706918 h 1743852"/>
                <a:gd name="connsiteX167" fmla="*/ 1574500 w 2970672"/>
                <a:gd name="connsiteY167" fmla="*/ 1704528 h 1743852"/>
                <a:gd name="connsiteX168" fmla="*/ 1602106 w 2970672"/>
                <a:gd name="connsiteY168" fmla="*/ 1539406 h 1743852"/>
                <a:gd name="connsiteX169" fmla="*/ 1635043 w 2970672"/>
                <a:gd name="connsiteY169" fmla="*/ 1380587 h 1743852"/>
                <a:gd name="connsiteX170" fmla="*/ 1672974 w 2970672"/>
                <a:gd name="connsiteY170" fmla="*/ 1432911 h 1743852"/>
                <a:gd name="connsiteX171" fmla="*/ 1663381 w 2970672"/>
                <a:gd name="connsiteY171" fmla="*/ 1524704 h 1743852"/>
                <a:gd name="connsiteX172" fmla="*/ 1639753 w 2970672"/>
                <a:gd name="connsiteY172" fmla="*/ 1699871 h 1743852"/>
                <a:gd name="connsiteX173" fmla="*/ 1656718 w 2970672"/>
                <a:gd name="connsiteY173" fmla="*/ 1697951 h 1743852"/>
                <a:gd name="connsiteX174" fmla="*/ 1677410 w 2970672"/>
                <a:gd name="connsiteY174" fmla="*/ 1705790 h 1743852"/>
                <a:gd name="connsiteX175" fmla="*/ 1678783 w 2970672"/>
                <a:gd name="connsiteY175" fmla="*/ 1701865 h 1743852"/>
                <a:gd name="connsiteX176" fmla="*/ 1680893 w 2970672"/>
                <a:gd name="connsiteY176" fmla="*/ 1693908 h 1743852"/>
                <a:gd name="connsiteX177" fmla="*/ 1686802 w 2970672"/>
                <a:gd name="connsiteY177" fmla="*/ 1655851 h 1743852"/>
                <a:gd name="connsiteX178" fmla="*/ 1786348 w 2970672"/>
                <a:gd name="connsiteY178" fmla="*/ 1333568 h 1743852"/>
                <a:gd name="connsiteX179" fmla="*/ 1805277 w 2970672"/>
                <a:gd name="connsiteY179" fmla="*/ 1272071 h 1743852"/>
                <a:gd name="connsiteX180" fmla="*/ 1833063 w 2970672"/>
                <a:gd name="connsiteY180" fmla="*/ 1218983 h 1743852"/>
                <a:gd name="connsiteX181" fmla="*/ 1804702 w 2970672"/>
                <a:gd name="connsiteY181" fmla="*/ 1335383 h 1743852"/>
                <a:gd name="connsiteX182" fmla="*/ 1701189 w 2970672"/>
                <a:gd name="connsiteY182" fmla="*/ 1691619 h 1743852"/>
                <a:gd name="connsiteX183" fmla="*/ 1833543 w 2970672"/>
                <a:gd name="connsiteY183" fmla="*/ 1662093 h 1743852"/>
                <a:gd name="connsiteX184" fmla="*/ 1878656 w 2970672"/>
                <a:gd name="connsiteY184" fmla="*/ 1522231 h 1743852"/>
                <a:gd name="connsiteX185" fmla="*/ 1886251 w 2970672"/>
                <a:gd name="connsiteY185" fmla="*/ 1497702 h 1743852"/>
                <a:gd name="connsiteX186" fmla="*/ 1907273 w 2970672"/>
                <a:gd name="connsiteY186" fmla="*/ 1484045 h 1743852"/>
                <a:gd name="connsiteX187" fmla="*/ 1877311 w 2970672"/>
                <a:gd name="connsiteY187" fmla="*/ 1645588 h 1743852"/>
                <a:gd name="connsiteX188" fmla="*/ 1901731 w 2970672"/>
                <a:gd name="connsiteY188" fmla="*/ 1637162 h 1743852"/>
                <a:gd name="connsiteX189" fmla="*/ 1920800 w 2970672"/>
                <a:gd name="connsiteY189" fmla="*/ 1635716 h 1743852"/>
                <a:gd name="connsiteX190" fmla="*/ 1929109 w 2970672"/>
                <a:gd name="connsiteY190" fmla="*/ 1620635 h 1743852"/>
                <a:gd name="connsiteX191" fmla="*/ 1936236 w 2970672"/>
                <a:gd name="connsiteY191" fmla="*/ 1608150 h 1743852"/>
                <a:gd name="connsiteX192" fmla="*/ 2224432 w 2970672"/>
                <a:gd name="connsiteY192" fmla="*/ 1043861 h 1743852"/>
                <a:gd name="connsiteX193" fmla="*/ 2306806 w 2970672"/>
                <a:gd name="connsiteY193" fmla="*/ 844260 h 1743852"/>
                <a:gd name="connsiteX194" fmla="*/ 2318592 w 2970672"/>
                <a:gd name="connsiteY194" fmla="*/ 834489 h 1743852"/>
                <a:gd name="connsiteX195" fmla="*/ 2037874 w 2970672"/>
                <a:gd name="connsiteY195" fmla="*/ 1565369 h 1743852"/>
                <a:gd name="connsiteX196" fmla="*/ 2048622 w 2970672"/>
                <a:gd name="connsiteY196" fmla="*/ 1572840 h 1743852"/>
                <a:gd name="connsiteX197" fmla="*/ 2062864 w 2970672"/>
                <a:gd name="connsiteY197" fmla="*/ 1565542 h 1743852"/>
                <a:gd name="connsiteX198" fmla="*/ 2072027 w 2970672"/>
                <a:gd name="connsiteY198" fmla="*/ 1564241 h 1743852"/>
                <a:gd name="connsiteX199" fmla="*/ 2073980 w 2970672"/>
                <a:gd name="connsiteY199" fmla="*/ 1564984 h 1743852"/>
                <a:gd name="connsiteX200" fmla="*/ 2089684 w 2970672"/>
                <a:gd name="connsiteY200" fmla="*/ 1558529 h 1743852"/>
                <a:gd name="connsiteX201" fmla="*/ 2114981 w 2970672"/>
                <a:gd name="connsiteY201" fmla="*/ 1537440 h 1743852"/>
                <a:gd name="connsiteX202" fmla="*/ 2145662 w 2970672"/>
                <a:gd name="connsiteY202" fmla="*/ 1519830 h 1743852"/>
                <a:gd name="connsiteX203" fmla="*/ 2202288 w 2970672"/>
                <a:gd name="connsiteY203" fmla="*/ 1484810 h 1743852"/>
                <a:gd name="connsiteX204" fmla="*/ 2262324 w 2970672"/>
                <a:gd name="connsiteY204" fmla="*/ 1201970 h 1743852"/>
                <a:gd name="connsiteX205" fmla="*/ 2315439 w 2970672"/>
                <a:gd name="connsiteY205" fmla="*/ 953647 h 1743852"/>
                <a:gd name="connsiteX206" fmla="*/ 2328721 w 2970672"/>
                <a:gd name="connsiteY206" fmla="*/ 925796 h 1743852"/>
                <a:gd name="connsiteX207" fmla="*/ 2288536 w 2970672"/>
                <a:gd name="connsiteY207" fmla="*/ 1334116 h 1743852"/>
                <a:gd name="connsiteX208" fmla="*/ 2267804 w 2970672"/>
                <a:gd name="connsiteY208" fmla="*/ 1449343 h 1743852"/>
                <a:gd name="connsiteX209" fmla="*/ 2279925 w 2970672"/>
                <a:gd name="connsiteY209" fmla="*/ 1428572 h 1743852"/>
                <a:gd name="connsiteX210" fmla="*/ 2289389 w 2970672"/>
                <a:gd name="connsiteY210" fmla="*/ 1422045 h 1743852"/>
                <a:gd name="connsiteX211" fmla="*/ 2299323 w 2970672"/>
                <a:gd name="connsiteY211" fmla="*/ 1422542 h 1743852"/>
                <a:gd name="connsiteX212" fmla="*/ 2312152 w 2970672"/>
                <a:gd name="connsiteY212" fmla="*/ 1389091 h 1743852"/>
                <a:gd name="connsiteX213" fmla="*/ 2325094 w 2970672"/>
                <a:gd name="connsiteY213" fmla="*/ 1357723 h 1743852"/>
                <a:gd name="connsiteX214" fmla="*/ 2457520 w 2970672"/>
                <a:gd name="connsiteY214" fmla="*/ 963368 h 1743852"/>
                <a:gd name="connsiteX215" fmla="*/ 2484273 w 2970672"/>
                <a:gd name="connsiteY215" fmla="*/ 904741 h 1743852"/>
                <a:gd name="connsiteX216" fmla="*/ 2483034 w 2970672"/>
                <a:gd name="connsiteY216" fmla="*/ 935853 h 1743852"/>
                <a:gd name="connsiteX217" fmla="*/ 2473698 w 2970672"/>
                <a:gd name="connsiteY217" fmla="*/ 966908 h 1743852"/>
                <a:gd name="connsiteX218" fmla="*/ 2455667 w 2970672"/>
                <a:gd name="connsiteY218" fmla="*/ 1029366 h 1743852"/>
                <a:gd name="connsiteX219" fmla="*/ 2336768 w 2970672"/>
                <a:gd name="connsiteY219" fmla="*/ 1382156 h 1743852"/>
                <a:gd name="connsiteX220" fmla="*/ 2409968 w 2970672"/>
                <a:gd name="connsiteY220" fmla="*/ 1325701 h 1743852"/>
                <a:gd name="connsiteX221" fmla="*/ 2444104 w 2970672"/>
                <a:gd name="connsiteY221" fmla="*/ 1295505 h 1743852"/>
                <a:gd name="connsiteX222" fmla="*/ 2479239 w 2970672"/>
                <a:gd name="connsiteY222" fmla="*/ 1262864 h 1743852"/>
                <a:gd name="connsiteX223" fmla="*/ 2512410 w 2970672"/>
                <a:gd name="connsiteY223" fmla="*/ 1215432 h 1743852"/>
                <a:gd name="connsiteX224" fmla="*/ 2519670 w 2970672"/>
                <a:gd name="connsiteY224" fmla="*/ 1220920 h 1743852"/>
                <a:gd name="connsiteX225" fmla="*/ 2538360 w 2970672"/>
                <a:gd name="connsiteY225" fmla="*/ 1204868 h 1743852"/>
                <a:gd name="connsiteX226" fmla="*/ 2546228 w 2970672"/>
                <a:gd name="connsiteY226" fmla="*/ 1196610 h 1743852"/>
                <a:gd name="connsiteX227" fmla="*/ 2556591 w 2970672"/>
                <a:gd name="connsiteY227" fmla="*/ 1189200 h 1743852"/>
                <a:gd name="connsiteX228" fmla="*/ 2600086 w 2970672"/>
                <a:gd name="connsiteY228" fmla="*/ 1061678 h 1743852"/>
                <a:gd name="connsiteX229" fmla="*/ 2706518 w 2970672"/>
                <a:gd name="connsiteY229" fmla="*/ 693616 h 1743852"/>
                <a:gd name="connsiteX230" fmla="*/ 2710536 w 2970672"/>
                <a:gd name="connsiteY230" fmla="*/ 677284 h 1743852"/>
                <a:gd name="connsiteX231" fmla="*/ 2721441 w 2970672"/>
                <a:gd name="connsiteY231" fmla="*/ 665095 h 1743852"/>
                <a:gd name="connsiteX232" fmla="*/ 2725285 w 2970672"/>
                <a:gd name="connsiteY232" fmla="*/ 744259 h 1743852"/>
                <a:gd name="connsiteX233" fmla="*/ 2684112 w 2970672"/>
                <a:gd name="connsiteY233" fmla="*/ 982498 h 1743852"/>
                <a:gd name="connsiteX234" fmla="*/ 2724298 w 2970672"/>
                <a:gd name="connsiteY234" fmla="*/ 995541 h 1743852"/>
                <a:gd name="connsiteX235" fmla="*/ 2821232 w 2970672"/>
                <a:gd name="connsiteY235" fmla="*/ 725755 h 1743852"/>
                <a:gd name="connsiteX236" fmla="*/ 2789774 w 2970672"/>
                <a:gd name="connsiteY236" fmla="*/ 910453 h 1743852"/>
                <a:gd name="connsiteX237" fmla="*/ 2861283 w 2970672"/>
                <a:gd name="connsiteY237" fmla="*/ 816074 h 1743852"/>
                <a:gd name="connsiteX238" fmla="*/ 2930476 w 2970672"/>
                <a:gd name="connsiteY238" fmla="*/ 721461 h 1743852"/>
                <a:gd name="connsiteX239" fmla="*/ 2948836 w 2970672"/>
                <a:gd name="connsiteY239" fmla="*/ 589969 h 1743852"/>
                <a:gd name="connsiteX240" fmla="*/ 2970673 w 2970672"/>
                <a:gd name="connsiteY240" fmla="*/ 166323 h 1743852"/>
                <a:gd name="connsiteX241" fmla="*/ 2850066 w 2970672"/>
                <a:gd name="connsiteY241" fmla="*/ 261874 h 1743852"/>
                <a:gd name="connsiteX242" fmla="*/ 2692796 w 2970672"/>
                <a:gd name="connsiteY242" fmla="*/ 530872 h 1743852"/>
                <a:gd name="connsiteX243" fmla="*/ 2511489 w 2970672"/>
                <a:gd name="connsiteY243" fmla="*/ 529756 h 1743852"/>
                <a:gd name="connsiteX244" fmla="*/ 2346953 w 2970672"/>
                <a:gd name="connsiteY244" fmla="*/ 683627 h 1743852"/>
                <a:gd name="connsiteX245" fmla="*/ 2063305 w 2970672"/>
                <a:gd name="connsiteY245" fmla="*/ 698870 h 1743852"/>
                <a:gd name="connsiteX246" fmla="*/ 1695207 w 2970672"/>
                <a:gd name="connsiteY246" fmla="*/ 592989 h 1743852"/>
                <a:gd name="connsiteX247" fmla="*/ 1447085 w 2970672"/>
                <a:gd name="connsiteY247" fmla="*/ 611783 h 1743852"/>
                <a:gd name="connsiteX248" fmla="*/ 1037239 w 2970672"/>
                <a:gd name="connsiteY248" fmla="*/ 599690 h 1743852"/>
                <a:gd name="connsiteX249" fmla="*/ 934802 w 2970672"/>
                <a:gd name="connsiteY249" fmla="*/ 541381 h 1743852"/>
                <a:gd name="connsiteX250" fmla="*/ 851987 w 2970672"/>
                <a:gd name="connsiteY250" fmla="*/ 467443 h 1743852"/>
                <a:gd name="connsiteX251" fmla="*/ 731927 w 2970672"/>
                <a:gd name="connsiteY251" fmla="*/ 273359 h 1743852"/>
                <a:gd name="connsiteX252" fmla="*/ 266175 w 2970672"/>
                <a:gd name="connsiteY252" fmla="*/ 232778 h 1743852"/>
                <a:gd name="connsiteX253" fmla="*/ 251621 w 2970672"/>
                <a:gd name="connsiteY253" fmla="*/ 167155 h 1743852"/>
                <a:gd name="connsiteX254" fmla="*/ 56285 w 2970672"/>
                <a:gd name="connsiteY254" fmla="*/ 0 h 1743852"/>
                <a:gd name="connsiteX255" fmla="*/ 20218 w 2970672"/>
                <a:gd name="connsiteY255" fmla="*/ 225827 h 1743852"/>
                <a:gd name="connsiteX256" fmla="*/ 8086 w 2970672"/>
                <a:gd name="connsiteY256" fmla="*/ 342394 h 1743852"/>
                <a:gd name="connsiteX257" fmla="*/ 11 w 2970672"/>
                <a:gd name="connsiteY257" fmla="*/ 468203 h 1743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</a:cxnLst>
              <a:rect l="l" t="t" r="r" b="b"/>
              <a:pathLst>
                <a:path w="2970672" h="1743852">
                  <a:moveTo>
                    <a:pt x="793101" y="1451085"/>
                  </a:moveTo>
                  <a:cubicBezTo>
                    <a:pt x="788944" y="1434195"/>
                    <a:pt x="789518" y="1441465"/>
                    <a:pt x="796634" y="1433938"/>
                  </a:cubicBezTo>
                  <a:cubicBezTo>
                    <a:pt x="810596" y="1438204"/>
                    <a:pt x="809943" y="1438098"/>
                    <a:pt x="804960" y="1452476"/>
                  </a:cubicBezTo>
                  <a:lnTo>
                    <a:pt x="793101" y="1451085"/>
                  </a:lnTo>
                  <a:close/>
                  <a:moveTo>
                    <a:pt x="1994313" y="1268146"/>
                  </a:moveTo>
                  <a:lnTo>
                    <a:pt x="2037841" y="1138926"/>
                  </a:lnTo>
                  <a:cubicBezTo>
                    <a:pt x="2053187" y="1091885"/>
                    <a:pt x="2065682" y="1040829"/>
                    <a:pt x="2061826" y="989750"/>
                  </a:cubicBezTo>
                  <a:cubicBezTo>
                    <a:pt x="2060604" y="973625"/>
                    <a:pt x="2052384" y="953418"/>
                    <a:pt x="2060676" y="939119"/>
                  </a:cubicBezTo>
                  <a:cubicBezTo>
                    <a:pt x="2079048" y="937969"/>
                    <a:pt x="2080454" y="954714"/>
                    <a:pt x="2085058" y="975529"/>
                  </a:cubicBezTo>
                  <a:cubicBezTo>
                    <a:pt x="2109685" y="1087016"/>
                    <a:pt x="2052562" y="1181467"/>
                    <a:pt x="2012862" y="1278085"/>
                  </a:cubicBezTo>
                  <a:cubicBezTo>
                    <a:pt x="2000317" y="1308610"/>
                    <a:pt x="2004983" y="1310436"/>
                    <a:pt x="1989820" y="1316114"/>
                  </a:cubicBezTo>
                  <a:cubicBezTo>
                    <a:pt x="1980674" y="1304132"/>
                    <a:pt x="1989145" y="1284768"/>
                    <a:pt x="1994318" y="1268140"/>
                  </a:cubicBezTo>
                  <a:close/>
                  <a:moveTo>
                    <a:pt x="1905398" y="1205186"/>
                  </a:moveTo>
                  <a:cubicBezTo>
                    <a:pt x="1891089" y="1182902"/>
                    <a:pt x="1935159" y="1008556"/>
                    <a:pt x="1941035" y="981520"/>
                  </a:cubicBezTo>
                  <a:cubicBezTo>
                    <a:pt x="1947709" y="950855"/>
                    <a:pt x="1948083" y="921436"/>
                    <a:pt x="1961678" y="914093"/>
                  </a:cubicBezTo>
                  <a:cubicBezTo>
                    <a:pt x="1973826" y="922173"/>
                    <a:pt x="1968603" y="928186"/>
                    <a:pt x="1964217" y="947779"/>
                  </a:cubicBezTo>
                  <a:lnTo>
                    <a:pt x="1905392" y="1205186"/>
                  </a:lnTo>
                  <a:close/>
                  <a:moveTo>
                    <a:pt x="655234" y="1034531"/>
                  </a:moveTo>
                  <a:cubicBezTo>
                    <a:pt x="644006" y="1029561"/>
                    <a:pt x="645747" y="1031130"/>
                    <a:pt x="642705" y="1014128"/>
                  </a:cubicBezTo>
                  <a:cubicBezTo>
                    <a:pt x="625808" y="919761"/>
                    <a:pt x="611733" y="709295"/>
                    <a:pt x="663275" y="642303"/>
                  </a:cubicBezTo>
                  <a:cubicBezTo>
                    <a:pt x="672930" y="656318"/>
                    <a:pt x="669648" y="694794"/>
                    <a:pt x="669576" y="744516"/>
                  </a:cubicBezTo>
                  <a:lnTo>
                    <a:pt x="662438" y="992727"/>
                  </a:lnTo>
                  <a:cubicBezTo>
                    <a:pt x="661852" y="1019388"/>
                    <a:pt x="664899" y="1022353"/>
                    <a:pt x="655234" y="1034525"/>
                  </a:cubicBezTo>
                  <a:close/>
                  <a:moveTo>
                    <a:pt x="1752647" y="1215197"/>
                  </a:moveTo>
                  <a:cubicBezTo>
                    <a:pt x="1745716" y="1204521"/>
                    <a:pt x="1748133" y="1203444"/>
                    <a:pt x="1749701" y="1187313"/>
                  </a:cubicBezTo>
                  <a:cubicBezTo>
                    <a:pt x="1756576" y="1116866"/>
                    <a:pt x="1796650" y="797453"/>
                    <a:pt x="1812945" y="782478"/>
                  </a:cubicBezTo>
                  <a:cubicBezTo>
                    <a:pt x="1830992" y="808012"/>
                    <a:pt x="1787944" y="1059841"/>
                    <a:pt x="1777603" y="1115565"/>
                  </a:cubicBezTo>
                  <a:cubicBezTo>
                    <a:pt x="1774104" y="1134414"/>
                    <a:pt x="1771085" y="1150903"/>
                    <a:pt x="1767491" y="1169669"/>
                  </a:cubicBezTo>
                  <a:cubicBezTo>
                    <a:pt x="1759617" y="1210887"/>
                    <a:pt x="1765505" y="1207961"/>
                    <a:pt x="1752647" y="1215197"/>
                  </a:cubicBezTo>
                  <a:close/>
                  <a:moveTo>
                    <a:pt x="849933" y="961710"/>
                  </a:moveTo>
                  <a:cubicBezTo>
                    <a:pt x="849933" y="908767"/>
                    <a:pt x="857690" y="854188"/>
                    <a:pt x="876139" y="804879"/>
                  </a:cubicBezTo>
                  <a:cubicBezTo>
                    <a:pt x="890760" y="765822"/>
                    <a:pt x="888562" y="771344"/>
                    <a:pt x="900437" y="768112"/>
                  </a:cubicBezTo>
                  <a:cubicBezTo>
                    <a:pt x="907909" y="783070"/>
                    <a:pt x="888143" y="852686"/>
                    <a:pt x="885755" y="877521"/>
                  </a:cubicBezTo>
                  <a:cubicBezTo>
                    <a:pt x="875777" y="981247"/>
                    <a:pt x="889449" y="1092460"/>
                    <a:pt x="889460" y="1199010"/>
                  </a:cubicBezTo>
                  <a:cubicBezTo>
                    <a:pt x="889466" y="1254321"/>
                    <a:pt x="892730" y="1248151"/>
                    <a:pt x="874041" y="1252272"/>
                  </a:cubicBezTo>
                  <a:lnTo>
                    <a:pt x="849922" y="961710"/>
                  </a:lnTo>
                  <a:close/>
                  <a:moveTo>
                    <a:pt x="0" y="468164"/>
                  </a:moveTo>
                  <a:cubicBezTo>
                    <a:pt x="17757" y="483781"/>
                    <a:pt x="66275" y="619338"/>
                    <a:pt x="89082" y="641516"/>
                  </a:cubicBezTo>
                  <a:cubicBezTo>
                    <a:pt x="89177" y="597121"/>
                    <a:pt x="80455" y="414673"/>
                    <a:pt x="90315" y="386460"/>
                  </a:cubicBezTo>
                  <a:cubicBezTo>
                    <a:pt x="106053" y="393221"/>
                    <a:pt x="101850" y="402015"/>
                    <a:pt x="102085" y="422641"/>
                  </a:cubicBezTo>
                  <a:cubicBezTo>
                    <a:pt x="102950" y="500336"/>
                    <a:pt x="100221" y="556825"/>
                    <a:pt x="108084" y="636301"/>
                  </a:cubicBezTo>
                  <a:lnTo>
                    <a:pt x="113704" y="716464"/>
                  </a:lnTo>
                  <a:cubicBezTo>
                    <a:pt x="113971" y="715900"/>
                    <a:pt x="114730" y="719228"/>
                    <a:pt x="115629" y="720361"/>
                  </a:cubicBezTo>
                  <a:lnTo>
                    <a:pt x="115311" y="702829"/>
                  </a:lnTo>
                  <a:cubicBezTo>
                    <a:pt x="123168" y="709786"/>
                    <a:pt x="116042" y="696106"/>
                    <a:pt x="122482" y="713013"/>
                  </a:cubicBezTo>
                  <a:cubicBezTo>
                    <a:pt x="129385" y="703599"/>
                    <a:pt x="139095" y="574368"/>
                    <a:pt x="143364" y="546757"/>
                  </a:cubicBezTo>
                  <a:cubicBezTo>
                    <a:pt x="147600" y="519376"/>
                    <a:pt x="163158" y="415315"/>
                    <a:pt x="176859" y="401384"/>
                  </a:cubicBezTo>
                  <a:cubicBezTo>
                    <a:pt x="183293" y="412658"/>
                    <a:pt x="177908" y="435600"/>
                    <a:pt x="176406" y="449347"/>
                  </a:cubicBezTo>
                  <a:cubicBezTo>
                    <a:pt x="189917" y="433278"/>
                    <a:pt x="179280" y="420324"/>
                    <a:pt x="200537" y="415902"/>
                  </a:cubicBezTo>
                  <a:cubicBezTo>
                    <a:pt x="207451" y="424087"/>
                    <a:pt x="207144" y="415996"/>
                    <a:pt x="204605" y="433445"/>
                  </a:cubicBezTo>
                  <a:cubicBezTo>
                    <a:pt x="202814" y="445746"/>
                    <a:pt x="180765" y="489789"/>
                    <a:pt x="176546" y="559868"/>
                  </a:cubicBezTo>
                  <a:lnTo>
                    <a:pt x="174582" y="546054"/>
                  </a:lnTo>
                  <a:cubicBezTo>
                    <a:pt x="164927" y="560392"/>
                    <a:pt x="168622" y="786521"/>
                    <a:pt x="177065" y="804890"/>
                  </a:cubicBezTo>
                  <a:cubicBezTo>
                    <a:pt x="193980" y="836220"/>
                    <a:pt x="217066" y="873713"/>
                    <a:pt x="236665" y="901916"/>
                  </a:cubicBezTo>
                  <a:cubicBezTo>
                    <a:pt x="247955" y="918169"/>
                    <a:pt x="257654" y="933061"/>
                    <a:pt x="267252" y="947751"/>
                  </a:cubicBezTo>
                  <a:cubicBezTo>
                    <a:pt x="284418" y="974038"/>
                    <a:pt x="291070" y="969594"/>
                    <a:pt x="290261" y="1009952"/>
                  </a:cubicBezTo>
                  <a:cubicBezTo>
                    <a:pt x="300021" y="992079"/>
                    <a:pt x="291974" y="973006"/>
                    <a:pt x="294948" y="924138"/>
                  </a:cubicBezTo>
                  <a:cubicBezTo>
                    <a:pt x="296583" y="897181"/>
                    <a:pt x="298777" y="870229"/>
                    <a:pt x="299937" y="843238"/>
                  </a:cubicBezTo>
                  <a:cubicBezTo>
                    <a:pt x="304140" y="745381"/>
                    <a:pt x="303386" y="621192"/>
                    <a:pt x="330703" y="528678"/>
                  </a:cubicBezTo>
                  <a:cubicBezTo>
                    <a:pt x="344543" y="481804"/>
                    <a:pt x="348248" y="474601"/>
                    <a:pt x="368433" y="433618"/>
                  </a:cubicBezTo>
                  <a:cubicBezTo>
                    <a:pt x="375269" y="419732"/>
                    <a:pt x="375598" y="417901"/>
                    <a:pt x="387184" y="410826"/>
                  </a:cubicBezTo>
                  <a:cubicBezTo>
                    <a:pt x="389974" y="445176"/>
                    <a:pt x="374538" y="547958"/>
                    <a:pt x="371603" y="591610"/>
                  </a:cubicBezTo>
                  <a:cubicBezTo>
                    <a:pt x="367328" y="655251"/>
                    <a:pt x="365760" y="720813"/>
                    <a:pt x="365347" y="784745"/>
                  </a:cubicBezTo>
                  <a:cubicBezTo>
                    <a:pt x="365062" y="829106"/>
                    <a:pt x="370152" y="1055608"/>
                    <a:pt x="366296" y="1082376"/>
                  </a:cubicBezTo>
                  <a:cubicBezTo>
                    <a:pt x="362858" y="1106273"/>
                    <a:pt x="363332" y="1153237"/>
                    <a:pt x="369867" y="1174683"/>
                  </a:cubicBezTo>
                  <a:lnTo>
                    <a:pt x="368991" y="1089037"/>
                  </a:lnTo>
                  <a:lnTo>
                    <a:pt x="404427" y="1131656"/>
                  </a:lnTo>
                  <a:cubicBezTo>
                    <a:pt x="413418" y="1127485"/>
                    <a:pt x="417955" y="1125196"/>
                    <a:pt x="431264" y="1126374"/>
                  </a:cubicBezTo>
                  <a:cubicBezTo>
                    <a:pt x="413234" y="1048417"/>
                    <a:pt x="404930" y="882865"/>
                    <a:pt x="408044" y="800837"/>
                  </a:cubicBezTo>
                  <a:cubicBezTo>
                    <a:pt x="409288" y="768128"/>
                    <a:pt x="431532" y="536763"/>
                    <a:pt x="470311" y="518159"/>
                  </a:cubicBezTo>
                  <a:cubicBezTo>
                    <a:pt x="490122" y="528416"/>
                    <a:pt x="489826" y="568885"/>
                    <a:pt x="491824" y="591191"/>
                  </a:cubicBezTo>
                  <a:cubicBezTo>
                    <a:pt x="500547" y="688658"/>
                    <a:pt x="482655" y="1003475"/>
                    <a:pt x="470222" y="1110227"/>
                  </a:cubicBezTo>
                  <a:cubicBezTo>
                    <a:pt x="464703" y="1157586"/>
                    <a:pt x="468844" y="1173187"/>
                    <a:pt x="445841" y="1174666"/>
                  </a:cubicBezTo>
                  <a:cubicBezTo>
                    <a:pt x="456868" y="1196710"/>
                    <a:pt x="490379" y="1211596"/>
                    <a:pt x="493024" y="1238955"/>
                  </a:cubicBezTo>
                  <a:cubicBezTo>
                    <a:pt x="495636" y="1266019"/>
                    <a:pt x="482940" y="1326326"/>
                    <a:pt x="496082" y="1345701"/>
                  </a:cubicBezTo>
                  <a:cubicBezTo>
                    <a:pt x="507037" y="1307342"/>
                    <a:pt x="492885" y="1239525"/>
                    <a:pt x="494726" y="1198877"/>
                  </a:cubicBezTo>
                  <a:cubicBezTo>
                    <a:pt x="496841" y="1152064"/>
                    <a:pt x="500837" y="1105380"/>
                    <a:pt x="502176" y="1058249"/>
                  </a:cubicBezTo>
                  <a:cubicBezTo>
                    <a:pt x="503800" y="1000806"/>
                    <a:pt x="497957" y="816772"/>
                    <a:pt x="518321" y="776280"/>
                  </a:cubicBezTo>
                  <a:lnTo>
                    <a:pt x="516926" y="795309"/>
                  </a:lnTo>
                  <a:cubicBezTo>
                    <a:pt x="531016" y="777805"/>
                    <a:pt x="544315" y="585965"/>
                    <a:pt x="574829" y="552492"/>
                  </a:cubicBezTo>
                  <a:cubicBezTo>
                    <a:pt x="581141" y="564748"/>
                    <a:pt x="569221" y="597093"/>
                    <a:pt x="565303" y="614229"/>
                  </a:cubicBezTo>
                  <a:cubicBezTo>
                    <a:pt x="585025" y="598271"/>
                    <a:pt x="591253" y="561576"/>
                    <a:pt x="619049" y="553609"/>
                  </a:cubicBezTo>
                  <a:lnTo>
                    <a:pt x="622950" y="567540"/>
                  </a:lnTo>
                  <a:cubicBezTo>
                    <a:pt x="623151" y="570181"/>
                    <a:pt x="621935" y="578673"/>
                    <a:pt x="621449" y="581655"/>
                  </a:cubicBezTo>
                  <a:cubicBezTo>
                    <a:pt x="598424" y="722371"/>
                    <a:pt x="589506" y="822082"/>
                    <a:pt x="585176" y="969733"/>
                  </a:cubicBezTo>
                  <a:cubicBezTo>
                    <a:pt x="582971" y="1044799"/>
                    <a:pt x="582564" y="1120059"/>
                    <a:pt x="587268" y="1195013"/>
                  </a:cubicBezTo>
                  <a:cubicBezTo>
                    <a:pt x="589439" y="1229698"/>
                    <a:pt x="593306" y="1269380"/>
                    <a:pt x="593457" y="1303585"/>
                  </a:cubicBezTo>
                  <a:cubicBezTo>
                    <a:pt x="593574" y="1329922"/>
                    <a:pt x="584121" y="1393954"/>
                    <a:pt x="589506" y="1415390"/>
                  </a:cubicBezTo>
                  <a:lnTo>
                    <a:pt x="591973" y="1421643"/>
                  </a:lnTo>
                  <a:cubicBezTo>
                    <a:pt x="593368" y="1426830"/>
                    <a:pt x="593329" y="1427082"/>
                    <a:pt x="594434" y="1432397"/>
                  </a:cubicBezTo>
                  <a:lnTo>
                    <a:pt x="599992" y="1453067"/>
                  </a:lnTo>
                  <a:cubicBezTo>
                    <a:pt x="600031" y="1439991"/>
                    <a:pt x="597179" y="1433592"/>
                    <a:pt x="597196" y="1420214"/>
                  </a:cubicBezTo>
                  <a:cubicBezTo>
                    <a:pt x="597207" y="1406758"/>
                    <a:pt x="600109" y="1400560"/>
                    <a:pt x="600159" y="1387628"/>
                  </a:cubicBezTo>
                  <a:cubicBezTo>
                    <a:pt x="590014" y="1375222"/>
                    <a:pt x="593703" y="1346176"/>
                    <a:pt x="595634" y="1329007"/>
                  </a:cubicBezTo>
                  <a:lnTo>
                    <a:pt x="651484" y="1375149"/>
                  </a:lnTo>
                  <a:cubicBezTo>
                    <a:pt x="656517" y="1369409"/>
                    <a:pt x="654224" y="1375635"/>
                    <a:pt x="655490" y="1363681"/>
                  </a:cubicBezTo>
                  <a:lnTo>
                    <a:pt x="649396" y="1259184"/>
                  </a:lnTo>
                  <a:cubicBezTo>
                    <a:pt x="647940" y="1220479"/>
                    <a:pt x="647454" y="1181607"/>
                    <a:pt x="646450" y="1142701"/>
                  </a:cubicBezTo>
                  <a:cubicBezTo>
                    <a:pt x="646037" y="1126748"/>
                    <a:pt x="639887" y="1096167"/>
                    <a:pt x="653755" y="1088194"/>
                  </a:cubicBezTo>
                  <a:cubicBezTo>
                    <a:pt x="690614" y="1067010"/>
                    <a:pt x="672801" y="1185923"/>
                    <a:pt x="675391" y="1244170"/>
                  </a:cubicBezTo>
                  <a:cubicBezTo>
                    <a:pt x="684532" y="1216582"/>
                    <a:pt x="681122" y="1162455"/>
                    <a:pt x="685659" y="1128982"/>
                  </a:cubicBezTo>
                  <a:cubicBezTo>
                    <a:pt x="693499" y="1071147"/>
                    <a:pt x="737379" y="871005"/>
                    <a:pt x="774200" y="858777"/>
                  </a:cubicBezTo>
                  <a:cubicBezTo>
                    <a:pt x="779334" y="874489"/>
                    <a:pt x="763597" y="981303"/>
                    <a:pt x="762575" y="1010158"/>
                  </a:cubicBezTo>
                  <a:cubicBezTo>
                    <a:pt x="760695" y="1063532"/>
                    <a:pt x="762190" y="1117597"/>
                    <a:pt x="765740" y="1170736"/>
                  </a:cubicBezTo>
                  <a:cubicBezTo>
                    <a:pt x="772581" y="1273065"/>
                    <a:pt x="781521" y="1376383"/>
                    <a:pt x="788960" y="1478489"/>
                  </a:cubicBezTo>
                  <a:cubicBezTo>
                    <a:pt x="829910" y="1503872"/>
                    <a:pt x="886179" y="1541326"/>
                    <a:pt x="935500" y="1562650"/>
                  </a:cubicBezTo>
                  <a:cubicBezTo>
                    <a:pt x="934065" y="1496848"/>
                    <a:pt x="925689" y="1430058"/>
                    <a:pt x="919249" y="1364976"/>
                  </a:cubicBezTo>
                  <a:cubicBezTo>
                    <a:pt x="914299" y="1314925"/>
                    <a:pt x="909187" y="1261781"/>
                    <a:pt x="921236" y="1212193"/>
                  </a:cubicBezTo>
                  <a:cubicBezTo>
                    <a:pt x="922179" y="1208318"/>
                    <a:pt x="926297" y="1192863"/>
                    <a:pt x="927648" y="1190468"/>
                  </a:cubicBezTo>
                  <a:cubicBezTo>
                    <a:pt x="937235" y="1173466"/>
                    <a:pt x="929015" y="1183137"/>
                    <a:pt x="942916" y="1178670"/>
                  </a:cubicBezTo>
                  <a:cubicBezTo>
                    <a:pt x="949903" y="1192042"/>
                    <a:pt x="944233" y="1184722"/>
                    <a:pt x="947861" y="1196733"/>
                  </a:cubicBezTo>
                  <a:cubicBezTo>
                    <a:pt x="983732" y="1315422"/>
                    <a:pt x="992857" y="1471968"/>
                    <a:pt x="1001836" y="1594499"/>
                  </a:cubicBezTo>
                  <a:lnTo>
                    <a:pt x="1004414" y="1596481"/>
                  </a:lnTo>
                  <a:lnTo>
                    <a:pt x="1049795" y="1613304"/>
                  </a:lnTo>
                  <a:cubicBezTo>
                    <a:pt x="1037077" y="1547217"/>
                    <a:pt x="1033064" y="1476541"/>
                    <a:pt x="1034253" y="1408125"/>
                  </a:cubicBezTo>
                  <a:lnTo>
                    <a:pt x="1052278" y="1212696"/>
                  </a:lnTo>
                  <a:cubicBezTo>
                    <a:pt x="1052485" y="1210887"/>
                    <a:pt x="1053093" y="1210440"/>
                    <a:pt x="1053657" y="1209390"/>
                  </a:cubicBezTo>
                  <a:lnTo>
                    <a:pt x="1058344" y="905662"/>
                  </a:lnTo>
                  <a:cubicBezTo>
                    <a:pt x="1061715" y="887695"/>
                    <a:pt x="1058205" y="898281"/>
                    <a:pt x="1065264" y="892173"/>
                  </a:cubicBezTo>
                  <a:cubicBezTo>
                    <a:pt x="1078105" y="900894"/>
                    <a:pt x="1073384" y="911419"/>
                    <a:pt x="1072575" y="929448"/>
                  </a:cubicBezTo>
                  <a:lnTo>
                    <a:pt x="1071955" y="1063079"/>
                  </a:lnTo>
                  <a:cubicBezTo>
                    <a:pt x="1078412" y="1053481"/>
                    <a:pt x="1079483" y="1043084"/>
                    <a:pt x="1081794" y="1030812"/>
                  </a:cubicBezTo>
                  <a:lnTo>
                    <a:pt x="1115243" y="879219"/>
                  </a:lnTo>
                  <a:cubicBezTo>
                    <a:pt x="1126728" y="829246"/>
                    <a:pt x="1119378" y="831418"/>
                    <a:pt x="1137621" y="828341"/>
                  </a:cubicBezTo>
                  <a:cubicBezTo>
                    <a:pt x="1153554" y="848381"/>
                    <a:pt x="1140121" y="909398"/>
                    <a:pt x="1138224" y="937600"/>
                  </a:cubicBezTo>
                  <a:lnTo>
                    <a:pt x="1096147" y="1638167"/>
                  </a:lnTo>
                  <a:cubicBezTo>
                    <a:pt x="1092363" y="1654393"/>
                    <a:pt x="1091710" y="1675332"/>
                    <a:pt x="1095098" y="1691217"/>
                  </a:cubicBezTo>
                  <a:cubicBezTo>
                    <a:pt x="1104657" y="1681591"/>
                    <a:pt x="1098820" y="1650412"/>
                    <a:pt x="1101465" y="1634589"/>
                  </a:cubicBezTo>
                  <a:cubicBezTo>
                    <a:pt x="1115779" y="1627202"/>
                    <a:pt x="1109278" y="1619759"/>
                    <a:pt x="1117515" y="1581271"/>
                  </a:cubicBezTo>
                  <a:cubicBezTo>
                    <a:pt x="1125009" y="1546234"/>
                    <a:pt x="1150864" y="1454475"/>
                    <a:pt x="1177254" y="1441861"/>
                  </a:cubicBezTo>
                  <a:cubicBezTo>
                    <a:pt x="1187389" y="1457802"/>
                    <a:pt x="1169921" y="1513146"/>
                    <a:pt x="1167466" y="1537781"/>
                  </a:cubicBezTo>
                  <a:cubicBezTo>
                    <a:pt x="1163738" y="1575286"/>
                    <a:pt x="1161752" y="1615504"/>
                    <a:pt x="1163376" y="1653405"/>
                  </a:cubicBezTo>
                  <a:lnTo>
                    <a:pt x="1242736" y="1674327"/>
                  </a:lnTo>
                  <a:cubicBezTo>
                    <a:pt x="1242881" y="1628469"/>
                    <a:pt x="1245571" y="1470594"/>
                    <a:pt x="1284412" y="1454352"/>
                  </a:cubicBezTo>
                  <a:cubicBezTo>
                    <a:pt x="1283904" y="1470349"/>
                    <a:pt x="1267503" y="1499824"/>
                    <a:pt x="1264718" y="1568848"/>
                  </a:cubicBezTo>
                  <a:lnTo>
                    <a:pt x="1261961" y="1711446"/>
                  </a:lnTo>
                  <a:cubicBezTo>
                    <a:pt x="1267084" y="1699743"/>
                    <a:pt x="1265578" y="1696365"/>
                    <a:pt x="1265622" y="1680636"/>
                  </a:cubicBezTo>
                  <a:lnTo>
                    <a:pt x="1328269" y="1692641"/>
                  </a:lnTo>
                  <a:cubicBezTo>
                    <a:pt x="1314787" y="1648637"/>
                    <a:pt x="1327968" y="1443447"/>
                    <a:pt x="1333253" y="1387109"/>
                  </a:cubicBezTo>
                  <a:cubicBezTo>
                    <a:pt x="1342204" y="1291619"/>
                    <a:pt x="1358187" y="1208017"/>
                    <a:pt x="1380442" y="1119239"/>
                  </a:cubicBezTo>
                  <a:lnTo>
                    <a:pt x="1381329" y="1125933"/>
                  </a:lnTo>
                  <a:cubicBezTo>
                    <a:pt x="1392568" y="1111818"/>
                    <a:pt x="1397156" y="1053118"/>
                    <a:pt x="1403635" y="1030711"/>
                  </a:cubicBezTo>
                  <a:cubicBezTo>
                    <a:pt x="1412307" y="1000694"/>
                    <a:pt x="1421621" y="971420"/>
                    <a:pt x="1433245" y="943764"/>
                  </a:cubicBezTo>
                  <a:cubicBezTo>
                    <a:pt x="1440410" y="926707"/>
                    <a:pt x="1500117" y="791066"/>
                    <a:pt x="1518733" y="804377"/>
                  </a:cubicBezTo>
                  <a:cubicBezTo>
                    <a:pt x="1521590" y="806426"/>
                    <a:pt x="1531926" y="800948"/>
                    <a:pt x="1514922" y="832233"/>
                  </a:cubicBezTo>
                  <a:cubicBezTo>
                    <a:pt x="1483570" y="889922"/>
                    <a:pt x="1453318" y="968578"/>
                    <a:pt x="1437274" y="1032481"/>
                  </a:cubicBezTo>
                  <a:cubicBezTo>
                    <a:pt x="1397630" y="1190283"/>
                    <a:pt x="1415588" y="1229849"/>
                    <a:pt x="1400560" y="1312133"/>
                  </a:cubicBezTo>
                  <a:cubicBezTo>
                    <a:pt x="1385023" y="1309782"/>
                    <a:pt x="1385978" y="1311619"/>
                    <a:pt x="1382741" y="1295539"/>
                  </a:cubicBezTo>
                  <a:lnTo>
                    <a:pt x="1378684" y="1205861"/>
                  </a:lnTo>
                  <a:cubicBezTo>
                    <a:pt x="1364180" y="1241686"/>
                    <a:pt x="1348772" y="1524727"/>
                    <a:pt x="1348862" y="1581115"/>
                  </a:cubicBezTo>
                  <a:cubicBezTo>
                    <a:pt x="1369571" y="1589429"/>
                    <a:pt x="1364057" y="1592706"/>
                    <a:pt x="1373036" y="1635549"/>
                  </a:cubicBezTo>
                  <a:cubicBezTo>
                    <a:pt x="1377004" y="1654510"/>
                    <a:pt x="1379968" y="1688922"/>
                    <a:pt x="1387222" y="1703545"/>
                  </a:cubicBezTo>
                  <a:cubicBezTo>
                    <a:pt x="1399550" y="1699000"/>
                    <a:pt x="1468207" y="1704707"/>
                    <a:pt x="1484006" y="1709821"/>
                  </a:cubicBezTo>
                  <a:lnTo>
                    <a:pt x="1483894" y="1737951"/>
                  </a:lnTo>
                  <a:cubicBezTo>
                    <a:pt x="1495111" y="1716510"/>
                    <a:pt x="1484993" y="1701038"/>
                    <a:pt x="1490780" y="1641428"/>
                  </a:cubicBezTo>
                  <a:cubicBezTo>
                    <a:pt x="1496104" y="1586592"/>
                    <a:pt x="1515329" y="1421191"/>
                    <a:pt x="1547646" y="1392402"/>
                  </a:cubicBezTo>
                  <a:lnTo>
                    <a:pt x="1550531" y="1406333"/>
                  </a:lnTo>
                  <a:cubicBezTo>
                    <a:pt x="1550492" y="1406635"/>
                    <a:pt x="1527523" y="1471895"/>
                    <a:pt x="1517863" y="1538077"/>
                  </a:cubicBezTo>
                  <a:cubicBezTo>
                    <a:pt x="1511830" y="1579395"/>
                    <a:pt x="1507310" y="1677453"/>
                    <a:pt x="1495407" y="1709469"/>
                  </a:cubicBezTo>
                  <a:cubicBezTo>
                    <a:pt x="1522282" y="1706856"/>
                    <a:pt x="1503621" y="1707108"/>
                    <a:pt x="1510273" y="1713847"/>
                  </a:cubicBezTo>
                  <a:lnTo>
                    <a:pt x="1507706" y="1743853"/>
                  </a:lnTo>
                  <a:cubicBezTo>
                    <a:pt x="1522813" y="1717471"/>
                    <a:pt x="1511412" y="1715148"/>
                    <a:pt x="1512360" y="1687046"/>
                  </a:cubicBezTo>
                  <a:cubicBezTo>
                    <a:pt x="1514760" y="1615979"/>
                    <a:pt x="1555833" y="1409320"/>
                    <a:pt x="1572072" y="1344641"/>
                  </a:cubicBezTo>
                  <a:cubicBezTo>
                    <a:pt x="1579064" y="1316801"/>
                    <a:pt x="1661913" y="1016110"/>
                    <a:pt x="1687026" y="1003575"/>
                  </a:cubicBezTo>
                  <a:cubicBezTo>
                    <a:pt x="1695642" y="1018433"/>
                    <a:pt x="1673772" y="1059863"/>
                    <a:pt x="1666835" y="1080695"/>
                  </a:cubicBezTo>
                  <a:lnTo>
                    <a:pt x="1595337" y="1334814"/>
                  </a:lnTo>
                  <a:cubicBezTo>
                    <a:pt x="1568434" y="1450226"/>
                    <a:pt x="1541669" y="1586721"/>
                    <a:pt x="1530849" y="1706918"/>
                  </a:cubicBezTo>
                  <a:lnTo>
                    <a:pt x="1574500" y="1704528"/>
                  </a:lnTo>
                  <a:cubicBezTo>
                    <a:pt x="1585091" y="1648391"/>
                    <a:pt x="1593808" y="1595213"/>
                    <a:pt x="1602106" y="1539406"/>
                  </a:cubicBezTo>
                  <a:cubicBezTo>
                    <a:pt x="1608647" y="1495458"/>
                    <a:pt x="1610779" y="1408354"/>
                    <a:pt x="1635043" y="1380587"/>
                  </a:cubicBezTo>
                  <a:cubicBezTo>
                    <a:pt x="1678342" y="1375830"/>
                    <a:pt x="1677600" y="1396551"/>
                    <a:pt x="1672974" y="1432911"/>
                  </a:cubicBezTo>
                  <a:cubicBezTo>
                    <a:pt x="1669129" y="1463174"/>
                    <a:pt x="1666339" y="1494201"/>
                    <a:pt x="1663381" y="1524704"/>
                  </a:cubicBezTo>
                  <a:cubicBezTo>
                    <a:pt x="1657532" y="1585035"/>
                    <a:pt x="1646092" y="1642768"/>
                    <a:pt x="1639753" y="1699871"/>
                  </a:cubicBezTo>
                  <a:lnTo>
                    <a:pt x="1656718" y="1697951"/>
                  </a:lnTo>
                  <a:cubicBezTo>
                    <a:pt x="1691378" y="1696940"/>
                    <a:pt x="1668415" y="1692674"/>
                    <a:pt x="1677410" y="1705790"/>
                  </a:cubicBezTo>
                  <a:cubicBezTo>
                    <a:pt x="1678091" y="1704584"/>
                    <a:pt x="1678599" y="1701340"/>
                    <a:pt x="1678783" y="1701865"/>
                  </a:cubicBezTo>
                  <a:lnTo>
                    <a:pt x="1680893" y="1693908"/>
                  </a:lnTo>
                  <a:cubicBezTo>
                    <a:pt x="1684191" y="1670842"/>
                    <a:pt x="1676478" y="1673472"/>
                    <a:pt x="1686802" y="1655851"/>
                  </a:cubicBezTo>
                  <a:cubicBezTo>
                    <a:pt x="1707244" y="1620954"/>
                    <a:pt x="1768507" y="1390331"/>
                    <a:pt x="1786348" y="1333568"/>
                  </a:cubicBezTo>
                  <a:cubicBezTo>
                    <a:pt x="1793006" y="1312407"/>
                    <a:pt x="1798793" y="1293121"/>
                    <a:pt x="1805277" y="1272071"/>
                  </a:cubicBezTo>
                  <a:cubicBezTo>
                    <a:pt x="1818286" y="1229871"/>
                    <a:pt x="1813799" y="1220764"/>
                    <a:pt x="1833063" y="1218983"/>
                  </a:cubicBezTo>
                  <a:cubicBezTo>
                    <a:pt x="1843353" y="1235499"/>
                    <a:pt x="1811109" y="1313953"/>
                    <a:pt x="1804702" y="1335383"/>
                  </a:cubicBezTo>
                  <a:cubicBezTo>
                    <a:pt x="1791683" y="1378951"/>
                    <a:pt x="1702322" y="1672819"/>
                    <a:pt x="1701189" y="1691619"/>
                  </a:cubicBezTo>
                  <a:lnTo>
                    <a:pt x="1833543" y="1662093"/>
                  </a:lnTo>
                  <a:cubicBezTo>
                    <a:pt x="1854637" y="1641735"/>
                    <a:pt x="1868287" y="1555341"/>
                    <a:pt x="1878656" y="1522231"/>
                  </a:cubicBezTo>
                  <a:cubicBezTo>
                    <a:pt x="1880827" y="1515296"/>
                    <a:pt x="1883963" y="1503459"/>
                    <a:pt x="1886251" y="1497702"/>
                  </a:cubicBezTo>
                  <a:cubicBezTo>
                    <a:pt x="1893584" y="1479226"/>
                    <a:pt x="1888243" y="1484525"/>
                    <a:pt x="1907273" y="1484045"/>
                  </a:cubicBezTo>
                  <a:cubicBezTo>
                    <a:pt x="1913294" y="1499874"/>
                    <a:pt x="1880391" y="1612539"/>
                    <a:pt x="1877311" y="1645588"/>
                  </a:cubicBezTo>
                  <a:cubicBezTo>
                    <a:pt x="1886831" y="1643014"/>
                    <a:pt x="1892970" y="1640407"/>
                    <a:pt x="1901731" y="1637162"/>
                  </a:cubicBezTo>
                  <a:cubicBezTo>
                    <a:pt x="1916034" y="1631864"/>
                    <a:pt x="1916196" y="1627665"/>
                    <a:pt x="1920800" y="1635716"/>
                  </a:cubicBezTo>
                  <a:lnTo>
                    <a:pt x="1929109" y="1620635"/>
                  </a:lnTo>
                  <a:cubicBezTo>
                    <a:pt x="1931727" y="1615727"/>
                    <a:pt x="1932726" y="1613935"/>
                    <a:pt x="1936236" y="1608150"/>
                  </a:cubicBezTo>
                  <a:cubicBezTo>
                    <a:pt x="2085426" y="1361938"/>
                    <a:pt x="2110327" y="1341832"/>
                    <a:pt x="2224432" y="1043861"/>
                  </a:cubicBezTo>
                  <a:lnTo>
                    <a:pt x="2306806" y="844260"/>
                  </a:lnTo>
                  <a:cubicBezTo>
                    <a:pt x="2314725" y="834053"/>
                    <a:pt x="2303491" y="842367"/>
                    <a:pt x="2318592" y="834489"/>
                  </a:cubicBezTo>
                  <a:cubicBezTo>
                    <a:pt x="2294691" y="1077781"/>
                    <a:pt x="2154072" y="1416758"/>
                    <a:pt x="2037874" y="1565369"/>
                  </a:cubicBezTo>
                  <a:cubicBezTo>
                    <a:pt x="2041982" y="1568183"/>
                    <a:pt x="2044097" y="1569278"/>
                    <a:pt x="2048622" y="1572840"/>
                  </a:cubicBezTo>
                  <a:cubicBezTo>
                    <a:pt x="2053338" y="1570919"/>
                    <a:pt x="2058930" y="1567139"/>
                    <a:pt x="2062864" y="1565542"/>
                  </a:cubicBezTo>
                  <a:lnTo>
                    <a:pt x="2072027" y="1564241"/>
                  </a:lnTo>
                  <a:cubicBezTo>
                    <a:pt x="2072262" y="1563538"/>
                    <a:pt x="2073344" y="1564688"/>
                    <a:pt x="2073980" y="1564984"/>
                  </a:cubicBezTo>
                  <a:cubicBezTo>
                    <a:pt x="2080794" y="1557982"/>
                    <a:pt x="2076821" y="1559936"/>
                    <a:pt x="2089684" y="1558529"/>
                  </a:cubicBezTo>
                  <a:cubicBezTo>
                    <a:pt x="2095438" y="1545414"/>
                    <a:pt x="2101241" y="1544766"/>
                    <a:pt x="2114981" y="1537440"/>
                  </a:cubicBezTo>
                  <a:cubicBezTo>
                    <a:pt x="2126013" y="1531561"/>
                    <a:pt x="2134998" y="1526262"/>
                    <a:pt x="2145662" y="1519830"/>
                  </a:cubicBezTo>
                  <a:cubicBezTo>
                    <a:pt x="2165462" y="1507892"/>
                    <a:pt x="2183627" y="1494246"/>
                    <a:pt x="2202288" y="1484810"/>
                  </a:cubicBezTo>
                  <a:cubicBezTo>
                    <a:pt x="2226714" y="1405630"/>
                    <a:pt x="2244851" y="1288688"/>
                    <a:pt x="2262324" y="1201970"/>
                  </a:cubicBezTo>
                  <a:lnTo>
                    <a:pt x="2315439" y="953647"/>
                  </a:lnTo>
                  <a:cubicBezTo>
                    <a:pt x="2322097" y="923429"/>
                    <a:pt x="2320741" y="930280"/>
                    <a:pt x="2328721" y="925796"/>
                  </a:cubicBezTo>
                  <a:cubicBezTo>
                    <a:pt x="2337482" y="1025206"/>
                    <a:pt x="2308927" y="1227744"/>
                    <a:pt x="2288536" y="1334116"/>
                  </a:cubicBezTo>
                  <a:cubicBezTo>
                    <a:pt x="2285293" y="1351034"/>
                    <a:pt x="2259667" y="1434826"/>
                    <a:pt x="2267804" y="1449343"/>
                  </a:cubicBezTo>
                  <a:cubicBezTo>
                    <a:pt x="2269668" y="1434541"/>
                    <a:pt x="2270081" y="1436395"/>
                    <a:pt x="2279925" y="1428572"/>
                  </a:cubicBezTo>
                  <a:cubicBezTo>
                    <a:pt x="2281314" y="1427478"/>
                    <a:pt x="2286359" y="1423391"/>
                    <a:pt x="2289389" y="1422045"/>
                  </a:cubicBezTo>
                  <a:cubicBezTo>
                    <a:pt x="2298815" y="1417863"/>
                    <a:pt x="2293285" y="1414653"/>
                    <a:pt x="2299323" y="1422542"/>
                  </a:cubicBezTo>
                  <a:lnTo>
                    <a:pt x="2312152" y="1389091"/>
                  </a:lnTo>
                  <a:cubicBezTo>
                    <a:pt x="2316310" y="1378097"/>
                    <a:pt x="2320858" y="1368069"/>
                    <a:pt x="2325094" y="1357723"/>
                  </a:cubicBezTo>
                  <a:cubicBezTo>
                    <a:pt x="2385185" y="1210920"/>
                    <a:pt x="2408819" y="1094782"/>
                    <a:pt x="2457520" y="963368"/>
                  </a:cubicBezTo>
                  <a:cubicBezTo>
                    <a:pt x="2464267" y="945166"/>
                    <a:pt x="2472202" y="914618"/>
                    <a:pt x="2484273" y="904741"/>
                  </a:cubicBezTo>
                  <a:cubicBezTo>
                    <a:pt x="2490451" y="914730"/>
                    <a:pt x="2487102" y="922586"/>
                    <a:pt x="2483034" y="935853"/>
                  </a:cubicBezTo>
                  <a:cubicBezTo>
                    <a:pt x="2479842" y="946288"/>
                    <a:pt x="2476801" y="956752"/>
                    <a:pt x="2473698" y="966908"/>
                  </a:cubicBezTo>
                  <a:cubicBezTo>
                    <a:pt x="2467119" y="988444"/>
                    <a:pt x="2461683" y="1007981"/>
                    <a:pt x="2455667" y="1029366"/>
                  </a:cubicBezTo>
                  <a:cubicBezTo>
                    <a:pt x="2438591" y="1090115"/>
                    <a:pt x="2355870" y="1358008"/>
                    <a:pt x="2336768" y="1382156"/>
                  </a:cubicBezTo>
                  <a:cubicBezTo>
                    <a:pt x="2355803" y="1373770"/>
                    <a:pt x="2393271" y="1340771"/>
                    <a:pt x="2409968" y="1325701"/>
                  </a:cubicBezTo>
                  <a:cubicBezTo>
                    <a:pt x="2423886" y="1313144"/>
                    <a:pt x="2431392" y="1306472"/>
                    <a:pt x="2444104" y="1295505"/>
                  </a:cubicBezTo>
                  <a:cubicBezTo>
                    <a:pt x="2458837" y="1282797"/>
                    <a:pt x="2462950" y="1273422"/>
                    <a:pt x="2479239" y="1262864"/>
                  </a:cubicBezTo>
                  <a:lnTo>
                    <a:pt x="2512410" y="1215432"/>
                  </a:lnTo>
                  <a:cubicBezTo>
                    <a:pt x="2521680" y="1222171"/>
                    <a:pt x="2512678" y="1209496"/>
                    <a:pt x="2519670" y="1220920"/>
                  </a:cubicBezTo>
                  <a:cubicBezTo>
                    <a:pt x="2528884" y="1215783"/>
                    <a:pt x="2531049" y="1212506"/>
                    <a:pt x="2538360" y="1204868"/>
                  </a:cubicBezTo>
                  <a:cubicBezTo>
                    <a:pt x="2541256" y="1201841"/>
                    <a:pt x="2543343" y="1199256"/>
                    <a:pt x="2546228" y="1196610"/>
                  </a:cubicBezTo>
                  <a:cubicBezTo>
                    <a:pt x="2553461" y="1189976"/>
                    <a:pt x="2548896" y="1192629"/>
                    <a:pt x="2556591" y="1189200"/>
                  </a:cubicBezTo>
                  <a:lnTo>
                    <a:pt x="2600086" y="1061678"/>
                  </a:lnTo>
                  <a:cubicBezTo>
                    <a:pt x="2640344" y="932994"/>
                    <a:pt x="2674290" y="825795"/>
                    <a:pt x="2706518" y="693616"/>
                  </a:cubicBezTo>
                  <a:cubicBezTo>
                    <a:pt x="2707528" y="689484"/>
                    <a:pt x="2709141" y="680852"/>
                    <a:pt x="2710536" y="677284"/>
                  </a:cubicBezTo>
                  <a:cubicBezTo>
                    <a:pt x="2717127" y="660489"/>
                    <a:pt x="2707746" y="670344"/>
                    <a:pt x="2721441" y="665095"/>
                  </a:cubicBezTo>
                  <a:cubicBezTo>
                    <a:pt x="2735587" y="677340"/>
                    <a:pt x="2727110" y="721294"/>
                    <a:pt x="2725285" y="744259"/>
                  </a:cubicBezTo>
                  <a:cubicBezTo>
                    <a:pt x="2720676" y="802422"/>
                    <a:pt x="2702885" y="937355"/>
                    <a:pt x="2684112" y="982498"/>
                  </a:cubicBezTo>
                  <a:cubicBezTo>
                    <a:pt x="2706864" y="972726"/>
                    <a:pt x="2714917" y="976758"/>
                    <a:pt x="2724298" y="995541"/>
                  </a:cubicBezTo>
                  <a:cubicBezTo>
                    <a:pt x="2743405" y="975021"/>
                    <a:pt x="2800059" y="748826"/>
                    <a:pt x="2821232" y="725755"/>
                  </a:cubicBezTo>
                  <a:cubicBezTo>
                    <a:pt x="2827231" y="756626"/>
                    <a:pt x="2796515" y="872803"/>
                    <a:pt x="2789774" y="910453"/>
                  </a:cubicBezTo>
                  <a:cubicBezTo>
                    <a:pt x="2809418" y="892703"/>
                    <a:pt x="2841355" y="842814"/>
                    <a:pt x="2861283" y="816074"/>
                  </a:cubicBezTo>
                  <a:cubicBezTo>
                    <a:pt x="2875218" y="797375"/>
                    <a:pt x="2917351" y="729848"/>
                    <a:pt x="2930476" y="721461"/>
                  </a:cubicBezTo>
                  <a:lnTo>
                    <a:pt x="2948836" y="589969"/>
                  </a:lnTo>
                  <a:cubicBezTo>
                    <a:pt x="2970561" y="432870"/>
                    <a:pt x="2970673" y="324817"/>
                    <a:pt x="2970673" y="166323"/>
                  </a:cubicBezTo>
                  <a:cubicBezTo>
                    <a:pt x="2920381" y="184827"/>
                    <a:pt x="2877015" y="225341"/>
                    <a:pt x="2850066" y="261874"/>
                  </a:cubicBezTo>
                  <a:cubicBezTo>
                    <a:pt x="2771040" y="369006"/>
                    <a:pt x="2799987" y="479911"/>
                    <a:pt x="2692796" y="530872"/>
                  </a:cubicBezTo>
                  <a:cubicBezTo>
                    <a:pt x="2626142" y="562565"/>
                    <a:pt x="2577435" y="543597"/>
                    <a:pt x="2511489" y="529756"/>
                  </a:cubicBezTo>
                  <a:cubicBezTo>
                    <a:pt x="2489999" y="600912"/>
                    <a:pt x="2419366" y="659311"/>
                    <a:pt x="2346953" y="683627"/>
                  </a:cubicBezTo>
                  <a:cubicBezTo>
                    <a:pt x="2261263" y="712404"/>
                    <a:pt x="2159357" y="712751"/>
                    <a:pt x="2063305" y="698870"/>
                  </a:cubicBezTo>
                  <a:cubicBezTo>
                    <a:pt x="1934517" y="680260"/>
                    <a:pt x="1810596" y="642917"/>
                    <a:pt x="1695207" y="592989"/>
                  </a:cubicBezTo>
                  <a:cubicBezTo>
                    <a:pt x="1570510" y="539030"/>
                    <a:pt x="1587050" y="582152"/>
                    <a:pt x="1447085" y="611783"/>
                  </a:cubicBezTo>
                  <a:cubicBezTo>
                    <a:pt x="1313620" y="640031"/>
                    <a:pt x="1158638" y="647591"/>
                    <a:pt x="1037239" y="599690"/>
                  </a:cubicBezTo>
                  <a:cubicBezTo>
                    <a:pt x="998152" y="584268"/>
                    <a:pt x="965785" y="563832"/>
                    <a:pt x="934802" y="541381"/>
                  </a:cubicBezTo>
                  <a:lnTo>
                    <a:pt x="851987" y="467443"/>
                  </a:lnTo>
                  <a:cubicBezTo>
                    <a:pt x="819028" y="431843"/>
                    <a:pt x="748747" y="331651"/>
                    <a:pt x="731927" y="273359"/>
                  </a:cubicBezTo>
                  <a:cubicBezTo>
                    <a:pt x="636171" y="293069"/>
                    <a:pt x="335497" y="345141"/>
                    <a:pt x="266175" y="232778"/>
                  </a:cubicBezTo>
                  <a:cubicBezTo>
                    <a:pt x="251331" y="208724"/>
                    <a:pt x="256420" y="196211"/>
                    <a:pt x="251621" y="167155"/>
                  </a:cubicBezTo>
                  <a:cubicBezTo>
                    <a:pt x="117124" y="143430"/>
                    <a:pt x="82743" y="26444"/>
                    <a:pt x="56285" y="0"/>
                  </a:cubicBezTo>
                  <a:cubicBezTo>
                    <a:pt x="53997" y="28901"/>
                    <a:pt x="26011" y="157015"/>
                    <a:pt x="20218" y="225827"/>
                  </a:cubicBezTo>
                  <a:cubicBezTo>
                    <a:pt x="17060" y="263303"/>
                    <a:pt x="9850" y="305269"/>
                    <a:pt x="8086" y="342394"/>
                  </a:cubicBezTo>
                  <a:cubicBezTo>
                    <a:pt x="6127" y="383618"/>
                    <a:pt x="2913" y="429084"/>
                    <a:pt x="11" y="468203"/>
                  </a:cubicBezTo>
                  <a:close/>
                </a:path>
              </a:pathLst>
            </a:custGeom>
            <a:solidFill>
              <a:srgbClr val="C3D955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AB753B77-197C-171F-C3FD-7A6E2968C236}"/>
                </a:ext>
              </a:extLst>
            </p:cNvPr>
            <p:cNvSpPr/>
            <p:nvPr/>
          </p:nvSpPr>
          <p:spPr>
            <a:xfrm>
              <a:off x="6871008" y="3539023"/>
              <a:ext cx="2865261" cy="1300542"/>
            </a:xfrm>
            <a:custGeom>
              <a:avLst/>
              <a:gdLst>
                <a:gd name="connsiteX0" fmla="*/ 1543 w 2865261"/>
                <a:gd name="connsiteY0" fmla="*/ 587210 h 1300542"/>
                <a:gd name="connsiteX1" fmla="*/ 112512 w 2865261"/>
                <a:gd name="connsiteY1" fmla="*/ 741796 h 1300542"/>
                <a:gd name="connsiteX2" fmla="*/ 280179 w 2865261"/>
                <a:gd name="connsiteY2" fmla="*/ 843316 h 1300542"/>
                <a:gd name="connsiteX3" fmla="*/ 435821 w 2865261"/>
                <a:gd name="connsiteY3" fmla="*/ 959086 h 1300542"/>
                <a:gd name="connsiteX4" fmla="*/ 755435 w 2865261"/>
                <a:gd name="connsiteY4" fmla="*/ 983190 h 1300542"/>
                <a:gd name="connsiteX5" fmla="*/ 1333975 w 2865261"/>
                <a:gd name="connsiteY5" fmla="*/ 1188575 h 1300542"/>
                <a:gd name="connsiteX6" fmla="*/ 1642417 w 2865261"/>
                <a:gd name="connsiteY6" fmla="*/ 1177799 h 1300542"/>
                <a:gd name="connsiteX7" fmla="*/ 2059725 w 2865261"/>
                <a:gd name="connsiteY7" fmla="*/ 1300536 h 1300542"/>
                <a:gd name="connsiteX8" fmla="*/ 2259212 w 2865261"/>
                <a:gd name="connsiteY8" fmla="*/ 1229223 h 1300542"/>
                <a:gd name="connsiteX9" fmla="*/ 2404848 w 2865261"/>
                <a:gd name="connsiteY9" fmla="*/ 1114788 h 1300542"/>
                <a:gd name="connsiteX10" fmla="*/ 2514026 w 2865261"/>
                <a:gd name="connsiteY10" fmla="*/ 1114336 h 1300542"/>
                <a:gd name="connsiteX11" fmla="*/ 2815375 w 2865261"/>
                <a:gd name="connsiteY11" fmla="*/ 804566 h 1300542"/>
                <a:gd name="connsiteX12" fmla="*/ 2863719 w 2865261"/>
                <a:gd name="connsiteY12" fmla="*/ 788307 h 1300542"/>
                <a:gd name="connsiteX13" fmla="*/ 2810910 w 2865261"/>
                <a:gd name="connsiteY13" fmla="*/ 555557 h 1300542"/>
                <a:gd name="connsiteX14" fmla="*/ 2793058 w 2865261"/>
                <a:gd name="connsiteY14" fmla="*/ 501023 h 1300542"/>
                <a:gd name="connsiteX15" fmla="*/ 2649689 w 2865261"/>
                <a:gd name="connsiteY15" fmla="*/ 246290 h 1300542"/>
                <a:gd name="connsiteX16" fmla="*/ 2631552 w 2865261"/>
                <a:gd name="connsiteY16" fmla="*/ 228238 h 1300542"/>
                <a:gd name="connsiteX17" fmla="*/ 2613510 w 2865261"/>
                <a:gd name="connsiteY17" fmla="*/ 210092 h 1300542"/>
                <a:gd name="connsiteX18" fmla="*/ 2437494 w 2865261"/>
                <a:gd name="connsiteY18" fmla="*/ 96562 h 1300542"/>
                <a:gd name="connsiteX19" fmla="*/ 2413475 w 2865261"/>
                <a:gd name="connsiteY19" fmla="*/ 85970 h 1300542"/>
                <a:gd name="connsiteX20" fmla="*/ 2321491 w 2865261"/>
                <a:gd name="connsiteY20" fmla="*/ 213721 h 1300542"/>
                <a:gd name="connsiteX21" fmla="*/ 2231868 w 2865261"/>
                <a:gd name="connsiteY21" fmla="*/ 346598 h 1300542"/>
                <a:gd name="connsiteX22" fmla="*/ 2351537 w 2865261"/>
                <a:gd name="connsiteY22" fmla="*/ 407928 h 1300542"/>
                <a:gd name="connsiteX23" fmla="*/ 2359556 w 2865261"/>
                <a:gd name="connsiteY23" fmla="*/ 545278 h 1300542"/>
                <a:gd name="connsiteX24" fmla="*/ 2169070 w 2865261"/>
                <a:gd name="connsiteY24" fmla="*/ 713398 h 1300542"/>
                <a:gd name="connsiteX25" fmla="*/ 2196063 w 2865261"/>
                <a:gd name="connsiteY25" fmla="*/ 712338 h 1300542"/>
                <a:gd name="connsiteX26" fmla="*/ 1997809 w 2865261"/>
                <a:gd name="connsiteY26" fmla="*/ 790736 h 1300542"/>
                <a:gd name="connsiteX27" fmla="*/ 1770675 w 2865261"/>
                <a:gd name="connsiteY27" fmla="*/ 837169 h 1300542"/>
                <a:gd name="connsiteX28" fmla="*/ 1265725 w 2865261"/>
                <a:gd name="connsiteY28" fmla="*/ 814790 h 1300542"/>
                <a:gd name="connsiteX29" fmla="*/ 684127 w 2865261"/>
                <a:gd name="connsiteY29" fmla="*/ 567930 h 1300542"/>
                <a:gd name="connsiteX30" fmla="*/ 536918 w 2865261"/>
                <a:gd name="connsiteY30" fmla="*/ 442524 h 1300542"/>
                <a:gd name="connsiteX31" fmla="*/ 427701 w 2865261"/>
                <a:gd name="connsiteY31" fmla="*/ 341367 h 1300542"/>
                <a:gd name="connsiteX32" fmla="*/ 637870 w 2865261"/>
                <a:gd name="connsiteY32" fmla="*/ 174854 h 1300542"/>
                <a:gd name="connsiteX33" fmla="*/ 818964 w 2865261"/>
                <a:gd name="connsiteY33" fmla="*/ 154982 h 1300542"/>
                <a:gd name="connsiteX34" fmla="*/ 918102 w 2865261"/>
                <a:gd name="connsiteY34" fmla="*/ 151292 h 1300542"/>
                <a:gd name="connsiteX35" fmla="*/ 1015494 w 2865261"/>
                <a:gd name="connsiteY35" fmla="*/ 146903 h 1300542"/>
                <a:gd name="connsiteX36" fmla="*/ 983171 w 2865261"/>
                <a:gd name="connsiteY36" fmla="*/ 0 h 1300542"/>
                <a:gd name="connsiteX37" fmla="*/ 631547 w 2865261"/>
                <a:gd name="connsiteY37" fmla="*/ 39074 h 1300542"/>
                <a:gd name="connsiteX38" fmla="*/ 322011 w 2865261"/>
                <a:gd name="connsiteY38" fmla="*/ 123525 h 1300542"/>
                <a:gd name="connsiteX39" fmla="*/ 27972 w 2865261"/>
                <a:gd name="connsiteY39" fmla="*/ 420564 h 1300542"/>
                <a:gd name="connsiteX40" fmla="*/ 16928 w 2865261"/>
                <a:gd name="connsiteY40" fmla="*/ 506048 h 1300542"/>
                <a:gd name="connsiteX41" fmla="*/ 1560 w 2865261"/>
                <a:gd name="connsiteY41" fmla="*/ 587216 h 1300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865261" h="1300542">
                  <a:moveTo>
                    <a:pt x="1543" y="587210"/>
                  </a:moveTo>
                  <a:cubicBezTo>
                    <a:pt x="-3441" y="623464"/>
                    <a:pt x="59703" y="711472"/>
                    <a:pt x="112512" y="741796"/>
                  </a:cubicBezTo>
                  <a:cubicBezTo>
                    <a:pt x="162056" y="770250"/>
                    <a:pt x="225763" y="770898"/>
                    <a:pt x="280179" y="843316"/>
                  </a:cubicBezTo>
                  <a:cubicBezTo>
                    <a:pt x="326721" y="905254"/>
                    <a:pt x="323155" y="966919"/>
                    <a:pt x="435821" y="959086"/>
                  </a:cubicBezTo>
                  <a:cubicBezTo>
                    <a:pt x="587812" y="948516"/>
                    <a:pt x="673267" y="880145"/>
                    <a:pt x="755435" y="983190"/>
                  </a:cubicBezTo>
                  <a:cubicBezTo>
                    <a:pt x="856733" y="1110232"/>
                    <a:pt x="1155604" y="1250848"/>
                    <a:pt x="1333975" y="1188575"/>
                  </a:cubicBezTo>
                  <a:cubicBezTo>
                    <a:pt x="1419062" y="1158870"/>
                    <a:pt x="1483690" y="1085257"/>
                    <a:pt x="1642417" y="1177799"/>
                  </a:cubicBezTo>
                  <a:cubicBezTo>
                    <a:pt x="1770876" y="1252696"/>
                    <a:pt x="1900780" y="1299799"/>
                    <a:pt x="2059725" y="1300536"/>
                  </a:cubicBezTo>
                  <a:cubicBezTo>
                    <a:pt x="2152758" y="1300966"/>
                    <a:pt x="2210974" y="1279654"/>
                    <a:pt x="2259212" y="1229223"/>
                  </a:cubicBezTo>
                  <a:cubicBezTo>
                    <a:pt x="2311346" y="1174716"/>
                    <a:pt x="2303550" y="1095318"/>
                    <a:pt x="2404848" y="1114788"/>
                  </a:cubicBezTo>
                  <a:cubicBezTo>
                    <a:pt x="2443069" y="1122136"/>
                    <a:pt x="2481000" y="1133778"/>
                    <a:pt x="2514026" y="1114336"/>
                  </a:cubicBezTo>
                  <a:cubicBezTo>
                    <a:pt x="2591863" y="1068501"/>
                    <a:pt x="2688875" y="858185"/>
                    <a:pt x="2815375" y="804566"/>
                  </a:cubicBezTo>
                  <a:cubicBezTo>
                    <a:pt x="2825542" y="800256"/>
                    <a:pt x="2857915" y="794170"/>
                    <a:pt x="2863719" y="788307"/>
                  </a:cubicBezTo>
                  <a:cubicBezTo>
                    <a:pt x="2874763" y="759692"/>
                    <a:pt x="2823294" y="592135"/>
                    <a:pt x="2810910" y="555557"/>
                  </a:cubicBezTo>
                  <a:cubicBezTo>
                    <a:pt x="2804850" y="537628"/>
                    <a:pt x="2800497" y="520264"/>
                    <a:pt x="2793058" y="501023"/>
                  </a:cubicBezTo>
                  <a:cubicBezTo>
                    <a:pt x="2756902" y="407515"/>
                    <a:pt x="2717977" y="320144"/>
                    <a:pt x="2649689" y="246290"/>
                  </a:cubicBezTo>
                  <a:cubicBezTo>
                    <a:pt x="2643276" y="239355"/>
                    <a:pt x="2638349" y="235039"/>
                    <a:pt x="2631552" y="228238"/>
                  </a:cubicBezTo>
                  <a:cubicBezTo>
                    <a:pt x="2624755" y="221438"/>
                    <a:pt x="2620441" y="216513"/>
                    <a:pt x="2613510" y="210092"/>
                  </a:cubicBezTo>
                  <a:cubicBezTo>
                    <a:pt x="2570233" y="170025"/>
                    <a:pt x="2493528" y="121347"/>
                    <a:pt x="2437494" y="96562"/>
                  </a:cubicBezTo>
                  <a:cubicBezTo>
                    <a:pt x="2428699" y="92670"/>
                    <a:pt x="2421545" y="90777"/>
                    <a:pt x="2413475" y="85970"/>
                  </a:cubicBezTo>
                  <a:cubicBezTo>
                    <a:pt x="2400763" y="94144"/>
                    <a:pt x="2334829" y="194140"/>
                    <a:pt x="2321491" y="213721"/>
                  </a:cubicBezTo>
                  <a:cubicBezTo>
                    <a:pt x="2294180" y="253833"/>
                    <a:pt x="2253319" y="304303"/>
                    <a:pt x="2231868" y="346598"/>
                  </a:cubicBezTo>
                  <a:cubicBezTo>
                    <a:pt x="2283103" y="363941"/>
                    <a:pt x="2321430" y="375454"/>
                    <a:pt x="2351537" y="407928"/>
                  </a:cubicBezTo>
                  <a:cubicBezTo>
                    <a:pt x="2387197" y="446388"/>
                    <a:pt x="2386912" y="496869"/>
                    <a:pt x="2359556" y="545278"/>
                  </a:cubicBezTo>
                  <a:cubicBezTo>
                    <a:pt x="2301954" y="647211"/>
                    <a:pt x="2183948" y="695330"/>
                    <a:pt x="2169070" y="713398"/>
                  </a:cubicBezTo>
                  <a:lnTo>
                    <a:pt x="2196063" y="712338"/>
                  </a:lnTo>
                  <a:cubicBezTo>
                    <a:pt x="2162959" y="735816"/>
                    <a:pt x="2045785" y="775794"/>
                    <a:pt x="1997809" y="790736"/>
                  </a:cubicBezTo>
                  <a:cubicBezTo>
                    <a:pt x="1921696" y="814444"/>
                    <a:pt x="1854071" y="827191"/>
                    <a:pt x="1770675" y="837169"/>
                  </a:cubicBezTo>
                  <a:cubicBezTo>
                    <a:pt x="1597427" y="857895"/>
                    <a:pt x="1432382" y="849162"/>
                    <a:pt x="1265725" y="814790"/>
                  </a:cubicBezTo>
                  <a:cubicBezTo>
                    <a:pt x="1050473" y="770395"/>
                    <a:pt x="862637" y="690606"/>
                    <a:pt x="684127" y="567930"/>
                  </a:cubicBezTo>
                  <a:cubicBezTo>
                    <a:pt x="645554" y="541425"/>
                    <a:pt x="557878" y="472435"/>
                    <a:pt x="536918" y="442524"/>
                  </a:cubicBezTo>
                  <a:cubicBezTo>
                    <a:pt x="482597" y="400882"/>
                    <a:pt x="482597" y="410284"/>
                    <a:pt x="427701" y="341367"/>
                  </a:cubicBezTo>
                  <a:cubicBezTo>
                    <a:pt x="371544" y="212381"/>
                    <a:pt x="533173" y="190834"/>
                    <a:pt x="637870" y="174854"/>
                  </a:cubicBezTo>
                  <a:cubicBezTo>
                    <a:pt x="697520" y="165753"/>
                    <a:pt x="758487" y="159354"/>
                    <a:pt x="818964" y="154982"/>
                  </a:cubicBezTo>
                  <a:cubicBezTo>
                    <a:pt x="851297" y="152643"/>
                    <a:pt x="885618" y="151911"/>
                    <a:pt x="918102" y="151292"/>
                  </a:cubicBezTo>
                  <a:cubicBezTo>
                    <a:pt x="938812" y="150890"/>
                    <a:pt x="1003083" y="154262"/>
                    <a:pt x="1015494" y="146903"/>
                  </a:cubicBezTo>
                  <a:lnTo>
                    <a:pt x="983171" y="0"/>
                  </a:lnTo>
                  <a:cubicBezTo>
                    <a:pt x="887688" y="0"/>
                    <a:pt x="724653" y="23724"/>
                    <a:pt x="631547" y="39074"/>
                  </a:cubicBezTo>
                  <a:cubicBezTo>
                    <a:pt x="517765" y="57834"/>
                    <a:pt x="416880" y="85702"/>
                    <a:pt x="322011" y="123525"/>
                  </a:cubicBezTo>
                  <a:cubicBezTo>
                    <a:pt x="187643" y="177093"/>
                    <a:pt x="55250" y="271645"/>
                    <a:pt x="27972" y="420564"/>
                  </a:cubicBezTo>
                  <a:cubicBezTo>
                    <a:pt x="23028" y="447543"/>
                    <a:pt x="23446" y="482982"/>
                    <a:pt x="16928" y="506048"/>
                  </a:cubicBezTo>
                  <a:cubicBezTo>
                    <a:pt x="12006" y="523446"/>
                    <a:pt x="-5221" y="569014"/>
                    <a:pt x="1560" y="587216"/>
                  </a:cubicBezTo>
                  <a:close/>
                </a:path>
              </a:pathLst>
            </a:custGeom>
            <a:solidFill>
              <a:srgbClr val="FFFAC7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3A2911B8-DA98-C389-4293-10C2D445F6FC}"/>
                </a:ext>
              </a:extLst>
            </p:cNvPr>
            <p:cNvSpPr/>
            <p:nvPr/>
          </p:nvSpPr>
          <p:spPr>
            <a:xfrm>
              <a:off x="6780115" y="4734728"/>
              <a:ext cx="2617792" cy="1627742"/>
            </a:xfrm>
            <a:custGeom>
              <a:avLst/>
              <a:gdLst>
                <a:gd name="connsiteX0" fmla="*/ 2044387 w 2617792"/>
                <a:gd name="connsiteY0" fmla="*/ 1343893 h 1627742"/>
                <a:gd name="connsiteX1" fmla="*/ 2102352 w 2617792"/>
                <a:gd name="connsiteY1" fmla="*/ 1265767 h 1627742"/>
                <a:gd name="connsiteX2" fmla="*/ 2129897 w 2617792"/>
                <a:gd name="connsiteY2" fmla="*/ 1220959 h 1627742"/>
                <a:gd name="connsiteX3" fmla="*/ 2140255 w 2617792"/>
                <a:gd name="connsiteY3" fmla="*/ 1195225 h 1627742"/>
                <a:gd name="connsiteX4" fmla="*/ 2144306 w 2617792"/>
                <a:gd name="connsiteY4" fmla="*/ 1182718 h 1627742"/>
                <a:gd name="connsiteX5" fmla="*/ 2152114 w 2617792"/>
                <a:gd name="connsiteY5" fmla="*/ 1171662 h 1627742"/>
                <a:gd name="connsiteX6" fmla="*/ 2044392 w 2617792"/>
                <a:gd name="connsiteY6" fmla="*/ 1343893 h 1627742"/>
                <a:gd name="connsiteX7" fmla="*/ 1570911 w 2617792"/>
                <a:gd name="connsiteY7" fmla="*/ 1627743 h 1627742"/>
                <a:gd name="connsiteX8" fmla="*/ 1419684 w 2617792"/>
                <a:gd name="connsiteY8" fmla="*/ 1627743 h 1627742"/>
                <a:gd name="connsiteX9" fmla="*/ 794775 w 2617792"/>
                <a:gd name="connsiteY9" fmla="*/ 1476066 h 1627742"/>
                <a:gd name="connsiteX10" fmla="*/ 659229 w 2617792"/>
                <a:gd name="connsiteY10" fmla="*/ 1410588 h 1627742"/>
                <a:gd name="connsiteX11" fmla="*/ 615238 w 2617792"/>
                <a:gd name="connsiteY11" fmla="*/ 1386227 h 1627742"/>
                <a:gd name="connsiteX12" fmla="*/ 86917 w 2617792"/>
                <a:gd name="connsiteY12" fmla="*/ 712254 h 1627742"/>
                <a:gd name="connsiteX13" fmla="*/ 15335 w 2617792"/>
                <a:gd name="connsiteY13" fmla="*/ 381669 h 1627742"/>
                <a:gd name="connsiteX14" fmla="*/ 0 w 2617792"/>
                <a:gd name="connsiteY14" fmla="*/ 0 h 1627742"/>
                <a:gd name="connsiteX15" fmla="*/ 89082 w 2617792"/>
                <a:gd name="connsiteY15" fmla="*/ 173352 h 1627742"/>
                <a:gd name="connsiteX16" fmla="*/ 103335 w 2617792"/>
                <a:gd name="connsiteY16" fmla="*/ 288580 h 1627742"/>
                <a:gd name="connsiteX17" fmla="*/ 112375 w 2617792"/>
                <a:gd name="connsiteY17" fmla="*/ 327218 h 1627742"/>
                <a:gd name="connsiteX18" fmla="*/ 115640 w 2617792"/>
                <a:gd name="connsiteY18" fmla="*/ 252198 h 1627742"/>
                <a:gd name="connsiteX19" fmla="*/ 115322 w 2617792"/>
                <a:gd name="connsiteY19" fmla="*/ 234665 h 1627742"/>
                <a:gd name="connsiteX20" fmla="*/ 122493 w 2617792"/>
                <a:gd name="connsiteY20" fmla="*/ 244850 h 1627742"/>
                <a:gd name="connsiteX21" fmla="*/ 131026 w 2617792"/>
                <a:gd name="connsiteY21" fmla="*/ 493915 h 1627742"/>
                <a:gd name="connsiteX22" fmla="*/ 150078 w 2617792"/>
                <a:gd name="connsiteY22" fmla="*/ 668976 h 1627742"/>
                <a:gd name="connsiteX23" fmla="*/ 172852 w 2617792"/>
                <a:gd name="connsiteY23" fmla="*/ 710361 h 1627742"/>
                <a:gd name="connsiteX24" fmla="*/ 171730 w 2617792"/>
                <a:gd name="connsiteY24" fmla="*/ 356493 h 1627742"/>
                <a:gd name="connsiteX25" fmla="*/ 177071 w 2617792"/>
                <a:gd name="connsiteY25" fmla="*/ 336716 h 1627742"/>
                <a:gd name="connsiteX26" fmla="*/ 236671 w 2617792"/>
                <a:gd name="connsiteY26" fmla="*/ 433741 h 1627742"/>
                <a:gd name="connsiteX27" fmla="*/ 267258 w 2617792"/>
                <a:gd name="connsiteY27" fmla="*/ 479576 h 1627742"/>
                <a:gd name="connsiteX28" fmla="*/ 290266 w 2617792"/>
                <a:gd name="connsiteY28" fmla="*/ 541777 h 1627742"/>
                <a:gd name="connsiteX29" fmla="*/ 297030 w 2617792"/>
                <a:gd name="connsiteY29" fmla="*/ 747179 h 1627742"/>
                <a:gd name="connsiteX30" fmla="*/ 357769 w 2617792"/>
                <a:gd name="connsiteY30" fmla="*/ 908208 h 1627742"/>
                <a:gd name="connsiteX31" fmla="*/ 366932 w 2617792"/>
                <a:gd name="connsiteY31" fmla="*/ 897639 h 1627742"/>
                <a:gd name="connsiteX32" fmla="*/ 370593 w 2617792"/>
                <a:gd name="connsiteY32" fmla="*/ 888895 h 1627742"/>
                <a:gd name="connsiteX33" fmla="*/ 371938 w 2617792"/>
                <a:gd name="connsiteY33" fmla="*/ 885807 h 1627742"/>
                <a:gd name="connsiteX34" fmla="*/ 373333 w 2617792"/>
                <a:gd name="connsiteY34" fmla="*/ 882697 h 1627742"/>
                <a:gd name="connsiteX35" fmla="*/ 379689 w 2617792"/>
                <a:gd name="connsiteY35" fmla="*/ 897884 h 1627742"/>
                <a:gd name="connsiteX36" fmla="*/ 389924 w 2617792"/>
                <a:gd name="connsiteY36" fmla="*/ 909721 h 1627742"/>
                <a:gd name="connsiteX37" fmla="*/ 369382 w 2617792"/>
                <a:gd name="connsiteY37" fmla="*/ 823534 h 1627742"/>
                <a:gd name="connsiteX38" fmla="*/ 369873 w 2617792"/>
                <a:gd name="connsiteY38" fmla="*/ 706503 h 1627742"/>
                <a:gd name="connsiteX39" fmla="*/ 368997 w 2617792"/>
                <a:gd name="connsiteY39" fmla="*/ 620857 h 1627742"/>
                <a:gd name="connsiteX40" fmla="*/ 404433 w 2617792"/>
                <a:gd name="connsiteY40" fmla="*/ 663476 h 1627742"/>
                <a:gd name="connsiteX41" fmla="*/ 488532 w 2617792"/>
                <a:gd name="connsiteY41" fmla="*/ 1058473 h 1627742"/>
                <a:gd name="connsiteX42" fmla="*/ 511105 w 2617792"/>
                <a:gd name="connsiteY42" fmla="*/ 1073018 h 1627742"/>
                <a:gd name="connsiteX43" fmla="*/ 436309 w 2617792"/>
                <a:gd name="connsiteY43" fmla="*/ 804438 h 1627742"/>
                <a:gd name="connsiteX44" fmla="*/ 431359 w 2617792"/>
                <a:gd name="connsiteY44" fmla="*/ 754923 h 1627742"/>
                <a:gd name="connsiteX45" fmla="*/ 431945 w 2617792"/>
                <a:gd name="connsiteY45" fmla="*/ 711796 h 1627742"/>
                <a:gd name="connsiteX46" fmla="*/ 437978 w 2617792"/>
                <a:gd name="connsiteY46" fmla="*/ 703102 h 1627742"/>
                <a:gd name="connsiteX47" fmla="*/ 445841 w 2617792"/>
                <a:gd name="connsiteY47" fmla="*/ 706480 h 1627742"/>
                <a:gd name="connsiteX48" fmla="*/ 493024 w 2617792"/>
                <a:gd name="connsiteY48" fmla="*/ 770769 h 1627742"/>
                <a:gd name="connsiteX49" fmla="*/ 496082 w 2617792"/>
                <a:gd name="connsiteY49" fmla="*/ 877516 h 1627742"/>
                <a:gd name="connsiteX50" fmla="*/ 550878 w 2617792"/>
                <a:gd name="connsiteY50" fmla="*/ 1132734 h 1627742"/>
                <a:gd name="connsiteX51" fmla="*/ 559260 w 2617792"/>
                <a:gd name="connsiteY51" fmla="*/ 1148357 h 1627742"/>
                <a:gd name="connsiteX52" fmla="*/ 564840 w 2617792"/>
                <a:gd name="connsiteY52" fmla="*/ 1155448 h 1627742"/>
                <a:gd name="connsiteX53" fmla="*/ 572647 w 2617792"/>
                <a:gd name="connsiteY53" fmla="*/ 1161545 h 1627742"/>
                <a:gd name="connsiteX54" fmla="*/ 534750 w 2617792"/>
                <a:gd name="connsiteY54" fmla="*/ 1059025 h 1627742"/>
                <a:gd name="connsiteX55" fmla="*/ 540051 w 2617792"/>
                <a:gd name="connsiteY55" fmla="*/ 1066965 h 1627742"/>
                <a:gd name="connsiteX56" fmla="*/ 564064 w 2617792"/>
                <a:gd name="connsiteY56" fmla="*/ 1084425 h 1627742"/>
                <a:gd name="connsiteX57" fmla="*/ 589501 w 2617792"/>
                <a:gd name="connsiteY57" fmla="*/ 947198 h 1627742"/>
                <a:gd name="connsiteX58" fmla="*/ 591967 w 2617792"/>
                <a:gd name="connsiteY58" fmla="*/ 953452 h 1627742"/>
                <a:gd name="connsiteX59" fmla="*/ 594428 w 2617792"/>
                <a:gd name="connsiteY59" fmla="*/ 964206 h 1627742"/>
                <a:gd name="connsiteX60" fmla="*/ 599986 w 2617792"/>
                <a:gd name="connsiteY60" fmla="*/ 984876 h 1627742"/>
                <a:gd name="connsiteX61" fmla="*/ 705380 w 2617792"/>
                <a:gd name="connsiteY61" fmla="*/ 1247593 h 1627742"/>
                <a:gd name="connsiteX62" fmla="*/ 715236 w 2617792"/>
                <a:gd name="connsiteY62" fmla="*/ 1245387 h 1627742"/>
                <a:gd name="connsiteX63" fmla="*/ 729500 w 2617792"/>
                <a:gd name="connsiteY63" fmla="*/ 1250848 h 1627742"/>
                <a:gd name="connsiteX64" fmla="*/ 691323 w 2617792"/>
                <a:gd name="connsiteY64" fmla="*/ 1088993 h 1627742"/>
                <a:gd name="connsiteX65" fmla="*/ 686072 w 2617792"/>
                <a:gd name="connsiteY65" fmla="*/ 1061750 h 1627742"/>
                <a:gd name="connsiteX66" fmla="*/ 670580 w 2617792"/>
                <a:gd name="connsiteY66" fmla="*/ 1041114 h 1627742"/>
                <a:gd name="connsiteX67" fmla="*/ 677511 w 2617792"/>
                <a:gd name="connsiteY67" fmla="*/ 1106983 h 1627742"/>
                <a:gd name="connsiteX68" fmla="*/ 675084 w 2617792"/>
                <a:gd name="connsiteY68" fmla="*/ 1130009 h 1627742"/>
                <a:gd name="connsiteX69" fmla="*/ 639240 w 2617792"/>
                <a:gd name="connsiteY69" fmla="*/ 1024346 h 1627742"/>
                <a:gd name="connsiteX70" fmla="*/ 606677 w 2617792"/>
                <a:gd name="connsiteY70" fmla="*/ 912647 h 1627742"/>
                <a:gd name="connsiteX71" fmla="*/ 600165 w 2617792"/>
                <a:gd name="connsiteY71" fmla="*/ 919448 h 1627742"/>
                <a:gd name="connsiteX72" fmla="*/ 595639 w 2617792"/>
                <a:gd name="connsiteY72" fmla="*/ 860826 h 1627742"/>
                <a:gd name="connsiteX73" fmla="*/ 651489 w 2617792"/>
                <a:gd name="connsiteY73" fmla="*/ 906969 h 1627742"/>
                <a:gd name="connsiteX74" fmla="*/ 661919 w 2617792"/>
                <a:gd name="connsiteY74" fmla="*/ 943993 h 1627742"/>
                <a:gd name="connsiteX75" fmla="*/ 676557 w 2617792"/>
                <a:gd name="connsiteY75" fmla="*/ 928354 h 1627742"/>
                <a:gd name="connsiteX76" fmla="*/ 708360 w 2617792"/>
                <a:gd name="connsiteY76" fmla="*/ 1099836 h 1627742"/>
                <a:gd name="connsiteX77" fmla="*/ 730097 w 2617792"/>
                <a:gd name="connsiteY77" fmla="*/ 1178809 h 1627742"/>
                <a:gd name="connsiteX78" fmla="*/ 777124 w 2617792"/>
                <a:gd name="connsiteY78" fmla="*/ 1223405 h 1627742"/>
                <a:gd name="connsiteX79" fmla="*/ 788960 w 2617792"/>
                <a:gd name="connsiteY79" fmla="*/ 1010303 h 1627742"/>
                <a:gd name="connsiteX80" fmla="*/ 935500 w 2617792"/>
                <a:gd name="connsiteY80" fmla="*/ 1094464 h 1627742"/>
                <a:gd name="connsiteX81" fmla="*/ 1007734 w 2617792"/>
                <a:gd name="connsiteY81" fmla="*/ 1289012 h 1627742"/>
                <a:gd name="connsiteX82" fmla="*/ 1013181 w 2617792"/>
                <a:gd name="connsiteY82" fmla="*/ 1317851 h 1627742"/>
                <a:gd name="connsiteX83" fmla="*/ 1029080 w 2617792"/>
                <a:gd name="connsiteY83" fmla="*/ 1337650 h 1627742"/>
                <a:gd name="connsiteX84" fmla="*/ 1004408 w 2617792"/>
                <a:gd name="connsiteY84" fmla="*/ 1128295 h 1627742"/>
                <a:gd name="connsiteX85" fmla="*/ 1049789 w 2617792"/>
                <a:gd name="connsiteY85" fmla="*/ 1145118 h 1627742"/>
                <a:gd name="connsiteX86" fmla="*/ 1073032 w 2617792"/>
                <a:gd name="connsiteY86" fmla="*/ 1232947 h 1627742"/>
                <a:gd name="connsiteX87" fmla="*/ 1087664 w 2617792"/>
                <a:gd name="connsiteY87" fmla="*/ 1231937 h 1627742"/>
                <a:gd name="connsiteX88" fmla="*/ 1095086 w 2617792"/>
                <a:gd name="connsiteY88" fmla="*/ 1223025 h 1627742"/>
                <a:gd name="connsiteX89" fmla="*/ 1101454 w 2617792"/>
                <a:gd name="connsiteY89" fmla="*/ 1166397 h 1627742"/>
                <a:gd name="connsiteX90" fmla="*/ 1103379 w 2617792"/>
                <a:gd name="connsiteY90" fmla="*/ 1169088 h 1627742"/>
                <a:gd name="connsiteX91" fmla="*/ 1105087 w 2617792"/>
                <a:gd name="connsiteY91" fmla="*/ 1171819 h 1627742"/>
                <a:gd name="connsiteX92" fmla="*/ 1106454 w 2617792"/>
                <a:gd name="connsiteY92" fmla="*/ 1174577 h 1627742"/>
                <a:gd name="connsiteX93" fmla="*/ 1107944 w 2617792"/>
                <a:gd name="connsiteY93" fmla="*/ 1186498 h 1627742"/>
                <a:gd name="connsiteX94" fmla="*/ 1106091 w 2617792"/>
                <a:gd name="connsiteY94" fmla="*/ 1213355 h 1627742"/>
                <a:gd name="connsiteX95" fmla="*/ 1120210 w 2617792"/>
                <a:gd name="connsiteY95" fmla="*/ 1372017 h 1627742"/>
                <a:gd name="connsiteX96" fmla="*/ 1163894 w 2617792"/>
                <a:gd name="connsiteY96" fmla="*/ 1501053 h 1627742"/>
                <a:gd name="connsiteX97" fmla="*/ 1195519 w 2617792"/>
                <a:gd name="connsiteY97" fmla="*/ 1524498 h 1627742"/>
                <a:gd name="connsiteX98" fmla="*/ 1181942 w 2617792"/>
                <a:gd name="connsiteY98" fmla="*/ 1356958 h 1627742"/>
                <a:gd name="connsiteX99" fmla="*/ 1213985 w 2617792"/>
                <a:gd name="connsiteY99" fmla="*/ 1425351 h 1627742"/>
                <a:gd name="connsiteX100" fmla="*/ 1177807 w 2617792"/>
                <a:gd name="connsiteY100" fmla="*/ 1267292 h 1627742"/>
                <a:gd name="connsiteX101" fmla="*/ 1170753 w 2617792"/>
                <a:gd name="connsiteY101" fmla="*/ 1273679 h 1627742"/>
                <a:gd name="connsiteX102" fmla="*/ 1163364 w 2617792"/>
                <a:gd name="connsiteY102" fmla="*/ 1185225 h 1627742"/>
                <a:gd name="connsiteX103" fmla="*/ 1242725 w 2617792"/>
                <a:gd name="connsiteY103" fmla="*/ 1206146 h 1627742"/>
                <a:gd name="connsiteX104" fmla="*/ 1250159 w 2617792"/>
                <a:gd name="connsiteY104" fmla="*/ 1302144 h 1627742"/>
                <a:gd name="connsiteX105" fmla="*/ 1262207 w 2617792"/>
                <a:gd name="connsiteY105" fmla="*/ 1277711 h 1627742"/>
                <a:gd name="connsiteX106" fmla="*/ 1261945 w 2617792"/>
                <a:gd name="connsiteY106" fmla="*/ 1243260 h 1627742"/>
                <a:gd name="connsiteX107" fmla="*/ 1265605 w 2617792"/>
                <a:gd name="connsiteY107" fmla="*/ 1212450 h 1627742"/>
                <a:gd name="connsiteX108" fmla="*/ 1328253 w 2617792"/>
                <a:gd name="connsiteY108" fmla="*/ 1224455 h 1627742"/>
                <a:gd name="connsiteX109" fmla="*/ 1325959 w 2617792"/>
                <a:gd name="connsiteY109" fmla="*/ 1250251 h 1627742"/>
                <a:gd name="connsiteX110" fmla="*/ 1340591 w 2617792"/>
                <a:gd name="connsiteY110" fmla="*/ 1266142 h 1627742"/>
                <a:gd name="connsiteX111" fmla="*/ 1344659 w 2617792"/>
                <a:gd name="connsiteY111" fmla="*/ 1225968 h 1627742"/>
                <a:gd name="connsiteX112" fmla="*/ 1380821 w 2617792"/>
                <a:gd name="connsiteY112" fmla="*/ 1439248 h 1627742"/>
                <a:gd name="connsiteX113" fmla="*/ 1402385 w 2617792"/>
                <a:gd name="connsiteY113" fmla="*/ 1402721 h 1627742"/>
                <a:gd name="connsiteX114" fmla="*/ 1387206 w 2617792"/>
                <a:gd name="connsiteY114" fmla="*/ 1235371 h 1627742"/>
                <a:gd name="connsiteX115" fmla="*/ 1483989 w 2617792"/>
                <a:gd name="connsiteY115" fmla="*/ 1241647 h 1627742"/>
                <a:gd name="connsiteX116" fmla="*/ 1483877 w 2617792"/>
                <a:gd name="connsiteY116" fmla="*/ 1269776 h 1627742"/>
                <a:gd name="connsiteX117" fmla="*/ 1486087 w 2617792"/>
                <a:gd name="connsiteY117" fmla="*/ 1286298 h 1627742"/>
                <a:gd name="connsiteX118" fmla="*/ 1487332 w 2617792"/>
                <a:gd name="connsiteY118" fmla="*/ 1288799 h 1627742"/>
                <a:gd name="connsiteX119" fmla="*/ 1495390 w 2617792"/>
                <a:gd name="connsiteY119" fmla="*/ 1241289 h 1627742"/>
                <a:gd name="connsiteX120" fmla="*/ 1510256 w 2617792"/>
                <a:gd name="connsiteY120" fmla="*/ 1245667 h 1627742"/>
                <a:gd name="connsiteX121" fmla="*/ 1507689 w 2617792"/>
                <a:gd name="connsiteY121" fmla="*/ 1275673 h 1627742"/>
                <a:gd name="connsiteX122" fmla="*/ 1507868 w 2617792"/>
                <a:gd name="connsiteY122" fmla="*/ 1309922 h 1627742"/>
                <a:gd name="connsiteX123" fmla="*/ 1525240 w 2617792"/>
                <a:gd name="connsiteY123" fmla="*/ 1280369 h 1627742"/>
                <a:gd name="connsiteX124" fmla="*/ 1530988 w 2617792"/>
                <a:gd name="connsiteY124" fmla="*/ 1242696 h 1627742"/>
                <a:gd name="connsiteX125" fmla="*/ 1572937 w 2617792"/>
                <a:gd name="connsiteY125" fmla="*/ 1239854 h 1627742"/>
                <a:gd name="connsiteX126" fmla="*/ 1570253 w 2617792"/>
                <a:gd name="connsiteY126" fmla="*/ 1374680 h 1627742"/>
                <a:gd name="connsiteX127" fmla="*/ 1613915 w 2617792"/>
                <a:gd name="connsiteY127" fmla="*/ 1316019 h 1627742"/>
                <a:gd name="connsiteX128" fmla="*/ 1637543 w 2617792"/>
                <a:gd name="connsiteY128" fmla="*/ 1237615 h 1627742"/>
                <a:gd name="connsiteX129" fmla="*/ 1656690 w 2617792"/>
                <a:gd name="connsiteY129" fmla="*/ 1229759 h 1627742"/>
                <a:gd name="connsiteX130" fmla="*/ 1677382 w 2617792"/>
                <a:gd name="connsiteY130" fmla="*/ 1237599 h 1627742"/>
                <a:gd name="connsiteX131" fmla="*/ 1640462 w 2617792"/>
                <a:gd name="connsiteY131" fmla="*/ 1354702 h 1627742"/>
                <a:gd name="connsiteX132" fmla="*/ 1637889 w 2617792"/>
                <a:gd name="connsiteY132" fmla="*/ 1394932 h 1627742"/>
                <a:gd name="connsiteX133" fmla="*/ 1678141 w 2617792"/>
                <a:gd name="connsiteY133" fmla="*/ 1295075 h 1627742"/>
                <a:gd name="connsiteX134" fmla="*/ 1678772 w 2617792"/>
                <a:gd name="connsiteY134" fmla="*/ 1352089 h 1627742"/>
                <a:gd name="connsiteX135" fmla="*/ 1680279 w 2617792"/>
                <a:gd name="connsiteY135" fmla="*/ 1355138 h 1627742"/>
                <a:gd name="connsiteX136" fmla="*/ 1695888 w 2617792"/>
                <a:gd name="connsiteY136" fmla="*/ 1293194 h 1627742"/>
                <a:gd name="connsiteX137" fmla="*/ 1701161 w 2617792"/>
                <a:gd name="connsiteY137" fmla="*/ 1223428 h 1627742"/>
                <a:gd name="connsiteX138" fmla="*/ 1833515 w 2617792"/>
                <a:gd name="connsiteY138" fmla="*/ 1193902 h 1627742"/>
                <a:gd name="connsiteX139" fmla="*/ 1840998 w 2617792"/>
                <a:gd name="connsiteY139" fmla="*/ 1197397 h 1627742"/>
                <a:gd name="connsiteX140" fmla="*/ 1787314 w 2617792"/>
                <a:gd name="connsiteY140" fmla="*/ 1359604 h 1627742"/>
                <a:gd name="connsiteX141" fmla="*/ 1823777 w 2617792"/>
                <a:gd name="connsiteY141" fmla="*/ 1328984 h 1627742"/>
                <a:gd name="connsiteX142" fmla="*/ 1877277 w 2617792"/>
                <a:gd name="connsiteY142" fmla="*/ 1177397 h 1627742"/>
                <a:gd name="connsiteX143" fmla="*/ 1901698 w 2617792"/>
                <a:gd name="connsiteY143" fmla="*/ 1168971 h 1627742"/>
                <a:gd name="connsiteX144" fmla="*/ 1920767 w 2617792"/>
                <a:gd name="connsiteY144" fmla="*/ 1167525 h 1627742"/>
                <a:gd name="connsiteX145" fmla="*/ 1915739 w 2617792"/>
                <a:gd name="connsiteY145" fmla="*/ 1236392 h 1627742"/>
                <a:gd name="connsiteX146" fmla="*/ 1968023 w 2617792"/>
                <a:gd name="connsiteY146" fmla="*/ 1183689 h 1627742"/>
                <a:gd name="connsiteX147" fmla="*/ 2033533 w 2617792"/>
                <a:gd name="connsiteY147" fmla="*/ 1112505 h 1627742"/>
                <a:gd name="connsiteX148" fmla="*/ 1977733 w 2617792"/>
                <a:gd name="connsiteY148" fmla="*/ 1332217 h 1627742"/>
                <a:gd name="connsiteX149" fmla="*/ 2006886 w 2617792"/>
                <a:gd name="connsiteY149" fmla="*/ 1305137 h 1627742"/>
                <a:gd name="connsiteX150" fmla="*/ 2021088 w 2617792"/>
                <a:gd name="connsiteY150" fmla="*/ 1305690 h 1627742"/>
                <a:gd name="connsiteX151" fmla="*/ 2073160 w 2617792"/>
                <a:gd name="connsiteY151" fmla="*/ 1208374 h 1627742"/>
                <a:gd name="connsiteX152" fmla="*/ 2092167 w 2617792"/>
                <a:gd name="connsiteY152" fmla="*/ 1150763 h 1627742"/>
                <a:gd name="connsiteX153" fmla="*/ 2089645 w 2617792"/>
                <a:gd name="connsiteY153" fmla="*/ 1090321 h 1627742"/>
                <a:gd name="connsiteX154" fmla="*/ 2114942 w 2617792"/>
                <a:gd name="connsiteY154" fmla="*/ 1069232 h 1627742"/>
                <a:gd name="connsiteX155" fmla="*/ 2145624 w 2617792"/>
                <a:gd name="connsiteY155" fmla="*/ 1051622 h 1627742"/>
                <a:gd name="connsiteX156" fmla="*/ 2202249 w 2617792"/>
                <a:gd name="connsiteY156" fmla="*/ 1016602 h 1627742"/>
                <a:gd name="connsiteX157" fmla="*/ 2172321 w 2617792"/>
                <a:gd name="connsiteY157" fmla="*/ 1167598 h 1627742"/>
                <a:gd name="connsiteX158" fmla="*/ 2185262 w 2617792"/>
                <a:gd name="connsiteY158" fmla="*/ 1167843 h 1627742"/>
                <a:gd name="connsiteX159" fmla="*/ 2197137 w 2617792"/>
                <a:gd name="connsiteY159" fmla="*/ 1164074 h 1627742"/>
                <a:gd name="connsiteX160" fmla="*/ 2213628 w 2617792"/>
                <a:gd name="connsiteY160" fmla="*/ 1141757 h 1627742"/>
                <a:gd name="connsiteX161" fmla="*/ 2267765 w 2617792"/>
                <a:gd name="connsiteY161" fmla="*/ 981141 h 1627742"/>
                <a:gd name="connsiteX162" fmla="*/ 2279886 w 2617792"/>
                <a:gd name="connsiteY162" fmla="*/ 960370 h 1627742"/>
                <a:gd name="connsiteX163" fmla="*/ 2289350 w 2617792"/>
                <a:gd name="connsiteY163" fmla="*/ 953843 h 1627742"/>
                <a:gd name="connsiteX164" fmla="*/ 2299284 w 2617792"/>
                <a:gd name="connsiteY164" fmla="*/ 954340 h 1627742"/>
                <a:gd name="connsiteX165" fmla="*/ 2210028 w 2617792"/>
                <a:gd name="connsiteY165" fmla="*/ 1188949 h 1627742"/>
                <a:gd name="connsiteX166" fmla="*/ 2279975 w 2617792"/>
                <a:gd name="connsiteY166" fmla="*/ 1057216 h 1627742"/>
                <a:gd name="connsiteX167" fmla="*/ 2336729 w 2617792"/>
                <a:gd name="connsiteY167" fmla="*/ 913943 h 1627742"/>
                <a:gd name="connsiteX168" fmla="*/ 2409929 w 2617792"/>
                <a:gd name="connsiteY168" fmla="*/ 857487 h 1627742"/>
                <a:gd name="connsiteX169" fmla="*/ 2444065 w 2617792"/>
                <a:gd name="connsiteY169" fmla="*/ 827292 h 1627742"/>
                <a:gd name="connsiteX170" fmla="*/ 2479200 w 2617792"/>
                <a:gd name="connsiteY170" fmla="*/ 794650 h 1627742"/>
                <a:gd name="connsiteX171" fmla="*/ 2419823 w 2617792"/>
                <a:gd name="connsiteY171" fmla="*/ 931805 h 1627742"/>
                <a:gd name="connsiteX172" fmla="*/ 2380163 w 2617792"/>
                <a:gd name="connsiteY172" fmla="*/ 1091767 h 1627742"/>
                <a:gd name="connsiteX173" fmla="*/ 2519626 w 2617792"/>
                <a:gd name="connsiteY173" fmla="*/ 752712 h 1627742"/>
                <a:gd name="connsiteX174" fmla="*/ 2538315 w 2617792"/>
                <a:gd name="connsiteY174" fmla="*/ 736660 h 1627742"/>
                <a:gd name="connsiteX175" fmla="*/ 2546184 w 2617792"/>
                <a:gd name="connsiteY175" fmla="*/ 728402 h 1627742"/>
                <a:gd name="connsiteX176" fmla="*/ 2556547 w 2617792"/>
                <a:gd name="connsiteY176" fmla="*/ 720992 h 1627742"/>
                <a:gd name="connsiteX177" fmla="*/ 2390961 w 2617792"/>
                <a:gd name="connsiteY177" fmla="*/ 1112142 h 1627742"/>
                <a:gd name="connsiteX178" fmla="*/ 2364174 w 2617792"/>
                <a:gd name="connsiteY178" fmla="*/ 1177882 h 1627742"/>
                <a:gd name="connsiteX179" fmla="*/ 2346149 w 2617792"/>
                <a:gd name="connsiteY179" fmla="*/ 1251072 h 1627742"/>
                <a:gd name="connsiteX180" fmla="*/ 2368371 w 2617792"/>
                <a:gd name="connsiteY180" fmla="*/ 1230390 h 1627742"/>
                <a:gd name="connsiteX181" fmla="*/ 2616950 w 2617792"/>
                <a:gd name="connsiteY181" fmla="*/ 734929 h 1627742"/>
                <a:gd name="connsiteX182" fmla="*/ 2617793 w 2617792"/>
                <a:gd name="connsiteY182" fmla="*/ 747732 h 1627742"/>
                <a:gd name="connsiteX183" fmla="*/ 2545860 w 2617792"/>
                <a:gd name="connsiteY183" fmla="*/ 984290 h 1627742"/>
                <a:gd name="connsiteX184" fmla="*/ 2506149 w 2617792"/>
                <a:gd name="connsiteY184" fmla="*/ 1074643 h 1627742"/>
                <a:gd name="connsiteX185" fmla="*/ 2462023 w 2617792"/>
                <a:gd name="connsiteY185" fmla="*/ 1166978 h 1627742"/>
                <a:gd name="connsiteX186" fmla="*/ 2371284 w 2617792"/>
                <a:gd name="connsiteY186" fmla="*/ 1350218 h 1627742"/>
                <a:gd name="connsiteX187" fmla="*/ 1700134 w 2617792"/>
                <a:gd name="connsiteY187" fmla="*/ 1615448 h 1627742"/>
                <a:gd name="connsiteX188" fmla="*/ 1570872 w 2617792"/>
                <a:gd name="connsiteY188" fmla="*/ 1627732 h 1627742"/>
                <a:gd name="connsiteX189" fmla="*/ 854147 w 2617792"/>
                <a:gd name="connsiteY189" fmla="*/ 1199792 h 1627742"/>
                <a:gd name="connsiteX190" fmla="*/ 849822 w 2617792"/>
                <a:gd name="connsiteY190" fmla="*/ 1190250 h 1627742"/>
                <a:gd name="connsiteX191" fmla="*/ 867060 w 2617792"/>
                <a:gd name="connsiteY191" fmla="*/ 1188206 h 1627742"/>
                <a:gd name="connsiteX192" fmla="*/ 865308 w 2617792"/>
                <a:gd name="connsiteY192" fmla="*/ 1197838 h 1627742"/>
                <a:gd name="connsiteX193" fmla="*/ 854147 w 2617792"/>
                <a:gd name="connsiteY193" fmla="*/ 1199792 h 1627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</a:cxnLst>
              <a:rect l="l" t="t" r="r" b="b"/>
              <a:pathLst>
                <a:path w="2617792" h="1627742">
                  <a:moveTo>
                    <a:pt x="2044387" y="1343893"/>
                  </a:moveTo>
                  <a:cubicBezTo>
                    <a:pt x="2043628" y="1331988"/>
                    <a:pt x="2083724" y="1291234"/>
                    <a:pt x="2102352" y="1265767"/>
                  </a:cubicBezTo>
                  <a:cubicBezTo>
                    <a:pt x="2112743" y="1251563"/>
                    <a:pt x="2121555" y="1237671"/>
                    <a:pt x="2129897" y="1220959"/>
                  </a:cubicBezTo>
                  <a:cubicBezTo>
                    <a:pt x="2134836" y="1211082"/>
                    <a:pt x="2136773" y="1206426"/>
                    <a:pt x="2140255" y="1195225"/>
                  </a:cubicBezTo>
                  <a:cubicBezTo>
                    <a:pt x="2140919" y="1193098"/>
                    <a:pt x="2143157" y="1185147"/>
                    <a:pt x="2144306" y="1182718"/>
                  </a:cubicBezTo>
                  <a:cubicBezTo>
                    <a:pt x="2150607" y="1169401"/>
                    <a:pt x="2144876" y="1178474"/>
                    <a:pt x="2152114" y="1171662"/>
                  </a:cubicBezTo>
                  <a:cubicBezTo>
                    <a:pt x="2152136" y="1267978"/>
                    <a:pt x="2061865" y="1345210"/>
                    <a:pt x="2044392" y="1343893"/>
                  </a:cubicBezTo>
                  <a:close/>
                  <a:moveTo>
                    <a:pt x="1570911" y="1627743"/>
                  </a:moveTo>
                  <a:lnTo>
                    <a:pt x="1419684" y="1627743"/>
                  </a:lnTo>
                  <a:cubicBezTo>
                    <a:pt x="1201106" y="1616883"/>
                    <a:pt x="989330" y="1560137"/>
                    <a:pt x="794775" y="1476066"/>
                  </a:cubicBezTo>
                  <a:lnTo>
                    <a:pt x="659229" y="1410588"/>
                  </a:lnTo>
                  <a:cubicBezTo>
                    <a:pt x="644017" y="1403078"/>
                    <a:pt x="630138" y="1394753"/>
                    <a:pt x="615238" y="1386227"/>
                  </a:cubicBezTo>
                  <a:cubicBezTo>
                    <a:pt x="356976" y="1238414"/>
                    <a:pt x="180380" y="991543"/>
                    <a:pt x="86917" y="712254"/>
                  </a:cubicBezTo>
                  <a:cubicBezTo>
                    <a:pt x="50403" y="603146"/>
                    <a:pt x="29560" y="496483"/>
                    <a:pt x="15335" y="381669"/>
                  </a:cubicBezTo>
                  <a:lnTo>
                    <a:pt x="0" y="0"/>
                  </a:lnTo>
                  <a:cubicBezTo>
                    <a:pt x="17757" y="15617"/>
                    <a:pt x="66275" y="151174"/>
                    <a:pt x="89082" y="173352"/>
                  </a:cubicBezTo>
                  <a:lnTo>
                    <a:pt x="103335" y="288580"/>
                  </a:lnTo>
                  <a:cubicBezTo>
                    <a:pt x="104697" y="307011"/>
                    <a:pt x="101627" y="319446"/>
                    <a:pt x="112375" y="327218"/>
                  </a:cubicBezTo>
                  <a:cubicBezTo>
                    <a:pt x="122225" y="311640"/>
                    <a:pt x="116516" y="274325"/>
                    <a:pt x="115640" y="252198"/>
                  </a:cubicBezTo>
                  <a:lnTo>
                    <a:pt x="115322" y="234665"/>
                  </a:lnTo>
                  <a:cubicBezTo>
                    <a:pt x="123179" y="241622"/>
                    <a:pt x="116053" y="227943"/>
                    <a:pt x="122493" y="244850"/>
                  </a:cubicBezTo>
                  <a:cubicBezTo>
                    <a:pt x="128073" y="261137"/>
                    <a:pt x="127940" y="453284"/>
                    <a:pt x="131026" y="493915"/>
                  </a:cubicBezTo>
                  <a:lnTo>
                    <a:pt x="150078" y="668976"/>
                  </a:lnTo>
                  <a:cubicBezTo>
                    <a:pt x="153370" y="692678"/>
                    <a:pt x="149129" y="711232"/>
                    <a:pt x="172852" y="710361"/>
                  </a:cubicBezTo>
                  <a:cubicBezTo>
                    <a:pt x="187930" y="684018"/>
                    <a:pt x="169342" y="420307"/>
                    <a:pt x="171730" y="356493"/>
                  </a:cubicBezTo>
                  <a:cubicBezTo>
                    <a:pt x="172411" y="338168"/>
                    <a:pt x="173789" y="340691"/>
                    <a:pt x="177071" y="336716"/>
                  </a:cubicBezTo>
                  <a:cubicBezTo>
                    <a:pt x="193985" y="368045"/>
                    <a:pt x="217072" y="405538"/>
                    <a:pt x="236671" y="433741"/>
                  </a:cubicBezTo>
                  <a:cubicBezTo>
                    <a:pt x="247960" y="449995"/>
                    <a:pt x="257659" y="464886"/>
                    <a:pt x="267258" y="479576"/>
                  </a:cubicBezTo>
                  <a:cubicBezTo>
                    <a:pt x="284423" y="505864"/>
                    <a:pt x="291075" y="501419"/>
                    <a:pt x="290266" y="541777"/>
                  </a:cubicBezTo>
                  <a:cubicBezTo>
                    <a:pt x="289128" y="613168"/>
                    <a:pt x="286310" y="676301"/>
                    <a:pt x="297030" y="747179"/>
                  </a:cubicBezTo>
                  <a:cubicBezTo>
                    <a:pt x="302136" y="780926"/>
                    <a:pt x="323789" y="899515"/>
                    <a:pt x="357769" y="908208"/>
                  </a:cubicBezTo>
                  <a:cubicBezTo>
                    <a:pt x="366474" y="902245"/>
                    <a:pt x="362534" y="905841"/>
                    <a:pt x="366932" y="897639"/>
                  </a:cubicBezTo>
                  <a:lnTo>
                    <a:pt x="370593" y="888895"/>
                  </a:lnTo>
                  <a:cubicBezTo>
                    <a:pt x="370972" y="888018"/>
                    <a:pt x="371625" y="886533"/>
                    <a:pt x="371938" y="885807"/>
                  </a:cubicBezTo>
                  <a:cubicBezTo>
                    <a:pt x="372250" y="885076"/>
                    <a:pt x="372696" y="883641"/>
                    <a:pt x="373333" y="882697"/>
                  </a:cubicBezTo>
                  <a:cubicBezTo>
                    <a:pt x="375264" y="887745"/>
                    <a:pt x="377100" y="893451"/>
                    <a:pt x="379689" y="897884"/>
                  </a:cubicBezTo>
                  <a:lnTo>
                    <a:pt x="389924" y="909721"/>
                  </a:lnTo>
                  <a:cubicBezTo>
                    <a:pt x="397106" y="890737"/>
                    <a:pt x="370208" y="865567"/>
                    <a:pt x="369382" y="823534"/>
                  </a:cubicBezTo>
                  <a:cubicBezTo>
                    <a:pt x="368656" y="786403"/>
                    <a:pt x="368517" y="743466"/>
                    <a:pt x="369873" y="706503"/>
                  </a:cubicBezTo>
                  <a:lnTo>
                    <a:pt x="368997" y="620857"/>
                  </a:lnTo>
                  <a:lnTo>
                    <a:pt x="404433" y="663476"/>
                  </a:lnTo>
                  <a:cubicBezTo>
                    <a:pt x="407675" y="682036"/>
                    <a:pt x="355458" y="882323"/>
                    <a:pt x="488532" y="1058473"/>
                  </a:cubicBezTo>
                  <a:cubicBezTo>
                    <a:pt x="496423" y="1068920"/>
                    <a:pt x="496640" y="1071784"/>
                    <a:pt x="511105" y="1073018"/>
                  </a:cubicBezTo>
                  <a:cubicBezTo>
                    <a:pt x="513655" y="1056926"/>
                    <a:pt x="449429" y="889023"/>
                    <a:pt x="436309" y="804438"/>
                  </a:cubicBezTo>
                  <a:cubicBezTo>
                    <a:pt x="433809" y="788324"/>
                    <a:pt x="432107" y="771635"/>
                    <a:pt x="431359" y="754923"/>
                  </a:cubicBezTo>
                  <a:lnTo>
                    <a:pt x="431945" y="711796"/>
                  </a:lnTo>
                  <a:cubicBezTo>
                    <a:pt x="435003" y="701533"/>
                    <a:pt x="428262" y="707580"/>
                    <a:pt x="437978" y="703102"/>
                  </a:cubicBezTo>
                  <a:lnTo>
                    <a:pt x="445841" y="706480"/>
                  </a:lnTo>
                  <a:cubicBezTo>
                    <a:pt x="456868" y="728524"/>
                    <a:pt x="490379" y="743410"/>
                    <a:pt x="493024" y="770769"/>
                  </a:cubicBezTo>
                  <a:cubicBezTo>
                    <a:pt x="495636" y="797833"/>
                    <a:pt x="482940" y="858141"/>
                    <a:pt x="496082" y="877516"/>
                  </a:cubicBezTo>
                  <a:cubicBezTo>
                    <a:pt x="489224" y="924831"/>
                    <a:pt x="519208" y="1071728"/>
                    <a:pt x="550878" y="1132734"/>
                  </a:cubicBezTo>
                  <a:cubicBezTo>
                    <a:pt x="552379" y="1135626"/>
                    <a:pt x="558054" y="1146531"/>
                    <a:pt x="559260" y="1148357"/>
                  </a:cubicBezTo>
                  <a:cubicBezTo>
                    <a:pt x="560621" y="1150400"/>
                    <a:pt x="563121" y="1153711"/>
                    <a:pt x="564840" y="1155448"/>
                  </a:cubicBezTo>
                  <a:cubicBezTo>
                    <a:pt x="570889" y="1161534"/>
                    <a:pt x="564422" y="1156358"/>
                    <a:pt x="572647" y="1161545"/>
                  </a:cubicBezTo>
                  <a:cubicBezTo>
                    <a:pt x="561135" y="1126022"/>
                    <a:pt x="542596" y="1101153"/>
                    <a:pt x="534750" y="1059025"/>
                  </a:cubicBezTo>
                  <a:cubicBezTo>
                    <a:pt x="538271" y="1063716"/>
                    <a:pt x="533963" y="1057574"/>
                    <a:pt x="540051" y="1066965"/>
                  </a:cubicBezTo>
                  <a:cubicBezTo>
                    <a:pt x="550532" y="1083113"/>
                    <a:pt x="548763" y="1082772"/>
                    <a:pt x="564064" y="1084425"/>
                  </a:cubicBezTo>
                  <a:cubicBezTo>
                    <a:pt x="579288" y="1061237"/>
                    <a:pt x="595544" y="981638"/>
                    <a:pt x="589501" y="947198"/>
                  </a:cubicBezTo>
                  <a:lnTo>
                    <a:pt x="591967" y="953452"/>
                  </a:lnTo>
                  <a:cubicBezTo>
                    <a:pt x="593362" y="958639"/>
                    <a:pt x="593323" y="958890"/>
                    <a:pt x="594428" y="964206"/>
                  </a:cubicBezTo>
                  <a:lnTo>
                    <a:pt x="599986" y="984876"/>
                  </a:lnTo>
                  <a:cubicBezTo>
                    <a:pt x="589528" y="1043888"/>
                    <a:pt x="676881" y="1217302"/>
                    <a:pt x="705380" y="1247593"/>
                  </a:cubicBezTo>
                  <a:lnTo>
                    <a:pt x="715236" y="1245387"/>
                  </a:lnTo>
                  <a:cubicBezTo>
                    <a:pt x="721318" y="1247805"/>
                    <a:pt x="721843" y="1246739"/>
                    <a:pt x="729500" y="1250848"/>
                  </a:cubicBezTo>
                  <a:lnTo>
                    <a:pt x="691323" y="1088993"/>
                  </a:lnTo>
                  <a:cubicBezTo>
                    <a:pt x="689403" y="1079461"/>
                    <a:pt x="688120" y="1071354"/>
                    <a:pt x="686072" y="1061750"/>
                  </a:cubicBezTo>
                  <a:cubicBezTo>
                    <a:pt x="682076" y="1043029"/>
                    <a:pt x="685257" y="1044637"/>
                    <a:pt x="670580" y="1041114"/>
                  </a:cubicBezTo>
                  <a:cubicBezTo>
                    <a:pt x="665502" y="1055837"/>
                    <a:pt x="674637" y="1086072"/>
                    <a:pt x="677511" y="1106983"/>
                  </a:cubicBezTo>
                  <a:lnTo>
                    <a:pt x="675084" y="1130009"/>
                  </a:lnTo>
                  <a:cubicBezTo>
                    <a:pt x="666752" y="1097044"/>
                    <a:pt x="649849" y="1059109"/>
                    <a:pt x="639240" y="1024346"/>
                  </a:cubicBezTo>
                  <a:cubicBezTo>
                    <a:pt x="629658" y="992950"/>
                    <a:pt x="617883" y="939108"/>
                    <a:pt x="606677" y="912647"/>
                  </a:cubicBezTo>
                  <a:cubicBezTo>
                    <a:pt x="592508" y="915741"/>
                    <a:pt x="601889" y="912580"/>
                    <a:pt x="600165" y="919448"/>
                  </a:cubicBezTo>
                  <a:cubicBezTo>
                    <a:pt x="590020" y="907041"/>
                    <a:pt x="593708" y="877996"/>
                    <a:pt x="595639" y="860826"/>
                  </a:cubicBezTo>
                  <a:lnTo>
                    <a:pt x="651489" y="906969"/>
                  </a:lnTo>
                  <a:cubicBezTo>
                    <a:pt x="657968" y="917064"/>
                    <a:pt x="658454" y="929113"/>
                    <a:pt x="661919" y="943993"/>
                  </a:cubicBezTo>
                  <a:cubicBezTo>
                    <a:pt x="681367" y="937131"/>
                    <a:pt x="663482" y="946651"/>
                    <a:pt x="676557" y="928354"/>
                  </a:cubicBezTo>
                  <a:cubicBezTo>
                    <a:pt x="683521" y="936779"/>
                    <a:pt x="702267" y="1072242"/>
                    <a:pt x="708360" y="1099836"/>
                  </a:cubicBezTo>
                  <a:cubicBezTo>
                    <a:pt x="714544" y="1127821"/>
                    <a:pt x="721782" y="1151902"/>
                    <a:pt x="730097" y="1178809"/>
                  </a:cubicBezTo>
                  <a:cubicBezTo>
                    <a:pt x="740622" y="1212863"/>
                    <a:pt x="739461" y="1238146"/>
                    <a:pt x="777124" y="1223405"/>
                  </a:cubicBezTo>
                  <a:cubicBezTo>
                    <a:pt x="792671" y="1153382"/>
                    <a:pt x="785132" y="1082599"/>
                    <a:pt x="788960" y="1010303"/>
                  </a:cubicBezTo>
                  <a:cubicBezTo>
                    <a:pt x="829910" y="1035686"/>
                    <a:pt x="886179" y="1073141"/>
                    <a:pt x="935500" y="1094464"/>
                  </a:cubicBezTo>
                  <a:cubicBezTo>
                    <a:pt x="943530" y="1137960"/>
                    <a:pt x="962443" y="1292641"/>
                    <a:pt x="1007734" y="1289012"/>
                  </a:cubicBezTo>
                  <a:cubicBezTo>
                    <a:pt x="1009665" y="1298956"/>
                    <a:pt x="1011300" y="1308794"/>
                    <a:pt x="1013181" y="1317851"/>
                  </a:cubicBezTo>
                  <a:cubicBezTo>
                    <a:pt x="1017550" y="1338895"/>
                    <a:pt x="1013856" y="1335858"/>
                    <a:pt x="1029080" y="1337650"/>
                  </a:cubicBezTo>
                  <a:cubicBezTo>
                    <a:pt x="1037975" y="1324445"/>
                    <a:pt x="1009514" y="1151210"/>
                    <a:pt x="1004408" y="1128295"/>
                  </a:cubicBezTo>
                  <a:lnTo>
                    <a:pt x="1049789" y="1145118"/>
                  </a:lnTo>
                  <a:cubicBezTo>
                    <a:pt x="1055091" y="1172556"/>
                    <a:pt x="1060811" y="1213087"/>
                    <a:pt x="1073032" y="1232947"/>
                  </a:cubicBezTo>
                  <a:cubicBezTo>
                    <a:pt x="1082251" y="1233963"/>
                    <a:pt x="1079606" y="1235789"/>
                    <a:pt x="1087664" y="1231937"/>
                  </a:cubicBezTo>
                  <a:cubicBezTo>
                    <a:pt x="1096482" y="1227721"/>
                    <a:pt x="1091894" y="1232339"/>
                    <a:pt x="1095086" y="1223025"/>
                  </a:cubicBezTo>
                  <a:cubicBezTo>
                    <a:pt x="1104646" y="1213399"/>
                    <a:pt x="1098809" y="1182221"/>
                    <a:pt x="1101454" y="1166397"/>
                  </a:cubicBezTo>
                  <a:cubicBezTo>
                    <a:pt x="1102163" y="1167240"/>
                    <a:pt x="1103150" y="1167519"/>
                    <a:pt x="1103379" y="1169088"/>
                  </a:cubicBezTo>
                  <a:cubicBezTo>
                    <a:pt x="1103597" y="1170618"/>
                    <a:pt x="1104819" y="1171177"/>
                    <a:pt x="1105087" y="1171819"/>
                  </a:cubicBezTo>
                  <a:cubicBezTo>
                    <a:pt x="1105338" y="1172427"/>
                    <a:pt x="1106192" y="1173807"/>
                    <a:pt x="1106454" y="1174577"/>
                  </a:cubicBezTo>
                  <a:cubicBezTo>
                    <a:pt x="1108530" y="1180747"/>
                    <a:pt x="1108056" y="1180228"/>
                    <a:pt x="1107944" y="1186498"/>
                  </a:cubicBezTo>
                  <a:cubicBezTo>
                    <a:pt x="1107810" y="1194298"/>
                    <a:pt x="1106398" y="1204823"/>
                    <a:pt x="1106091" y="1213355"/>
                  </a:cubicBezTo>
                  <a:cubicBezTo>
                    <a:pt x="1104216" y="1265125"/>
                    <a:pt x="1109328" y="1321692"/>
                    <a:pt x="1120210" y="1372017"/>
                  </a:cubicBezTo>
                  <a:cubicBezTo>
                    <a:pt x="1129993" y="1417232"/>
                    <a:pt x="1143704" y="1460600"/>
                    <a:pt x="1163894" y="1501053"/>
                  </a:cubicBezTo>
                  <a:cubicBezTo>
                    <a:pt x="1173075" y="1519439"/>
                    <a:pt x="1174587" y="1528384"/>
                    <a:pt x="1195519" y="1524498"/>
                  </a:cubicBezTo>
                  <a:cubicBezTo>
                    <a:pt x="1203874" y="1488886"/>
                    <a:pt x="1169341" y="1378304"/>
                    <a:pt x="1181942" y="1356958"/>
                  </a:cubicBezTo>
                  <a:cubicBezTo>
                    <a:pt x="1185279" y="1377193"/>
                    <a:pt x="1193533" y="1422196"/>
                    <a:pt x="1213985" y="1425351"/>
                  </a:cubicBezTo>
                  <a:cubicBezTo>
                    <a:pt x="1232569" y="1407026"/>
                    <a:pt x="1198985" y="1282317"/>
                    <a:pt x="1177807" y="1267292"/>
                  </a:cubicBezTo>
                  <a:lnTo>
                    <a:pt x="1170753" y="1273679"/>
                  </a:lnTo>
                  <a:cubicBezTo>
                    <a:pt x="1159960" y="1254355"/>
                    <a:pt x="1163493" y="1210764"/>
                    <a:pt x="1163364" y="1185225"/>
                  </a:cubicBezTo>
                  <a:lnTo>
                    <a:pt x="1242725" y="1206146"/>
                  </a:lnTo>
                  <a:cubicBezTo>
                    <a:pt x="1244651" y="1230881"/>
                    <a:pt x="1235744" y="1283557"/>
                    <a:pt x="1250159" y="1302144"/>
                  </a:cubicBezTo>
                  <a:cubicBezTo>
                    <a:pt x="1262514" y="1296806"/>
                    <a:pt x="1260382" y="1294662"/>
                    <a:pt x="1262207" y="1277711"/>
                  </a:cubicBezTo>
                  <a:cubicBezTo>
                    <a:pt x="1263647" y="1264360"/>
                    <a:pt x="1264741" y="1255282"/>
                    <a:pt x="1261945" y="1243260"/>
                  </a:cubicBezTo>
                  <a:cubicBezTo>
                    <a:pt x="1267068" y="1231557"/>
                    <a:pt x="1265561" y="1228179"/>
                    <a:pt x="1265605" y="1212450"/>
                  </a:cubicBezTo>
                  <a:lnTo>
                    <a:pt x="1328253" y="1224455"/>
                  </a:lnTo>
                  <a:cubicBezTo>
                    <a:pt x="1326863" y="1232540"/>
                    <a:pt x="1325111" y="1241669"/>
                    <a:pt x="1325959" y="1250251"/>
                  </a:cubicBezTo>
                  <a:cubicBezTo>
                    <a:pt x="1328013" y="1270888"/>
                    <a:pt x="1327142" y="1263785"/>
                    <a:pt x="1340591" y="1266142"/>
                  </a:cubicBezTo>
                  <a:lnTo>
                    <a:pt x="1344659" y="1225968"/>
                  </a:lnTo>
                  <a:cubicBezTo>
                    <a:pt x="1366630" y="1236778"/>
                    <a:pt x="1359409" y="1386082"/>
                    <a:pt x="1380821" y="1439248"/>
                  </a:cubicBezTo>
                  <a:cubicBezTo>
                    <a:pt x="1405610" y="1438316"/>
                    <a:pt x="1401983" y="1429499"/>
                    <a:pt x="1402385" y="1402721"/>
                  </a:cubicBezTo>
                  <a:cubicBezTo>
                    <a:pt x="1403618" y="1320319"/>
                    <a:pt x="1392256" y="1301351"/>
                    <a:pt x="1387206" y="1235371"/>
                  </a:cubicBezTo>
                  <a:cubicBezTo>
                    <a:pt x="1399533" y="1230826"/>
                    <a:pt x="1468190" y="1236532"/>
                    <a:pt x="1483989" y="1241647"/>
                  </a:cubicBezTo>
                  <a:lnTo>
                    <a:pt x="1483877" y="1269776"/>
                  </a:lnTo>
                  <a:lnTo>
                    <a:pt x="1486087" y="1286298"/>
                  </a:lnTo>
                  <a:cubicBezTo>
                    <a:pt x="1486271" y="1286817"/>
                    <a:pt x="1486779" y="1288051"/>
                    <a:pt x="1487332" y="1288799"/>
                  </a:cubicBezTo>
                  <a:cubicBezTo>
                    <a:pt x="1494279" y="1277940"/>
                    <a:pt x="1497795" y="1254025"/>
                    <a:pt x="1495390" y="1241289"/>
                  </a:cubicBezTo>
                  <a:cubicBezTo>
                    <a:pt x="1522266" y="1238676"/>
                    <a:pt x="1503604" y="1238927"/>
                    <a:pt x="1510256" y="1245667"/>
                  </a:cubicBezTo>
                  <a:lnTo>
                    <a:pt x="1507689" y="1275673"/>
                  </a:lnTo>
                  <a:lnTo>
                    <a:pt x="1507868" y="1309922"/>
                  </a:lnTo>
                  <a:cubicBezTo>
                    <a:pt x="1527244" y="1305796"/>
                    <a:pt x="1523153" y="1304216"/>
                    <a:pt x="1525240" y="1280369"/>
                  </a:cubicBezTo>
                  <a:cubicBezTo>
                    <a:pt x="1526301" y="1268280"/>
                    <a:pt x="1527389" y="1251876"/>
                    <a:pt x="1530988" y="1242696"/>
                  </a:cubicBezTo>
                  <a:lnTo>
                    <a:pt x="1572937" y="1239854"/>
                  </a:lnTo>
                  <a:cubicBezTo>
                    <a:pt x="1568551" y="1282267"/>
                    <a:pt x="1555604" y="1336723"/>
                    <a:pt x="1570253" y="1374680"/>
                  </a:cubicBezTo>
                  <a:cubicBezTo>
                    <a:pt x="1593127" y="1374764"/>
                    <a:pt x="1598758" y="1354736"/>
                    <a:pt x="1613915" y="1316019"/>
                  </a:cubicBezTo>
                  <a:cubicBezTo>
                    <a:pt x="1623631" y="1291195"/>
                    <a:pt x="1630869" y="1265511"/>
                    <a:pt x="1637543" y="1237615"/>
                  </a:cubicBezTo>
                  <a:lnTo>
                    <a:pt x="1656690" y="1229759"/>
                  </a:lnTo>
                  <a:cubicBezTo>
                    <a:pt x="1691351" y="1228749"/>
                    <a:pt x="1668387" y="1224483"/>
                    <a:pt x="1677382" y="1237599"/>
                  </a:cubicBezTo>
                  <a:lnTo>
                    <a:pt x="1640462" y="1354702"/>
                  </a:lnTo>
                  <a:cubicBezTo>
                    <a:pt x="1624183" y="1405523"/>
                    <a:pt x="1630411" y="1388030"/>
                    <a:pt x="1637889" y="1394932"/>
                  </a:cubicBezTo>
                  <a:lnTo>
                    <a:pt x="1678141" y="1295075"/>
                  </a:lnTo>
                  <a:lnTo>
                    <a:pt x="1678772" y="1352089"/>
                  </a:lnTo>
                  <a:cubicBezTo>
                    <a:pt x="1679045" y="1352871"/>
                    <a:pt x="1679637" y="1354211"/>
                    <a:pt x="1680279" y="1355138"/>
                  </a:cubicBezTo>
                  <a:cubicBezTo>
                    <a:pt x="1694208" y="1347181"/>
                    <a:pt x="1693259" y="1321324"/>
                    <a:pt x="1695888" y="1293194"/>
                  </a:cubicBezTo>
                  <a:cubicBezTo>
                    <a:pt x="1698003" y="1270530"/>
                    <a:pt x="1697400" y="1245443"/>
                    <a:pt x="1701161" y="1223428"/>
                  </a:cubicBezTo>
                  <a:lnTo>
                    <a:pt x="1833515" y="1193902"/>
                  </a:lnTo>
                  <a:cubicBezTo>
                    <a:pt x="1848169" y="1190607"/>
                    <a:pt x="1836869" y="1192059"/>
                    <a:pt x="1840998" y="1197397"/>
                  </a:cubicBezTo>
                  <a:cubicBezTo>
                    <a:pt x="1829458" y="1244623"/>
                    <a:pt x="1787911" y="1353278"/>
                    <a:pt x="1787314" y="1359604"/>
                  </a:cubicBezTo>
                  <a:cubicBezTo>
                    <a:pt x="1805997" y="1358862"/>
                    <a:pt x="1804915" y="1358728"/>
                    <a:pt x="1823777" y="1328984"/>
                  </a:cubicBezTo>
                  <a:cubicBezTo>
                    <a:pt x="1857042" y="1276538"/>
                    <a:pt x="1861719" y="1234131"/>
                    <a:pt x="1877277" y="1177397"/>
                  </a:cubicBezTo>
                  <a:cubicBezTo>
                    <a:pt x="1886798" y="1174823"/>
                    <a:pt x="1892936" y="1172215"/>
                    <a:pt x="1901698" y="1168971"/>
                  </a:cubicBezTo>
                  <a:cubicBezTo>
                    <a:pt x="1916001" y="1163672"/>
                    <a:pt x="1916163" y="1159474"/>
                    <a:pt x="1920767" y="1167525"/>
                  </a:cubicBezTo>
                  <a:cubicBezTo>
                    <a:pt x="1870067" y="1246739"/>
                    <a:pt x="1897646" y="1251434"/>
                    <a:pt x="1915739" y="1236392"/>
                  </a:cubicBezTo>
                  <a:lnTo>
                    <a:pt x="1968023" y="1183689"/>
                  </a:lnTo>
                  <a:cubicBezTo>
                    <a:pt x="1984798" y="1168273"/>
                    <a:pt x="2013716" y="1121142"/>
                    <a:pt x="2033533" y="1112505"/>
                  </a:cubicBezTo>
                  <a:cubicBezTo>
                    <a:pt x="2037941" y="1188781"/>
                    <a:pt x="1956052" y="1309358"/>
                    <a:pt x="1977733" y="1332217"/>
                  </a:cubicBezTo>
                  <a:cubicBezTo>
                    <a:pt x="1997326" y="1323803"/>
                    <a:pt x="1986740" y="1314763"/>
                    <a:pt x="2006886" y="1305137"/>
                  </a:cubicBezTo>
                  <a:lnTo>
                    <a:pt x="2021088" y="1305690"/>
                  </a:lnTo>
                  <a:cubicBezTo>
                    <a:pt x="2039487" y="1272808"/>
                    <a:pt x="2056552" y="1248380"/>
                    <a:pt x="2073160" y="1208374"/>
                  </a:cubicBezTo>
                  <a:cubicBezTo>
                    <a:pt x="2080197" y="1191428"/>
                    <a:pt x="2087530" y="1169770"/>
                    <a:pt x="2092167" y="1150763"/>
                  </a:cubicBezTo>
                  <a:cubicBezTo>
                    <a:pt x="2099913" y="1119026"/>
                    <a:pt x="2108691" y="1094570"/>
                    <a:pt x="2089645" y="1090321"/>
                  </a:cubicBezTo>
                  <a:cubicBezTo>
                    <a:pt x="2095399" y="1077205"/>
                    <a:pt x="2101202" y="1076558"/>
                    <a:pt x="2114942" y="1069232"/>
                  </a:cubicBezTo>
                  <a:cubicBezTo>
                    <a:pt x="2125974" y="1063353"/>
                    <a:pt x="2134959" y="1058054"/>
                    <a:pt x="2145624" y="1051622"/>
                  </a:cubicBezTo>
                  <a:cubicBezTo>
                    <a:pt x="2165423" y="1039684"/>
                    <a:pt x="2183588" y="1026038"/>
                    <a:pt x="2202249" y="1016602"/>
                  </a:cubicBezTo>
                  <a:cubicBezTo>
                    <a:pt x="2198639" y="1051817"/>
                    <a:pt x="2168928" y="1143454"/>
                    <a:pt x="2172321" y="1167598"/>
                  </a:cubicBezTo>
                  <a:cubicBezTo>
                    <a:pt x="2183024" y="1170054"/>
                    <a:pt x="2175474" y="1169440"/>
                    <a:pt x="2185262" y="1167843"/>
                  </a:cubicBezTo>
                  <a:lnTo>
                    <a:pt x="2197137" y="1164074"/>
                  </a:lnTo>
                  <a:cubicBezTo>
                    <a:pt x="2201780" y="1161813"/>
                    <a:pt x="2205737" y="1166241"/>
                    <a:pt x="2213628" y="1141757"/>
                  </a:cubicBezTo>
                  <a:lnTo>
                    <a:pt x="2267765" y="981141"/>
                  </a:lnTo>
                  <a:cubicBezTo>
                    <a:pt x="2269629" y="966339"/>
                    <a:pt x="2270042" y="968192"/>
                    <a:pt x="2279886" y="960370"/>
                  </a:cubicBezTo>
                  <a:cubicBezTo>
                    <a:pt x="2281275" y="959275"/>
                    <a:pt x="2286320" y="955188"/>
                    <a:pt x="2289350" y="953843"/>
                  </a:cubicBezTo>
                  <a:cubicBezTo>
                    <a:pt x="2298776" y="949661"/>
                    <a:pt x="2293246" y="946450"/>
                    <a:pt x="2299284" y="954340"/>
                  </a:cubicBezTo>
                  <a:cubicBezTo>
                    <a:pt x="2284769" y="980828"/>
                    <a:pt x="2205659" y="1170847"/>
                    <a:pt x="2210028" y="1188949"/>
                  </a:cubicBezTo>
                  <a:cubicBezTo>
                    <a:pt x="2231753" y="1181327"/>
                    <a:pt x="2268680" y="1082030"/>
                    <a:pt x="2279975" y="1057216"/>
                  </a:cubicBezTo>
                  <a:cubicBezTo>
                    <a:pt x="2293636" y="1027199"/>
                    <a:pt x="2333057" y="939973"/>
                    <a:pt x="2336729" y="913943"/>
                  </a:cubicBezTo>
                  <a:cubicBezTo>
                    <a:pt x="2355764" y="905556"/>
                    <a:pt x="2393232" y="872557"/>
                    <a:pt x="2409929" y="857487"/>
                  </a:cubicBezTo>
                  <a:cubicBezTo>
                    <a:pt x="2423847" y="844930"/>
                    <a:pt x="2431353" y="838258"/>
                    <a:pt x="2444065" y="827292"/>
                  </a:cubicBezTo>
                  <a:cubicBezTo>
                    <a:pt x="2458798" y="814584"/>
                    <a:pt x="2462911" y="805209"/>
                    <a:pt x="2479200" y="794650"/>
                  </a:cubicBezTo>
                  <a:cubicBezTo>
                    <a:pt x="2477465" y="808548"/>
                    <a:pt x="2430203" y="903580"/>
                    <a:pt x="2419823" y="931805"/>
                  </a:cubicBezTo>
                  <a:cubicBezTo>
                    <a:pt x="2408718" y="961995"/>
                    <a:pt x="2374738" y="1059433"/>
                    <a:pt x="2380163" y="1091767"/>
                  </a:cubicBezTo>
                  <a:cubicBezTo>
                    <a:pt x="2395369" y="1084883"/>
                    <a:pt x="2473006" y="833517"/>
                    <a:pt x="2519626" y="752712"/>
                  </a:cubicBezTo>
                  <a:cubicBezTo>
                    <a:pt x="2528839" y="747575"/>
                    <a:pt x="2531004" y="744298"/>
                    <a:pt x="2538315" y="736660"/>
                  </a:cubicBezTo>
                  <a:cubicBezTo>
                    <a:pt x="2541211" y="733633"/>
                    <a:pt x="2543299" y="731048"/>
                    <a:pt x="2546184" y="728402"/>
                  </a:cubicBezTo>
                  <a:cubicBezTo>
                    <a:pt x="2553416" y="721768"/>
                    <a:pt x="2548851" y="724420"/>
                    <a:pt x="2556547" y="720992"/>
                  </a:cubicBezTo>
                  <a:cubicBezTo>
                    <a:pt x="2533365" y="813132"/>
                    <a:pt x="2436621" y="1007456"/>
                    <a:pt x="2390961" y="1112142"/>
                  </a:cubicBezTo>
                  <a:cubicBezTo>
                    <a:pt x="2381820" y="1133103"/>
                    <a:pt x="2372729" y="1156179"/>
                    <a:pt x="2364174" y="1177882"/>
                  </a:cubicBezTo>
                  <a:cubicBezTo>
                    <a:pt x="2356657" y="1196945"/>
                    <a:pt x="2336071" y="1231468"/>
                    <a:pt x="2346149" y="1251072"/>
                  </a:cubicBezTo>
                  <a:cubicBezTo>
                    <a:pt x="2358722" y="1251490"/>
                    <a:pt x="2361311" y="1241596"/>
                    <a:pt x="2368371" y="1230390"/>
                  </a:cubicBezTo>
                  <a:cubicBezTo>
                    <a:pt x="2457771" y="1088518"/>
                    <a:pt x="2569103" y="890425"/>
                    <a:pt x="2616950" y="734929"/>
                  </a:cubicBezTo>
                  <a:lnTo>
                    <a:pt x="2617793" y="747732"/>
                  </a:lnTo>
                  <a:cubicBezTo>
                    <a:pt x="2612246" y="782126"/>
                    <a:pt x="2545877" y="984200"/>
                    <a:pt x="2545860" y="984290"/>
                  </a:cubicBezTo>
                  <a:cubicBezTo>
                    <a:pt x="2542026" y="1000382"/>
                    <a:pt x="2514899" y="1056474"/>
                    <a:pt x="2506149" y="1074643"/>
                  </a:cubicBezTo>
                  <a:cubicBezTo>
                    <a:pt x="2490763" y="1106581"/>
                    <a:pt x="2477091" y="1135330"/>
                    <a:pt x="2462023" y="1166978"/>
                  </a:cubicBezTo>
                  <a:lnTo>
                    <a:pt x="2371284" y="1350218"/>
                  </a:lnTo>
                  <a:cubicBezTo>
                    <a:pt x="2173370" y="1491544"/>
                    <a:pt x="1945873" y="1580864"/>
                    <a:pt x="1700134" y="1615448"/>
                  </a:cubicBezTo>
                  <a:cubicBezTo>
                    <a:pt x="1656930" y="1621529"/>
                    <a:pt x="1613814" y="1625571"/>
                    <a:pt x="1570872" y="1627732"/>
                  </a:cubicBezTo>
                  <a:close/>
                  <a:moveTo>
                    <a:pt x="854147" y="1199792"/>
                  </a:moveTo>
                  <a:cubicBezTo>
                    <a:pt x="849643" y="1197687"/>
                    <a:pt x="850536" y="1194013"/>
                    <a:pt x="849822" y="1190250"/>
                  </a:cubicBezTo>
                  <a:cubicBezTo>
                    <a:pt x="859945" y="1175878"/>
                    <a:pt x="866597" y="1188022"/>
                    <a:pt x="867060" y="1188206"/>
                  </a:cubicBezTo>
                  <a:lnTo>
                    <a:pt x="865308" y="1197838"/>
                  </a:lnTo>
                  <a:cubicBezTo>
                    <a:pt x="864688" y="1198162"/>
                    <a:pt x="869688" y="1207051"/>
                    <a:pt x="854147" y="1199792"/>
                  </a:cubicBezTo>
                  <a:close/>
                </a:path>
              </a:pathLst>
            </a:custGeom>
            <a:solidFill>
              <a:srgbClr val="ACCE22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2EF08167-FF06-4617-5264-BEA9FF88F276}"/>
                </a:ext>
              </a:extLst>
            </p:cNvPr>
            <p:cNvSpPr/>
            <p:nvPr/>
          </p:nvSpPr>
          <p:spPr>
            <a:xfrm>
              <a:off x="6836389" y="4126227"/>
              <a:ext cx="2914393" cy="848083"/>
            </a:xfrm>
            <a:custGeom>
              <a:avLst/>
              <a:gdLst>
                <a:gd name="connsiteX0" fmla="*/ 6 w 2914393"/>
                <a:gd name="connsiteY0" fmla="*/ 140292 h 848083"/>
                <a:gd name="connsiteX1" fmla="*/ 195341 w 2914393"/>
                <a:gd name="connsiteY1" fmla="*/ 307447 h 848083"/>
                <a:gd name="connsiteX2" fmla="*/ 209895 w 2914393"/>
                <a:gd name="connsiteY2" fmla="*/ 373070 h 848083"/>
                <a:gd name="connsiteX3" fmla="*/ 675647 w 2914393"/>
                <a:gd name="connsiteY3" fmla="*/ 413652 h 848083"/>
                <a:gd name="connsiteX4" fmla="*/ 795707 w 2914393"/>
                <a:gd name="connsiteY4" fmla="*/ 607736 h 848083"/>
                <a:gd name="connsiteX5" fmla="*/ 878522 w 2914393"/>
                <a:gd name="connsiteY5" fmla="*/ 681673 h 848083"/>
                <a:gd name="connsiteX6" fmla="*/ 980959 w 2914393"/>
                <a:gd name="connsiteY6" fmla="*/ 739982 h 848083"/>
                <a:gd name="connsiteX7" fmla="*/ 1390805 w 2914393"/>
                <a:gd name="connsiteY7" fmla="*/ 752076 h 848083"/>
                <a:gd name="connsiteX8" fmla="*/ 1638927 w 2914393"/>
                <a:gd name="connsiteY8" fmla="*/ 733281 h 848083"/>
                <a:gd name="connsiteX9" fmla="*/ 2007025 w 2914393"/>
                <a:gd name="connsiteY9" fmla="*/ 839162 h 848083"/>
                <a:gd name="connsiteX10" fmla="*/ 2290673 w 2914393"/>
                <a:gd name="connsiteY10" fmla="*/ 823919 h 848083"/>
                <a:gd name="connsiteX11" fmla="*/ 2455210 w 2914393"/>
                <a:gd name="connsiteY11" fmla="*/ 670048 h 848083"/>
                <a:gd name="connsiteX12" fmla="*/ 2636516 w 2914393"/>
                <a:gd name="connsiteY12" fmla="*/ 671164 h 848083"/>
                <a:gd name="connsiteX13" fmla="*/ 2793787 w 2914393"/>
                <a:gd name="connsiteY13" fmla="*/ 402166 h 848083"/>
                <a:gd name="connsiteX14" fmla="*/ 2914393 w 2914393"/>
                <a:gd name="connsiteY14" fmla="*/ 306615 h 848083"/>
                <a:gd name="connsiteX15" fmla="*/ 2905844 w 2914393"/>
                <a:gd name="connsiteY15" fmla="*/ 213481 h 848083"/>
                <a:gd name="connsiteX16" fmla="*/ 2898338 w 2914393"/>
                <a:gd name="connsiteY16" fmla="*/ 201097 h 848083"/>
                <a:gd name="connsiteX17" fmla="*/ 2849994 w 2914393"/>
                <a:gd name="connsiteY17" fmla="*/ 217356 h 848083"/>
                <a:gd name="connsiteX18" fmla="*/ 2548645 w 2914393"/>
                <a:gd name="connsiteY18" fmla="*/ 527126 h 848083"/>
                <a:gd name="connsiteX19" fmla="*/ 2439467 w 2914393"/>
                <a:gd name="connsiteY19" fmla="*/ 527578 h 848083"/>
                <a:gd name="connsiteX20" fmla="*/ 2293831 w 2914393"/>
                <a:gd name="connsiteY20" fmla="*/ 642013 h 848083"/>
                <a:gd name="connsiteX21" fmla="*/ 2094344 w 2914393"/>
                <a:gd name="connsiteY21" fmla="*/ 713326 h 848083"/>
                <a:gd name="connsiteX22" fmla="*/ 1677036 w 2914393"/>
                <a:gd name="connsiteY22" fmla="*/ 590588 h 848083"/>
                <a:gd name="connsiteX23" fmla="*/ 1368594 w 2914393"/>
                <a:gd name="connsiteY23" fmla="*/ 601365 h 848083"/>
                <a:gd name="connsiteX24" fmla="*/ 790054 w 2914393"/>
                <a:gd name="connsiteY24" fmla="*/ 395980 h 848083"/>
                <a:gd name="connsiteX25" fmla="*/ 470440 w 2914393"/>
                <a:gd name="connsiteY25" fmla="*/ 371875 h 848083"/>
                <a:gd name="connsiteX26" fmla="*/ 314798 w 2914393"/>
                <a:gd name="connsiteY26" fmla="*/ 256106 h 848083"/>
                <a:gd name="connsiteX27" fmla="*/ 147131 w 2914393"/>
                <a:gd name="connsiteY27" fmla="*/ 154586 h 848083"/>
                <a:gd name="connsiteX28" fmla="*/ 36162 w 2914393"/>
                <a:gd name="connsiteY28" fmla="*/ 0 h 848083"/>
                <a:gd name="connsiteX29" fmla="*/ 14476 w 2914393"/>
                <a:gd name="connsiteY29" fmla="*/ 66768 h 848083"/>
                <a:gd name="connsiteX30" fmla="*/ 0 w 2914393"/>
                <a:gd name="connsiteY30" fmla="*/ 140281 h 848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914393" h="848083">
                  <a:moveTo>
                    <a:pt x="6" y="140292"/>
                  </a:moveTo>
                  <a:cubicBezTo>
                    <a:pt x="26463" y="166736"/>
                    <a:pt x="60845" y="283722"/>
                    <a:pt x="195341" y="307447"/>
                  </a:cubicBezTo>
                  <a:cubicBezTo>
                    <a:pt x="200141" y="336504"/>
                    <a:pt x="195051" y="349016"/>
                    <a:pt x="209895" y="373070"/>
                  </a:cubicBezTo>
                  <a:cubicBezTo>
                    <a:pt x="279217" y="485434"/>
                    <a:pt x="579891" y="433361"/>
                    <a:pt x="675647" y="413652"/>
                  </a:cubicBezTo>
                  <a:cubicBezTo>
                    <a:pt x="692467" y="471938"/>
                    <a:pt x="762748" y="572135"/>
                    <a:pt x="795707" y="607736"/>
                  </a:cubicBezTo>
                  <a:lnTo>
                    <a:pt x="878522" y="681673"/>
                  </a:lnTo>
                  <a:cubicBezTo>
                    <a:pt x="909506" y="704130"/>
                    <a:pt x="941878" y="724566"/>
                    <a:pt x="980959" y="739982"/>
                  </a:cubicBezTo>
                  <a:cubicBezTo>
                    <a:pt x="1102363" y="787883"/>
                    <a:pt x="1257346" y="780323"/>
                    <a:pt x="1390805" y="752076"/>
                  </a:cubicBezTo>
                  <a:cubicBezTo>
                    <a:pt x="1530770" y="722449"/>
                    <a:pt x="1514230" y="679322"/>
                    <a:pt x="1638927" y="733281"/>
                  </a:cubicBezTo>
                  <a:cubicBezTo>
                    <a:pt x="1754321" y="783215"/>
                    <a:pt x="1878237" y="820552"/>
                    <a:pt x="2007025" y="839162"/>
                  </a:cubicBezTo>
                  <a:cubicBezTo>
                    <a:pt x="2103077" y="853043"/>
                    <a:pt x="2204984" y="852697"/>
                    <a:pt x="2290673" y="823919"/>
                  </a:cubicBezTo>
                  <a:cubicBezTo>
                    <a:pt x="2363086" y="799603"/>
                    <a:pt x="2433719" y="741204"/>
                    <a:pt x="2455210" y="670048"/>
                  </a:cubicBezTo>
                  <a:cubicBezTo>
                    <a:pt x="2521155" y="683889"/>
                    <a:pt x="2569862" y="702857"/>
                    <a:pt x="2636516" y="671164"/>
                  </a:cubicBezTo>
                  <a:cubicBezTo>
                    <a:pt x="2743701" y="620203"/>
                    <a:pt x="2714761" y="509298"/>
                    <a:pt x="2793787" y="402166"/>
                  </a:cubicBezTo>
                  <a:cubicBezTo>
                    <a:pt x="2820735" y="365633"/>
                    <a:pt x="2864096" y="325119"/>
                    <a:pt x="2914393" y="306615"/>
                  </a:cubicBezTo>
                  <a:lnTo>
                    <a:pt x="2905844" y="213481"/>
                  </a:lnTo>
                  <a:cubicBezTo>
                    <a:pt x="2901156" y="199266"/>
                    <a:pt x="2911413" y="209768"/>
                    <a:pt x="2898338" y="201097"/>
                  </a:cubicBezTo>
                  <a:cubicBezTo>
                    <a:pt x="2892534" y="206960"/>
                    <a:pt x="2860161" y="213046"/>
                    <a:pt x="2849994" y="217356"/>
                  </a:cubicBezTo>
                  <a:cubicBezTo>
                    <a:pt x="2723494" y="270975"/>
                    <a:pt x="2626482" y="481290"/>
                    <a:pt x="2548645" y="527126"/>
                  </a:cubicBezTo>
                  <a:cubicBezTo>
                    <a:pt x="2515619" y="546568"/>
                    <a:pt x="2477688" y="534932"/>
                    <a:pt x="2439467" y="527578"/>
                  </a:cubicBezTo>
                  <a:cubicBezTo>
                    <a:pt x="2338169" y="508108"/>
                    <a:pt x="2345965" y="587506"/>
                    <a:pt x="2293831" y="642013"/>
                  </a:cubicBezTo>
                  <a:cubicBezTo>
                    <a:pt x="2245593" y="692444"/>
                    <a:pt x="2187377" y="713756"/>
                    <a:pt x="2094344" y="713326"/>
                  </a:cubicBezTo>
                  <a:cubicBezTo>
                    <a:pt x="1935399" y="712589"/>
                    <a:pt x="1805501" y="665492"/>
                    <a:pt x="1677036" y="590588"/>
                  </a:cubicBezTo>
                  <a:cubicBezTo>
                    <a:pt x="1518304" y="498041"/>
                    <a:pt x="1453681" y="571660"/>
                    <a:pt x="1368594" y="601365"/>
                  </a:cubicBezTo>
                  <a:cubicBezTo>
                    <a:pt x="1190223" y="663638"/>
                    <a:pt x="891352" y="523027"/>
                    <a:pt x="790054" y="395980"/>
                  </a:cubicBezTo>
                  <a:cubicBezTo>
                    <a:pt x="707886" y="292935"/>
                    <a:pt x="622431" y="361306"/>
                    <a:pt x="470440" y="371875"/>
                  </a:cubicBezTo>
                  <a:cubicBezTo>
                    <a:pt x="357774" y="379709"/>
                    <a:pt x="361334" y="318045"/>
                    <a:pt x="314798" y="256106"/>
                  </a:cubicBezTo>
                  <a:cubicBezTo>
                    <a:pt x="260383" y="183687"/>
                    <a:pt x="196675" y="183034"/>
                    <a:pt x="147131" y="154586"/>
                  </a:cubicBezTo>
                  <a:cubicBezTo>
                    <a:pt x="94328" y="124262"/>
                    <a:pt x="31184" y="36254"/>
                    <a:pt x="36162" y="0"/>
                  </a:cubicBezTo>
                  <a:cubicBezTo>
                    <a:pt x="23382" y="10101"/>
                    <a:pt x="21083" y="37963"/>
                    <a:pt x="14476" y="66768"/>
                  </a:cubicBezTo>
                  <a:cubicBezTo>
                    <a:pt x="9615" y="87963"/>
                    <a:pt x="1708" y="120839"/>
                    <a:pt x="0" y="140281"/>
                  </a:cubicBezTo>
                  <a:close/>
                </a:path>
              </a:pathLst>
            </a:custGeom>
            <a:solidFill>
              <a:srgbClr val="EDEF9A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03CB5090-0992-9CC1-7CAB-BF1C6B4A137F}"/>
                </a:ext>
              </a:extLst>
            </p:cNvPr>
            <p:cNvSpPr/>
            <p:nvPr/>
          </p:nvSpPr>
          <p:spPr>
            <a:xfrm>
              <a:off x="8649357" y="2781387"/>
              <a:ext cx="2110398" cy="1482893"/>
            </a:xfrm>
            <a:custGeom>
              <a:avLst/>
              <a:gdLst>
                <a:gd name="connsiteX0" fmla="*/ 454976 w 2110398"/>
                <a:gd name="connsiteY0" fmla="*/ 789814 h 1482893"/>
                <a:gd name="connsiteX1" fmla="*/ 409411 w 2110398"/>
                <a:gd name="connsiteY1" fmla="*/ 857620 h 1482893"/>
                <a:gd name="connsiteX2" fmla="*/ 363617 w 2110398"/>
                <a:gd name="connsiteY2" fmla="*/ 924422 h 1482893"/>
                <a:gd name="connsiteX3" fmla="*/ 273547 w 2110398"/>
                <a:gd name="connsiteY3" fmla="*/ 1056557 h 1482893"/>
                <a:gd name="connsiteX4" fmla="*/ 178371 w 2110398"/>
                <a:gd name="connsiteY4" fmla="*/ 1201556 h 1482893"/>
                <a:gd name="connsiteX5" fmla="*/ 130713 w 2110398"/>
                <a:gd name="connsiteY5" fmla="*/ 1274493 h 1482893"/>
                <a:gd name="connsiteX6" fmla="*/ 84674 w 2110398"/>
                <a:gd name="connsiteY6" fmla="*/ 1343746 h 1482893"/>
                <a:gd name="connsiteX7" fmla="*/ 41274 w 2110398"/>
                <a:gd name="connsiteY7" fmla="*/ 1414289 h 1482893"/>
                <a:gd name="connsiteX8" fmla="*/ 0 w 2110398"/>
                <a:gd name="connsiteY8" fmla="*/ 1482737 h 1482893"/>
                <a:gd name="connsiteX9" fmla="*/ 105651 w 2110398"/>
                <a:gd name="connsiteY9" fmla="*/ 1482894 h 1482893"/>
                <a:gd name="connsiteX10" fmla="*/ 944434 w 2110398"/>
                <a:gd name="connsiteY10" fmla="*/ 319054 h 1482893"/>
                <a:gd name="connsiteX11" fmla="*/ 1057607 w 2110398"/>
                <a:gd name="connsiteY11" fmla="*/ 178605 h 1482893"/>
                <a:gd name="connsiteX12" fmla="*/ 1071408 w 2110398"/>
                <a:gd name="connsiteY12" fmla="*/ 162374 h 1482893"/>
                <a:gd name="connsiteX13" fmla="*/ 1049041 w 2110398"/>
                <a:gd name="connsiteY13" fmla="*/ 73908 h 1482893"/>
                <a:gd name="connsiteX14" fmla="*/ 925555 w 2110398"/>
                <a:gd name="connsiteY14" fmla="*/ 191548 h 1482893"/>
                <a:gd name="connsiteX15" fmla="*/ 698907 w 2110398"/>
                <a:gd name="connsiteY15" fmla="*/ 459491 h 1482893"/>
                <a:gd name="connsiteX16" fmla="*/ 454970 w 2110398"/>
                <a:gd name="connsiteY16" fmla="*/ 789825 h 1482893"/>
                <a:gd name="connsiteX17" fmla="*/ 1376295 w 2110398"/>
                <a:gd name="connsiteY17" fmla="*/ 126545 h 1482893"/>
                <a:gd name="connsiteX18" fmla="*/ 2110399 w 2110398"/>
                <a:gd name="connsiteY18" fmla="*/ 225686 h 1482893"/>
                <a:gd name="connsiteX19" fmla="*/ 2110399 w 2110398"/>
                <a:gd name="connsiteY19" fmla="*/ 221811 h 1482893"/>
                <a:gd name="connsiteX20" fmla="*/ 1972035 w 2110398"/>
                <a:gd name="connsiteY20" fmla="*/ 131899 h 1482893"/>
                <a:gd name="connsiteX21" fmla="*/ 1489017 w 2110398"/>
                <a:gd name="connsiteY21" fmla="*/ 44053 h 1482893"/>
                <a:gd name="connsiteX22" fmla="*/ 1393696 w 2110398"/>
                <a:gd name="connsiteY22" fmla="*/ 25633 h 1482893"/>
                <a:gd name="connsiteX23" fmla="*/ 1376295 w 2110398"/>
                <a:gd name="connsiteY23" fmla="*/ 126545 h 1482893"/>
                <a:gd name="connsiteX24" fmla="*/ 1284880 w 2110398"/>
                <a:gd name="connsiteY24" fmla="*/ 81921 h 1482893"/>
                <a:gd name="connsiteX25" fmla="*/ 1282961 w 2110398"/>
                <a:gd name="connsiteY25" fmla="*/ 123440 h 1482893"/>
                <a:gd name="connsiteX26" fmla="*/ 1331099 w 2110398"/>
                <a:gd name="connsiteY26" fmla="*/ 120760 h 1482893"/>
                <a:gd name="connsiteX27" fmla="*/ 1353560 w 2110398"/>
                <a:gd name="connsiteY27" fmla="*/ 21613 h 1482893"/>
                <a:gd name="connsiteX28" fmla="*/ 1283251 w 2110398"/>
                <a:gd name="connsiteY28" fmla="*/ 9547 h 1482893"/>
                <a:gd name="connsiteX29" fmla="*/ 1284880 w 2110398"/>
                <a:gd name="connsiteY29" fmla="*/ 81921 h 1482893"/>
                <a:gd name="connsiteX30" fmla="*/ 1197813 w 2110398"/>
                <a:gd name="connsiteY30" fmla="*/ 1501 h 1482893"/>
                <a:gd name="connsiteX31" fmla="*/ 1213360 w 2110398"/>
                <a:gd name="connsiteY31" fmla="*/ 125031 h 1482893"/>
                <a:gd name="connsiteX32" fmla="*/ 1244416 w 2110398"/>
                <a:gd name="connsiteY32" fmla="*/ 122971 h 1482893"/>
                <a:gd name="connsiteX33" fmla="*/ 1255577 w 2110398"/>
                <a:gd name="connsiteY33" fmla="*/ 5527 h 1482893"/>
                <a:gd name="connsiteX34" fmla="*/ 1197813 w 2110398"/>
                <a:gd name="connsiteY34" fmla="*/ 1507 h 1482893"/>
                <a:gd name="connsiteX35" fmla="*/ 1075287 w 2110398"/>
                <a:gd name="connsiteY35" fmla="*/ 53785 h 1482893"/>
                <a:gd name="connsiteX36" fmla="*/ 1107977 w 2110398"/>
                <a:gd name="connsiteY36" fmla="*/ 142022 h 1482893"/>
                <a:gd name="connsiteX37" fmla="*/ 1167511 w 2110398"/>
                <a:gd name="connsiteY37" fmla="*/ 128314 h 1482893"/>
                <a:gd name="connsiteX38" fmla="*/ 1168024 w 2110398"/>
                <a:gd name="connsiteY38" fmla="*/ 114099 h 1482893"/>
                <a:gd name="connsiteX39" fmla="*/ 1164330 w 2110398"/>
                <a:gd name="connsiteY39" fmla="*/ 5521 h 1482893"/>
                <a:gd name="connsiteX40" fmla="*/ 1118173 w 2110398"/>
                <a:gd name="connsiteY40" fmla="*/ 26303 h 1482893"/>
                <a:gd name="connsiteX41" fmla="*/ 1075292 w 2110398"/>
                <a:gd name="connsiteY41" fmla="*/ 53791 h 1482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110398" h="1482893">
                  <a:moveTo>
                    <a:pt x="454976" y="789814"/>
                  </a:moveTo>
                  <a:cubicBezTo>
                    <a:pt x="447498" y="806207"/>
                    <a:pt x="421102" y="841009"/>
                    <a:pt x="409411" y="857620"/>
                  </a:cubicBezTo>
                  <a:cubicBezTo>
                    <a:pt x="392240" y="882015"/>
                    <a:pt x="379416" y="901669"/>
                    <a:pt x="363617" y="924422"/>
                  </a:cubicBezTo>
                  <a:cubicBezTo>
                    <a:pt x="333075" y="968426"/>
                    <a:pt x="304714" y="1014741"/>
                    <a:pt x="273547" y="1056557"/>
                  </a:cubicBezTo>
                  <a:cubicBezTo>
                    <a:pt x="245220" y="1104837"/>
                    <a:pt x="208891" y="1154202"/>
                    <a:pt x="178371" y="1201556"/>
                  </a:cubicBezTo>
                  <a:cubicBezTo>
                    <a:pt x="162148" y="1226715"/>
                    <a:pt x="146936" y="1248859"/>
                    <a:pt x="130713" y="1274493"/>
                  </a:cubicBezTo>
                  <a:cubicBezTo>
                    <a:pt x="121137" y="1289630"/>
                    <a:pt x="95890" y="1332774"/>
                    <a:pt x="84674" y="1343746"/>
                  </a:cubicBezTo>
                  <a:cubicBezTo>
                    <a:pt x="77279" y="1361837"/>
                    <a:pt x="53395" y="1396287"/>
                    <a:pt x="41274" y="1414289"/>
                  </a:cubicBezTo>
                  <a:cubicBezTo>
                    <a:pt x="30230" y="1430682"/>
                    <a:pt x="6278" y="1466026"/>
                    <a:pt x="0" y="1482737"/>
                  </a:cubicBezTo>
                  <a:lnTo>
                    <a:pt x="105651" y="1482894"/>
                  </a:lnTo>
                  <a:cubicBezTo>
                    <a:pt x="122978" y="1438929"/>
                    <a:pt x="898824" y="377173"/>
                    <a:pt x="944434" y="319054"/>
                  </a:cubicBezTo>
                  <a:lnTo>
                    <a:pt x="1057607" y="178605"/>
                  </a:lnTo>
                  <a:cubicBezTo>
                    <a:pt x="1064689" y="172129"/>
                    <a:pt x="1068328" y="171883"/>
                    <a:pt x="1071408" y="162374"/>
                  </a:cubicBezTo>
                  <a:lnTo>
                    <a:pt x="1049041" y="73908"/>
                  </a:lnTo>
                  <a:lnTo>
                    <a:pt x="925555" y="191548"/>
                  </a:lnTo>
                  <a:cubicBezTo>
                    <a:pt x="853890" y="263241"/>
                    <a:pt x="762224" y="380088"/>
                    <a:pt x="698907" y="459491"/>
                  </a:cubicBezTo>
                  <a:cubicBezTo>
                    <a:pt x="609730" y="571330"/>
                    <a:pt x="538182" y="676451"/>
                    <a:pt x="454970" y="789825"/>
                  </a:cubicBezTo>
                  <a:close/>
                  <a:moveTo>
                    <a:pt x="1376295" y="126545"/>
                  </a:moveTo>
                  <a:cubicBezTo>
                    <a:pt x="1631042" y="139610"/>
                    <a:pt x="1865380" y="189348"/>
                    <a:pt x="2110399" y="225686"/>
                  </a:cubicBezTo>
                  <a:lnTo>
                    <a:pt x="2110399" y="221811"/>
                  </a:lnTo>
                  <a:cubicBezTo>
                    <a:pt x="2110310" y="141894"/>
                    <a:pt x="2106437" y="157204"/>
                    <a:pt x="1972035" y="131899"/>
                  </a:cubicBezTo>
                  <a:lnTo>
                    <a:pt x="1489017" y="44053"/>
                  </a:lnTo>
                  <a:cubicBezTo>
                    <a:pt x="1471432" y="40725"/>
                    <a:pt x="1400705" y="31312"/>
                    <a:pt x="1393696" y="25633"/>
                  </a:cubicBezTo>
                  <a:lnTo>
                    <a:pt x="1376295" y="126545"/>
                  </a:lnTo>
                  <a:close/>
                  <a:moveTo>
                    <a:pt x="1284880" y="81921"/>
                  </a:moveTo>
                  <a:lnTo>
                    <a:pt x="1282961" y="123440"/>
                  </a:lnTo>
                  <a:cubicBezTo>
                    <a:pt x="1298570" y="123524"/>
                    <a:pt x="1318124" y="126695"/>
                    <a:pt x="1331099" y="120760"/>
                  </a:cubicBezTo>
                  <a:lnTo>
                    <a:pt x="1353560" y="21613"/>
                  </a:lnTo>
                  <a:cubicBezTo>
                    <a:pt x="1334877" y="21144"/>
                    <a:pt x="1299490" y="13807"/>
                    <a:pt x="1283251" y="9547"/>
                  </a:cubicBezTo>
                  <a:lnTo>
                    <a:pt x="1284880" y="81921"/>
                  </a:lnTo>
                  <a:close/>
                  <a:moveTo>
                    <a:pt x="1197813" y="1501"/>
                  </a:moveTo>
                  <a:lnTo>
                    <a:pt x="1213360" y="125031"/>
                  </a:lnTo>
                  <a:lnTo>
                    <a:pt x="1244416" y="122971"/>
                  </a:lnTo>
                  <a:lnTo>
                    <a:pt x="1255577" y="5527"/>
                  </a:lnTo>
                  <a:cubicBezTo>
                    <a:pt x="1234751" y="5527"/>
                    <a:pt x="1210057" y="-3485"/>
                    <a:pt x="1197813" y="1507"/>
                  </a:cubicBezTo>
                  <a:close/>
                  <a:moveTo>
                    <a:pt x="1075287" y="53785"/>
                  </a:moveTo>
                  <a:cubicBezTo>
                    <a:pt x="1076464" y="60893"/>
                    <a:pt x="1102626" y="129448"/>
                    <a:pt x="1107977" y="142022"/>
                  </a:cubicBezTo>
                  <a:lnTo>
                    <a:pt x="1167511" y="128314"/>
                  </a:lnTo>
                  <a:lnTo>
                    <a:pt x="1168024" y="114099"/>
                  </a:lnTo>
                  <a:lnTo>
                    <a:pt x="1164330" y="5521"/>
                  </a:lnTo>
                  <a:cubicBezTo>
                    <a:pt x="1150925" y="13578"/>
                    <a:pt x="1133681" y="17006"/>
                    <a:pt x="1118173" y="26303"/>
                  </a:cubicBezTo>
                  <a:cubicBezTo>
                    <a:pt x="1103463" y="35114"/>
                    <a:pt x="1088122" y="44137"/>
                    <a:pt x="1075292" y="53791"/>
                  </a:cubicBezTo>
                  <a:close/>
                </a:path>
              </a:pathLst>
            </a:custGeom>
            <a:solidFill>
              <a:srgbClr val="6DBE86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E1DEC2C7-EFA7-860B-D6F1-9D7BF09E0AAB}"/>
                </a:ext>
              </a:extLst>
            </p:cNvPr>
            <p:cNvSpPr/>
            <p:nvPr/>
          </p:nvSpPr>
          <p:spPr>
            <a:xfrm>
              <a:off x="7407920" y="3981541"/>
              <a:ext cx="1659145" cy="405756"/>
            </a:xfrm>
            <a:custGeom>
              <a:avLst/>
              <a:gdLst>
                <a:gd name="connsiteX0" fmla="*/ 1632147 w 1659145"/>
                <a:gd name="connsiteY0" fmla="*/ 270891 h 405756"/>
                <a:gd name="connsiteX1" fmla="*/ 1444719 w 1659145"/>
                <a:gd name="connsiteY1" fmla="*/ 280037 h 405756"/>
                <a:gd name="connsiteX2" fmla="*/ 1347087 w 1659145"/>
                <a:gd name="connsiteY2" fmla="*/ 282734 h 405756"/>
                <a:gd name="connsiteX3" fmla="*/ 1241436 w 1659145"/>
                <a:gd name="connsiteY3" fmla="*/ 282578 h 405756"/>
                <a:gd name="connsiteX4" fmla="*/ 1220771 w 1659145"/>
                <a:gd name="connsiteY4" fmla="*/ 281846 h 405756"/>
                <a:gd name="connsiteX5" fmla="*/ 1032780 w 1659145"/>
                <a:gd name="connsiteY5" fmla="*/ 272851 h 405756"/>
                <a:gd name="connsiteX6" fmla="*/ 693589 w 1659145"/>
                <a:gd name="connsiteY6" fmla="*/ 221404 h 405756"/>
                <a:gd name="connsiteX7" fmla="*/ 626416 w 1659145"/>
                <a:gd name="connsiteY7" fmla="*/ 206681 h 405756"/>
                <a:gd name="connsiteX8" fmla="*/ 591582 w 1659145"/>
                <a:gd name="connsiteY8" fmla="*/ 197244 h 405756"/>
                <a:gd name="connsiteX9" fmla="*/ 285283 w 1659145"/>
                <a:gd name="connsiteY9" fmla="*/ 107824 h 405756"/>
                <a:gd name="connsiteX10" fmla="*/ 140272 w 1659145"/>
                <a:gd name="connsiteY10" fmla="*/ 55858 h 405756"/>
                <a:gd name="connsiteX11" fmla="*/ 0 w 1659145"/>
                <a:gd name="connsiteY11" fmla="*/ 0 h 405756"/>
                <a:gd name="connsiteX12" fmla="*/ 147209 w 1659145"/>
                <a:gd name="connsiteY12" fmla="*/ 125406 h 405756"/>
                <a:gd name="connsiteX13" fmla="*/ 728808 w 1659145"/>
                <a:gd name="connsiteY13" fmla="*/ 372266 h 405756"/>
                <a:gd name="connsiteX14" fmla="*/ 1233757 w 1659145"/>
                <a:gd name="connsiteY14" fmla="*/ 394645 h 405756"/>
                <a:gd name="connsiteX15" fmla="*/ 1460891 w 1659145"/>
                <a:gd name="connsiteY15" fmla="*/ 348212 h 405756"/>
                <a:gd name="connsiteX16" fmla="*/ 1659145 w 1659145"/>
                <a:gd name="connsiteY16" fmla="*/ 269814 h 405756"/>
                <a:gd name="connsiteX17" fmla="*/ 1632152 w 1659145"/>
                <a:gd name="connsiteY17" fmla="*/ 270874 h 405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59145" h="405756">
                  <a:moveTo>
                    <a:pt x="1632147" y="270891"/>
                  </a:moveTo>
                  <a:lnTo>
                    <a:pt x="1444719" y="280037"/>
                  </a:lnTo>
                  <a:lnTo>
                    <a:pt x="1347087" y="282734"/>
                  </a:lnTo>
                  <a:lnTo>
                    <a:pt x="1241436" y="282578"/>
                  </a:lnTo>
                  <a:lnTo>
                    <a:pt x="1220771" y="281846"/>
                  </a:lnTo>
                  <a:lnTo>
                    <a:pt x="1032780" y="272851"/>
                  </a:lnTo>
                  <a:cubicBezTo>
                    <a:pt x="918094" y="258060"/>
                    <a:pt x="803592" y="247072"/>
                    <a:pt x="693589" y="221404"/>
                  </a:cubicBezTo>
                  <a:lnTo>
                    <a:pt x="626416" y="206681"/>
                  </a:lnTo>
                  <a:lnTo>
                    <a:pt x="591582" y="197244"/>
                  </a:lnTo>
                  <a:cubicBezTo>
                    <a:pt x="528131" y="187992"/>
                    <a:pt x="352461" y="130828"/>
                    <a:pt x="285283" y="107824"/>
                  </a:cubicBezTo>
                  <a:cubicBezTo>
                    <a:pt x="236297" y="91056"/>
                    <a:pt x="188131" y="73775"/>
                    <a:pt x="140272" y="55858"/>
                  </a:cubicBezTo>
                  <a:cubicBezTo>
                    <a:pt x="96688" y="39543"/>
                    <a:pt x="41302" y="12306"/>
                    <a:pt x="0" y="0"/>
                  </a:cubicBezTo>
                  <a:cubicBezTo>
                    <a:pt x="20960" y="29911"/>
                    <a:pt x="108636" y="98901"/>
                    <a:pt x="147209" y="125406"/>
                  </a:cubicBezTo>
                  <a:cubicBezTo>
                    <a:pt x="325719" y="248083"/>
                    <a:pt x="513555" y="327877"/>
                    <a:pt x="728808" y="372266"/>
                  </a:cubicBezTo>
                  <a:cubicBezTo>
                    <a:pt x="895465" y="406639"/>
                    <a:pt x="1060509" y="415377"/>
                    <a:pt x="1233757" y="394645"/>
                  </a:cubicBezTo>
                  <a:cubicBezTo>
                    <a:pt x="1317147" y="384667"/>
                    <a:pt x="1384778" y="371925"/>
                    <a:pt x="1460891" y="348212"/>
                  </a:cubicBezTo>
                  <a:cubicBezTo>
                    <a:pt x="1508867" y="333271"/>
                    <a:pt x="1626041" y="293298"/>
                    <a:pt x="1659145" y="269814"/>
                  </a:cubicBezTo>
                  <a:lnTo>
                    <a:pt x="1632152" y="270874"/>
                  </a:lnTo>
                  <a:close/>
                </a:path>
              </a:pathLst>
            </a:custGeom>
            <a:solidFill>
              <a:srgbClr val="FEFEFE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8D2F0EE0-544F-2F66-4946-1B709CFA6052}"/>
                </a:ext>
              </a:extLst>
            </p:cNvPr>
            <p:cNvSpPr/>
            <p:nvPr/>
          </p:nvSpPr>
          <p:spPr>
            <a:xfrm>
              <a:off x="7952525" y="3522791"/>
              <a:ext cx="884660" cy="261597"/>
            </a:xfrm>
            <a:custGeom>
              <a:avLst/>
              <a:gdLst>
                <a:gd name="connsiteX0" fmla="*/ 6 w 884660"/>
                <a:gd name="connsiteY0" fmla="*/ 8185 h 261597"/>
                <a:gd name="connsiteX1" fmla="*/ 34058 w 884660"/>
                <a:gd name="connsiteY1" fmla="*/ 169539 h 261597"/>
                <a:gd name="connsiteX2" fmla="*/ 401509 w 884660"/>
                <a:gd name="connsiteY2" fmla="*/ 202867 h 261597"/>
                <a:gd name="connsiteX3" fmla="*/ 574483 w 884660"/>
                <a:gd name="connsiteY3" fmla="*/ 230785 h 261597"/>
                <a:gd name="connsiteX4" fmla="*/ 744751 w 884660"/>
                <a:gd name="connsiteY4" fmla="*/ 261511 h 261597"/>
                <a:gd name="connsiteX5" fmla="*/ 779953 w 884660"/>
                <a:gd name="connsiteY5" fmla="*/ 200382 h 261597"/>
                <a:gd name="connsiteX6" fmla="*/ 847416 w 884660"/>
                <a:gd name="connsiteY6" fmla="*/ 86400 h 261597"/>
                <a:gd name="connsiteX7" fmla="*/ 884661 w 884660"/>
                <a:gd name="connsiteY7" fmla="*/ 8180 h 261597"/>
                <a:gd name="connsiteX8" fmla="*/ 777258 w 884660"/>
                <a:gd name="connsiteY8" fmla="*/ 4109 h 261597"/>
                <a:gd name="connsiteX9" fmla="*/ 664486 w 884660"/>
                <a:gd name="connsiteY9" fmla="*/ 4322 h 261597"/>
                <a:gd name="connsiteX10" fmla="*/ 612526 w 884660"/>
                <a:gd name="connsiteY10" fmla="*/ 0 h 261597"/>
                <a:gd name="connsiteX11" fmla="*/ 218445 w 884660"/>
                <a:gd name="connsiteY11" fmla="*/ 140 h 261597"/>
                <a:gd name="connsiteX12" fmla="*/ 0 w 884660"/>
                <a:gd name="connsiteY12" fmla="*/ 8185 h 26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84660" h="261597">
                  <a:moveTo>
                    <a:pt x="6" y="8185"/>
                  </a:moveTo>
                  <a:lnTo>
                    <a:pt x="34058" y="169539"/>
                  </a:lnTo>
                  <a:cubicBezTo>
                    <a:pt x="158789" y="174854"/>
                    <a:pt x="280020" y="185480"/>
                    <a:pt x="401509" y="202867"/>
                  </a:cubicBezTo>
                  <a:cubicBezTo>
                    <a:pt x="460367" y="211292"/>
                    <a:pt x="518064" y="220650"/>
                    <a:pt x="574483" y="230785"/>
                  </a:cubicBezTo>
                  <a:cubicBezTo>
                    <a:pt x="611242" y="237384"/>
                    <a:pt x="717239" y="263281"/>
                    <a:pt x="744751" y="261511"/>
                  </a:cubicBezTo>
                  <a:lnTo>
                    <a:pt x="779953" y="200382"/>
                  </a:lnTo>
                  <a:cubicBezTo>
                    <a:pt x="790523" y="180075"/>
                    <a:pt x="835033" y="95518"/>
                    <a:pt x="847416" y="86400"/>
                  </a:cubicBezTo>
                  <a:cubicBezTo>
                    <a:pt x="851418" y="59850"/>
                    <a:pt x="876218" y="35400"/>
                    <a:pt x="884661" y="8180"/>
                  </a:cubicBezTo>
                  <a:cubicBezTo>
                    <a:pt x="844012" y="8180"/>
                    <a:pt x="813063" y="3897"/>
                    <a:pt x="777258" y="4109"/>
                  </a:cubicBezTo>
                  <a:cubicBezTo>
                    <a:pt x="739896" y="4322"/>
                    <a:pt x="701792" y="4785"/>
                    <a:pt x="664486" y="4322"/>
                  </a:cubicBezTo>
                  <a:cubicBezTo>
                    <a:pt x="641673" y="4037"/>
                    <a:pt x="636679" y="34"/>
                    <a:pt x="612526" y="0"/>
                  </a:cubicBezTo>
                  <a:lnTo>
                    <a:pt x="218445" y="140"/>
                  </a:lnTo>
                  <a:cubicBezTo>
                    <a:pt x="147304" y="50"/>
                    <a:pt x="70957" y="8185"/>
                    <a:pt x="0" y="8185"/>
                  </a:cubicBezTo>
                  <a:close/>
                </a:path>
              </a:pathLst>
            </a:custGeom>
            <a:solidFill>
              <a:srgbClr val="FFFAC7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A38DEEB5-AC2E-7604-E06A-932555B29C1E}"/>
                </a:ext>
              </a:extLst>
            </p:cNvPr>
            <p:cNvSpPr/>
            <p:nvPr/>
          </p:nvSpPr>
          <p:spPr>
            <a:xfrm>
              <a:off x="7986589" y="3692336"/>
              <a:ext cx="710693" cy="327703"/>
            </a:xfrm>
            <a:custGeom>
              <a:avLst/>
              <a:gdLst>
                <a:gd name="connsiteX0" fmla="*/ 49589 w 710693"/>
                <a:gd name="connsiteY0" fmla="*/ 217636 h 327703"/>
                <a:gd name="connsiteX1" fmla="*/ 576364 w 710693"/>
                <a:gd name="connsiteY1" fmla="*/ 327704 h 327703"/>
                <a:gd name="connsiteX2" fmla="*/ 611527 w 710693"/>
                <a:gd name="connsiteY2" fmla="*/ 271098 h 327703"/>
                <a:gd name="connsiteX3" fmla="*/ 674576 w 710693"/>
                <a:gd name="connsiteY3" fmla="*/ 160382 h 327703"/>
                <a:gd name="connsiteX4" fmla="*/ 710693 w 710693"/>
                <a:gd name="connsiteY4" fmla="*/ 91972 h 327703"/>
                <a:gd name="connsiteX5" fmla="*/ 540425 w 710693"/>
                <a:gd name="connsiteY5" fmla="*/ 61246 h 327703"/>
                <a:gd name="connsiteX6" fmla="*/ 367451 w 710693"/>
                <a:gd name="connsiteY6" fmla="*/ 33328 h 327703"/>
                <a:gd name="connsiteX7" fmla="*/ 0 w 710693"/>
                <a:gd name="connsiteY7" fmla="*/ 0 h 327703"/>
                <a:gd name="connsiteX8" fmla="*/ 49594 w 710693"/>
                <a:gd name="connsiteY8" fmla="*/ 217641 h 327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0693" h="327703">
                  <a:moveTo>
                    <a:pt x="49589" y="217636"/>
                  </a:moveTo>
                  <a:cubicBezTo>
                    <a:pt x="152025" y="220528"/>
                    <a:pt x="510525" y="283108"/>
                    <a:pt x="576364" y="327704"/>
                  </a:cubicBezTo>
                  <a:cubicBezTo>
                    <a:pt x="587452" y="319814"/>
                    <a:pt x="607275" y="285347"/>
                    <a:pt x="611527" y="271098"/>
                  </a:cubicBezTo>
                  <a:lnTo>
                    <a:pt x="674576" y="160382"/>
                  </a:lnTo>
                  <a:lnTo>
                    <a:pt x="710693" y="91972"/>
                  </a:lnTo>
                  <a:cubicBezTo>
                    <a:pt x="683181" y="93742"/>
                    <a:pt x="577184" y="67846"/>
                    <a:pt x="540425" y="61246"/>
                  </a:cubicBezTo>
                  <a:cubicBezTo>
                    <a:pt x="484000" y="51112"/>
                    <a:pt x="426309" y="41754"/>
                    <a:pt x="367451" y="33328"/>
                  </a:cubicBezTo>
                  <a:cubicBezTo>
                    <a:pt x="245962" y="15941"/>
                    <a:pt x="124731" y="5316"/>
                    <a:pt x="0" y="0"/>
                  </a:cubicBezTo>
                  <a:lnTo>
                    <a:pt x="49594" y="217641"/>
                  </a:lnTo>
                  <a:close/>
                </a:path>
              </a:pathLst>
            </a:custGeom>
            <a:solidFill>
              <a:srgbClr val="A7C8C3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CE49A34F-CE32-6639-84C3-39CABFED02B8}"/>
                </a:ext>
              </a:extLst>
            </p:cNvPr>
            <p:cNvSpPr/>
            <p:nvPr/>
          </p:nvSpPr>
          <p:spPr>
            <a:xfrm>
              <a:off x="8036178" y="3909977"/>
              <a:ext cx="526775" cy="344421"/>
            </a:xfrm>
            <a:custGeom>
              <a:avLst/>
              <a:gdLst>
                <a:gd name="connsiteX0" fmla="*/ 65326 w 526775"/>
                <a:gd name="connsiteY0" fmla="*/ 292974 h 344421"/>
                <a:gd name="connsiteX1" fmla="*/ 404517 w 526775"/>
                <a:gd name="connsiteY1" fmla="*/ 344421 h 344421"/>
                <a:gd name="connsiteX2" fmla="*/ 448011 w 526775"/>
                <a:gd name="connsiteY2" fmla="*/ 260422 h 344421"/>
                <a:gd name="connsiteX3" fmla="*/ 512255 w 526775"/>
                <a:gd name="connsiteY3" fmla="*/ 143614 h 344421"/>
                <a:gd name="connsiteX4" fmla="*/ 520776 w 526775"/>
                <a:gd name="connsiteY4" fmla="*/ 127863 h 344421"/>
                <a:gd name="connsiteX5" fmla="*/ 526775 w 526775"/>
                <a:gd name="connsiteY5" fmla="*/ 110068 h 344421"/>
                <a:gd name="connsiteX6" fmla="*/ 0 w 526775"/>
                <a:gd name="connsiteY6" fmla="*/ 0 h 344421"/>
                <a:gd name="connsiteX7" fmla="*/ 65326 w 526775"/>
                <a:gd name="connsiteY7" fmla="*/ 292974 h 344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6775" h="344421">
                  <a:moveTo>
                    <a:pt x="65326" y="292974"/>
                  </a:moveTo>
                  <a:cubicBezTo>
                    <a:pt x="175329" y="318642"/>
                    <a:pt x="289831" y="329630"/>
                    <a:pt x="404517" y="344421"/>
                  </a:cubicBezTo>
                  <a:lnTo>
                    <a:pt x="448011" y="260422"/>
                  </a:lnTo>
                  <a:lnTo>
                    <a:pt x="512255" y="143614"/>
                  </a:lnTo>
                  <a:cubicBezTo>
                    <a:pt x="515547" y="137020"/>
                    <a:pt x="518042" y="133302"/>
                    <a:pt x="520776" y="127863"/>
                  </a:cubicBezTo>
                  <a:cubicBezTo>
                    <a:pt x="527785" y="113938"/>
                    <a:pt x="525179" y="123720"/>
                    <a:pt x="526775" y="110068"/>
                  </a:cubicBezTo>
                  <a:cubicBezTo>
                    <a:pt x="460942" y="65478"/>
                    <a:pt x="102436" y="2892"/>
                    <a:pt x="0" y="0"/>
                  </a:cubicBezTo>
                  <a:lnTo>
                    <a:pt x="65326" y="292974"/>
                  </a:lnTo>
                  <a:close/>
                </a:path>
              </a:pathLst>
            </a:custGeom>
            <a:solidFill>
              <a:srgbClr val="C3DBD7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F2BF15E8-6340-5E37-3C5E-99BA91520E18}"/>
                </a:ext>
              </a:extLst>
            </p:cNvPr>
            <p:cNvSpPr/>
            <p:nvPr/>
          </p:nvSpPr>
          <p:spPr>
            <a:xfrm>
              <a:off x="7298693" y="3880395"/>
              <a:ext cx="700804" cy="298401"/>
            </a:xfrm>
            <a:custGeom>
              <a:avLst/>
              <a:gdLst>
                <a:gd name="connsiteX0" fmla="*/ 109222 w 700804"/>
                <a:gd name="connsiteY0" fmla="*/ 101157 h 298401"/>
                <a:gd name="connsiteX1" fmla="*/ 249495 w 700804"/>
                <a:gd name="connsiteY1" fmla="*/ 157015 h 298401"/>
                <a:gd name="connsiteX2" fmla="*/ 394505 w 700804"/>
                <a:gd name="connsiteY2" fmla="*/ 208981 h 298401"/>
                <a:gd name="connsiteX3" fmla="*/ 700804 w 700804"/>
                <a:gd name="connsiteY3" fmla="*/ 298402 h 298401"/>
                <a:gd name="connsiteX4" fmla="*/ 636907 w 700804"/>
                <a:gd name="connsiteY4" fmla="*/ 19235 h 298401"/>
                <a:gd name="connsiteX5" fmla="*/ 321456 w 700804"/>
                <a:gd name="connsiteY5" fmla="*/ 3668 h 298401"/>
                <a:gd name="connsiteX6" fmla="*/ 164793 w 700804"/>
                <a:gd name="connsiteY6" fmla="*/ 1630 h 298401"/>
                <a:gd name="connsiteX7" fmla="*/ 0 w 700804"/>
                <a:gd name="connsiteY7" fmla="*/ 0 h 298401"/>
                <a:gd name="connsiteX8" fmla="*/ 109217 w 700804"/>
                <a:gd name="connsiteY8" fmla="*/ 101157 h 298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0804" h="298401">
                  <a:moveTo>
                    <a:pt x="109222" y="101157"/>
                  </a:moveTo>
                  <a:cubicBezTo>
                    <a:pt x="150524" y="113458"/>
                    <a:pt x="205911" y="140700"/>
                    <a:pt x="249495" y="157015"/>
                  </a:cubicBezTo>
                  <a:cubicBezTo>
                    <a:pt x="297354" y="174932"/>
                    <a:pt x="345519" y="192208"/>
                    <a:pt x="394505" y="208981"/>
                  </a:cubicBezTo>
                  <a:cubicBezTo>
                    <a:pt x="461684" y="231985"/>
                    <a:pt x="637354" y="289149"/>
                    <a:pt x="700804" y="298402"/>
                  </a:cubicBezTo>
                  <a:lnTo>
                    <a:pt x="636907" y="19235"/>
                  </a:lnTo>
                  <a:cubicBezTo>
                    <a:pt x="531111" y="13439"/>
                    <a:pt x="427754" y="6427"/>
                    <a:pt x="321456" y="3668"/>
                  </a:cubicBezTo>
                  <a:cubicBezTo>
                    <a:pt x="269473" y="2317"/>
                    <a:pt x="216949" y="1893"/>
                    <a:pt x="164793" y="1630"/>
                  </a:cubicBezTo>
                  <a:cubicBezTo>
                    <a:pt x="127549" y="1441"/>
                    <a:pt x="29404" y="6739"/>
                    <a:pt x="0" y="0"/>
                  </a:cubicBezTo>
                  <a:cubicBezTo>
                    <a:pt x="54901" y="68918"/>
                    <a:pt x="54901" y="59515"/>
                    <a:pt x="109217" y="101157"/>
                  </a:cubicBezTo>
                  <a:close/>
                </a:path>
              </a:pathLst>
            </a:custGeom>
            <a:solidFill>
              <a:srgbClr val="C1D9D6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F92DF3D3-4C35-9546-5D85-F4A3C0C3F8B0}"/>
                </a:ext>
              </a:extLst>
            </p:cNvPr>
            <p:cNvSpPr/>
            <p:nvPr/>
          </p:nvSpPr>
          <p:spPr>
            <a:xfrm>
              <a:off x="7287163" y="3685926"/>
              <a:ext cx="648442" cy="213699"/>
            </a:xfrm>
            <a:custGeom>
              <a:avLst/>
              <a:gdLst>
                <a:gd name="connsiteX0" fmla="*/ 11535 w 648442"/>
                <a:gd name="connsiteY0" fmla="*/ 194464 h 213699"/>
                <a:gd name="connsiteX1" fmla="*/ 176329 w 648442"/>
                <a:gd name="connsiteY1" fmla="*/ 196094 h 213699"/>
                <a:gd name="connsiteX2" fmla="*/ 332991 w 648442"/>
                <a:gd name="connsiteY2" fmla="*/ 198132 h 213699"/>
                <a:gd name="connsiteX3" fmla="*/ 648443 w 648442"/>
                <a:gd name="connsiteY3" fmla="*/ 213699 h 213699"/>
                <a:gd name="connsiteX4" fmla="*/ 599328 w 648442"/>
                <a:gd name="connsiteY4" fmla="*/ 0 h 213699"/>
                <a:gd name="connsiteX5" fmla="*/ 501936 w 648442"/>
                <a:gd name="connsiteY5" fmla="*/ 4389 h 213699"/>
                <a:gd name="connsiteX6" fmla="*/ 402798 w 648442"/>
                <a:gd name="connsiteY6" fmla="*/ 8079 h 213699"/>
                <a:gd name="connsiteX7" fmla="*/ 221704 w 648442"/>
                <a:gd name="connsiteY7" fmla="*/ 27951 h 213699"/>
                <a:gd name="connsiteX8" fmla="*/ 11535 w 648442"/>
                <a:gd name="connsiteY8" fmla="*/ 194464 h 21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8442" h="213699">
                  <a:moveTo>
                    <a:pt x="11535" y="194464"/>
                  </a:moveTo>
                  <a:cubicBezTo>
                    <a:pt x="40939" y="201203"/>
                    <a:pt x="139079" y="195904"/>
                    <a:pt x="176329" y="196094"/>
                  </a:cubicBezTo>
                  <a:cubicBezTo>
                    <a:pt x="228490" y="196356"/>
                    <a:pt x="281008" y="196781"/>
                    <a:pt x="332991" y="198132"/>
                  </a:cubicBezTo>
                  <a:cubicBezTo>
                    <a:pt x="439289" y="200890"/>
                    <a:pt x="542647" y="207903"/>
                    <a:pt x="648443" y="213699"/>
                  </a:cubicBezTo>
                  <a:lnTo>
                    <a:pt x="599328" y="0"/>
                  </a:lnTo>
                  <a:cubicBezTo>
                    <a:pt x="586911" y="7359"/>
                    <a:pt x="522646" y="3987"/>
                    <a:pt x="501936" y="4389"/>
                  </a:cubicBezTo>
                  <a:cubicBezTo>
                    <a:pt x="469452" y="5008"/>
                    <a:pt x="435132" y="5740"/>
                    <a:pt x="402798" y="8079"/>
                  </a:cubicBezTo>
                  <a:cubicBezTo>
                    <a:pt x="342327" y="12451"/>
                    <a:pt x="281354" y="18850"/>
                    <a:pt x="221704" y="27951"/>
                  </a:cubicBezTo>
                  <a:cubicBezTo>
                    <a:pt x="117008" y="43931"/>
                    <a:pt x="-44622" y="65484"/>
                    <a:pt x="11535" y="194464"/>
                  </a:cubicBezTo>
                  <a:close/>
                </a:path>
              </a:pathLst>
            </a:custGeom>
            <a:solidFill>
              <a:srgbClr val="A7C8C3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DF62B144-A9B0-A2EF-9C9E-A85A787FEA46}"/>
                </a:ext>
              </a:extLst>
            </p:cNvPr>
            <p:cNvSpPr/>
            <p:nvPr/>
          </p:nvSpPr>
          <p:spPr>
            <a:xfrm>
              <a:off x="8755002" y="2863308"/>
              <a:ext cx="2004753" cy="1400961"/>
            </a:xfrm>
            <a:custGeom>
              <a:avLst/>
              <a:gdLst>
                <a:gd name="connsiteX0" fmla="*/ 6 w 2004753"/>
                <a:gd name="connsiteY0" fmla="*/ 1400962 h 1400961"/>
                <a:gd name="connsiteX1" fmla="*/ 97637 w 2004753"/>
                <a:gd name="connsiteY1" fmla="*/ 1398265 h 1400961"/>
                <a:gd name="connsiteX2" fmla="*/ 347863 w 2004753"/>
                <a:gd name="connsiteY2" fmla="*/ 1022325 h 1400961"/>
                <a:gd name="connsiteX3" fmla="*/ 437487 w 2004753"/>
                <a:gd name="connsiteY3" fmla="*/ 889448 h 1400961"/>
                <a:gd name="connsiteX4" fmla="*/ 529471 w 2004753"/>
                <a:gd name="connsiteY4" fmla="*/ 761696 h 1400961"/>
                <a:gd name="connsiteX5" fmla="*/ 942542 w 2004753"/>
                <a:gd name="connsiteY5" fmla="*/ 220254 h 1400961"/>
                <a:gd name="connsiteX6" fmla="*/ 1007829 w 2004753"/>
                <a:gd name="connsiteY6" fmla="*/ 149120 h 1400961"/>
                <a:gd name="connsiteX7" fmla="*/ 979681 w 2004753"/>
                <a:gd name="connsiteY7" fmla="*/ 119136 h 1400961"/>
                <a:gd name="connsiteX8" fmla="*/ 965758 w 2004753"/>
                <a:gd name="connsiteY8" fmla="*/ 80442 h 1400961"/>
                <a:gd name="connsiteX9" fmla="*/ 951957 w 2004753"/>
                <a:gd name="connsiteY9" fmla="*/ 96674 h 1400961"/>
                <a:gd name="connsiteX10" fmla="*/ 838783 w 2004753"/>
                <a:gd name="connsiteY10" fmla="*/ 237122 h 1400961"/>
                <a:gd name="connsiteX11" fmla="*/ 0 w 2004753"/>
                <a:gd name="connsiteY11" fmla="*/ 1400962 h 1400961"/>
                <a:gd name="connsiteX12" fmla="*/ 1245432 w 2004753"/>
                <a:gd name="connsiteY12" fmla="*/ 116657 h 1400961"/>
                <a:gd name="connsiteX13" fmla="*/ 1926732 w 2004753"/>
                <a:gd name="connsiteY13" fmla="*/ 239076 h 1400961"/>
                <a:gd name="connsiteX14" fmla="*/ 1973391 w 2004753"/>
                <a:gd name="connsiteY14" fmla="*/ 234202 h 1400961"/>
                <a:gd name="connsiteX15" fmla="*/ 2004754 w 2004753"/>
                <a:gd name="connsiteY15" fmla="*/ 143765 h 1400961"/>
                <a:gd name="connsiteX16" fmla="*/ 1270650 w 2004753"/>
                <a:gd name="connsiteY16" fmla="*/ 44624 h 1400961"/>
                <a:gd name="connsiteX17" fmla="*/ 1260494 w 2004753"/>
                <a:gd name="connsiteY17" fmla="*/ 82000 h 1400961"/>
                <a:gd name="connsiteX18" fmla="*/ 1253987 w 2004753"/>
                <a:gd name="connsiteY18" fmla="*/ 100024 h 1400961"/>
                <a:gd name="connsiteX19" fmla="*/ 1245432 w 2004753"/>
                <a:gd name="connsiteY19" fmla="*/ 116663 h 1400961"/>
                <a:gd name="connsiteX20" fmla="*/ 1172623 w 2004753"/>
                <a:gd name="connsiteY20" fmla="*/ 104591 h 1400961"/>
                <a:gd name="connsiteX21" fmla="*/ 1193544 w 2004753"/>
                <a:gd name="connsiteY21" fmla="*/ 107813 h 1400961"/>
                <a:gd name="connsiteX22" fmla="*/ 1212864 w 2004753"/>
                <a:gd name="connsiteY22" fmla="*/ 112637 h 1400961"/>
                <a:gd name="connsiteX23" fmla="*/ 1225448 w 2004753"/>
                <a:gd name="connsiteY23" fmla="*/ 38839 h 1400961"/>
                <a:gd name="connsiteX24" fmla="*/ 1177310 w 2004753"/>
                <a:gd name="connsiteY24" fmla="*/ 41519 h 1400961"/>
                <a:gd name="connsiteX25" fmla="*/ 1179230 w 2004753"/>
                <a:gd name="connsiteY25" fmla="*/ 0 h 1400961"/>
                <a:gd name="connsiteX26" fmla="*/ 1176640 w 2004753"/>
                <a:gd name="connsiteY26" fmla="*/ 11 h 1400961"/>
                <a:gd name="connsiteX27" fmla="*/ 1172617 w 2004753"/>
                <a:gd name="connsiteY27" fmla="*/ 104597 h 1400961"/>
                <a:gd name="connsiteX28" fmla="*/ 1108312 w 2004753"/>
                <a:gd name="connsiteY28" fmla="*/ 92525 h 1400961"/>
                <a:gd name="connsiteX29" fmla="*/ 1136918 w 2004753"/>
                <a:gd name="connsiteY29" fmla="*/ 96551 h 1400961"/>
                <a:gd name="connsiteX30" fmla="*/ 1138771 w 2004753"/>
                <a:gd name="connsiteY30" fmla="*/ 41045 h 1400961"/>
                <a:gd name="connsiteX31" fmla="*/ 1107715 w 2004753"/>
                <a:gd name="connsiteY31" fmla="*/ 43105 h 1400961"/>
                <a:gd name="connsiteX32" fmla="*/ 1108312 w 2004753"/>
                <a:gd name="connsiteY32" fmla="*/ 92525 h 1400961"/>
                <a:gd name="connsiteX33" fmla="*/ 1002332 w 2004753"/>
                <a:gd name="connsiteY33" fmla="*/ 60101 h 1400961"/>
                <a:gd name="connsiteX34" fmla="*/ 1015854 w 2004753"/>
                <a:gd name="connsiteY34" fmla="*/ 144815 h 1400961"/>
                <a:gd name="connsiteX35" fmla="*/ 1066849 w 2004753"/>
                <a:gd name="connsiteY35" fmla="*/ 100571 h 1400961"/>
                <a:gd name="connsiteX36" fmla="*/ 1062379 w 2004753"/>
                <a:gd name="connsiteY36" fmla="*/ 32178 h 1400961"/>
                <a:gd name="connsiteX37" fmla="*/ 1061866 w 2004753"/>
                <a:gd name="connsiteY37" fmla="*/ 46394 h 1400961"/>
                <a:gd name="connsiteX38" fmla="*/ 1002332 w 2004753"/>
                <a:gd name="connsiteY38" fmla="*/ 60101 h 1400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004753" h="1400961">
                  <a:moveTo>
                    <a:pt x="6" y="1400962"/>
                  </a:moveTo>
                  <a:lnTo>
                    <a:pt x="97637" y="1398265"/>
                  </a:lnTo>
                  <a:cubicBezTo>
                    <a:pt x="143732" y="1333887"/>
                    <a:pt x="315557" y="1056217"/>
                    <a:pt x="347863" y="1022325"/>
                  </a:cubicBezTo>
                  <a:cubicBezTo>
                    <a:pt x="369320" y="980024"/>
                    <a:pt x="410181" y="929560"/>
                    <a:pt x="437487" y="889448"/>
                  </a:cubicBezTo>
                  <a:cubicBezTo>
                    <a:pt x="450824" y="869861"/>
                    <a:pt x="516758" y="769870"/>
                    <a:pt x="529471" y="761696"/>
                  </a:cubicBezTo>
                  <a:cubicBezTo>
                    <a:pt x="566659" y="692494"/>
                    <a:pt x="886731" y="279920"/>
                    <a:pt x="942542" y="220254"/>
                  </a:cubicBezTo>
                  <a:lnTo>
                    <a:pt x="1007829" y="149120"/>
                  </a:lnTo>
                  <a:cubicBezTo>
                    <a:pt x="988359" y="146345"/>
                    <a:pt x="986059" y="134111"/>
                    <a:pt x="979681" y="119136"/>
                  </a:cubicBezTo>
                  <a:cubicBezTo>
                    <a:pt x="976969" y="112776"/>
                    <a:pt x="969067" y="85523"/>
                    <a:pt x="965758" y="80442"/>
                  </a:cubicBezTo>
                  <a:cubicBezTo>
                    <a:pt x="962677" y="89951"/>
                    <a:pt x="959039" y="90197"/>
                    <a:pt x="951957" y="96674"/>
                  </a:cubicBezTo>
                  <a:lnTo>
                    <a:pt x="838783" y="237122"/>
                  </a:lnTo>
                  <a:cubicBezTo>
                    <a:pt x="793174" y="295241"/>
                    <a:pt x="17328" y="1356997"/>
                    <a:pt x="0" y="1400962"/>
                  </a:cubicBezTo>
                  <a:close/>
                  <a:moveTo>
                    <a:pt x="1245432" y="116657"/>
                  </a:moveTo>
                  <a:cubicBezTo>
                    <a:pt x="1279161" y="116657"/>
                    <a:pt x="1856384" y="225810"/>
                    <a:pt x="1926732" y="239076"/>
                  </a:cubicBezTo>
                  <a:cubicBezTo>
                    <a:pt x="1948396" y="243163"/>
                    <a:pt x="1959479" y="248926"/>
                    <a:pt x="1973391" y="234202"/>
                  </a:cubicBezTo>
                  <a:cubicBezTo>
                    <a:pt x="1986416" y="220410"/>
                    <a:pt x="2004754" y="170013"/>
                    <a:pt x="2004754" y="143765"/>
                  </a:cubicBezTo>
                  <a:cubicBezTo>
                    <a:pt x="1759735" y="107427"/>
                    <a:pt x="1525397" y="57689"/>
                    <a:pt x="1270650" y="44624"/>
                  </a:cubicBezTo>
                  <a:cubicBezTo>
                    <a:pt x="1268435" y="59889"/>
                    <a:pt x="1265187" y="68421"/>
                    <a:pt x="1260494" y="82000"/>
                  </a:cubicBezTo>
                  <a:cubicBezTo>
                    <a:pt x="1258825" y="86824"/>
                    <a:pt x="1256063" y="95127"/>
                    <a:pt x="1253987" y="100024"/>
                  </a:cubicBezTo>
                  <a:cubicBezTo>
                    <a:pt x="1248211" y="113664"/>
                    <a:pt x="1252407" y="103234"/>
                    <a:pt x="1245432" y="116663"/>
                  </a:cubicBezTo>
                  <a:close/>
                  <a:moveTo>
                    <a:pt x="1172623" y="104591"/>
                  </a:moveTo>
                  <a:cubicBezTo>
                    <a:pt x="1185257" y="105054"/>
                    <a:pt x="1181602" y="106099"/>
                    <a:pt x="1193544" y="107813"/>
                  </a:cubicBezTo>
                  <a:cubicBezTo>
                    <a:pt x="1207239" y="109778"/>
                    <a:pt x="1206167" y="105133"/>
                    <a:pt x="1212864" y="112637"/>
                  </a:cubicBezTo>
                  <a:cubicBezTo>
                    <a:pt x="1213249" y="98935"/>
                    <a:pt x="1220610" y="51218"/>
                    <a:pt x="1225448" y="38839"/>
                  </a:cubicBezTo>
                  <a:cubicBezTo>
                    <a:pt x="1212473" y="44775"/>
                    <a:pt x="1192919" y="41603"/>
                    <a:pt x="1177310" y="41519"/>
                  </a:cubicBezTo>
                  <a:lnTo>
                    <a:pt x="1179230" y="0"/>
                  </a:lnTo>
                  <a:lnTo>
                    <a:pt x="1176640" y="11"/>
                  </a:lnTo>
                  <a:lnTo>
                    <a:pt x="1172617" y="104597"/>
                  </a:lnTo>
                  <a:close/>
                  <a:moveTo>
                    <a:pt x="1108312" y="92525"/>
                  </a:moveTo>
                  <a:cubicBezTo>
                    <a:pt x="1120807" y="98086"/>
                    <a:pt x="1119362" y="96551"/>
                    <a:pt x="1136918" y="96551"/>
                  </a:cubicBezTo>
                  <a:lnTo>
                    <a:pt x="1138771" y="41045"/>
                  </a:lnTo>
                  <a:lnTo>
                    <a:pt x="1107715" y="43105"/>
                  </a:lnTo>
                  <a:lnTo>
                    <a:pt x="1108312" y="92525"/>
                  </a:lnTo>
                  <a:close/>
                  <a:moveTo>
                    <a:pt x="1002332" y="60101"/>
                  </a:moveTo>
                  <a:cubicBezTo>
                    <a:pt x="1014693" y="82162"/>
                    <a:pt x="1015854" y="111816"/>
                    <a:pt x="1015854" y="144815"/>
                  </a:cubicBezTo>
                  <a:cubicBezTo>
                    <a:pt x="1024203" y="129058"/>
                    <a:pt x="1051480" y="110610"/>
                    <a:pt x="1066849" y="100571"/>
                  </a:cubicBezTo>
                  <a:lnTo>
                    <a:pt x="1062379" y="32178"/>
                  </a:lnTo>
                  <a:lnTo>
                    <a:pt x="1061866" y="46394"/>
                  </a:lnTo>
                  <a:lnTo>
                    <a:pt x="1002332" y="60101"/>
                  </a:lnTo>
                  <a:close/>
                </a:path>
              </a:pathLst>
            </a:custGeom>
            <a:solidFill>
              <a:srgbClr val="00AA65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4301177D-3D44-9573-41DE-079CB9279DFA}"/>
                </a:ext>
              </a:extLst>
            </p:cNvPr>
            <p:cNvSpPr/>
            <p:nvPr/>
          </p:nvSpPr>
          <p:spPr>
            <a:xfrm>
              <a:off x="9196428" y="4987992"/>
              <a:ext cx="514146" cy="1060767"/>
            </a:xfrm>
            <a:custGeom>
              <a:avLst/>
              <a:gdLst>
                <a:gd name="connsiteX0" fmla="*/ 373450 w 514146"/>
                <a:gd name="connsiteY0" fmla="*/ 188997 h 1060767"/>
                <a:gd name="connsiteX1" fmla="*/ 340714 w 514146"/>
                <a:gd name="connsiteY1" fmla="*/ 308106 h 1060767"/>
                <a:gd name="connsiteX2" fmla="*/ 58261 w 514146"/>
                <a:gd name="connsiteY2" fmla="*/ 962575 h 1060767"/>
                <a:gd name="connsiteX3" fmla="*/ 0 w 514146"/>
                <a:gd name="connsiteY3" fmla="*/ 1060768 h 1060767"/>
                <a:gd name="connsiteX4" fmla="*/ 27747 w 514146"/>
                <a:gd name="connsiteY4" fmla="*/ 1040656 h 1060767"/>
                <a:gd name="connsiteX5" fmla="*/ 54700 w 514146"/>
                <a:gd name="connsiteY5" fmla="*/ 1019360 h 1060767"/>
                <a:gd name="connsiteX6" fmla="*/ 177668 w 514146"/>
                <a:gd name="connsiteY6" fmla="*/ 897052 h 1060767"/>
                <a:gd name="connsiteX7" fmla="*/ 345888 w 514146"/>
                <a:gd name="connsiteY7" fmla="*/ 618919 h 1060767"/>
                <a:gd name="connsiteX8" fmla="*/ 499163 w 514146"/>
                <a:gd name="connsiteY8" fmla="*/ 84518 h 1060767"/>
                <a:gd name="connsiteX9" fmla="*/ 514147 w 514146"/>
                <a:gd name="connsiteY9" fmla="*/ 0 h 1060767"/>
                <a:gd name="connsiteX10" fmla="*/ 444953 w 514146"/>
                <a:gd name="connsiteY10" fmla="*/ 94613 h 1060767"/>
                <a:gd name="connsiteX11" fmla="*/ 373444 w 514146"/>
                <a:gd name="connsiteY11" fmla="*/ 188992 h 1060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14146" h="1060767">
                  <a:moveTo>
                    <a:pt x="373450" y="188997"/>
                  </a:moveTo>
                  <a:cubicBezTo>
                    <a:pt x="361312" y="226184"/>
                    <a:pt x="352093" y="269300"/>
                    <a:pt x="340714" y="308106"/>
                  </a:cubicBezTo>
                  <a:cubicBezTo>
                    <a:pt x="270316" y="548293"/>
                    <a:pt x="180860" y="747039"/>
                    <a:pt x="58261" y="962575"/>
                  </a:cubicBezTo>
                  <a:cubicBezTo>
                    <a:pt x="40091" y="994524"/>
                    <a:pt x="15525" y="1028963"/>
                    <a:pt x="0" y="1060768"/>
                  </a:cubicBezTo>
                  <a:cubicBezTo>
                    <a:pt x="13845" y="1052990"/>
                    <a:pt x="16111" y="1049807"/>
                    <a:pt x="27747" y="1040656"/>
                  </a:cubicBezTo>
                  <a:cubicBezTo>
                    <a:pt x="36352" y="1033899"/>
                    <a:pt x="45649" y="1027015"/>
                    <a:pt x="54700" y="1019360"/>
                  </a:cubicBezTo>
                  <a:lnTo>
                    <a:pt x="177668" y="897052"/>
                  </a:lnTo>
                  <a:cubicBezTo>
                    <a:pt x="251733" y="808927"/>
                    <a:pt x="300892" y="728759"/>
                    <a:pt x="345888" y="618919"/>
                  </a:cubicBezTo>
                  <a:cubicBezTo>
                    <a:pt x="415773" y="448336"/>
                    <a:pt x="467672" y="267921"/>
                    <a:pt x="499163" y="84518"/>
                  </a:cubicBezTo>
                  <a:cubicBezTo>
                    <a:pt x="503181" y="61140"/>
                    <a:pt x="511780" y="25299"/>
                    <a:pt x="514147" y="0"/>
                  </a:cubicBezTo>
                  <a:cubicBezTo>
                    <a:pt x="501021" y="8386"/>
                    <a:pt x="458888" y="75914"/>
                    <a:pt x="444953" y="94613"/>
                  </a:cubicBezTo>
                  <a:cubicBezTo>
                    <a:pt x="425020" y="121353"/>
                    <a:pt x="393088" y="171247"/>
                    <a:pt x="373444" y="188992"/>
                  </a:cubicBezTo>
                  <a:close/>
                </a:path>
              </a:pathLst>
            </a:custGeom>
            <a:solidFill>
              <a:srgbClr val="ACCE22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B5E634FA-DBE3-81D9-9BC5-1B16E03A7EDC}"/>
                </a:ext>
              </a:extLst>
            </p:cNvPr>
            <p:cNvSpPr/>
            <p:nvPr/>
          </p:nvSpPr>
          <p:spPr>
            <a:xfrm>
              <a:off x="8852639" y="3885632"/>
              <a:ext cx="397624" cy="375945"/>
            </a:xfrm>
            <a:custGeom>
              <a:avLst/>
              <a:gdLst>
                <a:gd name="connsiteX0" fmla="*/ 0 w 397624"/>
                <a:gd name="connsiteY0" fmla="*/ 375946 h 375945"/>
                <a:gd name="connsiteX1" fmla="*/ 187428 w 397624"/>
                <a:gd name="connsiteY1" fmla="*/ 366800 h 375945"/>
                <a:gd name="connsiteX2" fmla="*/ 377914 w 397624"/>
                <a:gd name="connsiteY2" fmla="*/ 198679 h 375945"/>
                <a:gd name="connsiteX3" fmla="*/ 369895 w 397624"/>
                <a:gd name="connsiteY3" fmla="*/ 61330 h 375945"/>
                <a:gd name="connsiteX4" fmla="*/ 250226 w 397624"/>
                <a:gd name="connsiteY4" fmla="*/ 0 h 375945"/>
                <a:gd name="connsiteX5" fmla="*/ 0 w 397624"/>
                <a:gd name="connsiteY5" fmla="*/ 375940 h 375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7624" h="375945">
                  <a:moveTo>
                    <a:pt x="0" y="375946"/>
                  </a:moveTo>
                  <a:lnTo>
                    <a:pt x="187428" y="366800"/>
                  </a:lnTo>
                  <a:cubicBezTo>
                    <a:pt x="202306" y="348732"/>
                    <a:pt x="320317" y="300613"/>
                    <a:pt x="377914" y="198679"/>
                  </a:cubicBezTo>
                  <a:cubicBezTo>
                    <a:pt x="405270" y="150270"/>
                    <a:pt x="405555" y="99789"/>
                    <a:pt x="369895" y="61330"/>
                  </a:cubicBezTo>
                  <a:cubicBezTo>
                    <a:pt x="339788" y="28856"/>
                    <a:pt x="301461" y="17348"/>
                    <a:pt x="250226" y="0"/>
                  </a:cubicBezTo>
                  <a:cubicBezTo>
                    <a:pt x="217920" y="33892"/>
                    <a:pt x="46095" y="311562"/>
                    <a:pt x="0" y="375940"/>
                  </a:cubicBezTo>
                  <a:close/>
                </a:path>
              </a:pathLst>
            </a:custGeom>
            <a:solidFill>
              <a:srgbClr val="A7C8C3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8CCF412A-9CE6-D6C3-0A72-D04B2DEA6E35}"/>
                </a:ext>
              </a:extLst>
            </p:cNvPr>
            <p:cNvSpPr/>
            <p:nvPr/>
          </p:nvSpPr>
          <p:spPr>
            <a:xfrm>
              <a:off x="7274685" y="4820150"/>
              <a:ext cx="128408" cy="1076127"/>
            </a:xfrm>
            <a:custGeom>
              <a:avLst/>
              <a:gdLst>
                <a:gd name="connsiteX0" fmla="*/ 70745 w 128408"/>
                <a:gd name="connsiteY0" fmla="*/ 60626 h 1076127"/>
                <a:gd name="connsiteX1" fmla="*/ 45281 w 128408"/>
                <a:gd name="connsiteY1" fmla="*/ 371920 h 1076127"/>
                <a:gd name="connsiteX2" fmla="*/ 46185 w 128408"/>
                <a:gd name="connsiteY2" fmla="*/ 625307 h 1076127"/>
                <a:gd name="connsiteX3" fmla="*/ 41587 w 128408"/>
                <a:gd name="connsiteY3" fmla="*/ 700048 h 1076127"/>
                <a:gd name="connsiteX4" fmla="*/ 40074 w 128408"/>
                <a:gd name="connsiteY4" fmla="*/ 703281 h 1076127"/>
                <a:gd name="connsiteX5" fmla="*/ 31240 w 128408"/>
                <a:gd name="connsiteY5" fmla="*/ 695296 h 1076127"/>
                <a:gd name="connsiteX6" fmla="*/ 21324 w 128408"/>
                <a:gd name="connsiteY6" fmla="*/ 596250 h 1076127"/>
                <a:gd name="connsiteX7" fmla="*/ 16285 w 128408"/>
                <a:gd name="connsiteY7" fmla="*/ 355823 h 1076127"/>
                <a:gd name="connsiteX8" fmla="*/ 22367 w 128408"/>
                <a:gd name="connsiteY8" fmla="*/ 241706 h 1076127"/>
                <a:gd name="connsiteX9" fmla="*/ 23762 w 128408"/>
                <a:gd name="connsiteY9" fmla="*/ 222677 h 1076127"/>
                <a:gd name="connsiteX10" fmla="*/ 7618 w 128408"/>
                <a:gd name="connsiteY10" fmla="*/ 504646 h 1076127"/>
                <a:gd name="connsiteX11" fmla="*/ 168 w 128408"/>
                <a:gd name="connsiteY11" fmla="*/ 645274 h 1076127"/>
                <a:gd name="connsiteX12" fmla="*/ 1524 w 128408"/>
                <a:gd name="connsiteY12" fmla="*/ 792098 h 1076127"/>
                <a:gd name="connsiteX13" fmla="*/ 56319 w 128408"/>
                <a:gd name="connsiteY13" fmla="*/ 1047317 h 1076127"/>
                <a:gd name="connsiteX14" fmla="*/ 64701 w 128408"/>
                <a:gd name="connsiteY14" fmla="*/ 1062939 h 1076127"/>
                <a:gd name="connsiteX15" fmla="*/ 70282 w 128408"/>
                <a:gd name="connsiteY15" fmla="*/ 1070031 h 1076127"/>
                <a:gd name="connsiteX16" fmla="*/ 78089 w 128408"/>
                <a:gd name="connsiteY16" fmla="*/ 1076128 h 1076127"/>
                <a:gd name="connsiteX17" fmla="*/ 40192 w 128408"/>
                <a:gd name="connsiteY17" fmla="*/ 973608 h 1076127"/>
                <a:gd name="connsiteX18" fmla="*/ 45493 w 128408"/>
                <a:gd name="connsiteY18" fmla="*/ 981548 h 1076127"/>
                <a:gd name="connsiteX19" fmla="*/ 69506 w 128408"/>
                <a:gd name="connsiteY19" fmla="*/ 999008 h 1076127"/>
                <a:gd name="connsiteX20" fmla="*/ 94942 w 128408"/>
                <a:gd name="connsiteY20" fmla="*/ 861781 h 1076127"/>
                <a:gd name="connsiteX21" fmla="*/ 98893 w 128408"/>
                <a:gd name="connsiteY21" fmla="*/ 749976 h 1076127"/>
                <a:gd name="connsiteX22" fmla="*/ 92704 w 128408"/>
                <a:gd name="connsiteY22" fmla="*/ 641404 h 1076127"/>
                <a:gd name="connsiteX23" fmla="*/ 90612 w 128408"/>
                <a:gd name="connsiteY23" fmla="*/ 416125 h 1076127"/>
                <a:gd name="connsiteX24" fmla="*/ 126885 w 128408"/>
                <a:gd name="connsiteY24" fmla="*/ 28046 h 1076127"/>
                <a:gd name="connsiteX25" fmla="*/ 128386 w 128408"/>
                <a:gd name="connsiteY25" fmla="*/ 13931 h 1076127"/>
                <a:gd name="connsiteX26" fmla="*/ 124486 w 128408"/>
                <a:gd name="connsiteY26" fmla="*/ 0 h 1076127"/>
                <a:gd name="connsiteX27" fmla="*/ 70739 w 128408"/>
                <a:gd name="connsiteY27" fmla="*/ 60620 h 1076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28408" h="1076127">
                  <a:moveTo>
                    <a:pt x="70745" y="60626"/>
                  </a:moveTo>
                  <a:cubicBezTo>
                    <a:pt x="54232" y="205430"/>
                    <a:pt x="46704" y="210667"/>
                    <a:pt x="45281" y="371920"/>
                  </a:cubicBezTo>
                  <a:lnTo>
                    <a:pt x="46185" y="625307"/>
                  </a:lnTo>
                  <a:cubicBezTo>
                    <a:pt x="46135" y="632392"/>
                    <a:pt x="45370" y="710512"/>
                    <a:pt x="41587" y="700048"/>
                  </a:cubicBezTo>
                  <a:cubicBezTo>
                    <a:pt x="41386" y="699490"/>
                    <a:pt x="40705" y="702276"/>
                    <a:pt x="40074" y="703281"/>
                  </a:cubicBezTo>
                  <a:cubicBezTo>
                    <a:pt x="29499" y="698423"/>
                    <a:pt x="37066" y="706458"/>
                    <a:pt x="31240" y="695296"/>
                  </a:cubicBezTo>
                  <a:lnTo>
                    <a:pt x="21324" y="596250"/>
                  </a:lnTo>
                  <a:cubicBezTo>
                    <a:pt x="15559" y="515663"/>
                    <a:pt x="12830" y="436656"/>
                    <a:pt x="16285" y="355823"/>
                  </a:cubicBezTo>
                  <a:cubicBezTo>
                    <a:pt x="17741" y="321768"/>
                    <a:pt x="26156" y="272756"/>
                    <a:pt x="22367" y="241706"/>
                  </a:cubicBezTo>
                  <a:lnTo>
                    <a:pt x="23762" y="222677"/>
                  </a:lnTo>
                  <a:cubicBezTo>
                    <a:pt x="3393" y="263169"/>
                    <a:pt x="9242" y="447203"/>
                    <a:pt x="7618" y="504646"/>
                  </a:cubicBezTo>
                  <a:cubicBezTo>
                    <a:pt x="6279" y="551771"/>
                    <a:pt x="2283" y="598455"/>
                    <a:pt x="168" y="645274"/>
                  </a:cubicBezTo>
                  <a:cubicBezTo>
                    <a:pt x="-1674" y="685922"/>
                    <a:pt x="12479" y="753739"/>
                    <a:pt x="1524" y="792098"/>
                  </a:cubicBezTo>
                  <a:cubicBezTo>
                    <a:pt x="-5335" y="839413"/>
                    <a:pt x="24650" y="986311"/>
                    <a:pt x="56319" y="1047317"/>
                  </a:cubicBezTo>
                  <a:cubicBezTo>
                    <a:pt x="57820" y="1050209"/>
                    <a:pt x="63496" y="1061114"/>
                    <a:pt x="64701" y="1062939"/>
                  </a:cubicBezTo>
                  <a:cubicBezTo>
                    <a:pt x="66063" y="1064983"/>
                    <a:pt x="68563" y="1068294"/>
                    <a:pt x="70282" y="1070031"/>
                  </a:cubicBezTo>
                  <a:cubicBezTo>
                    <a:pt x="76331" y="1076117"/>
                    <a:pt x="69863" y="1070941"/>
                    <a:pt x="78089" y="1076128"/>
                  </a:cubicBezTo>
                  <a:cubicBezTo>
                    <a:pt x="66576" y="1040605"/>
                    <a:pt x="48038" y="1015736"/>
                    <a:pt x="40192" y="973608"/>
                  </a:cubicBezTo>
                  <a:cubicBezTo>
                    <a:pt x="43713" y="978298"/>
                    <a:pt x="39405" y="972157"/>
                    <a:pt x="45493" y="981548"/>
                  </a:cubicBezTo>
                  <a:cubicBezTo>
                    <a:pt x="55973" y="997696"/>
                    <a:pt x="54204" y="997355"/>
                    <a:pt x="69506" y="999008"/>
                  </a:cubicBezTo>
                  <a:cubicBezTo>
                    <a:pt x="84730" y="975819"/>
                    <a:pt x="100986" y="896220"/>
                    <a:pt x="94942" y="861781"/>
                  </a:cubicBezTo>
                  <a:cubicBezTo>
                    <a:pt x="89557" y="840340"/>
                    <a:pt x="99010" y="776314"/>
                    <a:pt x="98893" y="749976"/>
                  </a:cubicBezTo>
                  <a:cubicBezTo>
                    <a:pt x="98748" y="715771"/>
                    <a:pt x="94881" y="676089"/>
                    <a:pt x="92704" y="641404"/>
                  </a:cubicBezTo>
                  <a:cubicBezTo>
                    <a:pt x="88000" y="566451"/>
                    <a:pt x="88407" y="491190"/>
                    <a:pt x="90612" y="416125"/>
                  </a:cubicBezTo>
                  <a:cubicBezTo>
                    <a:pt x="94942" y="268474"/>
                    <a:pt x="103866" y="168763"/>
                    <a:pt x="126885" y="28046"/>
                  </a:cubicBezTo>
                  <a:cubicBezTo>
                    <a:pt x="127371" y="25065"/>
                    <a:pt x="128587" y="16572"/>
                    <a:pt x="128386" y="13931"/>
                  </a:cubicBezTo>
                  <a:lnTo>
                    <a:pt x="124486" y="0"/>
                  </a:lnTo>
                  <a:cubicBezTo>
                    <a:pt x="96689" y="7962"/>
                    <a:pt x="90461" y="44657"/>
                    <a:pt x="70739" y="60620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5A497E73-6FA6-5998-60EE-70EFD23E64AA}"/>
                </a:ext>
              </a:extLst>
            </p:cNvPr>
            <p:cNvSpPr/>
            <p:nvPr/>
          </p:nvSpPr>
          <p:spPr>
            <a:xfrm>
              <a:off x="7835875" y="3429730"/>
              <a:ext cx="265628" cy="773220"/>
            </a:xfrm>
            <a:custGeom>
              <a:avLst/>
              <a:gdLst>
                <a:gd name="connsiteX0" fmla="*/ 198455 w 265628"/>
                <a:gd name="connsiteY0" fmla="*/ 758497 h 773220"/>
                <a:gd name="connsiteX1" fmla="*/ 265628 w 265628"/>
                <a:gd name="connsiteY1" fmla="*/ 773220 h 773220"/>
                <a:gd name="connsiteX2" fmla="*/ 200302 w 265628"/>
                <a:gd name="connsiteY2" fmla="*/ 480246 h 773220"/>
                <a:gd name="connsiteX3" fmla="*/ 150708 w 265628"/>
                <a:gd name="connsiteY3" fmla="*/ 262605 h 773220"/>
                <a:gd name="connsiteX4" fmla="*/ 116656 w 265628"/>
                <a:gd name="connsiteY4" fmla="*/ 101252 h 773220"/>
                <a:gd name="connsiteX5" fmla="*/ 112420 w 265628"/>
                <a:gd name="connsiteY5" fmla="*/ 82854 h 773220"/>
                <a:gd name="connsiteX6" fmla="*/ 109775 w 265628"/>
                <a:gd name="connsiteY6" fmla="*/ 73317 h 773220"/>
                <a:gd name="connsiteX7" fmla="*/ 105974 w 265628"/>
                <a:gd name="connsiteY7" fmla="*/ 64819 h 773220"/>
                <a:gd name="connsiteX8" fmla="*/ 81013 w 265628"/>
                <a:gd name="connsiteY8" fmla="*/ 45863 h 773220"/>
                <a:gd name="connsiteX9" fmla="*/ 0 w 265628"/>
                <a:gd name="connsiteY9" fmla="*/ 0 h 773220"/>
                <a:gd name="connsiteX10" fmla="*/ 142667 w 265628"/>
                <a:gd name="connsiteY10" fmla="*/ 575557 h 773220"/>
                <a:gd name="connsiteX11" fmla="*/ 198455 w 265628"/>
                <a:gd name="connsiteY11" fmla="*/ 758508 h 773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5628" h="773220">
                  <a:moveTo>
                    <a:pt x="198455" y="758497"/>
                  </a:moveTo>
                  <a:lnTo>
                    <a:pt x="265628" y="773220"/>
                  </a:lnTo>
                  <a:lnTo>
                    <a:pt x="200302" y="480246"/>
                  </a:lnTo>
                  <a:lnTo>
                    <a:pt x="150708" y="262605"/>
                  </a:lnTo>
                  <a:lnTo>
                    <a:pt x="116656" y="101252"/>
                  </a:lnTo>
                  <a:cubicBezTo>
                    <a:pt x="113190" y="92938"/>
                    <a:pt x="114881" y="92949"/>
                    <a:pt x="112420" y="82854"/>
                  </a:cubicBezTo>
                  <a:cubicBezTo>
                    <a:pt x="112297" y="82341"/>
                    <a:pt x="109859" y="73552"/>
                    <a:pt x="109775" y="73317"/>
                  </a:cubicBezTo>
                  <a:cubicBezTo>
                    <a:pt x="106694" y="64535"/>
                    <a:pt x="108982" y="69750"/>
                    <a:pt x="105974" y="64819"/>
                  </a:cubicBezTo>
                  <a:cubicBezTo>
                    <a:pt x="95511" y="59895"/>
                    <a:pt x="91236" y="53702"/>
                    <a:pt x="81013" y="45863"/>
                  </a:cubicBezTo>
                  <a:cubicBezTo>
                    <a:pt x="59349" y="29258"/>
                    <a:pt x="27027" y="7091"/>
                    <a:pt x="0" y="0"/>
                  </a:cubicBezTo>
                  <a:cubicBezTo>
                    <a:pt x="25503" y="139510"/>
                    <a:pt x="100422" y="422702"/>
                    <a:pt x="142667" y="575557"/>
                  </a:cubicBezTo>
                  <a:lnTo>
                    <a:pt x="198455" y="758508"/>
                  </a:lnTo>
                  <a:close/>
                </a:path>
              </a:pathLst>
            </a:custGeom>
            <a:solidFill>
              <a:srgbClr val="D0753B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9F2B474B-B8C9-33DF-6928-A38908A329AF}"/>
                </a:ext>
              </a:extLst>
            </p:cNvPr>
            <p:cNvSpPr/>
            <p:nvPr/>
          </p:nvSpPr>
          <p:spPr>
            <a:xfrm>
              <a:off x="7455500" y="5125325"/>
              <a:ext cx="113569" cy="837105"/>
            </a:xfrm>
            <a:custGeom>
              <a:avLst/>
              <a:gdLst>
                <a:gd name="connsiteX0" fmla="*/ 0 w 113569"/>
                <a:gd name="connsiteY0" fmla="*/ 385393 h 837105"/>
                <a:gd name="connsiteX1" fmla="*/ 1166 w 113569"/>
                <a:gd name="connsiteY1" fmla="*/ 537762 h 837105"/>
                <a:gd name="connsiteX2" fmla="*/ 32970 w 113569"/>
                <a:gd name="connsiteY2" fmla="*/ 709244 h 837105"/>
                <a:gd name="connsiteX3" fmla="*/ 54706 w 113569"/>
                <a:gd name="connsiteY3" fmla="*/ 788218 h 837105"/>
                <a:gd name="connsiteX4" fmla="*/ 101733 w 113569"/>
                <a:gd name="connsiteY4" fmla="*/ 832814 h 837105"/>
                <a:gd name="connsiteX5" fmla="*/ 113570 w 113569"/>
                <a:gd name="connsiteY5" fmla="*/ 619712 h 837105"/>
                <a:gd name="connsiteX6" fmla="*/ 90349 w 113569"/>
                <a:gd name="connsiteY6" fmla="*/ 311958 h 837105"/>
                <a:gd name="connsiteX7" fmla="*/ 87185 w 113569"/>
                <a:gd name="connsiteY7" fmla="*/ 151381 h 837105"/>
                <a:gd name="connsiteX8" fmla="*/ 98809 w 113569"/>
                <a:gd name="connsiteY8" fmla="*/ 0 h 837105"/>
                <a:gd name="connsiteX9" fmla="*/ 10268 w 113569"/>
                <a:gd name="connsiteY9" fmla="*/ 270204 h 837105"/>
                <a:gd name="connsiteX10" fmla="*/ 0 w 113569"/>
                <a:gd name="connsiteY10" fmla="*/ 385393 h 837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3569" h="837105">
                  <a:moveTo>
                    <a:pt x="0" y="385393"/>
                  </a:moveTo>
                  <a:lnTo>
                    <a:pt x="1166" y="537762"/>
                  </a:lnTo>
                  <a:cubicBezTo>
                    <a:pt x="8131" y="546188"/>
                    <a:pt x="26876" y="681650"/>
                    <a:pt x="32970" y="709244"/>
                  </a:cubicBezTo>
                  <a:cubicBezTo>
                    <a:pt x="39153" y="737229"/>
                    <a:pt x="46391" y="761311"/>
                    <a:pt x="54706" y="788218"/>
                  </a:cubicBezTo>
                  <a:cubicBezTo>
                    <a:pt x="65231" y="822272"/>
                    <a:pt x="64070" y="847554"/>
                    <a:pt x="101733" y="832814"/>
                  </a:cubicBezTo>
                  <a:cubicBezTo>
                    <a:pt x="117281" y="762790"/>
                    <a:pt x="109741" y="692008"/>
                    <a:pt x="113570" y="619712"/>
                  </a:cubicBezTo>
                  <a:cubicBezTo>
                    <a:pt x="106131" y="517606"/>
                    <a:pt x="97191" y="414288"/>
                    <a:pt x="90349" y="311958"/>
                  </a:cubicBezTo>
                  <a:cubicBezTo>
                    <a:pt x="86800" y="258820"/>
                    <a:pt x="85304" y="204754"/>
                    <a:pt x="87185" y="151381"/>
                  </a:cubicBezTo>
                  <a:cubicBezTo>
                    <a:pt x="88206" y="122525"/>
                    <a:pt x="103943" y="15712"/>
                    <a:pt x="98809" y="0"/>
                  </a:cubicBezTo>
                  <a:cubicBezTo>
                    <a:pt x="61983" y="12233"/>
                    <a:pt x="18103" y="212370"/>
                    <a:pt x="10268" y="270204"/>
                  </a:cubicBezTo>
                  <a:cubicBezTo>
                    <a:pt x="5731" y="303678"/>
                    <a:pt x="9147" y="357805"/>
                    <a:pt x="0" y="385393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5D4B34DA-2847-D7AB-7B22-9D9908ADD421}"/>
                </a:ext>
              </a:extLst>
            </p:cNvPr>
            <p:cNvSpPr/>
            <p:nvPr/>
          </p:nvSpPr>
          <p:spPr>
            <a:xfrm>
              <a:off x="7069183" y="4677379"/>
              <a:ext cx="102073" cy="967075"/>
            </a:xfrm>
            <a:custGeom>
              <a:avLst/>
              <a:gdLst>
                <a:gd name="connsiteX0" fmla="*/ 1199 w 102073"/>
                <a:gd name="connsiteY0" fmla="*/ 599131 h 967075"/>
                <a:gd name="connsiteX1" fmla="*/ 7962 w 102073"/>
                <a:gd name="connsiteY1" fmla="*/ 804533 h 967075"/>
                <a:gd name="connsiteX2" fmla="*/ 68701 w 102073"/>
                <a:gd name="connsiteY2" fmla="*/ 965563 h 967075"/>
                <a:gd name="connsiteX3" fmla="*/ 77864 w 102073"/>
                <a:gd name="connsiteY3" fmla="*/ 954993 h 967075"/>
                <a:gd name="connsiteX4" fmla="*/ 81525 w 102073"/>
                <a:gd name="connsiteY4" fmla="*/ 946249 h 967075"/>
                <a:gd name="connsiteX5" fmla="*/ 82870 w 102073"/>
                <a:gd name="connsiteY5" fmla="*/ 943161 h 967075"/>
                <a:gd name="connsiteX6" fmla="*/ 84265 w 102073"/>
                <a:gd name="connsiteY6" fmla="*/ 940051 h 967075"/>
                <a:gd name="connsiteX7" fmla="*/ 90621 w 102073"/>
                <a:gd name="connsiteY7" fmla="*/ 955239 h 967075"/>
                <a:gd name="connsiteX8" fmla="*/ 100856 w 102073"/>
                <a:gd name="connsiteY8" fmla="*/ 967076 h 967075"/>
                <a:gd name="connsiteX9" fmla="*/ 80314 w 102073"/>
                <a:gd name="connsiteY9" fmla="*/ 880888 h 967075"/>
                <a:gd name="connsiteX10" fmla="*/ 80805 w 102073"/>
                <a:gd name="connsiteY10" fmla="*/ 763857 h 967075"/>
                <a:gd name="connsiteX11" fmla="*/ 77234 w 102073"/>
                <a:gd name="connsiteY11" fmla="*/ 671550 h 967075"/>
                <a:gd name="connsiteX12" fmla="*/ 76285 w 102073"/>
                <a:gd name="connsiteY12" fmla="*/ 373919 h 967075"/>
                <a:gd name="connsiteX13" fmla="*/ 82541 w 102073"/>
                <a:gd name="connsiteY13" fmla="*/ 180784 h 967075"/>
                <a:gd name="connsiteX14" fmla="*/ 98122 w 102073"/>
                <a:gd name="connsiteY14" fmla="*/ 0 h 967075"/>
                <a:gd name="connsiteX15" fmla="*/ 79371 w 102073"/>
                <a:gd name="connsiteY15" fmla="*/ 22792 h 967075"/>
                <a:gd name="connsiteX16" fmla="*/ 41641 w 102073"/>
                <a:gd name="connsiteY16" fmla="*/ 117852 h 967075"/>
                <a:gd name="connsiteX17" fmla="*/ 10875 w 102073"/>
                <a:gd name="connsiteY17" fmla="*/ 432412 h 967075"/>
                <a:gd name="connsiteX18" fmla="*/ 5886 w 102073"/>
                <a:gd name="connsiteY18" fmla="*/ 513312 h 967075"/>
                <a:gd name="connsiteX19" fmla="*/ 1199 w 102073"/>
                <a:gd name="connsiteY19" fmla="*/ 599126 h 96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2073" h="967075">
                  <a:moveTo>
                    <a:pt x="1199" y="599131"/>
                  </a:moveTo>
                  <a:cubicBezTo>
                    <a:pt x="60" y="670522"/>
                    <a:pt x="-2758" y="733655"/>
                    <a:pt x="7962" y="804533"/>
                  </a:cubicBezTo>
                  <a:cubicBezTo>
                    <a:pt x="13069" y="838280"/>
                    <a:pt x="34721" y="956869"/>
                    <a:pt x="68701" y="965563"/>
                  </a:cubicBezTo>
                  <a:cubicBezTo>
                    <a:pt x="77407" y="959599"/>
                    <a:pt x="73467" y="963195"/>
                    <a:pt x="77864" y="954993"/>
                  </a:cubicBezTo>
                  <a:lnTo>
                    <a:pt x="81525" y="946249"/>
                  </a:lnTo>
                  <a:cubicBezTo>
                    <a:pt x="81905" y="945372"/>
                    <a:pt x="82558" y="943887"/>
                    <a:pt x="82870" y="943161"/>
                  </a:cubicBezTo>
                  <a:cubicBezTo>
                    <a:pt x="83183" y="942430"/>
                    <a:pt x="83629" y="940995"/>
                    <a:pt x="84265" y="940051"/>
                  </a:cubicBezTo>
                  <a:cubicBezTo>
                    <a:pt x="86196" y="945099"/>
                    <a:pt x="88032" y="950805"/>
                    <a:pt x="90621" y="955239"/>
                  </a:cubicBezTo>
                  <a:lnTo>
                    <a:pt x="100856" y="967076"/>
                  </a:lnTo>
                  <a:cubicBezTo>
                    <a:pt x="108038" y="948092"/>
                    <a:pt x="81140" y="922921"/>
                    <a:pt x="80314" y="880888"/>
                  </a:cubicBezTo>
                  <a:cubicBezTo>
                    <a:pt x="79589" y="843757"/>
                    <a:pt x="79449" y="800820"/>
                    <a:pt x="80805" y="763857"/>
                  </a:cubicBezTo>
                  <a:cubicBezTo>
                    <a:pt x="74270" y="742416"/>
                    <a:pt x="73790" y="695453"/>
                    <a:pt x="77234" y="671550"/>
                  </a:cubicBezTo>
                  <a:cubicBezTo>
                    <a:pt x="81090" y="644782"/>
                    <a:pt x="76000" y="418280"/>
                    <a:pt x="76285" y="373919"/>
                  </a:cubicBezTo>
                  <a:cubicBezTo>
                    <a:pt x="76698" y="309987"/>
                    <a:pt x="78266" y="244425"/>
                    <a:pt x="82541" y="180784"/>
                  </a:cubicBezTo>
                  <a:cubicBezTo>
                    <a:pt x="85476" y="137132"/>
                    <a:pt x="100918" y="34350"/>
                    <a:pt x="98122" y="0"/>
                  </a:cubicBezTo>
                  <a:cubicBezTo>
                    <a:pt x="86531" y="7074"/>
                    <a:pt x="86207" y="8906"/>
                    <a:pt x="79371" y="22792"/>
                  </a:cubicBezTo>
                  <a:cubicBezTo>
                    <a:pt x="59186" y="63775"/>
                    <a:pt x="55481" y="70973"/>
                    <a:pt x="41641" y="117852"/>
                  </a:cubicBezTo>
                  <a:cubicBezTo>
                    <a:pt x="14324" y="210366"/>
                    <a:pt x="15078" y="334555"/>
                    <a:pt x="10875" y="432412"/>
                  </a:cubicBezTo>
                  <a:cubicBezTo>
                    <a:pt x="9715" y="459397"/>
                    <a:pt x="7522" y="486355"/>
                    <a:pt x="5886" y="513312"/>
                  </a:cubicBezTo>
                  <a:cubicBezTo>
                    <a:pt x="2912" y="562179"/>
                    <a:pt x="10959" y="581253"/>
                    <a:pt x="1199" y="599126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C4FCE76F-C493-ACB3-0214-B26F38D4D1E3}"/>
                </a:ext>
              </a:extLst>
            </p:cNvPr>
            <p:cNvSpPr/>
            <p:nvPr/>
          </p:nvSpPr>
          <p:spPr>
            <a:xfrm>
              <a:off x="9123574" y="4931631"/>
              <a:ext cx="385998" cy="1054186"/>
            </a:xfrm>
            <a:custGeom>
              <a:avLst/>
              <a:gdLst>
                <a:gd name="connsiteX0" fmla="*/ 213121 w 385998"/>
                <a:gd name="connsiteY0" fmla="*/ 524094 h 1054186"/>
                <a:gd name="connsiteX1" fmla="*/ 47535 w 385998"/>
                <a:gd name="connsiteY1" fmla="*/ 915243 h 1054186"/>
                <a:gd name="connsiteX2" fmla="*/ 20749 w 385998"/>
                <a:gd name="connsiteY2" fmla="*/ 980984 h 1054186"/>
                <a:gd name="connsiteX3" fmla="*/ 2724 w 385998"/>
                <a:gd name="connsiteY3" fmla="*/ 1054173 h 1054186"/>
                <a:gd name="connsiteX4" fmla="*/ 24945 w 385998"/>
                <a:gd name="connsiteY4" fmla="*/ 1033492 h 1054186"/>
                <a:gd name="connsiteX5" fmla="*/ 273525 w 385998"/>
                <a:gd name="connsiteY5" fmla="*/ 538030 h 1054186"/>
                <a:gd name="connsiteX6" fmla="*/ 308130 w 385998"/>
                <a:gd name="connsiteY6" fmla="*/ 427638 h 1054186"/>
                <a:gd name="connsiteX7" fmla="*/ 340642 w 385998"/>
                <a:gd name="connsiteY7" fmla="*/ 317402 h 1054186"/>
                <a:gd name="connsiteX8" fmla="*/ 381815 w 385998"/>
                <a:gd name="connsiteY8" fmla="*/ 79163 h 1054186"/>
                <a:gd name="connsiteX9" fmla="*/ 377970 w 385998"/>
                <a:gd name="connsiteY9" fmla="*/ 0 h 1054186"/>
                <a:gd name="connsiteX10" fmla="*/ 367066 w 385998"/>
                <a:gd name="connsiteY10" fmla="*/ 12189 h 1054186"/>
                <a:gd name="connsiteX11" fmla="*/ 363048 w 385998"/>
                <a:gd name="connsiteY11" fmla="*/ 28521 h 1054186"/>
                <a:gd name="connsiteX12" fmla="*/ 256616 w 385998"/>
                <a:gd name="connsiteY12" fmla="*/ 396582 h 1054186"/>
                <a:gd name="connsiteX13" fmla="*/ 213121 w 385998"/>
                <a:gd name="connsiteY13" fmla="*/ 524105 h 1054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5998" h="1054186">
                  <a:moveTo>
                    <a:pt x="213121" y="524094"/>
                  </a:moveTo>
                  <a:cubicBezTo>
                    <a:pt x="189940" y="616233"/>
                    <a:pt x="93195" y="810558"/>
                    <a:pt x="47535" y="915243"/>
                  </a:cubicBezTo>
                  <a:cubicBezTo>
                    <a:pt x="38394" y="936204"/>
                    <a:pt x="29304" y="959281"/>
                    <a:pt x="20749" y="980984"/>
                  </a:cubicBezTo>
                  <a:cubicBezTo>
                    <a:pt x="13232" y="1000046"/>
                    <a:pt x="-7355" y="1034569"/>
                    <a:pt x="2724" y="1054173"/>
                  </a:cubicBezTo>
                  <a:cubicBezTo>
                    <a:pt x="15297" y="1054592"/>
                    <a:pt x="17886" y="1044698"/>
                    <a:pt x="24945" y="1033492"/>
                  </a:cubicBezTo>
                  <a:cubicBezTo>
                    <a:pt x="114346" y="891619"/>
                    <a:pt x="225677" y="693526"/>
                    <a:pt x="273525" y="538030"/>
                  </a:cubicBezTo>
                  <a:cubicBezTo>
                    <a:pt x="282510" y="502592"/>
                    <a:pt x="297761" y="467750"/>
                    <a:pt x="308130" y="427638"/>
                  </a:cubicBezTo>
                  <a:cubicBezTo>
                    <a:pt x="315273" y="399999"/>
                    <a:pt x="324414" y="337721"/>
                    <a:pt x="340642" y="317402"/>
                  </a:cubicBezTo>
                  <a:cubicBezTo>
                    <a:pt x="359415" y="272253"/>
                    <a:pt x="377206" y="137322"/>
                    <a:pt x="381815" y="79163"/>
                  </a:cubicBezTo>
                  <a:cubicBezTo>
                    <a:pt x="383640" y="56198"/>
                    <a:pt x="392117" y="12245"/>
                    <a:pt x="377970" y="0"/>
                  </a:cubicBezTo>
                  <a:cubicBezTo>
                    <a:pt x="364276" y="5248"/>
                    <a:pt x="373657" y="-4606"/>
                    <a:pt x="367066" y="12189"/>
                  </a:cubicBezTo>
                  <a:cubicBezTo>
                    <a:pt x="365671" y="15757"/>
                    <a:pt x="364058" y="24389"/>
                    <a:pt x="363048" y="28521"/>
                  </a:cubicBezTo>
                  <a:cubicBezTo>
                    <a:pt x="330821" y="160700"/>
                    <a:pt x="296874" y="267893"/>
                    <a:pt x="256616" y="396582"/>
                  </a:cubicBezTo>
                  <a:lnTo>
                    <a:pt x="213121" y="524105"/>
                  </a:ln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ED621313-4348-0061-9B79-AF84342063F8}"/>
                </a:ext>
              </a:extLst>
            </p:cNvPr>
            <p:cNvSpPr/>
            <p:nvPr/>
          </p:nvSpPr>
          <p:spPr>
            <a:xfrm>
              <a:off x="8671942" y="5101003"/>
              <a:ext cx="426748" cy="876898"/>
            </a:xfrm>
            <a:custGeom>
              <a:avLst/>
              <a:gdLst>
                <a:gd name="connsiteX0" fmla="*/ 28962 w 426748"/>
                <a:gd name="connsiteY0" fmla="*/ 801239 h 876898"/>
                <a:gd name="connsiteX1" fmla="*/ 23934 w 426748"/>
                <a:gd name="connsiteY1" fmla="*/ 870106 h 876898"/>
                <a:gd name="connsiteX2" fmla="*/ 76218 w 426748"/>
                <a:gd name="connsiteY2" fmla="*/ 817403 h 876898"/>
                <a:gd name="connsiteX3" fmla="*/ 141728 w 426748"/>
                <a:gd name="connsiteY3" fmla="*/ 746218 h 876898"/>
                <a:gd name="connsiteX4" fmla="*/ 146030 w 426748"/>
                <a:gd name="connsiteY4" fmla="*/ 730880 h 876898"/>
                <a:gd name="connsiteX5" fmla="*/ 426748 w 426748"/>
                <a:gd name="connsiteY5" fmla="*/ 0 h 876898"/>
                <a:gd name="connsiteX6" fmla="*/ 414962 w 426748"/>
                <a:gd name="connsiteY6" fmla="*/ 9771 h 876898"/>
                <a:gd name="connsiteX7" fmla="*/ 332588 w 426748"/>
                <a:gd name="connsiteY7" fmla="*/ 209372 h 876898"/>
                <a:gd name="connsiteX8" fmla="*/ 44392 w 426748"/>
                <a:gd name="connsiteY8" fmla="*/ 773662 h 876898"/>
                <a:gd name="connsiteX9" fmla="*/ 37266 w 426748"/>
                <a:gd name="connsiteY9" fmla="*/ 786146 h 876898"/>
                <a:gd name="connsiteX10" fmla="*/ 28956 w 426748"/>
                <a:gd name="connsiteY10" fmla="*/ 801228 h 876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6748" h="876898">
                  <a:moveTo>
                    <a:pt x="28962" y="801239"/>
                  </a:moveTo>
                  <a:cubicBezTo>
                    <a:pt x="-21737" y="880453"/>
                    <a:pt x="5842" y="885148"/>
                    <a:pt x="23934" y="870106"/>
                  </a:cubicBezTo>
                  <a:lnTo>
                    <a:pt x="76218" y="817403"/>
                  </a:lnTo>
                  <a:cubicBezTo>
                    <a:pt x="92993" y="801987"/>
                    <a:pt x="121911" y="754856"/>
                    <a:pt x="141728" y="746218"/>
                  </a:cubicBezTo>
                  <a:lnTo>
                    <a:pt x="146030" y="730880"/>
                  </a:lnTo>
                  <a:cubicBezTo>
                    <a:pt x="262234" y="582269"/>
                    <a:pt x="402847" y="243292"/>
                    <a:pt x="426748" y="0"/>
                  </a:cubicBezTo>
                  <a:cubicBezTo>
                    <a:pt x="411648" y="7878"/>
                    <a:pt x="422881" y="-436"/>
                    <a:pt x="414962" y="9771"/>
                  </a:cubicBezTo>
                  <a:lnTo>
                    <a:pt x="332588" y="209372"/>
                  </a:lnTo>
                  <a:cubicBezTo>
                    <a:pt x="218483" y="507343"/>
                    <a:pt x="193582" y="527450"/>
                    <a:pt x="44392" y="773662"/>
                  </a:cubicBezTo>
                  <a:cubicBezTo>
                    <a:pt x="40882" y="779446"/>
                    <a:pt x="39883" y="781244"/>
                    <a:pt x="37266" y="786146"/>
                  </a:cubicBezTo>
                  <a:lnTo>
                    <a:pt x="28956" y="801228"/>
                  </a:ln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CDA95D2F-26E0-D49B-319B-794FB361BF22}"/>
                </a:ext>
              </a:extLst>
            </p:cNvPr>
            <p:cNvSpPr/>
            <p:nvPr/>
          </p:nvSpPr>
          <p:spPr>
            <a:xfrm>
              <a:off x="7814168" y="5094877"/>
              <a:ext cx="111263" cy="874130"/>
            </a:xfrm>
            <a:custGeom>
              <a:avLst/>
              <a:gdLst>
                <a:gd name="connsiteX0" fmla="*/ 37902 w 111263"/>
                <a:gd name="connsiteY0" fmla="*/ 234743 h 874130"/>
                <a:gd name="connsiteX1" fmla="*/ 35095 w 111263"/>
                <a:gd name="connsiteY1" fmla="*/ 459157 h 874130"/>
                <a:gd name="connsiteX2" fmla="*/ 23164 w 111263"/>
                <a:gd name="connsiteY2" fmla="*/ 518527 h 874130"/>
                <a:gd name="connsiteX3" fmla="*/ 19604 w 111263"/>
                <a:gd name="connsiteY3" fmla="*/ 381055 h 874130"/>
                <a:gd name="connsiteX4" fmla="*/ 18225 w 111263"/>
                <a:gd name="connsiteY4" fmla="*/ 384360 h 874130"/>
                <a:gd name="connsiteX5" fmla="*/ 200 w 111263"/>
                <a:gd name="connsiteY5" fmla="*/ 579790 h 874130"/>
                <a:gd name="connsiteX6" fmla="*/ 15742 w 111263"/>
                <a:gd name="connsiteY6" fmla="*/ 784968 h 874130"/>
                <a:gd name="connsiteX7" fmla="*/ 38985 w 111263"/>
                <a:gd name="connsiteY7" fmla="*/ 872798 h 874130"/>
                <a:gd name="connsiteX8" fmla="*/ 53617 w 111263"/>
                <a:gd name="connsiteY8" fmla="*/ 871787 h 874130"/>
                <a:gd name="connsiteX9" fmla="*/ 61039 w 111263"/>
                <a:gd name="connsiteY9" fmla="*/ 862876 h 874130"/>
                <a:gd name="connsiteX10" fmla="*/ 62088 w 111263"/>
                <a:gd name="connsiteY10" fmla="*/ 809826 h 874130"/>
                <a:gd name="connsiteX11" fmla="*/ 104166 w 111263"/>
                <a:gd name="connsiteY11" fmla="*/ 109259 h 874130"/>
                <a:gd name="connsiteX12" fmla="*/ 103563 w 111263"/>
                <a:gd name="connsiteY12" fmla="*/ 0 h 874130"/>
                <a:gd name="connsiteX13" fmla="*/ 81185 w 111263"/>
                <a:gd name="connsiteY13" fmla="*/ 50877 h 874130"/>
                <a:gd name="connsiteX14" fmla="*/ 47735 w 111263"/>
                <a:gd name="connsiteY14" fmla="*/ 202471 h 874130"/>
                <a:gd name="connsiteX15" fmla="*/ 37897 w 111263"/>
                <a:gd name="connsiteY15" fmla="*/ 234738 h 874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1263" h="874130">
                  <a:moveTo>
                    <a:pt x="37902" y="234743"/>
                  </a:moveTo>
                  <a:lnTo>
                    <a:pt x="35095" y="459157"/>
                  </a:lnTo>
                  <a:cubicBezTo>
                    <a:pt x="33332" y="491402"/>
                    <a:pt x="37160" y="512664"/>
                    <a:pt x="23164" y="518527"/>
                  </a:cubicBezTo>
                  <a:cubicBezTo>
                    <a:pt x="13354" y="504613"/>
                    <a:pt x="18571" y="405086"/>
                    <a:pt x="19604" y="381055"/>
                  </a:cubicBezTo>
                  <a:cubicBezTo>
                    <a:pt x="19035" y="382105"/>
                    <a:pt x="18426" y="382551"/>
                    <a:pt x="18225" y="384360"/>
                  </a:cubicBezTo>
                  <a:lnTo>
                    <a:pt x="200" y="579790"/>
                  </a:lnTo>
                  <a:cubicBezTo>
                    <a:pt x="-994" y="648205"/>
                    <a:pt x="3024" y="718881"/>
                    <a:pt x="15742" y="784968"/>
                  </a:cubicBezTo>
                  <a:cubicBezTo>
                    <a:pt x="21044" y="812406"/>
                    <a:pt x="26764" y="852937"/>
                    <a:pt x="38985" y="872798"/>
                  </a:cubicBezTo>
                  <a:cubicBezTo>
                    <a:pt x="48204" y="873814"/>
                    <a:pt x="45559" y="875639"/>
                    <a:pt x="53617" y="871787"/>
                  </a:cubicBezTo>
                  <a:cubicBezTo>
                    <a:pt x="62434" y="867571"/>
                    <a:pt x="57847" y="872189"/>
                    <a:pt x="61039" y="862876"/>
                  </a:cubicBezTo>
                  <a:cubicBezTo>
                    <a:pt x="57652" y="846990"/>
                    <a:pt x="58305" y="826058"/>
                    <a:pt x="62088" y="809826"/>
                  </a:cubicBezTo>
                  <a:lnTo>
                    <a:pt x="104166" y="109259"/>
                  </a:lnTo>
                  <a:cubicBezTo>
                    <a:pt x="106069" y="81056"/>
                    <a:pt x="119496" y="20034"/>
                    <a:pt x="103563" y="0"/>
                  </a:cubicBezTo>
                  <a:cubicBezTo>
                    <a:pt x="85320" y="3077"/>
                    <a:pt x="92670" y="905"/>
                    <a:pt x="81185" y="50877"/>
                  </a:cubicBezTo>
                  <a:lnTo>
                    <a:pt x="47735" y="202471"/>
                  </a:lnTo>
                  <a:cubicBezTo>
                    <a:pt x="45425" y="214743"/>
                    <a:pt x="44353" y="225145"/>
                    <a:pt x="37897" y="234738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2220A87D-BF97-E480-10E5-A2FEF99BB398}"/>
                </a:ext>
              </a:extLst>
            </p:cNvPr>
            <p:cNvSpPr/>
            <p:nvPr/>
          </p:nvSpPr>
          <p:spPr>
            <a:xfrm>
              <a:off x="7187529" y="4784706"/>
              <a:ext cx="86733" cy="656507"/>
            </a:xfrm>
            <a:custGeom>
              <a:avLst/>
              <a:gdLst>
                <a:gd name="connsiteX0" fmla="*/ 23862 w 86733"/>
                <a:gd name="connsiteY0" fmla="*/ 608221 h 656507"/>
                <a:gd name="connsiteX1" fmla="*/ 30575 w 86733"/>
                <a:gd name="connsiteY1" fmla="*/ 653129 h 656507"/>
                <a:gd name="connsiteX2" fmla="*/ 38438 w 86733"/>
                <a:gd name="connsiteY2" fmla="*/ 656508 h 656507"/>
                <a:gd name="connsiteX3" fmla="*/ 62820 w 86733"/>
                <a:gd name="connsiteY3" fmla="*/ 592068 h 656507"/>
                <a:gd name="connsiteX4" fmla="*/ 84422 w 86733"/>
                <a:gd name="connsiteY4" fmla="*/ 73033 h 656507"/>
                <a:gd name="connsiteX5" fmla="*/ 62909 w 86733"/>
                <a:gd name="connsiteY5" fmla="*/ 0 h 656507"/>
                <a:gd name="connsiteX6" fmla="*/ 641 w 86733"/>
                <a:gd name="connsiteY6" fmla="*/ 282678 h 656507"/>
                <a:gd name="connsiteX7" fmla="*/ 23862 w 86733"/>
                <a:gd name="connsiteY7" fmla="*/ 608215 h 656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733" h="656507">
                  <a:moveTo>
                    <a:pt x="23862" y="608221"/>
                  </a:moveTo>
                  <a:cubicBezTo>
                    <a:pt x="34286" y="625268"/>
                    <a:pt x="22897" y="630868"/>
                    <a:pt x="30575" y="653129"/>
                  </a:cubicBezTo>
                  <a:lnTo>
                    <a:pt x="38438" y="656508"/>
                  </a:lnTo>
                  <a:cubicBezTo>
                    <a:pt x="61447" y="655034"/>
                    <a:pt x="57306" y="639427"/>
                    <a:pt x="62820" y="592068"/>
                  </a:cubicBezTo>
                  <a:cubicBezTo>
                    <a:pt x="75253" y="485322"/>
                    <a:pt x="93144" y="170505"/>
                    <a:pt x="84422" y="73033"/>
                  </a:cubicBezTo>
                  <a:cubicBezTo>
                    <a:pt x="82424" y="50727"/>
                    <a:pt x="82720" y="10257"/>
                    <a:pt x="62909" y="0"/>
                  </a:cubicBezTo>
                  <a:cubicBezTo>
                    <a:pt x="24130" y="18604"/>
                    <a:pt x="1886" y="249970"/>
                    <a:pt x="641" y="282678"/>
                  </a:cubicBezTo>
                  <a:cubicBezTo>
                    <a:pt x="-2473" y="364706"/>
                    <a:pt x="5831" y="530258"/>
                    <a:pt x="23862" y="608215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606F8E9D-74C7-2AC0-1D5C-7A215BF8BA71}"/>
                </a:ext>
              </a:extLst>
            </p:cNvPr>
            <p:cNvSpPr/>
            <p:nvPr/>
          </p:nvSpPr>
          <p:spPr>
            <a:xfrm>
              <a:off x="9151443" y="4992291"/>
              <a:ext cx="450675" cy="1096686"/>
            </a:xfrm>
            <a:custGeom>
              <a:avLst/>
              <a:gdLst>
                <a:gd name="connsiteX0" fmla="*/ 352964 w 450675"/>
                <a:gd name="connsiteY0" fmla="*/ 269786 h 1096686"/>
                <a:gd name="connsiteX1" fmla="*/ 168850 w 450675"/>
                <a:gd name="connsiteY1" fmla="*/ 787995 h 1096686"/>
                <a:gd name="connsiteX2" fmla="*/ 167439 w 450675"/>
                <a:gd name="connsiteY2" fmla="*/ 784851 h 1096686"/>
                <a:gd name="connsiteX3" fmla="*/ 166239 w 450675"/>
                <a:gd name="connsiteY3" fmla="*/ 781669 h 1096686"/>
                <a:gd name="connsiteX4" fmla="*/ 174576 w 450675"/>
                <a:gd name="connsiteY4" fmla="*/ 726738 h 1096686"/>
                <a:gd name="connsiteX5" fmla="*/ 134865 w 450675"/>
                <a:gd name="connsiteY5" fmla="*/ 817090 h 1096686"/>
                <a:gd name="connsiteX6" fmla="*/ 90740 w 450675"/>
                <a:gd name="connsiteY6" fmla="*/ 909426 h 1096686"/>
                <a:gd name="connsiteX7" fmla="*/ 0 w 450675"/>
                <a:gd name="connsiteY7" fmla="*/ 1092666 h 1096686"/>
                <a:gd name="connsiteX8" fmla="*/ 20480 w 450675"/>
                <a:gd name="connsiteY8" fmla="*/ 1096687 h 1096686"/>
                <a:gd name="connsiteX9" fmla="*/ 44996 w 450675"/>
                <a:gd name="connsiteY9" fmla="*/ 1056468 h 1096686"/>
                <a:gd name="connsiteX10" fmla="*/ 103257 w 450675"/>
                <a:gd name="connsiteY10" fmla="*/ 958276 h 1096686"/>
                <a:gd name="connsiteX11" fmla="*/ 385710 w 450675"/>
                <a:gd name="connsiteY11" fmla="*/ 303806 h 1096686"/>
                <a:gd name="connsiteX12" fmla="*/ 418446 w 450675"/>
                <a:gd name="connsiteY12" fmla="*/ 184698 h 1096686"/>
                <a:gd name="connsiteX13" fmla="*/ 449903 w 450675"/>
                <a:gd name="connsiteY13" fmla="*/ 0 h 1096686"/>
                <a:gd name="connsiteX14" fmla="*/ 352969 w 450675"/>
                <a:gd name="connsiteY14" fmla="*/ 269786 h 1096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0675" h="1096686">
                  <a:moveTo>
                    <a:pt x="352964" y="269786"/>
                  </a:moveTo>
                  <a:cubicBezTo>
                    <a:pt x="346278" y="323890"/>
                    <a:pt x="215214" y="821434"/>
                    <a:pt x="168850" y="787995"/>
                  </a:cubicBezTo>
                  <a:cubicBezTo>
                    <a:pt x="168209" y="787040"/>
                    <a:pt x="167572" y="784276"/>
                    <a:pt x="167439" y="784851"/>
                  </a:cubicBezTo>
                  <a:cubicBezTo>
                    <a:pt x="167305" y="785415"/>
                    <a:pt x="166373" y="782461"/>
                    <a:pt x="166239" y="781669"/>
                  </a:cubicBezTo>
                  <a:cubicBezTo>
                    <a:pt x="162399" y="759848"/>
                    <a:pt x="176206" y="751439"/>
                    <a:pt x="174576" y="726738"/>
                  </a:cubicBezTo>
                  <a:cubicBezTo>
                    <a:pt x="170742" y="742829"/>
                    <a:pt x="143615" y="798922"/>
                    <a:pt x="134865" y="817090"/>
                  </a:cubicBezTo>
                  <a:cubicBezTo>
                    <a:pt x="119479" y="849028"/>
                    <a:pt x="105807" y="877778"/>
                    <a:pt x="90740" y="909426"/>
                  </a:cubicBezTo>
                  <a:lnTo>
                    <a:pt x="0" y="1092666"/>
                  </a:lnTo>
                  <a:cubicBezTo>
                    <a:pt x="9085" y="1096804"/>
                    <a:pt x="6920" y="1096385"/>
                    <a:pt x="20480" y="1096687"/>
                  </a:cubicBezTo>
                  <a:cubicBezTo>
                    <a:pt x="23991" y="1083532"/>
                    <a:pt x="37150" y="1067172"/>
                    <a:pt x="44996" y="1056468"/>
                  </a:cubicBezTo>
                  <a:cubicBezTo>
                    <a:pt x="60521" y="1024664"/>
                    <a:pt x="85086" y="990225"/>
                    <a:pt x="103257" y="958276"/>
                  </a:cubicBezTo>
                  <a:cubicBezTo>
                    <a:pt x="225856" y="742734"/>
                    <a:pt x="315312" y="543994"/>
                    <a:pt x="385710" y="303806"/>
                  </a:cubicBezTo>
                  <a:cubicBezTo>
                    <a:pt x="397089" y="265006"/>
                    <a:pt x="406302" y="221885"/>
                    <a:pt x="418446" y="184698"/>
                  </a:cubicBezTo>
                  <a:cubicBezTo>
                    <a:pt x="425187" y="147054"/>
                    <a:pt x="455902" y="30877"/>
                    <a:pt x="449903" y="0"/>
                  </a:cubicBezTo>
                  <a:cubicBezTo>
                    <a:pt x="428731" y="23066"/>
                    <a:pt x="372083" y="249266"/>
                    <a:pt x="352969" y="269786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E0618D4A-9990-0C9C-4E3D-412067D9046B}"/>
                </a:ext>
              </a:extLst>
            </p:cNvPr>
            <p:cNvSpPr/>
            <p:nvPr/>
          </p:nvSpPr>
          <p:spPr>
            <a:xfrm>
              <a:off x="8952200" y="5192321"/>
              <a:ext cx="158256" cy="711649"/>
            </a:xfrm>
            <a:custGeom>
              <a:avLst/>
              <a:gdLst>
                <a:gd name="connsiteX0" fmla="*/ 30198 w 158256"/>
                <a:gd name="connsiteY0" fmla="*/ 559008 h 711649"/>
                <a:gd name="connsiteX1" fmla="*/ 269 w 158256"/>
                <a:gd name="connsiteY1" fmla="*/ 710004 h 711649"/>
                <a:gd name="connsiteX2" fmla="*/ 13211 w 158256"/>
                <a:gd name="connsiteY2" fmla="*/ 710249 h 711649"/>
                <a:gd name="connsiteX3" fmla="*/ 25086 w 158256"/>
                <a:gd name="connsiteY3" fmla="*/ 706480 h 711649"/>
                <a:gd name="connsiteX4" fmla="*/ 41577 w 158256"/>
                <a:gd name="connsiteY4" fmla="*/ 684163 h 711649"/>
                <a:gd name="connsiteX5" fmla="*/ 95713 w 158256"/>
                <a:gd name="connsiteY5" fmla="*/ 523547 h 711649"/>
                <a:gd name="connsiteX6" fmla="*/ 116445 w 158256"/>
                <a:gd name="connsiteY6" fmla="*/ 408319 h 711649"/>
                <a:gd name="connsiteX7" fmla="*/ 156631 w 158256"/>
                <a:gd name="connsiteY7" fmla="*/ 0 h 711649"/>
                <a:gd name="connsiteX8" fmla="*/ 143349 w 158256"/>
                <a:gd name="connsiteY8" fmla="*/ 27851 h 711649"/>
                <a:gd name="connsiteX9" fmla="*/ 90233 w 158256"/>
                <a:gd name="connsiteY9" fmla="*/ 276173 h 711649"/>
                <a:gd name="connsiteX10" fmla="*/ 30198 w 158256"/>
                <a:gd name="connsiteY10" fmla="*/ 559013 h 711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8256" h="711649">
                  <a:moveTo>
                    <a:pt x="30198" y="559008"/>
                  </a:moveTo>
                  <a:cubicBezTo>
                    <a:pt x="26587" y="594223"/>
                    <a:pt x="-3124" y="685861"/>
                    <a:pt x="269" y="710004"/>
                  </a:cubicBezTo>
                  <a:cubicBezTo>
                    <a:pt x="10973" y="712460"/>
                    <a:pt x="3422" y="711846"/>
                    <a:pt x="13211" y="710249"/>
                  </a:cubicBezTo>
                  <a:lnTo>
                    <a:pt x="25086" y="706480"/>
                  </a:lnTo>
                  <a:cubicBezTo>
                    <a:pt x="29729" y="704219"/>
                    <a:pt x="33686" y="708647"/>
                    <a:pt x="41577" y="684163"/>
                  </a:cubicBezTo>
                  <a:lnTo>
                    <a:pt x="95713" y="523547"/>
                  </a:lnTo>
                  <a:cubicBezTo>
                    <a:pt x="87577" y="509030"/>
                    <a:pt x="113203" y="425232"/>
                    <a:pt x="116445" y="408319"/>
                  </a:cubicBezTo>
                  <a:cubicBezTo>
                    <a:pt x="136836" y="301947"/>
                    <a:pt x="165392" y="99409"/>
                    <a:pt x="156631" y="0"/>
                  </a:cubicBezTo>
                  <a:cubicBezTo>
                    <a:pt x="148650" y="4484"/>
                    <a:pt x="150001" y="-2367"/>
                    <a:pt x="143349" y="27851"/>
                  </a:cubicBezTo>
                  <a:lnTo>
                    <a:pt x="90233" y="276173"/>
                  </a:lnTo>
                  <a:cubicBezTo>
                    <a:pt x="72761" y="362886"/>
                    <a:pt x="54624" y="479833"/>
                    <a:pt x="30198" y="559013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66C4E724-AF9B-CBB2-B7D4-F4C997F24A1A}"/>
                </a:ext>
              </a:extLst>
            </p:cNvPr>
            <p:cNvSpPr/>
            <p:nvPr/>
          </p:nvSpPr>
          <p:spPr>
            <a:xfrm>
              <a:off x="7693927" y="5445217"/>
              <a:ext cx="93922" cy="578590"/>
            </a:xfrm>
            <a:custGeom>
              <a:avLst/>
              <a:gdLst>
                <a:gd name="connsiteX0" fmla="*/ 21688 w 93922"/>
                <a:gd name="connsiteY0" fmla="*/ 383980 h 578590"/>
                <a:gd name="connsiteX1" fmla="*/ 93922 w 93922"/>
                <a:gd name="connsiteY1" fmla="*/ 578528 h 578590"/>
                <a:gd name="connsiteX2" fmla="*/ 88018 w 93922"/>
                <a:gd name="connsiteY2" fmla="*/ 415829 h 578590"/>
                <a:gd name="connsiteX3" fmla="*/ 34043 w 93922"/>
                <a:gd name="connsiteY3" fmla="*/ 18063 h 578590"/>
                <a:gd name="connsiteX4" fmla="*/ 29099 w 93922"/>
                <a:gd name="connsiteY4" fmla="*/ 0 h 578590"/>
                <a:gd name="connsiteX5" fmla="*/ 13830 w 93922"/>
                <a:gd name="connsiteY5" fmla="*/ 11798 h 578590"/>
                <a:gd name="connsiteX6" fmla="*/ 7418 w 93922"/>
                <a:gd name="connsiteY6" fmla="*/ 33524 h 578590"/>
                <a:gd name="connsiteX7" fmla="*/ 5431 w 93922"/>
                <a:gd name="connsiteY7" fmla="*/ 186306 h 578590"/>
                <a:gd name="connsiteX8" fmla="*/ 21682 w 93922"/>
                <a:gd name="connsiteY8" fmla="*/ 383980 h 578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922" h="578590">
                  <a:moveTo>
                    <a:pt x="21688" y="383980"/>
                  </a:moveTo>
                  <a:cubicBezTo>
                    <a:pt x="29718" y="427476"/>
                    <a:pt x="48630" y="582157"/>
                    <a:pt x="93922" y="578528"/>
                  </a:cubicBezTo>
                  <a:cubicBezTo>
                    <a:pt x="85406" y="525439"/>
                    <a:pt x="79809" y="469905"/>
                    <a:pt x="88018" y="415829"/>
                  </a:cubicBezTo>
                  <a:cubicBezTo>
                    <a:pt x="79039" y="293304"/>
                    <a:pt x="69915" y="136752"/>
                    <a:pt x="34043" y="18063"/>
                  </a:cubicBezTo>
                  <a:cubicBezTo>
                    <a:pt x="30410" y="6052"/>
                    <a:pt x="36085" y="13372"/>
                    <a:pt x="29099" y="0"/>
                  </a:cubicBezTo>
                  <a:cubicBezTo>
                    <a:pt x="15197" y="4467"/>
                    <a:pt x="23418" y="-5204"/>
                    <a:pt x="13830" y="11798"/>
                  </a:cubicBezTo>
                  <a:cubicBezTo>
                    <a:pt x="12480" y="14193"/>
                    <a:pt x="8361" y="29649"/>
                    <a:pt x="7418" y="33524"/>
                  </a:cubicBezTo>
                  <a:cubicBezTo>
                    <a:pt x="-4630" y="83111"/>
                    <a:pt x="487" y="136255"/>
                    <a:pt x="5431" y="186306"/>
                  </a:cubicBezTo>
                  <a:cubicBezTo>
                    <a:pt x="11871" y="251388"/>
                    <a:pt x="20248" y="318178"/>
                    <a:pt x="21682" y="383980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B212D622-06F6-37E4-0DD0-6B7C9853291F}"/>
                </a:ext>
              </a:extLst>
            </p:cNvPr>
            <p:cNvSpPr/>
            <p:nvPr/>
          </p:nvSpPr>
          <p:spPr>
            <a:xfrm>
              <a:off x="6902608" y="4667937"/>
              <a:ext cx="57463" cy="777180"/>
            </a:xfrm>
            <a:custGeom>
              <a:avLst/>
              <a:gdLst>
                <a:gd name="connsiteX0" fmla="*/ 0 w 57463"/>
                <a:gd name="connsiteY0" fmla="*/ 311640 h 777180"/>
                <a:gd name="connsiteX1" fmla="*/ 8533 w 57463"/>
                <a:gd name="connsiteY1" fmla="*/ 560705 h 777180"/>
                <a:gd name="connsiteX2" fmla="*/ 27585 w 57463"/>
                <a:gd name="connsiteY2" fmla="*/ 735766 h 777180"/>
                <a:gd name="connsiteX3" fmla="*/ 50359 w 57463"/>
                <a:gd name="connsiteY3" fmla="*/ 777151 h 777180"/>
                <a:gd name="connsiteX4" fmla="*/ 49237 w 57463"/>
                <a:gd name="connsiteY4" fmla="*/ 423283 h 777180"/>
                <a:gd name="connsiteX5" fmla="*/ 54578 w 57463"/>
                <a:gd name="connsiteY5" fmla="*/ 403506 h 777180"/>
                <a:gd name="connsiteX6" fmla="*/ 52094 w 57463"/>
                <a:gd name="connsiteY6" fmla="*/ 144669 h 777180"/>
                <a:gd name="connsiteX7" fmla="*/ 53925 w 57463"/>
                <a:gd name="connsiteY7" fmla="*/ 47963 h 777180"/>
                <a:gd name="connsiteX8" fmla="*/ 54377 w 57463"/>
                <a:gd name="connsiteY8" fmla="*/ 0 h 777180"/>
                <a:gd name="connsiteX9" fmla="*/ 20882 w 57463"/>
                <a:gd name="connsiteY9" fmla="*/ 145373 h 777180"/>
                <a:gd name="connsiteX10" fmla="*/ 0 w 57463"/>
                <a:gd name="connsiteY10" fmla="*/ 311629 h 777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463" h="777180">
                  <a:moveTo>
                    <a:pt x="0" y="311640"/>
                  </a:moveTo>
                  <a:cubicBezTo>
                    <a:pt x="5581" y="327927"/>
                    <a:pt x="5447" y="520074"/>
                    <a:pt x="8533" y="560705"/>
                  </a:cubicBezTo>
                  <a:lnTo>
                    <a:pt x="27585" y="735766"/>
                  </a:lnTo>
                  <a:cubicBezTo>
                    <a:pt x="30877" y="759468"/>
                    <a:pt x="26636" y="778022"/>
                    <a:pt x="50359" y="777151"/>
                  </a:cubicBezTo>
                  <a:cubicBezTo>
                    <a:pt x="65437" y="750808"/>
                    <a:pt x="46849" y="487097"/>
                    <a:pt x="49237" y="423283"/>
                  </a:cubicBezTo>
                  <a:cubicBezTo>
                    <a:pt x="49918" y="404958"/>
                    <a:pt x="51296" y="407481"/>
                    <a:pt x="54578" y="403506"/>
                  </a:cubicBezTo>
                  <a:cubicBezTo>
                    <a:pt x="46134" y="385136"/>
                    <a:pt x="42440" y="159014"/>
                    <a:pt x="52094" y="144669"/>
                  </a:cubicBezTo>
                  <a:cubicBezTo>
                    <a:pt x="47373" y="113296"/>
                    <a:pt x="53177" y="79878"/>
                    <a:pt x="53925" y="47963"/>
                  </a:cubicBezTo>
                  <a:cubicBezTo>
                    <a:pt x="55426" y="34221"/>
                    <a:pt x="60811" y="11273"/>
                    <a:pt x="54377" y="0"/>
                  </a:cubicBezTo>
                  <a:cubicBezTo>
                    <a:pt x="40677" y="13931"/>
                    <a:pt x="25118" y="117997"/>
                    <a:pt x="20882" y="145373"/>
                  </a:cubicBezTo>
                  <a:cubicBezTo>
                    <a:pt x="16608" y="172984"/>
                    <a:pt x="6898" y="302215"/>
                    <a:pt x="0" y="311629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D9569742-53FE-66AD-D19A-41D8839C07D8}"/>
                </a:ext>
              </a:extLst>
            </p:cNvPr>
            <p:cNvSpPr/>
            <p:nvPr/>
          </p:nvSpPr>
          <p:spPr>
            <a:xfrm>
              <a:off x="7881575" y="5708409"/>
              <a:ext cx="95385" cy="551717"/>
            </a:xfrm>
            <a:custGeom>
              <a:avLst/>
              <a:gdLst>
                <a:gd name="connsiteX0" fmla="*/ 0 w 95385"/>
                <a:gd name="connsiteY0" fmla="*/ 192721 h 551717"/>
                <a:gd name="connsiteX1" fmla="*/ 1925 w 95385"/>
                <a:gd name="connsiteY1" fmla="*/ 195413 h 551717"/>
                <a:gd name="connsiteX2" fmla="*/ 3633 w 95385"/>
                <a:gd name="connsiteY2" fmla="*/ 198143 h 551717"/>
                <a:gd name="connsiteX3" fmla="*/ 5000 w 95385"/>
                <a:gd name="connsiteY3" fmla="*/ 200902 h 551717"/>
                <a:gd name="connsiteX4" fmla="*/ 6490 w 95385"/>
                <a:gd name="connsiteY4" fmla="*/ 212822 h 551717"/>
                <a:gd name="connsiteX5" fmla="*/ 4637 w 95385"/>
                <a:gd name="connsiteY5" fmla="*/ 239679 h 551717"/>
                <a:gd name="connsiteX6" fmla="*/ 18756 w 95385"/>
                <a:gd name="connsiteY6" fmla="*/ 398341 h 551717"/>
                <a:gd name="connsiteX7" fmla="*/ 62441 w 95385"/>
                <a:gd name="connsiteY7" fmla="*/ 527377 h 551717"/>
                <a:gd name="connsiteX8" fmla="*/ 94066 w 95385"/>
                <a:gd name="connsiteY8" fmla="*/ 550822 h 551717"/>
                <a:gd name="connsiteX9" fmla="*/ 80488 w 95385"/>
                <a:gd name="connsiteY9" fmla="*/ 383282 h 551717"/>
                <a:gd name="connsiteX10" fmla="*/ 69299 w 95385"/>
                <a:gd name="connsiteY10" fmla="*/ 299998 h 551717"/>
                <a:gd name="connsiteX11" fmla="*/ 61910 w 95385"/>
                <a:gd name="connsiteY11" fmla="*/ 211544 h 551717"/>
                <a:gd name="connsiteX12" fmla="*/ 66001 w 95385"/>
                <a:gd name="connsiteY12" fmla="*/ 95920 h 551717"/>
                <a:gd name="connsiteX13" fmla="*/ 75789 w 95385"/>
                <a:gd name="connsiteY13" fmla="*/ 0 h 551717"/>
                <a:gd name="connsiteX14" fmla="*/ 16050 w 95385"/>
                <a:gd name="connsiteY14" fmla="*/ 139410 h 551717"/>
                <a:gd name="connsiteX15" fmla="*/ 0 w 95385"/>
                <a:gd name="connsiteY15" fmla="*/ 192727 h 551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5385" h="551717">
                  <a:moveTo>
                    <a:pt x="0" y="192721"/>
                  </a:moveTo>
                  <a:cubicBezTo>
                    <a:pt x="709" y="193565"/>
                    <a:pt x="1697" y="193844"/>
                    <a:pt x="1925" y="195413"/>
                  </a:cubicBezTo>
                  <a:cubicBezTo>
                    <a:pt x="2143" y="196943"/>
                    <a:pt x="3365" y="197501"/>
                    <a:pt x="3633" y="198143"/>
                  </a:cubicBezTo>
                  <a:cubicBezTo>
                    <a:pt x="3884" y="198752"/>
                    <a:pt x="4738" y="200131"/>
                    <a:pt x="5000" y="200902"/>
                  </a:cubicBezTo>
                  <a:cubicBezTo>
                    <a:pt x="7076" y="207071"/>
                    <a:pt x="6602" y="206552"/>
                    <a:pt x="6490" y="212822"/>
                  </a:cubicBezTo>
                  <a:cubicBezTo>
                    <a:pt x="6356" y="220623"/>
                    <a:pt x="4944" y="231148"/>
                    <a:pt x="4637" y="239679"/>
                  </a:cubicBezTo>
                  <a:cubicBezTo>
                    <a:pt x="2762" y="291450"/>
                    <a:pt x="7874" y="348017"/>
                    <a:pt x="18756" y="398341"/>
                  </a:cubicBezTo>
                  <a:cubicBezTo>
                    <a:pt x="28539" y="443557"/>
                    <a:pt x="42250" y="486924"/>
                    <a:pt x="62441" y="527377"/>
                  </a:cubicBezTo>
                  <a:cubicBezTo>
                    <a:pt x="71621" y="545763"/>
                    <a:pt x="73133" y="554709"/>
                    <a:pt x="94066" y="550822"/>
                  </a:cubicBezTo>
                  <a:cubicBezTo>
                    <a:pt x="102420" y="515210"/>
                    <a:pt x="67887" y="404628"/>
                    <a:pt x="80488" y="383282"/>
                  </a:cubicBezTo>
                  <a:lnTo>
                    <a:pt x="69299" y="299998"/>
                  </a:lnTo>
                  <a:cubicBezTo>
                    <a:pt x="58506" y="280673"/>
                    <a:pt x="62039" y="237083"/>
                    <a:pt x="61910" y="211544"/>
                  </a:cubicBezTo>
                  <a:cubicBezTo>
                    <a:pt x="60281" y="173643"/>
                    <a:pt x="62268" y="133424"/>
                    <a:pt x="66001" y="95920"/>
                  </a:cubicBezTo>
                  <a:cubicBezTo>
                    <a:pt x="68456" y="71285"/>
                    <a:pt x="85918" y="15947"/>
                    <a:pt x="75789" y="0"/>
                  </a:cubicBezTo>
                  <a:cubicBezTo>
                    <a:pt x="49399" y="12613"/>
                    <a:pt x="23550" y="104373"/>
                    <a:pt x="16050" y="139410"/>
                  </a:cubicBezTo>
                  <a:cubicBezTo>
                    <a:pt x="7813" y="177897"/>
                    <a:pt x="14308" y="185340"/>
                    <a:pt x="0" y="192727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F25E6299-7EF3-4045-24D4-448159FB0BD2}"/>
                </a:ext>
              </a:extLst>
            </p:cNvPr>
            <p:cNvSpPr/>
            <p:nvPr/>
          </p:nvSpPr>
          <p:spPr>
            <a:xfrm>
              <a:off x="7337773" y="2578279"/>
              <a:ext cx="313196" cy="723264"/>
            </a:xfrm>
            <a:custGeom>
              <a:avLst/>
              <a:gdLst>
                <a:gd name="connsiteX0" fmla="*/ 289491 w 313196"/>
                <a:gd name="connsiteY0" fmla="*/ 34998 h 723264"/>
                <a:gd name="connsiteX1" fmla="*/ 246353 w 313196"/>
                <a:gd name="connsiteY1" fmla="*/ 114463 h 723264"/>
                <a:gd name="connsiteX2" fmla="*/ 214611 w 313196"/>
                <a:gd name="connsiteY2" fmla="*/ 180818 h 723264"/>
                <a:gd name="connsiteX3" fmla="*/ 21971 w 313196"/>
                <a:gd name="connsiteY3" fmla="*/ 651220 h 723264"/>
                <a:gd name="connsiteX4" fmla="*/ 0 w 313196"/>
                <a:gd name="connsiteY4" fmla="*/ 723265 h 723264"/>
                <a:gd name="connsiteX5" fmla="*/ 53439 w 313196"/>
                <a:gd name="connsiteY5" fmla="*/ 638964 h 723264"/>
                <a:gd name="connsiteX6" fmla="*/ 69751 w 313196"/>
                <a:gd name="connsiteY6" fmla="*/ 602146 h 723264"/>
                <a:gd name="connsiteX7" fmla="*/ 128698 w 313196"/>
                <a:gd name="connsiteY7" fmla="*/ 481173 h 723264"/>
                <a:gd name="connsiteX8" fmla="*/ 133308 w 313196"/>
                <a:gd name="connsiteY8" fmla="*/ 473513 h 723264"/>
                <a:gd name="connsiteX9" fmla="*/ 139949 w 313196"/>
                <a:gd name="connsiteY9" fmla="*/ 466773 h 723264"/>
                <a:gd name="connsiteX10" fmla="*/ 184007 w 313196"/>
                <a:gd name="connsiteY10" fmla="*/ 359396 h 723264"/>
                <a:gd name="connsiteX11" fmla="*/ 228205 w 313196"/>
                <a:gd name="connsiteY11" fmla="*/ 250852 h 723264"/>
                <a:gd name="connsiteX12" fmla="*/ 306718 w 313196"/>
                <a:gd name="connsiteY12" fmla="*/ 28135 h 723264"/>
                <a:gd name="connsiteX13" fmla="*/ 313197 w 313196"/>
                <a:gd name="connsiteY13" fmla="*/ 0 h 723264"/>
                <a:gd name="connsiteX14" fmla="*/ 289485 w 313196"/>
                <a:gd name="connsiteY14" fmla="*/ 35009 h 723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3196" h="723264">
                  <a:moveTo>
                    <a:pt x="289491" y="34998"/>
                  </a:moveTo>
                  <a:lnTo>
                    <a:pt x="246353" y="114463"/>
                  </a:lnTo>
                  <a:cubicBezTo>
                    <a:pt x="237804" y="138064"/>
                    <a:pt x="225783" y="157249"/>
                    <a:pt x="214611" y="180818"/>
                  </a:cubicBezTo>
                  <a:cubicBezTo>
                    <a:pt x="139943" y="338285"/>
                    <a:pt x="77118" y="481313"/>
                    <a:pt x="21971" y="651220"/>
                  </a:cubicBezTo>
                  <a:lnTo>
                    <a:pt x="0" y="723265"/>
                  </a:lnTo>
                  <a:lnTo>
                    <a:pt x="53439" y="638964"/>
                  </a:lnTo>
                  <a:lnTo>
                    <a:pt x="69751" y="602146"/>
                  </a:lnTo>
                  <a:cubicBezTo>
                    <a:pt x="97715" y="557327"/>
                    <a:pt x="110009" y="516115"/>
                    <a:pt x="128698" y="481173"/>
                  </a:cubicBezTo>
                  <a:cubicBezTo>
                    <a:pt x="130401" y="478002"/>
                    <a:pt x="131282" y="476282"/>
                    <a:pt x="133308" y="473513"/>
                  </a:cubicBezTo>
                  <a:cubicBezTo>
                    <a:pt x="137477" y="467801"/>
                    <a:pt x="135334" y="470760"/>
                    <a:pt x="139949" y="466773"/>
                  </a:cubicBezTo>
                  <a:cubicBezTo>
                    <a:pt x="142382" y="446438"/>
                    <a:pt x="174152" y="383623"/>
                    <a:pt x="184007" y="359396"/>
                  </a:cubicBezTo>
                  <a:cubicBezTo>
                    <a:pt x="199131" y="322221"/>
                    <a:pt x="213456" y="288167"/>
                    <a:pt x="228205" y="250852"/>
                  </a:cubicBezTo>
                  <a:cubicBezTo>
                    <a:pt x="256995" y="178015"/>
                    <a:pt x="283218" y="106059"/>
                    <a:pt x="306718" y="28135"/>
                  </a:cubicBezTo>
                  <a:lnTo>
                    <a:pt x="313197" y="0"/>
                  </a:lnTo>
                  <a:cubicBezTo>
                    <a:pt x="309084" y="10681"/>
                    <a:pt x="298347" y="27058"/>
                    <a:pt x="289485" y="35009"/>
                  </a:cubicBezTo>
                  <a:close/>
                </a:path>
              </a:pathLst>
            </a:custGeom>
            <a:solidFill>
              <a:srgbClr val="FFFFF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C7DE2DF1-4B1E-C5BB-E428-F7125BB56CFE}"/>
                </a:ext>
              </a:extLst>
            </p:cNvPr>
            <p:cNvSpPr/>
            <p:nvPr/>
          </p:nvSpPr>
          <p:spPr>
            <a:xfrm>
              <a:off x="8310941" y="5646444"/>
              <a:ext cx="144240" cy="462958"/>
            </a:xfrm>
            <a:custGeom>
              <a:avLst/>
              <a:gdLst>
                <a:gd name="connsiteX0" fmla="*/ 11 w 144240"/>
                <a:gd name="connsiteY0" fmla="*/ 327010 h 462958"/>
                <a:gd name="connsiteX1" fmla="*/ 167 w 144240"/>
                <a:gd name="connsiteY1" fmla="*/ 330975 h 462958"/>
                <a:gd name="connsiteX2" fmla="*/ 42116 w 144240"/>
                <a:gd name="connsiteY2" fmla="*/ 328132 h 462958"/>
                <a:gd name="connsiteX3" fmla="*/ 39432 w 144240"/>
                <a:gd name="connsiteY3" fmla="*/ 462958 h 462958"/>
                <a:gd name="connsiteX4" fmla="*/ 83094 w 144240"/>
                <a:gd name="connsiteY4" fmla="*/ 404298 h 462958"/>
                <a:gd name="connsiteX5" fmla="*/ 106722 w 144240"/>
                <a:gd name="connsiteY5" fmla="*/ 325894 h 462958"/>
                <a:gd name="connsiteX6" fmla="*/ 125869 w 144240"/>
                <a:gd name="connsiteY6" fmla="*/ 318037 h 462958"/>
                <a:gd name="connsiteX7" fmla="*/ 108904 w 144240"/>
                <a:gd name="connsiteY7" fmla="*/ 319958 h 462958"/>
                <a:gd name="connsiteX8" fmla="*/ 132532 w 144240"/>
                <a:gd name="connsiteY8" fmla="*/ 144791 h 462958"/>
                <a:gd name="connsiteX9" fmla="*/ 142125 w 144240"/>
                <a:gd name="connsiteY9" fmla="*/ 52998 h 462958"/>
                <a:gd name="connsiteX10" fmla="*/ 104194 w 144240"/>
                <a:gd name="connsiteY10" fmla="*/ 674 h 462958"/>
                <a:gd name="connsiteX11" fmla="*/ 71258 w 144240"/>
                <a:gd name="connsiteY11" fmla="*/ 159493 h 462958"/>
                <a:gd name="connsiteX12" fmla="*/ 43651 w 144240"/>
                <a:gd name="connsiteY12" fmla="*/ 324615 h 462958"/>
                <a:gd name="connsiteX13" fmla="*/ 0 w 144240"/>
                <a:gd name="connsiteY13" fmla="*/ 327005 h 462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4240" h="462958">
                  <a:moveTo>
                    <a:pt x="11" y="327010"/>
                  </a:moveTo>
                  <a:lnTo>
                    <a:pt x="167" y="330975"/>
                  </a:lnTo>
                  <a:lnTo>
                    <a:pt x="42116" y="328132"/>
                  </a:lnTo>
                  <a:cubicBezTo>
                    <a:pt x="37730" y="370545"/>
                    <a:pt x="24783" y="425001"/>
                    <a:pt x="39432" y="462958"/>
                  </a:cubicBezTo>
                  <a:cubicBezTo>
                    <a:pt x="62307" y="463042"/>
                    <a:pt x="67938" y="443014"/>
                    <a:pt x="83094" y="404298"/>
                  </a:cubicBezTo>
                  <a:cubicBezTo>
                    <a:pt x="92810" y="379473"/>
                    <a:pt x="100048" y="353789"/>
                    <a:pt x="106722" y="325894"/>
                  </a:cubicBezTo>
                  <a:lnTo>
                    <a:pt x="125869" y="318037"/>
                  </a:lnTo>
                  <a:lnTo>
                    <a:pt x="108904" y="319958"/>
                  </a:lnTo>
                  <a:cubicBezTo>
                    <a:pt x="115244" y="262855"/>
                    <a:pt x="126684" y="205121"/>
                    <a:pt x="132532" y="144791"/>
                  </a:cubicBezTo>
                  <a:cubicBezTo>
                    <a:pt x="135490" y="114288"/>
                    <a:pt x="138280" y="83266"/>
                    <a:pt x="142125" y="52998"/>
                  </a:cubicBezTo>
                  <a:cubicBezTo>
                    <a:pt x="146751" y="16638"/>
                    <a:pt x="147494" y="-4083"/>
                    <a:pt x="104194" y="674"/>
                  </a:cubicBezTo>
                  <a:cubicBezTo>
                    <a:pt x="79930" y="28441"/>
                    <a:pt x="77798" y="115550"/>
                    <a:pt x="71258" y="159493"/>
                  </a:cubicBezTo>
                  <a:cubicBezTo>
                    <a:pt x="62960" y="215306"/>
                    <a:pt x="54248" y="268478"/>
                    <a:pt x="43651" y="324615"/>
                  </a:cubicBezTo>
                  <a:lnTo>
                    <a:pt x="0" y="327005"/>
                  </a:ln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A56E683F-3445-C09A-B7CF-C3443CAF7C4F}"/>
                </a:ext>
              </a:extLst>
            </p:cNvPr>
            <p:cNvSpPr/>
            <p:nvPr/>
          </p:nvSpPr>
          <p:spPr>
            <a:xfrm>
              <a:off x="9317001" y="5243879"/>
              <a:ext cx="187400" cy="538012"/>
            </a:xfrm>
            <a:custGeom>
              <a:avLst/>
              <a:gdLst>
                <a:gd name="connsiteX0" fmla="*/ 147221 w 187400"/>
                <a:gd name="connsiteY0" fmla="*/ 5155 h 538012"/>
                <a:gd name="connsiteX1" fmla="*/ 114708 w 187400"/>
                <a:gd name="connsiteY1" fmla="*/ 115391 h 538012"/>
                <a:gd name="connsiteX2" fmla="*/ 80104 w 187400"/>
                <a:gd name="connsiteY2" fmla="*/ 225783 h 538012"/>
                <a:gd name="connsiteX3" fmla="*/ 80946 w 187400"/>
                <a:gd name="connsiteY3" fmla="*/ 238586 h 538012"/>
                <a:gd name="connsiteX4" fmla="*/ 9013 w 187400"/>
                <a:gd name="connsiteY4" fmla="*/ 475144 h 538012"/>
                <a:gd name="connsiteX5" fmla="*/ 676 w 187400"/>
                <a:gd name="connsiteY5" fmla="*/ 530075 h 538012"/>
                <a:gd name="connsiteX6" fmla="*/ 1875 w 187400"/>
                <a:gd name="connsiteY6" fmla="*/ 533258 h 538012"/>
                <a:gd name="connsiteX7" fmla="*/ 3287 w 187400"/>
                <a:gd name="connsiteY7" fmla="*/ 536401 h 538012"/>
                <a:gd name="connsiteX8" fmla="*/ 187401 w 187400"/>
                <a:gd name="connsiteY8" fmla="*/ 18192 h 538012"/>
                <a:gd name="connsiteX9" fmla="*/ 147215 w 187400"/>
                <a:gd name="connsiteY9" fmla="*/ 5149 h 538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400" h="538012">
                  <a:moveTo>
                    <a:pt x="147221" y="5155"/>
                  </a:moveTo>
                  <a:cubicBezTo>
                    <a:pt x="130992" y="25473"/>
                    <a:pt x="121852" y="87758"/>
                    <a:pt x="114708" y="115391"/>
                  </a:cubicBezTo>
                  <a:cubicBezTo>
                    <a:pt x="104340" y="155503"/>
                    <a:pt x="89083" y="190350"/>
                    <a:pt x="80104" y="225783"/>
                  </a:cubicBezTo>
                  <a:lnTo>
                    <a:pt x="80946" y="238586"/>
                  </a:lnTo>
                  <a:cubicBezTo>
                    <a:pt x="75399" y="272981"/>
                    <a:pt x="9030" y="475055"/>
                    <a:pt x="9013" y="475144"/>
                  </a:cubicBezTo>
                  <a:cubicBezTo>
                    <a:pt x="10648" y="499851"/>
                    <a:pt x="-3158" y="508255"/>
                    <a:pt x="676" y="530075"/>
                  </a:cubicBezTo>
                  <a:cubicBezTo>
                    <a:pt x="810" y="530868"/>
                    <a:pt x="1742" y="533821"/>
                    <a:pt x="1875" y="533258"/>
                  </a:cubicBezTo>
                  <a:cubicBezTo>
                    <a:pt x="2015" y="532688"/>
                    <a:pt x="2646" y="535446"/>
                    <a:pt x="3287" y="536401"/>
                  </a:cubicBezTo>
                  <a:cubicBezTo>
                    <a:pt x="49651" y="569841"/>
                    <a:pt x="180715" y="72297"/>
                    <a:pt x="187401" y="18192"/>
                  </a:cubicBezTo>
                  <a:cubicBezTo>
                    <a:pt x="178020" y="-591"/>
                    <a:pt x="169967" y="-4628"/>
                    <a:pt x="147215" y="5149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2347C138-E35D-0A28-B669-5E53877F2C5A}"/>
                </a:ext>
              </a:extLst>
            </p:cNvPr>
            <p:cNvSpPr/>
            <p:nvPr/>
          </p:nvSpPr>
          <p:spPr>
            <a:xfrm>
              <a:off x="6962198" y="2496440"/>
              <a:ext cx="1422032" cy="735279"/>
            </a:xfrm>
            <a:custGeom>
              <a:avLst/>
              <a:gdLst>
                <a:gd name="connsiteX0" fmla="*/ 43287 w 1422032"/>
                <a:gd name="connsiteY0" fmla="*/ 665532 h 735279"/>
                <a:gd name="connsiteX1" fmla="*/ 607 w 1422032"/>
                <a:gd name="connsiteY1" fmla="*/ 735114 h 735279"/>
                <a:gd name="connsiteX2" fmla="*/ 54510 w 1422032"/>
                <a:gd name="connsiteY2" fmla="*/ 704745 h 735279"/>
                <a:gd name="connsiteX3" fmla="*/ 138849 w 1422032"/>
                <a:gd name="connsiteY3" fmla="*/ 631673 h 735279"/>
                <a:gd name="connsiteX4" fmla="*/ 293190 w 1422032"/>
                <a:gd name="connsiteY4" fmla="*/ 468326 h 735279"/>
                <a:gd name="connsiteX5" fmla="*/ 312046 w 1422032"/>
                <a:gd name="connsiteY5" fmla="*/ 447075 h 735279"/>
                <a:gd name="connsiteX6" fmla="*/ 369749 w 1422032"/>
                <a:gd name="connsiteY6" fmla="*/ 381195 h 735279"/>
                <a:gd name="connsiteX7" fmla="*/ 403361 w 1422032"/>
                <a:gd name="connsiteY7" fmla="*/ 340106 h 735279"/>
                <a:gd name="connsiteX8" fmla="*/ 452375 w 1422032"/>
                <a:gd name="connsiteY8" fmla="*/ 277749 h 735279"/>
                <a:gd name="connsiteX9" fmla="*/ 490082 w 1422032"/>
                <a:gd name="connsiteY9" fmla="*/ 212472 h 735279"/>
                <a:gd name="connsiteX10" fmla="*/ 452592 w 1422032"/>
                <a:gd name="connsiteY10" fmla="*/ 221668 h 735279"/>
                <a:gd name="connsiteX11" fmla="*/ 376440 w 1422032"/>
                <a:gd name="connsiteY11" fmla="*/ 314455 h 735279"/>
                <a:gd name="connsiteX12" fmla="*/ 160378 w 1422032"/>
                <a:gd name="connsiteY12" fmla="*/ 556714 h 735279"/>
                <a:gd name="connsiteX13" fmla="*/ 131281 w 1422032"/>
                <a:gd name="connsiteY13" fmla="*/ 583794 h 735279"/>
                <a:gd name="connsiteX14" fmla="*/ 43276 w 1422032"/>
                <a:gd name="connsiteY14" fmla="*/ 665532 h 735279"/>
                <a:gd name="connsiteX15" fmla="*/ 581257 w 1422032"/>
                <a:gd name="connsiteY15" fmla="*/ 144006 h 735279"/>
                <a:gd name="connsiteX16" fmla="*/ 600923 w 1422032"/>
                <a:gd name="connsiteY16" fmla="*/ 136586 h 735279"/>
                <a:gd name="connsiteX17" fmla="*/ 631700 w 1422032"/>
                <a:gd name="connsiteY17" fmla="*/ 122817 h 735279"/>
                <a:gd name="connsiteX18" fmla="*/ 650406 w 1422032"/>
                <a:gd name="connsiteY18" fmla="*/ 116714 h 735279"/>
                <a:gd name="connsiteX19" fmla="*/ 665066 w 1422032"/>
                <a:gd name="connsiteY19" fmla="*/ 116837 h 735279"/>
                <a:gd name="connsiteX20" fmla="*/ 688778 w 1422032"/>
                <a:gd name="connsiteY20" fmla="*/ 81828 h 735279"/>
                <a:gd name="connsiteX21" fmla="*/ 682298 w 1422032"/>
                <a:gd name="connsiteY21" fmla="*/ 109963 h 735279"/>
                <a:gd name="connsiteX22" fmla="*/ 766598 w 1422032"/>
                <a:gd name="connsiteY22" fmla="*/ 98389 h 735279"/>
                <a:gd name="connsiteX23" fmla="*/ 769349 w 1422032"/>
                <a:gd name="connsiteY23" fmla="*/ 106066 h 735279"/>
                <a:gd name="connsiteX24" fmla="*/ 770544 w 1422032"/>
                <a:gd name="connsiteY24" fmla="*/ 109813 h 735279"/>
                <a:gd name="connsiteX25" fmla="*/ 775823 w 1422032"/>
                <a:gd name="connsiteY25" fmla="*/ 126814 h 735279"/>
                <a:gd name="connsiteX26" fmla="*/ 774026 w 1422032"/>
                <a:gd name="connsiteY26" fmla="*/ 93341 h 735279"/>
                <a:gd name="connsiteX27" fmla="*/ 776292 w 1422032"/>
                <a:gd name="connsiteY27" fmla="*/ 96875 h 735279"/>
                <a:gd name="connsiteX28" fmla="*/ 852427 w 1422032"/>
                <a:gd name="connsiteY28" fmla="*/ 99070 h 735279"/>
                <a:gd name="connsiteX29" fmla="*/ 888483 w 1422032"/>
                <a:gd name="connsiteY29" fmla="*/ 102850 h 735279"/>
                <a:gd name="connsiteX30" fmla="*/ 917820 w 1422032"/>
                <a:gd name="connsiteY30" fmla="*/ 115005 h 735279"/>
                <a:gd name="connsiteX31" fmla="*/ 1035580 w 1422032"/>
                <a:gd name="connsiteY31" fmla="*/ 178205 h 735279"/>
                <a:gd name="connsiteX32" fmla="*/ 1263216 w 1422032"/>
                <a:gd name="connsiteY32" fmla="*/ 356762 h 735279"/>
                <a:gd name="connsiteX33" fmla="*/ 1333888 w 1422032"/>
                <a:gd name="connsiteY33" fmla="*/ 423909 h 735279"/>
                <a:gd name="connsiteX34" fmla="*/ 1422033 w 1422032"/>
                <a:gd name="connsiteY34" fmla="*/ 431855 h 735279"/>
                <a:gd name="connsiteX35" fmla="*/ 1400972 w 1422032"/>
                <a:gd name="connsiteY35" fmla="*/ 389928 h 735279"/>
                <a:gd name="connsiteX36" fmla="*/ 1344502 w 1422032"/>
                <a:gd name="connsiteY36" fmla="*/ 343657 h 735279"/>
                <a:gd name="connsiteX37" fmla="*/ 1154507 w 1422032"/>
                <a:gd name="connsiteY37" fmla="*/ 218870 h 735279"/>
                <a:gd name="connsiteX38" fmla="*/ 1017404 w 1422032"/>
                <a:gd name="connsiteY38" fmla="*/ 135536 h 735279"/>
                <a:gd name="connsiteX39" fmla="*/ 1014882 w 1422032"/>
                <a:gd name="connsiteY39" fmla="*/ 133425 h 735279"/>
                <a:gd name="connsiteX40" fmla="*/ 1009843 w 1422032"/>
                <a:gd name="connsiteY40" fmla="*/ 128763 h 735279"/>
                <a:gd name="connsiteX41" fmla="*/ 1160791 w 1422032"/>
                <a:gd name="connsiteY41" fmla="*/ 176112 h 735279"/>
                <a:gd name="connsiteX42" fmla="*/ 1162878 w 1422032"/>
                <a:gd name="connsiteY42" fmla="*/ 178267 h 735279"/>
                <a:gd name="connsiteX43" fmla="*/ 1203181 w 1422032"/>
                <a:gd name="connsiteY43" fmla="*/ 151192 h 735279"/>
                <a:gd name="connsiteX44" fmla="*/ 845245 w 1422032"/>
                <a:gd name="connsiteY44" fmla="*/ 19270 h 735279"/>
                <a:gd name="connsiteX45" fmla="*/ 640936 w 1422032"/>
                <a:gd name="connsiteY45" fmla="*/ 24194 h 735279"/>
                <a:gd name="connsiteX46" fmla="*/ 531864 w 1422032"/>
                <a:gd name="connsiteY46" fmla="*/ 132292 h 735279"/>
                <a:gd name="connsiteX47" fmla="*/ 581268 w 1422032"/>
                <a:gd name="connsiteY47" fmla="*/ 144012 h 735279"/>
                <a:gd name="connsiteX48" fmla="*/ 896095 w 1422032"/>
                <a:gd name="connsiteY48" fmla="*/ 583225 h 735279"/>
                <a:gd name="connsiteX49" fmla="*/ 908450 w 1422032"/>
                <a:gd name="connsiteY49" fmla="*/ 394216 h 735279"/>
                <a:gd name="connsiteX50" fmla="*/ 820199 w 1422032"/>
                <a:gd name="connsiteY50" fmla="*/ 234404 h 735279"/>
                <a:gd name="connsiteX51" fmla="*/ 862907 w 1422032"/>
                <a:gd name="connsiteY51" fmla="*/ 403340 h 735279"/>
                <a:gd name="connsiteX52" fmla="*/ 896100 w 1422032"/>
                <a:gd name="connsiteY52" fmla="*/ 583230 h 735279"/>
                <a:gd name="connsiteX53" fmla="*/ 852438 w 1422032"/>
                <a:gd name="connsiteY53" fmla="*/ 563816 h 735279"/>
                <a:gd name="connsiteX54" fmla="*/ 823815 w 1422032"/>
                <a:gd name="connsiteY54" fmla="*/ 446227 h 735279"/>
                <a:gd name="connsiteX55" fmla="*/ 797955 w 1422032"/>
                <a:gd name="connsiteY55" fmla="*/ 326795 h 735279"/>
                <a:gd name="connsiteX56" fmla="*/ 843347 w 1422032"/>
                <a:gd name="connsiteY56" fmla="*/ 555435 h 735279"/>
                <a:gd name="connsiteX57" fmla="*/ 852438 w 1422032"/>
                <a:gd name="connsiteY57" fmla="*/ 563816 h 735279"/>
                <a:gd name="connsiteX58" fmla="*/ 446320 w 1422032"/>
                <a:gd name="connsiteY58" fmla="*/ 522252 h 735279"/>
                <a:gd name="connsiteX59" fmla="*/ 403829 w 1422032"/>
                <a:gd name="connsiteY59" fmla="*/ 603286 h 735279"/>
                <a:gd name="connsiteX60" fmla="*/ 369029 w 1422032"/>
                <a:gd name="connsiteY60" fmla="*/ 697486 h 735279"/>
                <a:gd name="connsiteX61" fmla="*/ 367947 w 1422032"/>
                <a:gd name="connsiteY61" fmla="*/ 721138 h 735279"/>
                <a:gd name="connsiteX62" fmla="*/ 385107 w 1422032"/>
                <a:gd name="connsiteY62" fmla="*/ 733662 h 735279"/>
                <a:gd name="connsiteX63" fmla="*/ 397546 w 1422032"/>
                <a:gd name="connsiteY63" fmla="*/ 733065 h 735279"/>
                <a:gd name="connsiteX64" fmla="*/ 590186 w 1422032"/>
                <a:gd name="connsiteY64" fmla="*/ 262662 h 735279"/>
                <a:gd name="connsiteX65" fmla="*/ 621928 w 1422032"/>
                <a:gd name="connsiteY65" fmla="*/ 196307 h 735279"/>
                <a:gd name="connsiteX66" fmla="*/ 570303 w 1422032"/>
                <a:gd name="connsiteY66" fmla="*/ 267112 h 735279"/>
                <a:gd name="connsiteX67" fmla="*/ 446320 w 1422032"/>
                <a:gd name="connsiteY67" fmla="*/ 522258 h 735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1422032" h="735279">
                  <a:moveTo>
                    <a:pt x="43287" y="665532"/>
                  </a:moveTo>
                  <a:cubicBezTo>
                    <a:pt x="34515" y="682589"/>
                    <a:pt x="-5369" y="710758"/>
                    <a:pt x="607" y="735114"/>
                  </a:cubicBezTo>
                  <a:cubicBezTo>
                    <a:pt x="20379" y="737498"/>
                    <a:pt x="39682" y="713505"/>
                    <a:pt x="54510" y="704745"/>
                  </a:cubicBezTo>
                  <a:lnTo>
                    <a:pt x="138849" y="631673"/>
                  </a:lnTo>
                  <a:cubicBezTo>
                    <a:pt x="174335" y="601114"/>
                    <a:pt x="264500" y="505267"/>
                    <a:pt x="293190" y="468326"/>
                  </a:cubicBezTo>
                  <a:cubicBezTo>
                    <a:pt x="299948" y="459622"/>
                    <a:pt x="304931" y="455724"/>
                    <a:pt x="312046" y="447075"/>
                  </a:cubicBezTo>
                  <a:lnTo>
                    <a:pt x="369749" y="381195"/>
                  </a:lnTo>
                  <a:lnTo>
                    <a:pt x="403361" y="340106"/>
                  </a:lnTo>
                  <a:cubicBezTo>
                    <a:pt x="417675" y="315762"/>
                    <a:pt x="434757" y="299731"/>
                    <a:pt x="452375" y="277749"/>
                  </a:cubicBezTo>
                  <a:cubicBezTo>
                    <a:pt x="480489" y="242667"/>
                    <a:pt x="494943" y="238631"/>
                    <a:pt x="490082" y="212472"/>
                  </a:cubicBezTo>
                  <a:cubicBezTo>
                    <a:pt x="468151" y="202282"/>
                    <a:pt x="466789" y="205487"/>
                    <a:pt x="452592" y="221668"/>
                  </a:cubicBezTo>
                  <a:lnTo>
                    <a:pt x="376440" y="314455"/>
                  </a:lnTo>
                  <a:cubicBezTo>
                    <a:pt x="329575" y="371692"/>
                    <a:pt x="218449" y="509818"/>
                    <a:pt x="160378" y="556714"/>
                  </a:cubicBezTo>
                  <a:cubicBezTo>
                    <a:pt x="148352" y="566424"/>
                    <a:pt x="143224" y="573135"/>
                    <a:pt x="131281" y="583794"/>
                  </a:cubicBezTo>
                  <a:lnTo>
                    <a:pt x="43276" y="665532"/>
                  </a:lnTo>
                  <a:close/>
                  <a:moveTo>
                    <a:pt x="581257" y="144006"/>
                  </a:moveTo>
                  <a:cubicBezTo>
                    <a:pt x="590348" y="139673"/>
                    <a:pt x="589371" y="139054"/>
                    <a:pt x="600923" y="136586"/>
                  </a:cubicBezTo>
                  <a:cubicBezTo>
                    <a:pt x="609986" y="129824"/>
                    <a:pt x="618156" y="127484"/>
                    <a:pt x="631700" y="122817"/>
                  </a:cubicBezTo>
                  <a:cubicBezTo>
                    <a:pt x="637074" y="120963"/>
                    <a:pt x="644613" y="118065"/>
                    <a:pt x="650406" y="116714"/>
                  </a:cubicBezTo>
                  <a:cubicBezTo>
                    <a:pt x="664039" y="113554"/>
                    <a:pt x="658576" y="113191"/>
                    <a:pt x="665066" y="116837"/>
                  </a:cubicBezTo>
                  <a:cubicBezTo>
                    <a:pt x="673922" y="108886"/>
                    <a:pt x="684665" y="92509"/>
                    <a:pt x="688778" y="81828"/>
                  </a:cubicBezTo>
                  <a:lnTo>
                    <a:pt x="682298" y="109963"/>
                  </a:lnTo>
                  <a:cubicBezTo>
                    <a:pt x="708019" y="100879"/>
                    <a:pt x="737607" y="99751"/>
                    <a:pt x="766598" y="98389"/>
                  </a:cubicBezTo>
                  <a:lnTo>
                    <a:pt x="769349" y="106066"/>
                  </a:lnTo>
                  <a:cubicBezTo>
                    <a:pt x="769667" y="107082"/>
                    <a:pt x="770181" y="108607"/>
                    <a:pt x="770544" y="109813"/>
                  </a:cubicBezTo>
                  <a:cubicBezTo>
                    <a:pt x="774489" y="122772"/>
                    <a:pt x="770644" y="119383"/>
                    <a:pt x="775823" y="126814"/>
                  </a:cubicBezTo>
                  <a:lnTo>
                    <a:pt x="774026" y="93341"/>
                  </a:lnTo>
                  <a:cubicBezTo>
                    <a:pt x="772586" y="94463"/>
                    <a:pt x="771035" y="93576"/>
                    <a:pt x="776292" y="96875"/>
                  </a:cubicBezTo>
                  <a:cubicBezTo>
                    <a:pt x="802459" y="96674"/>
                    <a:pt x="828570" y="96719"/>
                    <a:pt x="852427" y="99070"/>
                  </a:cubicBezTo>
                  <a:cubicBezTo>
                    <a:pt x="865039" y="100315"/>
                    <a:pt x="877668" y="100935"/>
                    <a:pt x="888483" y="102850"/>
                  </a:cubicBezTo>
                  <a:cubicBezTo>
                    <a:pt x="913980" y="107361"/>
                    <a:pt x="898316" y="107049"/>
                    <a:pt x="917820" y="115005"/>
                  </a:cubicBezTo>
                  <a:cubicBezTo>
                    <a:pt x="951046" y="122923"/>
                    <a:pt x="1010127" y="159992"/>
                    <a:pt x="1035580" y="178205"/>
                  </a:cubicBezTo>
                  <a:cubicBezTo>
                    <a:pt x="1098568" y="223276"/>
                    <a:pt x="1205954" y="303400"/>
                    <a:pt x="1263216" y="356762"/>
                  </a:cubicBezTo>
                  <a:lnTo>
                    <a:pt x="1333888" y="423909"/>
                  </a:lnTo>
                  <a:cubicBezTo>
                    <a:pt x="1342666" y="407002"/>
                    <a:pt x="1368621" y="443535"/>
                    <a:pt x="1422033" y="431855"/>
                  </a:cubicBezTo>
                  <a:cubicBezTo>
                    <a:pt x="1421826" y="404758"/>
                    <a:pt x="1409884" y="409900"/>
                    <a:pt x="1400972" y="389928"/>
                  </a:cubicBezTo>
                  <a:lnTo>
                    <a:pt x="1344502" y="343657"/>
                  </a:lnTo>
                  <a:cubicBezTo>
                    <a:pt x="1303206" y="312356"/>
                    <a:pt x="1161924" y="229781"/>
                    <a:pt x="1154507" y="218870"/>
                  </a:cubicBezTo>
                  <a:lnTo>
                    <a:pt x="1017404" y="135536"/>
                  </a:lnTo>
                  <a:cubicBezTo>
                    <a:pt x="1016601" y="134911"/>
                    <a:pt x="1015613" y="134023"/>
                    <a:pt x="1014882" y="133425"/>
                  </a:cubicBezTo>
                  <a:lnTo>
                    <a:pt x="1009843" y="128763"/>
                  </a:lnTo>
                  <a:cubicBezTo>
                    <a:pt x="1040117" y="132755"/>
                    <a:pt x="1134607" y="163984"/>
                    <a:pt x="1160791" y="176112"/>
                  </a:cubicBezTo>
                  <a:lnTo>
                    <a:pt x="1162878" y="178267"/>
                  </a:lnTo>
                  <a:cubicBezTo>
                    <a:pt x="1172873" y="160104"/>
                    <a:pt x="1182226" y="159657"/>
                    <a:pt x="1203181" y="151192"/>
                  </a:cubicBezTo>
                  <a:cubicBezTo>
                    <a:pt x="1087273" y="99461"/>
                    <a:pt x="976856" y="56936"/>
                    <a:pt x="845245" y="19270"/>
                  </a:cubicBezTo>
                  <a:cubicBezTo>
                    <a:pt x="773736" y="-1194"/>
                    <a:pt x="705179" y="-13087"/>
                    <a:pt x="640936" y="24194"/>
                  </a:cubicBezTo>
                  <a:cubicBezTo>
                    <a:pt x="612743" y="40554"/>
                    <a:pt x="539883" y="105201"/>
                    <a:pt x="531864" y="132292"/>
                  </a:cubicBezTo>
                  <a:cubicBezTo>
                    <a:pt x="519386" y="174403"/>
                    <a:pt x="576017" y="145810"/>
                    <a:pt x="581268" y="144012"/>
                  </a:cubicBezTo>
                  <a:close/>
                  <a:moveTo>
                    <a:pt x="896095" y="583225"/>
                  </a:moveTo>
                  <a:cubicBezTo>
                    <a:pt x="921006" y="539383"/>
                    <a:pt x="949517" y="613046"/>
                    <a:pt x="908450" y="394216"/>
                  </a:cubicBezTo>
                  <a:cubicBezTo>
                    <a:pt x="895073" y="322925"/>
                    <a:pt x="872495" y="257235"/>
                    <a:pt x="820199" y="234404"/>
                  </a:cubicBezTo>
                  <a:cubicBezTo>
                    <a:pt x="837075" y="279871"/>
                    <a:pt x="852818" y="354696"/>
                    <a:pt x="862907" y="403340"/>
                  </a:cubicBezTo>
                  <a:cubicBezTo>
                    <a:pt x="869342" y="434339"/>
                    <a:pt x="887484" y="567993"/>
                    <a:pt x="896100" y="583230"/>
                  </a:cubicBezTo>
                  <a:close/>
                  <a:moveTo>
                    <a:pt x="852438" y="563816"/>
                  </a:moveTo>
                  <a:cubicBezTo>
                    <a:pt x="844039" y="524547"/>
                    <a:pt x="832884" y="486540"/>
                    <a:pt x="823815" y="446227"/>
                  </a:cubicBezTo>
                  <a:cubicBezTo>
                    <a:pt x="817314" y="417332"/>
                    <a:pt x="810779" y="347376"/>
                    <a:pt x="797955" y="326795"/>
                  </a:cubicBezTo>
                  <a:cubicBezTo>
                    <a:pt x="798636" y="350067"/>
                    <a:pt x="825624" y="531018"/>
                    <a:pt x="843347" y="555435"/>
                  </a:cubicBezTo>
                  <a:cubicBezTo>
                    <a:pt x="850792" y="565698"/>
                    <a:pt x="847047" y="559779"/>
                    <a:pt x="852438" y="563816"/>
                  </a:cubicBezTo>
                  <a:close/>
                  <a:moveTo>
                    <a:pt x="446320" y="522252"/>
                  </a:moveTo>
                  <a:cubicBezTo>
                    <a:pt x="442810" y="541689"/>
                    <a:pt x="415041" y="581226"/>
                    <a:pt x="403829" y="603286"/>
                  </a:cubicBezTo>
                  <a:cubicBezTo>
                    <a:pt x="390916" y="628697"/>
                    <a:pt x="371022" y="666553"/>
                    <a:pt x="369029" y="697486"/>
                  </a:cubicBezTo>
                  <a:lnTo>
                    <a:pt x="367947" y="721138"/>
                  </a:lnTo>
                  <a:cubicBezTo>
                    <a:pt x="374465" y="725772"/>
                    <a:pt x="378946" y="728162"/>
                    <a:pt x="385107" y="733662"/>
                  </a:cubicBezTo>
                  <a:lnTo>
                    <a:pt x="397546" y="733065"/>
                  </a:lnTo>
                  <a:cubicBezTo>
                    <a:pt x="452693" y="563157"/>
                    <a:pt x="515513" y="420124"/>
                    <a:pt x="590186" y="262662"/>
                  </a:cubicBezTo>
                  <a:cubicBezTo>
                    <a:pt x="601358" y="239094"/>
                    <a:pt x="613379" y="219914"/>
                    <a:pt x="621928" y="196307"/>
                  </a:cubicBezTo>
                  <a:cubicBezTo>
                    <a:pt x="589578" y="191394"/>
                    <a:pt x="590778" y="215263"/>
                    <a:pt x="570303" y="267112"/>
                  </a:cubicBezTo>
                  <a:cubicBezTo>
                    <a:pt x="550174" y="318096"/>
                    <a:pt x="476231" y="504050"/>
                    <a:pt x="446320" y="522258"/>
                  </a:cubicBezTo>
                  <a:close/>
                </a:path>
              </a:pathLst>
            </a:custGeom>
            <a:solidFill>
              <a:srgbClr val="BBE3F8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6FA157B9-26FE-0567-1B42-8D11C936D21C}"/>
                </a:ext>
              </a:extLst>
            </p:cNvPr>
            <p:cNvSpPr/>
            <p:nvPr/>
          </p:nvSpPr>
          <p:spPr>
            <a:xfrm>
              <a:off x="8102495" y="5385780"/>
              <a:ext cx="80108" cy="788184"/>
            </a:xfrm>
            <a:custGeom>
              <a:avLst/>
              <a:gdLst>
                <a:gd name="connsiteX0" fmla="*/ 5884 w 80108"/>
                <a:gd name="connsiteY0" fmla="*/ 573391 h 788184"/>
                <a:gd name="connsiteX1" fmla="*/ 3590 w 80108"/>
                <a:gd name="connsiteY1" fmla="*/ 599187 h 788184"/>
                <a:gd name="connsiteX2" fmla="*/ 18222 w 80108"/>
                <a:gd name="connsiteY2" fmla="*/ 615078 h 788184"/>
                <a:gd name="connsiteX3" fmla="*/ 22290 w 80108"/>
                <a:gd name="connsiteY3" fmla="*/ 574904 h 788184"/>
                <a:gd name="connsiteX4" fmla="*/ 58452 w 80108"/>
                <a:gd name="connsiteY4" fmla="*/ 788185 h 788184"/>
                <a:gd name="connsiteX5" fmla="*/ 80016 w 80108"/>
                <a:gd name="connsiteY5" fmla="*/ 751657 h 788184"/>
                <a:gd name="connsiteX6" fmla="*/ 64836 w 80108"/>
                <a:gd name="connsiteY6" fmla="*/ 584307 h 788184"/>
                <a:gd name="connsiteX7" fmla="*/ 50651 w 80108"/>
                <a:gd name="connsiteY7" fmla="*/ 516311 h 788184"/>
                <a:gd name="connsiteX8" fmla="*/ 26476 w 80108"/>
                <a:gd name="connsiteY8" fmla="*/ 461876 h 788184"/>
                <a:gd name="connsiteX9" fmla="*/ 56298 w 80108"/>
                <a:gd name="connsiteY9" fmla="*/ 86623 h 788184"/>
                <a:gd name="connsiteX10" fmla="*/ 58943 w 80108"/>
                <a:gd name="connsiteY10" fmla="*/ 6695 h 788184"/>
                <a:gd name="connsiteX11" fmla="*/ 58056 w 80108"/>
                <a:gd name="connsiteY11" fmla="*/ 0 h 788184"/>
                <a:gd name="connsiteX12" fmla="*/ 10867 w 80108"/>
                <a:gd name="connsiteY12" fmla="*/ 267871 h 788184"/>
                <a:gd name="connsiteX13" fmla="*/ 5884 w 80108"/>
                <a:gd name="connsiteY13" fmla="*/ 573402 h 788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0108" h="788184">
                  <a:moveTo>
                    <a:pt x="5884" y="573391"/>
                  </a:moveTo>
                  <a:cubicBezTo>
                    <a:pt x="4494" y="581476"/>
                    <a:pt x="2742" y="590605"/>
                    <a:pt x="3590" y="599187"/>
                  </a:cubicBezTo>
                  <a:cubicBezTo>
                    <a:pt x="5644" y="619824"/>
                    <a:pt x="4773" y="612722"/>
                    <a:pt x="18222" y="615078"/>
                  </a:cubicBezTo>
                  <a:lnTo>
                    <a:pt x="22290" y="574904"/>
                  </a:lnTo>
                  <a:cubicBezTo>
                    <a:pt x="44261" y="585714"/>
                    <a:pt x="37040" y="735018"/>
                    <a:pt x="58452" y="788185"/>
                  </a:cubicBezTo>
                  <a:cubicBezTo>
                    <a:pt x="83241" y="787252"/>
                    <a:pt x="79614" y="778435"/>
                    <a:pt x="80016" y="751657"/>
                  </a:cubicBezTo>
                  <a:cubicBezTo>
                    <a:pt x="81249" y="669255"/>
                    <a:pt x="69887" y="650288"/>
                    <a:pt x="64836" y="584307"/>
                  </a:cubicBezTo>
                  <a:cubicBezTo>
                    <a:pt x="57582" y="569684"/>
                    <a:pt x="54618" y="535267"/>
                    <a:pt x="50651" y="516311"/>
                  </a:cubicBezTo>
                  <a:cubicBezTo>
                    <a:pt x="41672" y="473468"/>
                    <a:pt x="47185" y="470190"/>
                    <a:pt x="26476" y="461876"/>
                  </a:cubicBezTo>
                  <a:cubicBezTo>
                    <a:pt x="26386" y="405488"/>
                    <a:pt x="41794" y="122447"/>
                    <a:pt x="56298" y="86623"/>
                  </a:cubicBezTo>
                  <a:lnTo>
                    <a:pt x="58943" y="6695"/>
                  </a:lnTo>
                  <a:lnTo>
                    <a:pt x="58056" y="0"/>
                  </a:lnTo>
                  <a:cubicBezTo>
                    <a:pt x="35806" y="88773"/>
                    <a:pt x="19824" y="172381"/>
                    <a:pt x="10867" y="267871"/>
                  </a:cubicBezTo>
                  <a:cubicBezTo>
                    <a:pt x="5588" y="324203"/>
                    <a:pt x="-7599" y="529398"/>
                    <a:pt x="5884" y="573402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0BD94853-3702-77FA-1323-70A018EF8566}"/>
                </a:ext>
              </a:extLst>
            </p:cNvPr>
            <p:cNvSpPr/>
            <p:nvPr/>
          </p:nvSpPr>
          <p:spPr>
            <a:xfrm>
              <a:off x="7809200" y="3335145"/>
              <a:ext cx="225130" cy="853081"/>
            </a:xfrm>
            <a:custGeom>
              <a:avLst/>
              <a:gdLst>
                <a:gd name="connsiteX0" fmla="*/ 44962 w 225130"/>
                <a:gd name="connsiteY0" fmla="*/ 203878 h 853081"/>
                <a:gd name="connsiteX1" fmla="*/ 77285 w 225130"/>
                <a:gd name="connsiteY1" fmla="*/ 350781 h 853081"/>
                <a:gd name="connsiteX2" fmla="*/ 126399 w 225130"/>
                <a:gd name="connsiteY2" fmla="*/ 564480 h 853081"/>
                <a:gd name="connsiteX3" fmla="*/ 190297 w 225130"/>
                <a:gd name="connsiteY3" fmla="*/ 843646 h 853081"/>
                <a:gd name="connsiteX4" fmla="*/ 225130 w 225130"/>
                <a:gd name="connsiteY4" fmla="*/ 853082 h 853081"/>
                <a:gd name="connsiteX5" fmla="*/ 169342 w 225130"/>
                <a:gd name="connsiteY5" fmla="*/ 670132 h 853081"/>
                <a:gd name="connsiteX6" fmla="*/ 26675 w 225130"/>
                <a:gd name="connsiteY6" fmla="*/ 94574 h 853081"/>
                <a:gd name="connsiteX7" fmla="*/ 107688 w 225130"/>
                <a:gd name="connsiteY7" fmla="*/ 140437 h 853081"/>
                <a:gd name="connsiteX8" fmla="*/ 132650 w 225130"/>
                <a:gd name="connsiteY8" fmla="*/ 159393 h 853081"/>
                <a:gd name="connsiteX9" fmla="*/ 117409 w 225130"/>
                <a:gd name="connsiteY9" fmla="*/ 82374 h 853081"/>
                <a:gd name="connsiteX10" fmla="*/ 100489 w 225130"/>
                <a:gd name="connsiteY10" fmla="*/ 3222 h 853081"/>
                <a:gd name="connsiteX11" fmla="*/ 49243 w 225130"/>
                <a:gd name="connsiteY11" fmla="*/ 13741 h 853081"/>
                <a:gd name="connsiteX12" fmla="*/ 0 w 225130"/>
                <a:gd name="connsiteY12" fmla="*/ 0 h 853081"/>
                <a:gd name="connsiteX13" fmla="*/ 9632 w 225130"/>
                <a:gd name="connsiteY13" fmla="*/ 53468 h 853081"/>
                <a:gd name="connsiteX14" fmla="*/ 20425 w 225130"/>
                <a:gd name="connsiteY14" fmla="*/ 103000 h 853081"/>
                <a:gd name="connsiteX15" fmla="*/ 44968 w 225130"/>
                <a:gd name="connsiteY15" fmla="*/ 203878 h 853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5130" h="853081">
                  <a:moveTo>
                    <a:pt x="44962" y="203878"/>
                  </a:moveTo>
                  <a:lnTo>
                    <a:pt x="77285" y="350781"/>
                  </a:lnTo>
                  <a:lnTo>
                    <a:pt x="126399" y="564480"/>
                  </a:lnTo>
                  <a:lnTo>
                    <a:pt x="190297" y="843646"/>
                  </a:lnTo>
                  <a:lnTo>
                    <a:pt x="225130" y="853082"/>
                  </a:lnTo>
                  <a:lnTo>
                    <a:pt x="169342" y="670132"/>
                  </a:lnTo>
                  <a:cubicBezTo>
                    <a:pt x="127097" y="517276"/>
                    <a:pt x="52178" y="234085"/>
                    <a:pt x="26675" y="94574"/>
                  </a:cubicBezTo>
                  <a:cubicBezTo>
                    <a:pt x="53702" y="101665"/>
                    <a:pt x="86024" y="123832"/>
                    <a:pt x="107688" y="140437"/>
                  </a:cubicBezTo>
                  <a:cubicBezTo>
                    <a:pt x="117911" y="148277"/>
                    <a:pt x="122186" y="154469"/>
                    <a:pt x="132650" y="159393"/>
                  </a:cubicBezTo>
                  <a:cubicBezTo>
                    <a:pt x="132650" y="139086"/>
                    <a:pt x="121723" y="100615"/>
                    <a:pt x="117409" y="82374"/>
                  </a:cubicBezTo>
                  <a:cubicBezTo>
                    <a:pt x="112520" y="61709"/>
                    <a:pt x="100963" y="23473"/>
                    <a:pt x="100489" y="3222"/>
                  </a:cubicBezTo>
                  <a:cubicBezTo>
                    <a:pt x="80750" y="6940"/>
                    <a:pt x="80265" y="20078"/>
                    <a:pt x="49243" y="13741"/>
                  </a:cubicBezTo>
                  <a:cubicBezTo>
                    <a:pt x="34823" y="10799"/>
                    <a:pt x="15910" y="4076"/>
                    <a:pt x="0" y="0"/>
                  </a:cubicBezTo>
                  <a:cubicBezTo>
                    <a:pt x="0" y="23177"/>
                    <a:pt x="5067" y="33390"/>
                    <a:pt x="9632" y="53468"/>
                  </a:cubicBezTo>
                  <a:cubicBezTo>
                    <a:pt x="13890" y="72173"/>
                    <a:pt x="16775" y="85395"/>
                    <a:pt x="20425" y="103000"/>
                  </a:cubicBezTo>
                  <a:cubicBezTo>
                    <a:pt x="26815" y="133832"/>
                    <a:pt x="35330" y="173972"/>
                    <a:pt x="44968" y="203878"/>
                  </a:cubicBezTo>
                  <a:close/>
                </a:path>
              </a:pathLst>
            </a:custGeom>
            <a:solidFill>
              <a:srgbClr val="AC6249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FA490DE9-735A-3CCF-6F53-10BBC17EB984}"/>
                </a:ext>
              </a:extLst>
            </p:cNvPr>
            <p:cNvSpPr/>
            <p:nvPr/>
          </p:nvSpPr>
          <p:spPr>
            <a:xfrm>
              <a:off x="8873427" y="3555561"/>
              <a:ext cx="230906" cy="282382"/>
            </a:xfrm>
            <a:custGeom>
              <a:avLst/>
              <a:gdLst>
                <a:gd name="connsiteX0" fmla="*/ 109557 w 230906"/>
                <a:gd name="connsiteY0" fmla="*/ 68069 h 282382"/>
                <a:gd name="connsiteX1" fmla="*/ 45275 w 230906"/>
                <a:gd name="connsiteY1" fmla="*/ 180796 h 282382"/>
                <a:gd name="connsiteX2" fmla="*/ 0 w 230906"/>
                <a:gd name="connsiteY2" fmla="*/ 268050 h 282382"/>
                <a:gd name="connsiteX3" fmla="*/ 8650 w 230906"/>
                <a:gd name="connsiteY3" fmla="*/ 273270 h 282382"/>
                <a:gd name="connsiteX4" fmla="*/ 20977 w 230906"/>
                <a:gd name="connsiteY4" fmla="*/ 277503 h 282382"/>
                <a:gd name="connsiteX5" fmla="*/ 49477 w 230906"/>
                <a:gd name="connsiteY5" fmla="*/ 282383 h 282382"/>
                <a:gd name="connsiteX6" fmla="*/ 139547 w 230906"/>
                <a:gd name="connsiteY6" fmla="*/ 150248 h 282382"/>
                <a:gd name="connsiteX7" fmla="*/ 185341 w 230906"/>
                <a:gd name="connsiteY7" fmla="*/ 83446 h 282382"/>
                <a:gd name="connsiteX8" fmla="*/ 230906 w 230906"/>
                <a:gd name="connsiteY8" fmla="*/ 15640 h 282382"/>
                <a:gd name="connsiteX9" fmla="*/ 227881 w 230906"/>
                <a:gd name="connsiteY9" fmla="*/ 14417 h 282382"/>
                <a:gd name="connsiteX10" fmla="*/ 191641 w 230906"/>
                <a:gd name="connsiteY10" fmla="*/ 5908 h 282382"/>
                <a:gd name="connsiteX11" fmla="*/ 149759 w 230906"/>
                <a:gd name="connsiteY11" fmla="*/ 174 h 282382"/>
                <a:gd name="connsiteX12" fmla="*/ 109557 w 230906"/>
                <a:gd name="connsiteY12" fmla="*/ 68069 h 282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06" h="282382">
                  <a:moveTo>
                    <a:pt x="109557" y="68069"/>
                  </a:moveTo>
                  <a:cubicBezTo>
                    <a:pt x="100416" y="86919"/>
                    <a:pt x="56118" y="171242"/>
                    <a:pt x="45275" y="180796"/>
                  </a:cubicBezTo>
                  <a:lnTo>
                    <a:pt x="0" y="268050"/>
                  </a:lnTo>
                  <a:cubicBezTo>
                    <a:pt x="3594" y="270858"/>
                    <a:pt x="2645" y="270546"/>
                    <a:pt x="8650" y="273270"/>
                  </a:cubicBezTo>
                  <a:cubicBezTo>
                    <a:pt x="14135" y="275760"/>
                    <a:pt x="15508" y="276028"/>
                    <a:pt x="20977" y="277503"/>
                  </a:cubicBezTo>
                  <a:cubicBezTo>
                    <a:pt x="31050" y="280211"/>
                    <a:pt x="38779" y="281540"/>
                    <a:pt x="49477" y="282383"/>
                  </a:cubicBezTo>
                  <a:cubicBezTo>
                    <a:pt x="80644" y="240568"/>
                    <a:pt x="109005" y="194246"/>
                    <a:pt x="139547" y="150248"/>
                  </a:cubicBezTo>
                  <a:cubicBezTo>
                    <a:pt x="155340" y="127501"/>
                    <a:pt x="168170" y="107841"/>
                    <a:pt x="185341" y="83446"/>
                  </a:cubicBezTo>
                  <a:cubicBezTo>
                    <a:pt x="197032" y="66835"/>
                    <a:pt x="223428" y="32033"/>
                    <a:pt x="230906" y="15640"/>
                  </a:cubicBezTo>
                  <a:cubicBezTo>
                    <a:pt x="229957" y="15104"/>
                    <a:pt x="228406" y="13507"/>
                    <a:pt x="227881" y="14417"/>
                  </a:cubicBezTo>
                  <a:lnTo>
                    <a:pt x="191641" y="5908"/>
                  </a:lnTo>
                  <a:cubicBezTo>
                    <a:pt x="175809" y="2720"/>
                    <a:pt x="166490" y="-832"/>
                    <a:pt x="149759" y="174"/>
                  </a:cubicBezTo>
                  <a:cubicBezTo>
                    <a:pt x="138632" y="9548"/>
                    <a:pt x="116633" y="52463"/>
                    <a:pt x="109557" y="68069"/>
                  </a:cubicBezTo>
                  <a:close/>
                </a:path>
              </a:pathLst>
            </a:custGeom>
            <a:solidFill>
              <a:srgbClr val="FFFAC7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0162E8DC-5F97-5BDD-9055-8333DE27D732}"/>
                </a:ext>
              </a:extLst>
            </p:cNvPr>
            <p:cNvSpPr/>
            <p:nvPr/>
          </p:nvSpPr>
          <p:spPr>
            <a:xfrm>
              <a:off x="7734832" y="2589787"/>
              <a:ext cx="135383" cy="636663"/>
            </a:xfrm>
            <a:custGeom>
              <a:avLst/>
              <a:gdLst>
                <a:gd name="connsiteX0" fmla="*/ 3188 w 135383"/>
                <a:gd name="connsiteY0" fmla="*/ 33473 h 636663"/>
                <a:gd name="connsiteX1" fmla="*/ 25321 w 135383"/>
                <a:gd name="connsiteY1" fmla="*/ 233448 h 636663"/>
                <a:gd name="connsiteX2" fmla="*/ 51181 w 135383"/>
                <a:gd name="connsiteY2" fmla="*/ 352880 h 636663"/>
                <a:gd name="connsiteX3" fmla="*/ 79803 w 135383"/>
                <a:gd name="connsiteY3" fmla="*/ 470469 h 636663"/>
                <a:gd name="connsiteX4" fmla="*/ 100055 w 135383"/>
                <a:gd name="connsiteY4" fmla="*/ 542726 h 636663"/>
                <a:gd name="connsiteX5" fmla="*/ 135363 w 135383"/>
                <a:gd name="connsiteY5" fmla="*/ 636664 h 636663"/>
                <a:gd name="connsiteX6" fmla="*/ 131596 w 135383"/>
                <a:gd name="connsiteY6" fmla="*/ 540571 h 636663"/>
                <a:gd name="connsiteX7" fmla="*/ 130173 w 135383"/>
                <a:gd name="connsiteY7" fmla="*/ 537277 h 636663"/>
                <a:gd name="connsiteX8" fmla="*/ 126725 w 135383"/>
                <a:gd name="connsiteY8" fmla="*/ 526780 h 636663"/>
                <a:gd name="connsiteX9" fmla="*/ 124850 w 135383"/>
                <a:gd name="connsiteY9" fmla="*/ 515685 h 636663"/>
                <a:gd name="connsiteX10" fmla="*/ 123460 w 135383"/>
                <a:gd name="connsiteY10" fmla="*/ 489883 h 636663"/>
                <a:gd name="connsiteX11" fmla="*/ 90267 w 135383"/>
                <a:gd name="connsiteY11" fmla="*/ 309993 h 636663"/>
                <a:gd name="connsiteX12" fmla="*/ 47559 w 135383"/>
                <a:gd name="connsiteY12" fmla="*/ 141057 h 636663"/>
                <a:gd name="connsiteX13" fmla="*/ 3651 w 135383"/>
                <a:gd name="connsiteY13" fmla="*/ 3534 h 636663"/>
                <a:gd name="connsiteX14" fmla="*/ 1386 w 135383"/>
                <a:gd name="connsiteY14" fmla="*/ 0 h 636663"/>
                <a:gd name="connsiteX15" fmla="*/ 3183 w 135383"/>
                <a:gd name="connsiteY15" fmla="*/ 33473 h 636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5383" h="636663">
                  <a:moveTo>
                    <a:pt x="3188" y="33473"/>
                  </a:moveTo>
                  <a:cubicBezTo>
                    <a:pt x="-350" y="97679"/>
                    <a:pt x="28395" y="179651"/>
                    <a:pt x="25321" y="233448"/>
                  </a:cubicBezTo>
                  <a:cubicBezTo>
                    <a:pt x="38145" y="254029"/>
                    <a:pt x="44680" y="323985"/>
                    <a:pt x="51181" y="352880"/>
                  </a:cubicBezTo>
                  <a:cubicBezTo>
                    <a:pt x="60255" y="393193"/>
                    <a:pt x="71405" y="431200"/>
                    <a:pt x="79803" y="470469"/>
                  </a:cubicBezTo>
                  <a:lnTo>
                    <a:pt x="100055" y="542726"/>
                  </a:lnTo>
                  <a:lnTo>
                    <a:pt x="135363" y="636664"/>
                  </a:lnTo>
                  <a:cubicBezTo>
                    <a:pt x="135921" y="606161"/>
                    <a:pt x="124900" y="568047"/>
                    <a:pt x="131596" y="540571"/>
                  </a:cubicBezTo>
                  <a:cubicBezTo>
                    <a:pt x="130999" y="539532"/>
                    <a:pt x="130486" y="538153"/>
                    <a:pt x="130173" y="537277"/>
                  </a:cubicBezTo>
                  <a:lnTo>
                    <a:pt x="126725" y="526780"/>
                  </a:lnTo>
                  <a:cubicBezTo>
                    <a:pt x="126407" y="525490"/>
                    <a:pt x="125073" y="517321"/>
                    <a:pt x="124850" y="515685"/>
                  </a:cubicBezTo>
                  <a:cubicBezTo>
                    <a:pt x="123460" y="505484"/>
                    <a:pt x="123181" y="500252"/>
                    <a:pt x="123460" y="489883"/>
                  </a:cubicBezTo>
                  <a:cubicBezTo>
                    <a:pt x="114849" y="474646"/>
                    <a:pt x="96701" y="340993"/>
                    <a:pt x="90267" y="309993"/>
                  </a:cubicBezTo>
                  <a:cubicBezTo>
                    <a:pt x="80177" y="261349"/>
                    <a:pt x="64440" y="186524"/>
                    <a:pt x="47559" y="141057"/>
                  </a:cubicBezTo>
                  <a:lnTo>
                    <a:pt x="3651" y="3534"/>
                  </a:lnTo>
                  <a:cubicBezTo>
                    <a:pt x="-1606" y="240"/>
                    <a:pt x="-54" y="1122"/>
                    <a:pt x="1386" y="0"/>
                  </a:cubicBezTo>
                  <a:lnTo>
                    <a:pt x="3183" y="33473"/>
                  </a:lnTo>
                  <a:close/>
                </a:path>
              </a:pathLst>
            </a:custGeom>
            <a:solidFill>
              <a:srgbClr val="FFFFF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8EADCB1E-2FDB-F200-CDF3-8120979B413B}"/>
                </a:ext>
              </a:extLst>
            </p:cNvPr>
            <p:cNvSpPr/>
            <p:nvPr/>
          </p:nvSpPr>
          <p:spPr>
            <a:xfrm>
              <a:off x="7880006" y="2611451"/>
              <a:ext cx="469764" cy="368268"/>
            </a:xfrm>
            <a:custGeom>
              <a:avLst/>
              <a:gdLst>
                <a:gd name="connsiteX0" fmla="*/ 416068 w 469764"/>
                <a:gd name="connsiteY0" fmla="*/ 308904 h 368268"/>
                <a:gd name="connsiteX1" fmla="*/ 345396 w 469764"/>
                <a:gd name="connsiteY1" fmla="*/ 241756 h 368268"/>
                <a:gd name="connsiteX2" fmla="*/ 117761 w 469764"/>
                <a:gd name="connsiteY2" fmla="*/ 63200 h 368268"/>
                <a:gd name="connsiteX3" fmla="*/ 0 w 469764"/>
                <a:gd name="connsiteY3" fmla="*/ 0 h 368268"/>
                <a:gd name="connsiteX4" fmla="*/ 220197 w 469764"/>
                <a:gd name="connsiteY4" fmla="*/ 198043 h 368268"/>
                <a:gd name="connsiteX5" fmla="*/ 469764 w 469764"/>
                <a:gd name="connsiteY5" fmla="*/ 368268 h 368268"/>
                <a:gd name="connsiteX6" fmla="*/ 416068 w 469764"/>
                <a:gd name="connsiteY6" fmla="*/ 308910 h 368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9764" h="368268">
                  <a:moveTo>
                    <a:pt x="416068" y="308904"/>
                  </a:moveTo>
                  <a:lnTo>
                    <a:pt x="345396" y="241756"/>
                  </a:lnTo>
                  <a:cubicBezTo>
                    <a:pt x="288135" y="188394"/>
                    <a:pt x="180748" y="108271"/>
                    <a:pt x="117761" y="63200"/>
                  </a:cubicBezTo>
                  <a:cubicBezTo>
                    <a:pt x="92308" y="44987"/>
                    <a:pt x="33227" y="7917"/>
                    <a:pt x="0" y="0"/>
                  </a:cubicBezTo>
                  <a:cubicBezTo>
                    <a:pt x="25503" y="34618"/>
                    <a:pt x="171931" y="159008"/>
                    <a:pt x="220197" y="198043"/>
                  </a:cubicBezTo>
                  <a:cubicBezTo>
                    <a:pt x="258563" y="229076"/>
                    <a:pt x="423189" y="354298"/>
                    <a:pt x="469764" y="368268"/>
                  </a:cubicBezTo>
                  <a:cubicBezTo>
                    <a:pt x="448357" y="334789"/>
                    <a:pt x="427603" y="323036"/>
                    <a:pt x="416068" y="308910"/>
                  </a:cubicBezTo>
                  <a:close/>
                </a:path>
              </a:pathLst>
            </a:custGeom>
            <a:solidFill>
              <a:srgbClr val="FFFFF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97DA8B0E-97E1-91A3-0DFE-8D2E935F20F8}"/>
                </a:ext>
              </a:extLst>
            </p:cNvPr>
            <p:cNvSpPr/>
            <p:nvPr/>
          </p:nvSpPr>
          <p:spPr>
            <a:xfrm>
              <a:off x="8989997" y="5171255"/>
              <a:ext cx="277786" cy="752421"/>
            </a:xfrm>
            <a:custGeom>
              <a:avLst/>
              <a:gdLst>
                <a:gd name="connsiteX0" fmla="*/ 89429 w 277786"/>
                <a:gd name="connsiteY0" fmla="*/ 517812 h 752421"/>
                <a:gd name="connsiteX1" fmla="*/ 174 w 277786"/>
                <a:gd name="connsiteY1" fmla="*/ 752422 h 752421"/>
                <a:gd name="connsiteX2" fmla="*/ 70121 w 277786"/>
                <a:gd name="connsiteY2" fmla="*/ 620689 h 752421"/>
                <a:gd name="connsiteX3" fmla="*/ 126875 w 277786"/>
                <a:gd name="connsiteY3" fmla="*/ 477415 h 752421"/>
                <a:gd name="connsiteX4" fmla="*/ 245774 w 277786"/>
                <a:gd name="connsiteY4" fmla="*/ 124625 h 752421"/>
                <a:gd name="connsiteX5" fmla="*/ 263805 w 277786"/>
                <a:gd name="connsiteY5" fmla="*/ 62167 h 752421"/>
                <a:gd name="connsiteX6" fmla="*/ 273141 w 277786"/>
                <a:gd name="connsiteY6" fmla="*/ 31112 h 752421"/>
                <a:gd name="connsiteX7" fmla="*/ 274380 w 277786"/>
                <a:gd name="connsiteY7" fmla="*/ 0 h 752421"/>
                <a:gd name="connsiteX8" fmla="*/ 247627 w 277786"/>
                <a:gd name="connsiteY8" fmla="*/ 58627 h 752421"/>
                <a:gd name="connsiteX9" fmla="*/ 115200 w 277786"/>
                <a:gd name="connsiteY9" fmla="*/ 452982 h 752421"/>
                <a:gd name="connsiteX10" fmla="*/ 102259 w 277786"/>
                <a:gd name="connsiteY10" fmla="*/ 484350 h 752421"/>
                <a:gd name="connsiteX11" fmla="*/ 89429 w 277786"/>
                <a:gd name="connsiteY11" fmla="*/ 517801 h 752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7786" h="752421">
                  <a:moveTo>
                    <a:pt x="89429" y="517812"/>
                  </a:moveTo>
                  <a:cubicBezTo>
                    <a:pt x="74914" y="544301"/>
                    <a:pt x="-4195" y="734320"/>
                    <a:pt x="174" y="752422"/>
                  </a:cubicBezTo>
                  <a:cubicBezTo>
                    <a:pt x="21899" y="744800"/>
                    <a:pt x="58826" y="645503"/>
                    <a:pt x="70121" y="620689"/>
                  </a:cubicBezTo>
                  <a:cubicBezTo>
                    <a:pt x="83782" y="590672"/>
                    <a:pt x="123203" y="503446"/>
                    <a:pt x="126875" y="477415"/>
                  </a:cubicBezTo>
                  <a:cubicBezTo>
                    <a:pt x="145977" y="453267"/>
                    <a:pt x="228697" y="185368"/>
                    <a:pt x="245774" y="124625"/>
                  </a:cubicBezTo>
                  <a:cubicBezTo>
                    <a:pt x="251784" y="103240"/>
                    <a:pt x="257225" y="83703"/>
                    <a:pt x="263805" y="62167"/>
                  </a:cubicBezTo>
                  <a:cubicBezTo>
                    <a:pt x="266913" y="52011"/>
                    <a:pt x="269949" y="41547"/>
                    <a:pt x="273141" y="31112"/>
                  </a:cubicBezTo>
                  <a:cubicBezTo>
                    <a:pt x="277209" y="17851"/>
                    <a:pt x="280563" y="9994"/>
                    <a:pt x="274380" y="0"/>
                  </a:cubicBezTo>
                  <a:cubicBezTo>
                    <a:pt x="262309" y="9877"/>
                    <a:pt x="254374" y="40425"/>
                    <a:pt x="247627" y="58627"/>
                  </a:cubicBezTo>
                  <a:cubicBezTo>
                    <a:pt x="198925" y="190047"/>
                    <a:pt x="175292" y="306185"/>
                    <a:pt x="115200" y="452982"/>
                  </a:cubicBezTo>
                  <a:cubicBezTo>
                    <a:pt x="110965" y="463328"/>
                    <a:pt x="106422" y="473356"/>
                    <a:pt x="102259" y="484350"/>
                  </a:cubicBezTo>
                  <a:lnTo>
                    <a:pt x="89429" y="517801"/>
                  </a:ln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D3D1B53E-4555-9A0D-DB47-EB3C4E424DC0}"/>
                </a:ext>
              </a:extLst>
            </p:cNvPr>
            <p:cNvSpPr/>
            <p:nvPr/>
          </p:nvSpPr>
          <p:spPr>
            <a:xfrm>
              <a:off x="7289439" y="4819039"/>
              <a:ext cx="67320" cy="704392"/>
            </a:xfrm>
            <a:custGeom>
              <a:avLst/>
              <a:gdLst>
                <a:gd name="connsiteX0" fmla="*/ 7607 w 67320"/>
                <a:gd name="connsiteY0" fmla="*/ 242817 h 704392"/>
                <a:gd name="connsiteX1" fmla="*/ 1525 w 67320"/>
                <a:gd name="connsiteY1" fmla="*/ 356934 h 704392"/>
                <a:gd name="connsiteX2" fmla="*/ 6564 w 67320"/>
                <a:gd name="connsiteY2" fmla="*/ 597361 h 704392"/>
                <a:gd name="connsiteX3" fmla="*/ 16480 w 67320"/>
                <a:gd name="connsiteY3" fmla="*/ 696408 h 704392"/>
                <a:gd name="connsiteX4" fmla="*/ 25314 w 67320"/>
                <a:gd name="connsiteY4" fmla="*/ 704392 h 704392"/>
                <a:gd name="connsiteX5" fmla="*/ 26827 w 67320"/>
                <a:gd name="connsiteY5" fmla="*/ 701159 h 704392"/>
                <a:gd name="connsiteX6" fmla="*/ 31425 w 67320"/>
                <a:gd name="connsiteY6" fmla="*/ 626418 h 704392"/>
                <a:gd name="connsiteX7" fmla="*/ 30521 w 67320"/>
                <a:gd name="connsiteY7" fmla="*/ 373031 h 704392"/>
                <a:gd name="connsiteX8" fmla="*/ 55985 w 67320"/>
                <a:gd name="connsiteY8" fmla="*/ 61737 h 704392"/>
                <a:gd name="connsiteX9" fmla="*/ 65511 w 67320"/>
                <a:gd name="connsiteY9" fmla="*/ 0 h 704392"/>
                <a:gd name="connsiteX10" fmla="*/ 7607 w 67320"/>
                <a:gd name="connsiteY10" fmla="*/ 242817 h 70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320" h="704392">
                  <a:moveTo>
                    <a:pt x="7607" y="242817"/>
                  </a:moveTo>
                  <a:cubicBezTo>
                    <a:pt x="11402" y="273867"/>
                    <a:pt x="2987" y="322874"/>
                    <a:pt x="1525" y="356934"/>
                  </a:cubicBezTo>
                  <a:cubicBezTo>
                    <a:pt x="-1930" y="437767"/>
                    <a:pt x="799" y="516774"/>
                    <a:pt x="6564" y="597361"/>
                  </a:cubicBezTo>
                  <a:lnTo>
                    <a:pt x="16480" y="696408"/>
                  </a:lnTo>
                  <a:cubicBezTo>
                    <a:pt x="22307" y="707569"/>
                    <a:pt x="14739" y="699540"/>
                    <a:pt x="25314" y="704392"/>
                  </a:cubicBezTo>
                  <a:cubicBezTo>
                    <a:pt x="25945" y="703382"/>
                    <a:pt x="26631" y="700601"/>
                    <a:pt x="26827" y="701159"/>
                  </a:cubicBezTo>
                  <a:cubicBezTo>
                    <a:pt x="30610" y="711623"/>
                    <a:pt x="31375" y="633504"/>
                    <a:pt x="31425" y="626418"/>
                  </a:cubicBezTo>
                  <a:lnTo>
                    <a:pt x="30521" y="373031"/>
                  </a:lnTo>
                  <a:cubicBezTo>
                    <a:pt x="31944" y="211778"/>
                    <a:pt x="39472" y="206541"/>
                    <a:pt x="55985" y="61737"/>
                  </a:cubicBezTo>
                  <a:cubicBezTo>
                    <a:pt x="59903" y="44607"/>
                    <a:pt x="71823" y="12256"/>
                    <a:pt x="65511" y="0"/>
                  </a:cubicBezTo>
                  <a:cubicBezTo>
                    <a:pt x="34997" y="33473"/>
                    <a:pt x="21698" y="225313"/>
                    <a:pt x="7607" y="242817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A491A7BA-1790-D092-2DD2-EBE8B2C9F79F}"/>
                </a:ext>
              </a:extLst>
            </p:cNvPr>
            <p:cNvSpPr/>
            <p:nvPr/>
          </p:nvSpPr>
          <p:spPr>
            <a:xfrm>
              <a:off x="7177114" y="5392619"/>
              <a:ext cx="114185" cy="415132"/>
            </a:xfrm>
            <a:custGeom>
              <a:avLst/>
              <a:gdLst>
                <a:gd name="connsiteX0" fmla="*/ 7440 w 114185"/>
                <a:gd name="connsiteY0" fmla="*/ 5591 h 415132"/>
                <a:gd name="connsiteX1" fmla="*/ 91538 w 114185"/>
                <a:gd name="connsiteY1" fmla="*/ 400587 h 415132"/>
                <a:gd name="connsiteX2" fmla="*/ 114112 w 114185"/>
                <a:gd name="connsiteY2" fmla="*/ 415132 h 415132"/>
                <a:gd name="connsiteX3" fmla="*/ 39316 w 114185"/>
                <a:gd name="connsiteY3" fmla="*/ 146553 h 415132"/>
                <a:gd name="connsiteX4" fmla="*/ 34366 w 114185"/>
                <a:gd name="connsiteY4" fmla="*/ 97038 h 415132"/>
                <a:gd name="connsiteX5" fmla="*/ 34952 w 114185"/>
                <a:gd name="connsiteY5" fmla="*/ 53911 h 415132"/>
                <a:gd name="connsiteX6" fmla="*/ 40984 w 114185"/>
                <a:gd name="connsiteY6" fmla="*/ 45217 h 415132"/>
                <a:gd name="connsiteX7" fmla="*/ 34271 w 114185"/>
                <a:gd name="connsiteY7" fmla="*/ 309 h 415132"/>
                <a:gd name="connsiteX8" fmla="*/ 7434 w 114185"/>
                <a:gd name="connsiteY8" fmla="*/ 5591 h 415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185" h="415132">
                  <a:moveTo>
                    <a:pt x="7440" y="5591"/>
                  </a:moveTo>
                  <a:cubicBezTo>
                    <a:pt x="10682" y="24150"/>
                    <a:pt x="-41535" y="224437"/>
                    <a:pt x="91538" y="400587"/>
                  </a:cubicBezTo>
                  <a:cubicBezTo>
                    <a:pt x="99429" y="411034"/>
                    <a:pt x="99647" y="413898"/>
                    <a:pt x="114112" y="415132"/>
                  </a:cubicBezTo>
                  <a:cubicBezTo>
                    <a:pt x="116662" y="399040"/>
                    <a:pt x="52435" y="231138"/>
                    <a:pt x="39316" y="146553"/>
                  </a:cubicBezTo>
                  <a:cubicBezTo>
                    <a:pt x="36816" y="130439"/>
                    <a:pt x="35113" y="113749"/>
                    <a:pt x="34366" y="97038"/>
                  </a:cubicBezTo>
                  <a:lnTo>
                    <a:pt x="34952" y="53911"/>
                  </a:lnTo>
                  <a:cubicBezTo>
                    <a:pt x="38010" y="43648"/>
                    <a:pt x="31268" y="49695"/>
                    <a:pt x="40984" y="45217"/>
                  </a:cubicBezTo>
                  <a:cubicBezTo>
                    <a:pt x="33305" y="22950"/>
                    <a:pt x="44695" y="17355"/>
                    <a:pt x="34271" y="309"/>
                  </a:cubicBezTo>
                  <a:cubicBezTo>
                    <a:pt x="20961" y="-870"/>
                    <a:pt x="16424" y="1420"/>
                    <a:pt x="7434" y="5591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7644DC42-CB3D-E9A6-7D16-F7BDD228A888}"/>
                </a:ext>
              </a:extLst>
            </p:cNvPr>
            <p:cNvSpPr/>
            <p:nvPr/>
          </p:nvSpPr>
          <p:spPr>
            <a:xfrm>
              <a:off x="7573617" y="2275770"/>
              <a:ext cx="123024" cy="193104"/>
            </a:xfrm>
            <a:custGeom>
              <a:avLst/>
              <a:gdLst>
                <a:gd name="connsiteX0" fmla="*/ 38607 w 123024"/>
                <a:gd name="connsiteY0" fmla="*/ 193105 h 193104"/>
                <a:gd name="connsiteX1" fmla="*/ 123024 w 123024"/>
                <a:gd name="connsiteY1" fmla="*/ 180413 h 193104"/>
                <a:gd name="connsiteX2" fmla="*/ 34751 w 123024"/>
                <a:gd name="connsiteY2" fmla="*/ 9 h 193104"/>
                <a:gd name="connsiteX3" fmla="*/ 2892 w 123024"/>
                <a:gd name="connsiteY3" fmla="*/ 72478 h 193104"/>
                <a:gd name="connsiteX4" fmla="*/ 5353 w 123024"/>
                <a:gd name="connsiteY4" fmla="*/ 86526 h 193104"/>
                <a:gd name="connsiteX5" fmla="*/ 38607 w 123024"/>
                <a:gd name="connsiteY5" fmla="*/ 193105 h 193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3024" h="193104">
                  <a:moveTo>
                    <a:pt x="38607" y="193105"/>
                  </a:moveTo>
                  <a:cubicBezTo>
                    <a:pt x="68190" y="176773"/>
                    <a:pt x="76868" y="166689"/>
                    <a:pt x="123024" y="180413"/>
                  </a:cubicBezTo>
                  <a:cubicBezTo>
                    <a:pt x="122466" y="147816"/>
                    <a:pt x="86304" y="-1320"/>
                    <a:pt x="34751" y="9"/>
                  </a:cubicBezTo>
                  <a:cubicBezTo>
                    <a:pt x="-9140" y="1142"/>
                    <a:pt x="-228" y="50612"/>
                    <a:pt x="2892" y="72478"/>
                  </a:cubicBezTo>
                  <a:lnTo>
                    <a:pt x="5353" y="86526"/>
                  </a:lnTo>
                  <a:cubicBezTo>
                    <a:pt x="17228" y="144472"/>
                    <a:pt x="32156" y="166371"/>
                    <a:pt x="38607" y="193105"/>
                  </a:cubicBezTo>
                  <a:close/>
                </a:path>
              </a:pathLst>
            </a:custGeom>
            <a:solidFill>
              <a:srgbClr val="D0753B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F472DC30-8ED5-AFCD-04C4-F4D850EB2A97}"/>
                </a:ext>
              </a:extLst>
            </p:cNvPr>
            <p:cNvSpPr/>
            <p:nvPr/>
          </p:nvSpPr>
          <p:spPr>
            <a:xfrm>
              <a:off x="8158788" y="5069995"/>
              <a:ext cx="145776" cy="508674"/>
            </a:xfrm>
            <a:custGeom>
              <a:avLst/>
              <a:gdLst>
                <a:gd name="connsiteX0" fmla="*/ 2645 w 145776"/>
                <a:gd name="connsiteY0" fmla="*/ 322475 h 508674"/>
                <a:gd name="connsiteX1" fmla="*/ 0 w 145776"/>
                <a:gd name="connsiteY1" fmla="*/ 402403 h 508674"/>
                <a:gd name="connsiteX2" fmla="*/ 4057 w 145776"/>
                <a:gd name="connsiteY2" fmla="*/ 492081 h 508674"/>
                <a:gd name="connsiteX3" fmla="*/ 21876 w 145776"/>
                <a:gd name="connsiteY3" fmla="*/ 508675 h 508674"/>
                <a:gd name="connsiteX4" fmla="*/ 58590 w 145776"/>
                <a:gd name="connsiteY4" fmla="*/ 229023 h 508674"/>
                <a:gd name="connsiteX5" fmla="*/ 136238 w 145776"/>
                <a:gd name="connsiteY5" fmla="*/ 28775 h 508674"/>
                <a:gd name="connsiteX6" fmla="*/ 140049 w 145776"/>
                <a:gd name="connsiteY6" fmla="*/ 918 h 508674"/>
                <a:gd name="connsiteX7" fmla="*/ 54561 w 145776"/>
                <a:gd name="connsiteY7" fmla="*/ 140306 h 508674"/>
                <a:gd name="connsiteX8" fmla="*/ 24951 w 145776"/>
                <a:gd name="connsiteY8" fmla="*/ 227253 h 508674"/>
                <a:gd name="connsiteX9" fmla="*/ 2645 w 145776"/>
                <a:gd name="connsiteY9" fmla="*/ 322475 h 508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5776" h="508674">
                  <a:moveTo>
                    <a:pt x="2645" y="322475"/>
                  </a:moveTo>
                  <a:lnTo>
                    <a:pt x="0" y="402403"/>
                  </a:lnTo>
                  <a:lnTo>
                    <a:pt x="4057" y="492081"/>
                  </a:lnTo>
                  <a:cubicBezTo>
                    <a:pt x="7294" y="508156"/>
                    <a:pt x="6339" y="506324"/>
                    <a:pt x="21876" y="508675"/>
                  </a:cubicBezTo>
                  <a:cubicBezTo>
                    <a:pt x="36910" y="426396"/>
                    <a:pt x="18946" y="386831"/>
                    <a:pt x="58590" y="229023"/>
                  </a:cubicBezTo>
                  <a:cubicBezTo>
                    <a:pt x="74634" y="165119"/>
                    <a:pt x="104892" y="86464"/>
                    <a:pt x="136238" y="28775"/>
                  </a:cubicBezTo>
                  <a:cubicBezTo>
                    <a:pt x="153242" y="-2516"/>
                    <a:pt x="142907" y="2967"/>
                    <a:pt x="140049" y="918"/>
                  </a:cubicBezTo>
                  <a:cubicBezTo>
                    <a:pt x="121433" y="-12398"/>
                    <a:pt x="61726" y="123248"/>
                    <a:pt x="54561" y="140306"/>
                  </a:cubicBezTo>
                  <a:cubicBezTo>
                    <a:pt x="42937" y="167961"/>
                    <a:pt x="33617" y="197236"/>
                    <a:pt x="24951" y="227253"/>
                  </a:cubicBezTo>
                  <a:cubicBezTo>
                    <a:pt x="18472" y="249660"/>
                    <a:pt x="13884" y="308360"/>
                    <a:pt x="2645" y="322475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ED142E36-89BB-441C-E26F-02A91DF13702}"/>
                </a:ext>
              </a:extLst>
            </p:cNvPr>
            <p:cNvSpPr/>
            <p:nvPr/>
          </p:nvSpPr>
          <p:spPr>
            <a:xfrm>
              <a:off x="8287810" y="5270106"/>
              <a:ext cx="181300" cy="774532"/>
            </a:xfrm>
            <a:custGeom>
              <a:avLst/>
              <a:gdLst>
                <a:gd name="connsiteX0" fmla="*/ 0 w 181300"/>
                <a:gd name="connsiteY0" fmla="*/ 740283 h 774532"/>
                <a:gd name="connsiteX1" fmla="*/ 179 w 181300"/>
                <a:gd name="connsiteY1" fmla="*/ 774533 h 774532"/>
                <a:gd name="connsiteX2" fmla="*/ 17551 w 181300"/>
                <a:gd name="connsiteY2" fmla="*/ 744979 h 774532"/>
                <a:gd name="connsiteX3" fmla="*/ 23299 w 181300"/>
                <a:gd name="connsiteY3" fmla="*/ 707307 h 774532"/>
                <a:gd name="connsiteX4" fmla="*/ 23142 w 181300"/>
                <a:gd name="connsiteY4" fmla="*/ 703342 h 774532"/>
                <a:gd name="connsiteX5" fmla="*/ 87631 w 181300"/>
                <a:gd name="connsiteY5" fmla="*/ 331238 h 774532"/>
                <a:gd name="connsiteX6" fmla="*/ 159129 w 181300"/>
                <a:gd name="connsiteY6" fmla="*/ 77120 h 774532"/>
                <a:gd name="connsiteX7" fmla="*/ 179320 w 181300"/>
                <a:gd name="connsiteY7" fmla="*/ 0 h 774532"/>
                <a:gd name="connsiteX8" fmla="*/ 64366 w 181300"/>
                <a:gd name="connsiteY8" fmla="*/ 341065 h 774532"/>
                <a:gd name="connsiteX9" fmla="*/ 4654 w 181300"/>
                <a:gd name="connsiteY9" fmla="*/ 683471 h 774532"/>
                <a:gd name="connsiteX10" fmla="*/ 0 w 181300"/>
                <a:gd name="connsiteY10" fmla="*/ 740277 h 774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1300" h="774532">
                  <a:moveTo>
                    <a:pt x="0" y="740283"/>
                  </a:moveTo>
                  <a:lnTo>
                    <a:pt x="179" y="774533"/>
                  </a:lnTo>
                  <a:cubicBezTo>
                    <a:pt x="19554" y="770407"/>
                    <a:pt x="15464" y="768826"/>
                    <a:pt x="17551" y="744979"/>
                  </a:cubicBezTo>
                  <a:cubicBezTo>
                    <a:pt x="18611" y="732890"/>
                    <a:pt x="19699" y="716486"/>
                    <a:pt x="23299" y="707307"/>
                  </a:cubicBezTo>
                  <a:lnTo>
                    <a:pt x="23142" y="703342"/>
                  </a:lnTo>
                  <a:cubicBezTo>
                    <a:pt x="33963" y="583151"/>
                    <a:pt x="60727" y="446650"/>
                    <a:pt x="87631" y="331238"/>
                  </a:cubicBezTo>
                  <a:lnTo>
                    <a:pt x="159129" y="77120"/>
                  </a:lnTo>
                  <a:cubicBezTo>
                    <a:pt x="166066" y="56288"/>
                    <a:pt x="187936" y="14858"/>
                    <a:pt x="179320" y="0"/>
                  </a:cubicBezTo>
                  <a:cubicBezTo>
                    <a:pt x="154213" y="12535"/>
                    <a:pt x="71358" y="313226"/>
                    <a:pt x="64366" y="341065"/>
                  </a:cubicBezTo>
                  <a:cubicBezTo>
                    <a:pt x="48127" y="405745"/>
                    <a:pt x="7054" y="612403"/>
                    <a:pt x="4654" y="683471"/>
                  </a:cubicBezTo>
                  <a:cubicBezTo>
                    <a:pt x="3706" y="711567"/>
                    <a:pt x="15107" y="713895"/>
                    <a:pt x="0" y="740277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DDA77509-0989-49F3-3854-EB7283D1B0C1}"/>
                </a:ext>
              </a:extLst>
            </p:cNvPr>
            <p:cNvSpPr/>
            <p:nvPr/>
          </p:nvSpPr>
          <p:spPr>
            <a:xfrm>
              <a:off x="8440695" y="1523999"/>
              <a:ext cx="1531177" cy="2739387"/>
            </a:xfrm>
            <a:custGeom>
              <a:avLst/>
              <a:gdLst>
                <a:gd name="connsiteX0" fmla="*/ 0 w 1531177"/>
                <a:gd name="connsiteY0" fmla="*/ 2730393 h 2739387"/>
                <a:gd name="connsiteX1" fmla="*/ 187992 w 1531177"/>
                <a:gd name="connsiteY1" fmla="*/ 2739388 h 2739387"/>
                <a:gd name="connsiteX2" fmla="*/ 209153 w 1531177"/>
                <a:gd name="connsiteY2" fmla="*/ 2695596 h 2739387"/>
                <a:gd name="connsiteX3" fmla="*/ 162617 w 1531177"/>
                <a:gd name="connsiteY3" fmla="*/ 2668376 h 2739387"/>
                <a:gd name="connsiteX4" fmla="*/ 161540 w 1531177"/>
                <a:gd name="connsiteY4" fmla="*/ 2653954 h 2739387"/>
                <a:gd name="connsiteX5" fmla="*/ 43500 w 1531177"/>
                <a:gd name="connsiteY5" fmla="*/ 2646394 h 2739387"/>
                <a:gd name="connsiteX6" fmla="*/ 6 w 1531177"/>
                <a:gd name="connsiteY6" fmla="*/ 2730393 h 2739387"/>
                <a:gd name="connsiteX7" fmla="*/ 1418512 w 1531177"/>
                <a:gd name="connsiteY7" fmla="*/ 176965 h 2739387"/>
                <a:gd name="connsiteX8" fmla="*/ 1441309 w 1531177"/>
                <a:gd name="connsiteY8" fmla="*/ 178707 h 2739387"/>
                <a:gd name="connsiteX9" fmla="*/ 1531178 w 1531177"/>
                <a:gd name="connsiteY9" fmla="*/ 10832 h 2739387"/>
                <a:gd name="connsiteX10" fmla="*/ 1511082 w 1531177"/>
                <a:gd name="connsiteY10" fmla="*/ 0 h 2739387"/>
                <a:gd name="connsiteX11" fmla="*/ 1421096 w 1531177"/>
                <a:gd name="connsiteY11" fmla="*/ 163503 h 2739387"/>
                <a:gd name="connsiteX12" fmla="*/ 1418518 w 1531177"/>
                <a:gd name="connsiteY12" fmla="*/ 176965 h 2739387"/>
                <a:gd name="connsiteX13" fmla="*/ 1281945 w 1531177"/>
                <a:gd name="connsiteY13" fmla="*/ 415594 h 2739387"/>
                <a:gd name="connsiteX14" fmla="*/ 1316891 w 1531177"/>
                <a:gd name="connsiteY14" fmla="*/ 417705 h 2739387"/>
                <a:gd name="connsiteX15" fmla="*/ 1348142 w 1531177"/>
                <a:gd name="connsiteY15" fmla="*/ 355677 h 2739387"/>
                <a:gd name="connsiteX16" fmla="*/ 1376798 w 1531177"/>
                <a:gd name="connsiteY16" fmla="*/ 289993 h 2739387"/>
                <a:gd name="connsiteX17" fmla="*/ 1350279 w 1531177"/>
                <a:gd name="connsiteY17" fmla="*/ 288368 h 2739387"/>
                <a:gd name="connsiteX18" fmla="*/ 1333426 w 1531177"/>
                <a:gd name="connsiteY18" fmla="*/ 320992 h 2739387"/>
                <a:gd name="connsiteX19" fmla="*/ 1316422 w 1531177"/>
                <a:gd name="connsiteY19" fmla="*/ 352238 h 2739387"/>
                <a:gd name="connsiteX20" fmla="*/ 1281945 w 1531177"/>
                <a:gd name="connsiteY20" fmla="*/ 415594 h 2739387"/>
                <a:gd name="connsiteX21" fmla="*/ 1149290 w 1531177"/>
                <a:gd name="connsiteY21" fmla="*/ 654726 h 2739387"/>
                <a:gd name="connsiteX22" fmla="*/ 1182701 w 1531177"/>
                <a:gd name="connsiteY22" fmla="*/ 653962 h 2739387"/>
                <a:gd name="connsiteX23" fmla="*/ 1222535 w 1531177"/>
                <a:gd name="connsiteY23" fmla="*/ 596004 h 2739387"/>
                <a:gd name="connsiteX24" fmla="*/ 1255873 w 1531177"/>
                <a:gd name="connsiteY24" fmla="*/ 530973 h 2739387"/>
                <a:gd name="connsiteX25" fmla="*/ 1223338 w 1531177"/>
                <a:gd name="connsiteY25" fmla="*/ 524150 h 2739387"/>
                <a:gd name="connsiteX26" fmla="*/ 1219985 w 1531177"/>
                <a:gd name="connsiteY26" fmla="*/ 522860 h 2739387"/>
                <a:gd name="connsiteX27" fmla="*/ 1185285 w 1531177"/>
                <a:gd name="connsiteY27" fmla="*/ 587026 h 2739387"/>
                <a:gd name="connsiteX28" fmla="*/ 1166757 w 1531177"/>
                <a:gd name="connsiteY28" fmla="*/ 620779 h 2739387"/>
                <a:gd name="connsiteX29" fmla="*/ 1149290 w 1531177"/>
                <a:gd name="connsiteY29" fmla="*/ 654726 h 2739387"/>
                <a:gd name="connsiteX30" fmla="*/ 1016635 w 1531177"/>
                <a:gd name="connsiteY30" fmla="*/ 891636 h 2739387"/>
                <a:gd name="connsiteX31" fmla="*/ 1058032 w 1531177"/>
                <a:gd name="connsiteY31" fmla="*/ 893965 h 2739387"/>
                <a:gd name="connsiteX32" fmla="*/ 1081755 w 1531177"/>
                <a:gd name="connsiteY32" fmla="*/ 865355 h 2739387"/>
                <a:gd name="connsiteX33" fmla="*/ 1098502 w 1531177"/>
                <a:gd name="connsiteY33" fmla="*/ 834070 h 2739387"/>
                <a:gd name="connsiteX34" fmla="*/ 1131773 w 1531177"/>
                <a:gd name="connsiteY34" fmla="*/ 769647 h 2739387"/>
                <a:gd name="connsiteX35" fmla="*/ 1088993 w 1531177"/>
                <a:gd name="connsiteY35" fmla="*/ 764605 h 2739387"/>
                <a:gd name="connsiteX36" fmla="*/ 1070231 w 1531177"/>
                <a:gd name="connsiteY36" fmla="*/ 793679 h 2739387"/>
                <a:gd name="connsiteX37" fmla="*/ 1051519 w 1531177"/>
                <a:gd name="connsiteY37" fmla="*/ 827247 h 2739387"/>
                <a:gd name="connsiteX38" fmla="*/ 1016635 w 1531177"/>
                <a:gd name="connsiteY38" fmla="*/ 891642 h 2739387"/>
                <a:gd name="connsiteX39" fmla="*/ 883980 w 1531177"/>
                <a:gd name="connsiteY39" fmla="*/ 1128876 h 2739387"/>
                <a:gd name="connsiteX40" fmla="*/ 940857 w 1531177"/>
                <a:gd name="connsiteY40" fmla="*/ 1134141 h 2739387"/>
                <a:gd name="connsiteX41" fmla="*/ 942844 w 1531177"/>
                <a:gd name="connsiteY41" fmla="*/ 1134442 h 2739387"/>
                <a:gd name="connsiteX42" fmla="*/ 1008878 w 1531177"/>
                <a:gd name="connsiteY42" fmla="*/ 1005284 h 2739387"/>
                <a:gd name="connsiteX43" fmla="*/ 956338 w 1531177"/>
                <a:gd name="connsiteY43" fmla="*/ 1001867 h 2739387"/>
                <a:gd name="connsiteX44" fmla="*/ 883980 w 1531177"/>
                <a:gd name="connsiteY44" fmla="*/ 1128876 h 2739387"/>
                <a:gd name="connsiteX45" fmla="*/ 751319 w 1531177"/>
                <a:gd name="connsiteY45" fmla="*/ 1366394 h 2739387"/>
                <a:gd name="connsiteX46" fmla="*/ 819352 w 1531177"/>
                <a:gd name="connsiteY46" fmla="*/ 1370381 h 2739387"/>
                <a:gd name="connsiteX47" fmla="*/ 880269 w 1531177"/>
                <a:gd name="connsiteY47" fmla="*/ 1242741 h 2739387"/>
                <a:gd name="connsiteX48" fmla="*/ 823688 w 1531177"/>
                <a:gd name="connsiteY48" fmla="*/ 1239234 h 2739387"/>
                <a:gd name="connsiteX49" fmla="*/ 787504 w 1531177"/>
                <a:gd name="connsiteY49" fmla="*/ 1303127 h 2739387"/>
                <a:gd name="connsiteX50" fmla="*/ 751325 w 1531177"/>
                <a:gd name="connsiteY50" fmla="*/ 1366394 h 2739387"/>
                <a:gd name="connsiteX51" fmla="*/ 622688 w 1531177"/>
                <a:gd name="connsiteY51" fmla="*/ 1604365 h 2739387"/>
                <a:gd name="connsiteX52" fmla="*/ 695771 w 1531177"/>
                <a:gd name="connsiteY52" fmla="*/ 1609786 h 2739387"/>
                <a:gd name="connsiteX53" fmla="*/ 757614 w 1531177"/>
                <a:gd name="connsiteY53" fmla="*/ 1483749 h 2739387"/>
                <a:gd name="connsiteX54" fmla="*/ 691027 w 1531177"/>
                <a:gd name="connsiteY54" fmla="*/ 1475044 h 2739387"/>
                <a:gd name="connsiteX55" fmla="*/ 673560 w 1531177"/>
                <a:gd name="connsiteY55" fmla="*/ 1506859 h 2739387"/>
                <a:gd name="connsiteX56" fmla="*/ 656551 w 1531177"/>
                <a:gd name="connsiteY56" fmla="*/ 1538105 h 2739387"/>
                <a:gd name="connsiteX57" fmla="*/ 622694 w 1531177"/>
                <a:gd name="connsiteY57" fmla="*/ 1604370 h 2739387"/>
                <a:gd name="connsiteX58" fmla="*/ 490033 w 1531177"/>
                <a:gd name="connsiteY58" fmla="*/ 1841548 h 2739387"/>
                <a:gd name="connsiteX59" fmla="*/ 562519 w 1531177"/>
                <a:gd name="connsiteY59" fmla="*/ 1845194 h 2739387"/>
                <a:gd name="connsiteX60" fmla="*/ 601633 w 1531177"/>
                <a:gd name="connsiteY60" fmla="*/ 1788912 h 2739387"/>
                <a:gd name="connsiteX61" fmla="*/ 635362 w 1531177"/>
                <a:gd name="connsiteY61" fmla="*/ 1720731 h 2739387"/>
                <a:gd name="connsiteX62" fmla="*/ 562390 w 1531177"/>
                <a:gd name="connsiteY62" fmla="*/ 1714897 h 2739387"/>
                <a:gd name="connsiteX63" fmla="*/ 543634 w 1531177"/>
                <a:gd name="connsiteY63" fmla="*/ 1742864 h 2739387"/>
                <a:gd name="connsiteX64" fmla="*/ 490033 w 1531177"/>
                <a:gd name="connsiteY64" fmla="*/ 1841548 h 2739387"/>
                <a:gd name="connsiteX65" fmla="*/ 396497 w 1531177"/>
                <a:gd name="connsiteY65" fmla="*/ 2006977 h 2739387"/>
                <a:gd name="connsiteX66" fmla="*/ 359253 w 1531177"/>
                <a:gd name="connsiteY66" fmla="*/ 2085197 h 2739387"/>
                <a:gd name="connsiteX67" fmla="*/ 419288 w 1531177"/>
                <a:gd name="connsiteY67" fmla="*/ 2089742 h 2739387"/>
                <a:gd name="connsiteX68" fmla="*/ 445997 w 1531177"/>
                <a:gd name="connsiteY68" fmla="*/ 2093556 h 2739387"/>
                <a:gd name="connsiteX69" fmla="*/ 513561 w 1531177"/>
                <a:gd name="connsiteY69" fmla="*/ 1958886 h 2739387"/>
                <a:gd name="connsiteX70" fmla="*/ 431432 w 1531177"/>
                <a:gd name="connsiteY70" fmla="*/ 1950673 h 2739387"/>
                <a:gd name="connsiteX71" fmla="*/ 396503 w 1531177"/>
                <a:gd name="connsiteY71" fmla="*/ 2006983 h 2739387"/>
                <a:gd name="connsiteX72" fmla="*/ 256582 w 1531177"/>
                <a:gd name="connsiteY72" fmla="*/ 2260308 h 2739387"/>
                <a:gd name="connsiteX73" fmla="*/ 220465 w 1531177"/>
                <a:gd name="connsiteY73" fmla="*/ 2328718 h 2739387"/>
                <a:gd name="connsiteX74" fmla="*/ 318219 w 1531177"/>
                <a:gd name="connsiteY74" fmla="*/ 2336602 h 2739387"/>
                <a:gd name="connsiteX75" fmla="*/ 320055 w 1531177"/>
                <a:gd name="connsiteY75" fmla="*/ 2336970 h 2739387"/>
                <a:gd name="connsiteX76" fmla="*/ 381865 w 1531177"/>
                <a:gd name="connsiteY76" fmla="*/ 2205595 h 2739387"/>
                <a:gd name="connsiteX77" fmla="*/ 291784 w 1531177"/>
                <a:gd name="connsiteY77" fmla="*/ 2199180 h 2739387"/>
                <a:gd name="connsiteX78" fmla="*/ 256582 w 1531177"/>
                <a:gd name="connsiteY78" fmla="*/ 2260308 h 2739387"/>
                <a:gd name="connsiteX79" fmla="*/ 122259 w 1531177"/>
                <a:gd name="connsiteY79" fmla="*/ 2496040 h 2739387"/>
                <a:gd name="connsiteX80" fmla="*/ 116259 w 1531177"/>
                <a:gd name="connsiteY80" fmla="*/ 2513835 h 2739387"/>
                <a:gd name="connsiteX81" fmla="*/ 107738 w 1531177"/>
                <a:gd name="connsiteY81" fmla="*/ 2529586 h 2739387"/>
                <a:gd name="connsiteX82" fmla="*/ 160457 w 1531177"/>
                <a:gd name="connsiteY82" fmla="*/ 2538324 h 2739387"/>
                <a:gd name="connsiteX83" fmla="*/ 216810 w 1531177"/>
                <a:gd name="connsiteY83" fmla="*/ 2542149 h 2739387"/>
                <a:gd name="connsiteX84" fmla="*/ 260165 w 1531177"/>
                <a:gd name="connsiteY84" fmla="*/ 2445665 h 2739387"/>
                <a:gd name="connsiteX85" fmla="*/ 157427 w 1531177"/>
                <a:gd name="connsiteY85" fmla="*/ 2439434 h 2739387"/>
                <a:gd name="connsiteX86" fmla="*/ 122264 w 1531177"/>
                <a:gd name="connsiteY86" fmla="*/ 2496040 h 2739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531177" h="2739387">
                  <a:moveTo>
                    <a:pt x="0" y="2730393"/>
                  </a:moveTo>
                  <a:lnTo>
                    <a:pt x="187992" y="2739388"/>
                  </a:lnTo>
                  <a:lnTo>
                    <a:pt x="209153" y="2695596"/>
                  </a:lnTo>
                  <a:cubicBezTo>
                    <a:pt x="193835" y="2690375"/>
                    <a:pt x="174353" y="2675121"/>
                    <a:pt x="162617" y="2668376"/>
                  </a:cubicBezTo>
                  <a:lnTo>
                    <a:pt x="161540" y="2653954"/>
                  </a:lnTo>
                  <a:lnTo>
                    <a:pt x="43500" y="2646394"/>
                  </a:lnTo>
                  <a:lnTo>
                    <a:pt x="6" y="2730393"/>
                  </a:lnTo>
                  <a:close/>
                  <a:moveTo>
                    <a:pt x="1418512" y="176965"/>
                  </a:moveTo>
                  <a:lnTo>
                    <a:pt x="1441309" y="178707"/>
                  </a:lnTo>
                  <a:lnTo>
                    <a:pt x="1531178" y="10832"/>
                  </a:lnTo>
                  <a:cubicBezTo>
                    <a:pt x="1523806" y="2842"/>
                    <a:pt x="1523650" y="2931"/>
                    <a:pt x="1511082" y="0"/>
                  </a:cubicBezTo>
                  <a:lnTo>
                    <a:pt x="1421096" y="163503"/>
                  </a:lnTo>
                  <a:cubicBezTo>
                    <a:pt x="1414813" y="179645"/>
                    <a:pt x="1418038" y="167104"/>
                    <a:pt x="1418518" y="176965"/>
                  </a:cubicBezTo>
                  <a:close/>
                  <a:moveTo>
                    <a:pt x="1281945" y="415594"/>
                  </a:moveTo>
                  <a:lnTo>
                    <a:pt x="1316891" y="417705"/>
                  </a:lnTo>
                  <a:cubicBezTo>
                    <a:pt x="1325161" y="397699"/>
                    <a:pt x="1338543" y="374393"/>
                    <a:pt x="1348142" y="355677"/>
                  </a:cubicBezTo>
                  <a:cubicBezTo>
                    <a:pt x="1357495" y="337430"/>
                    <a:pt x="1379276" y="309786"/>
                    <a:pt x="1376798" y="289993"/>
                  </a:cubicBezTo>
                  <a:lnTo>
                    <a:pt x="1350279" y="288368"/>
                  </a:lnTo>
                  <a:cubicBezTo>
                    <a:pt x="1344481" y="301305"/>
                    <a:pt x="1340842" y="308820"/>
                    <a:pt x="1333426" y="320992"/>
                  </a:cubicBezTo>
                  <a:cubicBezTo>
                    <a:pt x="1326618" y="332160"/>
                    <a:pt x="1323398" y="340552"/>
                    <a:pt x="1316422" y="352238"/>
                  </a:cubicBezTo>
                  <a:cubicBezTo>
                    <a:pt x="1304351" y="372478"/>
                    <a:pt x="1291036" y="395041"/>
                    <a:pt x="1281945" y="415594"/>
                  </a:cubicBezTo>
                  <a:close/>
                  <a:moveTo>
                    <a:pt x="1149290" y="654726"/>
                  </a:moveTo>
                  <a:lnTo>
                    <a:pt x="1182701" y="653962"/>
                  </a:lnTo>
                  <a:cubicBezTo>
                    <a:pt x="1204130" y="648294"/>
                    <a:pt x="1212350" y="615016"/>
                    <a:pt x="1222535" y="596004"/>
                  </a:cubicBezTo>
                  <a:cubicBezTo>
                    <a:pt x="1234522" y="573626"/>
                    <a:pt x="1247781" y="551861"/>
                    <a:pt x="1255873" y="530973"/>
                  </a:cubicBezTo>
                  <a:lnTo>
                    <a:pt x="1223338" y="524150"/>
                  </a:lnTo>
                  <a:cubicBezTo>
                    <a:pt x="1222708" y="522771"/>
                    <a:pt x="1221039" y="523435"/>
                    <a:pt x="1219985" y="522860"/>
                  </a:cubicBezTo>
                  <a:cubicBezTo>
                    <a:pt x="1208009" y="543888"/>
                    <a:pt x="1197489" y="565909"/>
                    <a:pt x="1185285" y="587026"/>
                  </a:cubicBezTo>
                  <a:cubicBezTo>
                    <a:pt x="1178488" y="598791"/>
                    <a:pt x="1173912" y="606613"/>
                    <a:pt x="1166757" y="620779"/>
                  </a:cubicBezTo>
                  <a:cubicBezTo>
                    <a:pt x="1159536" y="635084"/>
                    <a:pt x="1153001" y="640427"/>
                    <a:pt x="1149290" y="654726"/>
                  </a:cubicBezTo>
                  <a:close/>
                  <a:moveTo>
                    <a:pt x="1016635" y="891636"/>
                  </a:moveTo>
                  <a:lnTo>
                    <a:pt x="1058032" y="893965"/>
                  </a:lnTo>
                  <a:cubicBezTo>
                    <a:pt x="1074120" y="891553"/>
                    <a:pt x="1074238" y="880430"/>
                    <a:pt x="1081755" y="865355"/>
                  </a:cubicBezTo>
                  <a:cubicBezTo>
                    <a:pt x="1087586" y="853663"/>
                    <a:pt x="1092452" y="845226"/>
                    <a:pt x="1098502" y="834070"/>
                  </a:cubicBezTo>
                  <a:cubicBezTo>
                    <a:pt x="1110890" y="811211"/>
                    <a:pt x="1120037" y="791233"/>
                    <a:pt x="1131773" y="769647"/>
                  </a:cubicBezTo>
                  <a:lnTo>
                    <a:pt x="1088993" y="764605"/>
                  </a:lnTo>
                  <a:cubicBezTo>
                    <a:pt x="1078669" y="771439"/>
                    <a:pt x="1076693" y="780362"/>
                    <a:pt x="1070231" y="793679"/>
                  </a:cubicBezTo>
                  <a:cubicBezTo>
                    <a:pt x="1063127" y="808319"/>
                    <a:pt x="1058925" y="814003"/>
                    <a:pt x="1051519" y="827247"/>
                  </a:cubicBezTo>
                  <a:cubicBezTo>
                    <a:pt x="1039315" y="849106"/>
                    <a:pt x="1029303" y="872083"/>
                    <a:pt x="1016635" y="891642"/>
                  </a:cubicBezTo>
                  <a:close/>
                  <a:moveTo>
                    <a:pt x="883980" y="1128876"/>
                  </a:moveTo>
                  <a:lnTo>
                    <a:pt x="940857" y="1134141"/>
                  </a:lnTo>
                  <a:lnTo>
                    <a:pt x="942844" y="1134442"/>
                  </a:lnTo>
                  <a:lnTo>
                    <a:pt x="1008878" y="1005284"/>
                  </a:lnTo>
                  <a:lnTo>
                    <a:pt x="956338" y="1001867"/>
                  </a:lnTo>
                  <a:lnTo>
                    <a:pt x="883980" y="1128876"/>
                  </a:lnTo>
                  <a:close/>
                  <a:moveTo>
                    <a:pt x="751319" y="1366394"/>
                  </a:moveTo>
                  <a:lnTo>
                    <a:pt x="819352" y="1370381"/>
                  </a:lnTo>
                  <a:cubicBezTo>
                    <a:pt x="831958" y="1344434"/>
                    <a:pt x="879705" y="1266678"/>
                    <a:pt x="880269" y="1242741"/>
                  </a:cubicBezTo>
                  <a:lnTo>
                    <a:pt x="823688" y="1239234"/>
                  </a:lnTo>
                  <a:cubicBezTo>
                    <a:pt x="811818" y="1260145"/>
                    <a:pt x="799000" y="1281898"/>
                    <a:pt x="787504" y="1303127"/>
                  </a:cubicBezTo>
                  <a:cubicBezTo>
                    <a:pt x="776281" y="1323847"/>
                    <a:pt x="763719" y="1346706"/>
                    <a:pt x="751325" y="1366394"/>
                  </a:cubicBezTo>
                  <a:close/>
                  <a:moveTo>
                    <a:pt x="622688" y="1604365"/>
                  </a:moveTo>
                  <a:lnTo>
                    <a:pt x="695771" y="1609786"/>
                  </a:lnTo>
                  <a:lnTo>
                    <a:pt x="757614" y="1483749"/>
                  </a:lnTo>
                  <a:cubicBezTo>
                    <a:pt x="736593" y="1477618"/>
                    <a:pt x="709014" y="1480935"/>
                    <a:pt x="691027" y="1475044"/>
                  </a:cubicBezTo>
                  <a:cubicBezTo>
                    <a:pt x="684961" y="1488272"/>
                    <a:pt x="680569" y="1492973"/>
                    <a:pt x="673560" y="1506859"/>
                  </a:cubicBezTo>
                  <a:cubicBezTo>
                    <a:pt x="666880" y="1520103"/>
                    <a:pt x="663923" y="1525776"/>
                    <a:pt x="656551" y="1538105"/>
                  </a:cubicBezTo>
                  <a:cubicBezTo>
                    <a:pt x="650061" y="1548948"/>
                    <a:pt x="624809" y="1595738"/>
                    <a:pt x="622694" y="1604370"/>
                  </a:cubicBezTo>
                  <a:close/>
                  <a:moveTo>
                    <a:pt x="490033" y="1841548"/>
                  </a:moveTo>
                  <a:cubicBezTo>
                    <a:pt x="514252" y="1844022"/>
                    <a:pt x="538478" y="1848193"/>
                    <a:pt x="562519" y="1845194"/>
                  </a:cubicBezTo>
                  <a:cubicBezTo>
                    <a:pt x="583842" y="1838751"/>
                    <a:pt x="591789" y="1807299"/>
                    <a:pt x="601633" y="1788912"/>
                  </a:cubicBezTo>
                  <a:cubicBezTo>
                    <a:pt x="612878" y="1767901"/>
                    <a:pt x="626812" y="1743038"/>
                    <a:pt x="635362" y="1720731"/>
                  </a:cubicBezTo>
                  <a:lnTo>
                    <a:pt x="562390" y="1714897"/>
                  </a:lnTo>
                  <a:cubicBezTo>
                    <a:pt x="552228" y="1723372"/>
                    <a:pt x="549410" y="1731340"/>
                    <a:pt x="543634" y="1742864"/>
                  </a:cubicBezTo>
                  <a:lnTo>
                    <a:pt x="490033" y="1841548"/>
                  </a:lnTo>
                  <a:close/>
                  <a:moveTo>
                    <a:pt x="396497" y="2006977"/>
                  </a:moveTo>
                  <a:cubicBezTo>
                    <a:pt x="388054" y="2034197"/>
                    <a:pt x="363254" y="2058647"/>
                    <a:pt x="359253" y="2085197"/>
                  </a:cubicBezTo>
                  <a:cubicBezTo>
                    <a:pt x="373729" y="2093891"/>
                    <a:pt x="401911" y="2092372"/>
                    <a:pt x="419288" y="2089742"/>
                  </a:cubicBezTo>
                  <a:lnTo>
                    <a:pt x="445997" y="2093556"/>
                  </a:lnTo>
                  <a:lnTo>
                    <a:pt x="513561" y="1958886"/>
                  </a:lnTo>
                  <a:lnTo>
                    <a:pt x="431432" y="1950673"/>
                  </a:lnTo>
                  <a:lnTo>
                    <a:pt x="396503" y="2006983"/>
                  </a:lnTo>
                  <a:close/>
                  <a:moveTo>
                    <a:pt x="256582" y="2260308"/>
                  </a:moveTo>
                  <a:lnTo>
                    <a:pt x="220465" y="2328718"/>
                  </a:lnTo>
                  <a:lnTo>
                    <a:pt x="318219" y="2336602"/>
                  </a:lnTo>
                  <a:lnTo>
                    <a:pt x="320055" y="2336970"/>
                  </a:lnTo>
                  <a:cubicBezTo>
                    <a:pt x="330095" y="2312386"/>
                    <a:pt x="383768" y="2220727"/>
                    <a:pt x="381865" y="2205595"/>
                  </a:cubicBezTo>
                  <a:lnTo>
                    <a:pt x="291784" y="2199180"/>
                  </a:lnTo>
                  <a:lnTo>
                    <a:pt x="256582" y="2260308"/>
                  </a:lnTo>
                  <a:close/>
                  <a:moveTo>
                    <a:pt x="122259" y="2496040"/>
                  </a:moveTo>
                  <a:cubicBezTo>
                    <a:pt x="120662" y="2509692"/>
                    <a:pt x="123269" y="2499909"/>
                    <a:pt x="116259" y="2513835"/>
                  </a:cubicBezTo>
                  <a:cubicBezTo>
                    <a:pt x="113519" y="2519273"/>
                    <a:pt x="111030" y="2522992"/>
                    <a:pt x="107738" y="2529586"/>
                  </a:cubicBezTo>
                  <a:cubicBezTo>
                    <a:pt x="121154" y="2539614"/>
                    <a:pt x="144597" y="2537275"/>
                    <a:pt x="160457" y="2538324"/>
                  </a:cubicBezTo>
                  <a:cubicBezTo>
                    <a:pt x="180140" y="2539631"/>
                    <a:pt x="196290" y="2541725"/>
                    <a:pt x="216810" y="2542149"/>
                  </a:cubicBezTo>
                  <a:cubicBezTo>
                    <a:pt x="224745" y="2515633"/>
                    <a:pt x="257866" y="2468089"/>
                    <a:pt x="260165" y="2445665"/>
                  </a:cubicBezTo>
                  <a:lnTo>
                    <a:pt x="157427" y="2439434"/>
                  </a:lnTo>
                  <a:cubicBezTo>
                    <a:pt x="153175" y="2453683"/>
                    <a:pt x="133353" y="2488151"/>
                    <a:pt x="122264" y="2496040"/>
                  </a:cubicBezTo>
                  <a:close/>
                </a:path>
              </a:pathLst>
            </a:custGeom>
            <a:solidFill>
              <a:srgbClr val="E62129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2B9A6D27-E978-01F3-AB60-C8B5E12BC53D}"/>
                </a:ext>
              </a:extLst>
            </p:cNvPr>
            <p:cNvSpPr/>
            <p:nvPr/>
          </p:nvSpPr>
          <p:spPr>
            <a:xfrm>
              <a:off x="8484178" y="1700964"/>
              <a:ext cx="1433574" cy="2476988"/>
            </a:xfrm>
            <a:custGeom>
              <a:avLst/>
              <a:gdLst>
                <a:gd name="connsiteX0" fmla="*/ 11 w 1433574"/>
                <a:gd name="connsiteY0" fmla="*/ 2469429 h 2476988"/>
                <a:gd name="connsiteX1" fmla="*/ 118051 w 1433574"/>
                <a:gd name="connsiteY1" fmla="*/ 2476989 h 2476988"/>
                <a:gd name="connsiteX2" fmla="*/ 122610 w 1433574"/>
                <a:gd name="connsiteY2" fmla="*/ 2476766 h 2476988"/>
                <a:gd name="connsiteX3" fmla="*/ 169213 w 1433574"/>
                <a:gd name="connsiteY3" fmla="*/ 2369578 h 2476988"/>
                <a:gd name="connsiteX4" fmla="*/ 186150 w 1433574"/>
                <a:gd name="connsiteY4" fmla="*/ 2368763 h 2476988"/>
                <a:gd name="connsiteX5" fmla="*/ 173315 w 1433574"/>
                <a:gd name="connsiteY5" fmla="*/ 2365190 h 2476988"/>
                <a:gd name="connsiteX6" fmla="*/ 116962 w 1433574"/>
                <a:gd name="connsiteY6" fmla="*/ 2361365 h 2476988"/>
                <a:gd name="connsiteX7" fmla="*/ 64243 w 1433574"/>
                <a:gd name="connsiteY7" fmla="*/ 2352627 h 2476988"/>
                <a:gd name="connsiteX8" fmla="*/ 0 w 1433574"/>
                <a:gd name="connsiteY8" fmla="*/ 2469435 h 2476988"/>
                <a:gd name="connsiteX9" fmla="*/ 1306795 w 1433574"/>
                <a:gd name="connsiteY9" fmla="*/ 111397 h 2476988"/>
                <a:gd name="connsiteX10" fmla="*/ 1333314 w 1433574"/>
                <a:gd name="connsiteY10" fmla="*/ 113022 h 2476988"/>
                <a:gd name="connsiteX11" fmla="*/ 1341233 w 1433574"/>
                <a:gd name="connsiteY11" fmla="*/ 112771 h 2476988"/>
                <a:gd name="connsiteX12" fmla="*/ 1395236 w 1433574"/>
                <a:gd name="connsiteY12" fmla="*/ 6259 h 2476988"/>
                <a:gd name="connsiteX13" fmla="*/ 1433574 w 1433574"/>
                <a:gd name="connsiteY13" fmla="*/ 8828 h 2476988"/>
                <a:gd name="connsiteX14" fmla="*/ 1397825 w 1433574"/>
                <a:gd name="connsiteY14" fmla="*/ 1742 h 2476988"/>
                <a:gd name="connsiteX15" fmla="*/ 1375029 w 1433574"/>
                <a:gd name="connsiteY15" fmla="*/ 0 h 2476988"/>
                <a:gd name="connsiteX16" fmla="*/ 1306795 w 1433574"/>
                <a:gd name="connsiteY16" fmla="*/ 111397 h 2476988"/>
                <a:gd name="connsiteX17" fmla="*/ 1176501 w 1433574"/>
                <a:gd name="connsiteY17" fmla="*/ 345895 h 2476988"/>
                <a:gd name="connsiteX18" fmla="*/ 1179855 w 1433574"/>
                <a:gd name="connsiteY18" fmla="*/ 347185 h 2476988"/>
                <a:gd name="connsiteX19" fmla="*/ 1212389 w 1433574"/>
                <a:gd name="connsiteY19" fmla="*/ 354008 h 2476988"/>
                <a:gd name="connsiteX20" fmla="*/ 1225844 w 1433574"/>
                <a:gd name="connsiteY20" fmla="*/ 354371 h 2476988"/>
                <a:gd name="connsiteX21" fmla="*/ 1217563 w 1433574"/>
                <a:gd name="connsiteY21" fmla="*/ 345901 h 2476988"/>
                <a:gd name="connsiteX22" fmla="*/ 1270209 w 1433574"/>
                <a:gd name="connsiteY22" fmla="*/ 245157 h 2476988"/>
                <a:gd name="connsiteX23" fmla="*/ 1291215 w 1433574"/>
                <a:gd name="connsiteY23" fmla="*/ 245274 h 2476988"/>
                <a:gd name="connsiteX24" fmla="*/ 1273407 w 1433574"/>
                <a:gd name="connsiteY24" fmla="*/ 240740 h 2476988"/>
                <a:gd name="connsiteX25" fmla="*/ 1238462 w 1433574"/>
                <a:gd name="connsiteY25" fmla="*/ 238630 h 2476988"/>
                <a:gd name="connsiteX26" fmla="*/ 1207651 w 1433574"/>
                <a:gd name="connsiteY26" fmla="*/ 290942 h 2476988"/>
                <a:gd name="connsiteX27" fmla="*/ 1192969 w 1433574"/>
                <a:gd name="connsiteY27" fmla="*/ 316459 h 2476988"/>
                <a:gd name="connsiteX28" fmla="*/ 1176506 w 1433574"/>
                <a:gd name="connsiteY28" fmla="*/ 345901 h 2476988"/>
                <a:gd name="connsiteX29" fmla="*/ 1045509 w 1433574"/>
                <a:gd name="connsiteY29" fmla="*/ 587635 h 2476988"/>
                <a:gd name="connsiteX30" fmla="*/ 1088289 w 1433574"/>
                <a:gd name="connsiteY30" fmla="*/ 592677 h 2476988"/>
                <a:gd name="connsiteX31" fmla="*/ 1091593 w 1433574"/>
                <a:gd name="connsiteY31" fmla="*/ 592275 h 2476988"/>
                <a:gd name="connsiteX32" fmla="*/ 1144960 w 1433574"/>
                <a:gd name="connsiteY32" fmla="*/ 480866 h 2476988"/>
                <a:gd name="connsiteX33" fmla="*/ 1139212 w 1433574"/>
                <a:gd name="connsiteY33" fmla="*/ 476991 h 2476988"/>
                <a:gd name="connsiteX34" fmla="*/ 1105801 w 1433574"/>
                <a:gd name="connsiteY34" fmla="*/ 477756 h 2476988"/>
                <a:gd name="connsiteX35" fmla="*/ 1073847 w 1433574"/>
                <a:gd name="connsiteY35" fmla="*/ 531112 h 2476988"/>
                <a:gd name="connsiteX36" fmla="*/ 1045503 w 1433574"/>
                <a:gd name="connsiteY36" fmla="*/ 587629 h 2476988"/>
                <a:gd name="connsiteX37" fmla="*/ 912854 w 1433574"/>
                <a:gd name="connsiteY37" fmla="*/ 824902 h 2476988"/>
                <a:gd name="connsiteX38" fmla="*/ 965395 w 1433574"/>
                <a:gd name="connsiteY38" fmla="*/ 828319 h 2476988"/>
                <a:gd name="connsiteX39" fmla="*/ 1020993 w 1433574"/>
                <a:gd name="connsiteY39" fmla="*/ 719574 h 2476988"/>
                <a:gd name="connsiteX40" fmla="*/ 1014548 w 1433574"/>
                <a:gd name="connsiteY40" fmla="*/ 717000 h 2476988"/>
                <a:gd name="connsiteX41" fmla="*/ 973151 w 1433574"/>
                <a:gd name="connsiteY41" fmla="*/ 714671 h 2476988"/>
                <a:gd name="connsiteX42" fmla="*/ 912854 w 1433574"/>
                <a:gd name="connsiteY42" fmla="*/ 824902 h 2476988"/>
                <a:gd name="connsiteX43" fmla="*/ 780199 w 1433574"/>
                <a:gd name="connsiteY43" fmla="*/ 1062269 h 2476988"/>
                <a:gd name="connsiteX44" fmla="*/ 836780 w 1433574"/>
                <a:gd name="connsiteY44" fmla="*/ 1065776 h 2476988"/>
                <a:gd name="connsiteX45" fmla="*/ 842684 w 1433574"/>
                <a:gd name="connsiteY45" fmla="*/ 1068171 h 2476988"/>
                <a:gd name="connsiteX46" fmla="*/ 897373 w 1433574"/>
                <a:gd name="connsiteY46" fmla="*/ 957176 h 2476988"/>
                <a:gd name="connsiteX47" fmla="*/ 840496 w 1433574"/>
                <a:gd name="connsiteY47" fmla="*/ 951911 h 2476988"/>
                <a:gd name="connsiteX48" fmla="*/ 810032 w 1433574"/>
                <a:gd name="connsiteY48" fmla="*/ 1007199 h 2476988"/>
                <a:gd name="connsiteX49" fmla="*/ 780199 w 1433574"/>
                <a:gd name="connsiteY49" fmla="*/ 1062269 h 2476988"/>
                <a:gd name="connsiteX50" fmla="*/ 647538 w 1433574"/>
                <a:gd name="connsiteY50" fmla="*/ 1298074 h 2476988"/>
                <a:gd name="connsiteX51" fmla="*/ 714125 w 1433574"/>
                <a:gd name="connsiteY51" fmla="*/ 1306779 h 2476988"/>
                <a:gd name="connsiteX52" fmla="*/ 733607 w 1433574"/>
                <a:gd name="connsiteY52" fmla="*/ 1308297 h 2476988"/>
                <a:gd name="connsiteX53" fmla="*/ 727390 w 1433574"/>
                <a:gd name="connsiteY53" fmla="*/ 1304847 h 2476988"/>
                <a:gd name="connsiteX54" fmla="*/ 720191 w 1433574"/>
                <a:gd name="connsiteY54" fmla="*/ 1299096 h 2476988"/>
                <a:gd name="connsiteX55" fmla="*/ 772481 w 1433574"/>
                <a:gd name="connsiteY55" fmla="*/ 1197871 h 2476988"/>
                <a:gd name="connsiteX56" fmla="*/ 803436 w 1433574"/>
                <a:gd name="connsiteY56" fmla="*/ 1198977 h 2476988"/>
                <a:gd name="connsiteX57" fmla="*/ 775863 w 1433574"/>
                <a:gd name="connsiteY57" fmla="*/ 1193405 h 2476988"/>
                <a:gd name="connsiteX58" fmla="*/ 707830 w 1433574"/>
                <a:gd name="connsiteY58" fmla="*/ 1189418 h 2476988"/>
                <a:gd name="connsiteX59" fmla="*/ 677372 w 1433574"/>
                <a:gd name="connsiteY59" fmla="*/ 1244483 h 2476988"/>
                <a:gd name="connsiteX60" fmla="*/ 647533 w 1433574"/>
                <a:gd name="connsiteY60" fmla="*/ 1298063 h 2476988"/>
                <a:gd name="connsiteX61" fmla="*/ 518907 w 1433574"/>
                <a:gd name="connsiteY61" fmla="*/ 1537932 h 2476988"/>
                <a:gd name="connsiteX62" fmla="*/ 591878 w 1433574"/>
                <a:gd name="connsiteY62" fmla="*/ 1543766 h 2476988"/>
                <a:gd name="connsiteX63" fmla="*/ 597531 w 1433574"/>
                <a:gd name="connsiteY63" fmla="*/ 1543549 h 2476988"/>
                <a:gd name="connsiteX64" fmla="*/ 648068 w 1433574"/>
                <a:gd name="connsiteY64" fmla="*/ 1437713 h 2476988"/>
                <a:gd name="connsiteX65" fmla="*/ 666378 w 1433574"/>
                <a:gd name="connsiteY65" fmla="*/ 1436423 h 2476988"/>
                <a:gd name="connsiteX66" fmla="*/ 652293 w 1433574"/>
                <a:gd name="connsiteY66" fmla="*/ 1432810 h 2476988"/>
                <a:gd name="connsiteX67" fmla="*/ 579210 w 1433574"/>
                <a:gd name="connsiteY67" fmla="*/ 1427389 h 2476988"/>
                <a:gd name="connsiteX68" fmla="*/ 547234 w 1433574"/>
                <a:gd name="connsiteY68" fmla="*/ 1480270 h 2476988"/>
                <a:gd name="connsiteX69" fmla="*/ 533282 w 1433574"/>
                <a:gd name="connsiteY69" fmla="*/ 1506519 h 2476988"/>
                <a:gd name="connsiteX70" fmla="*/ 518912 w 1433574"/>
                <a:gd name="connsiteY70" fmla="*/ 1537926 h 2476988"/>
                <a:gd name="connsiteX71" fmla="*/ 387942 w 1433574"/>
                <a:gd name="connsiteY71" fmla="*/ 1773702 h 2476988"/>
                <a:gd name="connsiteX72" fmla="*/ 470071 w 1433574"/>
                <a:gd name="connsiteY72" fmla="*/ 1781916 h 2476988"/>
                <a:gd name="connsiteX73" fmla="*/ 525118 w 1433574"/>
                <a:gd name="connsiteY73" fmla="*/ 1671334 h 2476988"/>
                <a:gd name="connsiteX74" fmla="*/ 519035 w 1433574"/>
                <a:gd name="connsiteY74" fmla="*/ 1668229 h 2476988"/>
                <a:gd name="connsiteX75" fmla="*/ 446549 w 1433574"/>
                <a:gd name="connsiteY75" fmla="*/ 1664583 h 2476988"/>
                <a:gd name="connsiteX76" fmla="*/ 415672 w 1433574"/>
                <a:gd name="connsiteY76" fmla="*/ 1718677 h 2476988"/>
                <a:gd name="connsiteX77" fmla="*/ 400928 w 1433574"/>
                <a:gd name="connsiteY77" fmla="*/ 1744165 h 2476988"/>
                <a:gd name="connsiteX78" fmla="*/ 387948 w 1433574"/>
                <a:gd name="connsiteY78" fmla="*/ 1773708 h 2476988"/>
                <a:gd name="connsiteX79" fmla="*/ 248301 w 1433574"/>
                <a:gd name="connsiteY79" fmla="*/ 2022209 h 2476988"/>
                <a:gd name="connsiteX80" fmla="*/ 338382 w 1433574"/>
                <a:gd name="connsiteY80" fmla="*/ 2028625 h 2476988"/>
                <a:gd name="connsiteX81" fmla="*/ 344615 w 1433574"/>
                <a:gd name="connsiteY81" fmla="*/ 2028882 h 2476988"/>
                <a:gd name="connsiteX82" fmla="*/ 398406 w 1433574"/>
                <a:gd name="connsiteY82" fmla="*/ 1919042 h 2476988"/>
                <a:gd name="connsiteX83" fmla="*/ 375805 w 1433574"/>
                <a:gd name="connsiteY83" fmla="*/ 1912766 h 2476988"/>
                <a:gd name="connsiteX84" fmla="*/ 315769 w 1433574"/>
                <a:gd name="connsiteY84" fmla="*/ 1908221 h 2476988"/>
                <a:gd name="connsiteX85" fmla="*/ 248306 w 1433574"/>
                <a:gd name="connsiteY85" fmla="*/ 2022204 h 2476988"/>
                <a:gd name="connsiteX86" fmla="*/ 113932 w 1433574"/>
                <a:gd name="connsiteY86" fmla="*/ 2262464 h 2476988"/>
                <a:gd name="connsiteX87" fmla="*/ 216670 w 1433574"/>
                <a:gd name="connsiteY87" fmla="*/ 2268695 h 2476988"/>
                <a:gd name="connsiteX88" fmla="*/ 221620 w 1433574"/>
                <a:gd name="connsiteY88" fmla="*/ 2268913 h 2476988"/>
                <a:gd name="connsiteX89" fmla="*/ 274730 w 1433574"/>
                <a:gd name="connsiteY89" fmla="*/ 2159626 h 2476988"/>
                <a:gd name="connsiteX90" fmla="*/ 176976 w 1433574"/>
                <a:gd name="connsiteY90" fmla="*/ 2151742 h 2476988"/>
                <a:gd name="connsiteX91" fmla="*/ 113927 w 1433574"/>
                <a:gd name="connsiteY91" fmla="*/ 2262458 h 2476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1433574" h="2476988">
                  <a:moveTo>
                    <a:pt x="11" y="2469429"/>
                  </a:moveTo>
                  <a:lnTo>
                    <a:pt x="118051" y="2476989"/>
                  </a:lnTo>
                  <a:lnTo>
                    <a:pt x="122610" y="2476766"/>
                  </a:lnTo>
                  <a:cubicBezTo>
                    <a:pt x="122214" y="2455068"/>
                    <a:pt x="158688" y="2392845"/>
                    <a:pt x="169213" y="2369578"/>
                  </a:cubicBezTo>
                  <a:lnTo>
                    <a:pt x="186150" y="2368763"/>
                  </a:lnTo>
                  <a:lnTo>
                    <a:pt x="173315" y="2365190"/>
                  </a:lnTo>
                  <a:cubicBezTo>
                    <a:pt x="152795" y="2364765"/>
                    <a:pt x="136651" y="2362672"/>
                    <a:pt x="116962" y="2361365"/>
                  </a:cubicBezTo>
                  <a:cubicBezTo>
                    <a:pt x="101108" y="2360315"/>
                    <a:pt x="77664" y="2362655"/>
                    <a:pt x="64243" y="2352627"/>
                  </a:cubicBezTo>
                  <a:lnTo>
                    <a:pt x="0" y="2469435"/>
                  </a:lnTo>
                  <a:close/>
                  <a:moveTo>
                    <a:pt x="1306795" y="111397"/>
                  </a:moveTo>
                  <a:lnTo>
                    <a:pt x="1333314" y="113022"/>
                  </a:lnTo>
                  <a:lnTo>
                    <a:pt x="1341233" y="112771"/>
                  </a:lnTo>
                  <a:lnTo>
                    <a:pt x="1395236" y="6259"/>
                  </a:lnTo>
                  <a:lnTo>
                    <a:pt x="1433574" y="8828"/>
                  </a:lnTo>
                  <a:lnTo>
                    <a:pt x="1397825" y="1742"/>
                  </a:lnTo>
                  <a:lnTo>
                    <a:pt x="1375029" y="0"/>
                  </a:lnTo>
                  <a:cubicBezTo>
                    <a:pt x="1356071" y="12038"/>
                    <a:pt x="1320083" y="90805"/>
                    <a:pt x="1306795" y="111397"/>
                  </a:cubicBezTo>
                  <a:close/>
                  <a:moveTo>
                    <a:pt x="1176501" y="345895"/>
                  </a:moveTo>
                  <a:cubicBezTo>
                    <a:pt x="1177556" y="346465"/>
                    <a:pt x="1179224" y="345806"/>
                    <a:pt x="1179855" y="347185"/>
                  </a:cubicBezTo>
                  <a:lnTo>
                    <a:pt x="1212389" y="354008"/>
                  </a:lnTo>
                  <a:lnTo>
                    <a:pt x="1225844" y="354371"/>
                  </a:lnTo>
                  <a:cubicBezTo>
                    <a:pt x="1210459" y="346839"/>
                    <a:pt x="1223896" y="352562"/>
                    <a:pt x="1217563" y="345901"/>
                  </a:cubicBezTo>
                  <a:lnTo>
                    <a:pt x="1270209" y="245157"/>
                  </a:lnTo>
                  <a:lnTo>
                    <a:pt x="1291215" y="245274"/>
                  </a:lnTo>
                  <a:lnTo>
                    <a:pt x="1273407" y="240740"/>
                  </a:lnTo>
                  <a:lnTo>
                    <a:pt x="1238462" y="238630"/>
                  </a:lnTo>
                  <a:cubicBezTo>
                    <a:pt x="1229332" y="249356"/>
                    <a:pt x="1215297" y="275861"/>
                    <a:pt x="1207651" y="290942"/>
                  </a:cubicBezTo>
                  <a:cubicBezTo>
                    <a:pt x="1201535" y="303013"/>
                    <a:pt x="1199063" y="305453"/>
                    <a:pt x="1192969" y="316459"/>
                  </a:cubicBezTo>
                  <a:cubicBezTo>
                    <a:pt x="1186367" y="328379"/>
                    <a:pt x="1184905" y="335046"/>
                    <a:pt x="1176506" y="345901"/>
                  </a:cubicBezTo>
                  <a:close/>
                  <a:moveTo>
                    <a:pt x="1045509" y="587635"/>
                  </a:moveTo>
                  <a:lnTo>
                    <a:pt x="1088289" y="592677"/>
                  </a:lnTo>
                  <a:lnTo>
                    <a:pt x="1091593" y="592275"/>
                  </a:lnTo>
                  <a:lnTo>
                    <a:pt x="1144960" y="480866"/>
                  </a:lnTo>
                  <a:lnTo>
                    <a:pt x="1139212" y="476991"/>
                  </a:lnTo>
                  <a:lnTo>
                    <a:pt x="1105801" y="477756"/>
                  </a:lnTo>
                  <a:cubicBezTo>
                    <a:pt x="1093239" y="494451"/>
                    <a:pt x="1083909" y="513653"/>
                    <a:pt x="1073847" y="531112"/>
                  </a:cubicBezTo>
                  <a:cubicBezTo>
                    <a:pt x="1065080" y="546328"/>
                    <a:pt x="1049359" y="570214"/>
                    <a:pt x="1045503" y="587629"/>
                  </a:cubicBezTo>
                  <a:close/>
                  <a:moveTo>
                    <a:pt x="912854" y="824902"/>
                  </a:moveTo>
                  <a:lnTo>
                    <a:pt x="965395" y="828319"/>
                  </a:lnTo>
                  <a:lnTo>
                    <a:pt x="1020993" y="719574"/>
                  </a:lnTo>
                  <a:lnTo>
                    <a:pt x="1014548" y="717000"/>
                  </a:lnTo>
                  <a:lnTo>
                    <a:pt x="973151" y="714671"/>
                  </a:lnTo>
                  <a:cubicBezTo>
                    <a:pt x="952654" y="751445"/>
                    <a:pt x="931939" y="786727"/>
                    <a:pt x="912854" y="824902"/>
                  </a:cubicBezTo>
                  <a:close/>
                  <a:moveTo>
                    <a:pt x="780199" y="1062269"/>
                  </a:moveTo>
                  <a:lnTo>
                    <a:pt x="836780" y="1065776"/>
                  </a:lnTo>
                  <a:lnTo>
                    <a:pt x="842684" y="1068171"/>
                  </a:lnTo>
                  <a:lnTo>
                    <a:pt x="897373" y="957176"/>
                  </a:lnTo>
                  <a:lnTo>
                    <a:pt x="840496" y="951911"/>
                  </a:lnTo>
                  <a:cubicBezTo>
                    <a:pt x="833091" y="968611"/>
                    <a:pt x="820155" y="990231"/>
                    <a:pt x="810032" y="1007199"/>
                  </a:cubicBezTo>
                  <a:cubicBezTo>
                    <a:pt x="799217" y="1025329"/>
                    <a:pt x="789005" y="1044480"/>
                    <a:pt x="780199" y="1062269"/>
                  </a:cubicBezTo>
                  <a:close/>
                  <a:moveTo>
                    <a:pt x="647538" y="1298074"/>
                  </a:moveTo>
                  <a:cubicBezTo>
                    <a:pt x="665530" y="1303970"/>
                    <a:pt x="693103" y="1300648"/>
                    <a:pt x="714125" y="1306779"/>
                  </a:cubicBezTo>
                  <a:lnTo>
                    <a:pt x="733607" y="1308297"/>
                  </a:lnTo>
                  <a:cubicBezTo>
                    <a:pt x="731961" y="1307181"/>
                    <a:pt x="727758" y="1305103"/>
                    <a:pt x="727390" y="1304847"/>
                  </a:cubicBezTo>
                  <a:cubicBezTo>
                    <a:pt x="721815" y="1300955"/>
                    <a:pt x="723406" y="1302312"/>
                    <a:pt x="720191" y="1299096"/>
                  </a:cubicBezTo>
                  <a:lnTo>
                    <a:pt x="772481" y="1197871"/>
                  </a:lnTo>
                  <a:lnTo>
                    <a:pt x="803436" y="1198977"/>
                  </a:lnTo>
                  <a:lnTo>
                    <a:pt x="775863" y="1193405"/>
                  </a:lnTo>
                  <a:lnTo>
                    <a:pt x="707830" y="1189418"/>
                  </a:lnTo>
                  <a:cubicBezTo>
                    <a:pt x="699007" y="1208782"/>
                    <a:pt x="688672" y="1225482"/>
                    <a:pt x="677372" y="1244483"/>
                  </a:cubicBezTo>
                  <a:cubicBezTo>
                    <a:pt x="666199" y="1263260"/>
                    <a:pt x="658398" y="1280659"/>
                    <a:pt x="647533" y="1298063"/>
                  </a:cubicBezTo>
                  <a:close/>
                  <a:moveTo>
                    <a:pt x="518907" y="1537932"/>
                  </a:moveTo>
                  <a:lnTo>
                    <a:pt x="591878" y="1543766"/>
                  </a:lnTo>
                  <a:lnTo>
                    <a:pt x="597531" y="1543549"/>
                  </a:lnTo>
                  <a:cubicBezTo>
                    <a:pt x="597163" y="1527797"/>
                    <a:pt x="638012" y="1456239"/>
                    <a:pt x="648068" y="1437713"/>
                  </a:cubicBezTo>
                  <a:lnTo>
                    <a:pt x="666378" y="1436423"/>
                  </a:lnTo>
                  <a:lnTo>
                    <a:pt x="652293" y="1432810"/>
                  </a:lnTo>
                  <a:lnTo>
                    <a:pt x="579210" y="1427389"/>
                  </a:lnTo>
                  <a:cubicBezTo>
                    <a:pt x="566525" y="1443078"/>
                    <a:pt x="557368" y="1462732"/>
                    <a:pt x="547234" y="1480270"/>
                  </a:cubicBezTo>
                  <a:cubicBezTo>
                    <a:pt x="541982" y="1489360"/>
                    <a:pt x="539326" y="1496580"/>
                    <a:pt x="533282" y="1506519"/>
                  </a:cubicBezTo>
                  <a:cubicBezTo>
                    <a:pt x="525369" y="1519545"/>
                    <a:pt x="522182" y="1521315"/>
                    <a:pt x="518912" y="1537926"/>
                  </a:cubicBezTo>
                  <a:close/>
                  <a:moveTo>
                    <a:pt x="387942" y="1773702"/>
                  </a:moveTo>
                  <a:lnTo>
                    <a:pt x="470071" y="1781916"/>
                  </a:lnTo>
                  <a:lnTo>
                    <a:pt x="525118" y="1671334"/>
                  </a:lnTo>
                  <a:lnTo>
                    <a:pt x="519035" y="1668229"/>
                  </a:lnTo>
                  <a:cubicBezTo>
                    <a:pt x="495000" y="1671228"/>
                    <a:pt x="470769" y="1667057"/>
                    <a:pt x="446549" y="1664583"/>
                  </a:cubicBezTo>
                  <a:cubicBezTo>
                    <a:pt x="435528" y="1678475"/>
                    <a:pt x="425204" y="1701485"/>
                    <a:pt x="415672" y="1718677"/>
                  </a:cubicBezTo>
                  <a:cubicBezTo>
                    <a:pt x="409896" y="1729084"/>
                    <a:pt x="407089" y="1733144"/>
                    <a:pt x="400928" y="1744165"/>
                  </a:cubicBezTo>
                  <a:cubicBezTo>
                    <a:pt x="394360" y="1755908"/>
                    <a:pt x="388367" y="1760374"/>
                    <a:pt x="387948" y="1773708"/>
                  </a:cubicBezTo>
                  <a:close/>
                  <a:moveTo>
                    <a:pt x="248301" y="2022209"/>
                  </a:moveTo>
                  <a:lnTo>
                    <a:pt x="338382" y="2028625"/>
                  </a:lnTo>
                  <a:lnTo>
                    <a:pt x="344615" y="2028882"/>
                  </a:lnTo>
                  <a:lnTo>
                    <a:pt x="398406" y="1919042"/>
                  </a:lnTo>
                  <a:cubicBezTo>
                    <a:pt x="385336" y="1917495"/>
                    <a:pt x="384064" y="1919265"/>
                    <a:pt x="375805" y="1912766"/>
                  </a:cubicBezTo>
                  <a:cubicBezTo>
                    <a:pt x="358427" y="1915396"/>
                    <a:pt x="330245" y="1916920"/>
                    <a:pt x="315769" y="1908221"/>
                  </a:cubicBezTo>
                  <a:cubicBezTo>
                    <a:pt x="303386" y="1917339"/>
                    <a:pt x="258876" y="2001896"/>
                    <a:pt x="248306" y="2022204"/>
                  </a:cubicBezTo>
                  <a:close/>
                  <a:moveTo>
                    <a:pt x="113932" y="2262464"/>
                  </a:moveTo>
                  <a:lnTo>
                    <a:pt x="216670" y="2268695"/>
                  </a:lnTo>
                  <a:lnTo>
                    <a:pt x="221620" y="2268913"/>
                  </a:lnTo>
                  <a:lnTo>
                    <a:pt x="274730" y="2159626"/>
                  </a:lnTo>
                  <a:lnTo>
                    <a:pt x="176976" y="2151742"/>
                  </a:lnTo>
                  <a:lnTo>
                    <a:pt x="113927" y="2262458"/>
                  </a:lnTo>
                  <a:close/>
                </a:path>
              </a:pathLst>
            </a:custGeom>
            <a:solidFill>
              <a:srgbClr val="F9BF00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7A622624-DF4F-490B-E857-3B567E3ECCA0}"/>
                </a:ext>
              </a:extLst>
            </p:cNvPr>
            <p:cNvSpPr/>
            <p:nvPr/>
          </p:nvSpPr>
          <p:spPr>
            <a:xfrm>
              <a:off x="8410341" y="5485508"/>
              <a:ext cx="204830" cy="644140"/>
            </a:xfrm>
            <a:custGeom>
              <a:avLst/>
              <a:gdLst>
                <a:gd name="connsiteX0" fmla="*/ 47167 w 204830"/>
                <a:gd name="connsiteY0" fmla="*/ 486807 h 644140"/>
                <a:gd name="connsiteX1" fmla="*/ 10247 w 204830"/>
                <a:gd name="connsiteY1" fmla="*/ 603911 h 644140"/>
                <a:gd name="connsiteX2" fmla="*/ 7674 w 204830"/>
                <a:gd name="connsiteY2" fmla="*/ 644140 h 644140"/>
                <a:gd name="connsiteX3" fmla="*/ 47926 w 204830"/>
                <a:gd name="connsiteY3" fmla="*/ 544284 h 644140"/>
                <a:gd name="connsiteX4" fmla="*/ 48557 w 204830"/>
                <a:gd name="connsiteY4" fmla="*/ 601297 h 644140"/>
                <a:gd name="connsiteX5" fmla="*/ 50064 w 204830"/>
                <a:gd name="connsiteY5" fmla="*/ 604346 h 644140"/>
                <a:gd name="connsiteX6" fmla="*/ 65672 w 204830"/>
                <a:gd name="connsiteY6" fmla="*/ 542402 h 644140"/>
                <a:gd name="connsiteX7" fmla="*/ 70946 w 204830"/>
                <a:gd name="connsiteY7" fmla="*/ 472636 h 644140"/>
                <a:gd name="connsiteX8" fmla="*/ 174460 w 204830"/>
                <a:gd name="connsiteY8" fmla="*/ 116400 h 644140"/>
                <a:gd name="connsiteX9" fmla="*/ 202820 w 204830"/>
                <a:gd name="connsiteY9" fmla="*/ 0 h 644140"/>
                <a:gd name="connsiteX10" fmla="*/ 175034 w 204830"/>
                <a:gd name="connsiteY10" fmla="*/ 53088 h 644140"/>
                <a:gd name="connsiteX11" fmla="*/ 156105 w 204830"/>
                <a:gd name="connsiteY11" fmla="*/ 114585 h 644140"/>
                <a:gd name="connsiteX12" fmla="*/ 56559 w 204830"/>
                <a:gd name="connsiteY12" fmla="*/ 436868 h 644140"/>
                <a:gd name="connsiteX13" fmla="*/ 50650 w 204830"/>
                <a:gd name="connsiteY13" fmla="*/ 474925 h 644140"/>
                <a:gd name="connsiteX14" fmla="*/ 48540 w 204830"/>
                <a:gd name="connsiteY14" fmla="*/ 482881 h 644140"/>
                <a:gd name="connsiteX15" fmla="*/ 47167 w 204830"/>
                <a:gd name="connsiteY15" fmla="*/ 486807 h 644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4830" h="644140">
                  <a:moveTo>
                    <a:pt x="47167" y="486807"/>
                  </a:moveTo>
                  <a:lnTo>
                    <a:pt x="10247" y="603911"/>
                  </a:lnTo>
                  <a:cubicBezTo>
                    <a:pt x="-6032" y="654732"/>
                    <a:pt x="196" y="637239"/>
                    <a:pt x="7674" y="644140"/>
                  </a:cubicBezTo>
                  <a:lnTo>
                    <a:pt x="47926" y="544284"/>
                  </a:lnTo>
                  <a:lnTo>
                    <a:pt x="48557" y="601297"/>
                  </a:lnTo>
                  <a:cubicBezTo>
                    <a:pt x="48830" y="602079"/>
                    <a:pt x="49422" y="603419"/>
                    <a:pt x="50064" y="604346"/>
                  </a:cubicBezTo>
                  <a:cubicBezTo>
                    <a:pt x="63993" y="596389"/>
                    <a:pt x="63044" y="570532"/>
                    <a:pt x="65672" y="542402"/>
                  </a:cubicBezTo>
                  <a:cubicBezTo>
                    <a:pt x="67788" y="519739"/>
                    <a:pt x="67185" y="494652"/>
                    <a:pt x="70946" y="472636"/>
                  </a:cubicBezTo>
                  <a:cubicBezTo>
                    <a:pt x="72079" y="453836"/>
                    <a:pt x="161440" y="159969"/>
                    <a:pt x="174460" y="116400"/>
                  </a:cubicBezTo>
                  <a:cubicBezTo>
                    <a:pt x="180866" y="94970"/>
                    <a:pt x="213110" y="16522"/>
                    <a:pt x="202820" y="0"/>
                  </a:cubicBezTo>
                  <a:cubicBezTo>
                    <a:pt x="183556" y="1787"/>
                    <a:pt x="188043" y="10888"/>
                    <a:pt x="175034" y="53088"/>
                  </a:cubicBezTo>
                  <a:cubicBezTo>
                    <a:pt x="168550" y="74138"/>
                    <a:pt x="162763" y="93424"/>
                    <a:pt x="156105" y="114585"/>
                  </a:cubicBezTo>
                  <a:cubicBezTo>
                    <a:pt x="138259" y="171348"/>
                    <a:pt x="76995" y="401976"/>
                    <a:pt x="56559" y="436868"/>
                  </a:cubicBezTo>
                  <a:cubicBezTo>
                    <a:pt x="46235" y="454489"/>
                    <a:pt x="53953" y="451860"/>
                    <a:pt x="50650" y="474925"/>
                  </a:cubicBezTo>
                  <a:lnTo>
                    <a:pt x="48540" y="482881"/>
                  </a:lnTo>
                  <a:cubicBezTo>
                    <a:pt x="48356" y="482357"/>
                    <a:pt x="47848" y="485601"/>
                    <a:pt x="47167" y="486807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A2A96754-8718-8A08-E012-2D8A253B2438}"/>
                </a:ext>
              </a:extLst>
            </p:cNvPr>
            <p:cNvSpPr/>
            <p:nvPr/>
          </p:nvSpPr>
          <p:spPr>
            <a:xfrm>
              <a:off x="8714119" y="3823599"/>
              <a:ext cx="208779" cy="301522"/>
            </a:xfrm>
            <a:custGeom>
              <a:avLst/>
              <a:gdLst>
                <a:gd name="connsiteX0" fmla="*/ 136210 w 208779"/>
                <a:gd name="connsiteY0" fmla="*/ 41849 h 301522"/>
                <a:gd name="connsiteX1" fmla="*/ 69668 w 208779"/>
                <a:gd name="connsiteY1" fmla="*/ 160488 h 301522"/>
                <a:gd name="connsiteX2" fmla="*/ 19889 w 208779"/>
                <a:gd name="connsiteY2" fmla="*/ 250785 h 301522"/>
                <a:gd name="connsiteX3" fmla="*/ 0 w 208779"/>
                <a:gd name="connsiteY3" fmla="*/ 284778 h 301522"/>
                <a:gd name="connsiteX4" fmla="*/ 19906 w 208779"/>
                <a:gd name="connsiteY4" fmla="*/ 301523 h 301522"/>
                <a:gd name="connsiteX5" fmla="*/ 65945 w 208779"/>
                <a:gd name="connsiteY5" fmla="*/ 232270 h 301522"/>
                <a:gd name="connsiteX6" fmla="*/ 113603 w 208779"/>
                <a:gd name="connsiteY6" fmla="*/ 159332 h 301522"/>
                <a:gd name="connsiteX7" fmla="*/ 208779 w 208779"/>
                <a:gd name="connsiteY7" fmla="*/ 14333 h 301522"/>
                <a:gd name="connsiteX8" fmla="*/ 180279 w 208779"/>
                <a:gd name="connsiteY8" fmla="*/ 9453 h 301522"/>
                <a:gd name="connsiteX9" fmla="*/ 167952 w 208779"/>
                <a:gd name="connsiteY9" fmla="*/ 5221 h 301522"/>
                <a:gd name="connsiteX10" fmla="*/ 159302 w 208779"/>
                <a:gd name="connsiteY10" fmla="*/ 0 h 301522"/>
                <a:gd name="connsiteX11" fmla="*/ 136210 w 208779"/>
                <a:gd name="connsiteY11" fmla="*/ 41838 h 30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8779" h="301522">
                  <a:moveTo>
                    <a:pt x="136210" y="41849"/>
                  </a:moveTo>
                  <a:cubicBezTo>
                    <a:pt x="113056" y="81090"/>
                    <a:pt x="92341" y="122900"/>
                    <a:pt x="69668" y="160488"/>
                  </a:cubicBezTo>
                  <a:lnTo>
                    <a:pt x="19889" y="250785"/>
                  </a:lnTo>
                  <a:lnTo>
                    <a:pt x="0" y="284778"/>
                  </a:lnTo>
                  <a:cubicBezTo>
                    <a:pt x="13142" y="290886"/>
                    <a:pt x="11758" y="292662"/>
                    <a:pt x="19906" y="301523"/>
                  </a:cubicBezTo>
                  <a:cubicBezTo>
                    <a:pt x="31128" y="290551"/>
                    <a:pt x="56369" y="247407"/>
                    <a:pt x="65945" y="232270"/>
                  </a:cubicBezTo>
                  <a:cubicBezTo>
                    <a:pt x="82168" y="206636"/>
                    <a:pt x="97380" y="184497"/>
                    <a:pt x="113603" y="159332"/>
                  </a:cubicBezTo>
                  <a:cubicBezTo>
                    <a:pt x="144123" y="111978"/>
                    <a:pt x="180452" y="62614"/>
                    <a:pt x="208779" y="14333"/>
                  </a:cubicBezTo>
                  <a:cubicBezTo>
                    <a:pt x="198076" y="13496"/>
                    <a:pt x="190347" y="12161"/>
                    <a:pt x="180279" y="9453"/>
                  </a:cubicBezTo>
                  <a:cubicBezTo>
                    <a:pt x="174805" y="7979"/>
                    <a:pt x="173432" y="7711"/>
                    <a:pt x="167952" y="5221"/>
                  </a:cubicBezTo>
                  <a:cubicBezTo>
                    <a:pt x="161947" y="2501"/>
                    <a:pt x="162902" y="2809"/>
                    <a:pt x="159302" y="0"/>
                  </a:cubicBezTo>
                  <a:lnTo>
                    <a:pt x="136210" y="41838"/>
                  </a:lnTo>
                  <a:close/>
                </a:path>
              </a:pathLst>
            </a:custGeom>
            <a:solidFill>
              <a:srgbClr val="A7C8C3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A6BBC6E5-6ECC-8DB1-3609-200DAC7AC73B}"/>
                </a:ext>
              </a:extLst>
            </p:cNvPr>
            <p:cNvSpPr/>
            <p:nvPr/>
          </p:nvSpPr>
          <p:spPr>
            <a:xfrm>
              <a:off x="7630048" y="5034670"/>
              <a:ext cx="52192" cy="484160"/>
            </a:xfrm>
            <a:custGeom>
              <a:avLst/>
              <a:gdLst>
                <a:gd name="connsiteX0" fmla="*/ 0 w 52192"/>
                <a:gd name="connsiteY0" fmla="*/ 193598 h 484160"/>
                <a:gd name="connsiteX1" fmla="*/ 24119 w 52192"/>
                <a:gd name="connsiteY1" fmla="*/ 484160 h 484160"/>
                <a:gd name="connsiteX2" fmla="*/ 39538 w 52192"/>
                <a:gd name="connsiteY2" fmla="*/ 430899 h 484160"/>
                <a:gd name="connsiteX3" fmla="*/ 35833 w 52192"/>
                <a:gd name="connsiteY3" fmla="*/ 109410 h 484160"/>
                <a:gd name="connsiteX4" fmla="*/ 50515 w 52192"/>
                <a:gd name="connsiteY4" fmla="*/ 0 h 484160"/>
                <a:gd name="connsiteX5" fmla="*/ 26217 w 52192"/>
                <a:gd name="connsiteY5" fmla="*/ 36768 h 484160"/>
                <a:gd name="connsiteX6" fmla="*/ 11 w 52192"/>
                <a:gd name="connsiteY6" fmla="*/ 193598 h 48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192" h="484160">
                  <a:moveTo>
                    <a:pt x="0" y="193598"/>
                  </a:moveTo>
                  <a:lnTo>
                    <a:pt x="24119" y="484160"/>
                  </a:lnTo>
                  <a:cubicBezTo>
                    <a:pt x="42808" y="480040"/>
                    <a:pt x="39544" y="486210"/>
                    <a:pt x="39538" y="430899"/>
                  </a:cubicBezTo>
                  <a:cubicBezTo>
                    <a:pt x="39527" y="324348"/>
                    <a:pt x="25855" y="213130"/>
                    <a:pt x="35833" y="109410"/>
                  </a:cubicBezTo>
                  <a:cubicBezTo>
                    <a:pt x="38221" y="84574"/>
                    <a:pt x="57987" y="14964"/>
                    <a:pt x="50515" y="0"/>
                  </a:cubicBezTo>
                  <a:cubicBezTo>
                    <a:pt x="38634" y="3233"/>
                    <a:pt x="40833" y="-2289"/>
                    <a:pt x="26217" y="36768"/>
                  </a:cubicBezTo>
                  <a:cubicBezTo>
                    <a:pt x="7768" y="86071"/>
                    <a:pt x="11" y="140655"/>
                    <a:pt x="11" y="193598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10F0CAB1-1D4E-1D6A-637E-CCC535106E39}"/>
                </a:ext>
              </a:extLst>
            </p:cNvPr>
            <p:cNvSpPr/>
            <p:nvPr/>
          </p:nvSpPr>
          <p:spPr>
            <a:xfrm>
              <a:off x="7407387" y="4908867"/>
              <a:ext cx="42905" cy="392227"/>
            </a:xfrm>
            <a:custGeom>
              <a:avLst/>
              <a:gdLst>
                <a:gd name="connsiteX0" fmla="*/ 27967 w 42905"/>
                <a:gd name="connsiteY0" fmla="*/ 392222 h 392227"/>
                <a:gd name="connsiteX1" fmla="*/ 35171 w 42905"/>
                <a:gd name="connsiteY1" fmla="*/ 350423 h 392227"/>
                <a:gd name="connsiteX2" fmla="*/ 42309 w 42905"/>
                <a:gd name="connsiteY2" fmla="*/ 102212 h 392227"/>
                <a:gd name="connsiteX3" fmla="*/ 36009 w 42905"/>
                <a:gd name="connsiteY3" fmla="*/ 0 h 392227"/>
                <a:gd name="connsiteX4" fmla="*/ 15439 w 42905"/>
                <a:gd name="connsiteY4" fmla="*/ 371825 h 392227"/>
                <a:gd name="connsiteX5" fmla="*/ 27967 w 42905"/>
                <a:gd name="connsiteY5" fmla="*/ 392227 h 392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905" h="392227">
                  <a:moveTo>
                    <a:pt x="27967" y="392222"/>
                  </a:moveTo>
                  <a:cubicBezTo>
                    <a:pt x="37632" y="380049"/>
                    <a:pt x="34586" y="377085"/>
                    <a:pt x="35171" y="350423"/>
                  </a:cubicBezTo>
                  <a:lnTo>
                    <a:pt x="42309" y="102212"/>
                  </a:lnTo>
                  <a:cubicBezTo>
                    <a:pt x="42382" y="52485"/>
                    <a:pt x="45668" y="14014"/>
                    <a:pt x="36009" y="0"/>
                  </a:cubicBezTo>
                  <a:cubicBezTo>
                    <a:pt x="-15533" y="66991"/>
                    <a:pt x="-1459" y="277457"/>
                    <a:pt x="15439" y="371825"/>
                  </a:cubicBezTo>
                  <a:cubicBezTo>
                    <a:pt x="18480" y="388827"/>
                    <a:pt x="16739" y="387258"/>
                    <a:pt x="27967" y="392227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027A4222-4765-AAD5-F4E0-220963761C77}"/>
                </a:ext>
              </a:extLst>
            </p:cNvPr>
            <p:cNvSpPr/>
            <p:nvPr/>
          </p:nvSpPr>
          <p:spPr>
            <a:xfrm>
              <a:off x="8765881" y="5205621"/>
              <a:ext cx="105251" cy="377051"/>
            </a:xfrm>
            <a:custGeom>
              <a:avLst/>
              <a:gdLst>
                <a:gd name="connsiteX0" fmla="*/ 74916 w 105251"/>
                <a:gd name="connsiteY0" fmla="*/ 50 h 377051"/>
                <a:gd name="connsiteX1" fmla="*/ 76065 w 105251"/>
                <a:gd name="connsiteY1" fmla="*/ 50682 h 377051"/>
                <a:gd name="connsiteX2" fmla="*/ 52080 w 105251"/>
                <a:gd name="connsiteY2" fmla="*/ 199858 h 377051"/>
                <a:gd name="connsiteX3" fmla="*/ 8552 w 105251"/>
                <a:gd name="connsiteY3" fmla="*/ 329077 h 377051"/>
                <a:gd name="connsiteX4" fmla="*/ 4054 w 105251"/>
                <a:gd name="connsiteY4" fmla="*/ 377052 h 377051"/>
                <a:gd name="connsiteX5" fmla="*/ 27096 w 105251"/>
                <a:gd name="connsiteY5" fmla="*/ 339022 h 377051"/>
                <a:gd name="connsiteX6" fmla="*/ 99291 w 105251"/>
                <a:gd name="connsiteY6" fmla="*/ 36466 h 377051"/>
                <a:gd name="connsiteX7" fmla="*/ 74910 w 105251"/>
                <a:gd name="connsiteY7" fmla="*/ 56 h 37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251" h="377051">
                  <a:moveTo>
                    <a:pt x="74916" y="50"/>
                  </a:moveTo>
                  <a:cubicBezTo>
                    <a:pt x="66617" y="14350"/>
                    <a:pt x="74843" y="34551"/>
                    <a:pt x="76065" y="50682"/>
                  </a:cubicBezTo>
                  <a:cubicBezTo>
                    <a:pt x="79921" y="101760"/>
                    <a:pt x="67426" y="152816"/>
                    <a:pt x="52080" y="199858"/>
                  </a:cubicBezTo>
                  <a:lnTo>
                    <a:pt x="8552" y="329077"/>
                  </a:lnTo>
                  <a:cubicBezTo>
                    <a:pt x="3379" y="345705"/>
                    <a:pt x="-5093" y="365069"/>
                    <a:pt x="4054" y="377052"/>
                  </a:cubicBezTo>
                  <a:cubicBezTo>
                    <a:pt x="19216" y="371373"/>
                    <a:pt x="14556" y="369547"/>
                    <a:pt x="27096" y="339022"/>
                  </a:cubicBezTo>
                  <a:cubicBezTo>
                    <a:pt x="66796" y="242404"/>
                    <a:pt x="123918" y="147953"/>
                    <a:pt x="99291" y="36466"/>
                  </a:cubicBezTo>
                  <a:cubicBezTo>
                    <a:pt x="94687" y="15651"/>
                    <a:pt x="93281" y="-1094"/>
                    <a:pt x="74910" y="56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9A48A065-7E11-B644-3312-66295670F58F}"/>
                </a:ext>
              </a:extLst>
            </p:cNvPr>
            <p:cNvSpPr/>
            <p:nvPr/>
          </p:nvSpPr>
          <p:spPr>
            <a:xfrm>
              <a:off x="9813686" y="2726578"/>
              <a:ext cx="49633" cy="293610"/>
            </a:xfrm>
            <a:custGeom>
              <a:avLst/>
              <a:gdLst>
                <a:gd name="connsiteX0" fmla="*/ 0 w 49633"/>
                <a:gd name="connsiteY0" fmla="*/ 60330 h 293610"/>
                <a:gd name="connsiteX1" fmla="*/ 3694 w 49633"/>
                <a:gd name="connsiteY1" fmla="*/ 168908 h 293610"/>
                <a:gd name="connsiteX2" fmla="*/ 8165 w 49633"/>
                <a:gd name="connsiteY2" fmla="*/ 237301 h 293610"/>
                <a:gd name="connsiteX3" fmla="*/ 11139 w 49633"/>
                <a:gd name="connsiteY3" fmla="*/ 243113 h 293610"/>
                <a:gd name="connsiteX4" fmla="*/ 37591 w 49633"/>
                <a:gd name="connsiteY4" fmla="*/ 293611 h 293610"/>
                <a:gd name="connsiteX5" fmla="*/ 49634 w 49633"/>
                <a:gd name="connsiteY5" fmla="*/ 229255 h 293610"/>
                <a:gd name="connsiteX6" fmla="*/ 49036 w 49633"/>
                <a:gd name="connsiteY6" fmla="*/ 179835 h 293610"/>
                <a:gd name="connsiteX7" fmla="*/ 33489 w 49633"/>
                <a:gd name="connsiteY7" fmla="*/ 56304 h 293610"/>
                <a:gd name="connsiteX8" fmla="*/ 25247 w 49633"/>
                <a:gd name="connsiteY8" fmla="*/ 24417 h 293610"/>
                <a:gd name="connsiteX9" fmla="*/ 5436 w 49633"/>
                <a:gd name="connsiteY9" fmla="*/ 0 h 293610"/>
                <a:gd name="connsiteX10" fmla="*/ 6 w 49633"/>
                <a:gd name="connsiteY10" fmla="*/ 60330 h 293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633" h="293610">
                  <a:moveTo>
                    <a:pt x="0" y="60330"/>
                  </a:moveTo>
                  <a:lnTo>
                    <a:pt x="3694" y="168908"/>
                  </a:lnTo>
                  <a:lnTo>
                    <a:pt x="8165" y="237301"/>
                  </a:lnTo>
                  <a:lnTo>
                    <a:pt x="11139" y="243113"/>
                  </a:lnTo>
                  <a:cubicBezTo>
                    <a:pt x="20325" y="268965"/>
                    <a:pt x="12651" y="286944"/>
                    <a:pt x="37591" y="293611"/>
                  </a:cubicBezTo>
                  <a:lnTo>
                    <a:pt x="49634" y="229255"/>
                  </a:lnTo>
                  <a:lnTo>
                    <a:pt x="49036" y="179835"/>
                  </a:lnTo>
                  <a:lnTo>
                    <a:pt x="33489" y="56304"/>
                  </a:lnTo>
                  <a:cubicBezTo>
                    <a:pt x="31050" y="45366"/>
                    <a:pt x="28522" y="35176"/>
                    <a:pt x="25247" y="24417"/>
                  </a:cubicBezTo>
                  <a:cubicBezTo>
                    <a:pt x="20442" y="8638"/>
                    <a:pt x="21993" y="4422"/>
                    <a:pt x="5436" y="0"/>
                  </a:cubicBezTo>
                  <a:cubicBezTo>
                    <a:pt x="-1986" y="15472"/>
                    <a:pt x="2986" y="38392"/>
                    <a:pt x="6" y="60330"/>
                  </a:cubicBezTo>
                  <a:close/>
                </a:path>
              </a:pathLst>
            </a:custGeom>
            <a:solidFill>
              <a:srgbClr val="009B4C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C384D32A-4B3D-9E93-2E65-18F6812C91E6}"/>
                </a:ext>
              </a:extLst>
            </p:cNvPr>
            <p:cNvSpPr/>
            <p:nvPr/>
          </p:nvSpPr>
          <p:spPr>
            <a:xfrm>
              <a:off x="7377311" y="5647386"/>
              <a:ext cx="118045" cy="334945"/>
            </a:xfrm>
            <a:custGeom>
              <a:avLst/>
              <a:gdLst>
                <a:gd name="connsiteX0" fmla="*/ 2963 w 118045"/>
                <a:gd name="connsiteY0" fmla="*/ 6789 h 334945"/>
                <a:gd name="connsiteX1" fmla="*/ 0 w 118045"/>
                <a:gd name="connsiteY1" fmla="*/ 39375 h 334945"/>
                <a:gd name="connsiteX2" fmla="*/ 2796 w 118045"/>
                <a:gd name="connsiteY2" fmla="*/ 72229 h 334945"/>
                <a:gd name="connsiteX3" fmla="*/ 108190 w 118045"/>
                <a:gd name="connsiteY3" fmla="*/ 334946 h 334945"/>
                <a:gd name="connsiteX4" fmla="*/ 118045 w 118045"/>
                <a:gd name="connsiteY4" fmla="*/ 332740 h 334945"/>
                <a:gd name="connsiteX5" fmla="*/ 77888 w 118045"/>
                <a:gd name="connsiteY5" fmla="*/ 217362 h 334945"/>
                <a:gd name="connsiteX6" fmla="*/ 42044 w 118045"/>
                <a:gd name="connsiteY6" fmla="*/ 111699 h 334945"/>
                <a:gd name="connsiteX7" fmla="*/ 9481 w 118045"/>
                <a:gd name="connsiteY7" fmla="*/ 0 h 334945"/>
                <a:gd name="connsiteX8" fmla="*/ 2969 w 118045"/>
                <a:gd name="connsiteY8" fmla="*/ 6801 h 334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8045" h="334945">
                  <a:moveTo>
                    <a:pt x="2963" y="6789"/>
                  </a:moveTo>
                  <a:cubicBezTo>
                    <a:pt x="2919" y="19721"/>
                    <a:pt x="17" y="25919"/>
                    <a:pt x="0" y="39375"/>
                  </a:cubicBezTo>
                  <a:cubicBezTo>
                    <a:pt x="-17" y="52753"/>
                    <a:pt x="2835" y="59152"/>
                    <a:pt x="2796" y="72229"/>
                  </a:cubicBezTo>
                  <a:cubicBezTo>
                    <a:pt x="-7662" y="131241"/>
                    <a:pt x="79690" y="304655"/>
                    <a:pt x="108190" y="334946"/>
                  </a:cubicBezTo>
                  <a:lnTo>
                    <a:pt x="118045" y="332740"/>
                  </a:lnTo>
                  <a:cubicBezTo>
                    <a:pt x="117521" y="323862"/>
                    <a:pt x="83898" y="230751"/>
                    <a:pt x="77888" y="217362"/>
                  </a:cubicBezTo>
                  <a:cubicBezTo>
                    <a:pt x="69556" y="184397"/>
                    <a:pt x="52652" y="146462"/>
                    <a:pt x="42044" y="111699"/>
                  </a:cubicBezTo>
                  <a:cubicBezTo>
                    <a:pt x="32462" y="80302"/>
                    <a:pt x="20687" y="26460"/>
                    <a:pt x="9481" y="0"/>
                  </a:cubicBezTo>
                  <a:cubicBezTo>
                    <a:pt x="-4688" y="3093"/>
                    <a:pt x="4693" y="-67"/>
                    <a:pt x="2969" y="6801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81389DAB-C616-C741-EF80-5BADD26F6A91}"/>
                </a:ext>
              </a:extLst>
            </p:cNvPr>
            <p:cNvSpPr/>
            <p:nvPr/>
          </p:nvSpPr>
          <p:spPr>
            <a:xfrm>
              <a:off x="8567445" y="5750217"/>
              <a:ext cx="120660" cy="344103"/>
            </a:xfrm>
            <a:custGeom>
              <a:avLst/>
              <a:gdLst>
                <a:gd name="connsiteX0" fmla="*/ 46201 w 120660"/>
                <a:gd name="connsiteY0" fmla="*/ 178401 h 344103"/>
                <a:gd name="connsiteX1" fmla="*/ 53685 w 120660"/>
                <a:gd name="connsiteY1" fmla="*/ 181896 h 344103"/>
                <a:gd name="connsiteX2" fmla="*/ 0 w 120660"/>
                <a:gd name="connsiteY2" fmla="*/ 344104 h 344103"/>
                <a:gd name="connsiteX3" fmla="*/ 36463 w 120660"/>
                <a:gd name="connsiteY3" fmla="*/ 313484 h 344103"/>
                <a:gd name="connsiteX4" fmla="*/ 89964 w 120660"/>
                <a:gd name="connsiteY4" fmla="*/ 161896 h 344103"/>
                <a:gd name="connsiteX5" fmla="*/ 119926 w 120660"/>
                <a:gd name="connsiteY5" fmla="*/ 353 h 344103"/>
                <a:gd name="connsiteX6" fmla="*/ 98904 w 120660"/>
                <a:gd name="connsiteY6" fmla="*/ 14010 h 344103"/>
                <a:gd name="connsiteX7" fmla="*/ 91309 w 120660"/>
                <a:gd name="connsiteY7" fmla="*/ 38539 h 344103"/>
                <a:gd name="connsiteX8" fmla="*/ 46196 w 120660"/>
                <a:gd name="connsiteY8" fmla="*/ 178401 h 344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0660" h="344103">
                  <a:moveTo>
                    <a:pt x="46201" y="178401"/>
                  </a:moveTo>
                  <a:cubicBezTo>
                    <a:pt x="60856" y="175107"/>
                    <a:pt x="49555" y="176559"/>
                    <a:pt x="53685" y="181896"/>
                  </a:cubicBezTo>
                  <a:cubicBezTo>
                    <a:pt x="42144" y="229122"/>
                    <a:pt x="597" y="337778"/>
                    <a:pt x="0" y="344104"/>
                  </a:cubicBezTo>
                  <a:cubicBezTo>
                    <a:pt x="18684" y="343361"/>
                    <a:pt x="17601" y="343227"/>
                    <a:pt x="36463" y="313484"/>
                  </a:cubicBezTo>
                  <a:cubicBezTo>
                    <a:pt x="69729" y="261037"/>
                    <a:pt x="74405" y="218631"/>
                    <a:pt x="89964" y="161896"/>
                  </a:cubicBezTo>
                  <a:cubicBezTo>
                    <a:pt x="93044" y="128847"/>
                    <a:pt x="125947" y="16182"/>
                    <a:pt x="119926" y="353"/>
                  </a:cubicBezTo>
                  <a:cubicBezTo>
                    <a:pt x="100896" y="833"/>
                    <a:pt x="106237" y="-4466"/>
                    <a:pt x="98904" y="14010"/>
                  </a:cubicBezTo>
                  <a:cubicBezTo>
                    <a:pt x="96616" y="19767"/>
                    <a:pt x="93480" y="31610"/>
                    <a:pt x="91309" y="38539"/>
                  </a:cubicBezTo>
                  <a:cubicBezTo>
                    <a:pt x="80940" y="71649"/>
                    <a:pt x="67290" y="158043"/>
                    <a:pt x="46196" y="178401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93A1F0AF-B0C0-2C76-1805-8CCD5B3E56F3}"/>
                </a:ext>
              </a:extLst>
            </p:cNvPr>
            <p:cNvSpPr/>
            <p:nvPr/>
          </p:nvSpPr>
          <p:spPr>
            <a:xfrm>
              <a:off x="6739913" y="2449734"/>
              <a:ext cx="2210904" cy="972378"/>
            </a:xfrm>
            <a:custGeom>
              <a:avLst/>
              <a:gdLst>
                <a:gd name="connsiteX0" fmla="*/ 823208 w 2210904"/>
                <a:gd name="connsiteY0" fmla="*/ 183292 h 972378"/>
                <a:gd name="connsiteX1" fmla="*/ 784049 w 2210904"/>
                <a:gd name="connsiteY1" fmla="*/ 277123 h 972378"/>
                <a:gd name="connsiteX2" fmla="*/ 745482 w 2210904"/>
                <a:gd name="connsiteY2" fmla="*/ 375265 h 972378"/>
                <a:gd name="connsiteX3" fmla="*/ 668605 w 2210904"/>
                <a:gd name="connsiteY3" fmla="*/ 568953 h 972378"/>
                <a:gd name="connsiteX4" fmla="*/ 792588 w 2210904"/>
                <a:gd name="connsiteY4" fmla="*/ 313807 h 972378"/>
                <a:gd name="connsiteX5" fmla="*/ 844213 w 2210904"/>
                <a:gd name="connsiteY5" fmla="*/ 243002 h 972378"/>
                <a:gd name="connsiteX6" fmla="*/ 887351 w 2210904"/>
                <a:gd name="connsiteY6" fmla="*/ 163537 h 972378"/>
                <a:gd name="connsiteX7" fmla="*/ 872691 w 2210904"/>
                <a:gd name="connsiteY7" fmla="*/ 163414 h 972378"/>
                <a:gd name="connsiteX8" fmla="*/ 853985 w 2210904"/>
                <a:gd name="connsiteY8" fmla="*/ 169517 h 972378"/>
                <a:gd name="connsiteX9" fmla="*/ 823208 w 2210904"/>
                <a:gd name="connsiteY9" fmla="*/ 183286 h 972378"/>
                <a:gd name="connsiteX10" fmla="*/ 1376781 w 2210904"/>
                <a:gd name="connsiteY10" fmla="*/ 265582 h 972378"/>
                <a:gd name="connsiteX11" fmla="*/ 1383065 w 2210904"/>
                <a:gd name="connsiteY11" fmla="*/ 222818 h 972378"/>
                <a:gd name="connsiteX12" fmla="*/ 1232117 w 2210904"/>
                <a:gd name="connsiteY12" fmla="*/ 175469 h 972378"/>
                <a:gd name="connsiteX13" fmla="*/ 1237156 w 2210904"/>
                <a:gd name="connsiteY13" fmla="*/ 180131 h 972378"/>
                <a:gd name="connsiteX14" fmla="*/ 1239678 w 2210904"/>
                <a:gd name="connsiteY14" fmla="*/ 182242 h 972378"/>
                <a:gd name="connsiteX15" fmla="*/ 1376781 w 2210904"/>
                <a:gd name="connsiteY15" fmla="*/ 265576 h 972378"/>
                <a:gd name="connsiteX16" fmla="*/ 1846110 w 2210904"/>
                <a:gd name="connsiteY16" fmla="*/ 350474 h 972378"/>
                <a:gd name="connsiteX17" fmla="*/ 1847762 w 2210904"/>
                <a:gd name="connsiteY17" fmla="*/ 354304 h 972378"/>
                <a:gd name="connsiteX18" fmla="*/ 1902423 w 2210904"/>
                <a:gd name="connsiteY18" fmla="*/ 405422 h 972378"/>
                <a:gd name="connsiteX19" fmla="*/ 1855011 w 2210904"/>
                <a:gd name="connsiteY19" fmla="*/ 463792 h 972378"/>
                <a:gd name="connsiteX20" fmla="*/ 1699253 w 2210904"/>
                <a:gd name="connsiteY20" fmla="*/ 479521 h 972378"/>
                <a:gd name="connsiteX21" fmla="*/ 1692707 w 2210904"/>
                <a:gd name="connsiteY21" fmla="*/ 473496 h 972378"/>
                <a:gd name="connsiteX22" fmla="*/ 1623246 w 2210904"/>
                <a:gd name="connsiteY22" fmla="*/ 436628 h 972378"/>
                <a:gd name="connsiteX23" fmla="*/ 1644307 w 2210904"/>
                <a:gd name="connsiteY23" fmla="*/ 478555 h 972378"/>
                <a:gd name="connsiteX24" fmla="*/ 1556162 w 2210904"/>
                <a:gd name="connsiteY24" fmla="*/ 470610 h 972378"/>
                <a:gd name="connsiteX25" fmla="*/ 1609858 w 2210904"/>
                <a:gd name="connsiteY25" fmla="*/ 529968 h 972378"/>
                <a:gd name="connsiteX26" fmla="*/ 1360291 w 2210904"/>
                <a:gd name="connsiteY26" fmla="*/ 359743 h 972378"/>
                <a:gd name="connsiteX27" fmla="*/ 1140094 w 2210904"/>
                <a:gd name="connsiteY27" fmla="*/ 161700 h 972378"/>
                <a:gd name="connsiteX28" fmla="*/ 1110757 w 2210904"/>
                <a:gd name="connsiteY28" fmla="*/ 149545 h 972378"/>
                <a:gd name="connsiteX29" fmla="*/ 1074701 w 2210904"/>
                <a:gd name="connsiteY29" fmla="*/ 145765 h 972378"/>
                <a:gd name="connsiteX30" fmla="*/ 998565 w 2210904"/>
                <a:gd name="connsiteY30" fmla="*/ 143570 h 972378"/>
                <a:gd name="connsiteX31" fmla="*/ 1042473 w 2210904"/>
                <a:gd name="connsiteY31" fmla="*/ 281093 h 972378"/>
                <a:gd name="connsiteX32" fmla="*/ 1130724 w 2210904"/>
                <a:gd name="connsiteY32" fmla="*/ 440905 h 972378"/>
                <a:gd name="connsiteX33" fmla="*/ 1118368 w 2210904"/>
                <a:gd name="connsiteY33" fmla="*/ 629914 h 972378"/>
                <a:gd name="connsiteX34" fmla="*/ 1119758 w 2210904"/>
                <a:gd name="connsiteY34" fmla="*/ 655715 h 972378"/>
                <a:gd name="connsiteX35" fmla="*/ 1121633 w 2210904"/>
                <a:gd name="connsiteY35" fmla="*/ 666810 h 972378"/>
                <a:gd name="connsiteX36" fmla="*/ 1125082 w 2210904"/>
                <a:gd name="connsiteY36" fmla="*/ 677307 h 972378"/>
                <a:gd name="connsiteX37" fmla="*/ 1126505 w 2210904"/>
                <a:gd name="connsiteY37" fmla="*/ 680601 h 972378"/>
                <a:gd name="connsiteX38" fmla="*/ 1130272 w 2210904"/>
                <a:gd name="connsiteY38" fmla="*/ 776694 h 972378"/>
                <a:gd name="connsiteX39" fmla="*/ 1094964 w 2210904"/>
                <a:gd name="connsiteY39" fmla="*/ 682756 h 972378"/>
                <a:gd name="connsiteX40" fmla="*/ 1074712 w 2210904"/>
                <a:gd name="connsiteY40" fmla="*/ 610500 h 972378"/>
                <a:gd name="connsiteX41" fmla="*/ 1065621 w 2210904"/>
                <a:gd name="connsiteY41" fmla="*/ 602119 h 972378"/>
                <a:gd name="connsiteX42" fmla="*/ 1020229 w 2210904"/>
                <a:gd name="connsiteY42" fmla="*/ 373478 h 972378"/>
                <a:gd name="connsiteX43" fmla="*/ 998097 w 2210904"/>
                <a:gd name="connsiteY43" fmla="*/ 173504 h 972378"/>
                <a:gd name="connsiteX44" fmla="*/ 992817 w 2210904"/>
                <a:gd name="connsiteY44" fmla="*/ 156502 h 972378"/>
                <a:gd name="connsiteX45" fmla="*/ 991623 w 2210904"/>
                <a:gd name="connsiteY45" fmla="*/ 152755 h 972378"/>
                <a:gd name="connsiteX46" fmla="*/ 988872 w 2210904"/>
                <a:gd name="connsiteY46" fmla="*/ 145078 h 972378"/>
                <a:gd name="connsiteX47" fmla="*/ 904572 w 2210904"/>
                <a:gd name="connsiteY47" fmla="*/ 156652 h 972378"/>
                <a:gd name="connsiteX48" fmla="*/ 826060 w 2210904"/>
                <a:gd name="connsiteY48" fmla="*/ 379369 h 972378"/>
                <a:gd name="connsiteX49" fmla="*/ 781862 w 2210904"/>
                <a:gd name="connsiteY49" fmla="*/ 487913 h 972378"/>
                <a:gd name="connsiteX50" fmla="*/ 737803 w 2210904"/>
                <a:gd name="connsiteY50" fmla="*/ 595290 h 972378"/>
                <a:gd name="connsiteX51" fmla="*/ 667600 w 2210904"/>
                <a:gd name="connsiteY51" fmla="*/ 730669 h 972378"/>
                <a:gd name="connsiteX52" fmla="*/ 651288 w 2210904"/>
                <a:gd name="connsiteY52" fmla="*/ 767487 h 972378"/>
                <a:gd name="connsiteX53" fmla="*/ 597849 w 2210904"/>
                <a:gd name="connsiteY53" fmla="*/ 851787 h 972378"/>
                <a:gd name="connsiteX54" fmla="*/ 619820 w 2210904"/>
                <a:gd name="connsiteY54" fmla="*/ 779743 h 972378"/>
                <a:gd name="connsiteX55" fmla="*/ 607381 w 2210904"/>
                <a:gd name="connsiteY55" fmla="*/ 780340 h 972378"/>
                <a:gd name="connsiteX56" fmla="*/ 571124 w 2210904"/>
                <a:gd name="connsiteY56" fmla="*/ 783042 h 972378"/>
                <a:gd name="connsiteX57" fmla="*/ 561057 w 2210904"/>
                <a:gd name="connsiteY57" fmla="*/ 791758 h 972378"/>
                <a:gd name="connsiteX58" fmla="*/ 470362 w 2210904"/>
                <a:gd name="connsiteY58" fmla="*/ 840458 h 972378"/>
                <a:gd name="connsiteX59" fmla="*/ 377953 w 2210904"/>
                <a:gd name="connsiteY59" fmla="*/ 792953 h 972378"/>
                <a:gd name="connsiteX60" fmla="*/ 373506 w 2210904"/>
                <a:gd name="connsiteY60" fmla="*/ 786761 h 972378"/>
                <a:gd name="connsiteX61" fmla="*/ 383400 w 2210904"/>
                <a:gd name="connsiteY61" fmla="*/ 732807 h 972378"/>
                <a:gd name="connsiteX62" fmla="*/ 410733 w 2210904"/>
                <a:gd name="connsiteY62" fmla="*/ 687720 h 972378"/>
                <a:gd name="connsiteX63" fmla="*/ 527847 w 2210904"/>
                <a:gd name="connsiteY63" fmla="*/ 515362 h 972378"/>
                <a:gd name="connsiteX64" fmla="*/ 592023 w 2210904"/>
                <a:gd name="connsiteY64" fmla="*/ 427873 h 972378"/>
                <a:gd name="connsiteX65" fmla="*/ 534320 w 2210904"/>
                <a:gd name="connsiteY65" fmla="*/ 493753 h 972378"/>
                <a:gd name="connsiteX66" fmla="*/ 515463 w 2210904"/>
                <a:gd name="connsiteY66" fmla="*/ 515004 h 972378"/>
                <a:gd name="connsiteX67" fmla="*/ 361122 w 2210904"/>
                <a:gd name="connsiteY67" fmla="*/ 678351 h 972378"/>
                <a:gd name="connsiteX68" fmla="*/ 276784 w 2210904"/>
                <a:gd name="connsiteY68" fmla="*/ 751423 h 972378"/>
                <a:gd name="connsiteX69" fmla="*/ 222881 w 2210904"/>
                <a:gd name="connsiteY69" fmla="*/ 781792 h 972378"/>
                <a:gd name="connsiteX70" fmla="*/ 265561 w 2210904"/>
                <a:gd name="connsiteY70" fmla="*/ 712210 h 972378"/>
                <a:gd name="connsiteX71" fmla="*/ 353566 w 2210904"/>
                <a:gd name="connsiteY71" fmla="*/ 630472 h 972378"/>
                <a:gd name="connsiteX72" fmla="*/ 382663 w 2210904"/>
                <a:gd name="connsiteY72" fmla="*/ 603392 h 972378"/>
                <a:gd name="connsiteX73" fmla="*/ 598725 w 2210904"/>
                <a:gd name="connsiteY73" fmla="*/ 361133 h 972378"/>
                <a:gd name="connsiteX74" fmla="*/ 674877 w 2210904"/>
                <a:gd name="connsiteY74" fmla="*/ 268346 h 972378"/>
                <a:gd name="connsiteX75" fmla="*/ 712367 w 2210904"/>
                <a:gd name="connsiteY75" fmla="*/ 259150 h 972378"/>
                <a:gd name="connsiteX76" fmla="*/ 674660 w 2210904"/>
                <a:gd name="connsiteY76" fmla="*/ 324427 h 972378"/>
                <a:gd name="connsiteX77" fmla="*/ 625646 w 2210904"/>
                <a:gd name="connsiteY77" fmla="*/ 386784 h 972378"/>
                <a:gd name="connsiteX78" fmla="*/ 803537 w 2210904"/>
                <a:gd name="connsiteY78" fmla="*/ 190690 h 972378"/>
                <a:gd name="connsiteX79" fmla="*/ 754132 w 2210904"/>
                <a:gd name="connsiteY79" fmla="*/ 178970 h 972378"/>
                <a:gd name="connsiteX80" fmla="*/ 863204 w 2210904"/>
                <a:gd name="connsiteY80" fmla="*/ 70872 h 972378"/>
                <a:gd name="connsiteX81" fmla="*/ 1067513 w 2210904"/>
                <a:gd name="connsiteY81" fmla="*/ 65948 h 972378"/>
                <a:gd name="connsiteX82" fmla="*/ 1425449 w 2210904"/>
                <a:gd name="connsiteY82" fmla="*/ 197870 h 972378"/>
                <a:gd name="connsiteX83" fmla="*/ 1385146 w 2210904"/>
                <a:gd name="connsiteY83" fmla="*/ 224945 h 972378"/>
                <a:gd name="connsiteX84" fmla="*/ 1425047 w 2210904"/>
                <a:gd name="connsiteY84" fmla="*/ 227212 h 972378"/>
                <a:gd name="connsiteX85" fmla="*/ 1435075 w 2210904"/>
                <a:gd name="connsiteY85" fmla="*/ 199847 h 972378"/>
                <a:gd name="connsiteX86" fmla="*/ 1846105 w 2210904"/>
                <a:gd name="connsiteY86" fmla="*/ 350446 h 972378"/>
                <a:gd name="connsiteX87" fmla="*/ 1455790 w 2210904"/>
                <a:gd name="connsiteY87" fmla="*/ 591036 h 972378"/>
                <a:gd name="connsiteX88" fmla="*/ 1455344 w 2210904"/>
                <a:gd name="connsiteY88" fmla="*/ 593297 h 972378"/>
                <a:gd name="connsiteX89" fmla="*/ 1352310 w 2210904"/>
                <a:gd name="connsiteY89" fmla="*/ 692751 h 972378"/>
                <a:gd name="connsiteX90" fmla="*/ 1269964 w 2210904"/>
                <a:gd name="connsiteY90" fmla="*/ 703466 h 972378"/>
                <a:gd name="connsiteX91" fmla="*/ 1227401 w 2210904"/>
                <a:gd name="connsiteY91" fmla="*/ 648708 h 972378"/>
                <a:gd name="connsiteX92" fmla="*/ 1223271 w 2210904"/>
                <a:gd name="connsiteY92" fmla="*/ 646140 h 972378"/>
                <a:gd name="connsiteX93" fmla="*/ 1158604 w 2210904"/>
                <a:gd name="connsiteY93" fmla="*/ 412759 h 972378"/>
                <a:gd name="connsiteX94" fmla="*/ 1112883 w 2210904"/>
                <a:gd name="connsiteY94" fmla="*/ 309776 h 972378"/>
                <a:gd name="connsiteX95" fmla="*/ 1186434 w 2210904"/>
                <a:gd name="connsiteY95" fmla="*/ 260127 h 972378"/>
                <a:gd name="connsiteX96" fmla="*/ 1221899 w 2210904"/>
                <a:gd name="connsiteY96" fmla="*/ 297134 h 972378"/>
                <a:gd name="connsiteX97" fmla="*/ 1407245 w 2210904"/>
                <a:gd name="connsiteY97" fmla="*/ 485668 h 972378"/>
                <a:gd name="connsiteX98" fmla="*/ 1455790 w 2210904"/>
                <a:gd name="connsiteY98" fmla="*/ 591030 h 972378"/>
                <a:gd name="connsiteX99" fmla="*/ 993710 w 2210904"/>
                <a:gd name="connsiteY99" fmla="*/ 697547 h 972378"/>
                <a:gd name="connsiteX100" fmla="*/ 993571 w 2210904"/>
                <a:gd name="connsiteY100" fmla="*/ 702031 h 972378"/>
                <a:gd name="connsiteX101" fmla="*/ 834040 w 2210904"/>
                <a:gd name="connsiteY101" fmla="*/ 777565 h 972378"/>
                <a:gd name="connsiteX102" fmla="*/ 750120 w 2210904"/>
                <a:gd name="connsiteY102" fmla="*/ 810447 h 972378"/>
                <a:gd name="connsiteX103" fmla="*/ 715950 w 2210904"/>
                <a:gd name="connsiteY103" fmla="*/ 746504 h 972378"/>
                <a:gd name="connsiteX104" fmla="*/ 718026 w 2210904"/>
                <a:gd name="connsiteY104" fmla="*/ 744030 h 972378"/>
                <a:gd name="connsiteX105" fmla="*/ 890933 w 2210904"/>
                <a:gd name="connsiteY105" fmla="*/ 291389 h 972378"/>
                <a:gd name="connsiteX106" fmla="*/ 928580 w 2210904"/>
                <a:gd name="connsiteY106" fmla="*/ 251400 h 972378"/>
                <a:gd name="connsiteX107" fmla="*/ 956611 w 2210904"/>
                <a:gd name="connsiteY107" fmla="*/ 578422 h 972378"/>
                <a:gd name="connsiteX108" fmla="*/ 993716 w 2210904"/>
                <a:gd name="connsiteY108" fmla="*/ 697547 h 972378"/>
                <a:gd name="connsiteX109" fmla="*/ 279328 w 2210904"/>
                <a:gd name="connsiteY109" fmla="*/ 626759 h 972378"/>
                <a:gd name="connsiteX110" fmla="*/ 206011 w 2210904"/>
                <a:gd name="connsiteY110" fmla="*/ 704180 h 972378"/>
                <a:gd name="connsiteX111" fmla="*/ 26357 w 2210904"/>
                <a:gd name="connsiteY111" fmla="*/ 906517 h 972378"/>
                <a:gd name="connsiteX112" fmla="*/ 0 w 2210904"/>
                <a:gd name="connsiteY112" fmla="*/ 956568 h 972378"/>
                <a:gd name="connsiteX113" fmla="*/ 212702 w 2210904"/>
                <a:gd name="connsiteY113" fmla="*/ 940130 h 972378"/>
                <a:gd name="connsiteX114" fmla="*/ 524504 w 2210904"/>
                <a:gd name="connsiteY114" fmla="*/ 962693 h 972378"/>
                <a:gd name="connsiteX115" fmla="*/ 606984 w 2210904"/>
                <a:gd name="connsiteY115" fmla="*/ 948505 h 972378"/>
                <a:gd name="connsiteX116" fmla="*/ 924562 w 2210904"/>
                <a:gd name="connsiteY116" fmla="*/ 876120 h 972378"/>
                <a:gd name="connsiteX117" fmla="*/ 999871 w 2210904"/>
                <a:gd name="connsiteY117" fmla="*/ 877192 h 972378"/>
                <a:gd name="connsiteX118" fmla="*/ 1069282 w 2210904"/>
                <a:gd name="connsiteY118" fmla="*/ 885411 h 972378"/>
                <a:gd name="connsiteX119" fmla="*/ 1118525 w 2210904"/>
                <a:gd name="connsiteY119" fmla="*/ 899152 h 972378"/>
                <a:gd name="connsiteX120" fmla="*/ 1169771 w 2210904"/>
                <a:gd name="connsiteY120" fmla="*/ 888633 h 972378"/>
                <a:gd name="connsiteX121" fmla="*/ 1411475 w 2210904"/>
                <a:gd name="connsiteY121" fmla="*/ 764014 h 972378"/>
                <a:gd name="connsiteX122" fmla="*/ 1561927 w 2210904"/>
                <a:gd name="connsiteY122" fmla="*/ 729535 h 972378"/>
                <a:gd name="connsiteX123" fmla="*/ 1713617 w 2210904"/>
                <a:gd name="connsiteY123" fmla="*/ 704337 h 972378"/>
                <a:gd name="connsiteX124" fmla="*/ 1900091 w 2210904"/>
                <a:gd name="connsiteY124" fmla="*/ 520890 h 972378"/>
                <a:gd name="connsiteX125" fmla="*/ 2210905 w 2210904"/>
                <a:gd name="connsiteY125" fmla="*/ 461849 h 972378"/>
                <a:gd name="connsiteX126" fmla="*/ 2148297 w 2210904"/>
                <a:gd name="connsiteY126" fmla="*/ 415902 h 972378"/>
                <a:gd name="connsiteX127" fmla="*/ 1992119 w 2210904"/>
                <a:gd name="connsiteY127" fmla="*/ 350954 h 972378"/>
                <a:gd name="connsiteX128" fmla="*/ 1909555 w 2210904"/>
                <a:gd name="connsiteY128" fmla="*/ 321077 h 972378"/>
                <a:gd name="connsiteX129" fmla="*/ 1078836 w 2210904"/>
                <a:gd name="connsiteY129" fmla="*/ 42039 h 972378"/>
                <a:gd name="connsiteX130" fmla="*/ 1017517 w 2210904"/>
                <a:gd name="connsiteY130" fmla="*/ 22949 h 972378"/>
                <a:gd name="connsiteX131" fmla="*/ 956722 w 2210904"/>
                <a:gd name="connsiteY131" fmla="*/ 6444 h 972378"/>
                <a:gd name="connsiteX132" fmla="*/ 872306 w 2210904"/>
                <a:gd name="connsiteY132" fmla="*/ 19135 h 972378"/>
                <a:gd name="connsiteX133" fmla="*/ 837131 w 2210904"/>
                <a:gd name="connsiteY133" fmla="*/ 56634 h 972378"/>
                <a:gd name="connsiteX134" fmla="*/ 652181 w 2210904"/>
                <a:gd name="connsiteY134" fmla="*/ 245637 h 972378"/>
                <a:gd name="connsiteX135" fmla="*/ 483331 w 2210904"/>
                <a:gd name="connsiteY135" fmla="*/ 414540 h 972378"/>
                <a:gd name="connsiteX136" fmla="*/ 429116 w 2210904"/>
                <a:gd name="connsiteY136" fmla="*/ 472910 h 972378"/>
                <a:gd name="connsiteX137" fmla="*/ 338265 w 2210904"/>
                <a:gd name="connsiteY137" fmla="*/ 567021 h 972378"/>
                <a:gd name="connsiteX138" fmla="*/ 279328 w 2210904"/>
                <a:gd name="connsiteY138" fmla="*/ 626753 h 972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</a:cxnLst>
              <a:rect l="l" t="t" r="r" b="b"/>
              <a:pathLst>
                <a:path w="2210904" h="972378">
                  <a:moveTo>
                    <a:pt x="823208" y="183292"/>
                  </a:moveTo>
                  <a:cubicBezTo>
                    <a:pt x="821947" y="200361"/>
                    <a:pt x="793285" y="253533"/>
                    <a:pt x="784049" y="277123"/>
                  </a:cubicBezTo>
                  <a:cubicBezTo>
                    <a:pt x="771142" y="310111"/>
                    <a:pt x="758608" y="342411"/>
                    <a:pt x="745482" y="375265"/>
                  </a:cubicBezTo>
                  <a:cubicBezTo>
                    <a:pt x="720191" y="438543"/>
                    <a:pt x="696814" y="508315"/>
                    <a:pt x="668605" y="568953"/>
                  </a:cubicBezTo>
                  <a:cubicBezTo>
                    <a:pt x="698516" y="550750"/>
                    <a:pt x="772459" y="364790"/>
                    <a:pt x="792588" y="313807"/>
                  </a:cubicBezTo>
                  <a:cubicBezTo>
                    <a:pt x="813057" y="261964"/>
                    <a:pt x="811863" y="238094"/>
                    <a:pt x="844213" y="243002"/>
                  </a:cubicBezTo>
                  <a:lnTo>
                    <a:pt x="887351" y="163537"/>
                  </a:lnTo>
                  <a:cubicBezTo>
                    <a:pt x="880861" y="159891"/>
                    <a:pt x="886318" y="160254"/>
                    <a:pt x="872691" y="163414"/>
                  </a:cubicBezTo>
                  <a:cubicBezTo>
                    <a:pt x="866893" y="164765"/>
                    <a:pt x="859359" y="167669"/>
                    <a:pt x="853985" y="169517"/>
                  </a:cubicBezTo>
                  <a:cubicBezTo>
                    <a:pt x="840446" y="174185"/>
                    <a:pt x="832271" y="176524"/>
                    <a:pt x="823208" y="183286"/>
                  </a:cubicBezTo>
                  <a:close/>
                  <a:moveTo>
                    <a:pt x="1376781" y="265582"/>
                  </a:moveTo>
                  <a:cubicBezTo>
                    <a:pt x="1371876" y="245861"/>
                    <a:pt x="1377523" y="236977"/>
                    <a:pt x="1383065" y="222818"/>
                  </a:cubicBezTo>
                  <a:cubicBezTo>
                    <a:pt x="1356881" y="210696"/>
                    <a:pt x="1262391" y="179461"/>
                    <a:pt x="1232117" y="175469"/>
                  </a:cubicBezTo>
                  <a:lnTo>
                    <a:pt x="1237156" y="180131"/>
                  </a:lnTo>
                  <a:cubicBezTo>
                    <a:pt x="1237881" y="180729"/>
                    <a:pt x="1238869" y="181617"/>
                    <a:pt x="1239678" y="182242"/>
                  </a:cubicBezTo>
                  <a:lnTo>
                    <a:pt x="1376781" y="265576"/>
                  </a:lnTo>
                  <a:close/>
                  <a:moveTo>
                    <a:pt x="1846110" y="350474"/>
                  </a:moveTo>
                  <a:lnTo>
                    <a:pt x="1847762" y="354304"/>
                  </a:lnTo>
                  <a:cubicBezTo>
                    <a:pt x="1874643" y="357035"/>
                    <a:pt x="1903149" y="376410"/>
                    <a:pt x="1902423" y="405422"/>
                  </a:cubicBezTo>
                  <a:cubicBezTo>
                    <a:pt x="1901743" y="432781"/>
                    <a:pt x="1871172" y="452100"/>
                    <a:pt x="1855011" y="463792"/>
                  </a:cubicBezTo>
                  <a:cubicBezTo>
                    <a:pt x="1796929" y="505803"/>
                    <a:pt x="1771381" y="510225"/>
                    <a:pt x="1699253" y="479521"/>
                  </a:cubicBezTo>
                  <a:lnTo>
                    <a:pt x="1692707" y="473496"/>
                  </a:lnTo>
                  <a:lnTo>
                    <a:pt x="1623246" y="436628"/>
                  </a:lnTo>
                  <a:cubicBezTo>
                    <a:pt x="1632158" y="456595"/>
                    <a:pt x="1644106" y="451458"/>
                    <a:pt x="1644307" y="478555"/>
                  </a:cubicBezTo>
                  <a:cubicBezTo>
                    <a:pt x="1590901" y="490241"/>
                    <a:pt x="1564940" y="453708"/>
                    <a:pt x="1556162" y="470610"/>
                  </a:cubicBezTo>
                  <a:cubicBezTo>
                    <a:pt x="1567697" y="484736"/>
                    <a:pt x="1588451" y="496489"/>
                    <a:pt x="1609858" y="529968"/>
                  </a:cubicBezTo>
                  <a:cubicBezTo>
                    <a:pt x="1563283" y="515998"/>
                    <a:pt x="1398651" y="390776"/>
                    <a:pt x="1360291" y="359743"/>
                  </a:cubicBezTo>
                  <a:cubicBezTo>
                    <a:pt x="1312030" y="320708"/>
                    <a:pt x="1165597" y="196312"/>
                    <a:pt x="1140094" y="161700"/>
                  </a:cubicBezTo>
                  <a:cubicBezTo>
                    <a:pt x="1120590" y="153743"/>
                    <a:pt x="1136254" y="154056"/>
                    <a:pt x="1110757" y="149545"/>
                  </a:cubicBezTo>
                  <a:cubicBezTo>
                    <a:pt x="1099942" y="147629"/>
                    <a:pt x="1087313" y="147010"/>
                    <a:pt x="1074701" y="145765"/>
                  </a:cubicBezTo>
                  <a:cubicBezTo>
                    <a:pt x="1050850" y="143414"/>
                    <a:pt x="1024733" y="143369"/>
                    <a:pt x="998565" y="143570"/>
                  </a:cubicBezTo>
                  <a:lnTo>
                    <a:pt x="1042473" y="281093"/>
                  </a:lnTo>
                  <a:cubicBezTo>
                    <a:pt x="1094768" y="303924"/>
                    <a:pt x="1117353" y="369620"/>
                    <a:pt x="1130724" y="440905"/>
                  </a:cubicBezTo>
                  <a:cubicBezTo>
                    <a:pt x="1171791" y="659736"/>
                    <a:pt x="1143280" y="586072"/>
                    <a:pt x="1118368" y="629914"/>
                  </a:cubicBezTo>
                  <a:cubicBezTo>
                    <a:pt x="1118084" y="640282"/>
                    <a:pt x="1118363" y="645520"/>
                    <a:pt x="1119758" y="655715"/>
                  </a:cubicBezTo>
                  <a:cubicBezTo>
                    <a:pt x="1119981" y="657351"/>
                    <a:pt x="1121315" y="665520"/>
                    <a:pt x="1121633" y="666810"/>
                  </a:cubicBezTo>
                  <a:lnTo>
                    <a:pt x="1125082" y="677307"/>
                  </a:lnTo>
                  <a:cubicBezTo>
                    <a:pt x="1125389" y="678184"/>
                    <a:pt x="1125902" y="679568"/>
                    <a:pt x="1126505" y="680601"/>
                  </a:cubicBezTo>
                  <a:cubicBezTo>
                    <a:pt x="1119814" y="708078"/>
                    <a:pt x="1130835" y="746191"/>
                    <a:pt x="1130272" y="776694"/>
                  </a:cubicBezTo>
                  <a:lnTo>
                    <a:pt x="1094964" y="682756"/>
                  </a:lnTo>
                  <a:lnTo>
                    <a:pt x="1074712" y="610500"/>
                  </a:lnTo>
                  <a:cubicBezTo>
                    <a:pt x="1069316" y="606463"/>
                    <a:pt x="1073066" y="612381"/>
                    <a:pt x="1065621" y="602119"/>
                  </a:cubicBezTo>
                  <a:cubicBezTo>
                    <a:pt x="1047892" y="577702"/>
                    <a:pt x="1020910" y="396751"/>
                    <a:pt x="1020229" y="373478"/>
                  </a:cubicBezTo>
                  <a:cubicBezTo>
                    <a:pt x="1023304" y="319675"/>
                    <a:pt x="994559" y="237703"/>
                    <a:pt x="998097" y="173504"/>
                  </a:cubicBezTo>
                  <a:cubicBezTo>
                    <a:pt x="992923" y="166072"/>
                    <a:pt x="996763" y="169461"/>
                    <a:pt x="992817" y="156502"/>
                  </a:cubicBezTo>
                  <a:cubicBezTo>
                    <a:pt x="992449" y="155296"/>
                    <a:pt x="991936" y="153771"/>
                    <a:pt x="991623" y="152755"/>
                  </a:cubicBezTo>
                  <a:lnTo>
                    <a:pt x="988872" y="145078"/>
                  </a:lnTo>
                  <a:cubicBezTo>
                    <a:pt x="959881" y="146440"/>
                    <a:pt x="930293" y="147568"/>
                    <a:pt x="904572" y="156652"/>
                  </a:cubicBezTo>
                  <a:cubicBezTo>
                    <a:pt x="881073" y="234576"/>
                    <a:pt x="854850" y="306532"/>
                    <a:pt x="826060" y="379369"/>
                  </a:cubicBezTo>
                  <a:cubicBezTo>
                    <a:pt x="811316" y="416684"/>
                    <a:pt x="796991" y="450732"/>
                    <a:pt x="781862" y="487913"/>
                  </a:cubicBezTo>
                  <a:cubicBezTo>
                    <a:pt x="772007" y="512140"/>
                    <a:pt x="740237" y="574955"/>
                    <a:pt x="737803" y="595290"/>
                  </a:cubicBezTo>
                  <a:cubicBezTo>
                    <a:pt x="725247" y="632627"/>
                    <a:pt x="694152" y="715180"/>
                    <a:pt x="667600" y="730669"/>
                  </a:cubicBezTo>
                  <a:lnTo>
                    <a:pt x="651288" y="767487"/>
                  </a:lnTo>
                  <a:lnTo>
                    <a:pt x="597849" y="851787"/>
                  </a:lnTo>
                  <a:lnTo>
                    <a:pt x="619820" y="779743"/>
                  </a:lnTo>
                  <a:lnTo>
                    <a:pt x="607381" y="780340"/>
                  </a:lnTo>
                  <a:lnTo>
                    <a:pt x="571124" y="783042"/>
                  </a:lnTo>
                  <a:lnTo>
                    <a:pt x="561057" y="791758"/>
                  </a:lnTo>
                  <a:cubicBezTo>
                    <a:pt x="552044" y="810167"/>
                    <a:pt x="504252" y="838191"/>
                    <a:pt x="470362" y="840458"/>
                  </a:cubicBezTo>
                  <a:cubicBezTo>
                    <a:pt x="424171" y="843551"/>
                    <a:pt x="390437" y="820966"/>
                    <a:pt x="377953" y="792953"/>
                  </a:cubicBezTo>
                  <a:cubicBezTo>
                    <a:pt x="371301" y="792953"/>
                    <a:pt x="373478" y="794360"/>
                    <a:pt x="373506" y="786761"/>
                  </a:cubicBezTo>
                  <a:cubicBezTo>
                    <a:pt x="368187" y="760987"/>
                    <a:pt x="370330" y="753701"/>
                    <a:pt x="383400" y="732807"/>
                  </a:cubicBezTo>
                  <a:cubicBezTo>
                    <a:pt x="393283" y="717000"/>
                    <a:pt x="401302" y="703120"/>
                    <a:pt x="410733" y="687720"/>
                  </a:cubicBezTo>
                  <a:cubicBezTo>
                    <a:pt x="451661" y="620952"/>
                    <a:pt x="482756" y="577568"/>
                    <a:pt x="527847" y="515362"/>
                  </a:cubicBezTo>
                  <a:cubicBezTo>
                    <a:pt x="544599" y="492263"/>
                    <a:pt x="581755" y="448030"/>
                    <a:pt x="592023" y="427873"/>
                  </a:cubicBezTo>
                  <a:lnTo>
                    <a:pt x="534320" y="493753"/>
                  </a:lnTo>
                  <a:cubicBezTo>
                    <a:pt x="527205" y="502397"/>
                    <a:pt x="522222" y="506300"/>
                    <a:pt x="515463" y="515004"/>
                  </a:cubicBezTo>
                  <a:cubicBezTo>
                    <a:pt x="486774" y="551945"/>
                    <a:pt x="396609" y="647792"/>
                    <a:pt x="361122" y="678351"/>
                  </a:cubicBezTo>
                  <a:lnTo>
                    <a:pt x="276784" y="751423"/>
                  </a:lnTo>
                  <a:cubicBezTo>
                    <a:pt x="261956" y="760183"/>
                    <a:pt x="242653" y="784176"/>
                    <a:pt x="222881" y="781792"/>
                  </a:cubicBezTo>
                  <a:cubicBezTo>
                    <a:pt x="216905" y="757436"/>
                    <a:pt x="256789" y="729267"/>
                    <a:pt x="265561" y="712210"/>
                  </a:cubicBezTo>
                  <a:lnTo>
                    <a:pt x="353566" y="630472"/>
                  </a:lnTo>
                  <a:cubicBezTo>
                    <a:pt x="365509" y="619813"/>
                    <a:pt x="370637" y="613102"/>
                    <a:pt x="382663" y="603392"/>
                  </a:cubicBezTo>
                  <a:cubicBezTo>
                    <a:pt x="440734" y="556496"/>
                    <a:pt x="551860" y="418370"/>
                    <a:pt x="598725" y="361133"/>
                  </a:cubicBezTo>
                  <a:lnTo>
                    <a:pt x="674877" y="268346"/>
                  </a:lnTo>
                  <a:cubicBezTo>
                    <a:pt x="689074" y="252165"/>
                    <a:pt x="690430" y="248960"/>
                    <a:pt x="712367" y="259150"/>
                  </a:cubicBezTo>
                  <a:cubicBezTo>
                    <a:pt x="717228" y="285309"/>
                    <a:pt x="702774" y="289345"/>
                    <a:pt x="674660" y="324427"/>
                  </a:cubicBezTo>
                  <a:cubicBezTo>
                    <a:pt x="657036" y="346409"/>
                    <a:pt x="639960" y="362440"/>
                    <a:pt x="625646" y="386784"/>
                  </a:cubicBezTo>
                  <a:lnTo>
                    <a:pt x="803537" y="190690"/>
                  </a:lnTo>
                  <a:cubicBezTo>
                    <a:pt x="798285" y="192493"/>
                    <a:pt x="741660" y="221081"/>
                    <a:pt x="754132" y="178970"/>
                  </a:cubicBezTo>
                  <a:cubicBezTo>
                    <a:pt x="762157" y="151884"/>
                    <a:pt x="835011" y="87232"/>
                    <a:pt x="863204" y="70872"/>
                  </a:cubicBezTo>
                  <a:cubicBezTo>
                    <a:pt x="927447" y="33591"/>
                    <a:pt x="995998" y="45490"/>
                    <a:pt x="1067513" y="65948"/>
                  </a:cubicBezTo>
                  <a:cubicBezTo>
                    <a:pt x="1199124" y="103614"/>
                    <a:pt x="1309541" y="146139"/>
                    <a:pt x="1425449" y="197870"/>
                  </a:cubicBezTo>
                  <a:cubicBezTo>
                    <a:pt x="1404488" y="206335"/>
                    <a:pt x="1395135" y="206787"/>
                    <a:pt x="1385146" y="224945"/>
                  </a:cubicBezTo>
                  <a:cubicBezTo>
                    <a:pt x="1398205" y="229596"/>
                    <a:pt x="1410783" y="235699"/>
                    <a:pt x="1425047" y="227212"/>
                  </a:cubicBezTo>
                  <a:cubicBezTo>
                    <a:pt x="1437726" y="219663"/>
                    <a:pt x="1433156" y="204470"/>
                    <a:pt x="1435075" y="199847"/>
                  </a:cubicBezTo>
                  <a:cubicBezTo>
                    <a:pt x="1481545" y="199780"/>
                    <a:pt x="1784562" y="324114"/>
                    <a:pt x="1846105" y="350446"/>
                  </a:cubicBezTo>
                  <a:close/>
                  <a:moveTo>
                    <a:pt x="1455790" y="591036"/>
                  </a:moveTo>
                  <a:lnTo>
                    <a:pt x="1455344" y="593297"/>
                  </a:lnTo>
                  <a:cubicBezTo>
                    <a:pt x="1439015" y="651293"/>
                    <a:pt x="1406988" y="669831"/>
                    <a:pt x="1352310" y="692751"/>
                  </a:cubicBezTo>
                  <a:cubicBezTo>
                    <a:pt x="1328587" y="702701"/>
                    <a:pt x="1297308" y="712662"/>
                    <a:pt x="1269964" y="703466"/>
                  </a:cubicBezTo>
                  <a:cubicBezTo>
                    <a:pt x="1248445" y="696229"/>
                    <a:pt x="1229477" y="674348"/>
                    <a:pt x="1227401" y="648708"/>
                  </a:cubicBezTo>
                  <a:lnTo>
                    <a:pt x="1223271" y="646140"/>
                  </a:lnTo>
                  <a:cubicBezTo>
                    <a:pt x="1211134" y="552816"/>
                    <a:pt x="1194615" y="488555"/>
                    <a:pt x="1158604" y="412759"/>
                  </a:cubicBezTo>
                  <a:cubicBezTo>
                    <a:pt x="1144770" y="383646"/>
                    <a:pt x="1122063" y="339687"/>
                    <a:pt x="1112883" y="309776"/>
                  </a:cubicBezTo>
                  <a:cubicBezTo>
                    <a:pt x="1095393" y="252801"/>
                    <a:pt x="1143470" y="233259"/>
                    <a:pt x="1186434" y="260127"/>
                  </a:cubicBezTo>
                  <a:cubicBezTo>
                    <a:pt x="1207467" y="273282"/>
                    <a:pt x="1207144" y="279256"/>
                    <a:pt x="1221899" y="297134"/>
                  </a:cubicBezTo>
                  <a:cubicBezTo>
                    <a:pt x="1310278" y="404244"/>
                    <a:pt x="1318693" y="400268"/>
                    <a:pt x="1407245" y="485668"/>
                  </a:cubicBezTo>
                  <a:cubicBezTo>
                    <a:pt x="1431660" y="509220"/>
                    <a:pt x="1456136" y="539767"/>
                    <a:pt x="1455790" y="591030"/>
                  </a:cubicBezTo>
                  <a:close/>
                  <a:moveTo>
                    <a:pt x="993710" y="697547"/>
                  </a:moveTo>
                  <a:lnTo>
                    <a:pt x="993571" y="702031"/>
                  </a:lnTo>
                  <a:cubicBezTo>
                    <a:pt x="987600" y="782071"/>
                    <a:pt x="919422" y="745878"/>
                    <a:pt x="834040" y="777565"/>
                  </a:cubicBezTo>
                  <a:cubicBezTo>
                    <a:pt x="811467" y="785946"/>
                    <a:pt x="768898" y="807130"/>
                    <a:pt x="750120" y="810447"/>
                  </a:cubicBezTo>
                  <a:cubicBezTo>
                    <a:pt x="707557" y="817968"/>
                    <a:pt x="706787" y="777677"/>
                    <a:pt x="715950" y="746504"/>
                  </a:cubicBezTo>
                  <a:lnTo>
                    <a:pt x="718026" y="744030"/>
                  </a:lnTo>
                  <a:cubicBezTo>
                    <a:pt x="734623" y="672985"/>
                    <a:pt x="862372" y="362892"/>
                    <a:pt x="890933" y="291389"/>
                  </a:cubicBezTo>
                  <a:cubicBezTo>
                    <a:pt x="899946" y="268820"/>
                    <a:pt x="901503" y="251673"/>
                    <a:pt x="928580" y="251400"/>
                  </a:cubicBezTo>
                  <a:cubicBezTo>
                    <a:pt x="1025676" y="250400"/>
                    <a:pt x="921504" y="442418"/>
                    <a:pt x="956611" y="578422"/>
                  </a:cubicBezTo>
                  <a:cubicBezTo>
                    <a:pt x="967320" y="619919"/>
                    <a:pt x="989804" y="651215"/>
                    <a:pt x="993716" y="697547"/>
                  </a:cubicBezTo>
                  <a:close/>
                  <a:moveTo>
                    <a:pt x="279328" y="626759"/>
                  </a:moveTo>
                  <a:cubicBezTo>
                    <a:pt x="253658" y="652505"/>
                    <a:pt x="232363" y="677910"/>
                    <a:pt x="206011" y="704180"/>
                  </a:cubicBezTo>
                  <a:lnTo>
                    <a:pt x="26357" y="906517"/>
                  </a:lnTo>
                  <a:cubicBezTo>
                    <a:pt x="15542" y="920861"/>
                    <a:pt x="480" y="934926"/>
                    <a:pt x="0" y="956568"/>
                  </a:cubicBezTo>
                  <a:cubicBezTo>
                    <a:pt x="91990" y="956568"/>
                    <a:pt x="129134" y="947182"/>
                    <a:pt x="212702" y="940130"/>
                  </a:cubicBezTo>
                  <a:cubicBezTo>
                    <a:pt x="310635" y="931866"/>
                    <a:pt x="434853" y="918773"/>
                    <a:pt x="524504" y="962693"/>
                  </a:cubicBezTo>
                  <a:cubicBezTo>
                    <a:pt x="558718" y="979455"/>
                    <a:pt x="555922" y="974296"/>
                    <a:pt x="606984" y="948505"/>
                  </a:cubicBezTo>
                  <a:cubicBezTo>
                    <a:pt x="691591" y="905763"/>
                    <a:pt x="825105" y="875997"/>
                    <a:pt x="924562" y="876120"/>
                  </a:cubicBezTo>
                  <a:cubicBezTo>
                    <a:pt x="949339" y="876148"/>
                    <a:pt x="975495" y="874015"/>
                    <a:pt x="999871" y="877192"/>
                  </a:cubicBezTo>
                  <a:cubicBezTo>
                    <a:pt x="1016529" y="879370"/>
                    <a:pt x="1055141" y="886790"/>
                    <a:pt x="1069282" y="885411"/>
                  </a:cubicBezTo>
                  <a:cubicBezTo>
                    <a:pt x="1085198" y="889493"/>
                    <a:pt x="1104105" y="896215"/>
                    <a:pt x="1118525" y="899152"/>
                  </a:cubicBezTo>
                  <a:cubicBezTo>
                    <a:pt x="1149547" y="905484"/>
                    <a:pt x="1150032" y="892351"/>
                    <a:pt x="1169771" y="888633"/>
                  </a:cubicBezTo>
                  <a:cubicBezTo>
                    <a:pt x="1192154" y="852798"/>
                    <a:pt x="1361373" y="780720"/>
                    <a:pt x="1411475" y="764014"/>
                  </a:cubicBezTo>
                  <a:cubicBezTo>
                    <a:pt x="1465997" y="745845"/>
                    <a:pt x="1496099" y="739128"/>
                    <a:pt x="1561927" y="729535"/>
                  </a:cubicBezTo>
                  <a:cubicBezTo>
                    <a:pt x="1630634" y="719524"/>
                    <a:pt x="1671283" y="748866"/>
                    <a:pt x="1713617" y="704337"/>
                  </a:cubicBezTo>
                  <a:cubicBezTo>
                    <a:pt x="1755895" y="659875"/>
                    <a:pt x="1779718" y="587993"/>
                    <a:pt x="1900091" y="520890"/>
                  </a:cubicBezTo>
                  <a:cubicBezTo>
                    <a:pt x="2049660" y="437516"/>
                    <a:pt x="2173738" y="479694"/>
                    <a:pt x="2210905" y="461849"/>
                  </a:cubicBezTo>
                  <a:cubicBezTo>
                    <a:pt x="2204972" y="439593"/>
                    <a:pt x="2168989" y="424378"/>
                    <a:pt x="2148297" y="415902"/>
                  </a:cubicBezTo>
                  <a:lnTo>
                    <a:pt x="1992119" y="350954"/>
                  </a:lnTo>
                  <a:cubicBezTo>
                    <a:pt x="1966404" y="340630"/>
                    <a:pt x="1935711" y="327275"/>
                    <a:pt x="1909555" y="321077"/>
                  </a:cubicBezTo>
                  <a:cubicBezTo>
                    <a:pt x="1817711" y="277804"/>
                    <a:pt x="1211262" y="86523"/>
                    <a:pt x="1078836" y="42039"/>
                  </a:cubicBezTo>
                  <a:cubicBezTo>
                    <a:pt x="1057245" y="34786"/>
                    <a:pt x="1038371" y="29995"/>
                    <a:pt x="1017517" y="22949"/>
                  </a:cubicBezTo>
                  <a:cubicBezTo>
                    <a:pt x="1001250" y="17455"/>
                    <a:pt x="973972" y="7069"/>
                    <a:pt x="956722" y="6444"/>
                  </a:cubicBezTo>
                  <a:cubicBezTo>
                    <a:pt x="910566" y="-7286"/>
                    <a:pt x="901882" y="2798"/>
                    <a:pt x="872306" y="19135"/>
                  </a:cubicBezTo>
                  <a:lnTo>
                    <a:pt x="837131" y="56634"/>
                  </a:lnTo>
                  <a:cubicBezTo>
                    <a:pt x="774886" y="118813"/>
                    <a:pt x="710202" y="179718"/>
                    <a:pt x="652181" y="245637"/>
                  </a:cubicBezTo>
                  <a:cubicBezTo>
                    <a:pt x="611320" y="292065"/>
                    <a:pt x="529264" y="364852"/>
                    <a:pt x="483331" y="414540"/>
                  </a:cubicBezTo>
                  <a:lnTo>
                    <a:pt x="429116" y="472910"/>
                  </a:lnTo>
                  <a:cubicBezTo>
                    <a:pt x="398412" y="503631"/>
                    <a:pt x="365079" y="533385"/>
                    <a:pt x="338265" y="567021"/>
                  </a:cubicBezTo>
                  <a:lnTo>
                    <a:pt x="279328" y="626753"/>
                  </a:lnTo>
                  <a:close/>
                </a:path>
              </a:pathLst>
            </a:custGeom>
            <a:solidFill>
              <a:srgbClr val="11BAEE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3C402D67-25BF-E6AC-5305-B189056EBA82}"/>
                </a:ext>
              </a:extLst>
            </p:cNvPr>
            <p:cNvSpPr/>
            <p:nvPr/>
          </p:nvSpPr>
          <p:spPr>
            <a:xfrm>
              <a:off x="9967871" y="2758750"/>
              <a:ext cx="75181" cy="249372"/>
            </a:xfrm>
            <a:custGeom>
              <a:avLst/>
              <a:gdLst>
                <a:gd name="connsiteX0" fmla="*/ 35046 w 75181"/>
                <a:gd name="connsiteY0" fmla="*/ 44250 h 249372"/>
                <a:gd name="connsiteX1" fmla="*/ 12584 w 75181"/>
                <a:gd name="connsiteY1" fmla="*/ 143397 h 249372"/>
                <a:gd name="connsiteX2" fmla="*/ 0 w 75181"/>
                <a:gd name="connsiteY2" fmla="*/ 217194 h 249372"/>
                <a:gd name="connsiteX3" fmla="*/ 3996 w 75181"/>
                <a:gd name="connsiteY3" fmla="*/ 249372 h 249372"/>
                <a:gd name="connsiteX4" fmla="*/ 32563 w 75181"/>
                <a:gd name="connsiteY4" fmla="*/ 221215 h 249372"/>
                <a:gd name="connsiteX5" fmla="*/ 41118 w 75181"/>
                <a:gd name="connsiteY5" fmla="*/ 204576 h 249372"/>
                <a:gd name="connsiteX6" fmla="*/ 47625 w 75181"/>
                <a:gd name="connsiteY6" fmla="*/ 186552 h 249372"/>
                <a:gd name="connsiteX7" fmla="*/ 57781 w 75181"/>
                <a:gd name="connsiteY7" fmla="*/ 149176 h 249372"/>
                <a:gd name="connsiteX8" fmla="*/ 75181 w 75181"/>
                <a:gd name="connsiteY8" fmla="*/ 48264 h 249372"/>
                <a:gd name="connsiteX9" fmla="*/ 48216 w 75181"/>
                <a:gd name="connsiteY9" fmla="*/ 0 h 249372"/>
                <a:gd name="connsiteX10" fmla="*/ 35051 w 75181"/>
                <a:gd name="connsiteY10" fmla="*/ 44244 h 24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5181" h="249372">
                  <a:moveTo>
                    <a:pt x="35046" y="44250"/>
                  </a:moveTo>
                  <a:lnTo>
                    <a:pt x="12584" y="143397"/>
                  </a:lnTo>
                  <a:cubicBezTo>
                    <a:pt x="7740" y="155775"/>
                    <a:pt x="385" y="203492"/>
                    <a:pt x="0" y="217194"/>
                  </a:cubicBezTo>
                  <a:lnTo>
                    <a:pt x="3996" y="249372"/>
                  </a:lnTo>
                  <a:cubicBezTo>
                    <a:pt x="29895" y="247217"/>
                    <a:pt x="14493" y="240316"/>
                    <a:pt x="32563" y="221215"/>
                  </a:cubicBezTo>
                  <a:cubicBezTo>
                    <a:pt x="39538" y="207792"/>
                    <a:pt x="35342" y="218222"/>
                    <a:pt x="41118" y="204576"/>
                  </a:cubicBezTo>
                  <a:cubicBezTo>
                    <a:pt x="43194" y="199684"/>
                    <a:pt x="45956" y="191376"/>
                    <a:pt x="47625" y="186552"/>
                  </a:cubicBezTo>
                  <a:cubicBezTo>
                    <a:pt x="52318" y="172973"/>
                    <a:pt x="55566" y="164441"/>
                    <a:pt x="57781" y="149176"/>
                  </a:cubicBezTo>
                  <a:lnTo>
                    <a:pt x="75181" y="48264"/>
                  </a:lnTo>
                  <a:cubicBezTo>
                    <a:pt x="67686" y="20994"/>
                    <a:pt x="75337" y="6326"/>
                    <a:pt x="48216" y="0"/>
                  </a:cubicBezTo>
                  <a:cubicBezTo>
                    <a:pt x="42691" y="11525"/>
                    <a:pt x="40381" y="29626"/>
                    <a:pt x="35051" y="44244"/>
                  </a:cubicBezTo>
                  <a:close/>
                </a:path>
              </a:pathLst>
            </a:custGeom>
            <a:solidFill>
              <a:srgbClr val="009B4C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B9268811-2A23-DD57-6F88-34FB1EF143DC}"/>
                </a:ext>
              </a:extLst>
            </p:cNvPr>
            <p:cNvSpPr/>
            <p:nvPr/>
          </p:nvSpPr>
          <p:spPr>
            <a:xfrm>
              <a:off x="8528102" y="5049031"/>
              <a:ext cx="69333" cy="432719"/>
            </a:xfrm>
            <a:custGeom>
              <a:avLst/>
              <a:gdLst>
                <a:gd name="connsiteX0" fmla="*/ 4666 w 69333"/>
                <a:gd name="connsiteY0" fmla="*/ 432719 h 432719"/>
                <a:gd name="connsiteX1" fmla="*/ 19510 w 69333"/>
                <a:gd name="connsiteY1" fmla="*/ 387191 h 432719"/>
                <a:gd name="connsiteX2" fmla="*/ 29622 w 69333"/>
                <a:gd name="connsiteY2" fmla="*/ 333086 h 432719"/>
                <a:gd name="connsiteX3" fmla="*/ 64963 w 69333"/>
                <a:gd name="connsiteY3" fmla="*/ 0 h 432719"/>
                <a:gd name="connsiteX4" fmla="*/ 1719 w 69333"/>
                <a:gd name="connsiteY4" fmla="*/ 404835 h 432719"/>
                <a:gd name="connsiteX5" fmla="*/ 4666 w 69333"/>
                <a:gd name="connsiteY5" fmla="*/ 432719 h 432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333" h="432719">
                  <a:moveTo>
                    <a:pt x="4666" y="432719"/>
                  </a:moveTo>
                  <a:cubicBezTo>
                    <a:pt x="17529" y="425488"/>
                    <a:pt x="11636" y="428409"/>
                    <a:pt x="19510" y="387191"/>
                  </a:cubicBezTo>
                  <a:cubicBezTo>
                    <a:pt x="23098" y="368425"/>
                    <a:pt x="26123" y="351936"/>
                    <a:pt x="29622" y="333086"/>
                  </a:cubicBezTo>
                  <a:cubicBezTo>
                    <a:pt x="39963" y="277363"/>
                    <a:pt x="83017" y="25534"/>
                    <a:pt x="64963" y="0"/>
                  </a:cubicBezTo>
                  <a:cubicBezTo>
                    <a:pt x="48674" y="14975"/>
                    <a:pt x="8594" y="334387"/>
                    <a:pt x="1719" y="404835"/>
                  </a:cubicBezTo>
                  <a:cubicBezTo>
                    <a:pt x="146" y="420960"/>
                    <a:pt x="-2265" y="422043"/>
                    <a:pt x="4666" y="432719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278AF1AF-5920-62D7-D7FA-9EF1689DD7B6}"/>
                </a:ext>
              </a:extLst>
            </p:cNvPr>
            <p:cNvSpPr/>
            <p:nvPr/>
          </p:nvSpPr>
          <p:spPr>
            <a:xfrm>
              <a:off x="8606785" y="1707229"/>
              <a:ext cx="1433415" cy="2478122"/>
            </a:xfrm>
            <a:custGeom>
              <a:avLst/>
              <a:gdLst>
                <a:gd name="connsiteX0" fmla="*/ 9 w 1433415"/>
                <a:gd name="connsiteY0" fmla="*/ 2470501 h 2478122"/>
                <a:gd name="connsiteX1" fmla="*/ 33632 w 1433415"/>
                <a:gd name="connsiteY1" fmla="*/ 2472690 h 2478122"/>
                <a:gd name="connsiteX2" fmla="*/ 47365 w 1433415"/>
                <a:gd name="connsiteY2" fmla="*/ 2473684 h 2478122"/>
                <a:gd name="connsiteX3" fmla="*/ 62159 w 1433415"/>
                <a:gd name="connsiteY3" fmla="*/ 2478122 h 2478122"/>
                <a:gd name="connsiteX4" fmla="*/ 107328 w 1433415"/>
                <a:gd name="connsiteY4" fmla="*/ 2401153 h 2478122"/>
                <a:gd name="connsiteX5" fmla="*/ 127217 w 1433415"/>
                <a:gd name="connsiteY5" fmla="*/ 2367161 h 2478122"/>
                <a:gd name="connsiteX6" fmla="*/ 63543 w 1433415"/>
                <a:gd name="connsiteY6" fmla="*/ 2362498 h 2478122"/>
                <a:gd name="connsiteX7" fmla="*/ 46606 w 1433415"/>
                <a:gd name="connsiteY7" fmla="*/ 2363314 h 2478122"/>
                <a:gd name="connsiteX8" fmla="*/ 3 w 1433415"/>
                <a:gd name="connsiteY8" fmla="*/ 2470501 h 2478122"/>
                <a:gd name="connsiteX9" fmla="*/ 1218626 w 1433415"/>
                <a:gd name="connsiteY9" fmla="*/ 106506 h 2478122"/>
                <a:gd name="connsiteX10" fmla="*/ 1373123 w 1433415"/>
                <a:gd name="connsiteY10" fmla="*/ 119728 h 2478122"/>
                <a:gd name="connsiteX11" fmla="*/ 1389206 w 1433415"/>
                <a:gd name="connsiteY11" fmla="*/ 94273 h 2478122"/>
                <a:gd name="connsiteX12" fmla="*/ 1405301 w 1433415"/>
                <a:gd name="connsiteY12" fmla="*/ 66159 h 2478122"/>
                <a:gd name="connsiteX13" fmla="*/ 1433416 w 1433415"/>
                <a:gd name="connsiteY13" fmla="*/ 10452 h 2478122"/>
                <a:gd name="connsiteX14" fmla="*/ 1310967 w 1433415"/>
                <a:gd name="connsiteY14" fmla="*/ 2568 h 2478122"/>
                <a:gd name="connsiteX15" fmla="*/ 1272629 w 1433415"/>
                <a:gd name="connsiteY15" fmla="*/ 0 h 2478122"/>
                <a:gd name="connsiteX16" fmla="*/ 1218626 w 1433415"/>
                <a:gd name="connsiteY16" fmla="*/ 106512 h 2478122"/>
                <a:gd name="connsiteX17" fmla="*/ 1103243 w 1433415"/>
                <a:gd name="connsiteY17" fmla="*/ 348101 h 2478122"/>
                <a:gd name="connsiteX18" fmla="*/ 1244492 w 1433415"/>
                <a:gd name="connsiteY18" fmla="*/ 356967 h 2478122"/>
                <a:gd name="connsiteX19" fmla="*/ 1273405 w 1433415"/>
                <a:gd name="connsiteY19" fmla="*/ 304203 h 2478122"/>
                <a:gd name="connsiteX20" fmla="*/ 1287959 w 1433415"/>
                <a:gd name="connsiteY20" fmla="*/ 278557 h 2478122"/>
                <a:gd name="connsiteX21" fmla="*/ 1301106 w 1433415"/>
                <a:gd name="connsiteY21" fmla="*/ 251148 h 2478122"/>
                <a:gd name="connsiteX22" fmla="*/ 1168619 w 1433415"/>
                <a:gd name="connsiteY22" fmla="*/ 239009 h 2478122"/>
                <a:gd name="connsiteX23" fmla="*/ 1147614 w 1433415"/>
                <a:gd name="connsiteY23" fmla="*/ 238892 h 2478122"/>
                <a:gd name="connsiteX24" fmla="*/ 1094967 w 1433415"/>
                <a:gd name="connsiteY24" fmla="*/ 339636 h 2478122"/>
                <a:gd name="connsiteX25" fmla="*/ 1103248 w 1433415"/>
                <a:gd name="connsiteY25" fmla="*/ 348106 h 2478122"/>
                <a:gd name="connsiteX26" fmla="*/ 968992 w 1433415"/>
                <a:gd name="connsiteY26" fmla="*/ 586015 h 2478122"/>
                <a:gd name="connsiteX27" fmla="*/ 1111837 w 1433415"/>
                <a:gd name="connsiteY27" fmla="*/ 595323 h 2478122"/>
                <a:gd name="connsiteX28" fmla="*/ 1168959 w 1433415"/>
                <a:gd name="connsiteY28" fmla="*/ 488448 h 2478122"/>
                <a:gd name="connsiteX29" fmla="*/ 1022364 w 1433415"/>
                <a:gd name="connsiteY29" fmla="*/ 474607 h 2478122"/>
                <a:gd name="connsiteX30" fmla="*/ 968997 w 1433415"/>
                <a:gd name="connsiteY30" fmla="*/ 586015 h 2478122"/>
                <a:gd name="connsiteX31" fmla="*/ 842788 w 1433415"/>
                <a:gd name="connsiteY31" fmla="*/ 822060 h 2478122"/>
                <a:gd name="connsiteX32" fmla="*/ 979176 w 1433415"/>
                <a:gd name="connsiteY32" fmla="*/ 832763 h 2478122"/>
                <a:gd name="connsiteX33" fmla="*/ 1010053 w 1433415"/>
                <a:gd name="connsiteY33" fmla="*/ 776749 h 2478122"/>
                <a:gd name="connsiteX34" fmla="*/ 1024752 w 1433415"/>
                <a:gd name="connsiteY34" fmla="*/ 751221 h 2478122"/>
                <a:gd name="connsiteX35" fmla="*/ 1039468 w 1433415"/>
                <a:gd name="connsiteY35" fmla="*/ 723555 h 2478122"/>
                <a:gd name="connsiteX36" fmla="*/ 898375 w 1433415"/>
                <a:gd name="connsiteY36" fmla="*/ 713315 h 2478122"/>
                <a:gd name="connsiteX37" fmla="*/ 842777 w 1433415"/>
                <a:gd name="connsiteY37" fmla="*/ 822060 h 2478122"/>
                <a:gd name="connsiteX38" fmla="*/ 720083 w 1433415"/>
                <a:gd name="connsiteY38" fmla="*/ 1061912 h 2478122"/>
                <a:gd name="connsiteX39" fmla="*/ 846527 w 1433415"/>
                <a:gd name="connsiteY39" fmla="*/ 1069824 h 2478122"/>
                <a:gd name="connsiteX40" fmla="*/ 906824 w 1433415"/>
                <a:gd name="connsiteY40" fmla="*/ 961107 h 2478122"/>
                <a:gd name="connsiteX41" fmla="*/ 776759 w 1433415"/>
                <a:gd name="connsiteY41" fmla="*/ 951218 h 2478122"/>
                <a:gd name="connsiteX42" fmla="*/ 774772 w 1433415"/>
                <a:gd name="connsiteY42" fmla="*/ 950917 h 2478122"/>
                <a:gd name="connsiteX43" fmla="*/ 720083 w 1433415"/>
                <a:gd name="connsiteY43" fmla="*/ 1061912 h 2478122"/>
                <a:gd name="connsiteX44" fmla="*/ 611006 w 1433415"/>
                <a:gd name="connsiteY44" fmla="*/ 1302044 h 2478122"/>
                <a:gd name="connsiteX45" fmla="*/ 665639 w 1433415"/>
                <a:gd name="connsiteY45" fmla="*/ 1304551 h 2478122"/>
                <a:gd name="connsiteX46" fmla="*/ 694178 w 1433415"/>
                <a:gd name="connsiteY46" fmla="*/ 1306918 h 2478122"/>
                <a:gd name="connsiteX47" fmla="*/ 717895 w 1433415"/>
                <a:gd name="connsiteY47" fmla="*/ 1304355 h 2478122"/>
                <a:gd name="connsiteX48" fmla="*/ 772467 w 1433415"/>
                <a:gd name="connsiteY48" fmla="*/ 1200334 h 2478122"/>
                <a:gd name="connsiteX49" fmla="*/ 680840 w 1433415"/>
                <a:gd name="connsiteY49" fmla="*/ 1192718 h 2478122"/>
                <a:gd name="connsiteX50" fmla="*/ 649885 w 1433415"/>
                <a:gd name="connsiteY50" fmla="*/ 1191612 h 2478122"/>
                <a:gd name="connsiteX51" fmla="*/ 597595 w 1433415"/>
                <a:gd name="connsiteY51" fmla="*/ 1292836 h 2478122"/>
                <a:gd name="connsiteX52" fmla="*/ 604794 w 1433415"/>
                <a:gd name="connsiteY52" fmla="*/ 1298587 h 2478122"/>
                <a:gd name="connsiteX53" fmla="*/ 611011 w 1433415"/>
                <a:gd name="connsiteY53" fmla="*/ 1302038 h 2478122"/>
                <a:gd name="connsiteX54" fmla="*/ 474924 w 1433415"/>
                <a:gd name="connsiteY54" fmla="*/ 1537295 h 2478122"/>
                <a:gd name="connsiteX55" fmla="*/ 585235 w 1433415"/>
                <a:gd name="connsiteY55" fmla="*/ 1545229 h 2478122"/>
                <a:gd name="connsiteX56" fmla="*/ 615699 w 1433415"/>
                <a:gd name="connsiteY56" fmla="*/ 1488227 h 2478122"/>
                <a:gd name="connsiteX57" fmla="*/ 645538 w 1433415"/>
                <a:gd name="connsiteY57" fmla="*/ 1436222 h 2478122"/>
                <a:gd name="connsiteX58" fmla="*/ 543777 w 1433415"/>
                <a:gd name="connsiteY58" fmla="*/ 1430169 h 2478122"/>
                <a:gd name="connsiteX59" fmla="*/ 525467 w 1433415"/>
                <a:gd name="connsiteY59" fmla="*/ 1431459 h 2478122"/>
                <a:gd name="connsiteX60" fmla="*/ 474930 w 1433415"/>
                <a:gd name="connsiteY60" fmla="*/ 1537295 h 2478122"/>
                <a:gd name="connsiteX61" fmla="*/ 347470 w 1433415"/>
                <a:gd name="connsiteY61" fmla="*/ 1775662 h 2478122"/>
                <a:gd name="connsiteX62" fmla="*/ 452580 w 1433415"/>
                <a:gd name="connsiteY62" fmla="*/ 1781648 h 2478122"/>
                <a:gd name="connsiteX63" fmla="*/ 480929 w 1433415"/>
                <a:gd name="connsiteY63" fmla="*/ 1731457 h 2478122"/>
                <a:gd name="connsiteX64" fmla="*/ 509752 w 1433415"/>
                <a:gd name="connsiteY64" fmla="*/ 1678961 h 2478122"/>
                <a:gd name="connsiteX65" fmla="*/ 457189 w 1433415"/>
                <a:gd name="connsiteY65" fmla="*/ 1669564 h 2478122"/>
                <a:gd name="connsiteX66" fmla="*/ 402517 w 1433415"/>
                <a:gd name="connsiteY66" fmla="*/ 1665080 h 2478122"/>
                <a:gd name="connsiteX67" fmla="*/ 347470 w 1433415"/>
                <a:gd name="connsiteY67" fmla="*/ 1775662 h 2478122"/>
                <a:gd name="connsiteX68" fmla="*/ 222014 w 1433415"/>
                <a:gd name="connsiteY68" fmla="*/ 2022628 h 2478122"/>
                <a:gd name="connsiteX69" fmla="*/ 311916 w 1433415"/>
                <a:gd name="connsiteY69" fmla="*/ 2029133 h 2478122"/>
                <a:gd name="connsiteX70" fmla="*/ 376199 w 1433415"/>
                <a:gd name="connsiteY70" fmla="*/ 1916407 h 2478122"/>
                <a:gd name="connsiteX71" fmla="*/ 275799 w 1433415"/>
                <a:gd name="connsiteY71" fmla="*/ 1912794 h 2478122"/>
                <a:gd name="connsiteX72" fmla="*/ 222008 w 1433415"/>
                <a:gd name="connsiteY72" fmla="*/ 2022634 h 2478122"/>
                <a:gd name="connsiteX73" fmla="*/ 99019 w 1433415"/>
                <a:gd name="connsiteY73" fmla="*/ 2262659 h 2478122"/>
                <a:gd name="connsiteX74" fmla="*/ 139070 w 1433415"/>
                <a:gd name="connsiteY74" fmla="*/ 2265903 h 2478122"/>
                <a:gd name="connsiteX75" fmla="*/ 158061 w 1433415"/>
                <a:gd name="connsiteY75" fmla="*/ 2266847 h 2478122"/>
                <a:gd name="connsiteX76" fmla="*/ 177007 w 1433415"/>
                <a:gd name="connsiteY76" fmla="*/ 2276858 h 2478122"/>
                <a:gd name="connsiteX77" fmla="*/ 243549 w 1433415"/>
                <a:gd name="connsiteY77" fmla="*/ 2158219 h 2478122"/>
                <a:gd name="connsiteX78" fmla="*/ 153970 w 1433415"/>
                <a:gd name="connsiteY78" fmla="*/ 2153747 h 2478122"/>
                <a:gd name="connsiteX79" fmla="*/ 152134 w 1433415"/>
                <a:gd name="connsiteY79" fmla="*/ 2153378 h 2478122"/>
                <a:gd name="connsiteX80" fmla="*/ 99024 w 1433415"/>
                <a:gd name="connsiteY80" fmla="*/ 2262665 h 2478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1433415" h="2478122">
                  <a:moveTo>
                    <a:pt x="9" y="2470501"/>
                  </a:moveTo>
                  <a:cubicBezTo>
                    <a:pt x="11254" y="2470998"/>
                    <a:pt x="22392" y="2471914"/>
                    <a:pt x="33632" y="2472690"/>
                  </a:cubicBezTo>
                  <a:cubicBezTo>
                    <a:pt x="36606" y="2472896"/>
                    <a:pt x="44754" y="2473298"/>
                    <a:pt x="47365" y="2473684"/>
                  </a:cubicBezTo>
                  <a:cubicBezTo>
                    <a:pt x="60720" y="2475643"/>
                    <a:pt x="53995" y="2473159"/>
                    <a:pt x="62159" y="2478122"/>
                  </a:cubicBezTo>
                  <a:cubicBezTo>
                    <a:pt x="72879" y="2469479"/>
                    <a:pt x="100425" y="2416419"/>
                    <a:pt x="107328" y="2401153"/>
                  </a:cubicBezTo>
                  <a:lnTo>
                    <a:pt x="127217" y="2367161"/>
                  </a:lnTo>
                  <a:lnTo>
                    <a:pt x="63543" y="2362498"/>
                  </a:lnTo>
                  <a:lnTo>
                    <a:pt x="46606" y="2363314"/>
                  </a:lnTo>
                  <a:cubicBezTo>
                    <a:pt x="36081" y="2386580"/>
                    <a:pt x="-393" y="2448809"/>
                    <a:pt x="3" y="2470501"/>
                  </a:cubicBezTo>
                  <a:close/>
                  <a:moveTo>
                    <a:pt x="1218626" y="106506"/>
                  </a:moveTo>
                  <a:lnTo>
                    <a:pt x="1373123" y="119728"/>
                  </a:lnTo>
                  <a:cubicBezTo>
                    <a:pt x="1383431" y="109923"/>
                    <a:pt x="1383146" y="106221"/>
                    <a:pt x="1389206" y="94273"/>
                  </a:cubicBezTo>
                  <a:cubicBezTo>
                    <a:pt x="1394748" y="83340"/>
                    <a:pt x="1399659" y="77086"/>
                    <a:pt x="1405301" y="66159"/>
                  </a:cubicBezTo>
                  <a:cubicBezTo>
                    <a:pt x="1413945" y="49414"/>
                    <a:pt x="1428862" y="28588"/>
                    <a:pt x="1433416" y="10452"/>
                  </a:cubicBezTo>
                  <a:lnTo>
                    <a:pt x="1310967" y="2568"/>
                  </a:lnTo>
                  <a:lnTo>
                    <a:pt x="1272629" y="0"/>
                  </a:lnTo>
                  <a:lnTo>
                    <a:pt x="1218626" y="106512"/>
                  </a:lnTo>
                  <a:close/>
                  <a:moveTo>
                    <a:pt x="1103243" y="348101"/>
                  </a:moveTo>
                  <a:lnTo>
                    <a:pt x="1244492" y="356967"/>
                  </a:lnTo>
                  <a:cubicBezTo>
                    <a:pt x="1251350" y="341607"/>
                    <a:pt x="1264208" y="319435"/>
                    <a:pt x="1273405" y="304203"/>
                  </a:cubicBezTo>
                  <a:cubicBezTo>
                    <a:pt x="1278924" y="295051"/>
                    <a:pt x="1282400" y="287625"/>
                    <a:pt x="1287959" y="278557"/>
                  </a:cubicBezTo>
                  <a:cubicBezTo>
                    <a:pt x="1294404" y="268044"/>
                    <a:pt x="1297474" y="264453"/>
                    <a:pt x="1301106" y="251148"/>
                  </a:cubicBezTo>
                  <a:cubicBezTo>
                    <a:pt x="1280654" y="240025"/>
                    <a:pt x="1197811" y="238339"/>
                    <a:pt x="1168619" y="239009"/>
                  </a:cubicBezTo>
                  <a:lnTo>
                    <a:pt x="1147614" y="238892"/>
                  </a:lnTo>
                  <a:lnTo>
                    <a:pt x="1094967" y="339636"/>
                  </a:lnTo>
                  <a:cubicBezTo>
                    <a:pt x="1101301" y="346297"/>
                    <a:pt x="1087863" y="340574"/>
                    <a:pt x="1103248" y="348106"/>
                  </a:cubicBezTo>
                  <a:close/>
                  <a:moveTo>
                    <a:pt x="968992" y="586015"/>
                  </a:moveTo>
                  <a:lnTo>
                    <a:pt x="1111837" y="595323"/>
                  </a:lnTo>
                  <a:lnTo>
                    <a:pt x="1168959" y="488448"/>
                  </a:lnTo>
                  <a:cubicBezTo>
                    <a:pt x="1143395" y="476064"/>
                    <a:pt x="1058186" y="478219"/>
                    <a:pt x="1022364" y="474607"/>
                  </a:cubicBezTo>
                  <a:lnTo>
                    <a:pt x="968997" y="586015"/>
                  </a:lnTo>
                  <a:close/>
                  <a:moveTo>
                    <a:pt x="842788" y="822060"/>
                  </a:moveTo>
                  <a:lnTo>
                    <a:pt x="979176" y="832763"/>
                  </a:lnTo>
                  <a:cubicBezTo>
                    <a:pt x="991492" y="812333"/>
                    <a:pt x="998809" y="797018"/>
                    <a:pt x="1010053" y="776749"/>
                  </a:cubicBezTo>
                  <a:cubicBezTo>
                    <a:pt x="1016147" y="765761"/>
                    <a:pt x="1018614" y="763254"/>
                    <a:pt x="1024752" y="751221"/>
                  </a:cubicBezTo>
                  <a:cubicBezTo>
                    <a:pt x="1029675" y="741573"/>
                    <a:pt x="1036896" y="731042"/>
                    <a:pt x="1039468" y="723555"/>
                  </a:cubicBezTo>
                  <a:lnTo>
                    <a:pt x="898375" y="713315"/>
                  </a:lnTo>
                  <a:lnTo>
                    <a:pt x="842777" y="822060"/>
                  </a:lnTo>
                  <a:close/>
                  <a:moveTo>
                    <a:pt x="720083" y="1061912"/>
                  </a:moveTo>
                  <a:lnTo>
                    <a:pt x="846527" y="1069824"/>
                  </a:lnTo>
                  <a:cubicBezTo>
                    <a:pt x="854909" y="1060578"/>
                    <a:pt x="903119" y="973083"/>
                    <a:pt x="906824" y="961107"/>
                  </a:cubicBezTo>
                  <a:lnTo>
                    <a:pt x="776759" y="951218"/>
                  </a:lnTo>
                  <a:lnTo>
                    <a:pt x="774772" y="950917"/>
                  </a:lnTo>
                  <a:lnTo>
                    <a:pt x="720083" y="1061912"/>
                  </a:lnTo>
                  <a:close/>
                  <a:moveTo>
                    <a:pt x="611006" y="1302044"/>
                  </a:moveTo>
                  <a:cubicBezTo>
                    <a:pt x="629829" y="1300849"/>
                    <a:pt x="647128" y="1303071"/>
                    <a:pt x="665639" y="1304551"/>
                  </a:cubicBezTo>
                  <a:cubicBezTo>
                    <a:pt x="674852" y="1305288"/>
                    <a:pt x="685098" y="1306477"/>
                    <a:pt x="694178" y="1306918"/>
                  </a:cubicBezTo>
                  <a:cubicBezTo>
                    <a:pt x="707901" y="1307583"/>
                    <a:pt x="708258" y="1309788"/>
                    <a:pt x="717895" y="1304355"/>
                  </a:cubicBezTo>
                  <a:cubicBezTo>
                    <a:pt x="724999" y="1291055"/>
                    <a:pt x="771692" y="1213572"/>
                    <a:pt x="772467" y="1200334"/>
                  </a:cubicBezTo>
                  <a:lnTo>
                    <a:pt x="680840" y="1192718"/>
                  </a:lnTo>
                  <a:lnTo>
                    <a:pt x="649885" y="1191612"/>
                  </a:lnTo>
                  <a:lnTo>
                    <a:pt x="597595" y="1292836"/>
                  </a:lnTo>
                  <a:cubicBezTo>
                    <a:pt x="600810" y="1296047"/>
                    <a:pt x="599225" y="1294696"/>
                    <a:pt x="604794" y="1298587"/>
                  </a:cubicBezTo>
                  <a:cubicBezTo>
                    <a:pt x="605163" y="1298844"/>
                    <a:pt x="609365" y="1300921"/>
                    <a:pt x="611011" y="1302038"/>
                  </a:cubicBezTo>
                  <a:close/>
                  <a:moveTo>
                    <a:pt x="474924" y="1537295"/>
                  </a:moveTo>
                  <a:lnTo>
                    <a:pt x="585235" y="1545229"/>
                  </a:lnTo>
                  <a:cubicBezTo>
                    <a:pt x="591351" y="1528529"/>
                    <a:pt x="605910" y="1504637"/>
                    <a:pt x="615699" y="1488227"/>
                  </a:cubicBezTo>
                  <a:cubicBezTo>
                    <a:pt x="625247" y="1472224"/>
                    <a:pt x="635186" y="1448271"/>
                    <a:pt x="645538" y="1436222"/>
                  </a:cubicBezTo>
                  <a:lnTo>
                    <a:pt x="543777" y="1430169"/>
                  </a:lnTo>
                  <a:lnTo>
                    <a:pt x="525467" y="1431459"/>
                  </a:lnTo>
                  <a:cubicBezTo>
                    <a:pt x="515405" y="1449980"/>
                    <a:pt x="474556" y="1521538"/>
                    <a:pt x="474930" y="1537295"/>
                  </a:cubicBezTo>
                  <a:close/>
                  <a:moveTo>
                    <a:pt x="347470" y="1775662"/>
                  </a:moveTo>
                  <a:lnTo>
                    <a:pt x="452580" y="1781648"/>
                  </a:lnTo>
                  <a:cubicBezTo>
                    <a:pt x="463651" y="1764004"/>
                    <a:pt x="471235" y="1748281"/>
                    <a:pt x="480929" y="1731457"/>
                  </a:cubicBezTo>
                  <a:cubicBezTo>
                    <a:pt x="488367" y="1718548"/>
                    <a:pt x="504283" y="1693512"/>
                    <a:pt x="509752" y="1678961"/>
                  </a:cubicBezTo>
                  <a:cubicBezTo>
                    <a:pt x="500634" y="1667710"/>
                    <a:pt x="472949" y="1670708"/>
                    <a:pt x="457189" y="1669564"/>
                  </a:cubicBezTo>
                  <a:cubicBezTo>
                    <a:pt x="439326" y="1668268"/>
                    <a:pt x="420720" y="1667079"/>
                    <a:pt x="402517" y="1665080"/>
                  </a:cubicBezTo>
                  <a:lnTo>
                    <a:pt x="347470" y="1775662"/>
                  </a:lnTo>
                  <a:close/>
                  <a:moveTo>
                    <a:pt x="222014" y="2022628"/>
                  </a:moveTo>
                  <a:lnTo>
                    <a:pt x="311916" y="2029133"/>
                  </a:lnTo>
                  <a:cubicBezTo>
                    <a:pt x="322759" y="2019579"/>
                    <a:pt x="367063" y="1935257"/>
                    <a:pt x="376199" y="1916407"/>
                  </a:cubicBezTo>
                  <a:cubicBezTo>
                    <a:pt x="344674" y="1922191"/>
                    <a:pt x="308222" y="1912431"/>
                    <a:pt x="275799" y="1912794"/>
                  </a:cubicBezTo>
                  <a:lnTo>
                    <a:pt x="222008" y="2022634"/>
                  </a:lnTo>
                  <a:close/>
                  <a:moveTo>
                    <a:pt x="99019" y="2262659"/>
                  </a:moveTo>
                  <a:cubicBezTo>
                    <a:pt x="112591" y="2263977"/>
                    <a:pt x="125448" y="2265116"/>
                    <a:pt x="139070" y="2265903"/>
                  </a:cubicBezTo>
                  <a:cubicBezTo>
                    <a:pt x="142480" y="2266099"/>
                    <a:pt x="155884" y="2266473"/>
                    <a:pt x="158061" y="2266847"/>
                  </a:cubicBezTo>
                  <a:cubicBezTo>
                    <a:pt x="190289" y="2272363"/>
                    <a:pt x="167844" y="2265205"/>
                    <a:pt x="177007" y="2276858"/>
                  </a:cubicBezTo>
                  <a:cubicBezTo>
                    <a:pt x="199680" y="2239270"/>
                    <a:pt x="220395" y="2197454"/>
                    <a:pt x="243549" y="2158219"/>
                  </a:cubicBezTo>
                  <a:lnTo>
                    <a:pt x="153970" y="2153747"/>
                  </a:lnTo>
                  <a:lnTo>
                    <a:pt x="152134" y="2153378"/>
                  </a:lnTo>
                  <a:lnTo>
                    <a:pt x="99024" y="2262665"/>
                  </a:lnTo>
                  <a:close/>
                </a:path>
              </a:pathLst>
            </a:custGeom>
            <a:solidFill>
              <a:srgbClr val="FFF000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70B51D11-6544-02E1-FD3F-F353D5B31DCE}"/>
                </a:ext>
              </a:extLst>
            </p:cNvPr>
            <p:cNvSpPr/>
            <p:nvPr/>
          </p:nvSpPr>
          <p:spPr>
            <a:xfrm>
              <a:off x="9891920" y="2726578"/>
              <a:ext cx="42322" cy="285564"/>
            </a:xfrm>
            <a:custGeom>
              <a:avLst/>
              <a:gdLst>
                <a:gd name="connsiteX0" fmla="*/ 13014 w 42322"/>
                <a:gd name="connsiteY0" fmla="*/ 60330 h 285564"/>
                <a:gd name="connsiteX1" fmla="*/ 1853 w 42322"/>
                <a:gd name="connsiteY1" fmla="*/ 177774 h 285564"/>
                <a:gd name="connsiteX2" fmla="*/ 0 w 42322"/>
                <a:gd name="connsiteY2" fmla="*/ 233281 h 285564"/>
                <a:gd name="connsiteX3" fmla="*/ 15631 w 42322"/>
                <a:gd name="connsiteY3" fmla="*/ 285565 h 285564"/>
                <a:gd name="connsiteX4" fmla="*/ 35710 w 42322"/>
                <a:gd name="connsiteY4" fmla="*/ 241326 h 285564"/>
                <a:gd name="connsiteX5" fmla="*/ 39733 w 42322"/>
                <a:gd name="connsiteY5" fmla="*/ 136741 h 285564"/>
                <a:gd name="connsiteX6" fmla="*/ 42323 w 42322"/>
                <a:gd name="connsiteY6" fmla="*/ 136730 h 285564"/>
                <a:gd name="connsiteX7" fmla="*/ 40693 w 42322"/>
                <a:gd name="connsiteY7" fmla="*/ 64356 h 285564"/>
                <a:gd name="connsiteX8" fmla="*/ 23678 w 42322"/>
                <a:gd name="connsiteY8" fmla="*/ 0 h 285564"/>
                <a:gd name="connsiteX9" fmla="*/ 16150 w 42322"/>
                <a:gd name="connsiteY9" fmla="*/ 28716 h 285564"/>
                <a:gd name="connsiteX10" fmla="*/ 13019 w 42322"/>
                <a:gd name="connsiteY10" fmla="*/ 60330 h 285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322" h="285564">
                  <a:moveTo>
                    <a:pt x="13014" y="60330"/>
                  </a:moveTo>
                  <a:lnTo>
                    <a:pt x="1853" y="177774"/>
                  </a:lnTo>
                  <a:lnTo>
                    <a:pt x="0" y="233281"/>
                  </a:lnTo>
                  <a:cubicBezTo>
                    <a:pt x="8929" y="259183"/>
                    <a:pt x="898" y="263549"/>
                    <a:pt x="15631" y="285565"/>
                  </a:cubicBezTo>
                  <a:cubicBezTo>
                    <a:pt x="30704" y="274515"/>
                    <a:pt x="27540" y="262494"/>
                    <a:pt x="35710" y="241326"/>
                  </a:cubicBezTo>
                  <a:lnTo>
                    <a:pt x="39733" y="136741"/>
                  </a:lnTo>
                  <a:lnTo>
                    <a:pt x="42323" y="136730"/>
                  </a:lnTo>
                  <a:lnTo>
                    <a:pt x="40693" y="64356"/>
                  </a:lnTo>
                  <a:cubicBezTo>
                    <a:pt x="38204" y="36924"/>
                    <a:pt x="40118" y="12060"/>
                    <a:pt x="23678" y="0"/>
                  </a:cubicBezTo>
                  <a:cubicBezTo>
                    <a:pt x="21000" y="11485"/>
                    <a:pt x="17462" y="17186"/>
                    <a:pt x="16150" y="28716"/>
                  </a:cubicBezTo>
                  <a:cubicBezTo>
                    <a:pt x="14521" y="42999"/>
                    <a:pt x="17807" y="48750"/>
                    <a:pt x="13019" y="60330"/>
                  </a:cubicBezTo>
                  <a:close/>
                </a:path>
              </a:pathLst>
            </a:custGeom>
            <a:solidFill>
              <a:srgbClr val="009B4C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6A0DBA71-2704-B5EE-DE4E-0C875AF0A4EF}"/>
                </a:ext>
              </a:extLst>
            </p:cNvPr>
            <p:cNvSpPr/>
            <p:nvPr/>
          </p:nvSpPr>
          <p:spPr>
            <a:xfrm>
              <a:off x="7424853" y="5352244"/>
              <a:ext cx="32727" cy="326482"/>
            </a:xfrm>
            <a:custGeom>
              <a:avLst/>
              <a:gdLst>
                <a:gd name="connsiteX0" fmla="*/ 6751 w 32727"/>
                <a:gd name="connsiteY0" fmla="*/ 289458 h 326482"/>
                <a:gd name="connsiteX1" fmla="*/ 17181 w 32727"/>
                <a:gd name="connsiteY1" fmla="*/ 326482 h 326482"/>
                <a:gd name="connsiteX2" fmla="*/ 31819 w 32727"/>
                <a:gd name="connsiteY2" fmla="*/ 310843 h 326482"/>
                <a:gd name="connsiteX3" fmla="*/ 30652 w 32727"/>
                <a:gd name="connsiteY3" fmla="*/ 158473 h 326482"/>
                <a:gd name="connsiteX4" fmla="*/ 9017 w 32727"/>
                <a:gd name="connsiteY4" fmla="*/ 2497 h 326482"/>
                <a:gd name="connsiteX5" fmla="*/ 1712 w 32727"/>
                <a:gd name="connsiteY5" fmla="*/ 57004 h 326482"/>
                <a:gd name="connsiteX6" fmla="*/ 4658 w 32727"/>
                <a:gd name="connsiteY6" fmla="*/ 173487 h 326482"/>
                <a:gd name="connsiteX7" fmla="*/ 10752 w 32727"/>
                <a:gd name="connsiteY7" fmla="*/ 277984 h 326482"/>
                <a:gd name="connsiteX8" fmla="*/ 6745 w 32727"/>
                <a:gd name="connsiteY8" fmla="*/ 289452 h 326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727" h="326482">
                  <a:moveTo>
                    <a:pt x="6751" y="289458"/>
                  </a:moveTo>
                  <a:cubicBezTo>
                    <a:pt x="13230" y="299553"/>
                    <a:pt x="13715" y="311602"/>
                    <a:pt x="17181" y="326482"/>
                  </a:cubicBezTo>
                  <a:cubicBezTo>
                    <a:pt x="36629" y="319620"/>
                    <a:pt x="18744" y="329140"/>
                    <a:pt x="31819" y="310843"/>
                  </a:cubicBezTo>
                  <a:lnTo>
                    <a:pt x="30652" y="158473"/>
                  </a:lnTo>
                  <a:cubicBezTo>
                    <a:pt x="28063" y="100226"/>
                    <a:pt x="45876" y="-18687"/>
                    <a:pt x="9017" y="2497"/>
                  </a:cubicBezTo>
                  <a:cubicBezTo>
                    <a:pt x="-4851" y="10470"/>
                    <a:pt x="1299" y="41051"/>
                    <a:pt x="1712" y="57004"/>
                  </a:cubicBezTo>
                  <a:cubicBezTo>
                    <a:pt x="2722" y="95910"/>
                    <a:pt x="3202" y="134782"/>
                    <a:pt x="4658" y="173487"/>
                  </a:cubicBezTo>
                  <a:lnTo>
                    <a:pt x="10752" y="277984"/>
                  </a:lnTo>
                  <a:cubicBezTo>
                    <a:pt x="9485" y="289932"/>
                    <a:pt x="11779" y="283712"/>
                    <a:pt x="6745" y="289452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86707136-E4EE-E660-3744-A775820EF95A}"/>
                </a:ext>
              </a:extLst>
            </p:cNvPr>
            <p:cNvSpPr/>
            <p:nvPr/>
          </p:nvSpPr>
          <p:spPr>
            <a:xfrm>
              <a:off x="7831463" y="5158714"/>
              <a:ext cx="22738" cy="454690"/>
            </a:xfrm>
            <a:custGeom>
              <a:avLst/>
              <a:gdLst>
                <a:gd name="connsiteX0" fmla="*/ 2309 w 22738"/>
                <a:gd name="connsiteY0" fmla="*/ 317218 h 454690"/>
                <a:gd name="connsiteX1" fmla="*/ 5869 w 22738"/>
                <a:gd name="connsiteY1" fmla="*/ 454690 h 454690"/>
                <a:gd name="connsiteX2" fmla="*/ 17800 w 22738"/>
                <a:gd name="connsiteY2" fmla="*/ 395321 h 454690"/>
                <a:gd name="connsiteX3" fmla="*/ 20607 w 22738"/>
                <a:gd name="connsiteY3" fmla="*/ 170907 h 454690"/>
                <a:gd name="connsiteX4" fmla="*/ 21227 w 22738"/>
                <a:gd name="connsiteY4" fmla="*/ 37276 h 454690"/>
                <a:gd name="connsiteX5" fmla="*/ 13916 w 22738"/>
                <a:gd name="connsiteY5" fmla="*/ 0 h 454690"/>
                <a:gd name="connsiteX6" fmla="*/ 6996 w 22738"/>
                <a:gd name="connsiteY6" fmla="*/ 13490 h 454690"/>
                <a:gd name="connsiteX7" fmla="*/ 2309 w 22738"/>
                <a:gd name="connsiteY7" fmla="*/ 317218 h 45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738" h="454690">
                  <a:moveTo>
                    <a:pt x="2309" y="317218"/>
                  </a:moveTo>
                  <a:cubicBezTo>
                    <a:pt x="1276" y="341249"/>
                    <a:pt x="-3941" y="440776"/>
                    <a:pt x="5869" y="454690"/>
                  </a:cubicBezTo>
                  <a:cubicBezTo>
                    <a:pt x="19865" y="448828"/>
                    <a:pt x="16042" y="427566"/>
                    <a:pt x="17800" y="395321"/>
                  </a:cubicBezTo>
                  <a:lnTo>
                    <a:pt x="20607" y="170907"/>
                  </a:lnTo>
                  <a:lnTo>
                    <a:pt x="21227" y="37276"/>
                  </a:lnTo>
                  <a:cubicBezTo>
                    <a:pt x="22036" y="19241"/>
                    <a:pt x="26757" y="8722"/>
                    <a:pt x="13916" y="0"/>
                  </a:cubicBezTo>
                  <a:cubicBezTo>
                    <a:pt x="6862" y="6108"/>
                    <a:pt x="10367" y="-4472"/>
                    <a:pt x="6996" y="13490"/>
                  </a:cubicBezTo>
                  <a:lnTo>
                    <a:pt x="2309" y="317218"/>
                  </a:ln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E9024F78-CA2A-BB56-00A9-ADE6452250F8}"/>
                </a:ext>
              </a:extLst>
            </p:cNvPr>
            <p:cNvSpPr/>
            <p:nvPr/>
          </p:nvSpPr>
          <p:spPr>
            <a:xfrm>
              <a:off x="9690479" y="2803000"/>
              <a:ext cx="80376" cy="209427"/>
            </a:xfrm>
            <a:custGeom>
              <a:avLst/>
              <a:gdLst>
                <a:gd name="connsiteX0" fmla="*/ 7919 w 80376"/>
                <a:gd name="connsiteY0" fmla="*/ 52284 h 209427"/>
                <a:gd name="connsiteX1" fmla="*/ 30286 w 80376"/>
                <a:gd name="connsiteY1" fmla="*/ 140750 h 209427"/>
                <a:gd name="connsiteX2" fmla="*/ 44209 w 80376"/>
                <a:gd name="connsiteY2" fmla="*/ 179444 h 209427"/>
                <a:gd name="connsiteX3" fmla="*/ 72357 w 80376"/>
                <a:gd name="connsiteY3" fmla="*/ 209428 h 209427"/>
                <a:gd name="connsiteX4" fmla="*/ 80376 w 80376"/>
                <a:gd name="connsiteY4" fmla="*/ 205123 h 209427"/>
                <a:gd name="connsiteX5" fmla="*/ 66855 w 80376"/>
                <a:gd name="connsiteY5" fmla="*/ 120409 h 209427"/>
                <a:gd name="connsiteX6" fmla="*/ 34164 w 80376"/>
                <a:gd name="connsiteY6" fmla="*/ 32172 h 209427"/>
                <a:gd name="connsiteX7" fmla="*/ 0 w 80376"/>
                <a:gd name="connsiteY7" fmla="*/ 0 h 209427"/>
                <a:gd name="connsiteX8" fmla="*/ 7919 w 80376"/>
                <a:gd name="connsiteY8" fmla="*/ 52284 h 209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376" h="209427">
                  <a:moveTo>
                    <a:pt x="7919" y="52284"/>
                  </a:moveTo>
                  <a:lnTo>
                    <a:pt x="30286" y="140750"/>
                  </a:lnTo>
                  <a:cubicBezTo>
                    <a:pt x="33589" y="145831"/>
                    <a:pt x="41497" y="173079"/>
                    <a:pt x="44209" y="179444"/>
                  </a:cubicBezTo>
                  <a:cubicBezTo>
                    <a:pt x="50588" y="194419"/>
                    <a:pt x="52887" y="206653"/>
                    <a:pt x="72357" y="209428"/>
                  </a:cubicBezTo>
                  <a:lnTo>
                    <a:pt x="80376" y="205123"/>
                  </a:lnTo>
                  <a:cubicBezTo>
                    <a:pt x="80376" y="172124"/>
                    <a:pt x="79216" y="142470"/>
                    <a:pt x="66855" y="120409"/>
                  </a:cubicBezTo>
                  <a:cubicBezTo>
                    <a:pt x="61503" y="107841"/>
                    <a:pt x="35342" y="39280"/>
                    <a:pt x="34164" y="32172"/>
                  </a:cubicBezTo>
                  <a:cubicBezTo>
                    <a:pt x="13834" y="15645"/>
                    <a:pt x="27707" y="2300"/>
                    <a:pt x="0" y="0"/>
                  </a:cubicBezTo>
                  <a:cubicBezTo>
                    <a:pt x="0" y="18995"/>
                    <a:pt x="2199" y="39906"/>
                    <a:pt x="7919" y="52284"/>
                  </a:cubicBezTo>
                  <a:close/>
                </a:path>
              </a:pathLst>
            </a:custGeom>
            <a:solidFill>
              <a:srgbClr val="009B4C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B205F2F5-02AE-3BC8-2EE0-5CFAD2FA8F57}"/>
                </a:ext>
              </a:extLst>
            </p:cNvPr>
            <p:cNvSpPr/>
            <p:nvPr/>
          </p:nvSpPr>
          <p:spPr>
            <a:xfrm>
              <a:off x="9159729" y="5481962"/>
              <a:ext cx="140045" cy="344543"/>
            </a:xfrm>
            <a:custGeom>
              <a:avLst/>
              <a:gdLst>
                <a:gd name="connsiteX0" fmla="*/ 99620 w 140045"/>
                <a:gd name="connsiteY0" fmla="*/ 47427 h 344543"/>
                <a:gd name="connsiteX1" fmla="*/ 40243 w 140045"/>
                <a:gd name="connsiteY1" fmla="*/ 184581 h 344543"/>
                <a:gd name="connsiteX2" fmla="*/ 582 w 140045"/>
                <a:gd name="connsiteY2" fmla="*/ 344544 h 344543"/>
                <a:gd name="connsiteX3" fmla="*/ 140045 w 140045"/>
                <a:gd name="connsiteY3" fmla="*/ 5489 h 344543"/>
                <a:gd name="connsiteX4" fmla="*/ 132785 w 140045"/>
                <a:gd name="connsiteY4" fmla="*/ 0 h 344543"/>
                <a:gd name="connsiteX5" fmla="*/ 99614 w 140045"/>
                <a:gd name="connsiteY5" fmla="*/ 47432 h 344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0045" h="344543">
                  <a:moveTo>
                    <a:pt x="99620" y="47427"/>
                  </a:moveTo>
                  <a:cubicBezTo>
                    <a:pt x="97884" y="61324"/>
                    <a:pt x="50623" y="156356"/>
                    <a:pt x="40243" y="184581"/>
                  </a:cubicBezTo>
                  <a:cubicBezTo>
                    <a:pt x="29138" y="214771"/>
                    <a:pt x="-4842" y="312209"/>
                    <a:pt x="582" y="344544"/>
                  </a:cubicBezTo>
                  <a:cubicBezTo>
                    <a:pt x="15789" y="337659"/>
                    <a:pt x="93425" y="86294"/>
                    <a:pt x="140045" y="5489"/>
                  </a:cubicBezTo>
                  <a:cubicBezTo>
                    <a:pt x="133053" y="-5935"/>
                    <a:pt x="142054" y="6739"/>
                    <a:pt x="132785" y="0"/>
                  </a:cubicBezTo>
                  <a:lnTo>
                    <a:pt x="99614" y="47432"/>
                  </a:ln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5CF96F7B-6A2D-F162-73D0-E60028FB3B61}"/>
                </a:ext>
              </a:extLst>
            </p:cNvPr>
            <p:cNvSpPr/>
            <p:nvPr/>
          </p:nvSpPr>
          <p:spPr>
            <a:xfrm>
              <a:off x="6865742" y="4653018"/>
              <a:ext cx="32457" cy="408922"/>
            </a:xfrm>
            <a:custGeom>
              <a:avLst/>
              <a:gdLst>
                <a:gd name="connsiteX0" fmla="*/ 3461 w 32457"/>
                <a:gd name="connsiteY0" fmla="*/ 255056 h 408922"/>
                <a:gd name="connsiteX1" fmla="*/ 17714 w 32457"/>
                <a:gd name="connsiteY1" fmla="*/ 370284 h 408922"/>
                <a:gd name="connsiteX2" fmla="*/ 26754 w 32457"/>
                <a:gd name="connsiteY2" fmla="*/ 408922 h 408922"/>
                <a:gd name="connsiteX3" fmla="*/ 30019 w 32457"/>
                <a:gd name="connsiteY3" fmla="*/ 333901 h 408922"/>
                <a:gd name="connsiteX4" fmla="*/ 28094 w 32457"/>
                <a:gd name="connsiteY4" fmla="*/ 330004 h 408922"/>
                <a:gd name="connsiteX5" fmla="*/ 22474 w 32457"/>
                <a:gd name="connsiteY5" fmla="*/ 249841 h 408922"/>
                <a:gd name="connsiteX6" fmla="*/ 16475 w 32457"/>
                <a:gd name="connsiteY6" fmla="*/ 36181 h 408922"/>
                <a:gd name="connsiteX7" fmla="*/ 4705 w 32457"/>
                <a:gd name="connsiteY7" fmla="*/ 0 h 408922"/>
                <a:gd name="connsiteX8" fmla="*/ 3472 w 32457"/>
                <a:gd name="connsiteY8" fmla="*/ 255056 h 408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457" h="408922">
                  <a:moveTo>
                    <a:pt x="3461" y="255056"/>
                  </a:moveTo>
                  <a:lnTo>
                    <a:pt x="17714" y="370284"/>
                  </a:lnTo>
                  <a:cubicBezTo>
                    <a:pt x="19075" y="388715"/>
                    <a:pt x="16006" y="401150"/>
                    <a:pt x="26754" y="408922"/>
                  </a:cubicBezTo>
                  <a:cubicBezTo>
                    <a:pt x="36604" y="393344"/>
                    <a:pt x="30895" y="356029"/>
                    <a:pt x="30019" y="333901"/>
                  </a:cubicBezTo>
                  <a:cubicBezTo>
                    <a:pt x="29115" y="332768"/>
                    <a:pt x="28356" y="329435"/>
                    <a:pt x="28094" y="330004"/>
                  </a:cubicBezTo>
                  <a:lnTo>
                    <a:pt x="22474" y="249841"/>
                  </a:lnTo>
                  <a:cubicBezTo>
                    <a:pt x="14611" y="170365"/>
                    <a:pt x="17334" y="113877"/>
                    <a:pt x="16475" y="36181"/>
                  </a:cubicBezTo>
                  <a:cubicBezTo>
                    <a:pt x="16240" y="15550"/>
                    <a:pt x="20443" y="6756"/>
                    <a:pt x="4705" y="0"/>
                  </a:cubicBezTo>
                  <a:cubicBezTo>
                    <a:pt x="-5161" y="28214"/>
                    <a:pt x="3567" y="210667"/>
                    <a:pt x="3472" y="255056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03779587-A8EA-4F33-DF2F-092962E147A6}"/>
                </a:ext>
              </a:extLst>
            </p:cNvPr>
            <p:cNvSpPr/>
            <p:nvPr/>
          </p:nvSpPr>
          <p:spPr>
            <a:xfrm>
              <a:off x="8754210" y="5831878"/>
              <a:ext cx="80421" cy="235056"/>
            </a:xfrm>
            <a:custGeom>
              <a:avLst/>
              <a:gdLst>
                <a:gd name="connsiteX0" fmla="*/ 59461 w 80421"/>
                <a:gd name="connsiteY0" fmla="*/ 15344 h 235056"/>
                <a:gd name="connsiteX1" fmla="*/ 3661 w 80421"/>
                <a:gd name="connsiteY1" fmla="*/ 235056 h 235056"/>
                <a:gd name="connsiteX2" fmla="*/ 32813 w 80421"/>
                <a:gd name="connsiteY2" fmla="*/ 207976 h 235056"/>
                <a:gd name="connsiteX3" fmla="*/ 48193 w 80421"/>
                <a:gd name="connsiteY3" fmla="*/ 173101 h 235056"/>
                <a:gd name="connsiteX4" fmla="*/ 62547 w 80421"/>
                <a:gd name="connsiteY4" fmla="*/ 139103 h 235056"/>
                <a:gd name="connsiteX5" fmla="*/ 80421 w 80421"/>
                <a:gd name="connsiteY5" fmla="*/ 55433 h 235056"/>
                <a:gd name="connsiteX6" fmla="*/ 74511 w 80421"/>
                <a:gd name="connsiteY6" fmla="*/ 7471 h 235056"/>
                <a:gd name="connsiteX7" fmla="*/ 63763 w 80421"/>
                <a:gd name="connsiteY7" fmla="*/ 0 h 235056"/>
                <a:gd name="connsiteX8" fmla="*/ 59461 w 80421"/>
                <a:gd name="connsiteY8" fmla="*/ 15338 h 235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421" h="235056">
                  <a:moveTo>
                    <a:pt x="59461" y="15344"/>
                  </a:moveTo>
                  <a:cubicBezTo>
                    <a:pt x="63869" y="91620"/>
                    <a:pt x="-18020" y="212197"/>
                    <a:pt x="3661" y="235056"/>
                  </a:cubicBezTo>
                  <a:cubicBezTo>
                    <a:pt x="23254" y="226642"/>
                    <a:pt x="12668" y="217602"/>
                    <a:pt x="32813" y="207976"/>
                  </a:cubicBezTo>
                  <a:cubicBezTo>
                    <a:pt x="33014" y="192962"/>
                    <a:pt x="41039" y="187423"/>
                    <a:pt x="48193" y="173101"/>
                  </a:cubicBezTo>
                  <a:cubicBezTo>
                    <a:pt x="53210" y="163062"/>
                    <a:pt x="58065" y="151264"/>
                    <a:pt x="62547" y="139103"/>
                  </a:cubicBezTo>
                  <a:cubicBezTo>
                    <a:pt x="72173" y="112950"/>
                    <a:pt x="77045" y="82285"/>
                    <a:pt x="80421" y="55433"/>
                  </a:cubicBezTo>
                  <a:lnTo>
                    <a:pt x="74511" y="7471"/>
                  </a:lnTo>
                  <a:cubicBezTo>
                    <a:pt x="69985" y="3914"/>
                    <a:pt x="67870" y="2814"/>
                    <a:pt x="63763" y="0"/>
                  </a:cubicBezTo>
                  <a:lnTo>
                    <a:pt x="59461" y="15338"/>
                  </a:ln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6FAF73B2-C853-C6AB-30AB-051C4CB96A13}"/>
                </a:ext>
              </a:extLst>
            </p:cNvPr>
            <p:cNvSpPr/>
            <p:nvPr/>
          </p:nvSpPr>
          <p:spPr>
            <a:xfrm>
              <a:off x="7110738" y="2633026"/>
              <a:ext cx="1531611" cy="657472"/>
            </a:xfrm>
            <a:custGeom>
              <a:avLst/>
              <a:gdLst>
                <a:gd name="connsiteX0" fmla="*/ 7140 w 1531611"/>
                <a:gd name="connsiteY0" fmla="*/ 609684 h 657472"/>
                <a:gd name="connsiteX1" fmla="*/ 99548 w 1531611"/>
                <a:gd name="connsiteY1" fmla="*/ 657189 h 657472"/>
                <a:gd name="connsiteX2" fmla="*/ 190243 w 1531611"/>
                <a:gd name="connsiteY2" fmla="*/ 608489 h 657472"/>
                <a:gd name="connsiteX3" fmla="*/ 200310 w 1531611"/>
                <a:gd name="connsiteY3" fmla="*/ 599773 h 657472"/>
                <a:gd name="connsiteX4" fmla="*/ 212063 w 1531611"/>
                <a:gd name="connsiteY4" fmla="*/ 581080 h 657472"/>
                <a:gd name="connsiteX5" fmla="*/ 220495 w 1531611"/>
                <a:gd name="connsiteY5" fmla="*/ 560895 h 657472"/>
                <a:gd name="connsiteX6" fmla="*/ 255295 w 1531611"/>
                <a:gd name="connsiteY6" fmla="*/ 466695 h 657472"/>
                <a:gd name="connsiteX7" fmla="*/ 297785 w 1531611"/>
                <a:gd name="connsiteY7" fmla="*/ 385661 h 657472"/>
                <a:gd name="connsiteX8" fmla="*/ 374663 w 1531611"/>
                <a:gd name="connsiteY8" fmla="*/ 191973 h 657472"/>
                <a:gd name="connsiteX9" fmla="*/ 413230 w 1531611"/>
                <a:gd name="connsiteY9" fmla="*/ 93832 h 657472"/>
                <a:gd name="connsiteX10" fmla="*/ 452389 w 1531611"/>
                <a:gd name="connsiteY10" fmla="*/ 0 h 657472"/>
                <a:gd name="connsiteX11" fmla="*/ 432723 w 1531611"/>
                <a:gd name="connsiteY11" fmla="*/ 7421 h 657472"/>
                <a:gd name="connsiteX12" fmla="*/ 254832 w 1531611"/>
                <a:gd name="connsiteY12" fmla="*/ 203515 h 657472"/>
                <a:gd name="connsiteX13" fmla="*/ 221220 w 1531611"/>
                <a:gd name="connsiteY13" fmla="*/ 244604 h 657472"/>
                <a:gd name="connsiteX14" fmla="*/ 157044 w 1531611"/>
                <a:gd name="connsiteY14" fmla="*/ 332093 h 657472"/>
                <a:gd name="connsiteX15" fmla="*/ 39931 w 1531611"/>
                <a:gd name="connsiteY15" fmla="*/ 504451 h 657472"/>
                <a:gd name="connsiteX16" fmla="*/ 12597 w 1531611"/>
                <a:gd name="connsiteY16" fmla="*/ 549538 h 657472"/>
                <a:gd name="connsiteX17" fmla="*/ 2703 w 1531611"/>
                <a:gd name="connsiteY17" fmla="*/ 603492 h 657472"/>
                <a:gd name="connsiteX18" fmla="*/ 7151 w 1531611"/>
                <a:gd name="connsiteY18" fmla="*/ 609684 h 657472"/>
                <a:gd name="connsiteX19" fmla="*/ 1328428 w 1531611"/>
                <a:gd name="connsiteY19" fmla="*/ 296241 h 657472"/>
                <a:gd name="connsiteX20" fmla="*/ 1484186 w 1531611"/>
                <a:gd name="connsiteY20" fmla="*/ 280512 h 657472"/>
                <a:gd name="connsiteX21" fmla="*/ 1531598 w 1531611"/>
                <a:gd name="connsiteY21" fmla="*/ 222141 h 657472"/>
                <a:gd name="connsiteX22" fmla="*/ 1476937 w 1531611"/>
                <a:gd name="connsiteY22" fmla="*/ 171024 h 657472"/>
                <a:gd name="connsiteX23" fmla="*/ 1475285 w 1531611"/>
                <a:gd name="connsiteY23" fmla="*/ 167194 h 657472"/>
                <a:gd name="connsiteX24" fmla="*/ 1064256 w 1531611"/>
                <a:gd name="connsiteY24" fmla="*/ 16594 h 657472"/>
                <a:gd name="connsiteX25" fmla="*/ 1054228 w 1531611"/>
                <a:gd name="connsiteY25" fmla="*/ 43959 h 657472"/>
                <a:gd name="connsiteX26" fmla="*/ 1014327 w 1531611"/>
                <a:gd name="connsiteY26" fmla="*/ 41692 h 657472"/>
                <a:gd name="connsiteX27" fmla="*/ 1012240 w 1531611"/>
                <a:gd name="connsiteY27" fmla="*/ 39537 h 657472"/>
                <a:gd name="connsiteX28" fmla="*/ 1005956 w 1531611"/>
                <a:gd name="connsiteY28" fmla="*/ 82301 h 657472"/>
                <a:gd name="connsiteX29" fmla="*/ 1195951 w 1531611"/>
                <a:gd name="connsiteY29" fmla="*/ 207088 h 657472"/>
                <a:gd name="connsiteX30" fmla="*/ 1252421 w 1531611"/>
                <a:gd name="connsiteY30" fmla="*/ 253359 h 657472"/>
                <a:gd name="connsiteX31" fmla="*/ 1321882 w 1531611"/>
                <a:gd name="connsiteY31" fmla="*/ 290227 h 657472"/>
                <a:gd name="connsiteX32" fmla="*/ 1328428 w 1531611"/>
                <a:gd name="connsiteY32" fmla="*/ 296252 h 657472"/>
                <a:gd name="connsiteX33" fmla="*/ 856576 w 1531611"/>
                <a:gd name="connsiteY33" fmla="*/ 465416 h 657472"/>
                <a:gd name="connsiteX34" fmla="*/ 899139 w 1531611"/>
                <a:gd name="connsiteY34" fmla="*/ 520174 h 657472"/>
                <a:gd name="connsiteX35" fmla="*/ 981485 w 1531611"/>
                <a:gd name="connsiteY35" fmla="*/ 509459 h 657472"/>
                <a:gd name="connsiteX36" fmla="*/ 1084519 w 1531611"/>
                <a:gd name="connsiteY36" fmla="*/ 410005 h 657472"/>
                <a:gd name="connsiteX37" fmla="*/ 1084965 w 1531611"/>
                <a:gd name="connsiteY37" fmla="*/ 407744 h 657472"/>
                <a:gd name="connsiteX38" fmla="*/ 1036420 w 1531611"/>
                <a:gd name="connsiteY38" fmla="*/ 302383 h 657472"/>
                <a:gd name="connsiteX39" fmla="*/ 851074 w 1531611"/>
                <a:gd name="connsiteY39" fmla="*/ 113848 h 657472"/>
                <a:gd name="connsiteX40" fmla="*/ 815609 w 1531611"/>
                <a:gd name="connsiteY40" fmla="*/ 76841 h 657472"/>
                <a:gd name="connsiteX41" fmla="*/ 742058 w 1531611"/>
                <a:gd name="connsiteY41" fmla="*/ 126490 h 657472"/>
                <a:gd name="connsiteX42" fmla="*/ 787779 w 1531611"/>
                <a:gd name="connsiteY42" fmla="*/ 229473 h 657472"/>
                <a:gd name="connsiteX43" fmla="*/ 852446 w 1531611"/>
                <a:gd name="connsiteY43" fmla="*/ 462854 h 657472"/>
                <a:gd name="connsiteX44" fmla="*/ 856576 w 1531611"/>
                <a:gd name="connsiteY44" fmla="*/ 465422 h 657472"/>
                <a:gd name="connsiteX45" fmla="*/ 347195 w 1531611"/>
                <a:gd name="connsiteY45" fmla="*/ 560744 h 657472"/>
                <a:gd name="connsiteX46" fmla="*/ 345119 w 1531611"/>
                <a:gd name="connsiteY46" fmla="*/ 563218 h 657472"/>
                <a:gd name="connsiteX47" fmla="*/ 379289 w 1531611"/>
                <a:gd name="connsiteY47" fmla="*/ 627161 h 657472"/>
                <a:gd name="connsiteX48" fmla="*/ 463209 w 1531611"/>
                <a:gd name="connsiteY48" fmla="*/ 594279 h 657472"/>
                <a:gd name="connsiteX49" fmla="*/ 622740 w 1531611"/>
                <a:gd name="connsiteY49" fmla="*/ 518745 h 657472"/>
                <a:gd name="connsiteX50" fmla="*/ 622880 w 1531611"/>
                <a:gd name="connsiteY50" fmla="*/ 514261 h 657472"/>
                <a:gd name="connsiteX51" fmla="*/ 585775 w 1531611"/>
                <a:gd name="connsiteY51" fmla="*/ 395136 h 657472"/>
                <a:gd name="connsiteX52" fmla="*/ 557744 w 1531611"/>
                <a:gd name="connsiteY52" fmla="*/ 68114 h 657472"/>
                <a:gd name="connsiteX53" fmla="*/ 520097 w 1531611"/>
                <a:gd name="connsiteY53" fmla="*/ 108103 h 657472"/>
                <a:gd name="connsiteX54" fmla="*/ 347190 w 1531611"/>
                <a:gd name="connsiteY54" fmla="*/ 560744 h 657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531611" h="657472">
                  <a:moveTo>
                    <a:pt x="7140" y="609684"/>
                  </a:moveTo>
                  <a:cubicBezTo>
                    <a:pt x="19623" y="637697"/>
                    <a:pt x="53358" y="660282"/>
                    <a:pt x="99548" y="657189"/>
                  </a:cubicBezTo>
                  <a:cubicBezTo>
                    <a:pt x="133433" y="654922"/>
                    <a:pt x="181230" y="626898"/>
                    <a:pt x="190243" y="608489"/>
                  </a:cubicBezTo>
                  <a:lnTo>
                    <a:pt x="200310" y="599773"/>
                  </a:lnTo>
                  <a:cubicBezTo>
                    <a:pt x="204244" y="592397"/>
                    <a:pt x="209144" y="588104"/>
                    <a:pt x="212063" y="581080"/>
                  </a:cubicBezTo>
                  <a:cubicBezTo>
                    <a:pt x="217141" y="568846"/>
                    <a:pt x="211220" y="572274"/>
                    <a:pt x="220495" y="560895"/>
                  </a:cubicBezTo>
                  <a:cubicBezTo>
                    <a:pt x="222487" y="529968"/>
                    <a:pt x="242382" y="492106"/>
                    <a:pt x="255295" y="466695"/>
                  </a:cubicBezTo>
                  <a:cubicBezTo>
                    <a:pt x="266506" y="444640"/>
                    <a:pt x="294275" y="405097"/>
                    <a:pt x="297785" y="385661"/>
                  </a:cubicBezTo>
                  <a:cubicBezTo>
                    <a:pt x="325995" y="325024"/>
                    <a:pt x="349372" y="255252"/>
                    <a:pt x="374663" y="191973"/>
                  </a:cubicBezTo>
                  <a:cubicBezTo>
                    <a:pt x="387783" y="159120"/>
                    <a:pt x="400322" y="126819"/>
                    <a:pt x="413230" y="93832"/>
                  </a:cubicBezTo>
                  <a:cubicBezTo>
                    <a:pt x="422471" y="70235"/>
                    <a:pt x="451127" y="17069"/>
                    <a:pt x="452389" y="0"/>
                  </a:cubicBezTo>
                  <a:cubicBezTo>
                    <a:pt x="440837" y="2462"/>
                    <a:pt x="441813" y="3088"/>
                    <a:pt x="432723" y="7421"/>
                  </a:cubicBezTo>
                  <a:lnTo>
                    <a:pt x="254832" y="203515"/>
                  </a:lnTo>
                  <a:lnTo>
                    <a:pt x="221220" y="244604"/>
                  </a:lnTo>
                  <a:cubicBezTo>
                    <a:pt x="210952" y="264761"/>
                    <a:pt x="173797" y="308993"/>
                    <a:pt x="157044" y="332093"/>
                  </a:cubicBezTo>
                  <a:cubicBezTo>
                    <a:pt x="111948" y="394299"/>
                    <a:pt x="80853" y="437677"/>
                    <a:pt x="39931" y="504451"/>
                  </a:cubicBezTo>
                  <a:cubicBezTo>
                    <a:pt x="30500" y="519850"/>
                    <a:pt x="22480" y="533731"/>
                    <a:pt x="12597" y="549538"/>
                  </a:cubicBezTo>
                  <a:cubicBezTo>
                    <a:pt x="-472" y="570432"/>
                    <a:pt x="-2615" y="577718"/>
                    <a:pt x="2703" y="603492"/>
                  </a:cubicBezTo>
                  <a:cubicBezTo>
                    <a:pt x="2675" y="611091"/>
                    <a:pt x="499" y="609684"/>
                    <a:pt x="7151" y="609684"/>
                  </a:cubicBezTo>
                  <a:close/>
                  <a:moveTo>
                    <a:pt x="1328428" y="296241"/>
                  </a:moveTo>
                  <a:cubicBezTo>
                    <a:pt x="1400562" y="326950"/>
                    <a:pt x="1426109" y="322522"/>
                    <a:pt x="1484186" y="280512"/>
                  </a:cubicBezTo>
                  <a:cubicBezTo>
                    <a:pt x="1500347" y="268814"/>
                    <a:pt x="1530923" y="249495"/>
                    <a:pt x="1531598" y="222141"/>
                  </a:cubicBezTo>
                  <a:cubicBezTo>
                    <a:pt x="1532318" y="193124"/>
                    <a:pt x="1503818" y="173754"/>
                    <a:pt x="1476937" y="171024"/>
                  </a:cubicBezTo>
                  <a:lnTo>
                    <a:pt x="1475285" y="167194"/>
                  </a:lnTo>
                  <a:cubicBezTo>
                    <a:pt x="1413743" y="140867"/>
                    <a:pt x="1110725" y="16533"/>
                    <a:pt x="1064256" y="16594"/>
                  </a:cubicBezTo>
                  <a:cubicBezTo>
                    <a:pt x="1062336" y="21217"/>
                    <a:pt x="1066907" y="36405"/>
                    <a:pt x="1054228" y="43959"/>
                  </a:cubicBezTo>
                  <a:cubicBezTo>
                    <a:pt x="1039964" y="52446"/>
                    <a:pt x="1027385" y="46343"/>
                    <a:pt x="1014327" y="41692"/>
                  </a:cubicBezTo>
                  <a:lnTo>
                    <a:pt x="1012240" y="39537"/>
                  </a:lnTo>
                  <a:cubicBezTo>
                    <a:pt x="1006693" y="53697"/>
                    <a:pt x="1001051" y="62580"/>
                    <a:pt x="1005956" y="82301"/>
                  </a:cubicBezTo>
                  <a:cubicBezTo>
                    <a:pt x="1013372" y="93212"/>
                    <a:pt x="1154655" y="175787"/>
                    <a:pt x="1195951" y="207088"/>
                  </a:cubicBezTo>
                  <a:lnTo>
                    <a:pt x="1252421" y="253359"/>
                  </a:lnTo>
                  <a:lnTo>
                    <a:pt x="1321882" y="290227"/>
                  </a:lnTo>
                  <a:lnTo>
                    <a:pt x="1328428" y="296252"/>
                  </a:lnTo>
                  <a:close/>
                  <a:moveTo>
                    <a:pt x="856576" y="465416"/>
                  </a:moveTo>
                  <a:cubicBezTo>
                    <a:pt x="858658" y="491056"/>
                    <a:pt x="877620" y="512938"/>
                    <a:pt x="899139" y="520174"/>
                  </a:cubicBezTo>
                  <a:cubicBezTo>
                    <a:pt x="926489" y="529370"/>
                    <a:pt x="957768" y="519409"/>
                    <a:pt x="981485" y="509459"/>
                  </a:cubicBezTo>
                  <a:cubicBezTo>
                    <a:pt x="1036158" y="486539"/>
                    <a:pt x="1068190" y="468002"/>
                    <a:pt x="1084519" y="410005"/>
                  </a:cubicBezTo>
                  <a:lnTo>
                    <a:pt x="1084965" y="407744"/>
                  </a:lnTo>
                  <a:cubicBezTo>
                    <a:pt x="1085311" y="356476"/>
                    <a:pt x="1060835" y="325934"/>
                    <a:pt x="1036420" y="302383"/>
                  </a:cubicBezTo>
                  <a:cubicBezTo>
                    <a:pt x="947868" y="216982"/>
                    <a:pt x="939453" y="220958"/>
                    <a:pt x="851074" y="113848"/>
                  </a:cubicBezTo>
                  <a:cubicBezTo>
                    <a:pt x="836324" y="95970"/>
                    <a:pt x="836648" y="89990"/>
                    <a:pt x="815609" y="76841"/>
                  </a:cubicBezTo>
                  <a:cubicBezTo>
                    <a:pt x="772639" y="49973"/>
                    <a:pt x="724568" y="69510"/>
                    <a:pt x="742058" y="126490"/>
                  </a:cubicBezTo>
                  <a:cubicBezTo>
                    <a:pt x="751238" y="156395"/>
                    <a:pt x="773945" y="200354"/>
                    <a:pt x="787779" y="229473"/>
                  </a:cubicBezTo>
                  <a:cubicBezTo>
                    <a:pt x="823790" y="305269"/>
                    <a:pt x="840309" y="369530"/>
                    <a:pt x="852446" y="462854"/>
                  </a:cubicBezTo>
                  <a:lnTo>
                    <a:pt x="856576" y="465422"/>
                  </a:lnTo>
                  <a:close/>
                  <a:moveTo>
                    <a:pt x="347195" y="560744"/>
                  </a:moveTo>
                  <a:lnTo>
                    <a:pt x="345119" y="563218"/>
                  </a:lnTo>
                  <a:cubicBezTo>
                    <a:pt x="335956" y="594391"/>
                    <a:pt x="336726" y="634682"/>
                    <a:pt x="379289" y="627161"/>
                  </a:cubicBezTo>
                  <a:cubicBezTo>
                    <a:pt x="398068" y="623844"/>
                    <a:pt x="440636" y="602660"/>
                    <a:pt x="463209" y="594279"/>
                  </a:cubicBezTo>
                  <a:cubicBezTo>
                    <a:pt x="548597" y="562587"/>
                    <a:pt x="616769" y="598785"/>
                    <a:pt x="622740" y="518745"/>
                  </a:cubicBezTo>
                  <a:lnTo>
                    <a:pt x="622880" y="514261"/>
                  </a:lnTo>
                  <a:cubicBezTo>
                    <a:pt x="618968" y="467935"/>
                    <a:pt x="596489" y="436633"/>
                    <a:pt x="585775" y="395136"/>
                  </a:cubicBezTo>
                  <a:cubicBezTo>
                    <a:pt x="550662" y="259132"/>
                    <a:pt x="654834" y="67114"/>
                    <a:pt x="557744" y="68114"/>
                  </a:cubicBezTo>
                  <a:cubicBezTo>
                    <a:pt x="530667" y="68393"/>
                    <a:pt x="529110" y="85534"/>
                    <a:pt x="520097" y="108103"/>
                  </a:cubicBezTo>
                  <a:cubicBezTo>
                    <a:pt x="491542" y="179606"/>
                    <a:pt x="363792" y="489694"/>
                    <a:pt x="347190" y="560744"/>
                  </a:cubicBezTo>
                  <a:close/>
                </a:path>
              </a:pathLst>
            </a:custGeom>
            <a:solidFill>
              <a:srgbClr val="00A2E9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6A6896FF-4233-CD9D-EBA8-0F8A3DFA6729}"/>
                </a:ext>
              </a:extLst>
            </p:cNvPr>
            <p:cNvSpPr/>
            <p:nvPr/>
          </p:nvSpPr>
          <p:spPr>
            <a:xfrm>
              <a:off x="8787029" y="5825038"/>
              <a:ext cx="94199" cy="215368"/>
            </a:xfrm>
            <a:custGeom>
              <a:avLst/>
              <a:gdLst>
                <a:gd name="connsiteX0" fmla="*/ 67056 w 94199"/>
                <a:gd name="connsiteY0" fmla="*/ 6460 h 215368"/>
                <a:gd name="connsiteX1" fmla="*/ 55337 w 94199"/>
                <a:gd name="connsiteY1" fmla="*/ 34601 h 215368"/>
                <a:gd name="connsiteX2" fmla="*/ 47608 w 94199"/>
                <a:gd name="connsiteY2" fmla="*/ 62273 h 215368"/>
                <a:gd name="connsiteX3" fmla="*/ 29733 w 94199"/>
                <a:gd name="connsiteY3" fmla="*/ 145943 h 215368"/>
                <a:gd name="connsiteX4" fmla="*/ 15380 w 94199"/>
                <a:gd name="connsiteY4" fmla="*/ 179941 h 215368"/>
                <a:gd name="connsiteX5" fmla="*/ 0 w 94199"/>
                <a:gd name="connsiteY5" fmla="*/ 214816 h 215368"/>
                <a:gd name="connsiteX6" fmla="*/ 14202 w 94199"/>
                <a:gd name="connsiteY6" fmla="*/ 215368 h 215368"/>
                <a:gd name="connsiteX7" fmla="*/ 66275 w 94199"/>
                <a:gd name="connsiteY7" fmla="*/ 118053 h 215368"/>
                <a:gd name="connsiteX8" fmla="*/ 85282 w 94199"/>
                <a:gd name="connsiteY8" fmla="*/ 60442 h 215368"/>
                <a:gd name="connsiteX9" fmla="*/ 82759 w 94199"/>
                <a:gd name="connsiteY9" fmla="*/ 0 h 215368"/>
                <a:gd name="connsiteX10" fmla="*/ 67056 w 94199"/>
                <a:gd name="connsiteY10" fmla="*/ 6455 h 215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4199" h="215368">
                  <a:moveTo>
                    <a:pt x="67056" y="6460"/>
                  </a:moveTo>
                  <a:cubicBezTo>
                    <a:pt x="63161" y="27477"/>
                    <a:pt x="61559" y="18482"/>
                    <a:pt x="55337" y="34601"/>
                  </a:cubicBezTo>
                  <a:cubicBezTo>
                    <a:pt x="52435" y="42100"/>
                    <a:pt x="49421" y="54713"/>
                    <a:pt x="47608" y="62273"/>
                  </a:cubicBezTo>
                  <a:cubicBezTo>
                    <a:pt x="44231" y="89119"/>
                    <a:pt x="39360" y="119789"/>
                    <a:pt x="29733" y="145943"/>
                  </a:cubicBezTo>
                  <a:cubicBezTo>
                    <a:pt x="25252" y="158104"/>
                    <a:pt x="20397" y="169902"/>
                    <a:pt x="15380" y="179941"/>
                  </a:cubicBezTo>
                  <a:cubicBezTo>
                    <a:pt x="8226" y="194263"/>
                    <a:pt x="201" y="199801"/>
                    <a:pt x="0" y="214816"/>
                  </a:cubicBezTo>
                  <a:lnTo>
                    <a:pt x="14202" y="215368"/>
                  </a:lnTo>
                  <a:cubicBezTo>
                    <a:pt x="32601" y="182487"/>
                    <a:pt x="49667" y="158059"/>
                    <a:pt x="66275" y="118053"/>
                  </a:cubicBezTo>
                  <a:cubicBezTo>
                    <a:pt x="73312" y="101107"/>
                    <a:pt x="80644" y="79448"/>
                    <a:pt x="85282" y="60442"/>
                  </a:cubicBezTo>
                  <a:cubicBezTo>
                    <a:pt x="93028" y="28705"/>
                    <a:pt x="101806" y="4249"/>
                    <a:pt x="82759" y="0"/>
                  </a:cubicBezTo>
                  <a:cubicBezTo>
                    <a:pt x="69896" y="1407"/>
                    <a:pt x="73864" y="-547"/>
                    <a:pt x="67056" y="6455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BA5C3898-4E45-4F17-3CA1-189DEFF0A278}"/>
                </a:ext>
              </a:extLst>
            </p:cNvPr>
            <p:cNvSpPr/>
            <p:nvPr/>
          </p:nvSpPr>
          <p:spPr>
            <a:xfrm>
              <a:off x="8021864" y="5720882"/>
              <a:ext cx="42652" cy="315978"/>
            </a:xfrm>
            <a:custGeom>
              <a:avLst/>
              <a:gdLst>
                <a:gd name="connsiteX0" fmla="*/ 982 w 42652"/>
                <a:gd name="connsiteY0" fmla="*/ 219980 h 315978"/>
                <a:gd name="connsiteX1" fmla="*/ 8416 w 42652"/>
                <a:gd name="connsiteY1" fmla="*/ 315978 h 315978"/>
                <a:gd name="connsiteX2" fmla="*/ 20464 w 42652"/>
                <a:gd name="connsiteY2" fmla="*/ 291545 h 315978"/>
                <a:gd name="connsiteX3" fmla="*/ 20202 w 42652"/>
                <a:gd name="connsiteY3" fmla="*/ 257094 h 315978"/>
                <a:gd name="connsiteX4" fmla="*/ 22959 w 42652"/>
                <a:gd name="connsiteY4" fmla="*/ 114496 h 315978"/>
                <a:gd name="connsiteX5" fmla="*/ 42652 w 42652"/>
                <a:gd name="connsiteY5" fmla="*/ 0 h 315978"/>
                <a:gd name="connsiteX6" fmla="*/ 977 w 42652"/>
                <a:gd name="connsiteY6" fmla="*/ 219975 h 31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652" h="315978">
                  <a:moveTo>
                    <a:pt x="982" y="219980"/>
                  </a:moveTo>
                  <a:cubicBezTo>
                    <a:pt x="2908" y="244715"/>
                    <a:pt x="-5999" y="297391"/>
                    <a:pt x="8416" y="315978"/>
                  </a:cubicBezTo>
                  <a:cubicBezTo>
                    <a:pt x="20771" y="310641"/>
                    <a:pt x="18639" y="308496"/>
                    <a:pt x="20464" y="291545"/>
                  </a:cubicBezTo>
                  <a:cubicBezTo>
                    <a:pt x="21904" y="278194"/>
                    <a:pt x="22998" y="269116"/>
                    <a:pt x="20202" y="257094"/>
                  </a:cubicBezTo>
                  <a:lnTo>
                    <a:pt x="22959" y="114496"/>
                  </a:lnTo>
                  <a:cubicBezTo>
                    <a:pt x="25738" y="45472"/>
                    <a:pt x="42144" y="16003"/>
                    <a:pt x="42652" y="0"/>
                  </a:cubicBezTo>
                  <a:cubicBezTo>
                    <a:pt x="3812" y="16242"/>
                    <a:pt x="1116" y="174123"/>
                    <a:pt x="977" y="219975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5C722316-8F72-8668-C3A6-38310E6AC322}"/>
                </a:ext>
              </a:extLst>
            </p:cNvPr>
            <p:cNvSpPr/>
            <p:nvPr/>
          </p:nvSpPr>
          <p:spPr>
            <a:xfrm>
              <a:off x="8264003" y="5658938"/>
              <a:ext cx="66637" cy="364577"/>
            </a:xfrm>
            <a:custGeom>
              <a:avLst/>
              <a:gdLst>
                <a:gd name="connsiteX0" fmla="*/ 0 w 66637"/>
                <a:gd name="connsiteY0" fmla="*/ 345554 h 364577"/>
                <a:gd name="connsiteX1" fmla="*/ 2210 w 66637"/>
                <a:gd name="connsiteY1" fmla="*/ 362076 h 364577"/>
                <a:gd name="connsiteX2" fmla="*/ 3454 w 66637"/>
                <a:gd name="connsiteY2" fmla="*/ 364577 h 364577"/>
                <a:gd name="connsiteX3" fmla="*/ 11513 w 66637"/>
                <a:gd name="connsiteY3" fmla="*/ 317067 h 364577"/>
                <a:gd name="connsiteX4" fmla="*/ 33969 w 66637"/>
                <a:gd name="connsiteY4" fmla="*/ 145675 h 364577"/>
                <a:gd name="connsiteX5" fmla="*/ 66637 w 66637"/>
                <a:gd name="connsiteY5" fmla="*/ 13931 h 364577"/>
                <a:gd name="connsiteX6" fmla="*/ 63752 w 66637"/>
                <a:gd name="connsiteY6" fmla="*/ 0 h 364577"/>
                <a:gd name="connsiteX7" fmla="*/ 6886 w 66637"/>
                <a:gd name="connsiteY7" fmla="*/ 249026 h 364577"/>
                <a:gd name="connsiteX8" fmla="*/ 0 w 66637"/>
                <a:gd name="connsiteY8" fmla="*/ 345549 h 364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637" h="364577">
                  <a:moveTo>
                    <a:pt x="0" y="345554"/>
                  </a:moveTo>
                  <a:lnTo>
                    <a:pt x="2210" y="362076"/>
                  </a:lnTo>
                  <a:cubicBezTo>
                    <a:pt x="2394" y="362595"/>
                    <a:pt x="2902" y="363829"/>
                    <a:pt x="3454" y="364577"/>
                  </a:cubicBezTo>
                  <a:cubicBezTo>
                    <a:pt x="10402" y="353718"/>
                    <a:pt x="13918" y="329803"/>
                    <a:pt x="11513" y="317067"/>
                  </a:cubicBezTo>
                  <a:cubicBezTo>
                    <a:pt x="23410" y="285045"/>
                    <a:pt x="27931" y="186993"/>
                    <a:pt x="33969" y="145675"/>
                  </a:cubicBezTo>
                  <a:cubicBezTo>
                    <a:pt x="43629" y="79493"/>
                    <a:pt x="66598" y="14227"/>
                    <a:pt x="66637" y="13931"/>
                  </a:cubicBezTo>
                  <a:lnTo>
                    <a:pt x="63752" y="0"/>
                  </a:lnTo>
                  <a:cubicBezTo>
                    <a:pt x="31441" y="28789"/>
                    <a:pt x="12216" y="194184"/>
                    <a:pt x="6886" y="249026"/>
                  </a:cubicBezTo>
                  <a:cubicBezTo>
                    <a:pt x="1099" y="308636"/>
                    <a:pt x="11217" y="324108"/>
                    <a:pt x="0" y="345549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39C5A454-4C8B-5E7E-4203-E8A3626E26F4}"/>
                </a:ext>
              </a:extLst>
            </p:cNvPr>
            <p:cNvSpPr/>
            <p:nvPr/>
          </p:nvSpPr>
          <p:spPr>
            <a:xfrm>
              <a:off x="8682682" y="5180646"/>
              <a:ext cx="66632" cy="291092"/>
            </a:xfrm>
            <a:custGeom>
              <a:avLst/>
              <a:gdLst>
                <a:gd name="connsiteX0" fmla="*/ 2837 w 66632"/>
                <a:gd name="connsiteY0" fmla="*/ 291092 h 291092"/>
                <a:gd name="connsiteX1" fmla="*/ 61661 w 66632"/>
                <a:gd name="connsiteY1" fmla="*/ 33685 h 291092"/>
                <a:gd name="connsiteX2" fmla="*/ 59122 w 66632"/>
                <a:gd name="connsiteY2" fmla="*/ 0 h 291092"/>
                <a:gd name="connsiteX3" fmla="*/ 38480 w 66632"/>
                <a:gd name="connsiteY3" fmla="*/ 67427 h 291092"/>
                <a:gd name="connsiteX4" fmla="*/ 2842 w 66632"/>
                <a:gd name="connsiteY4" fmla="*/ 291092 h 291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32" h="291092">
                  <a:moveTo>
                    <a:pt x="2837" y="291092"/>
                  </a:moveTo>
                  <a:lnTo>
                    <a:pt x="61661" y="33685"/>
                  </a:lnTo>
                  <a:cubicBezTo>
                    <a:pt x="66047" y="14093"/>
                    <a:pt x="71271" y="8074"/>
                    <a:pt x="59122" y="0"/>
                  </a:cubicBezTo>
                  <a:cubicBezTo>
                    <a:pt x="45522" y="7342"/>
                    <a:pt x="45148" y="36762"/>
                    <a:pt x="38480" y="67427"/>
                  </a:cubicBezTo>
                  <a:cubicBezTo>
                    <a:pt x="32603" y="94462"/>
                    <a:pt x="-11466" y="268803"/>
                    <a:pt x="2842" y="291092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F2A3AB42-0CEF-EC60-1E34-AD6327F65BA7}"/>
                </a:ext>
              </a:extLst>
            </p:cNvPr>
            <p:cNvSpPr/>
            <p:nvPr/>
          </p:nvSpPr>
          <p:spPr>
            <a:xfrm>
              <a:off x="7950874" y="6002014"/>
              <a:ext cx="48640" cy="158058"/>
            </a:xfrm>
            <a:custGeom>
              <a:avLst/>
              <a:gdLst>
                <a:gd name="connsiteX0" fmla="*/ 0 w 48640"/>
                <a:gd name="connsiteY0" fmla="*/ 6382 h 158058"/>
                <a:gd name="connsiteX1" fmla="*/ 11189 w 48640"/>
                <a:gd name="connsiteY1" fmla="*/ 89666 h 158058"/>
                <a:gd name="connsiteX2" fmla="*/ 43232 w 48640"/>
                <a:gd name="connsiteY2" fmla="*/ 158059 h 158058"/>
                <a:gd name="connsiteX3" fmla="*/ 7054 w 48640"/>
                <a:gd name="connsiteY3" fmla="*/ 0 h 158058"/>
                <a:gd name="connsiteX4" fmla="*/ 0 w 48640"/>
                <a:gd name="connsiteY4" fmla="*/ 6388 h 158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40" h="158058">
                  <a:moveTo>
                    <a:pt x="0" y="6382"/>
                  </a:moveTo>
                  <a:lnTo>
                    <a:pt x="11189" y="89666"/>
                  </a:lnTo>
                  <a:cubicBezTo>
                    <a:pt x="14526" y="109901"/>
                    <a:pt x="22780" y="154904"/>
                    <a:pt x="43232" y="158059"/>
                  </a:cubicBezTo>
                  <a:cubicBezTo>
                    <a:pt x="61816" y="139734"/>
                    <a:pt x="28232" y="15025"/>
                    <a:pt x="7054" y="0"/>
                  </a:cubicBezTo>
                  <a:lnTo>
                    <a:pt x="0" y="6388"/>
                  </a:ln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123CE257-4553-00F1-EEFD-0F4A2558D3B7}"/>
                </a:ext>
              </a:extLst>
            </p:cNvPr>
            <p:cNvSpPr/>
            <p:nvPr/>
          </p:nvSpPr>
          <p:spPr>
            <a:xfrm>
              <a:off x="8628686" y="4108377"/>
              <a:ext cx="105338" cy="155736"/>
            </a:xfrm>
            <a:custGeom>
              <a:avLst/>
              <a:gdLst>
                <a:gd name="connsiteX0" fmla="*/ 40264 w 105338"/>
                <a:gd name="connsiteY0" fmla="*/ 76969 h 155736"/>
                <a:gd name="connsiteX1" fmla="*/ 21161 w 105338"/>
                <a:gd name="connsiteY1" fmla="*/ 111213 h 155736"/>
                <a:gd name="connsiteX2" fmla="*/ 0 w 105338"/>
                <a:gd name="connsiteY2" fmla="*/ 155005 h 155736"/>
                <a:gd name="connsiteX3" fmla="*/ 20665 w 105338"/>
                <a:gd name="connsiteY3" fmla="*/ 155736 h 155736"/>
                <a:gd name="connsiteX4" fmla="*/ 61938 w 105338"/>
                <a:gd name="connsiteY4" fmla="*/ 87288 h 155736"/>
                <a:gd name="connsiteX5" fmla="*/ 105338 w 105338"/>
                <a:gd name="connsiteY5" fmla="*/ 16745 h 155736"/>
                <a:gd name="connsiteX6" fmla="*/ 85432 w 105338"/>
                <a:gd name="connsiteY6" fmla="*/ 0 h 155736"/>
                <a:gd name="connsiteX7" fmla="*/ 40264 w 105338"/>
                <a:gd name="connsiteY7" fmla="*/ 76969 h 155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338" h="155736">
                  <a:moveTo>
                    <a:pt x="40264" y="76969"/>
                  </a:moveTo>
                  <a:lnTo>
                    <a:pt x="21161" y="111213"/>
                  </a:lnTo>
                  <a:lnTo>
                    <a:pt x="0" y="155005"/>
                  </a:lnTo>
                  <a:lnTo>
                    <a:pt x="20665" y="155736"/>
                  </a:lnTo>
                  <a:cubicBezTo>
                    <a:pt x="26943" y="139025"/>
                    <a:pt x="50895" y="103681"/>
                    <a:pt x="61938" y="87288"/>
                  </a:cubicBezTo>
                  <a:cubicBezTo>
                    <a:pt x="74059" y="69292"/>
                    <a:pt x="97944" y="34836"/>
                    <a:pt x="105338" y="16745"/>
                  </a:cubicBezTo>
                  <a:cubicBezTo>
                    <a:pt x="97185" y="7884"/>
                    <a:pt x="98575" y="6108"/>
                    <a:pt x="85432" y="0"/>
                  </a:cubicBezTo>
                  <a:cubicBezTo>
                    <a:pt x="78529" y="15265"/>
                    <a:pt x="50984" y="68320"/>
                    <a:pt x="40264" y="76969"/>
                  </a:cubicBezTo>
                  <a:close/>
                </a:path>
              </a:pathLst>
            </a:custGeom>
            <a:solidFill>
              <a:srgbClr val="C3DBD7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E720BAC3-13E7-9389-850E-6D639C9F9244}"/>
                </a:ext>
              </a:extLst>
            </p:cNvPr>
            <p:cNvSpPr/>
            <p:nvPr/>
          </p:nvSpPr>
          <p:spPr>
            <a:xfrm>
              <a:off x="7449192" y="5775847"/>
              <a:ext cx="60427" cy="209734"/>
            </a:xfrm>
            <a:custGeom>
              <a:avLst/>
              <a:gdLst>
                <a:gd name="connsiteX0" fmla="*/ 6006 w 60427"/>
                <a:gd name="connsiteY0" fmla="*/ 88896 h 209734"/>
                <a:gd name="connsiteX1" fmla="*/ 46164 w 60427"/>
                <a:gd name="connsiteY1" fmla="*/ 204274 h 209734"/>
                <a:gd name="connsiteX2" fmla="*/ 60428 w 60427"/>
                <a:gd name="connsiteY2" fmla="*/ 209735 h 209734"/>
                <a:gd name="connsiteX3" fmla="*/ 22251 w 60427"/>
                <a:gd name="connsiteY3" fmla="*/ 47879 h 209734"/>
                <a:gd name="connsiteX4" fmla="*/ 17000 w 60427"/>
                <a:gd name="connsiteY4" fmla="*/ 20637 h 209734"/>
                <a:gd name="connsiteX5" fmla="*/ 1509 w 60427"/>
                <a:gd name="connsiteY5" fmla="*/ 0 h 209734"/>
                <a:gd name="connsiteX6" fmla="*/ 8440 w 60427"/>
                <a:gd name="connsiteY6" fmla="*/ 65869 h 209734"/>
                <a:gd name="connsiteX7" fmla="*/ 6012 w 60427"/>
                <a:gd name="connsiteY7" fmla="*/ 88896 h 209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427" h="209734">
                  <a:moveTo>
                    <a:pt x="6006" y="88896"/>
                  </a:moveTo>
                  <a:cubicBezTo>
                    <a:pt x="12017" y="102285"/>
                    <a:pt x="45639" y="195396"/>
                    <a:pt x="46164" y="204274"/>
                  </a:cubicBezTo>
                  <a:cubicBezTo>
                    <a:pt x="52247" y="206692"/>
                    <a:pt x="52771" y="205625"/>
                    <a:pt x="60428" y="209735"/>
                  </a:cubicBezTo>
                  <a:lnTo>
                    <a:pt x="22251" y="47879"/>
                  </a:lnTo>
                  <a:cubicBezTo>
                    <a:pt x="20332" y="38348"/>
                    <a:pt x="19048" y="30241"/>
                    <a:pt x="17000" y="20637"/>
                  </a:cubicBezTo>
                  <a:cubicBezTo>
                    <a:pt x="13004" y="1915"/>
                    <a:pt x="16185" y="3523"/>
                    <a:pt x="1509" y="0"/>
                  </a:cubicBezTo>
                  <a:cubicBezTo>
                    <a:pt x="-3570" y="14724"/>
                    <a:pt x="5566" y="44959"/>
                    <a:pt x="8440" y="65869"/>
                  </a:cubicBezTo>
                  <a:lnTo>
                    <a:pt x="6012" y="88896"/>
                  </a:ln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DF3E99E6-08C6-1120-42C9-19B287458F23}"/>
                </a:ext>
              </a:extLst>
            </p:cNvPr>
            <p:cNvSpPr/>
            <p:nvPr/>
          </p:nvSpPr>
          <p:spPr>
            <a:xfrm>
              <a:off x="7777932" y="5861046"/>
              <a:ext cx="32973" cy="211337"/>
            </a:xfrm>
            <a:custGeom>
              <a:avLst/>
              <a:gdLst>
                <a:gd name="connsiteX0" fmla="*/ 9918 w 32973"/>
                <a:gd name="connsiteY0" fmla="*/ 162699 h 211337"/>
                <a:gd name="connsiteX1" fmla="*/ 15364 w 32973"/>
                <a:gd name="connsiteY1" fmla="*/ 191538 h 211337"/>
                <a:gd name="connsiteX2" fmla="*/ 31263 w 32973"/>
                <a:gd name="connsiteY2" fmla="*/ 211337 h 211337"/>
                <a:gd name="connsiteX3" fmla="*/ 6592 w 32973"/>
                <a:gd name="connsiteY3" fmla="*/ 1982 h 211337"/>
                <a:gd name="connsiteX4" fmla="*/ 4014 w 32973"/>
                <a:gd name="connsiteY4" fmla="*/ 0 h 211337"/>
                <a:gd name="connsiteX5" fmla="*/ 9918 w 32973"/>
                <a:gd name="connsiteY5" fmla="*/ 162699 h 211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973" h="211337">
                  <a:moveTo>
                    <a:pt x="9918" y="162699"/>
                  </a:moveTo>
                  <a:cubicBezTo>
                    <a:pt x="11849" y="172643"/>
                    <a:pt x="13484" y="182482"/>
                    <a:pt x="15364" y="191538"/>
                  </a:cubicBezTo>
                  <a:cubicBezTo>
                    <a:pt x="19734" y="212582"/>
                    <a:pt x="16040" y="209545"/>
                    <a:pt x="31263" y="211337"/>
                  </a:cubicBezTo>
                  <a:cubicBezTo>
                    <a:pt x="40159" y="198132"/>
                    <a:pt x="11698" y="24897"/>
                    <a:pt x="6592" y="1982"/>
                  </a:cubicBezTo>
                  <a:lnTo>
                    <a:pt x="4014" y="0"/>
                  </a:lnTo>
                  <a:cubicBezTo>
                    <a:pt x="-4195" y="54077"/>
                    <a:pt x="1402" y="109611"/>
                    <a:pt x="9918" y="162699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C98E1FC3-4E80-1E9C-AEC6-B7CD5B61786C}"/>
                </a:ext>
              </a:extLst>
            </p:cNvPr>
            <p:cNvSpPr/>
            <p:nvPr/>
          </p:nvSpPr>
          <p:spPr>
            <a:xfrm>
              <a:off x="8824486" y="5906390"/>
              <a:ext cx="107737" cy="172246"/>
            </a:xfrm>
            <a:custGeom>
              <a:avLst/>
              <a:gdLst>
                <a:gd name="connsiteX0" fmla="*/ 16 w 107737"/>
                <a:gd name="connsiteY0" fmla="*/ 172230 h 172246"/>
                <a:gd name="connsiteX1" fmla="*/ 107737 w 107737"/>
                <a:gd name="connsiteY1" fmla="*/ 0 h 172246"/>
                <a:gd name="connsiteX2" fmla="*/ 99930 w 107737"/>
                <a:gd name="connsiteY2" fmla="*/ 11056 h 172246"/>
                <a:gd name="connsiteX3" fmla="*/ 95879 w 107737"/>
                <a:gd name="connsiteY3" fmla="*/ 23563 h 172246"/>
                <a:gd name="connsiteX4" fmla="*/ 85521 w 107737"/>
                <a:gd name="connsiteY4" fmla="*/ 49297 h 172246"/>
                <a:gd name="connsiteX5" fmla="*/ 57976 w 107737"/>
                <a:gd name="connsiteY5" fmla="*/ 94105 h 172246"/>
                <a:gd name="connsiteX6" fmla="*/ 11 w 107737"/>
                <a:gd name="connsiteY6" fmla="*/ 172230 h 172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737" h="172246">
                  <a:moveTo>
                    <a:pt x="16" y="172230"/>
                  </a:moveTo>
                  <a:cubicBezTo>
                    <a:pt x="17489" y="173548"/>
                    <a:pt x="107754" y="96316"/>
                    <a:pt x="107737" y="0"/>
                  </a:cubicBezTo>
                  <a:cubicBezTo>
                    <a:pt x="100499" y="6812"/>
                    <a:pt x="106231" y="-2261"/>
                    <a:pt x="99930" y="11056"/>
                  </a:cubicBezTo>
                  <a:cubicBezTo>
                    <a:pt x="98781" y="13484"/>
                    <a:pt x="96543" y="21435"/>
                    <a:pt x="95879" y="23563"/>
                  </a:cubicBezTo>
                  <a:cubicBezTo>
                    <a:pt x="92397" y="34758"/>
                    <a:pt x="90460" y="39414"/>
                    <a:pt x="85521" y="49297"/>
                  </a:cubicBezTo>
                  <a:cubicBezTo>
                    <a:pt x="77178" y="66009"/>
                    <a:pt x="68372" y="79906"/>
                    <a:pt x="57976" y="94105"/>
                  </a:cubicBezTo>
                  <a:cubicBezTo>
                    <a:pt x="39348" y="119572"/>
                    <a:pt x="-748" y="160326"/>
                    <a:pt x="11" y="172230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98249AC5-651E-FCAF-4544-853371E489D0}"/>
                </a:ext>
              </a:extLst>
            </p:cNvPr>
            <p:cNvSpPr/>
            <p:nvPr/>
          </p:nvSpPr>
          <p:spPr>
            <a:xfrm>
              <a:off x="6952872" y="4682460"/>
              <a:ext cx="33510" cy="143966"/>
            </a:xfrm>
            <a:custGeom>
              <a:avLst/>
              <a:gdLst>
                <a:gd name="connsiteX0" fmla="*/ 3661 w 33510"/>
                <a:gd name="connsiteY0" fmla="*/ 33445 h 143966"/>
                <a:gd name="connsiteX1" fmla="*/ 1830 w 33510"/>
                <a:gd name="connsiteY1" fmla="*/ 130152 h 143966"/>
                <a:gd name="connsiteX2" fmla="*/ 3795 w 33510"/>
                <a:gd name="connsiteY2" fmla="*/ 143966 h 143966"/>
                <a:gd name="connsiteX3" fmla="*/ 31853 w 33510"/>
                <a:gd name="connsiteY3" fmla="*/ 17543 h 143966"/>
                <a:gd name="connsiteX4" fmla="*/ 27785 w 33510"/>
                <a:gd name="connsiteY4" fmla="*/ 0 h 143966"/>
                <a:gd name="connsiteX5" fmla="*/ 3655 w 33510"/>
                <a:gd name="connsiteY5" fmla="*/ 33445 h 14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510" h="143966">
                  <a:moveTo>
                    <a:pt x="3661" y="33445"/>
                  </a:moveTo>
                  <a:cubicBezTo>
                    <a:pt x="2913" y="65361"/>
                    <a:pt x="-2885" y="98779"/>
                    <a:pt x="1830" y="130152"/>
                  </a:cubicBezTo>
                  <a:lnTo>
                    <a:pt x="3795" y="143966"/>
                  </a:lnTo>
                  <a:cubicBezTo>
                    <a:pt x="8013" y="73893"/>
                    <a:pt x="30062" y="29850"/>
                    <a:pt x="31853" y="17543"/>
                  </a:cubicBezTo>
                  <a:cubicBezTo>
                    <a:pt x="34393" y="95"/>
                    <a:pt x="34700" y="8186"/>
                    <a:pt x="27785" y="0"/>
                  </a:cubicBezTo>
                  <a:cubicBezTo>
                    <a:pt x="6523" y="4422"/>
                    <a:pt x="17166" y="17370"/>
                    <a:pt x="3655" y="33445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48D33076-CA31-9195-B57D-A074C3B94C8B}"/>
                </a:ext>
              </a:extLst>
            </p:cNvPr>
            <p:cNvSpPr/>
            <p:nvPr/>
          </p:nvSpPr>
          <p:spPr>
            <a:xfrm>
              <a:off x="8602240" y="1534826"/>
              <a:ext cx="1498258" cy="2684769"/>
            </a:xfrm>
            <a:custGeom>
              <a:avLst/>
              <a:gdLst>
                <a:gd name="connsiteX0" fmla="*/ 47608 w 1498258"/>
                <a:gd name="connsiteY0" fmla="*/ 2684770 h 2684769"/>
                <a:gd name="connsiteX1" fmla="*/ 66710 w 1498258"/>
                <a:gd name="connsiteY1" fmla="*/ 2650526 h 2684769"/>
                <a:gd name="connsiteX2" fmla="*/ 51916 w 1498258"/>
                <a:gd name="connsiteY2" fmla="*/ 2646087 h 2684769"/>
                <a:gd name="connsiteX3" fmla="*/ 38182 w 1498258"/>
                <a:gd name="connsiteY3" fmla="*/ 2645093 h 2684769"/>
                <a:gd name="connsiteX4" fmla="*/ 4559 w 1498258"/>
                <a:gd name="connsiteY4" fmla="*/ 2642904 h 2684769"/>
                <a:gd name="connsiteX5" fmla="*/ 0 w 1498258"/>
                <a:gd name="connsiteY5" fmla="*/ 2643127 h 2684769"/>
                <a:gd name="connsiteX6" fmla="*/ 1077 w 1498258"/>
                <a:gd name="connsiteY6" fmla="*/ 2657550 h 2684769"/>
                <a:gd name="connsiteX7" fmla="*/ 47613 w 1498258"/>
                <a:gd name="connsiteY7" fmla="*/ 2684770 h 2684769"/>
                <a:gd name="connsiteX8" fmla="*/ 1279763 w 1498258"/>
                <a:gd name="connsiteY8" fmla="*/ 167880 h 2684769"/>
                <a:gd name="connsiteX9" fmla="*/ 1315512 w 1498258"/>
                <a:gd name="connsiteY9" fmla="*/ 174966 h 2684769"/>
                <a:gd name="connsiteX10" fmla="*/ 1437961 w 1498258"/>
                <a:gd name="connsiteY10" fmla="*/ 182850 h 2684769"/>
                <a:gd name="connsiteX11" fmla="*/ 1498258 w 1498258"/>
                <a:gd name="connsiteY11" fmla="*/ 69610 h 2684769"/>
                <a:gd name="connsiteX12" fmla="*/ 1369627 w 1498258"/>
                <a:gd name="connsiteY12" fmla="*/ 0 h 2684769"/>
                <a:gd name="connsiteX13" fmla="*/ 1279758 w 1498258"/>
                <a:gd name="connsiteY13" fmla="*/ 167875 h 2684769"/>
                <a:gd name="connsiteX14" fmla="*/ 1155351 w 1498258"/>
                <a:gd name="connsiteY14" fmla="*/ 406879 h 2684769"/>
                <a:gd name="connsiteX15" fmla="*/ 1173158 w 1498258"/>
                <a:gd name="connsiteY15" fmla="*/ 411412 h 2684769"/>
                <a:gd name="connsiteX16" fmla="*/ 1305646 w 1498258"/>
                <a:gd name="connsiteY16" fmla="*/ 423551 h 2684769"/>
                <a:gd name="connsiteX17" fmla="*/ 1341668 w 1498258"/>
                <a:gd name="connsiteY17" fmla="*/ 359379 h 2684769"/>
                <a:gd name="connsiteX18" fmla="*/ 1360201 w 1498258"/>
                <a:gd name="connsiteY18" fmla="*/ 325632 h 2684769"/>
                <a:gd name="connsiteX19" fmla="*/ 1377668 w 1498258"/>
                <a:gd name="connsiteY19" fmla="*/ 292131 h 2684769"/>
                <a:gd name="connsiteX20" fmla="*/ 1223171 w 1498258"/>
                <a:gd name="connsiteY20" fmla="*/ 278909 h 2684769"/>
                <a:gd name="connsiteX21" fmla="*/ 1215252 w 1498258"/>
                <a:gd name="connsiteY21" fmla="*/ 279161 h 2684769"/>
                <a:gd name="connsiteX22" fmla="*/ 1186596 w 1498258"/>
                <a:gd name="connsiteY22" fmla="*/ 344845 h 2684769"/>
                <a:gd name="connsiteX23" fmla="*/ 1155345 w 1498258"/>
                <a:gd name="connsiteY23" fmla="*/ 406873 h 2684769"/>
                <a:gd name="connsiteX24" fmla="*/ 1021155 w 1498258"/>
                <a:gd name="connsiteY24" fmla="*/ 643141 h 2684769"/>
                <a:gd name="connsiteX25" fmla="*/ 1026903 w 1498258"/>
                <a:gd name="connsiteY25" fmla="*/ 647016 h 2684769"/>
                <a:gd name="connsiteX26" fmla="*/ 1173499 w 1498258"/>
                <a:gd name="connsiteY26" fmla="*/ 660857 h 2684769"/>
                <a:gd name="connsiteX27" fmla="*/ 1211474 w 1498258"/>
                <a:gd name="connsiteY27" fmla="*/ 595122 h 2684769"/>
                <a:gd name="connsiteX28" fmla="*/ 1249037 w 1498258"/>
                <a:gd name="connsiteY28" fmla="*/ 529376 h 2684769"/>
                <a:gd name="connsiteX29" fmla="*/ 1107788 w 1498258"/>
                <a:gd name="connsiteY29" fmla="*/ 520509 h 2684769"/>
                <a:gd name="connsiteX30" fmla="*/ 1094333 w 1498258"/>
                <a:gd name="connsiteY30" fmla="*/ 520146 h 2684769"/>
                <a:gd name="connsiteX31" fmla="*/ 1060995 w 1498258"/>
                <a:gd name="connsiteY31" fmla="*/ 585178 h 2684769"/>
                <a:gd name="connsiteX32" fmla="*/ 1021161 w 1498258"/>
                <a:gd name="connsiteY32" fmla="*/ 643135 h 2684769"/>
                <a:gd name="connsiteX33" fmla="*/ 896486 w 1498258"/>
                <a:gd name="connsiteY33" fmla="*/ 883144 h 2684769"/>
                <a:gd name="connsiteX34" fmla="*/ 902932 w 1498258"/>
                <a:gd name="connsiteY34" fmla="*/ 885718 h 2684769"/>
                <a:gd name="connsiteX35" fmla="*/ 1044025 w 1498258"/>
                <a:gd name="connsiteY35" fmla="*/ 895958 h 2684769"/>
                <a:gd name="connsiteX36" fmla="*/ 1080382 w 1498258"/>
                <a:gd name="connsiteY36" fmla="*/ 829955 h 2684769"/>
                <a:gd name="connsiteX37" fmla="*/ 1097614 w 1498258"/>
                <a:gd name="connsiteY37" fmla="*/ 798933 h 2684769"/>
                <a:gd name="connsiteX38" fmla="*/ 1116376 w 1498258"/>
                <a:gd name="connsiteY38" fmla="*/ 767726 h 2684769"/>
                <a:gd name="connsiteX39" fmla="*/ 973531 w 1498258"/>
                <a:gd name="connsiteY39" fmla="*/ 758418 h 2684769"/>
                <a:gd name="connsiteX40" fmla="*/ 970227 w 1498258"/>
                <a:gd name="connsiteY40" fmla="*/ 758821 h 2684769"/>
                <a:gd name="connsiteX41" fmla="*/ 936956 w 1498258"/>
                <a:gd name="connsiteY41" fmla="*/ 823244 h 2684769"/>
                <a:gd name="connsiteX42" fmla="*/ 920209 w 1498258"/>
                <a:gd name="connsiteY42" fmla="*/ 854528 h 2684769"/>
                <a:gd name="connsiteX43" fmla="*/ 896486 w 1498258"/>
                <a:gd name="connsiteY43" fmla="*/ 883138 h 2684769"/>
                <a:gd name="connsiteX44" fmla="*/ 781298 w 1498258"/>
                <a:gd name="connsiteY44" fmla="*/ 1123621 h 2684769"/>
                <a:gd name="connsiteX45" fmla="*/ 911364 w 1498258"/>
                <a:gd name="connsiteY45" fmla="*/ 1133510 h 2684769"/>
                <a:gd name="connsiteX46" fmla="*/ 983721 w 1498258"/>
                <a:gd name="connsiteY46" fmla="*/ 1005167 h 2684769"/>
                <a:gd name="connsiteX47" fmla="*/ 847333 w 1498258"/>
                <a:gd name="connsiteY47" fmla="*/ 994463 h 2684769"/>
                <a:gd name="connsiteX48" fmla="*/ 781298 w 1498258"/>
                <a:gd name="connsiteY48" fmla="*/ 1123621 h 2684769"/>
                <a:gd name="connsiteX49" fmla="*/ 657806 w 1498258"/>
                <a:gd name="connsiteY49" fmla="*/ 1359560 h 2684769"/>
                <a:gd name="connsiteX50" fmla="*/ 685380 w 1498258"/>
                <a:gd name="connsiteY50" fmla="*/ 1365132 h 2684769"/>
                <a:gd name="connsiteX51" fmla="*/ 777007 w 1498258"/>
                <a:gd name="connsiteY51" fmla="*/ 1372748 h 2684769"/>
                <a:gd name="connsiteX52" fmla="*/ 851072 w 1498258"/>
                <a:gd name="connsiteY52" fmla="*/ 1242227 h 2684769"/>
                <a:gd name="connsiteX53" fmla="*/ 724628 w 1498258"/>
                <a:gd name="connsiteY53" fmla="*/ 1234315 h 2684769"/>
                <a:gd name="connsiteX54" fmla="*/ 718724 w 1498258"/>
                <a:gd name="connsiteY54" fmla="*/ 1231920 h 2684769"/>
                <a:gd name="connsiteX55" fmla="*/ 657806 w 1498258"/>
                <a:gd name="connsiteY55" fmla="*/ 1359560 h 2684769"/>
                <a:gd name="connsiteX56" fmla="*/ 534225 w 1498258"/>
                <a:gd name="connsiteY56" fmla="*/ 1598965 h 2684769"/>
                <a:gd name="connsiteX57" fmla="*/ 548311 w 1498258"/>
                <a:gd name="connsiteY57" fmla="*/ 1602578 h 2684769"/>
                <a:gd name="connsiteX58" fmla="*/ 650072 w 1498258"/>
                <a:gd name="connsiteY58" fmla="*/ 1608630 h 2684769"/>
                <a:gd name="connsiteX59" fmla="*/ 722429 w 1498258"/>
                <a:gd name="connsiteY59" fmla="*/ 1476770 h 2684769"/>
                <a:gd name="connsiteX60" fmla="*/ 698712 w 1498258"/>
                <a:gd name="connsiteY60" fmla="*/ 1479332 h 2684769"/>
                <a:gd name="connsiteX61" fmla="*/ 670173 w 1498258"/>
                <a:gd name="connsiteY61" fmla="*/ 1476965 h 2684769"/>
                <a:gd name="connsiteX62" fmla="*/ 615539 w 1498258"/>
                <a:gd name="connsiteY62" fmla="*/ 1474458 h 2684769"/>
                <a:gd name="connsiteX63" fmla="*/ 596058 w 1498258"/>
                <a:gd name="connsiteY63" fmla="*/ 1472939 h 2684769"/>
                <a:gd name="connsiteX64" fmla="*/ 534214 w 1498258"/>
                <a:gd name="connsiteY64" fmla="*/ 1598977 h 2684769"/>
                <a:gd name="connsiteX65" fmla="*/ 400973 w 1498258"/>
                <a:gd name="connsiteY65" fmla="*/ 1834379 h 2684769"/>
                <a:gd name="connsiteX66" fmla="*/ 407056 w 1498258"/>
                <a:gd name="connsiteY66" fmla="*/ 1837483 h 2684769"/>
                <a:gd name="connsiteX67" fmla="*/ 461729 w 1498258"/>
                <a:gd name="connsiteY67" fmla="*/ 1841967 h 2684769"/>
                <a:gd name="connsiteX68" fmla="*/ 514292 w 1498258"/>
                <a:gd name="connsiteY68" fmla="*/ 1851364 h 2684769"/>
                <a:gd name="connsiteX69" fmla="*/ 532724 w 1498258"/>
                <a:gd name="connsiteY69" fmla="*/ 1818415 h 2684769"/>
                <a:gd name="connsiteX70" fmla="*/ 550911 w 1498258"/>
                <a:gd name="connsiteY70" fmla="*/ 1784328 h 2684769"/>
                <a:gd name="connsiteX71" fmla="*/ 589768 w 1498258"/>
                <a:gd name="connsiteY71" fmla="*/ 1717632 h 2684769"/>
                <a:gd name="connsiteX72" fmla="*/ 479458 w 1498258"/>
                <a:gd name="connsiteY72" fmla="*/ 1709698 h 2684769"/>
                <a:gd name="connsiteX73" fmla="*/ 473805 w 1498258"/>
                <a:gd name="connsiteY73" fmla="*/ 1709916 h 2684769"/>
                <a:gd name="connsiteX74" fmla="*/ 440076 w 1498258"/>
                <a:gd name="connsiteY74" fmla="*/ 1778097 h 2684769"/>
                <a:gd name="connsiteX75" fmla="*/ 400962 w 1498258"/>
                <a:gd name="connsiteY75" fmla="*/ 1834379 h 2684769"/>
                <a:gd name="connsiteX76" fmla="*/ 257743 w 1498258"/>
                <a:gd name="connsiteY76" fmla="*/ 2078921 h 2684769"/>
                <a:gd name="connsiteX77" fmla="*/ 280344 w 1498258"/>
                <a:gd name="connsiteY77" fmla="*/ 2085197 h 2684769"/>
                <a:gd name="connsiteX78" fmla="*/ 380744 w 1498258"/>
                <a:gd name="connsiteY78" fmla="*/ 2088810 h 2684769"/>
                <a:gd name="connsiteX79" fmla="*/ 420946 w 1498258"/>
                <a:gd name="connsiteY79" fmla="*/ 2020914 h 2684769"/>
                <a:gd name="connsiteX80" fmla="*/ 439345 w 1498258"/>
                <a:gd name="connsiteY80" fmla="*/ 1986419 h 2684769"/>
                <a:gd name="connsiteX81" fmla="*/ 457119 w 1498258"/>
                <a:gd name="connsiteY81" fmla="*/ 1954057 h 2684769"/>
                <a:gd name="connsiteX82" fmla="*/ 352009 w 1498258"/>
                <a:gd name="connsiteY82" fmla="*/ 1948071 h 2684769"/>
                <a:gd name="connsiteX83" fmla="*/ 284446 w 1498258"/>
                <a:gd name="connsiteY83" fmla="*/ 2082740 h 2684769"/>
                <a:gd name="connsiteX84" fmla="*/ 257737 w 1498258"/>
                <a:gd name="connsiteY84" fmla="*/ 2078927 h 2684769"/>
                <a:gd name="connsiteX85" fmla="*/ 158515 w 1498258"/>
                <a:gd name="connsiteY85" fmla="*/ 2326155 h 2684769"/>
                <a:gd name="connsiteX86" fmla="*/ 248094 w 1498258"/>
                <a:gd name="connsiteY86" fmla="*/ 2330628 h 2684769"/>
                <a:gd name="connsiteX87" fmla="*/ 271187 w 1498258"/>
                <a:gd name="connsiteY87" fmla="*/ 2288790 h 2684769"/>
                <a:gd name="connsiteX88" fmla="*/ 316461 w 1498258"/>
                <a:gd name="connsiteY88" fmla="*/ 2201536 h 2684769"/>
                <a:gd name="connsiteX89" fmla="*/ 226559 w 1498258"/>
                <a:gd name="connsiteY89" fmla="*/ 2195031 h 2684769"/>
                <a:gd name="connsiteX90" fmla="*/ 220325 w 1498258"/>
                <a:gd name="connsiteY90" fmla="*/ 2194774 h 2684769"/>
                <a:gd name="connsiteX91" fmla="*/ 158515 w 1498258"/>
                <a:gd name="connsiteY91" fmla="*/ 2326150 h 2684769"/>
                <a:gd name="connsiteX92" fmla="*/ 55264 w 1498258"/>
                <a:gd name="connsiteY92" fmla="*/ 2531334 h 2684769"/>
                <a:gd name="connsiteX93" fmla="*/ 68099 w 1498258"/>
                <a:gd name="connsiteY93" fmla="*/ 2534907 h 2684769"/>
                <a:gd name="connsiteX94" fmla="*/ 131773 w 1498258"/>
                <a:gd name="connsiteY94" fmla="*/ 2539570 h 2684769"/>
                <a:gd name="connsiteX95" fmla="*/ 181552 w 1498258"/>
                <a:gd name="connsiteY95" fmla="*/ 2449272 h 2684769"/>
                <a:gd name="connsiteX96" fmla="*/ 162606 w 1498258"/>
                <a:gd name="connsiteY96" fmla="*/ 2439261 h 2684769"/>
                <a:gd name="connsiteX97" fmla="*/ 143615 w 1498258"/>
                <a:gd name="connsiteY97" fmla="*/ 2438317 h 2684769"/>
                <a:gd name="connsiteX98" fmla="*/ 103564 w 1498258"/>
                <a:gd name="connsiteY98" fmla="*/ 2435073 h 2684769"/>
                <a:gd name="connsiteX99" fmla="*/ 98614 w 1498258"/>
                <a:gd name="connsiteY99" fmla="*/ 2434856 h 2684769"/>
                <a:gd name="connsiteX100" fmla="*/ 55259 w 1498258"/>
                <a:gd name="connsiteY100" fmla="*/ 2531339 h 2684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1498258" h="2684769">
                  <a:moveTo>
                    <a:pt x="47608" y="2684770"/>
                  </a:moveTo>
                  <a:lnTo>
                    <a:pt x="66710" y="2650526"/>
                  </a:lnTo>
                  <a:cubicBezTo>
                    <a:pt x="58546" y="2645562"/>
                    <a:pt x="65270" y="2648052"/>
                    <a:pt x="51916" y="2646087"/>
                  </a:cubicBezTo>
                  <a:cubicBezTo>
                    <a:pt x="49299" y="2645701"/>
                    <a:pt x="41151" y="2645305"/>
                    <a:pt x="38182" y="2645093"/>
                  </a:cubicBezTo>
                  <a:cubicBezTo>
                    <a:pt x="26943" y="2644311"/>
                    <a:pt x="15799" y="2643395"/>
                    <a:pt x="4559" y="2642904"/>
                  </a:cubicBezTo>
                  <a:lnTo>
                    <a:pt x="0" y="2643127"/>
                  </a:lnTo>
                  <a:lnTo>
                    <a:pt x="1077" y="2657550"/>
                  </a:lnTo>
                  <a:cubicBezTo>
                    <a:pt x="12813" y="2664295"/>
                    <a:pt x="32295" y="2679549"/>
                    <a:pt x="47613" y="2684770"/>
                  </a:cubicBezTo>
                  <a:close/>
                  <a:moveTo>
                    <a:pt x="1279763" y="167880"/>
                  </a:moveTo>
                  <a:lnTo>
                    <a:pt x="1315512" y="174966"/>
                  </a:lnTo>
                  <a:lnTo>
                    <a:pt x="1437961" y="182850"/>
                  </a:lnTo>
                  <a:cubicBezTo>
                    <a:pt x="1449111" y="168584"/>
                    <a:pt x="1496618" y="89337"/>
                    <a:pt x="1498258" y="69610"/>
                  </a:cubicBezTo>
                  <a:cubicBezTo>
                    <a:pt x="1478687" y="64384"/>
                    <a:pt x="1397318" y="10525"/>
                    <a:pt x="1369627" y="0"/>
                  </a:cubicBezTo>
                  <a:lnTo>
                    <a:pt x="1279758" y="167875"/>
                  </a:lnTo>
                  <a:close/>
                  <a:moveTo>
                    <a:pt x="1155351" y="406879"/>
                  </a:moveTo>
                  <a:lnTo>
                    <a:pt x="1173158" y="411412"/>
                  </a:lnTo>
                  <a:cubicBezTo>
                    <a:pt x="1202350" y="410742"/>
                    <a:pt x="1285193" y="412429"/>
                    <a:pt x="1305646" y="423551"/>
                  </a:cubicBezTo>
                  <a:cubicBezTo>
                    <a:pt x="1320708" y="404913"/>
                    <a:pt x="1329146" y="380943"/>
                    <a:pt x="1341668" y="359379"/>
                  </a:cubicBezTo>
                  <a:cubicBezTo>
                    <a:pt x="1348516" y="347592"/>
                    <a:pt x="1353036" y="339826"/>
                    <a:pt x="1360201" y="325632"/>
                  </a:cubicBezTo>
                  <a:cubicBezTo>
                    <a:pt x="1367277" y="311612"/>
                    <a:pt x="1373885" y="305867"/>
                    <a:pt x="1377668" y="292131"/>
                  </a:cubicBezTo>
                  <a:lnTo>
                    <a:pt x="1223171" y="278909"/>
                  </a:lnTo>
                  <a:lnTo>
                    <a:pt x="1215252" y="279161"/>
                  </a:lnTo>
                  <a:cubicBezTo>
                    <a:pt x="1217730" y="298954"/>
                    <a:pt x="1195949" y="326598"/>
                    <a:pt x="1186596" y="344845"/>
                  </a:cubicBezTo>
                  <a:cubicBezTo>
                    <a:pt x="1176998" y="363561"/>
                    <a:pt x="1163615" y="386873"/>
                    <a:pt x="1155345" y="406873"/>
                  </a:cubicBezTo>
                  <a:close/>
                  <a:moveTo>
                    <a:pt x="1021155" y="643141"/>
                  </a:moveTo>
                  <a:lnTo>
                    <a:pt x="1026903" y="647016"/>
                  </a:lnTo>
                  <a:cubicBezTo>
                    <a:pt x="1062725" y="650628"/>
                    <a:pt x="1147929" y="648473"/>
                    <a:pt x="1173499" y="660857"/>
                  </a:cubicBezTo>
                  <a:cubicBezTo>
                    <a:pt x="1186234" y="643079"/>
                    <a:pt x="1199917" y="616284"/>
                    <a:pt x="1211474" y="595122"/>
                  </a:cubicBezTo>
                  <a:cubicBezTo>
                    <a:pt x="1223969" y="572252"/>
                    <a:pt x="1235806" y="549784"/>
                    <a:pt x="1249037" y="529376"/>
                  </a:cubicBezTo>
                  <a:lnTo>
                    <a:pt x="1107788" y="520509"/>
                  </a:lnTo>
                  <a:lnTo>
                    <a:pt x="1094333" y="520146"/>
                  </a:lnTo>
                  <a:cubicBezTo>
                    <a:pt x="1086236" y="541040"/>
                    <a:pt x="1072976" y="562805"/>
                    <a:pt x="1060995" y="585178"/>
                  </a:cubicBezTo>
                  <a:cubicBezTo>
                    <a:pt x="1050811" y="604190"/>
                    <a:pt x="1042590" y="637468"/>
                    <a:pt x="1021161" y="643135"/>
                  </a:cubicBezTo>
                  <a:close/>
                  <a:moveTo>
                    <a:pt x="896486" y="883144"/>
                  </a:moveTo>
                  <a:lnTo>
                    <a:pt x="902932" y="885718"/>
                  </a:lnTo>
                  <a:lnTo>
                    <a:pt x="1044025" y="895958"/>
                  </a:lnTo>
                  <a:cubicBezTo>
                    <a:pt x="1057931" y="874662"/>
                    <a:pt x="1068105" y="851211"/>
                    <a:pt x="1080382" y="829955"/>
                  </a:cubicBezTo>
                  <a:cubicBezTo>
                    <a:pt x="1086626" y="819151"/>
                    <a:pt x="1090773" y="811803"/>
                    <a:pt x="1097614" y="798933"/>
                  </a:cubicBezTo>
                  <a:cubicBezTo>
                    <a:pt x="1102001" y="790680"/>
                    <a:pt x="1111873" y="773343"/>
                    <a:pt x="1116376" y="767726"/>
                  </a:cubicBezTo>
                  <a:lnTo>
                    <a:pt x="973531" y="758418"/>
                  </a:lnTo>
                  <a:lnTo>
                    <a:pt x="970227" y="758821"/>
                  </a:lnTo>
                  <a:cubicBezTo>
                    <a:pt x="958492" y="780406"/>
                    <a:pt x="949340" y="800384"/>
                    <a:pt x="936956" y="823244"/>
                  </a:cubicBezTo>
                  <a:cubicBezTo>
                    <a:pt x="930907" y="834399"/>
                    <a:pt x="926041" y="842836"/>
                    <a:pt x="920209" y="854528"/>
                  </a:cubicBezTo>
                  <a:cubicBezTo>
                    <a:pt x="912692" y="869604"/>
                    <a:pt x="912575" y="880726"/>
                    <a:pt x="896486" y="883138"/>
                  </a:cubicBezTo>
                  <a:close/>
                  <a:moveTo>
                    <a:pt x="781298" y="1123621"/>
                  </a:moveTo>
                  <a:lnTo>
                    <a:pt x="911364" y="1133510"/>
                  </a:lnTo>
                  <a:cubicBezTo>
                    <a:pt x="925081" y="1118674"/>
                    <a:pt x="969915" y="1021861"/>
                    <a:pt x="983721" y="1005167"/>
                  </a:cubicBezTo>
                  <a:lnTo>
                    <a:pt x="847333" y="994463"/>
                  </a:lnTo>
                  <a:lnTo>
                    <a:pt x="781298" y="1123621"/>
                  </a:lnTo>
                  <a:close/>
                  <a:moveTo>
                    <a:pt x="657806" y="1359560"/>
                  </a:moveTo>
                  <a:lnTo>
                    <a:pt x="685380" y="1365132"/>
                  </a:lnTo>
                  <a:lnTo>
                    <a:pt x="777007" y="1372748"/>
                  </a:lnTo>
                  <a:cubicBezTo>
                    <a:pt x="787722" y="1363630"/>
                    <a:pt x="847193" y="1254500"/>
                    <a:pt x="851072" y="1242227"/>
                  </a:cubicBezTo>
                  <a:lnTo>
                    <a:pt x="724628" y="1234315"/>
                  </a:lnTo>
                  <a:lnTo>
                    <a:pt x="718724" y="1231920"/>
                  </a:lnTo>
                  <a:cubicBezTo>
                    <a:pt x="718166" y="1255857"/>
                    <a:pt x="670413" y="1333613"/>
                    <a:pt x="657806" y="1359560"/>
                  </a:cubicBezTo>
                  <a:close/>
                  <a:moveTo>
                    <a:pt x="534225" y="1598965"/>
                  </a:moveTo>
                  <a:lnTo>
                    <a:pt x="548311" y="1602578"/>
                  </a:lnTo>
                  <a:lnTo>
                    <a:pt x="650072" y="1608630"/>
                  </a:lnTo>
                  <a:lnTo>
                    <a:pt x="722429" y="1476770"/>
                  </a:lnTo>
                  <a:cubicBezTo>
                    <a:pt x="712792" y="1482197"/>
                    <a:pt x="712434" y="1479997"/>
                    <a:pt x="698712" y="1479332"/>
                  </a:cubicBezTo>
                  <a:cubicBezTo>
                    <a:pt x="689632" y="1478891"/>
                    <a:pt x="679386" y="1477696"/>
                    <a:pt x="670173" y="1476965"/>
                  </a:cubicBezTo>
                  <a:cubicBezTo>
                    <a:pt x="651662" y="1475480"/>
                    <a:pt x="634363" y="1473257"/>
                    <a:pt x="615539" y="1474458"/>
                  </a:cubicBezTo>
                  <a:lnTo>
                    <a:pt x="596058" y="1472939"/>
                  </a:lnTo>
                  <a:lnTo>
                    <a:pt x="534214" y="1598977"/>
                  </a:lnTo>
                  <a:close/>
                  <a:moveTo>
                    <a:pt x="400973" y="1834379"/>
                  </a:moveTo>
                  <a:lnTo>
                    <a:pt x="407056" y="1837483"/>
                  </a:lnTo>
                  <a:cubicBezTo>
                    <a:pt x="425265" y="1839482"/>
                    <a:pt x="443865" y="1840671"/>
                    <a:pt x="461729" y="1841967"/>
                  </a:cubicBezTo>
                  <a:cubicBezTo>
                    <a:pt x="477488" y="1843112"/>
                    <a:pt x="505173" y="1840113"/>
                    <a:pt x="514292" y="1851364"/>
                  </a:cubicBezTo>
                  <a:cubicBezTo>
                    <a:pt x="521301" y="1841464"/>
                    <a:pt x="525793" y="1829834"/>
                    <a:pt x="532724" y="1818415"/>
                  </a:cubicBezTo>
                  <a:cubicBezTo>
                    <a:pt x="540141" y="1806193"/>
                    <a:pt x="544186" y="1797935"/>
                    <a:pt x="550911" y="1784328"/>
                  </a:cubicBezTo>
                  <a:cubicBezTo>
                    <a:pt x="557574" y="1770844"/>
                    <a:pt x="581983" y="1723618"/>
                    <a:pt x="589768" y="1717632"/>
                  </a:cubicBezTo>
                  <a:lnTo>
                    <a:pt x="479458" y="1709698"/>
                  </a:lnTo>
                  <a:lnTo>
                    <a:pt x="473805" y="1709916"/>
                  </a:lnTo>
                  <a:cubicBezTo>
                    <a:pt x="465261" y="1732222"/>
                    <a:pt x="451321" y="1757086"/>
                    <a:pt x="440076" y="1778097"/>
                  </a:cubicBezTo>
                  <a:cubicBezTo>
                    <a:pt x="430232" y="1796483"/>
                    <a:pt x="422285" y="1827941"/>
                    <a:pt x="400962" y="1834379"/>
                  </a:cubicBezTo>
                  <a:close/>
                  <a:moveTo>
                    <a:pt x="257743" y="2078921"/>
                  </a:moveTo>
                  <a:cubicBezTo>
                    <a:pt x="266002" y="2085421"/>
                    <a:pt x="267280" y="2083651"/>
                    <a:pt x="280344" y="2085197"/>
                  </a:cubicBezTo>
                  <a:cubicBezTo>
                    <a:pt x="312762" y="2084834"/>
                    <a:pt x="349219" y="2094594"/>
                    <a:pt x="380744" y="2088810"/>
                  </a:cubicBezTo>
                  <a:cubicBezTo>
                    <a:pt x="387820" y="2073204"/>
                    <a:pt x="409818" y="2030283"/>
                    <a:pt x="420946" y="2020914"/>
                  </a:cubicBezTo>
                  <a:cubicBezTo>
                    <a:pt x="427475" y="2007441"/>
                    <a:pt x="431320" y="1999864"/>
                    <a:pt x="439345" y="1986419"/>
                  </a:cubicBezTo>
                  <a:cubicBezTo>
                    <a:pt x="446349" y="1974699"/>
                    <a:pt x="449747" y="1963610"/>
                    <a:pt x="457119" y="1954057"/>
                  </a:cubicBezTo>
                  <a:lnTo>
                    <a:pt x="352009" y="1948071"/>
                  </a:lnTo>
                  <a:lnTo>
                    <a:pt x="284446" y="2082740"/>
                  </a:lnTo>
                  <a:lnTo>
                    <a:pt x="257737" y="2078927"/>
                  </a:lnTo>
                  <a:close/>
                  <a:moveTo>
                    <a:pt x="158515" y="2326155"/>
                  </a:moveTo>
                  <a:lnTo>
                    <a:pt x="248094" y="2330628"/>
                  </a:lnTo>
                  <a:lnTo>
                    <a:pt x="271187" y="2288790"/>
                  </a:lnTo>
                  <a:lnTo>
                    <a:pt x="316461" y="2201536"/>
                  </a:lnTo>
                  <a:lnTo>
                    <a:pt x="226559" y="2195031"/>
                  </a:lnTo>
                  <a:lnTo>
                    <a:pt x="220325" y="2194774"/>
                  </a:lnTo>
                  <a:cubicBezTo>
                    <a:pt x="222223" y="2209906"/>
                    <a:pt x="168555" y="2301565"/>
                    <a:pt x="158515" y="2326150"/>
                  </a:cubicBezTo>
                  <a:close/>
                  <a:moveTo>
                    <a:pt x="55264" y="2531334"/>
                  </a:moveTo>
                  <a:lnTo>
                    <a:pt x="68099" y="2534907"/>
                  </a:lnTo>
                  <a:lnTo>
                    <a:pt x="131773" y="2539570"/>
                  </a:lnTo>
                  <a:lnTo>
                    <a:pt x="181552" y="2449272"/>
                  </a:lnTo>
                  <a:cubicBezTo>
                    <a:pt x="172389" y="2437614"/>
                    <a:pt x="194834" y="2444772"/>
                    <a:pt x="162606" y="2439261"/>
                  </a:cubicBezTo>
                  <a:cubicBezTo>
                    <a:pt x="160429" y="2438887"/>
                    <a:pt x="147025" y="2438507"/>
                    <a:pt x="143615" y="2438317"/>
                  </a:cubicBezTo>
                  <a:cubicBezTo>
                    <a:pt x="129993" y="2437530"/>
                    <a:pt x="117136" y="2436391"/>
                    <a:pt x="103564" y="2435073"/>
                  </a:cubicBezTo>
                  <a:lnTo>
                    <a:pt x="98614" y="2434856"/>
                  </a:lnTo>
                  <a:cubicBezTo>
                    <a:pt x="96315" y="2457285"/>
                    <a:pt x="63194" y="2504823"/>
                    <a:pt x="55259" y="2531339"/>
                  </a:cubicBezTo>
                  <a:close/>
                </a:path>
              </a:pathLst>
            </a:custGeom>
            <a:solidFill>
              <a:srgbClr val="EA5B3E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B48F83FA-078C-FCE0-A230-0AF12A432B0C}"/>
                </a:ext>
              </a:extLst>
            </p:cNvPr>
            <p:cNvSpPr/>
            <p:nvPr/>
          </p:nvSpPr>
          <p:spPr>
            <a:xfrm>
              <a:off x="7407524" y="3045041"/>
              <a:ext cx="70203" cy="135378"/>
            </a:xfrm>
            <a:custGeom>
              <a:avLst/>
              <a:gdLst>
                <a:gd name="connsiteX0" fmla="*/ 0 w 70203"/>
                <a:gd name="connsiteY0" fmla="*/ 135379 h 135378"/>
                <a:gd name="connsiteX1" fmla="*/ 70203 w 70203"/>
                <a:gd name="connsiteY1" fmla="*/ 0 h 135378"/>
                <a:gd name="connsiteX2" fmla="*/ 63562 w 70203"/>
                <a:gd name="connsiteY2" fmla="*/ 6739 h 135378"/>
                <a:gd name="connsiteX3" fmla="*/ 58953 w 70203"/>
                <a:gd name="connsiteY3" fmla="*/ 14400 h 135378"/>
                <a:gd name="connsiteX4" fmla="*/ 6 w 70203"/>
                <a:gd name="connsiteY4" fmla="*/ 135373 h 135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203" h="135378">
                  <a:moveTo>
                    <a:pt x="0" y="135379"/>
                  </a:moveTo>
                  <a:cubicBezTo>
                    <a:pt x="26547" y="119895"/>
                    <a:pt x="57641" y="37343"/>
                    <a:pt x="70203" y="0"/>
                  </a:cubicBezTo>
                  <a:cubicBezTo>
                    <a:pt x="65582" y="3987"/>
                    <a:pt x="67731" y="1033"/>
                    <a:pt x="63562" y="6739"/>
                  </a:cubicBezTo>
                  <a:cubicBezTo>
                    <a:pt x="61537" y="9509"/>
                    <a:pt x="60655" y="11229"/>
                    <a:pt x="58953" y="14400"/>
                  </a:cubicBezTo>
                  <a:cubicBezTo>
                    <a:pt x="40264" y="49347"/>
                    <a:pt x="27970" y="90554"/>
                    <a:pt x="6" y="135373"/>
                  </a:cubicBezTo>
                  <a:close/>
                </a:path>
              </a:pathLst>
            </a:custGeom>
            <a:solidFill>
              <a:srgbClr val="FFD2CC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C39D1FDA-9D97-CB03-94D8-34D759F2FF1B}"/>
                </a:ext>
              </a:extLst>
            </p:cNvPr>
            <p:cNvSpPr/>
            <p:nvPr/>
          </p:nvSpPr>
          <p:spPr>
            <a:xfrm>
              <a:off x="8828721" y="5830536"/>
              <a:ext cx="25357" cy="56780"/>
            </a:xfrm>
            <a:custGeom>
              <a:avLst/>
              <a:gdLst>
                <a:gd name="connsiteX0" fmla="*/ 0 w 25357"/>
                <a:gd name="connsiteY0" fmla="*/ 8818 h 56780"/>
                <a:gd name="connsiteX1" fmla="*/ 5910 w 25357"/>
                <a:gd name="connsiteY1" fmla="*/ 56781 h 56780"/>
                <a:gd name="connsiteX2" fmla="*/ 13639 w 25357"/>
                <a:gd name="connsiteY2" fmla="*/ 29109 h 56780"/>
                <a:gd name="connsiteX3" fmla="*/ 25358 w 25357"/>
                <a:gd name="connsiteY3" fmla="*/ 968 h 56780"/>
                <a:gd name="connsiteX4" fmla="*/ 23405 w 25357"/>
                <a:gd name="connsiteY4" fmla="*/ 225 h 56780"/>
                <a:gd name="connsiteX5" fmla="*/ 14242 w 25357"/>
                <a:gd name="connsiteY5" fmla="*/ 1526 h 56780"/>
                <a:gd name="connsiteX6" fmla="*/ 0 w 25357"/>
                <a:gd name="connsiteY6" fmla="*/ 8824 h 56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357" h="56780">
                  <a:moveTo>
                    <a:pt x="0" y="8818"/>
                  </a:moveTo>
                  <a:lnTo>
                    <a:pt x="5910" y="56781"/>
                  </a:lnTo>
                  <a:cubicBezTo>
                    <a:pt x="7724" y="49221"/>
                    <a:pt x="10737" y="36607"/>
                    <a:pt x="13639" y="29109"/>
                  </a:cubicBezTo>
                  <a:cubicBezTo>
                    <a:pt x="19861" y="12989"/>
                    <a:pt x="21463" y="21984"/>
                    <a:pt x="25358" y="968"/>
                  </a:cubicBezTo>
                  <a:cubicBezTo>
                    <a:pt x="24727" y="666"/>
                    <a:pt x="23639" y="-479"/>
                    <a:pt x="23405" y="225"/>
                  </a:cubicBezTo>
                  <a:lnTo>
                    <a:pt x="14242" y="1526"/>
                  </a:lnTo>
                  <a:cubicBezTo>
                    <a:pt x="10307" y="3123"/>
                    <a:pt x="4710" y="6903"/>
                    <a:pt x="0" y="8824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E8B4CB8-49BE-FF6D-338E-A0241A81478C}"/>
                </a:ext>
              </a:extLst>
            </p:cNvPr>
            <p:cNvSpPr/>
            <p:nvPr/>
          </p:nvSpPr>
          <p:spPr>
            <a:xfrm>
              <a:off x="7311037" y="3193921"/>
              <a:ext cx="36262" cy="38878"/>
            </a:xfrm>
            <a:custGeom>
              <a:avLst/>
              <a:gdLst>
                <a:gd name="connsiteX0" fmla="*/ 6 w 36262"/>
                <a:gd name="connsiteY0" fmla="*/ 38878 h 38878"/>
                <a:gd name="connsiteX1" fmla="*/ 36262 w 36262"/>
                <a:gd name="connsiteY1" fmla="*/ 36176 h 38878"/>
                <a:gd name="connsiteX2" fmla="*/ 19102 w 36262"/>
                <a:gd name="connsiteY2" fmla="*/ 23652 h 38878"/>
                <a:gd name="connsiteX3" fmla="*/ 20185 w 36262"/>
                <a:gd name="connsiteY3" fmla="*/ 0 h 38878"/>
                <a:gd name="connsiteX4" fmla="*/ 11753 w 36262"/>
                <a:gd name="connsiteY4" fmla="*/ 20184 h 38878"/>
                <a:gd name="connsiteX5" fmla="*/ 0 w 36262"/>
                <a:gd name="connsiteY5" fmla="*/ 38878 h 38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262" h="38878">
                  <a:moveTo>
                    <a:pt x="6" y="38878"/>
                  </a:moveTo>
                  <a:lnTo>
                    <a:pt x="36262" y="36176"/>
                  </a:lnTo>
                  <a:cubicBezTo>
                    <a:pt x="30107" y="30676"/>
                    <a:pt x="25620" y="28292"/>
                    <a:pt x="19102" y="23652"/>
                  </a:cubicBezTo>
                  <a:lnTo>
                    <a:pt x="20185" y="0"/>
                  </a:lnTo>
                  <a:cubicBezTo>
                    <a:pt x="10910" y="11385"/>
                    <a:pt x="16825" y="7951"/>
                    <a:pt x="11753" y="20184"/>
                  </a:cubicBezTo>
                  <a:cubicBezTo>
                    <a:pt x="8840" y="27203"/>
                    <a:pt x="3940" y="31497"/>
                    <a:pt x="0" y="38878"/>
                  </a:cubicBezTo>
                  <a:close/>
                </a:path>
              </a:pathLst>
            </a:custGeom>
            <a:solidFill>
              <a:srgbClr val="FEABA0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332DA031-778C-D470-854B-70004C10A97E}"/>
                </a:ext>
              </a:extLst>
            </p:cNvPr>
            <p:cNvSpPr/>
            <p:nvPr/>
          </p:nvSpPr>
          <p:spPr>
            <a:xfrm>
              <a:off x="7629937" y="5917966"/>
              <a:ext cx="17238" cy="19397"/>
            </a:xfrm>
            <a:custGeom>
              <a:avLst/>
              <a:gdLst>
                <a:gd name="connsiteX0" fmla="*/ 0 w 17238"/>
                <a:gd name="connsiteY0" fmla="*/ 7012 h 19397"/>
                <a:gd name="connsiteX1" fmla="*/ 4325 w 17238"/>
                <a:gd name="connsiteY1" fmla="*/ 16554 h 19397"/>
                <a:gd name="connsiteX2" fmla="*/ 15486 w 17238"/>
                <a:gd name="connsiteY2" fmla="*/ 14600 h 19397"/>
                <a:gd name="connsiteX3" fmla="*/ 17238 w 17238"/>
                <a:gd name="connsiteY3" fmla="*/ 4968 h 19397"/>
                <a:gd name="connsiteX4" fmla="*/ 0 w 17238"/>
                <a:gd name="connsiteY4" fmla="*/ 7012 h 1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38" h="19397">
                  <a:moveTo>
                    <a:pt x="0" y="7012"/>
                  </a:moveTo>
                  <a:cubicBezTo>
                    <a:pt x="714" y="10775"/>
                    <a:pt x="-179" y="14449"/>
                    <a:pt x="4325" y="16554"/>
                  </a:cubicBezTo>
                  <a:cubicBezTo>
                    <a:pt x="19872" y="23813"/>
                    <a:pt x="14872" y="14924"/>
                    <a:pt x="15486" y="14600"/>
                  </a:cubicBezTo>
                  <a:lnTo>
                    <a:pt x="17238" y="4968"/>
                  </a:lnTo>
                  <a:cubicBezTo>
                    <a:pt x="16775" y="4784"/>
                    <a:pt x="10123" y="-7360"/>
                    <a:pt x="0" y="7012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E090DDB7-993B-ADD0-F5B2-D314D7157B7C}"/>
                </a:ext>
              </a:extLst>
            </p:cNvPr>
            <p:cNvSpPr/>
            <p:nvPr/>
          </p:nvSpPr>
          <p:spPr>
            <a:xfrm>
              <a:off x="7570619" y="5700497"/>
              <a:ext cx="17706" cy="18537"/>
            </a:xfrm>
            <a:custGeom>
              <a:avLst/>
              <a:gdLst>
                <a:gd name="connsiteX0" fmla="*/ 2603 w 17706"/>
                <a:gd name="connsiteY0" fmla="*/ 17147 h 18537"/>
                <a:gd name="connsiteX1" fmla="*/ 14461 w 17706"/>
                <a:gd name="connsiteY1" fmla="*/ 18537 h 18537"/>
                <a:gd name="connsiteX2" fmla="*/ 6135 w 17706"/>
                <a:gd name="connsiteY2" fmla="*/ 0 h 18537"/>
                <a:gd name="connsiteX3" fmla="*/ 2603 w 17706"/>
                <a:gd name="connsiteY3" fmla="*/ 17147 h 18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" h="18537">
                  <a:moveTo>
                    <a:pt x="2603" y="17147"/>
                  </a:moveTo>
                  <a:lnTo>
                    <a:pt x="14461" y="18537"/>
                  </a:lnTo>
                  <a:cubicBezTo>
                    <a:pt x="19445" y="4166"/>
                    <a:pt x="20098" y="4266"/>
                    <a:pt x="6135" y="0"/>
                  </a:cubicBezTo>
                  <a:cubicBezTo>
                    <a:pt x="-980" y="7532"/>
                    <a:pt x="-1555" y="257"/>
                    <a:pt x="2603" y="17147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9" name="任意多边形: 形状 118">
            <a:extLst>
              <a:ext uri="{FF2B5EF4-FFF2-40B4-BE49-F238E27FC236}">
                <a16:creationId xmlns:a16="http://schemas.microsoft.com/office/drawing/2014/main" id="{9690995F-E401-0194-0A6E-3E03D4C654A4}"/>
              </a:ext>
            </a:extLst>
          </p:cNvPr>
          <p:cNvSpPr/>
          <p:nvPr/>
        </p:nvSpPr>
        <p:spPr>
          <a:xfrm>
            <a:off x="1" y="1"/>
            <a:ext cx="6568535" cy="2238829"/>
          </a:xfrm>
          <a:custGeom>
            <a:avLst/>
            <a:gdLst>
              <a:gd name="connsiteX0" fmla="*/ 0 w 6568535"/>
              <a:gd name="connsiteY0" fmla="*/ 0 h 2238829"/>
              <a:gd name="connsiteX1" fmla="*/ 6568535 w 6568535"/>
              <a:gd name="connsiteY1" fmla="*/ 0 h 2238829"/>
              <a:gd name="connsiteX2" fmla="*/ 6565465 w 6568535"/>
              <a:gd name="connsiteY2" fmla="*/ 5656 h 2238829"/>
              <a:gd name="connsiteX3" fmla="*/ 5589957 w 6568535"/>
              <a:gd name="connsiteY3" fmla="*/ 524329 h 2238829"/>
              <a:gd name="connsiteX4" fmla="*/ 5132041 w 6568535"/>
              <a:gd name="connsiteY4" fmla="*/ 431880 h 2238829"/>
              <a:gd name="connsiteX5" fmla="*/ 5118125 w 6568535"/>
              <a:gd name="connsiteY5" fmla="*/ 425176 h 2238829"/>
              <a:gd name="connsiteX6" fmla="*/ 5116879 w 6568535"/>
              <a:gd name="connsiteY6" fmla="*/ 437543 h 2238829"/>
              <a:gd name="connsiteX7" fmla="*/ 3964357 w 6568535"/>
              <a:gd name="connsiteY7" fmla="*/ 1376875 h 2238829"/>
              <a:gd name="connsiteX8" fmla="*/ 3403605 w 6568535"/>
              <a:gd name="connsiteY8" fmla="*/ 1234887 h 2238829"/>
              <a:gd name="connsiteX9" fmla="*/ 3383739 w 6568535"/>
              <a:gd name="connsiteY9" fmla="*/ 1222819 h 2238829"/>
              <a:gd name="connsiteX10" fmla="*/ 3379360 w 6568535"/>
              <a:gd name="connsiteY10" fmla="*/ 1266261 h 2238829"/>
              <a:gd name="connsiteX11" fmla="*/ 2921285 w 6568535"/>
              <a:gd name="connsiteY11" fmla="*/ 1639603 h 2238829"/>
              <a:gd name="connsiteX12" fmla="*/ 2659860 w 6568535"/>
              <a:gd name="connsiteY12" fmla="*/ 1559749 h 2238829"/>
              <a:gd name="connsiteX13" fmla="*/ 2595127 w 6568535"/>
              <a:gd name="connsiteY13" fmla="*/ 1506339 h 2238829"/>
              <a:gd name="connsiteX14" fmla="*/ 2578280 w 6568535"/>
              <a:gd name="connsiteY14" fmla="*/ 1552371 h 2238829"/>
              <a:gd name="connsiteX15" fmla="*/ 1542655 w 6568535"/>
              <a:gd name="connsiteY15" fmla="*/ 2238829 h 2238829"/>
              <a:gd name="connsiteX16" fmla="*/ 418705 w 6568535"/>
              <a:gd name="connsiteY16" fmla="*/ 1114879 h 2238829"/>
              <a:gd name="connsiteX17" fmla="*/ 420110 w 6568535"/>
              <a:gd name="connsiteY17" fmla="*/ 1087061 h 2238829"/>
              <a:gd name="connsiteX18" fmla="*/ 357344 w 6568535"/>
              <a:gd name="connsiteY18" fmla="*/ 1121130 h 2238829"/>
              <a:gd name="connsiteX19" fmla="*/ 105230 w 6568535"/>
              <a:gd name="connsiteY19" fmla="*/ 1172029 h 2238829"/>
              <a:gd name="connsiteX20" fmla="*/ 0 w 6568535"/>
              <a:gd name="connsiteY20" fmla="*/ 1161421 h 223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568535" h="2238829">
                <a:moveTo>
                  <a:pt x="0" y="0"/>
                </a:moveTo>
                <a:lnTo>
                  <a:pt x="6568535" y="0"/>
                </a:lnTo>
                <a:lnTo>
                  <a:pt x="6565465" y="5656"/>
                </a:lnTo>
                <a:cubicBezTo>
                  <a:pt x="6354053" y="318586"/>
                  <a:pt x="5996032" y="524329"/>
                  <a:pt x="5589957" y="524329"/>
                </a:cubicBezTo>
                <a:cubicBezTo>
                  <a:pt x="5427527" y="524329"/>
                  <a:pt x="5272787" y="491410"/>
                  <a:pt x="5132041" y="431880"/>
                </a:cubicBezTo>
                <a:lnTo>
                  <a:pt x="5118125" y="425176"/>
                </a:lnTo>
                <a:lnTo>
                  <a:pt x="5116879" y="437543"/>
                </a:lnTo>
                <a:cubicBezTo>
                  <a:pt x="5007182" y="973619"/>
                  <a:pt x="4532863" y="1376875"/>
                  <a:pt x="3964357" y="1376875"/>
                </a:cubicBezTo>
                <a:cubicBezTo>
                  <a:pt x="3761320" y="1376875"/>
                  <a:pt x="3570296" y="1325439"/>
                  <a:pt x="3403605" y="1234887"/>
                </a:cubicBezTo>
                <a:lnTo>
                  <a:pt x="3383739" y="1222819"/>
                </a:lnTo>
                <a:lnTo>
                  <a:pt x="3379360" y="1266261"/>
                </a:lnTo>
                <a:cubicBezTo>
                  <a:pt x="3335760" y="1479327"/>
                  <a:pt x="3147240" y="1639603"/>
                  <a:pt x="2921285" y="1639603"/>
                </a:cubicBezTo>
                <a:cubicBezTo>
                  <a:pt x="2824448" y="1639603"/>
                  <a:pt x="2734486" y="1610165"/>
                  <a:pt x="2659860" y="1559749"/>
                </a:cubicBezTo>
                <a:lnTo>
                  <a:pt x="2595127" y="1506339"/>
                </a:lnTo>
                <a:lnTo>
                  <a:pt x="2578280" y="1552371"/>
                </a:lnTo>
                <a:cubicBezTo>
                  <a:pt x="2407655" y="1955773"/>
                  <a:pt x="2008210" y="2238829"/>
                  <a:pt x="1542655" y="2238829"/>
                </a:cubicBezTo>
                <a:cubicBezTo>
                  <a:pt x="921915" y="2238829"/>
                  <a:pt x="418705" y="1735619"/>
                  <a:pt x="418705" y="1114879"/>
                </a:cubicBezTo>
                <a:lnTo>
                  <a:pt x="420110" y="1087061"/>
                </a:lnTo>
                <a:lnTo>
                  <a:pt x="357344" y="1121130"/>
                </a:lnTo>
                <a:cubicBezTo>
                  <a:pt x="279854" y="1153905"/>
                  <a:pt x="194658" y="1172029"/>
                  <a:pt x="105230" y="1172029"/>
                </a:cubicBezTo>
                <a:lnTo>
                  <a:pt x="0" y="1161421"/>
                </a:lnTo>
                <a:close/>
              </a:path>
            </a:pathLst>
          </a:custGeom>
          <a:solidFill>
            <a:srgbClr val="11BAEE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98" name="任意多边形: 形状 897">
            <a:extLst>
              <a:ext uri="{FF2B5EF4-FFF2-40B4-BE49-F238E27FC236}">
                <a16:creationId xmlns:a16="http://schemas.microsoft.com/office/drawing/2014/main" id="{E7FAC0F1-ACF3-EDDA-EE32-E003B6BF8DAF}"/>
              </a:ext>
            </a:extLst>
          </p:cNvPr>
          <p:cNvSpPr/>
          <p:nvPr/>
        </p:nvSpPr>
        <p:spPr>
          <a:xfrm>
            <a:off x="2698192" y="300491"/>
            <a:ext cx="1856628" cy="653252"/>
          </a:xfrm>
          <a:custGeom>
            <a:avLst/>
            <a:gdLst>
              <a:gd name="connsiteX0" fmla="*/ 1500621 w 1856628"/>
              <a:gd name="connsiteY0" fmla="*/ 519932 h 653252"/>
              <a:gd name="connsiteX1" fmla="*/ 1305949 w 1856628"/>
              <a:gd name="connsiteY1" fmla="*/ 433759 h 653252"/>
              <a:gd name="connsiteX2" fmla="*/ 1265487 w 1856628"/>
              <a:gd name="connsiteY2" fmla="*/ 422281 h 653252"/>
              <a:gd name="connsiteX3" fmla="*/ 1192582 w 1856628"/>
              <a:gd name="connsiteY3" fmla="*/ 297380 h 653252"/>
              <a:gd name="connsiteX4" fmla="*/ 1072348 w 1856628"/>
              <a:gd name="connsiteY4" fmla="*/ 213103 h 653252"/>
              <a:gd name="connsiteX5" fmla="*/ 973079 w 1856628"/>
              <a:gd name="connsiteY5" fmla="*/ 82039 h 653252"/>
              <a:gd name="connsiteX6" fmla="*/ 787922 w 1856628"/>
              <a:gd name="connsiteY6" fmla="*/ 0 h 653252"/>
              <a:gd name="connsiteX7" fmla="*/ 561570 w 1856628"/>
              <a:gd name="connsiteY7" fmla="*/ 143523 h 653252"/>
              <a:gd name="connsiteX8" fmla="*/ 491523 w 1856628"/>
              <a:gd name="connsiteY8" fmla="*/ 159439 h 653252"/>
              <a:gd name="connsiteX9" fmla="*/ 332932 w 1856628"/>
              <a:gd name="connsiteY9" fmla="*/ 319316 h 653252"/>
              <a:gd name="connsiteX10" fmla="*/ 295994 w 1856628"/>
              <a:gd name="connsiteY10" fmla="*/ 315306 h 653252"/>
              <a:gd name="connsiteX11" fmla="*/ 123649 w 1856628"/>
              <a:gd name="connsiteY11" fmla="*/ 487651 h 653252"/>
              <a:gd name="connsiteX12" fmla="*/ 151948 w 1856628"/>
              <a:gd name="connsiteY12" fmla="*/ 582235 h 653252"/>
              <a:gd name="connsiteX13" fmla="*/ 127802 w 1856628"/>
              <a:gd name="connsiteY13" fmla="*/ 583930 h 653252"/>
              <a:gd name="connsiteX14" fmla="*/ 153415 w 1856628"/>
              <a:gd name="connsiteY14" fmla="*/ 645033 h 653252"/>
              <a:gd name="connsiteX15" fmla="*/ 949952 w 1856628"/>
              <a:gd name="connsiteY15" fmla="*/ 650481 h 653252"/>
              <a:gd name="connsiteX16" fmla="*/ 1377663 w 1856628"/>
              <a:gd name="connsiteY16" fmla="*/ 581158 h 653252"/>
              <a:gd name="connsiteX17" fmla="*/ 1856608 w 1856628"/>
              <a:gd name="connsiteY17" fmla="*/ 564423 h 653252"/>
              <a:gd name="connsiteX18" fmla="*/ 1500621 w 1856628"/>
              <a:gd name="connsiteY18" fmla="*/ 519932 h 653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856628" h="653252">
                <a:moveTo>
                  <a:pt x="1500621" y="519932"/>
                </a:moveTo>
                <a:cubicBezTo>
                  <a:pt x="1390474" y="506035"/>
                  <a:pt x="1393036" y="458781"/>
                  <a:pt x="1305949" y="433759"/>
                </a:cubicBezTo>
                <a:cubicBezTo>
                  <a:pt x="1291643" y="429654"/>
                  <a:pt x="1278155" y="425853"/>
                  <a:pt x="1265487" y="422281"/>
                </a:cubicBezTo>
                <a:cubicBezTo>
                  <a:pt x="1255086" y="374637"/>
                  <a:pt x="1229244" y="331689"/>
                  <a:pt x="1192582" y="297380"/>
                </a:cubicBezTo>
                <a:cubicBezTo>
                  <a:pt x="1169456" y="252089"/>
                  <a:pt x="1124936" y="219542"/>
                  <a:pt x="1072348" y="213103"/>
                </a:cubicBezTo>
                <a:cubicBezTo>
                  <a:pt x="1058709" y="156934"/>
                  <a:pt x="1022123" y="109757"/>
                  <a:pt x="973079" y="82039"/>
                </a:cubicBezTo>
                <a:cubicBezTo>
                  <a:pt x="927311" y="31661"/>
                  <a:pt x="861351" y="0"/>
                  <a:pt x="787922" y="0"/>
                </a:cubicBezTo>
                <a:cubicBezTo>
                  <a:pt x="687891" y="0"/>
                  <a:pt x="601642" y="58712"/>
                  <a:pt x="561570" y="143523"/>
                </a:cubicBezTo>
                <a:cubicBezTo>
                  <a:pt x="536720" y="144371"/>
                  <a:pt x="513088" y="149962"/>
                  <a:pt x="491523" y="159439"/>
                </a:cubicBezTo>
                <a:cubicBezTo>
                  <a:pt x="406494" y="165935"/>
                  <a:pt x="338752" y="234096"/>
                  <a:pt x="332932" y="319316"/>
                </a:cubicBezTo>
                <a:cubicBezTo>
                  <a:pt x="321026" y="316725"/>
                  <a:pt x="308672" y="315306"/>
                  <a:pt x="295994" y="315306"/>
                </a:cubicBezTo>
                <a:cubicBezTo>
                  <a:pt x="200811" y="315306"/>
                  <a:pt x="123649" y="392468"/>
                  <a:pt x="123649" y="487651"/>
                </a:cubicBezTo>
                <a:cubicBezTo>
                  <a:pt x="123649" y="522589"/>
                  <a:pt x="134079" y="555079"/>
                  <a:pt x="151948" y="582235"/>
                </a:cubicBezTo>
                <a:cubicBezTo>
                  <a:pt x="143899" y="583121"/>
                  <a:pt x="135841" y="583730"/>
                  <a:pt x="127802" y="583930"/>
                </a:cubicBezTo>
                <a:cubicBezTo>
                  <a:pt x="17674" y="586654"/>
                  <a:pt x="-105265" y="681161"/>
                  <a:pt x="153415" y="645033"/>
                </a:cubicBezTo>
                <a:cubicBezTo>
                  <a:pt x="412095" y="608905"/>
                  <a:pt x="765539" y="636461"/>
                  <a:pt x="949952" y="650481"/>
                </a:cubicBezTo>
                <a:cubicBezTo>
                  <a:pt x="1134347" y="664493"/>
                  <a:pt x="1177905" y="561756"/>
                  <a:pt x="1377663" y="581158"/>
                </a:cubicBezTo>
                <a:cubicBezTo>
                  <a:pt x="1577450" y="600561"/>
                  <a:pt x="1854065" y="625573"/>
                  <a:pt x="1856608" y="564423"/>
                </a:cubicBezTo>
                <a:cubicBezTo>
                  <a:pt x="1859180" y="503253"/>
                  <a:pt x="1610730" y="533829"/>
                  <a:pt x="1500621" y="519932"/>
                </a:cubicBezTo>
                <a:close/>
              </a:path>
            </a:pathLst>
          </a:custGeom>
          <a:gradFill>
            <a:gsLst>
              <a:gs pos="0">
                <a:srgbClr val="FFF7F7"/>
              </a:gs>
              <a:gs pos="37000">
                <a:srgbClr val="F9F5F6"/>
              </a:gs>
              <a:gs pos="100000">
                <a:schemeClr val="bg1">
                  <a:alpha val="0"/>
                </a:schemeClr>
              </a:gs>
            </a:gsLst>
            <a:lin ang="4785912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955" name="图形 891" descr="D:\51PPT模板网\51pptmoban.com\图片001.jpg">
            <a:extLst>
              <a:ext uri="{FF2B5EF4-FFF2-40B4-BE49-F238E27FC236}">
                <a16:creationId xmlns:a16="http://schemas.microsoft.com/office/drawing/2014/main" id="{17DF77E2-63D2-E8E8-3B8C-D0407F15190D}"/>
              </a:ext>
            </a:extLst>
          </p:cNvPr>
          <p:cNvGrpSpPr/>
          <p:nvPr/>
        </p:nvGrpSpPr>
        <p:grpSpPr>
          <a:xfrm>
            <a:off x="811998" y="4534736"/>
            <a:ext cx="1013288" cy="1121279"/>
            <a:chOff x="6424283" y="-560638"/>
            <a:chExt cx="1013288" cy="1121279"/>
          </a:xfrm>
        </p:grpSpPr>
        <p:grpSp>
          <p:nvGrpSpPr>
            <p:cNvPr id="956" name="图形 891">
              <a:extLst>
                <a:ext uri="{FF2B5EF4-FFF2-40B4-BE49-F238E27FC236}">
                  <a16:creationId xmlns:a16="http://schemas.microsoft.com/office/drawing/2014/main" id="{58FE030A-17A0-EF3B-A580-2749E10BDABF}"/>
                </a:ext>
              </a:extLst>
            </p:cNvPr>
            <p:cNvGrpSpPr/>
            <p:nvPr/>
          </p:nvGrpSpPr>
          <p:grpSpPr>
            <a:xfrm>
              <a:off x="6424283" y="-536746"/>
              <a:ext cx="1013288" cy="1097387"/>
              <a:chOff x="6424283" y="-536746"/>
              <a:chExt cx="1013288" cy="1097387"/>
            </a:xfrm>
            <a:solidFill>
              <a:srgbClr val="291910"/>
            </a:solidFill>
          </p:grpSpPr>
          <p:sp>
            <p:nvSpPr>
              <p:cNvPr id="957" name="任意多边形: 形状 956">
                <a:extLst>
                  <a:ext uri="{FF2B5EF4-FFF2-40B4-BE49-F238E27FC236}">
                    <a16:creationId xmlns:a16="http://schemas.microsoft.com/office/drawing/2014/main" id="{9DB4626E-404D-C53F-7E41-3872C493E68D}"/>
                  </a:ext>
                </a:extLst>
              </p:cNvPr>
              <p:cNvSpPr/>
              <p:nvPr/>
            </p:nvSpPr>
            <p:spPr>
              <a:xfrm>
                <a:off x="6424283" y="413411"/>
                <a:ext cx="1013288" cy="147229"/>
              </a:xfrm>
              <a:custGeom>
                <a:avLst/>
                <a:gdLst>
                  <a:gd name="connsiteX0" fmla="*/ 0 w 1013288"/>
                  <a:gd name="connsiteY0" fmla="*/ 0 h 147229"/>
                  <a:gd name="connsiteX1" fmla="*/ 359273 w 1013288"/>
                  <a:gd name="connsiteY1" fmla="*/ 147199 h 147229"/>
                  <a:gd name="connsiteX2" fmla="*/ 962444 w 1013288"/>
                  <a:gd name="connsiteY2" fmla="*/ 131579 h 147229"/>
                  <a:gd name="connsiteX3" fmla="*/ 1013288 w 1013288"/>
                  <a:gd name="connsiteY3" fmla="*/ 45301 h 147229"/>
                  <a:gd name="connsiteX4" fmla="*/ 0 w 1013288"/>
                  <a:gd name="connsiteY4" fmla="*/ 0 h 147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3288" h="147229">
                    <a:moveTo>
                      <a:pt x="0" y="0"/>
                    </a:moveTo>
                    <a:cubicBezTo>
                      <a:pt x="0" y="0"/>
                      <a:pt x="24012" y="149657"/>
                      <a:pt x="359273" y="147199"/>
                    </a:cubicBezTo>
                    <a:cubicBezTo>
                      <a:pt x="694506" y="144742"/>
                      <a:pt x="962444" y="131579"/>
                      <a:pt x="962444" y="131579"/>
                    </a:cubicBezTo>
                    <a:lnTo>
                      <a:pt x="1013288" y="4530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191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8" name="任意多边形: 形状 957">
                <a:extLst>
                  <a:ext uri="{FF2B5EF4-FFF2-40B4-BE49-F238E27FC236}">
                    <a16:creationId xmlns:a16="http://schemas.microsoft.com/office/drawing/2014/main" id="{831DA70E-232A-D394-0B04-8E221386ED57}"/>
                  </a:ext>
                </a:extLst>
              </p:cNvPr>
              <p:cNvSpPr/>
              <p:nvPr/>
            </p:nvSpPr>
            <p:spPr>
              <a:xfrm rot="175401">
                <a:off x="6827425" y="-536809"/>
                <a:ext cx="22602" cy="983162"/>
              </a:xfrm>
              <a:custGeom>
                <a:avLst/>
                <a:gdLst>
                  <a:gd name="connsiteX0" fmla="*/ 0 w 22602"/>
                  <a:gd name="connsiteY0" fmla="*/ 0 h 983162"/>
                  <a:gd name="connsiteX1" fmla="*/ 22603 w 22602"/>
                  <a:gd name="connsiteY1" fmla="*/ 0 h 983162"/>
                  <a:gd name="connsiteX2" fmla="*/ 22603 w 22602"/>
                  <a:gd name="connsiteY2" fmla="*/ 983162 h 983162"/>
                  <a:gd name="connsiteX3" fmla="*/ 0 w 22602"/>
                  <a:gd name="connsiteY3" fmla="*/ 983162 h 983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602" h="983162">
                    <a:moveTo>
                      <a:pt x="0" y="0"/>
                    </a:moveTo>
                    <a:lnTo>
                      <a:pt x="22603" y="0"/>
                    </a:lnTo>
                    <a:lnTo>
                      <a:pt x="22603" y="983162"/>
                    </a:lnTo>
                    <a:lnTo>
                      <a:pt x="0" y="983162"/>
                    </a:lnTo>
                    <a:close/>
                  </a:path>
                </a:pathLst>
              </a:custGeom>
              <a:solidFill>
                <a:srgbClr val="29191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59" name="任意多边形: 形状 958">
              <a:extLst>
                <a:ext uri="{FF2B5EF4-FFF2-40B4-BE49-F238E27FC236}">
                  <a16:creationId xmlns:a16="http://schemas.microsoft.com/office/drawing/2014/main" id="{DCC9BE4E-463D-8EB0-AB3F-E915496FE4D1}"/>
                </a:ext>
              </a:extLst>
            </p:cNvPr>
            <p:cNvSpPr/>
            <p:nvPr/>
          </p:nvSpPr>
          <p:spPr>
            <a:xfrm>
              <a:off x="6865005" y="-407919"/>
              <a:ext cx="550992" cy="840581"/>
            </a:xfrm>
            <a:custGeom>
              <a:avLst/>
              <a:gdLst>
                <a:gd name="connsiteX0" fmla="*/ 20136 w 550992"/>
                <a:gd name="connsiteY0" fmla="*/ 0 h 840581"/>
                <a:gd name="connsiteX1" fmla="*/ 54178 w 550992"/>
                <a:gd name="connsiteY1" fmla="*/ 456733 h 840581"/>
                <a:gd name="connsiteX2" fmla="*/ 0 w 550992"/>
                <a:gd name="connsiteY2" fmla="*/ 821331 h 840581"/>
                <a:gd name="connsiteX3" fmla="*/ 259099 w 550992"/>
                <a:gd name="connsiteY3" fmla="*/ 759581 h 840581"/>
                <a:gd name="connsiteX4" fmla="*/ 550993 w 550992"/>
                <a:gd name="connsiteY4" fmla="*/ 840581 h 840581"/>
                <a:gd name="connsiteX5" fmla="*/ 216637 w 550992"/>
                <a:gd name="connsiteY5" fmla="*/ 259480 h 840581"/>
                <a:gd name="connsiteX6" fmla="*/ 20136 w 550992"/>
                <a:gd name="connsiteY6" fmla="*/ 0 h 840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0992" h="840581">
                  <a:moveTo>
                    <a:pt x="20136" y="0"/>
                  </a:moveTo>
                  <a:cubicBezTo>
                    <a:pt x="20136" y="0"/>
                    <a:pt x="57036" y="204806"/>
                    <a:pt x="54178" y="456733"/>
                  </a:cubicBezTo>
                  <a:cubicBezTo>
                    <a:pt x="52569" y="667845"/>
                    <a:pt x="0" y="821331"/>
                    <a:pt x="0" y="821331"/>
                  </a:cubicBezTo>
                  <a:cubicBezTo>
                    <a:pt x="0" y="821331"/>
                    <a:pt x="137674" y="759581"/>
                    <a:pt x="259099" y="759581"/>
                  </a:cubicBezTo>
                  <a:cubicBezTo>
                    <a:pt x="410756" y="759581"/>
                    <a:pt x="550993" y="840581"/>
                    <a:pt x="550993" y="840581"/>
                  </a:cubicBezTo>
                  <a:cubicBezTo>
                    <a:pt x="550993" y="840581"/>
                    <a:pt x="342852" y="438760"/>
                    <a:pt x="216637" y="259480"/>
                  </a:cubicBezTo>
                  <a:cubicBezTo>
                    <a:pt x="90411" y="80220"/>
                    <a:pt x="20136" y="0"/>
                    <a:pt x="20136" y="0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0" name="任意多边形: 形状 959">
              <a:extLst>
                <a:ext uri="{FF2B5EF4-FFF2-40B4-BE49-F238E27FC236}">
                  <a16:creationId xmlns:a16="http://schemas.microsoft.com/office/drawing/2014/main" id="{0EC5608A-B8B0-CB3F-CDE5-4D3D5C23E3F3}"/>
                </a:ext>
              </a:extLst>
            </p:cNvPr>
            <p:cNvSpPr/>
            <p:nvPr/>
          </p:nvSpPr>
          <p:spPr>
            <a:xfrm>
              <a:off x="6449020" y="-439961"/>
              <a:ext cx="364912" cy="856116"/>
            </a:xfrm>
            <a:custGeom>
              <a:avLst/>
              <a:gdLst>
                <a:gd name="connsiteX0" fmla="*/ 364912 w 364912"/>
                <a:gd name="connsiteY0" fmla="*/ 0 h 856116"/>
                <a:gd name="connsiteX1" fmla="*/ 161477 w 364912"/>
                <a:gd name="connsiteY1" fmla="*/ 542287 h 856116"/>
                <a:gd name="connsiteX2" fmla="*/ 0 w 364912"/>
                <a:gd name="connsiteY2" fmla="*/ 822227 h 856116"/>
                <a:gd name="connsiteX3" fmla="*/ 239077 w 364912"/>
                <a:gd name="connsiteY3" fmla="*/ 801843 h 856116"/>
                <a:gd name="connsiteX4" fmla="*/ 364903 w 364912"/>
                <a:gd name="connsiteY4" fmla="*/ 856117 h 856116"/>
                <a:gd name="connsiteX5" fmla="*/ 345700 w 364912"/>
                <a:gd name="connsiteY5" fmla="*/ 428054 h 856116"/>
                <a:gd name="connsiteX6" fmla="*/ 364912 w 364912"/>
                <a:gd name="connsiteY6" fmla="*/ 0 h 85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4912" h="856116">
                  <a:moveTo>
                    <a:pt x="364912" y="0"/>
                  </a:moveTo>
                  <a:cubicBezTo>
                    <a:pt x="364912" y="0"/>
                    <a:pt x="237687" y="352397"/>
                    <a:pt x="161477" y="542287"/>
                  </a:cubicBezTo>
                  <a:cubicBezTo>
                    <a:pt x="101270" y="681923"/>
                    <a:pt x="0" y="822227"/>
                    <a:pt x="0" y="822227"/>
                  </a:cubicBezTo>
                  <a:cubicBezTo>
                    <a:pt x="0" y="822227"/>
                    <a:pt x="166059" y="768753"/>
                    <a:pt x="239077" y="801843"/>
                  </a:cubicBezTo>
                  <a:cubicBezTo>
                    <a:pt x="312096" y="834942"/>
                    <a:pt x="364903" y="856117"/>
                    <a:pt x="364903" y="856117"/>
                  </a:cubicBezTo>
                  <a:cubicBezTo>
                    <a:pt x="364903" y="856117"/>
                    <a:pt x="336252" y="576272"/>
                    <a:pt x="345700" y="428054"/>
                  </a:cubicBezTo>
                  <a:cubicBezTo>
                    <a:pt x="355168" y="279835"/>
                    <a:pt x="364912" y="0"/>
                    <a:pt x="364912" y="0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1" name="任意多边形: 形状 960">
              <a:extLst>
                <a:ext uri="{FF2B5EF4-FFF2-40B4-BE49-F238E27FC236}">
                  <a16:creationId xmlns:a16="http://schemas.microsoft.com/office/drawing/2014/main" id="{A36FC8B4-0107-8ABC-1677-D41E248BF1A7}"/>
                </a:ext>
              </a:extLst>
            </p:cNvPr>
            <p:cNvSpPr/>
            <p:nvPr/>
          </p:nvSpPr>
          <p:spPr>
            <a:xfrm>
              <a:off x="6492844" y="-242298"/>
              <a:ext cx="279587" cy="592483"/>
            </a:xfrm>
            <a:custGeom>
              <a:avLst/>
              <a:gdLst>
                <a:gd name="connsiteX0" fmla="*/ 207140 w 279587"/>
                <a:gd name="connsiteY0" fmla="*/ 262804 h 592483"/>
                <a:gd name="connsiteX1" fmla="*/ 279587 w 279587"/>
                <a:gd name="connsiteY1" fmla="*/ 19698 h 592483"/>
                <a:gd name="connsiteX2" fmla="*/ 279587 w 279587"/>
                <a:gd name="connsiteY2" fmla="*/ 0 h 592483"/>
                <a:gd name="connsiteX3" fmla="*/ 146094 w 279587"/>
                <a:gd name="connsiteY3" fmla="*/ 342357 h 592483"/>
                <a:gd name="connsiteX4" fmla="*/ 0 w 279587"/>
                <a:gd name="connsiteY4" fmla="*/ 592483 h 592483"/>
                <a:gd name="connsiteX5" fmla="*/ 134274 w 279587"/>
                <a:gd name="connsiteY5" fmla="*/ 565547 h 592483"/>
                <a:gd name="connsiteX6" fmla="*/ 207140 w 279587"/>
                <a:gd name="connsiteY6" fmla="*/ 262804 h 592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9587" h="592483">
                  <a:moveTo>
                    <a:pt x="207140" y="262804"/>
                  </a:moveTo>
                  <a:cubicBezTo>
                    <a:pt x="222342" y="183651"/>
                    <a:pt x="251012" y="95650"/>
                    <a:pt x="279587" y="19698"/>
                  </a:cubicBezTo>
                  <a:lnTo>
                    <a:pt x="279587" y="0"/>
                  </a:lnTo>
                  <a:cubicBezTo>
                    <a:pt x="241487" y="105451"/>
                    <a:pt x="184413" y="246859"/>
                    <a:pt x="146094" y="342357"/>
                  </a:cubicBezTo>
                  <a:cubicBezTo>
                    <a:pt x="92307" y="467125"/>
                    <a:pt x="0" y="592483"/>
                    <a:pt x="0" y="592483"/>
                  </a:cubicBezTo>
                  <a:cubicBezTo>
                    <a:pt x="0" y="592483"/>
                    <a:pt x="69752" y="570338"/>
                    <a:pt x="134274" y="565547"/>
                  </a:cubicBezTo>
                  <a:cubicBezTo>
                    <a:pt x="145570" y="492557"/>
                    <a:pt x="176917" y="372904"/>
                    <a:pt x="207140" y="262804"/>
                  </a:cubicBezTo>
                  <a:close/>
                </a:path>
              </a:pathLst>
            </a:custGeom>
            <a:solidFill>
              <a:srgbClr val="D9D9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2" name="任意多边形: 形状 961">
              <a:extLst>
                <a:ext uri="{FF2B5EF4-FFF2-40B4-BE49-F238E27FC236}">
                  <a16:creationId xmlns:a16="http://schemas.microsoft.com/office/drawing/2014/main" id="{2A6C6640-EA1D-9F8B-18B7-2E6F42FBEC3B}"/>
                </a:ext>
              </a:extLst>
            </p:cNvPr>
            <p:cNvSpPr/>
            <p:nvPr/>
          </p:nvSpPr>
          <p:spPr>
            <a:xfrm>
              <a:off x="6865015" y="-400071"/>
              <a:ext cx="220980" cy="813482"/>
            </a:xfrm>
            <a:custGeom>
              <a:avLst/>
              <a:gdLst>
                <a:gd name="connsiteX0" fmla="*/ 0 w 220980"/>
                <a:gd name="connsiteY0" fmla="*/ 813483 h 813482"/>
                <a:gd name="connsiteX1" fmla="*/ 220980 w 220980"/>
                <a:gd name="connsiteY1" fmla="*/ 753618 h 813482"/>
                <a:gd name="connsiteX2" fmla="*/ 158477 w 220980"/>
                <a:gd name="connsiteY2" fmla="*/ 330727 h 813482"/>
                <a:gd name="connsiteX3" fmla="*/ 74190 w 220980"/>
                <a:gd name="connsiteY3" fmla="*/ 58693 h 813482"/>
                <a:gd name="connsiteX4" fmla="*/ 26832 w 220980"/>
                <a:gd name="connsiteY4" fmla="*/ 0 h 813482"/>
                <a:gd name="connsiteX5" fmla="*/ 24270 w 220980"/>
                <a:gd name="connsiteY5" fmla="*/ 17631 h 813482"/>
                <a:gd name="connsiteX6" fmla="*/ 54169 w 220980"/>
                <a:gd name="connsiteY6" fmla="*/ 448885 h 813482"/>
                <a:gd name="connsiteX7" fmla="*/ 0 w 220980"/>
                <a:gd name="connsiteY7" fmla="*/ 813483 h 813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0980" h="813482">
                  <a:moveTo>
                    <a:pt x="0" y="813483"/>
                  </a:moveTo>
                  <a:cubicBezTo>
                    <a:pt x="0" y="813483"/>
                    <a:pt x="110604" y="763905"/>
                    <a:pt x="220980" y="753618"/>
                  </a:cubicBezTo>
                  <a:cubicBezTo>
                    <a:pt x="219951" y="709222"/>
                    <a:pt x="212503" y="542439"/>
                    <a:pt x="158477" y="330727"/>
                  </a:cubicBezTo>
                  <a:cubicBezTo>
                    <a:pt x="127873" y="210769"/>
                    <a:pt x="97469" y="120272"/>
                    <a:pt x="74190" y="58693"/>
                  </a:cubicBezTo>
                  <a:cubicBezTo>
                    <a:pt x="51111" y="29185"/>
                    <a:pt x="35138" y="9858"/>
                    <a:pt x="26832" y="0"/>
                  </a:cubicBezTo>
                  <a:lnTo>
                    <a:pt x="24270" y="17631"/>
                  </a:lnTo>
                  <a:cubicBezTo>
                    <a:pt x="33823" y="79886"/>
                    <a:pt x="56426" y="249584"/>
                    <a:pt x="54169" y="448885"/>
                  </a:cubicBezTo>
                  <a:cubicBezTo>
                    <a:pt x="52559" y="659997"/>
                    <a:pt x="0" y="813483"/>
                    <a:pt x="0" y="813483"/>
                  </a:cubicBezTo>
                  <a:close/>
                </a:path>
              </a:pathLst>
            </a:custGeom>
            <a:solidFill>
              <a:srgbClr val="D9D9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3" name="任意多边形: 形状 962">
              <a:extLst>
                <a:ext uri="{FF2B5EF4-FFF2-40B4-BE49-F238E27FC236}">
                  <a16:creationId xmlns:a16="http://schemas.microsoft.com/office/drawing/2014/main" id="{37A1EEA6-FFDD-6416-131D-DAFF251733D7}"/>
                </a:ext>
              </a:extLst>
            </p:cNvPr>
            <p:cNvSpPr/>
            <p:nvPr/>
          </p:nvSpPr>
          <p:spPr>
            <a:xfrm>
              <a:off x="6857433" y="-560638"/>
              <a:ext cx="251786" cy="102398"/>
            </a:xfrm>
            <a:custGeom>
              <a:avLst/>
              <a:gdLst>
                <a:gd name="connsiteX0" fmla="*/ 7582 w 251786"/>
                <a:gd name="connsiteY0" fmla="*/ 35847 h 102398"/>
                <a:gd name="connsiteX1" fmla="*/ 152209 w 251786"/>
                <a:gd name="connsiteY1" fmla="*/ 5815 h 102398"/>
                <a:gd name="connsiteX2" fmla="*/ 250879 w 251786"/>
                <a:gd name="connsiteY2" fmla="*/ 35847 h 102398"/>
                <a:gd name="connsiteX3" fmla="*/ 206578 w 251786"/>
                <a:gd name="connsiteY3" fmla="*/ 65642 h 102398"/>
                <a:gd name="connsiteX4" fmla="*/ 244592 w 251786"/>
                <a:gd name="connsiteY4" fmla="*/ 91902 h 102398"/>
                <a:gd name="connsiteX5" fmla="*/ 73485 w 251786"/>
                <a:gd name="connsiteY5" fmla="*/ 77205 h 102398"/>
                <a:gd name="connsiteX6" fmla="*/ 0 w 251786"/>
                <a:gd name="connsiteY6" fmla="*/ 102398 h 102398"/>
                <a:gd name="connsiteX7" fmla="*/ 7582 w 251786"/>
                <a:gd name="connsiteY7" fmla="*/ 35847 h 102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786" h="102398">
                  <a:moveTo>
                    <a:pt x="7582" y="35847"/>
                  </a:moveTo>
                  <a:cubicBezTo>
                    <a:pt x="7582" y="35847"/>
                    <a:pt x="94478" y="-17274"/>
                    <a:pt x="152209" y="5815"/>
                  </a:cubicBezTo>
                  <a:cubicBezTo>
                    <a:pt x="209950" y="28913"/>
                    <a:pt x="242487" y="34380"/>
                    <a:pt x="250879" y="35847"/>
                  </a:cubicBezTo>
                  <a:cubicBezTo>
                    <a:pt x="259280" y="37305"/>
                    <a:pt x="206578" y="65642"/>
                    <a:pt x="206578" y="65642"/>
                  </a:cubicBezTo>
                  <a:lnTo>
                    <a:pt x="244592" y="91902"/>
                  </a:lnTo>
                  <a:cubicBezTo>
                    <a:pt x="244592" y="91902"/>
                    <a:pt x="124920" y="54107"/>
                    <a:pt x="73485" y="77205"/>
                  </a:cubicBezTo>
                  <a:cubicBezTo>
                    <a:pt x="22041" y="100293"/>
                    <a:pt x="0" y="102398"/>
                    <a:pt x="0" y="102398"/>
                  </a:cubicBezTo>
                  <a:lnTo>
                    <a:pt x="7582" y="35847"/>
                  </a:lnTo>
                  <a:close/>
                </a:path>
              </a:pathLst>
            </a:custGeom>
            <a:solidFill>
              <a:srgbClr val="F945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39" name="组合 1038">
            <a:extLst>
              <a:ext uri="{FF2B5EF4-FFF2-40B4-BE49-F238E27FC236}">
                <a16:creationId xmlns:a16="http://schemas.microsoft.com/office/drawing/2014/main" id="{F76A423A-8064-1F61-91B0-830DA76D7DC4}"/>
              </a:ext>
            </a:extLst>
          </p:cNvPr>
          <p:cNvGrpSpPr/>
          <p:nvPr/>
        </p:nvGrpSpPr>
        <p:grpSpPr>
          <a:xfrm>
            <a:off x="1653645" y="254793"/>
            <a:ext cx="553696" cy="1024616"/>
            <a:chOff x="8506397" y="-1408924"/>
            <a:chExt cx="553696" cy="1024616"/>
          </a:xfrm>
          <a:solidFill>
            <a:schemeClr val="bg1"/>
          </a:solidFill>
        </p:grpSpPr>
        <p:sp>
          <p:nvSpPr>
            <p:cNvPr id="967" name="任意多边形: 形状 966">
              <a:extLst>
                <a:ext uri="{FF2B5EF4-FFF2-40B4-BE49-F238E27FC236}">
                  <a16:creationId xmlns:a16="http://schemas.microsoft.com/office/drawing/2014/main" id="{543F24C1-9268-49D4-8F2E-6915D05A1E9C}"/>
                </a:ext>
              </a:extLst>
            </p:cNvPr>
            <p:cNvSpPr/>
            <p:nvPr/>
          </p:nvSpPr>
          <p:spPr>
            <a:xfrm>
              <a:off x="8649285" y="-1408924"/>
              <a:ext cx="276385" cy="201999"/>
            </a:xfrm>
            <a:custGeom>
              <a:avLst/>
              <a:gdLst>
                <a:gd name="connsiteX0" fmla="*/ 259851 w 276385"/>
                <a:gd name="connsiteY0" fmla="*/ 201828 h 201999"/>
                <a:gd name="connsiteX1" fmla="*/ 251755 w 276385"/>
                <a:gd name="connsiteY1" fmla="*/ 174444 h 201999"/>
                <a:gd name="connsiteX2" fmla="*/ 238020 w 276385"/>
                <a:gd name="connsiteY2" fmla="*/ 140278 h 201999"/>
                <a:gd name="connsiteX3" fmla="*/ 229048 w 276385"/>
                <a:gd name="connsiteY3" fmla="*/ 135201 h 201999"/>
                <a:gd name="connsiteX4" fmla="*/ 167078 w 276385"/>
                <a:gd name="connsiteY4" fmla="*/ 117627 h 201999"/>
                <a:gd name="connsiteX5" fmla="*/ 154705 w 276385"/>
                <a:gd name="connsiteY5" fmla="*/ 117237 h 201999"/>
                <a:gd name="connsiteX6" fmla="*/ 121215 w 276385"/>
                <a:gd name="connsiteY6" fmla="*/ 134677 h 201999"/>
                <a:gd name="connsiteX7" fmla="*/ 106871 w 276385"/>
                <a:gd name="connsiteY7" fmla="*/ 146231 h 201999"/>
                <a:gd name="connsiteX8" fmla="*/ 56835 w 276385"/>
                <a:gd name="connsiteY8" fmla="*/ 156899 h 201999"/>
                <a:gd name="connsiteX9" fmla="*/ 52902 w 276385"/>
                <a:gd name="connsiteY9" fmla="*/ 146241 h 201999"/>
                <a:gd name="connsiteX10" fmla="*/ 90211 w 276385"/>
                <a:gd name="connsiteY10" fmla="*/ 113798 h 201999"/>
                <a:gd name="connsiteX11" fmla="*/ 122349 w 276385"/>
                <a:gd name="connsiteY11" fmla="*/ 94205 h 201999"/>
                <a:gd name="connsiteX12" fmla="*/ 126159 w 276385"/>
                <a:gd name="connsiteY12" fmla="*/ 86138 h 201999"/>
                <a:gd name="connsiteX13" fmla="*/ 93411 w 276385"/>
                <a:gd name="connsiteY13" fmla="*/ 36694 h 201999"/>
                <a:gd name="connsiteX14" fmla="*/ 79334 w 276385"/>
                <a:gd name="connsiteY14" fmla="*/ 31712 h 201999"/>
                <a:gd name="connsiteX15" fmla="*/ 51016 w 276385"/>
                <a:gd name="connsiteY15" fmla="*/ 27321 h 201999"/>
                <a:gd name="connsiteX16" fmla="*/ 25460 w 276385"/>
                <a:gd name="connsiteY16" fmla="*/ 24187 h 201999"/>
                <a:gd name="connsiteX17" fmla="*/ 0 w 276385"/>
                <a:gd name="connsiteY17" fmla="*/ 12071 h 201999"/>
                <a:gd name="connsiteX18" fmla="*/ 11887 w 276385"/>
                <a:gd name="connsiteY18" fmla="*/ 9081 h 201999"/>
                <a:gd name="connsiteX19" fmla="*/ 87068 w 276385"/>
                <a:gd name="connsiteY19" fmla="*/ 318 h 201999"/>
                <a:gd name="connsiteX20" fmla="*/ 97336 w 276385"/>
                <a:gd name="connsiteY20" fmla="*/ 98 h 201999"/>
                <a:gd name="connsiteX21" fmla="*/ 140722 w 276385"/>
                <a:gd name="connsiteY21" fmla="*/ 27350 h 201999"/>
                <a:gd name="connsiteX22" fmla="*/ 161296 w 276385"/>
                <a:gd name="connsiteY22" fmla="*/ 51772 h 201999"/>
                <a:gd name="connsiteX23" fmla="*/ 177689 w 276385"/>
                <a:gd name="connsiteY23" fmla="*/ 52067 h 201999"/>
                <a:gd name="connsiteX24" fmla="*/ 197215 w 276385"/>
                <a:gd name="connsiteY24" fmla="*/ 43580 h 201999"/>
                <a:gd name="connsiteX25" fmla="*/ 220675 w 276385"/>
                <a:gd name="connsiteY25" fmla="*/ 45857 h 201999"/>
                <a:gd name="connsiteX26" fmla="*/ 230133 w 276385"/>
                <a:gd name="connsiteY26" fmla="*/ 48038 h 201999"/>
                <a:gd name="connsiteX27" fmla="*/ 239639 w 276385"/>
                <a:gd name="connsiteY27" fmla="*/ 57544 h 201999"/>
                <a:gd name="connsiteX28" fmla="*/ 233534 w 276385"/>
                <a:gd name="connsiteY28" fmla="*/ 60782 h 201999"/>
                <a:gd name="connsiteX29" fmla="*/ 218894 w 276385"/>
                <a:gd name="connsiteY29" fmla="*/ 61821 h 201999"/>
                <a:gd name="connsiteX30" fmla="*/ 202321 w 276385"/>
                <a:gd name="connsiteY30" fmla="*/ 79089 h 201999"/>
                <a:gd name="connsiteX31" fmla="*/ 205540 w 276385"/>
                <a:gd name="connsiteY31" fmla="*/ 85919 h 201999"/>
                <a:gd name="connsiteX32" fmla="*/ 221056 w 276385"/>
                <a:gd name="connsiteY32" fmla="*/ 95244 h 201999"/>
                <a:gd name="connsiteX33" fmla="*/ 251679 w 276385"/>
                <a:gd name="connsiteY33" fmla="*/ 101959 h 201999"/>
                <a:gd name="connsiteX34" fmla="*/ 260252 w 276385"/>
                <a:gd name="connsiteY34" fmla="*/ 107598 h 201999"/>
                <a:gd name="connsiteX35" fmla="*/ 269443 w 276385"/>
                <a:gd name="connsiteY35" fmla="*/ 194799 h 201999"/>
                <a:gd name="connsiteX36" fmla="*/ 263566 w 276385"/>
                <a:gd name="connsiteY36" fmla="*/ 202000 h 201999"/>
                <a:gd name="connsiteX37" fmla="*/ 259851 w 276385"/>
                <a:gd name="connsiteY37" fmla="*/ 201828 h 201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76385" h="201999">
                  <a:moveTo>
                    <a:pt x="259851" y="201828"/>
                  </a:moveTo>
                  <a:cubicBezTo>
                    <a:pt x="255556" y="192437"/>
                    <a:pt x="255441" y="183998"/>
                    <a:pt x="251755" y="174444"/>
                  </a:cubicBezTo>
                  <a:cubicBezTo>
                    <a:pt x="247374" y="163090"/>
                    <a:pt x="242249" y="151670"/>
                    <a:pt x="238020" y="140278"/>
                  </a:cubicBezTo>
                  <a:cubicBezTo>
                    <a:pt x="237382" y="138554"/>
                    <a:pt x="231448" y="135715"/>
                    <a:pt x="229048" y="135201"/>
                  </a:cubicBezTo>
                  <a:cubicBezTo>
                    <a:pt x="204626" y="129943"/>
                    <a:pt x="191624" y="122533"/>
                    <a:pt x="167078" y="117627"/>
                  </a:cubicBezTo>
                  <a:cubicBezTo>
                    <a:pt x="164573" y="117123"/>
                    <a:pt x="157048" y="116361"/>
                    <a:pt x="154705" y="117237"/>
                  </a:cubicBezTo>
                  <a:cubicBezTo>
                    <a:pt x="142970" y="121676"/>
                    <a:pt x="132312" y="129315"/>
                    <a:pt x="121215" y="134677"/>
                  </a:cubicBezTo>
                  <a:cubicBezTo>
                    <a:pt x="115576" y="137401"/>
                    <a:pt x="111233" y="142059"/>
                    <a:pt x="106871" y="146231"/>
                  </a:cubicBezTo>
                  <a:cubicBezTo>
                    <a:pt x="98365" y="154375"/>
                    <a:pt x="66932" y="163586"/>
                    <a:pt x="56835" y="156899"/>
                  </a:cubicBezTo>
                  <a:cubicBezTo>
                    <a:pt x="53835" y="154908"/>
                    <a:pt x="52340" y="149689"/>
                    <a:pt x="52902" y="146241"/>
                  </a:cubicBezTo>
                  <a:cubicBezTo>
                    <a:pt x="55188" y="131953"/>
                    <a:pt x="65741" y="119542"/>
                    <a:pt x="90211" y="113798"/>
                  </a:cubicBezTo>
                  <a:cubicBezTo>
                    <a:pt x="107347" y="111760"/>
                    <a:pt x="113176" y="103159"/>
                    <a:pt x="122349" y="94205"/>
                  </a:cubicBezTo>
                  <a:cubicBezTo>
                    <a:pt x="123206" y="93367"/>
                    <a:pt x="126930" y="87566"/>
                    <a:pt x="126159" y="86138"/>
                  </a:cubicBezTo>
                  <a:cubicBezTo>
                    <a:pt x="117243" y="69774"/>
                    <a:pt x="103337" y="52657"/>
                    <a:pt x="93411" y="36694"/>
                  </a:cubicBezTo>
                  <a:cubicBezTo>
                    <a:pt x="91630" y="33826"/>
                    <a:pt x="84363" y="32703"/>
                    <a:pt x="79334" y="31712"/>
                  </a:cubicBezTo>
                  <a:cubicBezTo>
                    <a:pt x="70009" y="29874"/>
                    <a:pt x="60503" y="28597"/>
                    <a:pt x="51016" y="27321"/>
                  </a:cubicBezTo>
                  <a:cubicBezTo>
                    <a:pt x="42510" y="26178"/>
                    <a:pt x="33690" y="26073"/>
                    <a:pt x="25460" y="24187"/>
                  </a:cubicBezTo>
                  <a:cubicBezTo>
                    <a:pt x="16488" y="22130"/>
                    <a:pt x="6791" y="20215"/>
                    <a:pt x="0" y="12071"/>
                  </a:cubicBezTo>
                  <a:cubicBezTo>
                    <a:pt x="4667" y="10871"/>
                    <a:pt x="8191" y="9528"/>
                    <a:pt x="11887" y="9081"/>
                  </a:cubicBezTo>
                  <a:cubicBezTo>
                    <a:pt x="36928" y="6042"/>
                    <a:pt x="61998" y="3156"/>
                    <a:pt x="87068" y="318"/>
                  </a:cubicBezTo>
                  <a:cubicBezTo>
                    <a:pt x="90440" y="-63"/>
                    <a:pt x="93936" y="-54"/>
                    <a:pt x="97336" y="98"/>
                  </a:cubicBezTo>
                  <a:cubicBezTo>
                    <a:pt x="127416" y="1384"/>
                    <a:pt x="132016" y="4328"/>
                    <a:pt x="140722" y="27350"/>
                  </a:cubicBezTo>
                  <a:cubicBezTo>
                    <a:pt x="144437" y="37189"/>
                    <a:pt x="150981" y="45342"/>
                    <a:pt x="161296" y="51772"/>
                  </a:cubicBezTo>
                  <a:cubicBezTo>
                    <a:pt x="167268" y="55505"/>
                    <a:pt x="171869" y="55039"/>
                    <a:pt x="177689" y="52067"/>
                  </a:cubicBezTo>
                  <a:cubicBezTo>
                    <a:pt x="183918" y="48876"/>
                    <a:pt x="190414" y="45876"/>
                    <a:pt x="197215" y="43580"/>
                  </a:cubicBezTo>
                  <a:cubicBezTo>
                    <a:pt x="205264" y="40875"/>
                    <a:pt x="213341" y="39970"/>
                    <a:pt x="220675" y="45857"/>
                  </a:cubicBezTo>
                  <a:cubicBezTo>
                    <a:pt x="222723" y="47504"/>
                    <a:pt x="226866" y="47723"/>
                    <a:pt x="230133" y="48038"/>
                  </a:cubicBezTo>
                  <a:cubicBezTo>
                    <a:pt x="236363" y="48638"/>
                    <a:pt x="241297" y="52915"/>
                    <a:pt x="239639" y="57544"/>
                  </a:cubicBezTo>
                  <a:cubicBezTo>
                    <a:pt x="239096" y="59058"/>
                    <a:pt x="234286" y="61230"/>
                    <a:pt x="233534" y="60782"/>
                  </a:cubicBezTo>
                  <a:cubicBezTo>
                    <a:pt x="228009" y="57468"/>
                    <a:pt x="223513" y="59649"/>
                    <a:pt x="218894" y="61821"/>
                  </a:cubicBezTo>
                  <a:cubicBezTo>
                    <a:pt x="210474" y="65773"/>
                    <a:pt x="205054" y="71793"/>
                    <a:pt x="202321" y="79089"/>
                  </a:cubicBezTo>
                  <a:cubicBezTo>
                    <a:pt x="201606" y="81013"/>
                    <a:pt x="203416" y="84919"/>
                    <a:pt x="205540" y="85919"/>
                  </a:cubicBezTo>
                  <a:cubicBezTo>
                    <a:pt x="213188" y="89538"/>
                    <a:pt x="212693" y="92901"/>
                    <a:pt x="221056" y="95244"/>
                  </a:cubicBezTo>
                  <a:cubicBezTo>
                    <a:pt x="231029" y="98025"/>
                    <a:pt x="241611" y="99368"/>
                    <a:pt x="251679" y="101959"/>
                  </a:cubicBezTo>
                  <a:cubicBezTo>
                    <a:pt x="254975" y="102807"/>
                    <a:pt x="258318" y="105188"/>
                    <a:pt x="260252" y="107598"/>
                  </a:cubicBezTo>
                  <a:cubicBezTo>
                    <a:pt x="282521" y="135287"/>
                    <a:pt x="277778" y="164986"/>
                    <a:pt x="269443" y="194799"/>
                  </a:cubicBezTo>
                  <a:cubicBezTo>
                    <a:pt x="268719" y="197428"/>
                    <a:pt x="265576" y="199609"/>
                    <a:pt x="263566" y="202000"/>
                  </a:cubicBezTo>
                  <a:cubicBezTo>
                    <a:pt x="262328" y="201943"/>
                    <a:pt x="261090" y="201886"/>
                    <a:pt x="259851" y="2018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8" name="任意多边形: 形状 967">
              <a:extLst>
                <a:ext uri="{FF2B5EF4-FFF2-40B4-BE49-F238E27FC236}">
                  <a16:creationId xmlns:a16="http://schemas.microsoft.com/office/drawing/2014/main" id="{A8023A2E-78B0-E19A-8C26-430EA7EA171A}"/>
                </a:ext>
              </a:extLst>
            </p:cNvPr>
            <p:cNvSpPr/>
            <p:nvPr/>
          </p:nvSpPr>
          <p:spPr>
            <a:xfrm>
              <a:off x="8506397" y="-722331"/>
              <a:ext cx="281115" cy="165564"/>
            </a:xfrm>
            <a:custGeom>
              <a:avLst/>
              <a:gdLst>
                <a:gd name="connsiteX0" fmla="*/ 9205 w 281115"/>
                <a:gd name="connsiteY0" fmla="*/ 165565 h 165564"/>
                <a:gd name="connsiteX1" fmla="*/ 21016 w 281115"/>
                <a:gd name="connsiteY1" fmla="*/ 141114 h 165564"/>
                <a:gd name="connsiteX2" fmla="*/ 39170 w 281115"/>
                <a:gd name="connsiteY2" fmla="*/ 111167 h 165564"/>
                <a:gd name="connsiteX3" fmla="*/ 48324 w 281115"/>
                <a:gd name="connsiteY3" fmla="*/ 107786 h 165564"/>
                <a:gd name="connsiteX4" fmla="*/ 108846 w 281115"/>
                <a:gd name="connsiteY4" fmla="*/ 100899 h 165564"/>
                <a:gd name="connsiteX5" fmla="*/ 120438 w 281115"/>
                <a:gd name="connsiteY5" fmla="*/ 102461 h 165564"/>
                <a:gd name="connsiteX6" fmla="*/ 148936 w 281115"/>
                <a:gd name="connsiteY6" fmla="*/ 124026 h 165564"/>
                <a:gd name="connsiteX7" fmla="*/ 160500 w 281115"/>
                <a:gd name="connsiteY7" fmla="*/ 137104 h 165564"/>
                <a:gd name="connsiteX8" fmla="*/ 205487 w 281115"/>
                <a:gd name="connsiteY8" fmla="*/ 154887 h 165564"/>
                <a:gd name="connsiteX9" fmla="*/ 210820 w 281115"/>
                <a:gd name="connsiteY9" fmla="*/ 145486 h 165564"/>
                <a:gd name="connsiteX10" fmla="*/ 181112 w 281115"/>
                <a:gd name="connsiteY10" fmla="*/ 109234 h 165564"/>
                <a:gd name="connsiteX11" fmla="*/ 154213 w 281115"/>
                <a:gd name="connsiteY11" fmla="*/ 85850 h 165564"/>
                <a:gd name="connsiteX12" fmla="*/ 151927 w 281115"/>
                <a:gd name="connsiteY12" fmla="*/ 77687 h 165564"/>
                <a:gd name="connsiteX13" fmla="*/ 190180 w 281115"/>
                <a:gd name="connsiteY13" fmla="*/ 36348 h 165564"/>
                <a:gd name="connsiteX14" fmla="*/ 204096 w 281115"/>
                <a:gd name="connsiteY14" fmla="*/ 33853 h 165564"/>
                <a:gd name="connsiteX15" fmla="*/ 231166 w 281115"/>
                <a:gd name="connsiteY15" fmla="*/ 34120 h 165564"/>
                <a:gd name="connsiteX16" fmla="*/ 255483 w 281115"/>
                <a:gd name="connsiteY16" fmla="*/ 35139 h 165564"/>
                <a:gd name="connsiteX17" fmla="*/ 281115 w 281115"/>
                <a:gd name="connsiteY17" fmla="*/ 27709 h 165564"/>
                <a:gd name="connsiteX18" fmla="*/ 270504 w 281115"/>
                <a:gd name="connsiteY18" fmla="*/ 23061 h 165564"/>
                <a:gd name="connsiteX19" fmla="*/ 201781 w 281115"/>
                <a:gd name="connsiteY19" fmla="*/ 3163 h 165564"/>
                <a:gd name="connsiteX20" fmla="*/ 192247 w 281115"/>
                <a:gd name="connsiteY20" fmla="*/ 1363 h 165564"/>
                <a:gd name="connsiteX21" fmla="*/ 147546 w 281115"/>
                <a:gd name="connsiteY21" fmla="*/ 20213 h 165564"/>
                <a:gd name="connsiteX22" fmla="*/ 124543 w 281115"/>
                <a:gd name="connsiteY22" fmla="*/ 39949 h 165564"/>
                <a:gd name="connsiteX23" fmla="*/ 109227 w 281115"/>
                <a:gd name="connsiteY23" fmla="*/ 37682 h 165564"/>
                <a:gd name="connsiteX24" fmla="*/ 92339 w 281115"/>
                <a:gd name="connsiteY24" fmla="*/ 26690 h 165564"/>
                <a:gd name="connsiteX25" fmla="*/ 70117 w 281115"/>
                <a:gd name="connsiteY25" fmla="*/ 25185 h 165564"/>
                <a:gd name="connsiteX26" fmla="*/ 60964 w 281115"/>
                <a:gd name="connsiteY26" fmla="*/ 25776 h 165564"/>
                <a:gd name="connsiteX27" fmla="*/ 50610 w 281115"/>
                <a:gd name="connsiteY27" fmla="*/ 33224 h 165564"/>
                <a:gd name="connsiteX28" fmla="*/ 55801 w 281115"/>
                <a:gd name="connsiteY28" fmla="*/ 37215 h 165564"/>
                <a:gd name="connsiteX29" fmla="*/ 69288 w 281115"/>
                <a:gd name="connsiteY29" fmla="*/ 40463 h 165564"/>
                <a:gd name="connsiteX30" fmla="*/ 82033 w 281115"/>
                <a:gd name="connsiteY30" fmla="*/ 59256 h 165564"/>
                <a:gd name="connsiteX31" fmla="*/ 77966 w 281115"/>
                <a:gd name="connsiteY31" fmla="*/ 65171 h 165564"/>
                <a:gd name="connsiteX32" fmla="*/ 62050 w 281115"/>
                <a:gd name="connsiteY32" fmla="*/ 71515 h 165564"/>
                <a:gd name="connsiteX33" fmla="*/ 32455 w 281115"/>
                <a:gd name="connsiteY33" fmla="*/ 73067 h 165564"/>
                <a:gd name="connsiteX34" fmla="*/ 23578 w 281115"/>
                <a:gd name="connsiteY34" fmla="*/ 77030 h 165564"/>
                <a:gd name="connsiteX35" fmla="*/ 1375 w 281115"/>
                <a:gd name="connsiteY35" fmla="*/ 157478 h 165564"/>
                <a:gd name="connsiteX36" fmla="*/ 5738 w 281115"/>
                <a:gd name="connsiteY36" fmla="*/ 165165 h 165564"/>
                <a:gd name="connsiteX37" fmla="*/ 9205 w 281115"/>
                <a:gd name="connsiteY37" fmla="*/ 165565 h 165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81115" h="165564">
                  <a:moveTo>
                    <a:pt x="9205" y="165565"/>
                  </a:moveTo>
                  <a:cubicBezTo>
                    <a:pt x="14672" y="157421"/>
                    <a:pt x="16101" y="149505"/>
                    <a:pt x="21016" y="141114"/>
                  </a:cubicBezTo>
                  <a:cubicBezTo>
                    <a:pt x="26874" y="131132"/>
                    <a:pt x="33436" y="121207"/>
                    <a:pt x="39170" y="111167"/>
                  </a:cubicBezTo>
                  <a:cubicBezTo>
                    <a:pt x="40028" y="109653"/>
                    <a:pt x="46019" y="107900"/>
                    <a:pt x="48324" y="107786"/>
                  </a:cubicBezTo>
                  <a:cubicBezTo>
                    <a:pt x="71937" y="106643"/>
                    <a:pt x="85195" y="101709"/>
                    <a:pt x="108846" y="100899"/>
                  </a:cubicBezTo>
                  <a:cubicBezTo>
                    <a:pt x="111265" y="100814"/>
                    <a:pt x="118399" y="101261"/>
                    <a:pt x="120438" y="102461"/>
                  </a:cubicBezTo>
                  <a:cubicBezTo>
                    <a:pt x="130696" y="108453"/>
                    <a:pt x="139431" y="117282"/>
                    <a:pt x="148936" y="124026"/>
                  </a:cubicBezTo>
                  <a:cubicBezTo>
                    <a:pt x="153756" y="127455"/>
                    <a:pt x="157080" y="132513"/>
                    <a:pt x="160500" y="137104"/>
                  </a:cubicBezTo>
                  <a:cubicBezTo>
                    <a:pt x="167148" y="146067"/>
                    <a:pt x="195019" y="159602"/>
                    <a:pt x="205487" y="154887"/>
                  </a:cubicBezTo>
                  <a:cubicBezTo>
                    <a:pt x="208601" y="153487"/>
                    <a:pt x="210801" y="148820"/>
                    <a:pt x="210820" y="145486"/>
                  </a:cubicBezTo>
                  <a:cubicBezTo>
                    <a:pt x="210925" y="131713"/>
                    <a:pt x="203029" y="118435"/>
                    <a:pt x="181112" y="109234"/>
                  </a:cubicBezTo>
                  <a:cubicBezTo>
                    <a:pt x="165462" y="104662"/>
                    <a:pt x="161357" y="95680"/>
                    <a:pt x="154213" y="85850"/>
                  </a:cubicBezTo>
                  <a:cubicBezTo>
                    <a:pt x="153547" y="84926"/>
                    <a:pt x="150975" y="78906"/>
                    <a:pt x="151927" y="77687"/>
                  </a:cubicBezTo>
                  <a:cubicBezTo>
                    <a:pt x="162796" y="63704"/>
                    <a:pt x="178436" y="49798"/>
                    <a:pt x="190180" y="36348"/>
                  </a:cubicBezTo>
                  <a:cubicBezTo>
                    <a:pt x="192304" y="33929"/>
                    <a:pt x="199257" y="34005"/>
                    <a:pt x="204096" y="33853"/>
                  </a:cubicBezTo>
                  <a:cubicBezTo>
                    <a:pt x="213059" y="33577"/>
                    <a:pt x="222127" y="33853"/>
                    <a:pt x="231166" y="34120"/>
                  </a:cubicBezTo>
                  <a:cubicBezTo>
                    <a:pt x="239281" y="34367"/>
                    <a:pt x="247520" y="35634"/>
                    <a:pt x="255483" y="35139"/>
                  </a:cubicBezTo>
                  <a:cubicBezTo>
                    <a:pt x="264170" y="34596"/>
                    <a:pt x="273514" y="34320"/>
                    <a:pt x="281115" y="27709"/>
                  </a:cubicBezTo>
                  <a:cubicBezTo>
                    <a:pt x="276943" y="25852"/>
                    <a:pt x="273857" y="24052"/>
                    <a:pt x="270504" y="23061"/>
                  </a:cubicBezTo>
                  <a:cubicBezTo>
                    <a:pt x="247635" y="16317"/>
                    <a:pt x="224708" y="9716"/>
                    <a:pt x="201781" y="3163"/>
                  </a:cubicBezTo>
                  <a:cubicBezTo>
                    <a:pt x="198695" y="2287"/>
                    <a:pt x="195447" y="1754"/>
                    <a:pt x="192247" y="1363"/>
                  </a:cubicBezTo>
                  <a:cubicBezTo>
                    <a:pt x="163995" y="-2095"/>
                    <a:pt x="159252" y="-47"/>
                    <a:pt x="147546" y="20213"/>
                  </a:cubicBezTo>
                  <a:cubicBezTo>
                    <a:pt x="142545" y="28881"/>
                    <a:pt x="135173" y="35510"/>
                    <a:pt x="124543" y="39949"/>
                  </a:cubicBezTo>
                  <a:cubicBezTo>
                    <a:pt x="118390" y="42530"/>
                    <a:pt x="114170" y="41378"/>
                    <a:pt x="109227" y="37682"/>
                  </a:cubicBezTo>
                  <a:cubicBezTo>
                    <a:pt x="103912" y="33720"/>
                    <a:pt x="98311" y="29890"/>
                    <a:pt x="92339" y="26690"/>
                  </a:cubicBezTo>
                  <a:cubicBezTo>
                    <a:pt x="85271" y="22899"/>
                    <a:pt x="77870" y="20794"/>
                    <a:pt x="70117" y="25185"/>
                  </a:cubicBezTo>
                  <a:cubicBezTo>
                    <a:pt x="67955" y="26414"/>
                    <a:pt x="64059" y="25976"/>
                    <a:pt x="60964" y="25776"/>
                  </a:cubicBezTo>
                  <a:cubicBezTo>
                    <a:pt x="55058" y="25376"/>
                    <a:pt x="49791" y="28624"/>
                    <a:pt x="50610" y="33224"/>
                  </a:cubicBezTo>
                  <a:cubicBezTo>
                    <a:pt x="50867" y="34729"/>
                    <a:pt x="55039" y="37520"/>
                    <a:pt x="55801" y="37215"/>
                  </a:cubicBezTo>
                  <a:cubicBezTo>
                    <a:pt x="61478" y="34967"/>
                    <a:pt x="65307" y="37710"/>
                    <a:pt x="69288" y="40463"/>
                  </a:cubicBezTo>
                  <a:cubicBezTo>
                    <a:pt x="76508" y="45473"/>
                    <a:pt x="80614" y="51969"/>
                    <a:pt x="82033" y="59256"/>
                  </a:cubicBezTo>
                  <a:cubicBezTo>
                    <a:pt x="82404" y="61171"/>
                    <a:pt x="80099" y="64552"/>
                    <a:pt x="77966" y="65171"/>
                  </a:cubicBezTo>
                  <a:cubicBezTo>
                    <a:pt x="70260" y="67371"/>
                    <a:pt x="70203" y="70619"/>
                    <a:pt x="62050" y="71515"/>
                  </a:cubicBezTo>
                  <a:cubicBezTo>
                    <a:pt x="52324" y="72582"/>
                    <a:pt x="42237" y="72191"/>
                    <a:pt x="32455" y="73067"/>
                  </a:cubicBezTo>
                  <a:cubicBezTo>
                    <a:pt x="29246" y="73353"/>
                    <a:pt x="25759" y="75068"/>
                    <a:pt x="23578" y="77030"/>
                  </a:cubicBezTo>
                  <a:cubicBezTo>
                    <a:pt x="-1520" y="99575"/>
                    <a:pt x="-1740" y="128188"/>
                    <a:pt x="1375" y="157478"/>
                  </a:cubicBezTo>
                  <a:cubicBezTo>
                    <a:pt x="1642" y="160059"/>
                    <a:pt x="4233" y="162602"/>
                    <a:pt x="5738" y="165165"/>
                  </a:cubicBezTo>
                  <a:cubicBezTo>
                    <a:pt x="6862" y="165298"/>
                    <a:pt x="8033" y="165431"/>
                    <a:pt x="9205" y="1655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9" name="任意多边形: 形状 968">
              <a:extLst>
                <a:ext uri="{FF2B5EF4-FFF2-40B4-BE49-F238E27FC236}">
                  <a16:creationId xmlns:a16="http://schemas.microsoft.com/office/drawing/2014/main" id="{8A703474-9C1B-0ABC-27A2-836D6E6B3C3F}"/>
                </a:ext>
              </a:extLst>
            </p:cNvPr>
            <p:cNvSpPr/>
            <p:nvPr/>
          </p:nvSpPr>
          <p:spPr>
            <a:xfrm>
              <a:off x="8963835" y="-526069"/>
              <a:ext cx="96258" cy="141761"/>
            </a:xfrm>
            <a:custGeom>
              <a:avLst/>
              <a:gdLst>
                <a:gd name="connsiteX0" fmla="*/ 18121 w 96258"/>
                <a:gd name="connsiteY0" fmla="*/ 141181 h 141761"/>
                <a:gd name="connsiteX1" fmla="*/ 16711 w 96258"/>
                <a:gd name="connsiteY1" fmla="*/ 124712 h 141761"/>
                <a:gd name="connsiteX2" fmla="*/ 16492 w 96258"/>
                <a:gd name="connsiteY2" fmla="*/ 103691 h 141761"/>
                <a:gd name="connsiteX3" fmla="*/ 19378 w 96258"/>
                <a:gd name="connsiteY3" fmla="*/ 99642 h 141761"/>
                <a:gd name="connsiteX4" fmla="*/ 42371 w 96258"/>
                <a:gd name="connsiteY4" fmla="*/ 81593 h 141761"/>
                <a:gd name="connsiteX5" fmla="*/ 47505 w 96258"/>
                <a:gd name="connsiteY5" fmla="*/ 79745 h 141761"/>
                <a:gd name="connsiteX6" fmla="*/ 64679 w 96258"/>
                <a:gd name="connsiteY6" fmla="*/ 85136 h 141761"/>
                <a:gd name="connsiteX7" fmla="*/ 72756 w 96258"/>
                <a:gd name="connsiteY7" fmla="*/ 89746 h 141761"/>
                <a:gd name="connsiteX8" fmla="*/ 95692 w 96258"/>
                <a:gd name="connsiteY8" fmla="*/ 89155 h 141761"/>
                <a:gd name="connsiteX9" fmla="*/ 95483 w 96258"/>
                <a:gd name="connsiteY9" fmla="*/ 82640 h 141761"/>
                <a:gd name="connsiteX10" fmla="*/ 74061 w 96258"/>
                <a:gd name="connsiteY10" fmla="*/ 69305 h 141761"/>
                <a:gd name="connsiteX11" fmla="*/ 57078 w 96258"/>
                <a:gd name="connsiteY11" fmla="*/ 62523 h 141761"/>
                <a:gd name="connsiteX12" fmla="*/ 54068 w 96258"/>
                <a:gd name="connsiteY12" fmla="*/ 58485 h 141761"/>
                <a:gd name="connsiteX13" fmla="*/ 59145 w 96258"/>
                <a:gd name="connsiteY13" fmla="*/ 26367 h 141761"/>
                <a:gd name="connsiteX14" fmla="*/ 64202 w 96258"/>
                <a:gd name="connsiteY14" fmla="*/ 21709 h 141761"/>
                <a:gd name="connsiteX15" fmla="*/ 75347 w 96258"/>
                <a:gd name="connsiteY15" fmla="*/ 15508 h 141761"/>
                <a:gd name="connsiteX16" fmla="*/ 85539 w 96258"/>
                <a:gd name="connsiteY16" fmla="*/ 10374 h 141761"/>
                <a:gd name="connsiteX17" fmla="*/ 94130 w 96258"/>
                <a:gd name="connsiteY17" fmla="*/ 211 h 141761"/>
                <a:gd name="connsiteX18" fmla="*/ 88606 w 96258"/>
                <a:gd name="connsiteY18" fmla="*/ 87 h 141761"/>
                <a:gd name="connsiteX19" fmla="*/ 55402 w 96258"/>
                <a:gd name="connsiteY19" fmla="*/ 5069 h 141761"/>
                <a:gd name="connsiteX20" fmla="*/ 51049 w 96258"/>
                <a:gd name="connsiteY20" fmla="*/ 6297 h 141761"/>
                <a:gd name="connsiteX21" fmla="*/ 37580 w 96258"/>
                <a:gd name="connsiteY21" fmla="*/ 27338 h 141761"/>
                <a:gd name="connsiteX22" fmla="*/ 33218 w 96258"/>
                <a:gd name="connsiteY22" fmla="*/ 43788 h 141761"/>
                <a:gd name="connsiteX23" fmla="*/ 26369 w 96258"/>
                <a:gd name="connsiteY23" fmla="*/ 46121 h 141761"/>
                <a:gd name="connsiteX24" fmla="*/ 16644 w 96258"/>
                <a:gd name="connsiteY24" fmla="*/ 43921 h 141761"/>
                <a:gd name="connsiteX25" fmla="*/ 7176 w 96258"/>
                <a:gd name="connsiteY25" fmla="*/ 48293 h 141761"/>
                <a:gd name="connsiteX26" fmla="*/ 3576 w 96258"/>
                <a:gd name="connsiteY26" fmla="*/ 50770 h 141761"/>
                <a:gd name="connsiteX27" fmla="*/ 1242 w 96258"/>
                <a:gd name="connsiteY27" fmla="*/ 57361 h 141761"/>
                <a:gd name="connsiteX28" fmla="*/ 4385 w 96258"/>
                <a:gd name="connsiteY28" fmla="*/ 58380 h 141761"/>
                <a:gd name="connsiteX29" fmla="*/ 10729 w 96258"/>
                <a:gd name="connsiteY29" fmla="*/ 57037 h 141761"/>
                <a:gd name="connsiteX30" fmla="*/ 20759 w 96258"/>
                <a:gd name="connsiteY30" fmla="*/ 64572 h 141761"/>
                <a:gd name="connsiteX31" fmla="*/ 20597 w 96258"/>
                <a:gd name="connsiteY31" fmla="*/ 68829 h 141761"/>
                <a:gd name="connsiteX32" fmla="*/ 15701 w 96258"/>
                <a:gd name="connsiteY32" fmla="*/ 76116 h 141761"/>
                <a:gd name="connsiteX33" fmla="*/ 3995 w 96258"/>
                <a:gd name="connsiteY33" fmla="*/ 83926 h 141761"/>
                <a:gd name="connsiteX34" fmla="*/ 1376 w 96258"/>
                <a:gd name="connsiteY34" fmla="*/ 88231 h 141761"/>
                <a:gd name="connsiteX35" fmla="*/ 12853 w 96258"/>
                <a:gd name="connsiteY35" fmla="*/ 138485 h 141761"/>
                <a:gd name="connsiteX36" fmla="*/ 16616 w 96258"/>
                <a:gd name="connsiteY36" fmla="*/ 141762 h 141761"/>
                <a:gd name="connsiteX37" fmla="*/ 18121 w 96258"/>
                <a:gd name="connsiteY37" fmla="*/ 141181 h 141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96258" h="141761">
                  <a:moveTo>
                    <a:pt x="18121" y="141181"/>
                  </a:moveTo>
                  <a:cubicBezTo>
                    <a:pt x="18292" y="135333"/>
                    <a:pt x="16835" y="130570"/>
                    <a:pt x="16711" y="124712"/>
                  </a:cubicBezTo>
                  <a:cubicBezTo>
                    <a:pt x="16559" y="117749"/>
                    <a:pt x="16711" y="110653"/>
                    <a:pt x="16492" y="103691"/>
                  </a:cubicBezTo>
                  <a:cubicBezTo>
                    <a:pt x="16454" y="102633"/>
                    <a:pt x="18454" y="100252"/>
                    <a:pt x="19378" y="99642"/>
                  </a:cubicBezTo>
                  <a:cubicBezTo>
                    <a:pt x="28731" y="93470"/>
                    <a:pt x="32903" y="87593"/>
                    <a:pt x="42371" y="81593"/>
                  </a:cubicBezTo>
                  <a:cubicBezTo>
                    <a:pt x="43343" y="80983"/>
                    <a:pt x="46372" y="79554"/>
                    <a:pt x="47505" y="79745"/>
                  </a:cubicBezTo>
                  <a:cubicBezTo>
                    <a:pt x="53239" y="80697"/>
                    <a:pt x="59059" y="83583"/>
                    <a:pt x="64679" y="85136"/>
                  </a:cubicBezTo>
                  <a:cubicBezTo>
                    <a:pt x="67527" y="85926"/>
                    <a:pt x="70175" y="87974"/>
                    <a:pt x="72756" y="89746"/>
                  </a:cubicBezTo>
                  <a:cubicBezTo>
                    <a:pt x="77757" y="93203"/>
                    <a:pt x="92625" y="94242"/>
                    <a:pt x="95692" y="89155"/>
                  </a:cubicBezTo>
                  <a:cubicBezTo>
                    <a:pt x="96616" y="87641"/>
                    <a:pt x="96311" y="84517"/>
                    <a:pt x="95483" y="82640"/>
                  </a:cubicBezTo>
                  <a:cubicBezTo>
                    <a:pt x="91996" y="74906"/>
                    <a:pt x="85367" y="69324"/>
                    <a:pt x="74061" y="69305"/>
                  </a:cubicBezTo>
                  <a:cubicBezTo>
                    <a:pt x="66489" y="70420"/>
                    <a:pt x="62517" y="66353"/>
                    <a:pt x="57078" y="62523"/>
                  </a:cubicBezTo>
                  <a:cubicBezTo>
                    <a:pt x="56573" y="62161"/>
                    <a:pt x="53992" y="59390"/>
                    <a:pt x="54068" y="58485"/>
                  </a:cubicBezTo>
                  <a:cubicBezTo>
                    <a:pt x="54944" y="48112"/>
                    <a:pt x="57792" y="36654"/>
                    <a:pt x="59145" y="26367"/>
                  </a:cubicBezTo>
                  <a:cubicBezTo>
                    <a:pt x="59383" y="24519"/>
                    <a:pt x="62250" y="22928"/>
                    <a:pt x="64202" y="21709"/>
                  </a:cubicBezTo>
                  <a:cubicBezTo>
                    <a:pt x="67794" y="19452"/>
                    <a:pt x="71565" y="17480"/>
                    <a:pt x="75347" y="15508"/>
                  </a:cubicBezTo>
                  <a:cubicBezTo>
                    <a:pt x="78719" y="13746"/>
                    <a:pt x="82414" y="12517"/>
                    <a:pt x="85539" y="10374"/>
                  </a:cubicBezTo>
                  <a:cubicBezTo>
                    <a:pt x="88958" y="8031"/>
                    <a:pt x="92711" y="5688"/>
                    <a:pt x="94130" y="211"/>
                  </a:cubicBezTo>
                  <a:cubicBezTo>
                    <a:pt x="91949" y="144"/>
                    <a:pt x="90225" y="-141"/>
                    <a:pt x="88606" y="87"/>
                  </a:cubicBezTo>
                  <a:cubicBezTo>
                    <a:pt x="77519" y="1678"/>
                    <a:pt x="66469" y="3354"/>
                    <a:pt x="55402" y="5069"/>
                  </a:cubicBezTo>
                  <a:cubicBezTo>
                    <a:pt x="53925" y="5297"/>
                    <a:pt x="52439" y="5764"/>
                    <a:pt x="51049" y="6297"/>
                  </a:cubicBezTo>
                  <a:cubicBezTo>
                    <a:pt x="38599" y="10984"/>
                    <a:pt x="37190" y="13241"/>
                    <a:pt x="37580" y="27338"/>
                  </a:cubicBezTo>
                  <a:cubicBezTo>
                    <a:pt x="37752" y="33368"/>
                    <a:pt x="36428" y="38806"/>
                    <a:pt x="33218" y="43788"/>
                  </a:cubicBezTo>
                  <a:cubicBezTo>
                    <a:pt x="31360" y="46674"/>
                    <a:pt x="29341" y="47026"/>
                    <a:pt x="26369" y="46121"/>
                  </a:cubicBezTo>
                  <a:cubicBezTo>
                    <a:pt x="23179" y="45140"/>
                    <a:pt x="19911" y="44321"/>
                    <a:pt x="16644" y="43921"/>
                  </a:cubicBezTo>
                  <a:cubicBezTo>
                    <a:pt x="12787" y="43454"/>
                    <a:pt x="9224" y="44016"/>
                    <a:pt x="7176" y="48293"/>
                  </a:cubicBezTo>
                  <a:cubicBezTo>
                    <a:pt x="6595" y="49484"/>
                    <a:pt x="4900" y="50160"/>
                    <a:pt x="3576" y="50770"/>
                  </a:cubicBezTo>
                  <a:cubicBezTo>
                    <a:pt x="1052" y="51932"/>
                    <a:pt x="-263" y="54980"/>
                    <a:pt x="1242" y="57361"/>
                  </a:cubicBezTo>
                  <a:cubicBezTo>
                    <a:pt x="1738" y="58142"/>
                    <a:pt x="4147" y="58733"/>
                    <a:pt x="4385" y="58380"/>
                  </a:cubicBezTo>
                  <a:cubicBezTo>
                    <a:pt x="6138" y="55790"/>
                    <a:pt x="8405" y="56428"/>
                    <a:pt x="10729" y="57037"/>
                  </a:cubicBezTo>
                  <a:cubicBezTo>
                    <a:pt x="14968" y="58152"/>
                    <a:pt x="18301" y="60828"/>
                    <a:pt x="20759" y="64572"/>
                  </a:cubicBezTo>
                  <a:cubicBezTo>
                    <a:pt x="21388" y="65562"/>
                    <a:pt x="21321" y="67991"/>
                    <a:pt x="20597" y="68829"/>
                  </a:cubicBezTo>
                  <a:cubicBezTo>
                    <a:pt x="18016" y="71868"/>
                    <a:pt x="18806" y="73706"/>
                    <a:pt x="15701" y="76116"/>
                  </a:cubicBezTo>
                  <a:cubicBezTo>
                    <a:pt x="11986" y="79002"/>
                    <a:pt x="7767" y="81145"/>
                    <a:pt x="3995" y="83926"/>
                  </a:cubicBezTo>
                  <a:cubicBezTo>
                    <a:pt x="2757" y="84841"/>
                    <a:pt x="1766" y="86622"/>
                    <a:pt x="1376" y="88231"/>
                  </a:cubicBezTo>
                  <a:cubicBezTo>
                    <a:pt x="-3120" y="106739"/>
                    <a:pt x="4109" y="122807"/>
                    <a:pt x="12853" y="138485"/>
                  </a:cubicBezTo>
                  <a:cubicBezTo>
                    <a:pt x="13625" y="139867"/>
                    <a:pt x="15339" y="140676"/>
                    <a:pt x="16616" y="141762"/>
                  </a:cubicBezTo>
                  <a:cubicBezTo>
                    <a:pt x="17092" y="141571"/>
                    <a:pt x="17606" y="141371"/>
                    <a:pt x="18121" y="14118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25" name="图形 891">
            <a:extLst>
              <a:ext uri="{FF2B5EF4-FFF2-40B4-BE49-F238E27FC236}">
                <a16:creationId xmlns:a16="http://schemas.microsoft.com/office/drawing/2014/main" id="{5827A8A1-EF04-4990-3E2C-21471E413629}"/>
              </a:ext>
            </a:extLst>
          </p:cNvPr>
          <p:cNvGrpSpPr/>
          <p:nvPr/>
        </p:nvGrpSpPr>
        <p:grpSpPr>
          <a:xfrm>
            <a:off x="7048017" y="5694698"/>
            <a:ext cx="774896" cy="697944"/>
            <a:chOff x="6423340" y="1656728"/>
            <a:chExt cx="774896" cy="697944"/>
          </a:xfrm>
        </p:grpSpPr>
        <p:sp>
          <p:nvSpPr>
            <p:cNvPr id="1026" name="任意多边形: 形状 1025">
              <a:extLst>
                <a:ext uri="{FF2B5EF4-FFF2-40B4-BE49-F238E27FC236}">
                  <a16:creationId xmlns:a16="http://schemas.microsoft.com/office/drawing/2014/main" id="{DE43B506-1B79-A79D-1CA1-496E508C1D79}"/>
                </a:ext>
              </a:extLst>
            </p:cNvPr>
            <p:cNvSpPr/>
            <p:nvPr/>
          </p:nvSpPr>
          <p:spPr>
            <a:xfrm>
              <a:off x="6423340" y="2199663"/>
              <a:ext cx="745559" cy="155009"/>
            </a:xfrm>
            <a:custGeom>
              <a:avLst/>
              <a:gdLst>
                <a:gd name="connsiteX0" fmla="*/ 745560 w 745559"/>
                <a:gd name="connsiteY0" fmla="*/ 77505 h 155009"/>
                <a:gd name="connsiteX1" fmla="*/ 372780 w 745559"/>
                <a:gd name="connsiteY1" fmla="*/ 155010 h 155009"/>
                <a:gd name="connsiteX2" fmla="*/ 0 w 745559"/>
                <a:gd name="connsiteY2" fmla="*/ 77505 h 155009"/>
                <a:gd name="connsiteX3" fmla="*/ 372780 w 745559"/>
                <a:gd name="connsiteY3" fmla="*/ 0 h 155009"/>
                <a:gd name="connsiteX4" fmla="*/ 745560 w 745559"/>
                <a:gd name="connsiteY4" fmla="*/ 77505 h 155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559" h="155009">
                  <a:moveTo>
                    <a:pt x="745560" y="77505"/>
                  </a:moveTo>
                  <a:cubicBezTo>
                    <a:pt x="745560" y="120310"/>
                    <a:pt x="578661" y="155010"/>
                    <a:pt x="372780" y="155010"/>
                  </a:cubicBezTo>
                  <a:cubicBezTo>
                    <a:pt x="166899" y="155010"/>
                    <a:pt x="0" y="120310"/>
                    <a:pt x="0" y="77505"/>
                  </a:cubicBezTo>
                  <a:cubicBezTo>
                    <a:pt x="0" y="34700"/>
                    <a:pt x="166899" y="0"/>
                    <a:pt x="372780" y="0"/>
                  </a:cubicBezTo>
                  <a:cubicBezTo>
                    <a:pt x="578661" y="0"/>
                    <a:pt x="745560" y="34700"/>
                    <a:pt x="745560" y="77505"/>
                  </a:cubicBezTo>
                  <a:close/>
                </a:path>
              </a:pathLst>
            </a:custGeom>
            <a:solidFill>
              <a:srgbClr val="A59953">
                <a:alpha val="6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7" name="任意多边形: 形状 1026">
              <a:extLst>
                <a:ext uri="{FF2B5EF4-FFF2-40B4-BE49-F238E27FC236}">
                  <a16:creationId xmlns:a16="http://schemas.microsoft.com/office/drawing/2014/main" id="{2F5EE940-9A39-FDE6-5C8E-96920CAD21A4}"/>
                </a:ext>
              </a:extLst>
            </p:cNvPr>
            <p:cNvSpPr/>
            <p:nvPr/>
          </p:nvSpPr>
          <p:spPr>
            <a:xfrm>
              <a:off x="6555700" y="1656757"/>
              <a:ext cx="642537" cy="642537"/>
            </a:xfrm>
            <a:custGeom>
              <a:avLst/>
              <a:gdLst>
                <a:gd name="connsiteX0" fmla="*/ 642538 w 642537"/>
                <a:gd name="connsiteY0" fmla="*/ 321269 h 642537"/>
                <a:gd name="connsiteX1" fmla="*/ 321269 w 642537"/>
                <a:gd name="connsiteY1" fmla="*/ 642538 h 642537"/>
                <a:gd name="connsiteX2" fmla="*/ 0 w 642537"/>
                <a:gd name="connsiteY2" fmla="*/ 321269 h 642537"/>
                <a:gd name="connsiteX3" fmla="*/ 321269 w 642537"/>
                <a:gd name="connsiteY3" fmla="*/ 0 h 642537"/>
                <a:gd name="connsiteX4" fmla="*/ 642538 w 642537"/>
                <a:gd name="connsiteY4" fmla="*/ 321269 h 642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537" h="642537">
                  <a:moveTo>
                    <a:pt x="642538" y="321269"/>
                  </a:moveTo>
                  <a:cubicBezTo>
                    <a:pt x="642538" y="498701"/>
                    <a:pt x="498701" y="642538"/>
                    <a:pt x="321269" y="642538"/>
                  </a:cubicBezTo>
                  <a:cubicBezTo>
                    <a:pt x="143837" y="642538"/>
                    <a:pt x="0" y="498701"/>
                    <a:pt x="0" y="321269"/>
                  </a:cubicBezTo>
                  <a:cubicBezTo>
                    <a:pt x="0" y="143837"/>
                    <a:pt x="143837" y="0"/>
                    <a:pt x="321269" y="0"/>
                  </a:cubicBezTo>
                  <a:cubicBezTo>
                    <a:pt x="498701" y="0"/>
                    <a:pt x="642538" y="143837"/>
                    <a:pt x="642538" y="32126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028" name="图形 891">
              <a:extLst>
                <a:ext uri="{FF2B5EF4-FFF2-40B4-BE49-F238E27FC236}">
                  <a16:creationId xmlns:a16="http://schemas.microsoft.com/office/drawing/2014/main" id="{32B8380F-2369-05B0-2FE1-ED07E16886C6}"/>
                </a:ext>
              </a:extLst>
            </p:cNvPr>
            <p:cNvGrpSpPr/>
            <p:nvPr/>
          </p:nvGrpSpPr>
          <p:grpSpPr>
            <a:xfrm>
              <a:off x="6565977" y="1656728"/>
              <a:ext cx="626164" cy="625697"/>
              <a:chOff x="6565977" y="1656728"/>
              <a:chExt cx="626164" cy="625697"/>
            </a:xfrm>
            <a:solidFill>
              <a:srgbClr val="16A7CA"/>
            </a:solidFill>
          </p:grpSpPr>
          <p:sp>
            <p:nvSpPr>
              <p:cNvPr id="1029" name="任意多边形: 形状 1028">
                <a:extLst>
                  <a:ext uri="{FF2B5EF4-FFF2-40B4-BE49-F238E27FC236}">
                    <a16:creationId xmlns:a16="http://schemas.microsoft.com/office/drawing/2014/main" id="{383E98FF-D0A6-7C98-C455-90694095537E}"/>
                  </a:ext>
                </a:extLst>
              </p:cNvPr>
              <p:cNvSpPr/>
              <p:nvPr/>
            </p:nvSpPr>
            <p:spPr>
              <a:xfrm>
                <a:off x="6945558" y="1774250"/>
                <a:ext cx="246583" cy="303788"/>
              </a:xfrm>
              <a:custGeom>
                <a:avLst/>
                <a:gdLst>
                  <a:gd name="connsiteX0" fmla="*/ 15697 w 246583"/>
                  <a:gd name="connsiteY0" fmla="*/ 19867 h 303788"/>
                  <a:gd name="connsiteX1" fmla="*/ 0 w 246583"/>
                  <a:gd name="connsiteY1" fmla="*/ 44070 h 303788"/>
                  <a:gd name="connsiteX2" fmla="*/ 171022 w 246583"/>
                  <a:gd name="connsiteY2" fmla="*/ 162733 h 303788"/>
                  <a:gd name="connsiteX3" fmla="*/ 230515 w 246583"/>
                  <a:gd name="connsiteY3" fmla="*/ 303789 h 303788"/>
                  <a:gd name="connsiteX4" fmla="*/ 235820 w 246583"/>
                  <a:gd name="connsiteY4" fmla="*/ 121470 h 303788"/>
                  <a:gd name="connsiteX5" fmla="*/ 222057 w 246583"/>
                  <a:gd name="connsiteY5" fmla="*/ 80913 h 303788"/>
                  <a:gd name="connsiteX6" fmla="*/ 15697 w 246583"/>
                  <a:gd name="connsiteY6" fmla="*/ 19867 h 303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6583" h="303788">
                    <a:moveTo>
                      <a:pt x="15697" y="19867"/>
                    </a:moveTo>
                    <a:lnTo>
                      <a:pt x="0" y="44070"/>
                    </a:lnTo>
                    <a:cubicBezTo>
                      <a:pt x="0" y="44070"/>
                      <a:pt x="63932" y="28087"/>
                      <a:pt x="171022" y="162733"/>
                    </a:cubicBezTo>
                    <a:cubicBezTo>
                      <a:pt x="209064" y="209700"/>
                      <a:pt x="225447" y="259021"/>
                      <a:pt x="230515" y="303789"/>
                    </a:cubicBezTo>
                    <a:cubicBezTo>
                      <a:pt x="249269" y="246753"/>
                      <a:pt x="252346" y="183831"/>
                      <a:pt x="235820" y="121470"/>
                    </a:cubicBezTo>
                    <a:cubicBezTo>
                      <a:pt x="232105" y="107449"/>
                      <a:pt x="227438" y="93953"/>
                      <a:pt x="222057" y="80913"/>
                    </a:cubicBezTo>
                    <a:cubicBezTo>
                      <a:pt x="110347" y="-53199"/>
                      <a:pt x="15697" y="19867"/>
                      <a:pt x="15697" y="19867"/>
                    </a:cubicBezTo>
                    <a:close/>
                  </a:path>
                </a:pathLst>
              </a:custGeom>
              <a:solidFill>
                <a:srgbClr val="16A7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0" name="任意多边形: 形状 1029">
                <a:extLst>
                  <a:ext uri="{FF2B5EF4-FFF2-40B4-BE49-F238E27FC236}">
                    <a16:creationId xmlns:a16="http://schemas.microsoft.com/office/drawing/2014/main" id="{0CE50BEB-D31F-122E-D436-5EB915D32D0E}"/>
                  </a:ext>
                </a:extLst>
              </p:cNvPr>
              <p:cNvSpPr/>
              <p:nvPr/>
            </p:nvSpPr>
            <p:spPr>
              <a:xfrm>
                <a:off x="6870977" y="1656728"/>
                <a:ext cx="92144" cy="130568"/>
              </a:xfrm>
              <a:custGeom>
                <a:avLst/>
                <a:gdLst>
                  <a:gd name="connsiteX0" fmla="*/ 52388 w 92144"/>
                  <a:gd name="connsiteY0" fmla="*/ 130569 h 130568"/>
                  <a:gd name="connsiteX1" fmla="*/ 76743 w 92144"/>
                  <a:gd name="connsiteY1" fmla="*/ 124120 h 130568"/>
                  <a:gd name="connsiteX2" fmla="*/ 89373 w 92144"/>
                  <a:gd name="connsiteY2" fmla="*/ 12725 h 130568"/>
                  <a:gd name="connsiteX3" fmla="*/ 0 w 92144"/>
                  <a:gd name="connsiteY3" fmla="*/ 0 h 130568"/>
                  <a:gd name="connsiteX4" fmla="*/ 31375 w 92144"/>
                  <a:gd name="connsiteY4" fmla="*/ 46130 h 130568"/>
                  <a:gd name="connsiteX5" fmla="*/ 52388 w 92144"/>
                  <a:gd name="connsiteY5" fmla="*/ 130569 h 130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2144" h="130568">
                    <a:moveTo>
                      <a:pt x="52388" y="130569"/>
                    </a:moveTo>
                    <a:lnTo>
                      <a:pt x="76743" y="124120"/>
                    </a:lnTo>
                    <a:cubicBezTo>
                      <a:pt x="76743" y="124120"/>
                      <a:pt x="99974" y="64999"/>
                      <a:pt x="89373" y="12725"/>
                    </a:cubicBezTo>
                    <a:cubicBezTo>
                      <a:pt x="60665" y="4372"/>
                      <a:pt x="30613" y="-19"/>
                      <a:pt x="0" y="0"/>
                    </a:cubicBezTo>
                    <a:cubicBezTo>
                      <a:pt x="12830" y="13449"/>
                      <a:pt x="24136" y="28880"/>
                      <a:pt x="31375" y="46130"/>
                    </a:cubicBezTo>
                    <a:cubicBezTo>
                      <a:pt x="53092" y="98555"/>
                      <a:pt x="52388" y="130569"/>
                      <a:pt x="52388" y="130569"/>
                    </a:cubicBezTo>
                    <a:close/>
                  </a:path>
                </a:pathLst>
              </a:custGeom>
              <a:solidFill>
                <a:srgbClr val="16A7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1" name="任意多边形: 形状 1030">
                <a:extLst>
                  <a:ext uri="{FF2B5EF4-FFF2-40B4-BE49-F238E27FC236}">
                    <a16:creationId xmlns:a16="http://schemas.microsoft.com/office/drawing/2014/main" id="{DEE071BD-C5CD-697A-8AB6-0781A050C9E5}"/>
                  </a:ext>
                </a:extLst>
              </p:cNvPr>
              <p:cNvSpPr/>
              <p:nvPr/>
            </p:nvSpPr>
            <p:spPr>
              <a:xfrm>
                <a:off x="6565977" y="1740236"/>
                <a:ext cx="341223" cy="136501"/>
              </a:xfrm>
              <a:custGeom>
                <a:avLst/>
                <a:gdLst>
                  <a:gd name="connsiteX0" fmla="*/ 0 w 341223"/>
                  <a:gd name="connsiteY0" fmla="*/ 136501 h 136501"/>
                  <a:gd name="connsiteX1" fmla="*/ 220847 w 341223"/>
                  <a:gd name="connsiteY1" fmla="*/ 76436 h 136501"/>
                  <a:gd name="connsiteX2" fmla="*/ 339957 w 341223"/>
                  <a:gd name="connsiteY2" fmla="*/ 97953 h 136501"/>
                  <a:gd name="connsiteX3" fmla="*/ 341224 w 341223"/>
                  <a:gd name="connsiteY3" fmla="*/ 61644 h 136501"/>
                  <a:gd name="connsiteX4" fmla="*/ 144494 w 341223"/>
                  <a:gd name="connsiteY4" fmla="*/ 65 h 136501"/>
                  <a:gd name="connsiteX5" fmla="*/ 82887 w 341223"/>
                  <a:gd name="connsiteY5" fmla="*/ 5494 h 136501"/>
                  <a:gd name="connsiteX6" fmla="*/ 0 w 341223"/>
                  <a:gd name="connsiteY6" fmla="*/ 136501 h 136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1223" h="136501">
                    <a:moveTo>
                      <a:pt x="0" y="136501"/>
                    </a:moveTo>
                    <a:cubicBezTo>
                      <a:pt x="72142" y="107688"/>
                      <a:pt x="131655" y="78685"/>
                      <a:pt x="220847" y="76436"/>
                    </a:cubicBezTo>
                    <a:cubicBezTo>
                      <a:pt x="313973" y="74093"/>
                      <a:pt x="339957" y="97953"/>
                      <a:pt x="339957" y="97953"/>
                    </a:cubicBezTo>
                    <a:lnTo>
                      <a:pt x="341224" y="61644"/>
                    </a:lnTo>
                    <a:cubicBezTo>
                      <a:pt x="341224" y="61644"/>
                      <a:pt x="265243" y="-2316"/>
                      <a:pt x="144494" y="65"/>
                    </a:cubicBezTo>
                    <a:cubicBezTo>
                      <a:pt x="124425" y="475"/>
                      <a:pt x="103575" y="2484"/>
                      <a:pt x="82887" y="5494"/>
                    </a:cubicBezTo>
                    <a:cubicBezTo>
                      <a:pt x="44968" y="41794"/>
                      <a:pt x="16545" y="86885"/>
                      <a:pt x="0" y="136501"/>
                    </a:cubicBezTo>
                    <a:close/>
                  </a:path>
                </a:pathLst>
              </a:custGeom>
              <a:solidFill>
                <a:srgbClr val="16A7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2" name="任意多边形: 形状 1031">
                <a:extLst>
                  <a:ext uri="{FF2B5EF4-FFF2-40B4-BE49-F238E27FC236}">
                    <a16:creationId xmlns:a16="http://schemas.microsoft.com/office/drawing/2014/main" id="{B3E55554-12E2-9249-EF3C-DF815036A20E}"/>
                  </a:ext>
                </a:extLst>
              </p:cNvPr>
              <p:cNvSpPr/>
              <p:nvPr/>
            </p:nvSpPr>
            <p:spPr>
              <a:xfrm>
                <a:off x="6589390" y="1856715"/>
                <a:ext cx="348976" cy="397430"/>
              </a:xfrm>
              <a:custGeom>
                <a:avLst/>
                <a:gdLst>
                  <a:gd name="connsiteX0" fmla="*/ 117319 w 348976"/>
                  <a:gd name="connsiteY0" fmla="*/ 397430 h 397430"/>
                  <a:gd name="connsiteX1" fmla="*/ 256756 w 348976"/>
                  <a:gd name="connsiteY1" fmla="*/ 206454 h 397430"/>
                  <a:gd name="connsiteX2" fmla="*/ 348977 w 348976"/>
                  <a:gd name="connsiteY2" fmla="*/ 21650 h 397430"/>
                  <a:gd name="connsiteX3" fmla="*/ 332346 w 348976"/>
                  <a:gd name="connsiteY3" fmla="*/ 0 h 397430"/>
                  <a:gd name="connsiteX4" fmla="*/ 104204 w 348976"/>
                  <a:gd name="connsiteY4" fmla="*/ 152667 h 397430"/>
                  <a:gd name="connsiteX5" fmla="*/ 0 w 348976"/>
                  <a:gd name="connsiteY5" fmla="*/ 276263 h 397430"/>
                  <a:gd name="connsiteX6" fmla="*/ 117319 w 348976"/>
                  <a:gd name="connsiteY6" fmla="*/ 397430 h 397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8976" h="397430">
                    <a:moveTo>
                      <a:pt x="117319" y="397430"/>
                    </a:moveTo>
                    <a:cubicBezTo>
                      <a:pt x="161934" y="339643"/>
                      <a:pt x="222514" y="259385"/>
                      <a:pt x="256756" y="206454"/>
                    </a:cubicBezTo>
                    <a:cubicBezTo>
                      <a:pt x="315554" y="115576"/>
                      <a:pt x="348977" y="21650"/>
                      <a:pt x="348977" y="21650"/>
                    </a:cubicBezTo>
                    <a:lnTo>
                      <a:pt x="332346" y="0"/>
                    </a:lnTo>
                    <a:cubicBezTo>
                      <a:pt x="332346" y="0"/>
                      <a:pt x="182194" y="86887"/>
                      <a:pt x="104204" y="152667"/>
                    </a:cubicBezTo>
                    <a:cubicBezTo>
                      <a:pt x="47463" y="200520"/>
                      <a:pt x="19860" y="242611"/>
                      <a:pt x="0" y="276263"/>
                    </a:cubicBezTo>
                    <a:cubicBezTo>
                      <a:pt x="27994" y="327241"/>
                      <a:pt x="68904" y="368655"/>
                      <a:pt x="117319" y="397430"/>
                    </a:cubicBezTo>
                    <a:close/>
                  </a:path>
                </a:pathLst>
              </a:custGeom>
              <a:solidFill>
                <a:srgbClr val="16A7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3" name="任意多边形: 形状 1032">
                <a:extLst>
                  <a:ext uri="{FF2B5EF4-FFF2-40B4-BE49-F238E27FC236}">
                    <a16:creationId xmlns:a16="http://schemas.microsoft.com/office/drawing/2014/main" id="{F1260B83-F2B5-C7D7-DF64-AE5A58B17A70}"/>
                  </a:ext>
                </a:extLst>
              </p:cNvPr>
              <p:cNvSpPr/>
              <p:nvPr/>
            </p:nvSpPr>
            <p:spPr>
              <a:xfrm>
                <a:off x="6959522" y="1864497"/>
                <a:ext cx="130381" cy="417927"/>
              </a:xfrm>
              <a:custGeom>
                <a:avLst/>
                <a:gdLst>
                  <a:gd name="connsiteX0" fmla="*/ 126673 w 130381"/>
                  <a:gd name="connsiteY0" fmla="*/ 351872 h 417927"/>
                  <a:gd name="connsiteX1" fmla="*/ 127597 w 130381"/>
                  <a:gd name="connsiteY1" fmla="*/ 235010 h 417927"/>
                  <a:gd name="connsiteX2" fmla="*/ 24574 w 130381"/>
                  <a:gd name="connsiteY2" fmla="*/ 0 h 417927"/>
                  <a:gd name="connsiteX3" fmla="*/ 0 w 130381"/>
                  <a:gd name="connsiteY3" fmla="*/ 6505 h 417927"/>
                  <a:gd name="connsiteX4" fmla="*/ 41348 w 130381"/>
                  <a:gd name="connsiteY4" fmla="*/ 249707 h 417927"/>
                  <a:gd name="connsiteX5" fmla="*/ 13811 w 130381"/>
                  <a:gd name="connsiteY5" fmla="*/ 417928 h 417927"/>
                  <a:gd name="connsiteX6" fmla="*/ 126673 w 130381"/>
                  <a:gd name="connsiteY6" fmla="*/ 351872 h 417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381" h="417927">
                    <a:moveTo>
                      <a:pt x="126673" y="351872"/>
                    </a:moveTo>
                    <a:cubicBezTo>
                      <a:pt x="130588" y="320078"/>
                      <a:pt x="132159" y="280692"/>
                      <a:pt x="127597" y="235010"/>
                    </a:cubicBezTo>
                    <a:cubicBezTo>
                      <a:pt x="114776" y="106918"/>
                      <a:pt x="24574" y="0"/>
                      <a:pt x="24574" y="0"/>
                    </a:cubicBezTo>
                    <a:lnTo>
                      <a:pt x="0" y="6505"/>
                    </a:lnTo>
                    <a:cubicBezTo>
                      <a:pt x="0" y="6505"/>
                      <a:pt x="37681" y="80610"/>
                      <a:pt x="41348" y="249707"/>
                    </a:cubicBezTo>
                    <a:cubicBezTo>
                      <a:pt x="42901" y="321421"/>
                      <a:pt x="29956" y="376971"/>
                      <a:pt x="13811" y="417928"/>
                    </a:cubicBezTo>
                    <a:cubicBezTo>
                      <a:pt x="56750" y="403517"/>
                      <a:pt x="94812" y="380724"/>
                      <a:pt x="126673" y="351872"/>
                    </a:cubicBezTo>
                    <a:close/>
                  </a:path>
                </a:pathLst>
              </a:custGeom>
              <a:solidFill>
                <a:srgbClr val="16A7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034" name="任意多边形: 形状 1033">
              <a:extLst>
                <a:ext uri="{FF2B5EF4-FFF2-40B4-BE49-F238E27FC236}">
                  <a16:creationId xmlns:a16="http://schemas.microsoft.com/office/drawing/2014/main" id="{0563FD96-6E14-174B-32F1-0AC690534AC5}"/>
                </a:ext>
              </a:extLst>
            </p:cNvPr>
            <p:cNvSpPr/>
            <p:nvPr/>
          </p:nvSpPr>
          <p:spPr>
            <a:xfrm>
              <a:off x="6549471" y="1692076"/>
              <a:ext cx="326811" cy="607221"/>
            </a:xfrm>
            <a:custGeom>
              <a:avLst/>
              <a:gdLst>
                <a:gd name="connsiteX0" fmla="*/ 121491 w 326811"/>
                <a:gd name="connsiteY0" fmla="*/ 342176 h 607221"/>
                <a:gd name="connsiteX1" fmla="*/ 174888 w 326811"/>
                <a:gd name="connsiteY1" fmla="*/ 0 h 607221"/>
                <a:gd name="connsiteX2" fmla="*/ 10791 w 326811"/>
                <a:gd name="connsiteY2" fmla="*/ 368256 h 607221"/>
                <a:gd name="connsiteX3" fmla="*/ 326812 w 326811"/>
                <a:gd name="connsiteY3" fmla="*/ 607171 h 607221"/>
                <a:gd name="connsiteX4" fmla="*/ 121491 w 326811"/>
                <a:gd name="connsiteY4" fmla="*/ 342176 h 607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6811" h="607221">
                  <a:moveTo>
                    <a:pt x="121491" y="342176"/>
                  </a:moveTo>
                  <a:cubicBezTo>
                    <a:pt x="89353" y="220904"/>
                    <a:pt x="112318" y="98022"/>
                    <a:pt x="174888" y="0"/>
                  </a:cubicBezTo>
                  <a:cubicBezTo>
                    <a:pt x="43138" y="67323"/>
                    <a:pt x="-28642" y="219399"/>
                    <a:pt x="10791" y="368256"/>
                  </a:cubicBezTo>
                  <a:cubicBezTo>
                    <a:pt x="49453" y="514093"/>
                    <a:pt x="182422" y="609743"/>
                    <a:pt x="326812" y="607171"/>
                  </a:cubicBezTo>
                  <a:cubicBezTo>
                    <a:pt x="228952" y="552155"/>
                    <a:pt x="152514" y="459257"/>
                    <a:pt x="121491" y="342176"/>
                  </a:cubicBezTo>
                  <a:close/>
                </a:path>
              </a:pathLst>
            </a:custGeom>
            <a:solidFill>
              <a:srgbClr val="C5D0D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035" name="图形 891">
              <a:extLst>
                <a:ext uri="{FF2B5EF4-FFF2-40B4-BE49-F238E27FC236}">
                  <a16:creationId xmlns:a16="http://schemas.microsoft.com/office/drawing/2014/main" id="{5BDC84E7-7BCF-16DB-A23F-F97BD25A2563}"/>
                </a:ext>
              </a:extLst>
            </p:cNvPr>
            <p:cNvGrpSpPr/>
            <p:nvPr/>
          </p:nvGrpSpPr>
          <p:grpSpPr>
            <a:xfrm>
              <a:off x="6566006" y="1740805"/>
              <a:ext cx="186232" cy="513311"/>
              <a:chOff x="6566006" y="1740805"/>
              <a:chExt cx="186232" cy="513311"/>
            </a:xfrm>
            <a:solidFill>
              <a:srgbClr val="0486AD"/>
            </a:solidFill>
          </p:grpSpPr>
          <p:sp>
            <p:nvSpPr>
              <p:cNvPr id="1036" name="任意多边形: 形状 1035">
                <a:extLst>
                  <a:ext uri="{FF2B5EF4-FFF2-40B4-BE49-F238E27FC236}">
                    <a16:creationId xmlns:a16="http://schemas.microsoft.com/office/drawing/2014/main" id="{18FA63C7-99B0-0EDC-0669-A48E882DFEBC}"/>
                  </a:ext>
                </a:extLst>
              </p:cNvPr>
              <p:cNvSpPr/>
              <p:nvPr/>
            </p:nvSpPr>
            <p:spPr>
              <a:xfrm>
                <a:off x="6589380" y="2031375"/>
                <a:ext cx="162858" cy="222742"/>
              </a:xfrm>
              <a:custGeom>
                <a:avLst/>
                <a:gdLst>
                  <a:gd name="connsiteX0" fmla="*/ 162859 w 162858"/>
                  <a:gd name="connsiteY0" fmla="*/ 163097 h 222742"/>
                  <a:gd name="connsiteX1" fmla="*/ 81582 w 162858"/>
                  <a:gd name="connsiteY1" fmla="*/ 2886 h 222742"/>
                  <a:gd name="connsiteX2" fmla="*/ 80905 w 162858"/>
                  <a:gd name="connsiteY2" fmla="*/ 0 h 222742"/>
                  <a:gd name="connsiteX3" fmla="*/ 0 w 162858"/>
                  <a:gd name="connsiteY3" fmla="*/ 101594 h 222742"/>
                  <a:gd name="connsiteX4" fmla="*/ 114 w 162858"/>
                  <a:gd name="connsiteY4" fmla="*/ 101794 h 222742"/>
                  <a:gd name="connsiteX5" fmla="*/ 11020 w 162858"/>
                  <a:gd name="connsiteY5" fmla="*/ 120120 h 222742"/>
                  <a:gd name="connsiteX6" fmla="*/ 11259 w 162858"/>
                  <a:gd name="connsiteY6" fmla="*/ 120501 h 222742"/>
                  <a:gd name="connsiteX7" fmla="*/ 36204 w 162858"/>
                  <a:gd name="connsiteY7" fmla="*/ 154172 h 222742"/>
                  <a:gd name="connsiteX8" fmla="*/ 37157 w 162858"/>
                  <a:gd name="connsiteY8" fmla="*/ 155286 h 222742"/>
                  <a:gd name="connsiteX9" fmla="*/ 65799 w 162858"/>
                  <a:gd name="connsiteY9" fmla="*/ 184718 h 222742"/>
                  <a:gd name="connsiteX10" fmla="*/ 66627 w 162858"/>
                  <a:gd name="connsiteY10" fmla="*/ 185481 h 222742"/>
                  <a:gd name="connsiteX11" fmla="*/ 81915 w 162858"/>
                  <a:gd name="connsiteY11" fmla="*/ 198358 h 222742"/>
                  <a:gd name="connsiteX12" fmla="*/ 83439 w 162858"/>
                  <a:gd name="connsiteY12" fmla="*/ 199559 h 222742"/>
                  <a:gd name="connsiteX13" fmla="*/ 116091 w 162858"/>
                  <a:gd name="connsiteY13" fmla="*/ 221981 h 222742"/>
                  <a:gd name="connsiteX14" fmla="*/ 117367 w 162858"/>
                  <a:gd name="connsiteY14" fmla="*/ 222742 h 222742"/>
                  <a:gd name="connsiteX15" fmla="*/ 162859 w 162858"/>
                  <a:gd name="connsiteY15" fmla="*/ 163097 h 222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62858" h="222742">
                    <a:moveTo>
                      <a:pt x="162859" y="163097"/>
                    </a:moveTo>
                    <a:cubicBezTo>
                      <a:pt x="125863" y="117386"/>
                      <a:pt x="97622" y="63398"/>
                      <a:pt x="81582" y="2886"/>
                    </a:cubicBezTo>
                    <a:cubicBezTo>
                      <a:pt x="81334" y="1915"/>
                      <a:pt x="81153" y="962"/>
                      <a:pt x="80905" y="0"/>
                    </a:cubicBezTo>
                    <a:cubicBezTo>
                      <a:pt x="40519" y="39796"/>
                      <a:pt x="16840" y="73066"/>
                      <a:pt x="0" y="101594"/>
                    </a:cubicBezTo>
                    <a:cubicBezTo>
                      <a:pt x="38" y="101670"/>
                      <a:pt x="76" y="101746"/>
                      <a:pt x="114" y="101794"/>
                    </a:cubicBezTo>
                    <a:cubicBezTo>
                      <a:pt x="3553" y="108052"/>
                      <a:pt x="7191" y="114158"/>
                      <a:pt x="11020" y="120120"/>
                    </a:cubicBezTo>
                    <a:cubicBezTo>
                      <a:pt x="11097" y="120253"/>
                      <a:pt x="11182" y="120368"/>
                      <a:pt x="11259" y="120501"/>
                    </a:cubicBezTo>
                    <a:cubicBezTo>
                      <a:pt x="18869" y="132341"/>
                      <a:pt x="27222" y="143570"/>
                      <a:pt x="36204" y="154172"/>
                    </a:cubicBezTo>
                    <a:cubicBezTo>
                      <a:pt x="36519" y="154543"/>
                      <a:pt x="36833" y="154915"/>
                      <a:pt x="37157" y="155286"/>
                    </a:cubicBezTo>
                    <a:cubicBezTo>
                      <a:pt x="46092" y="165745"/>
                      <a:pt x="55664" y="175565"/>
                      <a:pt x="65799" y="184718"/>
                    </a:cubicBezTo>
                    <a:cubicBezTo>
                      <a:pt x="66075" y="184966"/>
                      <a:pt x="66351" y="185233"/>
                      <a:pt x="66627" y="185481"/>
                    </a:cubicBezTo>
                    <a:cubicBezTo>
                      <a:pt x="71590" y="189938"/>
                      <a:pt x="76705" y="194225"/>
                      <a:pt x="81915" y="198358"/>
                    </a:cubicBezTo>
                    <a:cubicBezTo>
                      <a:pt x="82420" y="198758"/>
                      <a:pt x="82934" y="199149"/>
                      <a:pt x="83439" y="199559"/>
                    </a:cubicBezTo>
                    <a:cubicBezTo>
                      <a:pt x="93869" y="207693"/>
                      <a:pt x="104775" y="215189"/>
                      <a:pt x="116091" y="221981"/>
                    </a:cubicBezTo>
                    <a:cubicBezTo>
                      <a:pt x="116519" y="222238"/>
                      <a:pt x="116948" y="222485"/>
                      <a:pt x="117367" y="222742"/>
                    </a:cubicBezTo>
                    <a:cubicBezTo>
                      <a:pt x="131378" y="204559"/>
                      <a:pt x="146990" y="184166"/>
                      <a:pt x="162859" y="163097"/>
                    </a:cubicBezTo>
                    <a:close/>
                  </a:path>
                </a:pathLst>
              </a:custGeom>
              <a:solidFill>
                <a:srgbClr val="0486A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7" name="任意多边形: 形状 1036">
                <a:extLst>
                  <a:ext uri="{FF2B5EF4-FFF2-40B4-BE49-F238E27FC236}">
                    <a16:creationId xmlns:a16="http://schemas.microsoft.com/office/drawing/2014/main" id="{0D809FFF-C964-5EFA-E44A-3DE8CBCCDF47}"/>
                  </a:ext>
                </a:extLst>
              </p:cNvPr>
              <p:cNvSpPr/>
              <p:nvPr/>
            </p:nvSpPr>
            <p:spPr>
              <a:xfrm>
                <a:off x="6566006" y="1740805"/>
                <a:ext cx="131625" cy="135921"/>
              </a:xfrm>
              <a:custGeom>
                <a:avLst/>
                <a:gdLst>
                  <a:gd name="connsiteX0" fmla="*/ 98707 w 131625"/>
                  <a:gd name="connsiteY0" fmla="*/ 100146 h 135921"/>
                  <a:gd name="connsiteX1" fmla="*/ 131626 w 131625"/>
                  <a:gd name="connsiteY1" fmla="*/ 0 h 135921"/>
                  <a:gd name="connsiteX2" fmla="*/ 82953 w 131625"/>
                  <a:gd name="connsiteY2" fmla="*/ 4924 h 135921"/>
                  <a:gd name="connsiteX3" fmla="*/ 81944 w 131625"/>
                  <a:gd name="connsiteY3" fmla="*/ 5858 h 135921"/>
                  <a:gd name="connsiteX4" fmla="*/ 70237 w 131625"/>
                  <a:gd name="connsiteY4" fmla="*/ 17783 h 135921"/>
                  <a:gd name="connsiteX5" fmla="*/ 67094 w 131625"/>
                  <a:gd name="connsiteY5" fmla="*/ 21241 h 135921"/>
                  <a:gd name="connsiteX6" fmla="*/ 58064 w 131625"/>
                  <a:gd name="connsiteY6" fmla="*/ 31642 h 135921"/>
                  <a:gd name="connsiteX7" fmla="*/ 55397 w 131625"/>
                  <a:gd name="connsiteY7" fmla="*/ 34843 h 135921"/>
                  <a:gd name="connsiteX8" fmla="*/ 44853 w 131625"/>
                  <a:gd name="connsiteY8" fmla="*/ 48578 h 135921"/>
                  <a:gd name="connsiteX9" fmla="*/ 43243 w 131625"/>
                  <a:gd name="connsiteY9" fmla="*/ 50892 h 135921"/>
                  <a:gd name="connsiteX10" fmla="*/ 34490 w 131625"/>
                  <a:gd name="connsiteY10" fmla="*/ 63846 h 135921"/>
                  <a:gd name="connsiteX11" fmla="*/ 32795 w 131625"/>
                  <a:gd name="connsiteY11" fmla="*/ 66465 h 135921"/>
                  <a:gd name="connsiteX12" fmla="*/ 15069 w 131625"/>
                  <a:gd name="connsiteY12" fmla="*/ 98670 h 135921"/>
                  <a:gd name="connsiteX13" fmla="*/ 14240 w 131625"/>
                  <a:gd name="connsiteY13" fmla="*/ 100412 h 135921"/>
                  <a:gd name="connsiteX14" fmla="*/ 181 w 131625"/>
                  <a:gd name="connsiteY14" fmla="*/ 135388 h 135921"/>
                  <a:gd name="connsiteX15" fmla="*/ 0 w 131625"/>
                  <a:gd name="connsiteY15" fmla="*/ 135922 h 135921"/>
                  <a:gd name="connsiteX16" fmla="*/ 98707 w 131625"/>
                  <a:gd name="connsiteY16" fmla="*/ 100146 h 135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625" h="135921">
                    <a:moveTo>
                      <a:pt x="98707" y="100146"/>
                    </a:moveTo>
                    <a:cubicBezTo>
                      <a:pt x="105575" y="65370"/>
                      <a:pt x="116681" y="31756"/>
                      <a:pt x="131626" y="0"/>
                    </a:cubicBezTo>
                    <a:cubicBezTo>
                      <a:pt x="115586" y="829"/>
                      <a:pt x="99231" y="2543"/>
                      <a:pt x="82953" y="4924"/>
                    </a:cubicBezTo>
                    <a:cubicBezTo>
                      <a:pt x="82620" y="5229"/>
                      <a:pt x="82277" y="5534"/>
                      <a:pt x="81944" y="5858"/>
                    </a:cubicBezTo>
                    <a:cubicBezTo>
                      <a:pt x="77933" y="9735"/>
                      <a:pt x="74028" y="13716"/>
                      <a:pt x="70237" y="17783"/>
                    </a:cubicBezTo>
                    <a:cubicBezTo>
                      <a:pt x="69170" y="18926"/>
                      <a:pt x="68142" y="20098"/>
                      <a:pt x="67094" y="21241"/>
                    </a:cubicBezTo>
                    <a:cubicBezTo>
                      <a:pt x="64008" y="24651"/>
                      <a:pt x="60989" y="28118"/>
                      <a:pt x="58064" y="31642"/>
                    </a:cubicBezTo>
                    <a:cubicBezTo>
                      <a:pt x="57178" y="32709"/>
                      <a:pt x="56274" y="33766"/>
                      <a:pt x="55397" y="34843"/>
                    </a:cubicBezTo>
                    <a:cubicBezTo>
                      <a:pt x="51759" y="39338"/>
                      <a:pt x="48235" y="43910"/>
                      <a:pt x="44853" y="48578"/>
                    </a:cubicBezTo>
                    <a:cubicBezTo>
                      <a:pt x="44310" y="49339"/>
                      <a:pt x="43786" y="50120"/>
                      <a:pt x="43243" y="50892"/>
                    </a:cubicBezTo>
                    <a:cubicBezTo>
                      <a:pt x="40215" y="55131"/>
                      <a:pt x="37300" y="59455"/>
                      <a:pt x="34490" y="63846"/>
                    </a:cubicBezTo>
                    <a:cubicBezTo>
                      <a:pt x="33919" y="64713"/>
                      <a:pt x="33347" y="65599"/>
                      <a:pt x="32795" y="66465"/>
                    </a:cubicBezTo>
                    <a:cubicBezTo>
                      <a:pt x="26280" y="76857"/>
                      <a:pt x="20364" y="87611"/>
                      <a:pt x="15069" y="98670"/>
                    </a:cubicBezTo>
                    <a:cubicBezTo>
                      <a:pt x="14802" y="99251"/>
                      <a:pt x="14507" y="99832"/>
                      <a:pt x="14240" y="100412"/>
                    </a:cubicBezTo>
                    <a:cubicBezTo>
                      <a:pt x="8896" y="111757"/>
                      <a:pt x="4191" y="123444"/>
                      <a:pt x="181" y="135388"/>
                    </a:cubicBezTo>
                    <a:cubicBezTo>
                      <a:pt x="124" y="135570"/>
                      <a:pt x="67" y="135741"/>
                      <a:pt x="0" y="135922"/>
                    </a:cubicBezTo>
                    <a:cubicBezTo>
                      <a:pt x="30385" y="123787"/>
                      <a:pt x="64932" y="110890"/>
                      <a:pt x="98707" y="100146"/>
                    </a:cubicBezTo>
                    <a:close/>
                  </a:path>
                </a:pathLst>
              </a:custGeom>
              <a:solidFill>
                <a:srgbClr val="0486A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038" name="任意多边形: 形状 1037">
              <a:extLst>
                <a:ext uri="{FF2B5EF4-FFF2-40B4-BE49-F238E27FC236}">
                  <a16:creationId xmlns:a16="http://schemas.microsoft.com/office/drawing/2014/main" id="{8BC3A888-DC97-54E2-8B2D-AFA1A332A8A8}"/>
                </a:ext>
              </a:extLst>
            </p:cNvPr>
            <p:cNvSpPr/>
            <p:nvPr/>
          </p:nvSpPr>
          <p:spPr>
            <a:xfrm rot="1889604">
              <a:off x="6876273" y="1769129"/>
              <a:ext cx="143141" cy="115900"/>
            </a:xfrm>
            <a:custGeom>
              <a:avLst/>
              <a:gdLst>
                <a:gd name="connsiteX0" fmla="*/ 143142 w 143141"/>
                <a:gd name="connsiteY0" fmla="*/ 57950 h 115900"/>
                <a:gd name="connsiteX1" fmla="*/ 71571 w 143141"/>
                <a:gd name="connsiteY1" fmla="*/ 115900 h 115900"/>
                <a:gd name="connsiteX2" fmla="*/ 0 w 143141"/>
                <a:gd name="connsiteY2" fmla="*/ 57950 h 115900"/>
                <a:gd name="connsiteX3" fmla="*/ 71571 w 143141"/>
                <a:gd name="connsiteY3" fmla="*/ 0 h 115900"/>
                <a:gd name="connsiteX4" fmla="*/ 143142 w 143141"/>
                <a:gd name="connsiteY4" fmla="*/ 57950 h 11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141" h="115900">
                  <a:moveTo>
                    <a:pt x="143142" y="57950"/>
                  </a:moveTo>
                  <a:cubicBezTo>
                    <a:pt x="143142" y="89955"/>
                    <a:pt x="111098" y="115900"/>
                    <a:pt x="71571" y="115900"/>
                  </a:cubicBezTo>
                  <a:cubicBezTo>
                    <a:pt x="32043" y="115900"/>
                    <a:pt x="0" y="89955"/>
                    <a:pt x="0" y="57950"/>
                  </a:cubicBezTo>
                  <a:cubicBezTo>
                    <a:pt x="0" y="25945"/>
                    <a:pt x="32043" y="0"/>
                    <a:pt x="71571" y="0"/>
                  </a:cubicBezTo>
                  <a:cubicBezTo>
                    <a:pt x="111098" y="0"/>
                    <a:pt x="143142" y="25945"/>
                    <a:pt x="143142" y="57950"/>
                  </a:cubicBezTo>
                  <a:close/>
                </a:path>
              </a:pathLst>
            </a:custGeom>
            <a:solidFill>
              <a:srgbClr val="F4FA1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41" name="任意多边形: 形状 1040">
            <a:extLst>
              <a:ext uri="{FF2B5EF4-FFF2-40B4-BE49-F238E27FC236}">
                <a16:creationId xmlns:a16="http://schemas.microsoft.com/office/drawing/2014/main" id="{82435E80-0708-4F8D-1412-4AC9FC51BFA2}"/>
              </a:ext>
            </a:extLst>
          </p:cNvPr>
          <p:cNvSpPr/>
          <p:nvPr/>
        </p:nvSpPr>
        <p:spPr>
          <a:xfrm>
            <a:off x="748103" y="1337596"/>
            <a:ext cx="1055609" cy="371415"/>
          </a:xfrm>
          <a:custGeom>
            <a:avLst/>
            <a:gdLst>
              <a:gd name="connsiteX0" fmla="*/ 1500621 w 1856628"/>
              <a:gd name="connsiteY0" fmla="*/ 519932 h 653252"/>
              <a:gd name="connsiteX1" fmla="*/ 1305949 w 1856628"/>
              <a:gd name="connsiteY1" fmla="*/ 433759 h 653252"/>
              <a:gd name="connsiteX2" fmla="*/ 1265487 w 1856628"/>
              <a:gd name="connsiteY2" fmla="*/ 422281 h 653252"/>
              <a:gd name="connsiteX3" fmla="*/ 1192582 w 1856628"/>
              <a:gd name="connsiteY3" fmla="*/ 297380 h 653252"/>
              <a:gd name="connsiteX4" fmla="*/ 1072348 w 1856628"/>
              <a:gd name="connsiteY4" fmla="*/ 213103 h 653252"/>
              <a:gd name="connsiteX5" fmla="*/ 973079 w 1856628"/>
              <a:gd name="connsiteY5" fmla="*/ 82039 h 653252"/>
              <a:gd name="connsiteX6" fmla="*/ 787922 w 1856628"/>
              <a:gd name="connsiteY6" fmla="*/ 0 h 653252"/>
              <a:gd name="connsiteX7" fmla="*/ 561570 w 1856628"/>
              <a:gd name="connsiteY7" fmla="*/ 143523 h 653252"/>
              <a:gd name="connsiteX8" fmla="*/ 491523 w 1856628"/>
              <a:gd name="connsiteY8" fmla="*/ 159439 h 653252"/>
              <a:gd name="connsiteX9" fmla="*/ 332932 w 1856628"/>
              <a:gd name="connsiteY9" fmla="*/ 319316 h 653252"/>
              <a:gd name="connsiteX10" fmla="*/ 295994 w 1856628"/>
              <a:gd name="connsiteY10" fmla="*/ 315306 h 653252"/>
              <a:gd name="connsiteX11" fmla="*/ 123649 w 1856628"/>
              <a:gd name="connsiteY11" fmla="*/ 487651 h 653252"/>
              <a:gd name="connsiteX12" fmla="*/ 151948 w 1856628"/>
              <a:gd name="connsiteY12" fmla="*/ 582235 h 653252"/>
              <a:gd name="connsiteX13" fmla="*/ 127802 w 1856628"/>
              <a:gd name="connsiteY13" fmla="*/ 583930 h 653252"/>
              <a:gd name="connsiteX14" fmla="*/ 153415 w 1856628"/>
              <a:gd name="connsiteY14" fmla="*/ 645033 h 653252"/>
              <a:gd name="connsiteX15" fmla="*/ 949952 w 1856628"/>
              <a:gd name="connsiteY15" fmla="*/ 650481 h 653252"/>
              <a:gd name="connsiteX16" fmla="*/ 1377663 w 1856628"/>
              <a:gd name="connsiteY16" fmla="*/ 581158 h 653252"/>
              <a:gd name="connsiteX17" fmla="*/ 1856608 w 1856628"/>
              <a:gd name="connsiteY17" fmla="*/ 564423 h 653252"/>
              <a:gd name="connsiteX18" fmla="*/ 1500621 w 1856628"/>
              <a:gd name="connsiteY18" fmla="*/ 519932 h 653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856628" h="653252">
                <a:moveTo>
                  <a:pt x="1500621" y="519932"/>
                </a:moveTo>
                <a:cubicBezTo>
                  <a:pt x="1390474" y="506035"/>
                  <a:pt x="1393036" y="458781"/>
                  <a:pt x="1305949" y="433759"/>
                </a:cubicBezTo>
                <a:cubicBezTo>
                  <a:pt x="1291643" y="429654"/>
                  <a:pt x="1278155" y="425853"/>
                  <a:pt x="1265487" y="422281"/>
                </a:cubicBezTo>
                <a:cubicBezTo>
                  <a:pt x="1255086" y="374637"/>
                  <a:pt x="1229244" y="331689"/>
                  <a:pt x="1192582" y="297380"/>
                </a:cubicBezTo>
                <a:cubicBezTo>
                  <a:pt x="1169456" y="252089"/>
                  <a:pt x="1124936" y="219542"/>
                  <a:pt x="1072348" y="213103"/>
                </a:cubicBezTo>
                <a:cubicBezTo>
                  <a:pt x="1058709" y="156934"/>
                  <a:pt x="1022123" y="109757"/>
                  <a:pt x="973079" y="82039"/>
                </a:cubicBezTo>
                <a:cubicBezTo>
                  <a:pt x="927311" y="31661"/>
                  <a:pt x="861351" y="0"/>
                  <a:pt x="787922" y="0"/>
                </a:cubicBezTo>
                <a:cubicBezTo>
                  <a:pt x="687891" y="0"/>
                  <a:pt x="601642" y="58712"/>
                  <a:pt x="561570" y="143523"/>
                </a:cubicBezTo>
                <a:cubicBezTo>
                  <a:pt x="536720" y="144371"/>
                  <a:pt x="513088" y="149962"/>
                  <a:pt x="491523" y="159439"/>
                </a:cubicBezTo>
                <a:cubicBezTo>
                  <a:pt x="406494" y="165935"/>
                  <a:pt x="338752" y="234096"/>
                  <a:pt x="332932" y="319316"/>
                </a:cubicBezTo>
                <a:cubicBezTo>
                  <a:pt x="321026" y="316725"/>
                  <a:pt x="308672" y="315306"/>
                  <a:pt x="295994" y="315306"/>
                </a:cubicBezTo>
                <a:cubicBezTo>
                  <a:pt x="200811" y="315306"/>
                  <a:pt x="123649" y="392468"/>
                  <a:pt x="123649" y="487651"/>
                </a:cubicBezTo>
                <a:cubicBezTo>
                  <a:pt x="123649" y="522589"/>
                  <a:pt x="134079" y="555079"/>
                  <a:pt x="151948" y="582235"/>
                </a:cubicBezTo>
                <a:cubicBezTo>
                  <a:pt x="143899" y="583121"/>
                  <a:pt x="135841" y="583730"/>
                  <a:pt x="127802" y="583930"/>
                </a:cubicBezTo>
                <a:cubicBezTo>
                  <a:pt x="17674" y="586654"/>
                  <a:pt x="-105265" y="681161"/>
                  <a:pt x="153415" y="645033"/>
                </a:cubicBezTo>
                <a:cubicBezTo>
                  <a:pt x="412095" y="608905"/>
                  <a:pt x="765539" y="636461"/>
                  <a:pt x="949952" y="650481"/>
                </a:cubicBezTo>
                <a:cubicBezTo>
                  <a:pt x="1134347" y="664493"/>
                  <a:pt x="1177905" y="561756"/>
                  <a:pt x="1377663" y="581158"/>
                </a:cubicBezTo>
                <a:cubicBezTo>
                  <a:pt x="1577450" y="600561"/>
                  <a:pt x="1854065" y="625573"/>
                  <a:pt x="1856608" y="564423"/>
                </a:cubicBezTo>
                <a:cubicBezTo>
                  <a:pt x="1859180" y="503253"/>
                  <a:pt x="1610730" y="533829"/>
                  <a:pt x="1500621" y="519932"/>
                </a:cubicBezTo>
                <a:close/>
              </a:path>
            </a:pathLst>
          </a:custGeom>
          <a:gradFill>
            <a:gsLst>
              <a:gs pos="0">
                <a:srgbClr val="FFF7F7"/>
              </a:gs>
              <a:gs pos="37000">
                <a:srgbClr val="F9F5F6"/>
              </a:gs>
              <a:gs pos="100000">
                <a:schemeClr val="bg1">
                  <a:alpha val="0"/>
                </a:schemeClr>
              </a:gs>
            </a:gsLst>
            <a:lin ang="4785912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42" name="文本框-1042" hidden="1">
            <a:extLst>
              <a:ext uri="{FF2B5EF4-FFF2-40B4-BE49-F238E27FC236}">
                <a16:creationId xmlns:a16="http://schemas.microsoft.com/office/drawing/2014/main" id="{F35CE283-B1DD-6DEC-E107-987E66BA0600}"/>
              </a:ext>
            </a:extLst>
          </p:cNvPr>
          <p:cNvSpPr txBox="1"/>
          <p:nvPr/>
        </p:nvSpPr>
        <p:spPr>
          <a:xfrm>
            <a:off x="1481777" y="1361862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latin typeface="胡晓波骚包体" panose="02010600030101010101" pitchFamily="2" charset="-122"/>
                <a:ea typeface="胡晓波骚包体" panose="02010600030101010101" pitchFamily="2" charset="-122"/>
              </a:rPr>
              <a:t>七月</a:t>
            </a:r>
          </a:p>
        </p:txBody>
      </p:sp>
      <p:sp>
        <p:nvSpPr>
          <p:cNvPr id="1044" name="文本框-1044" hidden="1">
            <a:extLst>
              <a:ext uri="{FF2B5EF4-FFF2-40B4-BE49-F238E27FC236}">
                <a16:creationId xmlns:a16="http://schemas.microsoft.com/office/drawing/2014/main" id="{83231ADF-39BF-A8D0-C9FB-F52D46D4645E}"/>
              </a:ext>
            </a:extLst>
          </p:cNvPr>
          <p:cNvSpPr txBox="1"/>
          <p:nvPr/>
        </p:nvSpPr>
        <p:spPr>
          <a:xfrm>
            <a:off x="2367161" y="2463327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latin typeface="胡晓波骚包体" panose="02010600030101010101" pitchFamily="2" charset="-122"/>
                <a:ea typeface="胡晓波骚包体" panose="02010600030101010101" pitchFamily="2" charset="-122"/>
              </a:defRPr>
            </a:lvl1pPr>
          </a:lstStyle>
          <a:p>
            <a:r>
              <a:rPr lang="zh-CN" altLang="en-US" sz="13800" dirty="0"/>
              <a:t>你好</a:t>
            </a:r>
          </a:p>
        </p:txBody>
      </p:sp>
      <p:sp>
        <p:nvSpPr>
          <p:cNvPr id="1060" name="文本框 1059">
            <a:extLst>
              <a:ext uri="{FF2B5EF4-FFF2-40B4-BE49-F238E27FC236}">
                <a16:creationId xmlns:a16="http://schemas.microsoft.com/office/drawing/2014/main" id="{586D94E8-2276-5D26-2F37-AD9287D0528B}"/>
              </a:ext>
            </a:extLst>
          </p:cNvPr>
          <p:cNvSpPr txBox="1"/>
          <p:nvPr/>
        </p:nvSpPr>
        <p:spPr>
          <a:xfrm>
            <a:off x="1391684" y="1813091"/>
            <a:ext cx="563808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rgbClr val="11BAEE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下半年</a:t>
            </a:r>
            <a:r>
              <a:rPr lang="zh-CN" altLang="en-US" sz="6600" dirty="0">
                <a:solidFill>
                  <a:schemeClr val="tx1">
                    <a:lumMod val="65000"/>
                    <a:lumOff val="3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工作计划</a:t>
            </a:r>
          </a:p>
        </p:txBody>
      </p:sp>
      <p:sp>
        <p:nvSpPr>
          <p:cNvPr id="1061" name="文本框 1060">
            <a:extLst>
              <a:ext uri="{FF2B5EF4-FFF2-40B4-BE49-F238E27FC236}">
                <a16:creationId xmlns:a16="http://schemas.microsoft.com/office/drawing/2014/main" id="{961E668A-10BF-64EA-51A6-B8916F513A11}"/>
              </a:ext>
            </a:extLst>
          </p:cNvPr>
          <p:cNvSpPr txBox="1"/>
          <p:nvPr/>
        </p:nvSpPr>
        <p:spPr>
          <a:xfrm>
            <a:off x="1602390" y="3293315"/>
            <a:ext cx="4929234" cy="702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062" name="组合 1061">
            <a:extLst>
              <a:ext uri="{FF2B5EF4-FFF2-40B4-BE49-F238E27FC236}">
                <a16:creationId xmlns:a16="http://schemas.microsoft.com/office/drawing/2014/main" id="{0AED7209-D076-7B2E-DE5C-EF08222A5EF6}"/>
              </a:ext>
            </a:extLst>
          </p:cNvPr>
          <p:cNvGrpSpPr/>
          <p:nvPr/>
        </p:nvGrpSpPr>
        <p:grpSpPr>
          <a:xfrm>
            <a:off x="1573995" y="4133927"/>
            <a:ext cx="4882006" cy="342544"/>
            <a:chOff x="4289813" y="5868701"/>
            <a:chExt cx="2635462" cy="342544"/>
          </a:xfrm>
        </p:grpSpPr>
        <p:sp>
          <p:nvSpPr>
            <p:cNvPr id="1063" name="文本框 1062">
              <a:extLst>
                <a:ext uri="{FF2B5EF4-FFF2-40B4-BE49-F238E27FC236}">
                  <a16:creationId xmlns:a16="http://schemas.microsoft.com/office/drawing/2014/main" id="{CFFEE22B-5508-23FB-33B1-0FE365EC25B6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1064" name="文本框 1063">
              <a:extLst>
                <a:ext uri="{FF2B5EF4-FFF2-40B4-BE49-F238E27FC236}">
                  <a16:creationId xmlns:a16="http://schemas.microsoft.com/office/drawing/2014/main" id="{B7D19A5F-47C0-28EC-8221-22F14675EC5F}"/>
                </a:ext>
              </a:extLst>
            </p:cNvPr>
            <p:cNvSpPr txBox="1"/>
            <p:nvPr/>
          </p:nvSpPr>
          <p:spPr>
            <a:xfrm>
              <a:off x="5589561" y="5872691"/>
              <a:ext cx="13357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2023.07.03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1065" name="文本框 1064">
            <a:extLst>
              <a:ext uri="{FF2B5EF4-FFF2-40B4-BE49-F238E27FC236}">
                <a16:creationId xmlns:a16="http://schemas.microsoft.com/office/drawing/2014/main" id="{57AAC6F6-936D-686C-9390-0F6435A14D1C}"/>
              </a:ext>
            </a:extLst>
          </p:cNvPr>
          <p:cNvSpPr txBox="1"/>
          <p:nvPr/>
        </p:nvSpPr>
        <p:spPr>
          <a:xfrm>
            <a:off x="2187710" y="2869086"/>
            <a:ext cx="41378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bg1"/>
                </a:solidFill>
              </a:rPr>
              <a:t>你好七月半年工作计划</a:t>
            </a:r>
            <a:r>
              <a:rPr lang="en-US" altLang="zh-CN" sz="1600" b="1" dirty="0">
                <a:solidFill>
                  <a:schemeClr val="bg1"/>
                </a:solidFill>
              </a:rPr>
              <a:t>PPT</a:t>
            </a:r>
            <a:r>
              <a:rPr lang="zh-CN" altLang="en-US" sz="1600" b="1" dirty="0">
                <a:solidFill>
                  <a:schemeClr val="bg1"/>
                </a:solidFill>
              </a:rPr>
              <a:t>模板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文本框-1042" hidden="1">
            <a:extLst>
              <a:ext uri="{FF2B5EF4-FFF2-40B4-BE49-F238E27FC236}">
                <a16:creationId xmlns:a16="http://schemas.microsoft.com/office/drawing/2014/main" id="{F35CE283-B1DD-6DEC-E107-987E66BA0600}"/>
              </a:ext>
            </a:extLst>
          </p:cNvPr>
          <p:cNvSpPr txBox="1"/>
          <p:nvPr/>
        </p:nvSpPr>
        <p:spPr>
          <a:xfrm>
            <a:off x="1481777" y="1361862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latin typeface="胡晓波骚包体" panose="02010600030101010101" pitchFamily="2" charset="-122"/>
                <a:ea typeface="胡晓波骚包体" panose="02010600030101010101" pitchFamily="2" charset="-122"/>
              </a:rPr>
              <a:t>七月</a:t>
            </a:r>
          </a:p>
        </p:txBody>
      </p:sp>
      <p:sp>
        <p:nvSpPr>
          <p:cNvPr id="1044" name="文本框-1044" hidden="1">
            <a:extLst>
              <a:ext uri="{FF2B5EF4-FFF2-40B4-BE49-F238E27FC236}">
                <a16:creationId xmlns:a16="http://schemas.microsoft.com/office/drawing/2014/main" id="{83231ADF-39BF-A8D0-C9FB-F52D46D4645E}"/>
              </a:ext>
            </a:extLst>
          </p:cNvPr>
          <p:cNvSpPr txBox="1"/>
          <p:nvPr/>
        </p:nvSpPr>
        <p:spPr>
          <a:xfrm>
            <a:off x="2367161" y="2463327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latin typeface="胡晓波骚包体" panose="02010600030101010101" pitchFamily="2" charset="-122"/>
                <a:ea typeface="胡晓波骚包体" panose="02010600030101010101" pitchFamily="2" charset="-122"/>
              </a:defRPr>
            </a:lvl1pPr>
          </a:lstStyle>
          <a:p>
            <a:r>
              <a:rPr lang="zh-CN" altLang="en-US" sz="13800" dirty="0"/>
              <a:t>你好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09D5F3C-1ACF-6CD6-758D-1170A08CA2DA}"/>
              </a:ext>
            </a:extLst>
          </p:cNvPr>
          <p:cNvSpPr txBox="1"/>
          <p:nvPr/>
        </p:nvSpPr>
        <p:spPr>
          <a:xfrm>
            <a:off x="2075262" y="366709"/>
            <a:ext cx="25983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下半年工作重点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69AECF9-FC5D-1B2E-86D4-2509C4427E8B}"/>
              </a:ext>
            </a:extLst>
          </p:cNvPr>
          <p:cNvSpPr txBox="1"/>
          <p:nvPr/>
        </p:nvSpPr>
        <p:spPr>
          <a:xfrm>
            <a:off x="382192" y="-2431"/>
            <a:ext cx="101341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DE5718CA-C276-8A17-ABB2-C81B286FFEE0}"/>
              </a:ext>
            </a:extLst>
          </p:cNvPr>
          <p:cNvSpPr/>
          <p:nvPr/>
        </p:nvSpPr>
        <p:spPr>
          <a:xfrm>
            <a:off x="0" y="2818194"/>
            <a:ext cx="12192000" cy="4039806"/>
          </a:xfrm>
          <a:custGeom>
            <a:avLst/>
            <a:gdLst>
              <a:gd name="connsiteX0" fmla="*/ 7755685 w 12192000"/>
              <a:gd name="connsiteY0" fmla="*/ 138 h 4039806"/>
              <a:gd name="connsiteX1" fmla="*/ 8127166 w 12192000"/>
              <a:gd name="connsiteY1" fmla="*/ 111065 h 4039806"/>
              <a:gd name="connsiteX2" fmla="*/ 8519112 w 12192000"/>
              <a:gd name="connsiteY2" fmla="*/ 285119 h 4039806"/>
              <a:gd name="connsiteX3" fmla="*/ 8548953 w 12192000"/>
              <a:gd name="connsiteY3" fmla="*/ 304893 h 4039806"/>
              <a:gd name="connsiteX4" fmla="*/ 8659061 w 12192000"/>
              <a:gd name="connsiteY4" fmla="*/ 322546 h 4039806"/>
              <a:gd name="connsiteX5" fmla="*/ 8785565 w 12192000"/>
              <a:gd name="connsiteY5" fmla="*/ 351773 h 4039806"/>
              <a:gd name="connsiteX6" fmla="*/ 8869709 w 12192000"/>
              <a:gd name="connsiteY6" fmla="*/ 376929 h 4039806"/>
              <a:gd name="connsiteX7" fmla="*/ 8880033 w 12192000"/>
              <a:gd name="connsiteY7" fmla="*/ 374686 h 4039806"/>
              <a:gd name="connsiteX8" fmla="*/ 9131618 w 12192000"/>
              <a:gd name="connsiteY8" fmla="*/ 349838 h 4039806"/>
              <a:gd name="connsiteX9" fmla="*/ 9641119 w 12192000"/>
              <a:gd name="connsiteY9" fmla="*/ 604173 h 4039806"/>
              <a:gd name="connsiteX10" fmla="*/ 9655760 w 12192000"/>
              <a:gd name="connsiteY10" fmla="*/ 610445 h 4039806"/>
              <a:gd name="connsiteX11" fmla="*/ 9739653 w 12192000"/>
              <a:gd name="connsiteY11" fmla="*/ 630492 h 4039806"/>
              <a:gd name="connsiteX12" fmla="*/ 9873156 w 12192000"/>
              <a:gd name="connsiteY12" fmla="*/ 660013 h 4039806"/>
              <a:gd name="connsiteX13" fmla="*/ 9917577 w 12192000"/>
              <a:gd name="connsiteY13" fmla="*/ 642313 h 4039806"/>
              <a:gd name="connsiteX14" fmla="*/ 10136131 w 12192000"/>
              <a:gd name="connsiteY14" fmla="*/ 423936 h 4039806"/>
              <a:gd name="connsiteX15" fmla="*/ 10531354 w 12192000"/>
              <a:gd name="connsiteY15" fmla="*/ 567474 h 4039806"/>
              <a:gd name="connsiteX16" fmla="*/ 10951287 w 12192000"/>
              <a:gd name="connsiteY16" fmla="*/ 308647 h 4039806"/>
              <a:gd name="connsiteX17" fmla="*/ 11428834 w 12192000"/>
              <a:gd name="connsiteY17" fmla="*/ 539194 h 4039806"/>
              <a:gd name="connsiteX18" fmla="*/ 11849791 w 12192000"/>
              <a:gd name="connsiteY18" fmla="*/ 411873 h 4039806"/>
              <a:gd name="connsiteX19" fmla="*/ 12158928 w 12192000"/>
              <a:gd name="connsiteY19" fmla="*/ 514581 h 4039806"/>
              <a:gd name="connsiteX20" fmla="*/ 12192000 w 12192000"/>
              <a:gd name="connsiteY20" fmla="*/ 549290 h 4039806"/>
              <a:gd name="connsiteX21" fmla="*/ 12192000 w 12192000"/>
              <a:gd name="connsiteY21" fmla="*/ 848564 h 4039806"/>
              <a:gd name="connsiteX22" fmla="*/ 12192000 w 12192000"/>
              <a:gd name="connsiteY22" fmla="*/ 4039806 h 4039806"/>
              <a:gd name="connsiteX23" fmla="*/ 0 w 12192000"/>
              <a:gd name="connsiteY23" fmla="*/ 4039806 h 4039806"/>
              <a:gd name="connsiteX24" fmla="*/ 0 w 12192000"/>
              <a:gd name="connsiteY24" fmla="*/ 1083357 h 4039806"/>
              <a:gd name="connsiteX25" fmla="*/ 0 w 12192000"/>
              <a:gd name="connsiteY25" fmla="*/ 396308 h 4039806"/>
              <a:gd name="connsiteX26" fmla="*/ 90457 w 12192000"/>
              <a:gd name="connsiteY26" fmla="*/ 241986 h 4039806"/>
              <a:gd name="connsiteX27" fmla="*/ 90575 w 12192000"/>
              <a:gd name="connsiteY27" fmla="*/ 241927 h 4039806"/>
              <a:gd name="connsiteX28" fmla="*/ 453272 w 12192000"/>
              <a:gd name="connsiteY28" fmla="*/ 741959 h 4039806"/>
              <a:gd name="connsiteX29" fmla="*/ 700272 w 12192000"/>
              <a:gd name="connsiteY29" fmla="*/ 786164 h 4039806"/>
              <a:gd name="connsiteX30" fmla="*/ 793545 w 12192000"/>
              <a:gd name="connsiteY30" fmla="*/ 1066891 h 4039806"/>
              <a:gd name="connsiteX31" fmla="*/ 1029625 w 12192000"/>
              <a:gd name="connsiteY31" fmla="*/ 1217076 h 4039806"/>
              <a:gd name="connsiteX32" fmla="*/ 1309560 w 12192000"/>
              <a:gd name="connsiteY32" fmla="*/ 1033165 h 4039806"/>
              <a:gd name="connsiteX33" fmla="*/ 1655835 w 12192000"/>
              <a:gd name="connsiteY33" fmla="*/ 1005587 h 4039806"/>
              <a:gd name="connsiteX34" fmla="*/ 2007701 w 12192000"/>
              <a:gd name="connsiteY34" fmla="*/ 860262 h 4039806"/>
              <a:gd name="connsiteX35" fmla="*/ 2154520 w 12192000"/>
              <a:gd name="connsiteY35" fmla="*/ 477247 h 4039806"/>
              <a:gd name="connsiteX36" fmla="*/ 2450702 w 12192000"/>
              <a:gd name="connsiteY36" fmla="*/ 432103 h 4039806"/>
              <a:gd name="connsiteX37" fmla="*/ 2589323 w 12192000"/>
              <a:gd name="connsiteY37" fmla="*/ 193271 h 4039806"/>
              <a:gd name="connsiteX38" fmla="*/ 2892738 w 12192000"/>
              <a:gd name="connsiteY38" fmla="*/ 266343 h 4039806"/>
              <a:gd name="connsiteX39" fmla="*/ 3046905 w 12192000"/>
              <a:gd name="connsiteY39" fmla="*/ 143912 h 4039806"/>
              <a:gd name="connsiteX40" fmla="*/ 3326841 w 12192000"/>
              <a:gd name="connsiteY40" fmla="*/ 176847 h 4039806"/>
              <a:gd name="connsiteX41" fmla="*/ 3746772 w 12192000"/>
              <a:gd name="connsiteY41" fmla="*/ 31288 h 4039806"/>
              <a:gd name="connsiteX42" fmla="*/ 3952610 w 12192000"/>
              <a:gd name="connsiteY42" fmla="*/ 316845 h 4039806"/>
              <a:gd name="connsiteX43" fmla="*/ 4265278 w 12192000"/>
              <a:gd name="connsiteY43" fmla="*/ 241957 h 4039806"/>
              <a:gd name="connsiteX44" fmla="*/ 4391162 w 12192000"/>
              <a:gd name="connsiteY44" fmla="*/ 572100 h 4039806"/>
              <a:gd name="connsiteX45" fmla="*/ 4852052 w 12192000"/>
              <a:gd name="connsiteY45" fmla="*/ 605036 h 4039806"/>
              <a:gd name="connsiteX46" fmla="*/ 5240191 w 12192000"/>
              <a:gd name="connsiteY46" fmla="*/ 555648 h 4039806"/>
              <a:gd name="connsiteX47" fmla="*/ 5750087 w 12192000"/>
              <a:gd name="connsiteY47" fmla="*/ 662680 h 4039806"/>
              <a:gd name="connsiteX48" fmla="*/ 6167502 w 12192000"/>
              <a:gd name="connsiteY48" fmla="*/ 366261 h 4039806"/>
              <a:gd name="connsiteX49" fmla="*/ 6645049 w 12192000"/>
              <a:gd name="connsiteY49" fmla="*/ 432132 h 4039806"/>
              <a:gd name="connsiteX50" fmla="*/ 7050578 w 12192000"/>
              <a:gd name="connsiteY50" fmla="*/ 86326 h 4039806"/>
              <a:gd name="connsiteX51" fmla="*/ 7328082 w 12192000"/>
              <a:gd name="connsiteY51" fmla="*/ 241986 h 4039806"/>
              <a:gd name="connsiteX52" fmla="*/ 7755685 w 12192000"/>
              <a:gd name="connsiteY52" fmla="*/ 138 h 4039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12192000" h="4039806">
                <a:moveTo>
                  <a:pt x="7755685" y="138"/>
                </a:moveTo>
                <a:cubicBezTo>
                  <a:pt x="7858443" y="2187"/>
                  <a:pt x="8017265" y="93206"/>
                  <a:pt x="8127166" y="111065"/>
                </a:cubicBezTo>
                <a:cubicBezTo>
                  <a:pt x="8374488" y="151224"/>
                  <a:pt x="8415206" y="204969"/>
                  <a:pt x="8519112" y="285119"/>
                </a:cubicBezTo>
                <a:lnTo>
                  <a:pt x="8548953" y="304893"/>
                </a:lnTo>
                <a:lnTo>
                  <a:pt x="8659061" y="322546"/>
                </a:lnTo>
                <a:cubicBezTo>
                  <a:pt x="8700983" y="330890"/>
                  <a:pt x="8743213" y="340774"/>
                  <a:pt x="8785565" y="351773"/>
                </a:cubicBezTo>
                <a:lnTo>
                  <a:pt x="8869709" y="376929"/>
                </a:lnTo>
                <a:lnTo>
                  <a:pt x="8880033" y="374686"/>
                </a:lnTo>
                <a:cubicBezTo>
                  <a:pt x="8963466" y="354815"/>
                  <a:pt x="9051168" y="330780"/>
                  <a:pt x="9131618" y="349838"/>
                </a:cubicBezTo>
                <a:cubicBezTo>
                  <a:pt x="9308854" y="391842"/>
                  <a:pt x="9475485" y="523462"/>
                  <a:pt x="9641119" y="604173"/>
                </a:cubicBezTo>
                <a:lnTo>
                  <a:pt x="9655760" y="610445"/>
                </a:lnTo>
                <a:lnTo>
                  <a:pt x="9739653" y="630492"/>
                </a:lnTo>
                <a:lnTo>
                  <a:pt x="9873156" y="660013"/>
                </a:lnTo>
                <a:lnTo>
                  <a:pt x="9917577" y="642313"/>
                </a:lnTo>
                <a:cubicBezTo>
                  <a:pt x="10012322" y="585181"/>
                  <a:pt x="10065474" y="441479"/>
                  <a:pt x="10136131" y="423936"/>
                </a:cubicBezTo>
                <a:cubicBezTo>
                  <a:pt x="10245681" y="396709"/>
                  <a:pt x="10381374" y="588817"/>
                  <a:pt x="10531354" y="567474"/>
                </a:cubicBezTo>
                <a:cubicBezTo>
                  <a:pt x="10661280" y="549002"/>
                  <a:pt x="10800984" y="334937"/>
                  <a:pt x="10951287" y="308647"/>
                </a:cubicBezTo>
                <a:cubicBezTo>
                  <a:pt x="11123662" y="278493"/>
                  <a:pt x="11266879" y="573564"/>
                  <a:pt x="11428834" y="539194"/>
                </a:cubicBezTo>
                <a:cubicBezTo>
                  <a:pt x="11546288" y="514281"/>
                  <a:pt x="11702503" y="464043"/>
                  <a:pt x="11849791" y="411873"/>
                </a:cubicBezTo>
                <a:cubicBezTo>
                  <a:pt x="11966250" y="370624"/>
                  <a:pt x="12077147" y="437446"/>
                  <a:pt x="12158928" y="514581"/>
                </a:cubicBezTo>
                <a:lnTo>
                  <a:pt x="12192000" y="549290"/>
                </a:lnTo>
                <a:lnTo>
                  <a:pt x="12192000" y="848564"/>
                </a:lnTo>
                <a:lnTo>
                  <a:pt x="12192000" y="4039806"/>
                </a:lnTo>
                <a:lnTo>
                  <a:pt x="0" y="4039806"/>
                </a:lnTo>
                <a:lnTo>
                  <a:pt x="0" y="1083357"/>
                </a:lnTo>
                <a:lnTo>
                  <a:pt x="0" y="396308"/>
                </a:lnTo>
                <a:lnTo>
                  <a:pt x="90457" y="241986"/>
                </a:lnTo>
                <a:cubicBezTo>
                  <a:pt x="90496" y="241966"/>
                  <a:pt x="90536" y="241947"/>
                  <a:pt x="90575" y="241927"/>
                </a:cubicBezTo>
                <a:cubicBezTo>
                  <a:pt x="264794" y="376713"/>
                  <a:pt x="347119" y="619292"/>
                  <a:pt x="453272" y="741959"/>
                </a:cubicBezTo>
                <a:cubicBezTo>
                  <a:pt x="508955" y="806307"/>
                  <a:pt x="652494" y="740641"/>
                  <a:pt x="700272" y="786164"/>
                </a:cubicBezTo>
                <a:cubicBezTo>
                  <a:pt x="845656" y="924669"/>
                  <a:pt x="698868" y="1053951"/>
                  <a:pt x="793545" y="1066891"/>
                </a:cubicBezTo>
                <a:cubicBezTo>
                  <a:pt x="854000" y="1075146"/>
                  <a:pt x="925901" y="1199422"/>
                  <a:pt x="1029625" y="1217076"/>
                </a:cubicBezTo>
                <a:cubicBezTo>
                  <a:pt x="1118126" y="1232124"/>
                  <a:pt x="1217341" y="1036092"/>
                  <a:pt x="1309560" y="1033165"/>
                </a:cubicBezTo>
                <a:cubicBezTo>
                  <a:pt x="1440218" y="1029037"/>
                  <a:pt x="1579747" y="1101114"/>
                  <a:pt x="1655835" y="1005587"/>
                </a:cubicBezTo>
                <a:cubicBezTo>
                  <a:pt x="1744686" y="894046"/>
                  <a:pt x="1882547" y="962581"/>
                  <a:pt x="2007701" y="860262"/>
                </a:cubicBezTo>
                <a:cubicBezTo>
                  <a:pt x="2154051" y="740641"/>
                  <a:pt x="2102379" y="560273"/>
                  <a:pt x="2154520" y="477247"/>
                </a:cubicBezTo>
                <a:cubicBezTo>
                  <a:pt x="2206162" y="394981"/>
                  <a:pt x="2302392" y="520721"/>
                  <a:pt x="2450702" y="432103"/>
                </a:cubicBezTo>
                <a:cubicBezTo>
                  <a:pt x="2514465" y="394016"/>
                  <a:pt x="2510103" y="279225"/>
                  <a:pt x="2589323" y="193271"/>
                </a:cubicBezTo>
                <a:cubicBezTo>
                  <a:pt x="2670886" y="104800"/>
                  <a:pt x="2806843" y="280571"/>
                  <a:pt x="2892738" y="266343"/>
                </a:cubicBezTo>
                <a:cubicBezTo>
                  <a:pt x="2978634" y="252115"/>
                  <a:pt x="2974154" y="168650"/>
                  <a:pt x="3046905" y="143912"/>
                </a:cubicBezTo>
                <a:cubicBezTo>
                  <a:pt x="3141407" y="111767"/>
                  <a:pt x="3231401" y="197955"/>
                  <a:pt x="3326841" y="176847"/>
                </a:cubicBezTo>
                <a:cubicBezTo>
                  <a:pt x="3481388" y="142653"/>
                  <a:pt x="3636607" y="12873"/>
                  <a:pt x="3746772" y="31288"/>
                </a:cubicBezTo>
                <a:cubicBezTo>
                  <a:pt x="3938997" y="63404"/>
                  <a:pt x="3773882" y="170670"/>
                  <a:pt x="3952610" y="316845"/>
                </a:cubicBezTo>
                <a:cubicBezTo>
                  <a:pt x="3968624" y="329931"/>
                  <a:pt x="4168139" y="181912"/>
                  <a:pt x="4265278" y="241957"/>
                </a:cubicBezTo>
                <a:cubicBezTo>
                  <a:pt x="4384401" y="315556"/>
                  <a:pt x="4365751" y="549704"/>
                  <a:pt x="4391162" y="572100"/>
                </a:cubicBezTo>
                <a:cubicBezTo>
                  <a:pt x="4668698" y="816670"/>
                  <a:pt x="4529433" y="576580"/>
                  <a:pt x="4852052" y="605036"/>
                </a:cubicBezTo>
                <a:cubicBezTo>
                  <a:pt x="5000802" y="618151"/>
                  <a:pt x="5117847" y="524293"/>
                  <a:pt x="5240191" y="555648"/>
                </a:cubicBezTo>
                <a:cubicBezTo>
                  <a:pt x="5383174" y="592272"/>
                  <a:pt x="5533418" y="748370"/>
                  <a:pt x="5750087" y="662680"/>
                </a:cubicBezTo>
                <a:cubicBezTo>
                  <a:pt x="5929636" y="591685"/>
                  <a:pt x="6037693" y="413132"/>
                  <a:pt x="6167502" y="366261"/>
                </a:cubicBezTo>
                <a:cubicBezTo>
                  <a:pt x="6328343" y="308208"/>
                  <a:pt x="6517495" y="469371"/>
                  <a:pt x="6645049" y="432132"/>
                </a:cubicBezTo>
                <a:cubicBezTo>
                  <a:pt x="6875596" y="364827"/>
                  <a:pt x="6656115" y="125555"/>
                  <a:pt x="7050578" y="86326"/>
                </a:cubicBezTo>
                <a:cubicBezTo>
                  <a:pt x="7141537" y="77280"/>
                  <a:pt x="7234224" y="252262"/>
                  <a:pt x="7328082" y="241986"/>
                </a:cubicBezTo>
                <a:cubicBezTo>
                  <a:pt x="7641276" y="207645"/>
                  <a:pt x="7439419" y="-6214"/>
                  <a:pt x="7755685" y="138"/>
                </a:cubicBezTo>
                <a:close/>
              </a:path>
            </a:pathLst>
          </a:custGeom>
          <a:blipFill dpi="0" rotWithShape="0">
            <a:blip r:embed="rId3"/>
            <a:srcRect/>
            <a:tile tx="0" ty="-56515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15F863B1-05F8-4EE5-BCAF-CC8C6698035B}"/>
              </a:ext>
            </a:extLst>
          </p:cNvPr>
          <p:cNvSpPr/>
          <p:nvPr/>
        </p:nvSpPr>
        <p:spPr>
          <a:xfrm>
            <a:off x="1092200" y="1528388"/>
            <a:ext cx="2095866" cy="3130697"/>
          </a:xfrm>
          <a:prstGeom prst="rect">
            <a:avLst/>
          </a:prstGeom>
          <a:solidFill>
            <a:srgbClr val="FEFFB0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9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D7446CB1-59C5-6DC7-75C5-EB8C89FB5508}"/>
              </a:ext>
            </a:extLst>
          </p:cNvPr>
          <p:cNvSpPr/>
          <p:nvPr/>
        </p:nvSpPr>
        <p:spPr>
          <a:xfrm>
            <a:off x="3729445" y="1528388"/>
            <a:ext cx="2095866" cy="3130697"/>
          </a:xfrm>
          <a:prstGeom prst="rect">
            <a:avLst/>
          </a:prstGeom>
          <a:solidFill>
            <a:srgbClr val="E8F6FA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rtlCol="0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9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0886BD7D-71C6-B992-F9FB-CDC01E172333}"/>
              </a:ext>
            </a:extLst>
          </p:cNvPr>
          <p:cNvSpPr/>
          <p:nvPr/>
        </p:nvSpPr>
        <p:spPr>
          <a:xfrm>
            <a:off x="6366689" y="1528388"/>
            <a:ext cx="2095866" cy="3130697"/>
          </a:xfrm>
          <a:prstGeom prst="rect">
            <a:avLst/>
          </a:prstGeom>
          <a:solidFill>
            <a:srgbClr val="FEFFB0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9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4B5B8053-1F73-F289-AE1D-9D9ACD77CE8C}"/>
              </a:ext>
            </a:extLst>
          </p:cNvPr>
          <p:cNvSpPr/>
          <p:nvPr/>
        </p:nvSpPr>
        <p:spPr>
          <a:xfrm>
            <a:off x="9003934" y="1528388"/>
            <a:ext cx="2095866" cy="3130697"/>
          </a:xfrm>
          <a:prstGeom prst="rect">
            <a:avLst/>
          </a:prstGeom>
          <a:solidFill>
            <a:srgbClr val="E8F6FA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rtlCol="0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9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Freeform 14" descr="D:\51PPT模板网\51pptmoban.com\图片001.jpg">
            <a:extLst>
              <a:ext uri="{FF2B5EF4-FFF2-40B4-BE49-F238E27FC236}">
                <a16:creationId xmlns:a16="http://schemas.microsoft.com/office/drawing/2014/main" id="{1E52DBBF-5EAD-BDFD-2101-1EC19BB4E859}"/>
              </a:ext>
            </a:extLst>
          </p:cNvPr>
          <p:cNvSpPr>
            <a:spLocks noEditPoints="1"/>
          </p:cNvSpPr>
          <p:nvPr/>
        </p:nvSpPr>
        <p:spPr bwMode="auto">
          <a:xfrm>
            <a:off x="4428842" y="3493637"/>
            <a:ext cx="697072" cy="697072"/>
          </a:xfrm>
          <a:custGeom>
            <a:avLst/>
            <a:gdLst>
              <a:gd name="T0" fmla="*/ 96 w 192"/>
              <a:gd name="T1" fmla="*/ 0 h 192"/>
              <a:gd name="T2" fmla="*/ 0 w 192"/>
              <a:gd name="T3" fmla="*/ 96 h 192"/>
              <a:gd name="T4" fmla="*/ 96 w 192"/>
              <a:gd name="T5" fmla="*/ 192 h 192"/>
              <a:gd name="T6" fmla="*/ 192 w 192"/>
              <a:gd name="T7" fmla="*/ 96 h 192"/>
              <a:gd name="T8" fmla="*/ 96 w 192"/>
              <a:gd name="T9" fmla="*/ 0 h 192"/>
              <a:gd name="T10" fmla="*/ 164 w 192"/>
              <a:gd name="T11" fmla="*/ 152 h 192"/>
              <a:gd name="T12" fmla="*/ 122 w 192"/>
              <a:gd name="T13" fmla="*/ 137 h 192"/>
              <a:gd name="T14" fmla="*/ 121 w 192"/>
              <a:gd name="T15" fmla="*/ 133 h 192"/>
              <a:gd name="T16" fmla="*/ 124 w 192"/>
              <a:gd name="T17" fmla="*/ 122 h 192"/>
              <a:gd name="T18" fmla="*/ 128 w 192"/>
              <a:gd name="T19" fmla="*/ 107 h 192"/>
              <a:gd name="T20" fmla="*/ 134 w 192"/>
              <a:gd name="T21" fmla="*/ 92 h 192"/>
              <a:gd name="T22" fmla="*/ 134 w 192"/>
              <a:gd name="T23" fmla="*/ 79 h 192"/>
              <a:gd name="T24" fmla="*/ 134 w 192"/>
              <a:gd name="T25" fmla="*/ 78 h 192"/>
              <a:gd name="T26" fmla="*/ 135 w 192"/>
              <a:gd name="T27" fmla="*/ 60 h 192"/>
              <a:gd name="T28" fmla="*/ 128 w 192"/>
              <a:gd name="T29" fmla="*/ 37 h 192"/>
              <a:gd name="T30" fmla="*/ 101 w 192"/>
              <a:gd name="T31" fmla="*/ 24 h 192"/>
              <a:gd name="T32" fmla="*/ 93 w 192"/>
              <a:gd name="T33" fmla="*/ 24 h 192"/>
              <a:gd name="T34" fmla="*/ 66 w 192"/>
              <a:gd name="T35" fmla="*/ 37 h 192"/>
              <a:gd name="T36" fmla="*/ 59 w 192"/>
              <a:gd name="T37" fmla="*/ 60 h 192"/>
              <a:gd name="T38" fmla="*/ 61 w 192"/>
              <a:gd name="T39" fmla="*/ 78 h 192"/>
              <a:gd name="T40" fmla="*/ 60 w 192"/>
              <a:gd name="T41" fmla="*/ 79 h 192"/>
              <a:gd name="T42" fmla="*/ 60 w 192"/>
              <a:gd name="T43" fmla="*/ 92 h 192"/>
              <a:gd name="T44" fmla="*/ 67 w 192"/>
              <a:gd name="T45" fmla="*/ 107 h 192"/>
              <a:gd name="T46" fmla="*/ 71 w 192"/>
              <a:gd name="T47" fmla="*/ 122 h 192"/>
              <a:gd name="T48" fmla="*/ 73 w 192"/>
              <a:gd name="T49" fmla="*/ 133 h 192"/>
              <a:gd name="T50" fmla="*/ 71 w 192"/>
              <a:gd name="T51" fmla="*/ 138 h 192"/>
              <a:gd name="T52" fmla="*/ 29 w 192"/>
              <a:gd name="T53" fmla="*/ 153 h 192"/>
              <a:gd name="T54" fmla="*/ 8 w 192"/>
              <a:gd name="T55" fmla="*/ 96 h 192"/>
              <a:gd name="T56" fmla="*/ 96 w 192"/>
              <a:gd name="T57" fmla="*/ 8 h 192"/>
              <a:gd name="T58" fmla="*/ 184 w 192"/>
              <a:gd name="T59" fmla="*/ 96 h 192"/>
              <a:gd name="T60" fmla="*/ 164 w 192"/>
              <a:gd name="T61" fmla="*/ 152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92" h="192">
                <a:moveTo>
                  <a:pt x="96" y="0"/>
                </a:moveTo>
                <a:cubicBezTo>
                  <a:pt x="43" y="0"/>
                  <a:pt x="0" y="43"/>
                  <a:pt x="0" y="96"/>
                </a:cubicBezTo>
                <a:cubicBezTo>
                  <a:pt x="0" y="149"/>
                  <a:pt x="43" y="192"/>
                  <a:pt x="96" y="192"/>
                </a:cubicBezTo>
                <a:cubicBezTo>
                  <a:pt x="149" y="192"/>
                  <a:pt x="192" y="149"/>
                  <a:pt x="192" y="96"/>
                </a:cubicBezTo>
                <a:cubicBezTo>
                  <a:pt x="192" y="43"/>
                  <a:pt x="149" y="0"/>
                  <a:pt x="96" y="0"/>
                </a:cubicBezTo>
                <a:close/>
                <a:moveTo>
                  <a:pt x="164" y="152"/>
                </a:moveTo>
                <a:cubicBezTo>
                  <a:pt x="155" y="148"/>
                  <a:pt x="135" y="141"/>
                  <a:pt x="122" y="137"/>
                </a:cubicBezTo>
                <a:cubicBezTo>
                  <a:pt x="121" y="137"/>
                  <a:pt x="121" y="137"/>
                  <a:pt x="121" y="133"/>
                </a:cubicBezTo>
                <a:cubicBezTo>
                  <a:pt x="121" y="129"/>
                  <a:pt x="122" y="125"/>
                  <a:pt x="124" y="122"/>
                </a:cubicBezTo>
                <a:cubicBezTo>
                  <a:pt x="125" y="118"/>
                  <a:pt x="127" y="112"/>
                  <a:pt x="128" y="107"/>
                </a:cubicBezTo>
                <a:cubicBezTo>
                  <a:pt x="130" y="105"/>
                  <a:pt x="132" y="100"/>
                  <a:pt x="134" y="92"/>
                </a:cubicBezTo>
                <a:cubicBezTo>
                  <a:pt x="136" y="85"/>
                  <a:pt x="135" y="82"/>
                  <a:pt x="134" y="79"/>
                </a:cubicBezTo>
                <a:cubicBezTo>
                  <a:pt x="134" y="79"/>
                  <a:pt x="134" y="79"/>
                  <a:pt x="134" y="78"/>
                </a:cubicBezTo>
                <a:cubicBezTo>
                  <a:pt x="133" y="77"/>
                  <a:pt x="134" y="68"/>
                  <a:pt x="135" y="60"/>
                </a:cubicBezTo>
                <a:cubicBezTo>
                  <a:pt x="136" y="56"/>
                  <a:pt x="135" y="45"/>
                  <a:pt x="128" y="37"/>
                </a:cubicBezTo>
                <a:cubicBezTo>
                  <a:pt x="124" y="31"/>
                  <a:pt x="116" y="25"/>
                  <a:pt x="101" y="24"/>
                </a:cubicBezTo>
                <a:cubicBezTo>
                  <a:pt x="93" y="24"/>
                  <a:pt x="93" y="24"/>
                  <a:pt x="93" y="24"/>
                </a:cubicBezTo>
                <a:cubicBezTo>
                  <a:pt x="79" y="25"/>
                  <a:pt x="70" y="31"/>
                  <a:pt x="66" y="37"/>
                </a:cubicBezTo>
                <a:cubicBezTo>
                  <a:pt x="60" y="45"/>
                  <a:pt x="58" y="56"/>
                  <a:pt x="59" y="60"/>
                </a:cubicBezTo>
                <a:cubicBezTo>
                  <a:pt x="61" y="68"/>
                  <a:pt x="61" y="77"/>
                  <a:pt x="61" y="78"/>
                </a:cubicBezTo>
                <a:cubicBezTo>
                  <a:pt x="61" y="79"/>
                  <a:pt x="61" y="79"/>
                  <a:pt x="60" y="79"/>
                </a:cubicBezTo>
                <a:cubicBezTo>
                  <a:pt x="60" y="82"/>
                  <a:pt x="59" y="85"/>
                  <a:pt x="60" y="92"/>
                </a:cubicBezTo>
                <a:cubicBezTo>
                  <a:pt x="62" y="100"/>
                  <a:pt x="65" y="105"/>
                  <a:pt x="67" y="107"/>
                </a:cubicBezTo>
                <a:cubicBezTo>
                  <a:pt x="67" y="112"/>
                  <a:pt x="69" y="118"/>
                  <a:pt x="71" y="122"/>
                </a:cubicBezTo>
                <a:cubicBezTo>
                  <a:pt x="72" y="124"/>
                  <a:pt x="73" y="128"/>
                  <a:pt x="73" y="133"/>
                </a:cubicBezTo>
                <a:cubicBezTo>
                  <a:pt x="73" y="137"/>
                  <a:pt x="72" y="137"/>
                  <a:pt x="71" y="138"/>
                </a:cubicBezTo>
                <a:cubicBezTo>
                  <a:pt x="58" y="142"/>
                  <a:pt x="37" y="149"/>
                  <a:pt x="29" y="153"/>
                </a:cubicBezTo>
                <a:cubicBezTo>
                  <a:pt x="16" y="137"/>
                  <a:pt x="8" y="117"/>
                  <a:pt x="8" y="96"/>
                </a:cubicBezTo>
                <a:cubicBezTo>
                  <a:pt x="8" y="47"/>
                  <a:pt x="48" y="8"/>
                  <a:pt x="96" y="8"/>
                </a:cubicBezTo>
                <a:cubicBezTo>
                  <a:pt x="145" y="8"/>
                  <a:pt x="184" y="47"/>
                  <a:pt x="184" y="96"/>
                </a:cubicBezTo>
                <a:cubicBezTo>
                  <a:pt x="184" y="117"/>
                  <a:pt x="177" y="137"/>
                  <a:pt x="164" y="15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CDB6D20-F4C0-33F9-9980-BFF3D4400DAB}"/>
              </a:ext>
            </a:extLst>
          </p:cNvPr>
          <p:cNvGrpSpPr/>
          <p:nvPr/>
        </p:nvGrpSpPr>
        <p:grpSpPr>
          <a:xfrm>
            <a:off x="1777010" y="3493637"/>
            <a:ext cx="726245" cy="727780"/>
            <a:chOff x="1033463" y="3729038"/>
            <a:chExt cx="750888" cy="75247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8" name="Freeform 16">
              <a:extLst>
                <a:ext uri="{FF2B5EF4-FFF2-40B4-BE49-F238E27FC236}">
                  <a16:creationId xmlns:a16="http://schemas.microsoft.com/office/drawing/2014/main" id="{A11BE48C-89E3-5139-A1DC-68C891A017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33463" y="3729038"/>
              <a:ext cx="750888" cy="752475"/>
            </a:xfrm>
            <a:custGeom>
              <a:avLst/>
              <a:gdLst>
                <a:gd name="T0" fmla="*/ 100 w 200"/>
                <a:gd name="T1" fmla="*/ 0 h 200"/>
                <a:gd name="T2" fmla="*/ 100 w 200"/>
                <a:gd name="T3" fmla="*/ 0 h 200"/>
                <a:gd name="T4" fmla="*/ 100 w 200"/>
                <a:gd name="T5" fmla="*/ 0 h 200"/>
                <a:gd name="T6" fmla="*/ 100 w 200"/>
                <a:gd name="T7" fmla="*/ 0 h 200"/>
                <a:gd name="T8" fmla="*/ 0 w 200"/>
                <a:gd name="T9" fmla="*/ 100 h 200"/>
                <a:gd name="T10" fmla="*/ 100 w 200"/>
                <a:gd name="T11" fmla="*/ 200 h 200"/>
                <a:gd name="T12" fmla="*/ 100 w 200"/>
                <a:gd name="T13" fmla="*/ 200 h 200"/>
                <a:gd name="T14" fmla="*/ 100 w 200"/>
                <a:gd name="T15" fmla="*/ 200 h 200"/>
                <a:gd name="T16" fmla="*/ 100 w 200"/>
                <a:gd name="T17" fmla="*/ 200 h 200"/>
                <a:gd name="T18" fmla="*/ 200 w 200"/>
                <a:gd name="T19" fmla="*/ 100 h 200"/>
                <a:gd name="T20" fmla="*/ 100 w 200"/>
                <a:gd name="T21" fmla="*/ 0 h 200"/>
                <a:gd name="T22" fmla="*/ 100 w 200"/>
                <a:gd name="T23" fmla="*/ 192 h 200"/>
                <a:gd name="T24" fmla="*/ 100 w 200"/>
                <a:gd name="T25" fmla="*/ 192 h 200"/>
                <a:gd name="T26" fmla="*/ 100 w 200"/>
                <a:gd name="T27" fmla="*/ 192 h 200"/>
                <a:gd name="T28" fmla="*/ 100 w 200"/>
                <a:gd name="T29" fmla="*/ 192 h 200"/>
                <a:gd name="T30" fmla="*/ 8 w 200"/>
                <a:gd name="T31" fmla="*/ 100 h 200"/>
                <a:gd name="T32" fmla="*/ 100 w 200"/>
                <a:gd name="T33" fmla="*/ 8 h 200"/>
                <a:gd name="T34" fmla="*/ 100 w 200"/>
                <a:gd name="T35" fmla="*/ 8 h 200"/>
                <a:gd name="T36" fmla="*/ 100 w 200"/>
                <a:gd name="T37" fmla="*/ 8 h 200"/>
                <a:gd name="T38" fmla="*/ 100 w 200"/>
                <a:gd name="T39" fmla="*/ 8 h 200"/>
                <a:gd name="T40" fmla="*/ 192 w 200"/>
                <a:gd name="T41" fmla="*/ 100 h 200"/>
                <a:gd name="T42" fmla="*/ 100 w 200"/>
                <a:gd name="T43" fmla="*/ 192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200">
                  <a:moveTo>
                    <a:pt x="100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200"/>
                    <a:pt x="10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56" y="200"/>
                    <a:pt x="200" y="155"/>
                    <a:pt x="200" y="100"/>
                  </a:cubicBezTo>
                  <a:cubicBezTo>
                    <a:pt x="200" y="45"/>
                    <a:pt x="156" y="0"/>
                    <a:pt x="100" y="0"/>
                  </a:cubicBezTo>
                  <a:close/>
                  <a:moveTo>
                    <a:pt x="100" y="192"/>
                  </a:moveTo>
                  <a:cubicBezTo>
                    <a:pt x="100" y="192"/>
                    <a:pt x="100" y="192"/>
                    <a:pt x="100" y="192"/>
                  </a:cubicBezTo>
                  <a:cubicBezTo>
                    <a:pt x="100" y="192"/>
                    <a:pt x="100" y="192"/>
                    <a:pt x="100" y="192"/>
                  </a:cubicBezTo>
                  <a:cubicBezTo>
                    <a:pt x="100" y="192"/>
                    <a:pt x="100" y="192"/>
                    <a:pt x="100" y="192"/>
                  </a:cubicBezTo>
                  <a:cubicBezTo>
                    <a:pt x="50" y="192"/>
                    <a:pt x="8" y="151"/>
                    <a:pt x="8" y="100"/>
                  </a:cubicBezTo>
                  <a:cubicBezTo>
                    <a:pt x="8" y="49"/>
                    <a:pt x="50" y="8"/>
                    <a:pt x="100" y="8"/>
                  </a:cubicBezTo>
                  <a:cubicBezTo>
                    <a:pt x="100" y="8"/>
                    <a:pt x="100" y="8"/>
                    <a:pt x="100" y="8"/>
                  </a:cubicBezTo>
                  <a:cubicBezTo>
                    <a:pt x="100" y="8"/>
                    <a:pt x="100" y="8"/>
                    <a:pt x="100" y="8"/>
                  </a:cubicBezTo>
                  <a:cubicBezTo>
                    <a:pt x="100" y="8"/>
                    <a:pt x="100" y="8"/>
                    <a:pt x="100" y="8"/>
                  </a:cubicBezTo>
                  <a:cubicBezTo>
                    <a:pt x="151" y="8"/>
                    <a:pt x="192" y="49"/>
                    <a:pt x="192" y="100"/>
                  </a:cubicBezTo>
                  <a:cubicBezTo>
                    <a:pt x="192" y="151"/>
                    <a:pt x="151" y="192"/>
                    <a:pt x="100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17">
              <a:extLst>
                <a:ext uri="{FF2B5EF4-FFF2-40B4-BE49-F238E27FC236}">
                  <a16:creationId xmlns:a16="http://schemas.microsoft.com/office/drawing/2014/main" id="{96EA9C75-EF27-2F5D-7C10-4E912805BBC8}"/>
                </a:ext>
              </a:extLst>
            </p:cNvPr>
            <p:cNvSpPr/>
            <p:nvPr/>
          </p:nvSpPr>
          <p:spPr bwMode="auto">
            <a:xfrm>
              <a:off x="1423988" y="3951288"/>
              <a:ext cx="123825" cy="139700"/>
            </a:xfrm>
            <a:custGeom>
              <a:avLst/>
              <a:gdLst>
                <a:gd name="T0" fmla="*/ 28 w 33"/>
                <a:gd name="T1" fmla="*/ 0 h 37"/>
                <a:gd name="T2" fmla="*/ 0 w 33"/>
                <a:gd name="T3" fmla="*/ 4 h 37"/>
                <a:gd name="T4" fmla="*/ 0 w 33"/>
                <a:gd name="T5" fmla="*/ 37 h 37"/>
                <a:gd name="T6" fmla="*/ 33 w 33"/>
                <a:gd name="T7" fmla="*/ 37 h 37"/>
                <a:gd name="T8" fmla="*/ 28 w 33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7">
                  <a:moveTo>
                    <a:pt x="28" y="0"/>
                  </a:moveTo>
                  <a:cubicBezTo>
                    <a:pt x="19" y="3"/>
                    <a:pt x="10" y="4"/>
                    <a:pt x="0" y="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23"/>
                    <a:pt x="31" y="11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18">
              <a:extLst>
                <a:ext uri="{FF2B5EF4-FFF2-40B4-BE49-F238E27FC236}">
                  <a16:creationId xmlns:a16="http://schemas.microsoft.com/office/drawing/2014/main" id="{4ABFB6E0-ACD6-87F4-8BAC-3E7AC630A07D}"/>
                </a:ext>
              </a:extLst>
            </p:cNvPr>
            <p:cNvSpPr/>
            <p:nvPr/>
          </p:nvSpPr>
          <p:spPr bwMode="auto">
            <a:xfrm>
              <a:off x="1423988" y="3794126"/>
              <a:ext cx="96838" cy="146050"/>
            </a:xfrm>
            <a:custGeom>
              <a:avLst/>
              <a:gdLst>
                <a:gd name="T0" fmla="*/ 0 w 26"/>
                <a:gd name="T1" fmla="*/ 0 h 39"/>
                <a:gd name="T2" fmla="*/ 0 w 26"/>
                <a:gd name="T3" fmla="*/ 39 h 39"/>
                <a:gd name="T4" fmla="*/ 26 w 26"/>
                <a:gd name="T5" fmla="*/ 35 h 39"/>
                <a:gd name="T6" fmla="*/ 0 w 26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9">
                  <a:moveTo>
                    <a:pt x="0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9" y="39"/>
                    <a:pt x="18" y="37"/>
                    <a:pt x="26" y="35"/>
                  </a:cubicBezTo>
                  <a:cubicBezTo>
                    <a:pt x="20" y="15"/>
                    <a:pt x="1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19">
              <a:extLst>
                <a:ext uri="{FF2B5EF4-FFF2-40B4-BE49-F238E27FC236}">
                  <a16:creationId xmlns:a16="http://schemas.microsoft.com/office/drawing/2014/main" id="{46E25A5E-EC97-D450-DB92-649FCE4FC6F0}"/>
                </a:ext>
              </a:extLst>
            </p:cNvPr>
            <p:cNvSpPr/>
            <p:nvPr/>
          </p:nvSpPr>
          <p:spPr bwMode="auto">
            <a:xfrm>
              <a:off x="1295400" y="3789363"/>
              <a:ext cx="98425" cy="150813"/>
            </a:xfrm>
            <a:custGeom>
              <a:avLst/>
              <a:gdLst>
                <a:gd name="T0" fmla="*/ 0 w 26"/>
                <a:gd name="T1" fmla="*/ 36 h 40"/>
                <a:gd name="T2" fmla="*/ 26 w 26"/>
                <a:gd name="T3" fmla="*/ 40 h 40"/>
                <a:gd name="T4" fmla="*/ 26 w 26"/>
                <a:gd name="T5" fmla="*/ 0 h 40"/>
                <a:gd name="T6" fmla="*/ 0 w 26"/>
                <a:gd name="T7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40">
                  <a:moveTo>
                    <a:pt x="0" y="36"/>
                  </a:moveTo>
                  <a:cubicBezTo>
                    <a:pt x="9" y="38"/>
                    <a:pt x="17" y="40"/>
                    <a:pt x="26" y="4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7" y="3"/>
                    <a:pt x="7" y="16"/>
                    <a:pt x="0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20">
              <a:extLst>
                <a:ext uri="{FF2B5EF4-FFF2-40B4-BE49-F238E27FC236}">
                  <a16:creationId xmlns:a16="http://schemas.microsoft.com/office/drawing/2014/main" id="{208CDE6C-EF88-5CE7-87B5-0B3970245692}"/>
                </a:ext>
              </a:extLst>
            </p:cNvPr>
            <p:cNvSpPr/>
            <p:nvPr/>
          </p:nvSpPr>
          <p:spPr bwMode="auto">
            <a:xfrm>
              <a:off x="1484313" y="3797301"/>
              <a:ext cx="149225" cy="120650"/>
            </a:xfrm>
            <a:custGeom>
              <a:avLst/>
              <a:gdLst>
                <a:gd name="T0" fmla="*/ 40 w 40"/>
                <a:gd name="T1" fmla="*/ 23 h 32"/>
                <a:gd name="T2" fmla="*/ 0 w 40"/>
                <a:gd name="T3" fmla="*/ 0 h 32"/>
                <a:gd name="T4" fmla="*/ 17 w 40"/>
                <a:gd name="T5" fmla="*/ 32 h 32"/>
                <a:gd name="T6" fmla="*/ 40 w 40"/>
                <a:gd name="T7" fmla="*/ 2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2">
                  <a:moveTo>
                    <a:pt x="40" y="23"/>
                  </a:moveTo>
                  <a:cubicBezTo>
                    <a:pt x="29" y="12"/>
                    <a:pt x="16" y="4"/>
                    <a:pt x="0" y="0"/>
                  </a:cubicBezTo>
                  <a:cubicBezTo>
                    <a:pt x="7" y="8"/>
                    <a:pt x="13" y="19"/>
                    <a:pt x="17" y="32"/>
                  </a:cubicBezTo>
                  <a:cubicBezTo>
                    <a:pt x="25" y="30"/>
                    <a:pt x="33" y="27"/>
                    <a:pt x="4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21">
              <a:extLst>
                <a:ext uri="{FF2B5EF4-FFF2-40B4-BE49-F238E27FC236}">
                  <a16:creationId xmlns:a16="http://schemas.microsoft.com/office/drawing/2014/main" id="{0D8E99DC-D0A5-7679-7F8E-CD96BC41AF87}"/>
                </a:ext>
              </a:extLst>
            </p:cNvPr>
            <p:cNvSpPr/>
            <p:nvPr/>
          </p:nvSpPr>
          <p:spPr bwMode="auto">
            <a:xfrm>
              <a:off x="1554163" y="3906838"/>
              <a:ext cx="169863" cy="184150"/>
            </a:xfrm>
            <a:custGeom>
              <a:avLst/>
              <a:gdLst>
                <a:gd name="T0" fmla="*/ 5 w 45"/>
                <a:gd name="T1" fmla="*/ 49 h 49"/>
                <a:gd name="T2" fmla="*/ 45 w 45"/>
                <a:gd name="T3" fmla="*/ 49 h 49"/>
                <a:gd name="T4" fmla="*/ 26 w 45"/>
                <a:gd name="T5" fmla="*/ 0 h 49"/>
                <a:gd name="T6" fmla="*/ 0 w 45"/>
                <a:gd name="T7" fmla="*/ 11 h 49"/>
                <a:gd name="T8" fmla="*/ 5 w 45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9">
                  <a:moveTo>
                    <a:pt x="5" y="49"/>
                  </a:moveTo>
                  <a:cubicBezTo>
                    <a:pt x="45" y="49"/>
                    <a:pt x="45" y="49"/>
                    <a:pt x="45" y="49"/>
                  </a:cubicBezTo>
                  <a:cubicBezTo>
                    <a:pt x="45" y="30"/>
                    <a:pt x="38" y="13"/>
                    <a:pt x="26" y="0"/>
                  </a:cubicBezTo>
                  <a:cubicBezTo>
                    <a:pt x="18" y="4"/>
                    <a:pt x="9" y="8"/>
                    <a:pt x="0" y="11"/>
                  </a:cubicBezTo>
                  <a:cubicBezTo>
                    <a:pt x="3" y="22"/>
                    <a:pt x="5" y="35"/>
                    <a:pt x="5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22">
              <a:extLst>
                <a:ext uri="{FF2B5EF4-FFF2-40B4-BE49-F238E27FC236}">
                  <a16:creationId xmlns:a16="http://schemas.microsoft.com/office/drawing/2014/main" id="{E32434D6-57C5-0F29-BE41-E9FFD1B1DBE6}"/>
                </a:ext>
              </a:extLst>
            </p:cNvPr>
            <p:cNvSpPr/>
            <p:nvPr/>
          </p:nvSpPr>
          <p:spPr bwMode="auto">
            <a:xfrm>
              <a:off x="1273175" y="3951288"/>
              <a:ext cx="120650" cy="139700"/>
            </a:xfrm>
            <a:custGeom>
              <a:avLst/>
              <a:gdLst>
                <a:gd name="T0" fmla="*/ 0 w 32"/>
                <a:gd name="T1" fmla="*/ 37 h 37"/>
                <a:gd name="T2" fmla="*/ 32 w 32"/>
                <a:gd name="T3" fmla="*/ 37 h 37"/>
                <a:gd name="T4" fmla="*/ 32 w 32"/>
                <a:gd name="T5" fmla="*/ 4 h 37"/>
                <a:gd name="T6" fmla="*/ 4 w 32"/>
                <a:gd name="T7" fmla="*/ 0 h 37"/>
                <a:gd name="T8" fmla="*/ 0 w 32"/>
                <a:gd name="T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7">
                  <a:moveTo>
                    <a:pt x="0" y="37"/>
                  </a:moveTo>
                  <a:cubicBezTo>
                    <a:pt x="32" y="37"/>
                    <a:pt x="32" y="37"/>
                    <a:pt x="32" y="37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23" y="4"/>
                    <a:pt x="13" y="3"/>
                    <a:pt x="4" y="0"/>
                  </a:cubicBezTo>
                  <a:cubicBezTo>
                    <a:pt x="2" y="11"/>
                    <a:pt x="0" y="23"/>
                    <a:pt x="0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23">
              <a:extLst>
                <a:ext uri="{FF2B5EF4-FFF2-40B4-BE49-F238E27FC236}">
                  <a16:creationId xmlns:a16="http://schemas.microsoft.com/office/drawing/2014/main" id="{EA6DAF72-35A7-5110-5FA9-F5C447761382}"/>
                </a:ext>
              </a:extLst>
            </p:cNvPr>
            <p:cNvSpPr/>
            <p:nvPr/>
          </p:nvSpPr>
          <p:spPr bwMode="auto">
            <a:xfrm>
              <a:off x="1423988" y="4121151"/>
              <a:ext cx="123825" cy="134938"/>
            </a:xfrm>
            <a:custGeom>
              <a:avLst/>
              <a:gdLst>
                <a:gd name="T0" fmla="*/ 33 w 33"/>
                <a:gd name="T1" fmla="*/ 0 h 36"/>
                <a:gd name="T2" fmla="*/ 0 w 33"/>
                <a:gd name="T3" fmla="*/ 0 h 36"/>
                <a:gd name="T4" fmla="*/ 0 w 33"/>
                <a:gd name="T5" fmla="*/ 33 h 36"/>
                <a:gd name="T6" fmla="*/ 28 w 33"/>
                <a:gd name="T7" fmla="*/ 36 h 36"/>
                <a:gd name="T8" fmla="*/ 33 w 33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6">
                  <a:moveTo>
                    <a:pt x="3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0" y="33"/>
                    <a:pt x="19" y="34"/>
                    <a:pt x="28" y="36"/>
                  </a:cubicBezTo>
                  <a:cubicBezTo>
                    <a:pt x="31" y="26"/>
                    <a:pt x="33" y="13"/>
                    <a:pt x="3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24">
              <a:extLst>
                <a:ext uri="{FF2B5EF4-FFF2-40B4-BE49-F238E27FC236}">
                  <a16:creationId xmlns:a16="http://schemas.microsoft.com/office/drawing/2014/main" id="{1E154811-AEDC-69B8-8479-487D6E9967D8}"/>
                </a:ext>
              </a:extLst>
            </p:cNvPr>
            <p:cNvSpPr/>
            <p:nvPr/>
          </p:nvSpPr>
          <p:spPr bwMode="auto">
            <a:xfrm>
              <a:off x="1273175" y="4121151"/>
              <a:ext cx="120650" cy="134938"/>
            </a:xfrm>
            <a:custGeom>
              <a:avLst/>
              <a:gdLst>
                <a:gd name="T0" fmla="*/ 4 w 32"/>
                <a:gd name="T1" fmla="*/ 36 h 36"/>
                <a:gd name="T2" fmla="*/ 32 w 32"/>
                <a:gd name="T3" fmla="*/ 33 h 36"/>
                <a:gd name="T4" fmla="*/ 32 w 32"/>
                <a:gd name="T5" fmla="*/ 0 h 36"/>
                <a:gd name="T6" fmla="*/ 0 w 32"/>
                <a:gd name="T7" fmla="*/ 0 h 36"/>
                <a:gd name="T8" fmla="*/ 4 w 32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6">
                  <a:moveTo>
                    <a:pt x="4" y="36"/>
                  </a:moveTo>
                  <a:cubicBezTo>
                    <a:pt x="13" y="34"/>
                    <a:pt x="23" y="33"/>
                    <a:pt x="32" y="33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2" y="26"/>
                    <a:pt x="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25">
              <a:extLst>
                <a:ext uri="{FF2B5EF4-FFF2-40B4-BE49-F238E27FC236}">
                  <a16:creationId xmlns:a16="http://schemas.microsoft.com/office/drawing/2014/main" id="{57C773BC-F50F-8F04-2EFA-C3EBE35C1B39}"/>
                </a:ext>
              </a:extLst>
            </p:cNvPr>
            <p:cNvSpPr/>
            <p:nvPr/>
          </p:nvSpPr>
          <p:spPr bwMode="auto">
            <a:xfrm>
              <a:off x="1295400" y="4270376"/>
              <a:ext cx="98425" cy="147638"/>
            </a:xfrm>
            <a:custGeom>
              <a:avLst/>
              <a:gdLst>
                <a:gd name="T0" fmla="*/ 26 w 26"/>
                <a:gd name="T1" fmla="*/ 39 h 39"/>
                <a:gd name="T2" fmla="*/ 26 w 26"/>
                <a:gd name="T3" fmla="*/ 0 h 39"/>
                <a:gd name="T4" fmla="*/ 0 w 26"/>
                <a:gd name="T5" fmla="*/ 3 h 39"/>
                <a:gd name="T6" fmla="*/ 26 w 26"/>
                <a:gd name="T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9">
                  <a:moveTo>
                    <a:pt x="26" y="39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7" y="0"/>
                    <a:pt x="9" y="1"/>
                    <a:pt x="0" y="3"/>
                  </a:cubicBezTo>
                  <a:cubicBezTo>
                    <a:pt x="7" y="23"/>
                    <a:pt x="17" y="37"/>
                    <a:pt x="26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26">
              <a:extLst>
                <a:ext uri="{FF2B5EF4-FFF2-40B4-BE49-F238E27FC236}">
                  <a16:creationId xmlns:a16="http://schemas.microsoft.com/office/drawing/2014/main" id="{C4709E76-3A1A-0D0D-2B38-A26F32A12684}"/>
                </a:ext>
              </a:extLst>
            </p:cNvPr>
            <p:cNvSpPr/>
            <p:nvPr/>
          </p:nvSpPr>
          <p:spPr bwMode="auto">
            <a:xfrm>
              <a:off x="1484313" y="4289426"/>
              <a:ext cx="149225" cy="123825"/>
            </a:xfrm>
            <a:custGeom>
              <a:avLst/>
              <a:gdLst>
                <a:gd name="T0" fmla="*/ 0 w 40"/>
                <a:gd name="T1" fmla="*/ 33 h 33"/>
                <a:gd name="T2" fmla="*/ 40 w 40"/>
                <a:gd name="T3" fmla="*/ 10 h 33"/>
                <a:gd name="T4" fmla="*/ 17 w 40"/>
                <a:gd name="T5" fmla="*/ 0 h 33"/>
                <a:gd name="T6" fmla="*/ 0 w 40"/>
                <a:gd name="T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3">
                  <a:moveTo>
                    <a:pt x="0" y="33"/>
                  </a:moveTo>
                  <a:cubicBezTo>
                    <a:pt x="16" y="29"/>
                    <a:pt x="30" y="21"/>
                    <a:pt x="40" y="10"/>
                  </a:cubicBezTo>
                  <a:cubicBezTo>
                    <a:pt x="33" y="6"/>
                    <a:pt x="25" y="3"/>
                    <a:pt x="17" y="0"/>
                  </a:cubicBezTo>
                  <a:cubicBezTo>
                    <a:pt x="13" y="14"/>
                    <a:pt x="7" y="25"/>
                    <a:pt x="0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27">
              <a:extLst>
                <a:ext uri="{FF2B5EF4-FFF2-40B4-BE49-F238E27FC236}">
                  <a16:creationId xmlns:a16="http://schemas.microsoft.com/office/drawing/2014/main" id="{363C8081-4AD7-B3FE-AA99-11F11C2CAA7A}"/>
                </a:ext>
              </a:extLst>
            </p:cNvPr>
            <p:cNvSpPr/>
            <p:nvPr/>
          </p:nvSpPr>
          <p:spPr bwMode="auto">
            <a:xfrm>
              <a:off x="1187450" y="3797301"/>
              <a:ext cx="149225" cy="120650"/>
            </a:xfrm>
            <a:custGeom>
              <a:avLst/>
              <a:gdLst>
                <a:gd name="T0" fmla="*/ 40 w 40"/>
                <a:gd name="T1" fmla="*/ 0 h 32"/>
                <a:gd name="T2" fmla="*/ 0 w 40"/>
                <a:gd name="T3" fmla="*/ 23 h 32"/>
                <a:gd name="T4" fmla="*/ 22 w 40"/>
                <a:gd name="T5" fmla="*/ 32 h 32"/>
                <a:gd name="T6" fmla="*/ 40 w 40"/>
                <a:gd name="T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32">
                  <a:moveTo>
                    <a:pt x="40" y="0"/>
                  </a:moveTo>
                  <a:cubicBezTo>
                    <a:pt x="24" y="4"/>
                    <a:pt x="10" y="12"/>
                    <a:pt x="0" y="23"/>
                  </a:cubicBezTo>
                  <a:cubicBezTo>
                    <a:pt x="7" y="27"/>
                    <a:pt x="14" y="30"/>
                    <a:pt x="22" y="32"/>
                  </a:cubicBezTo>
                  <a:cubicBezTo>
                    <a:pt x="27" y="19"/>
                    <a:pt x="33" y="8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28">
              <a:extLst>
                <a:ext uri="{FF2B5EF4-FFF2-40B4-BE49-F238E27FC236}">
                  <a16:creationId xmlns:a16="http://schemas.microsoft.com/office/drawing/2014/main" id="{C770555B-7D3F-F64E-0E8F-E6C352086C96}"/>
                </a:ext>
              </a:extLst>
            </p:cNvPr>
            <p:cNvSpPr/>
            <p:nvPr/>
          </p:nvSpPr>
          <p:spPr bwMode="auto">
            <a:xfrm>
              <a:off x="1554163" y="4121151"/>
              <a:ext cx="169863" cy="184150"/>
            </a:xfrm>
            <a:custGeom>
              <a:avLst/>
              <a:gdLst>
                <a:gd name="T0" fmla="*/ 0 w 45"/>
                <a:gd name="T1" fmla="*/ 38 h 49"/>
                <a:gd name="T2" fmla="*/ 26 w 45"/>
                <a:gd name="T3" fmla="*/ 49 h 49"/>
                <a:gd name="T4" fmla="*/ 45 w 45"/>
                <a:gd name="T5" fmla="*/ 0 h 49"/>
                <a:gd name="T6" fmla="*/ 5 w 45"/>
                <a:gd name="T7" fmla="*/ 0 h 49"/>
                <a:gd name="T8" fmla="*/ 0 w 45"/>
                <a:gd name="T9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9">
                  <a:moveTo>
                    <a:pt x="0" y="38"/>
                  </a:moveTo>
                  <a:cubicBezTo>
                    <a:pt x="10" y="41"/>
                    <a:pt x="18" y="45"/>
                    <a:pt x="26" y="49"/>
                  </a:cubicBezTo>
                  <a:cubicBezTo>
                    <a:pt x="38" y="36"/>
                    <a:pt x="45" y="19"/>
                    <a:pt x="4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4"/>
                    <a:pt x="3" y="27"/>
                    <a:pt x="0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29">
              <a:extLst>
                <a:ext uri="{FF2B5EF4-FFF2-40B4-BE49-F238E27FC236}">
                  <a16:creationId xmlns:a16="http://schemas.microsoft.com/office/drawing/2014/main" id="{F025AFEE-EF67-EB33-C860-9888DFEEEF29}"/>
                </a:ext>
              </a:extLst>
            </p:cNvPr>
            <p:cNvSpPr/>
            <p:nvPr/>
          </p:nvSpPr>
          <p:spPr bwMode="auto">
            <a:xfrm>
              <a:off x="1423988" y="4270376"/>
              <a:ext cx="96838" cy="147638"/>
            </a:xfrm>
            <a:custGeom>
              <a:avLst/>
              <a:gdLst>
                <a:gd name="T0" fmla="*/ 0 w 26"/>
                <a:gd name="T1" fmla="*/ 0 h 39"/>
                <a:gd name="T2" fmla="*/ 0 w 26"/>
                <a:gd name="T3" fmla="*/ 39 h 39"/>
                <a:gd name="T4" fmla="*/ 26 w 26"/>
                <a:gd name="T5" fmla="*/ 3 h 39"/>
                <a:gd name="T6" fmla="*/ 0 w 26"/>
                <a:gd name="T7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9">
                  <a:moveTo>
                    <a:pt x="0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10" y="36"/>
                    <a:pt x="20" y="23"/>
                    <a:pt x="26" y="3"/>
                  </a:cubicBezTo>
                  <a:cubicBezTo>
                    <a:pt x="18" y="1"/>
                    <a:pt x="9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30">
              <a:extLst>
                <a:ext uri="{FF2B5EF4-FFF2-40B4-BE49-F238E27FC236}">
                  <a16:creationId xmlns:a16="http://schemas.microsoft.com/office/drawing/2014/main" id="{F8E39248-00C9-AA4E-DCA1-93A0A2F8D48B}"/>
                </a:ext>
              </a:extLst>
            </p:cNvPr>
            <p:cNvSpPr/>
            <p:nvPr/>
          </p:nvSpPr>
          <p:spPr bwMode="auto">
            <a:xfrm>
              <a:off x="1093788" y="3906838"/>
              <a:ext cx="168275" cy="184150"/>
            </a:xfrm>
            <a:custGeom>
              <a:avLst/>
              <a:gdLst>
                <a:gd name="T0" fmla="*/ 45 w 45"/>
                <a:gd name="T1" fmla="*/ 10 h 49"/>
                <a:gd name="T2" fmla="*/ 19 w 45"/>
                <a:gd name="T3" fmla="*/ 0 h 49"/>
                <a:gd name="T4" fmla="*/ 0 w 45"/>
                <a:gd name="T5" fmla="*/ 49 h 49"/>
                <a:gd name="T6" fmla="*/ 40 w 45"/>
                <a:gd name="T7" fmla="*/ 49 h 49"/>
                <a:gd name="T8" fmla="*/ 45 w 45"/>
                <a:gd name="T9" fmla="*/ 1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9">
                  <a:moveTo>
                    <a:pt x="45" y="10"/>
                  </a:moveTo>
                  <a:cubicBezTo>
                    <a:pt x="36" y="8"/>
                    <a:pt x="28" y="4"/>
                    <a:pt x="19" y="0"/>
                  </a:cubicBezTo>
                  <a:cubicBezTo>
                    <a:pt x="8" y="13"/>
                    <a:pt x="1" y="30"/>
                    <a:pt x="0" y="49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41" y="35"/>
                    <a:pt x="42" y="22"/>
                    <a:pt x="4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31">
              <a:extLst>
                <a:ext uri="{FF2B5EF4-FFF2-40B4-BE49-F238E27FC236}">
                  <a16:creationId xmlns:a16="http://schemas.microsoft.com/office/drawing/2014/main" id="{2A9DF4C4-DEEF-D16A-18E3-3AFC1F79AA60}"/>
                </a:ext>
              </a:extLst>
            </p:cNvPr>
            <p:cNvSpPr/>
            <p:nvPr/>
          </p:nvSpPr>
          <p:spPr bwMode="auto">
            <a:xfrm>
              <a:off x="1093788" y="4121151"/>
              <a:ext cx="168275" cy="184150"/>
            </a:xfrm>
            <a:custGeom>
              <a:avLst/>
              <a:gdLst>
                <a:gd name="T0" fmla="*/ 40 w 45"/>
                <a:gd name="T1" fmla="*/ 0 h 49"/>
                <a:gd name="T2" fmla="*/ 0 w 45"/>
                <a:gd name="T3" fmla="*/ 0 h 49"/>
                <a:gd name="T4" fmla="*/ 19 w 45"/>
                <a:gd name="T5" fmla="*/ 49 h 49"/>
                <a:gd name="T6" fmla="*/ 45 w 45"/>
                <a:gd name="T7" fmla="*/ 38 h 49"/>
                <a:gd name="T8" fmla="*/ 40 w 45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9">
                  <a:moveTo>
                    <a:pt x="4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9"/>
                    <a:pt x="8" y="36"/>
                    <a:pt x="19" y="49"/>
                  </a:cubicBezTo>
                  <a:cubicBezTo>
                    <a:pt x="28" y="45"/>
                    <a:pt x="36" y="41"/>
                    <a:pt x="45" y="38"/>
                  </a:cubicBezTo>
                  <a:cubicBezTo>
                    <a:pt x="42" y="27"/>
                    <a:pt x="41" y="14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32">
              <a:extLst>
                <a:ext uri="{FF2B5EF4-FFF2-40B4-BE49-F238E27FC236}">
                  <a16:creationId xmlns:a16="http://schemas.microsoft.com/office/drawing/2014/main" id="{04FFE627-516F-1C52-4E73-DD49D3AA1501}"/>
                </a:ext>
              </a:extLst>
            </p:cNvPr>
            <p:cNvSpPr/>
            <p:nvPr/>
          </p:nvSpPr>
          <p:spPr bwMode="auto">
            <a:xfrm>
              <a:off x="1182688" y="4289426"/>
              <a:ext cx="153988" cy="123825"/>
            </a:xfrm>
            <a:custGeom>
              <a:avLst/>
              <a:gdLst>
                <a:gd name="T0" fmla="*/ 0 w 41"/>
                <a:gd name="T1" fmla="*/ 10 h 33"/>
                <a:gd name="T2" fmla="*/ 41 w 41"/>
                <a:gd name="T3" fmla="*/ 33 h 33"/>
                <a:gd name="T4" fmla="*/ 23 w 41"/>
                <a:gd name="T5" fmla="*/ 0 h 33"/>
                <a:gd name="T6" fmla="*/ 0 w 41"/>
                <a:gd name="T7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33">
                  <a:moveTo>
                    <a:pt x="0" y="10"/>
                  </a:moveTo>
                  <a:cubicBezTo>
                    <a:pt x="11" y="21"/>
                    <a:pt x="25" y="29"/>
                    <a:pt x="41" y="33"/>
                  </a:cubicBezTo>
                  <a:cubicBezTo>
                    <a:pt x="33" y="25"/>
                    <a:pt x="28" y="14"/>
                    <a:pt x="23" y="0"/>
                  </a:cubicBezTo>
                  <a:cubicBezTo>
                    <a:pt x="15" y="3"/>
                    <a:pt x="8" y="6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9C259D6-A8AF-ED52-DB4B-6A2ED4B514C7}"/>
              </a:ext>
            </a:extLst>
          </p:cNvPr>
          <p:cNvGrpSpPr/>
          <p:nvPr/>
        </p:nvGrpSpPr>
        <p:grpSpPr>
          <a:xfrm>
            <a:off x="7051500" y="3490686"/>
            <a:ext cx="726245" cy="726245"/>
            <a:chOff x="2384425" y="3744913"/>
            <a:chExt cx="750888" cy="75088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6" name="Freeform 33">
              <a:extLst>
                <a:ext uri="{FF2B5EF4-FFF2-40B4-BE49-F238E27FC236}">
                  <a16:creationId xmlns:a16="http://schemas.microsoft.com/office/drawing/2014/main" id="{21CBEA79-D455-C8F5-C943-261A267DF8D1}"/>
                </a:ext>
              </a:extLst>
            </p:cNvPr>
            <p:cNvSpPr/>
            <p:nvPr/>
          </p:nvSpPr>
          <p:spPr bwMode="auto">
            <a:xfrm>
              <a:off x="2384425" y="3744913"/>
              <a:ext cx="241300" cy="239713"/>
            </a:xfrm>
            <a:custGeom>
              <a:avLst/>
              <a:gdLst>
                <a:gd name="T0" fmla="*/ 64 w 64"/>
                <a:gd name="T1" fmla="*/ 0 h 64"/>
                <a:gd name="T2" fmla="*/ 40 w 64"/>
                <a:gd name="T3" fmla="*/ 0 h 64"/>
                <a:gd name="T4" fmla="*/ 0 w 64"/>
                <a:gd name="T5" fmla="*/ 40 h 64"/>
                <a:gd name="T6" fmla="*/ 0 w 64"/>
                <a:gd name="T7" fmla="*/ 64 h 64"/>
                <a:gd name="T8" fmla="*/ 12 w 64"/>
                <a:gd name="T9" fmla="*/ 64 h 64"/>
                <a:gd name="T10" fmla="*/ 64 w 64"/>
                <a:gd name="T11" fmla="*/ 11 h 64"/>
                <a:gd name="T12" fmla="*/ 64 w 64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4">
                  <a:moveTo>
                    <a:pt x="64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8"/>
                    <a:pt x="0" y="40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64" y="11"/>
                    <a:pt x="64" y="11"/>
                    <a:pt x="64" y="11"/>
                  </a:cubicBezTo>
                  <a:lnTo>
                    <a:pt x="6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Freeform 34">
              <a:extLst>
                <a:ext uri="{FF2B5EF4-FFF2-40B4-BE49-F238E27FC236}">
                  <a16:creationId xmlns:a16="http://schemas.microsoft.com/office/drawing/2014/main" id="{596E69DA-681A-96B6-CDB9-D75D6DC35AF6}"/>
                </a:ext>
              </a:extLst>
            </p:cNvPr>
            <p:cNvSpPr/>
            <p:nvPr/>
          </p:nvSpPr>
          <p:spPr bwMode="auto">
            <a:xfrm>
              <a:off x="2898775" y="3744913"/>
              <a:ext cx="236538" cy="239713"/>
            </a:xfrm>
            <a:custGeom>
              <a:avLst/>
              <a:gdLst>
                <a:gd name="T0" fmla="*/ 23 w 63"/>
                <a:gd name="T1" fmla="*/ 0 h 64"/>
                <a:gd name="T2" fmla="*/ 0 w 63"/>
                <a:gd name="T3" fmla="*/ 0 h 64"/>
                <a:gd name="T4" fmla="*/ 0 w 63"/>
                <a:gd name="T5" fmla="*/ 11 h 64"/>
                <a:gd name="T6" fmla="*/ 52 w 63"/>
                <a:gd name="T7" fmla="*/ 64 h 64"/>
                <a:gd name="T8" fmla="*/ 63 w 63"/>
                <a:gd name="T9" fmla="*/ 64 h 64"/>
                <a:gd name="T10" fmla="*/ 63 w 63"/>
                <a:gd name="T11" fmla="*/ 40 h 64"/>
                <a:gd name="T12" fmla="*/ 23 w 63"/>
                <a:gd name="T13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64">
                  <a:moveTo>
                    <a:pt x="2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3" y="40"/>
                    <a:pt x="63" y="40"/>
                    <a:pt x="63" y="40"/>
                  </a:cubicBezTo>
                  <a:cubicBezTo>
                    <a:pt x="63" y="18"/>
                    <a:pt x="45" y="0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8" name="Freeform 35">
              <a:extLst>
                <a:ext uri="{FF2B5EF4-FFF2-40B4-BE49-F238E27FC236}">
                  <a16:creationId xmlns:a16="http://schemas.microsoft.com/office/drawing/2014/main" id="{C06DACDE-E129-2425-BD5B-107E4CF482B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30463" y="3835401"/>
              <a:ext cx="660400" cy="660400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22 w 176"/>
                <a:gd name="T5" fmla="*/ 146 h 176"/>
                <a:gd name="T6" fmla="*/ 1 w 176"/>
                <a:gd name="T7" fmla="*/ 171 h 176"/>
                <a:gd name="T8" fmla="*/ 7 w 176"/>
                <a:gd name="T9" fmla="*/ 176 h 176"/>
                <a:gd name="T10" fmla="*/ 27 w 176"/>
                <a:gd name="T11" fmla="*/ 151 h 176"/>
                <a:gd name="T12" fmla="*/ 88 w 176"/>
                <a:gd name="T13" fmla="*/ 176 h 176"/>
                <a:gd name="T14" fmla="*/ 149 w 176"/>
                <a:gd name="T15" fmla="*/ 151 h 176"/>
                <a:gd name="T16" fmla="*/ 169 w 176"/>
                <a:gd name="T17" fmla="*/ 176 h 176"/>
                <a:gd name="T18" fmla="*/ 175 w 176"/>
                <a:gd name="T19" fmla="*/ 171 h 176"/>
                <a:gd name="T20" fmla="*/ 155 w 176"/>
                <a:gd name="T21" fmla="*/ 145 h 176"/>
                <a:gd name="T22" fmla="*/ 176 w 176"/>
                <a:gd name="T23" fmla="*/ 88 h 176"/>
                <a:gd name="T24" fmla="*/ 88 w 176"/>
                <a:gd name="T25" fmla="*/ 0 h 176"/>
                <a:gd name="T26" fmla="*/ 92 w 176"/>
                <a:gd name="T27" fmla="*/ 96 h 176"/>
                <a:gd name="T28" fmla="*/ 40 w 176"/>
                <a:gd name="T29" fmla="*/ 96 h 176"/>
                <a:gd name="T30" fmla="*/ 40 w 176"/>
                <a:gd name="T31" fmla="*/ 88 h 176"/>
                <a:gd name="T32" fmla="*/ 84 w 176"/>
                <a:gd name="T33" fmla="*/ 88 h 176"/>
                <a:gd name="T34" fmla="*/ 84 w 176"/>
                <a:gd name="T35" fmla="*/ 24 h 176"/>
                <a:gd name="T36" fmla="*/ 92 w 176"/>
                <a:gd name="T37" fmla="*/ 24 h 176"/>
                <a:gd name="T38" fmla="*/ 92 w 176"/>
                <a:gd name="T39" fmla="*/ 9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40" y="0"/>
                    <a:pt x="0" y="39"/>
                    <a:pt x="0" y="88"/>
                  </a:cubicBezTo>
                  <a:cubicBezTo>
                    <a:pt x="0" y="110"/>
                    <a:pt x="8" y="130"/>
                    <a:pt x="22" y="146"/>
                  </a:cubicBezTo>
                  <a:cubicBezTo>
                    <a:pt x="1" y="171"/>
                    <a:pt x="1" y="171"/>
                    <a:pt x="1" y="171"/>
                  </a:cubicBezTo>
                  <a:cubicBezTo>
                    <a:pt x="7" y="176"/>
                    <a:pt x="7" y="176"/>
                    <a:pt x="7" y="176"/>
                  </a:cubicBezTo>
                  <a:cubicBezTo>
                    <a:pt x="27" y="151"/>
                    <a:pt x="27" y="151"/>
                    <a:pt x="27" y="151"/>
                  </a:cubicBezTo>
                  <a:cubicBezTo>
                    <a:pt x="43" y="167"/>
                    <a:pt x="65" y="176"/>
                    <a:pt x="88" y="176"/>
                  </a:cubicBezTo>
                  <a:cubicBezTo>
                    <a:pt x="112" y="176"/>
                    <a:pt x="134" y="167"/>
                    <a:pt x="149" y="151"/>
                  </a:cubicBezTo>
                  <a:cubicBezTo>
                    <a:pt x="169" y="176"/>
                    <a:pt x="169" y="176"/>
                    <a:pt x="169" y="176"/>
                  </a:cubicBezTo>
                  <a:cubicBezTo>
                    <a:pt x="175" y="171"/>
                    <a:pt x="175" y="171"/>
                    <a:pt x="175" y="171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68" y="130"/>
                    <a:pt x="176" y="110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92" y="96"/>
                  </a:moveTo>
                  <a:cubicBezTo>
                    <a:pt x="40" y="96"/>
                    <a:pt x="40" y="96"/>
                    <a:pt x="40" y="96"/>
                  </a:cubicBezTo>
                  <a:cubicBezTo>
                    <a:pt x="40" y="88"/>
                    <a:pt x="40" y="88"/>
                    <a:pt x="40" y="88"/>
                  </a:cubicBezTo>
                  <a:cubicBezTo>
                    <a:pt x="84" y="88"/>
                    <a:pt x="84" y="88"/>
                    <a:pt x="84" y="88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92" y="24"/>
                    <a:pt x="92" y="24"/>
                    <a:pt x="92" y="24"/>
                  </a:cubicBezTo>
                  <a:lnTo>
                    <a:pt x="92" y="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9" name="Freeform 37">
            <a:extLst>
              <a:ext uri="{FF2B5EF4-FFF2-40B4-BE49-F238E27FC236}">
                <a16:creationId xmlns:a16="http://schemas.microsoft.com/office/drawing/2014/main" id="{A97361B9-5F8E-437B-26D4-465E28742330}"/>
              </a:ext>
            </a:extLst>
          </p:cNvPr>
          <p:cNvSpPr>
            <a:spLocks noEditPoints="1"/>
          </p:cNvSpPr>
          <p:nvPr/>
        </p:nvSpPr>
        <p:spPr bwMode="auto">
          <a:xfrm>
            <a:off x="9688744" y="3493636"/>
            <a:ext cx="726245" cy="727780"/>
          </a:xfrm>
          <a:custGeom>
            <a:avLst/>
            <a:gdLst>
              <a:gd name="T0" fmla="*/ 100 w 200"/>
              <a:gd name="T1" fmla="*/ 0 h 200"/>
              <a:gd name="T2" fmla="*/ 0 w 200"/>
              <a:gd name="T3" fmla="*/ 100 h 200"/>
              <a:gd name="T4" fmla="*/ 100 w 200"/>
              <a:gd name="T5" fmla="*/ 200 h 200"/>
              <a:gd name="T6" fmla="*/ 200 w 200"/>
              <a:gd name="T7" fmla="*/ 100 h 200"/>
              <a:gd name="T8" fmla="*/ 100 w 200"/>
              <a:gd name="T9" fmla="*/ 0 h 200"/>
              <a:gd name="T10" fmla="*/ 54 w 200"/>
              <a:gd name="T11" fmla="*/ 53 h 200"/>
              <a:gd name="T12" fmla="*/ 59 w 200"/>
              <a:gd name="T13" fmla="*/ 53 h 200"/>
              <a:gd name="T14" fmla="*/ 107 w 200"/>
              <a:gd name="T15" fmla="*/ 90 h 200"/>
              <a:gd name="T16" fmla="*/ 108 w 200"/>
              <a:gd name="T17" fmla="*/ 91 h 200"/>
              <a:gd name="T18" fmla="*/ 112 w 200"/>
              <a:gd name="T19" fmla="*/ 100 h 200"/>
              <a:gd name="T20" fmla="*/ 100 w 200"/>
              <a:gd name="T21" fmla="*/ 112 h 200"/>
              <a:gd name="T22" fmla="*/ 91 w 200"/>
              <a:gd name="T23" fmla="*/ 107 h 200"/>
              <a:gd name="T24" fmla="*/ 91 w 200"/>
              <a:gd name="T25" fmla="*/ 107 h 200"/>
              <a:gd name="T26" fmla="*/ 53 w 200"/>
              <a:gd name="T27" fmla="*/ 59 h 200"/>
              <a:gd name="T28" fmla="*/ 54 w 200"/>
              <a:gd name="T29" fmla="*/ 53 h 200"/>
              <a:gd name="T30" fmla="*/ 100 w 200"/>
              <a:gd name="T31" fmla="*/ 192 h 200"/>
              <a:gd name="T32" fmla="*/ 8 w 200"/>
              <a:gd name="T33" fmla="*/ 100 h 200"/>
              <a:gd name="T34" fmla="*/ 35 w 200"/>
              <a:gd name="T35" fmla="*/ 35 h 200"/>
              <a:gd name="T36" fmla="*/ 41 w 200"/>
              <a:gd name="T37" fmla="*/ 40 h 200"/>
              <a:gd name="T38" fmla="*/ 16 w 200"/>
              <a:gd name="T39" fmla="*/ 100 h 200"/>
              <a:gd name="T40" fmla="*/ 100 w 200"/>
              <a:gd name="T41" fmla="*/ 184 h 200"/>
              <a:gd name="T42" fmla="*/ 184 w 200"/>
              <a:gd name="T43" fmla="*/ 100 h 200"/>
              <a:gd name="T44" fmla="*/ 104 w 200"/>
              <a:gd name="T45" fmla="*/ 16 h 200"/>
              <a:gd name="T46" fmla="*/ 104 w 200"/>
              <a:gd name="T47" fmla="*/ 48 h 200"/>
              <a:gd name="T48" fmla="*/ 96 w 200"/>
              <a:gd name="T49" fmla="*/ 48 h 200"/>
              <a:gd name="T50" fmla="*/ 96 w 200"/>
              <a:gd name="T51" fmla="*/ 16 h 200"/>
              <a:gd name="T52" fmla="*/ 96 w 200"/>
              <a:gd name="T53" fmla="*/ 12 h 200"/>
              <a:gd name="T54" fmla="*/ 96 w 200"/>
              <a:gd name="T55" fmla="*/ 8 h 200"/>
              <a:gd name="T56" fmla="*/ 100 w 200"/>
              <a:gd name="T57" fmla="*/ 8 h 200"/>
              <a:gd name="T58" fmla="*/ 192 w 200"/>
              <a:gd name="T59" fmla="*/ 100 h 200"/>
              <a:gd name="T60" fmla="*/ 100 w 200"/>
              <a:gd name="T61" fmla="*/ 19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00" h="200">
                <a:moveTo>
                  <a:pt x="100" y="0"/>
                </a:moveTo>
                <a:cubicBezTo>
                  <a:pt x="45" y="0"/>
                  <a:pt x="0" y="45"/>
                  <a:pt x="0" y="100"/>
                </a:cubicBezTo>
                <a:cubicBezTo>
                  <a:pt x="0" y="155"/>
                  <a:pt x="45" y="200"/>
                  <a:pt x="100" y="200"/>
                </a:cubicBezTo>
                <a:cubicBezTo>
                  <a:pt x="156" y="200"/>
                  <a:pt x="200" y="155"/>
                  <a:pt x="200" y="100"/>
                </a:cubicBezTo>
                <a:cubicBezTo>
                  <a:pt x="200" y="45"/>
                  <a:pt x="156" y="0"/>
                  <a:pt x="100" y="0"/>
                </a:cubicBezTo>
                <a:close/>
                <a:moveTo>
                  <a:pt x="54" y="53"/>
                </a:moveTo>
                <a:cubicBezTo>
                  <a:pt x="55" y="52"/>
                  <a:pt x="58" y="52"/>
                  <a:pt x="59" y="53"/>
                </a:cubicBezTo>
                <a:cubicBezTo>
                  <a:pt x="107" y="90"/>
                  <a:pt x="107" y="90"/>
                  <a:pt x="107" y="90"/>
                </a:cubicBezTo>
                <a:cubicBezTo>
                  <a:pt x="108" y="90"/>
                  <a:pt x="108" y="91"/>
                  <a:pt x="108" y="91"/>
                </a:cubicBezTo>
                <a:cubicBezTo>
                  <a:pt x="111" y="93"/>
                  <a:pt x="112" y="96"/>
                  <a:pt x="112" y="100"/>
                </a:cubicBezTo>
                <a:cubicBezTo>
                  <a:pt x="112" y="107"/>
                  <a:pt x="107" y="112"/>
                  <a:pt x="100" y="112"/>
                </a:cubicBezTo>
                <a:cubicBezTo>
                  <a:pt x="97" y="112"/>
                  <a:pt x="93" y="110"/>
                  <a:pt x="91" y="107"/>
                </a:cubicBezTo>
                <a:cubicBezTo>
                  <a:pt x="91" y="107"/>
                  <a:pt x="91" y="107"/>
                  <a:pt x="91" y="107"/>
                </a:cubicBezTo>
                <a:cubicBezTo>
                  <a:pt x="53" y="59"/>
                  <a:pt x="53" y="59"/>
                  <a:pt x="53" y="59"/>
                </a:cubicBezTo>
                <a:cubicBezTo>
                  <a:pt x="52" y="57"/>
                  <a:pt x="52" y="54"/>
                  <a:pt x="54" y="53"/>
                </a:cubicBezTo>
                <a:close/>
                <a:moveTo>
                  <a:pt x="100" y="192"/>
                </a:moveTo>
                <a:cubicBezTo>
                  <a:pt x="50" y="192"/>
                  <a:pt x="8" y="151"/>
                  <a:pt x="8" y="100"/>
                </a:cubicBezTo>
                <a:cubicBezTo>
                  <a:pt x="8" y="74"/>
                  <a:pt x="19" y="51"/>
                  <a:pt x="35" y="35"/>
                </a:cubicBezTo>
                <a:cubicBezTo>
                  <a:pt x="41" y="40"/>
                  <a:pt x="41" y="40"/>
                  <a:pt x="41" y="40"/>
                </a:cubicBezTo>
                <a:cubicBezTo>
                  <a:pt x="26" y="56"/>
                  <a:pt x="16" y="77"/>
                  <a:pt x="16" y="100"/>
                </a:cubicBezTo>
                <a:cubicBezTo>
                  <a:pt x="16" y="146"/>
                  <a:pt x="54" y="184"/>
                  <a:pt x="100" y="184"/>
                </a:cubicBezTo>
                <a:cubicBezTo>
                  <a:pt x="147" y="184"/>
                  <a:pt x="184" y="146"/>
                  <a:pt x="184" y="100"/>
                </a:cubicBezTo>
                <a:cubicBezTo>
                  <a:pt x="184" y="55"/>
                  <a:pt x="149" y="18"/>
                  <a:pt x="104" y="16"/>
                </a:cubicBezTo>
                <a:cubicBezTo>
                  <a:pt x="104" y="48"/>
                  <a:pt x="104" y="48"/>
                  <a:pt x="104" y="48"/>
                </a:cubicBezTo>
                <a:cubicBezTo>
                  <a:pt x="96" y="48"/>
                  <a:pt x="96" y="48"/>
                  <a:pt x="96" y="48"/>
                </a:cubicBezTo>
                <a:cubicBezTo>
                  <a:pt x="96" y="16"/>
                  <a:pt x="96" y="16"/>
                  <a:pt x="96" y="16"/>
                </a:cubicBezTo>
                <a:cubicBezTo>
                  <a:pt x="96" y="12"/>
                  <a:pt x="96" y="12"/>
                  <a:pt x="96" y="12"/>
                </a:cubicBezTo>
                <a:cubicBezTo>
                  <a:pt x="96" y="8"/>
                  <a:pt x="96" y="8"/>
                  <a:pt x="96" y="8"/>
                </a:cubicBezTo>
                <a:cubicBezTo>
                  <a:pt x="98" y="8"/>
                  <a:pt x="99" y="8"/>
                  <a:pt x="100" y="8"/>
                </a:cubicBezTo>
                <a:cubicBezTo>
                  <a:pt x="151" y="8"/>
                  <a:pt x="192" y="49"/>
                  <a:pt x="192" y="100"/>
                </a:cubicBezTo>
                <a:cubicBezTo>
                  <a:pt x="192" y="151"/>
                  <a:pt x="151" y="192"/>
                  <a:pt x="100" y="19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4EAA5FF3-CB3D-5800-A24B-329B2D6CECE4}"/>
              </a:ext>
            </a:extLst>
          </p:cNvPr>
          <p:cNvGrpSpPr/>
          <p:nvPr/>
        </p:nvGrpSpPr>
        <p:grpSpPr>
          <a:xfrm>
            <a:off x="1437669" y="1926832"/>
            <a:ext cx="1550789" cy="1252139"/>
            <a:chOff x="283599" y="1932582"/>
            <a:chExt cx="1550789" cy="1252139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8DB32BF8-21C7-26FE-FFC5-A8B6E1E20012}"/>
                </a:ext>
              </a:extLst>
            </p:cNvPr>
            <p:cNvSpPr txBox="1"/>
            <p:nvPr/>
          </p:nvSpPr>
          <p:spPr>
            <a:xfrm>
              <a:off x="283599" y="2190603"/>
              <a:ext cx="1550789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6062C8A6-B0E7-A2C7-EE02-A2612503C659}"/>
                </a:ext>
              </a:extLst>
            </p:cNvPr>
            <p:cNvSpPr txBox="1"/>
            <p:nvPr/>
          </p:nvSpPr>
          <p:spPr>
            <a:xfrm>
              <a:off x="283600" y="1932582"/>
              <a:ext cx="13911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9BE75900-DF44-6DC9-24E6-58EF346CFD2F}"/>
              </a:ext>
            </a:extLst>
          </p:cNvPr>
          <p:cNvGrpSpPr/>
          <p:nvPr/>
        </p:nvGrpSpPr>
        <p:grpSpPr>
          <a:xfrm>
            <a:off x="4122926" y="1926832"/>
            <a:ext cx="1550789" cy="1252139"/>
            <a:chOff x="283599" y="1932582"/>
            <a:chExt cx="1550789" cy="1252139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833E6485-9D50-E4DF-EC7D-2269E29187D3}"/>
                </a:ext>
              </a:extLst>
            </p:cNvPr>
            <p:cNvSpPr txBox="1"/>
            <p:nvPr/>
          </p:nvSpPr>
          <p:spPr>
            <a:xfrm>
              <a:off x="283599" y="2190603"/>
              <a:ext cx="1550789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24" name="文本框 1023">
              <a:extLst>
                <a:ext uri="{FF2B5EF4-FFF2-40B4-BE49-F238E27FC236}">
                  <a16:creationId xmlns:a16="http://schemas.microsoft.com/office/drawing/2014/main" id="{9AA2F4DB-23EC-FDB8-C360-FCC709A11EA7}"/>
                </a:ext>
              </a:extLst>
            </p:cNvPr>
            <p:cNvSpPr txBox="1"/>
            <p:nvPr/>
          </p:nvSpPr>
          <p:spPr>
            <a:xfrm>
              <a:off x="283600" y="1932582"/>
              <a:ext cx="13911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25" name="组合 1024">
            <a:extLst>
              <a:ext uri="{FF2B5EF4-FFF2-40B4-BE49-F238E27FC236}">
                <a16:creationId xmlns:a16="http://schemas.microsoft.com/office/drawing/2014/main" id="{0CE44C7C-7723-9768-7A02-9452D7A11872}"/>
              </a:ext>
            </a:extLst>
          </p:cNvPr>
          <p:cNvGrpSpPr/>
          <p:nvPr/>
        </p:nvGrpSpPr>
        <p:grpSpPr>
          <a:xfrm>
            <a:off x="6711334" y="1926832"/>
            <a:ext cx="1550789" cy="1252139"/>
            <a:chOff x="283599" y="1932582"/>
            <a:chExt cx="1550789" cy="1252139"/>
          </a:xfrm>
        </p:grpSpPr>
        <p:sp>
          <p:nvSpPr>
            <p:cNvPr id="1026" name="文本框 1025">
              <a:extLst>
                <a:ext uri="{FF2B5EF4-FFF2-40B4-BE49-F238E27FC236}">
                  <a16:creationId xmlns:a16="http://schemas.microsoft.com/office/drawing/2014/main" id="{FD28FBC3-4114-E4A3-B6C3-A637E3D27FFE}"/>
                </a:ext>
              </a:extLst>
            </p:cNvPr>
            <p:cNvSpPr txBox="1"/>
            <p:nvPr/>
          </p:nvSpPr>
          <p:spPr>
            <a:xfrm>
              <a:off x="283599" y="2190603"/>
              <a:ext cx="1550789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27" name="文本框 1026">
              <a:extLst>
                <a:ext uri="{FF2B5EF4-FFF2-40B4-BE49-F238E27FC236}">
                  <a16:creationId xmlns:a16="http://schemas.microsoft.com/office/drawing/2014/main" id="{61B2AD51-7FAD-E17E-E32D-F24D77566D86}"/>
                </a:ext>
              </a:extLst>
            </p:cNvPr>
            <p:cNvSpPr txBox="1"/>
            <p:nvPr/>
          </p:nvSpPr>
          <p:spPr>
            <a:xfrm>
              <a:off x="283600" y="1932582"/>
              <a:ext cx="13911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28" name="组合 1027">
            <a:extLst>
              <a:ext uri="{FF2B5EF4-FFF2-40B4-BE49-F238E27FC236}">
                <a16:creationId xmlns:a16="http://schemas.microsoft.com/office/drawing/2014/main" id="{77AF743E-BBF7-ABA8-26FA-4E8980B8B667}"/>
              </a:ext>
            </a:extLst>
          </p:cNvPr>
          <p:cNvGrpSpPr/>
          <p:nvPr/>
        </p:nvGrpSpPr>
        <p:grpSpPr>
          <a:xfrm>
            <a:off x="9339971" y="1926832"/>
            <a:ext cx="1550789" cy="1252139"/>
            <a:chOff x="283599" y="1932582"/>
            <a:chExt cx="1550789" cy="1252139"/>
          </a:xfrm>
        </p:grpSpPr>
        <p:sp>
          <p:nvSpPr>
            <p:cNvPr id="1029" name="文本框 1028">
              <a:extLst>
                <a:ext uri="{FF2B5EF4-FFF2-40B4-BE49-F238E27FC236}">
                  <a16:creationId xmlns:a16="http://schemas.microsoft.com/office/drawing/2014/main" id="{EDB0FBDF-F32B-0854-2DCD-FE12BE07D161}"/>
                </a:ext>
              </a:extLst>
            </p:cNvPr>
            <p:cNvSpPr txBox="1"/>
            <p:nvPr/>
          </p:nvSpPr>
          <p:spPr>
            <a:xfrm>
              <a:off x="283599" y="2190603"/>
              <a:ext cx="1550789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30" name="文本框 1029">
              <a:extLst>
                <a:ext uri="{FF2B5EF4-FFF2-40B4-BE49-F238E27FC236}">
                  <a16:creationId xmlns:a16="http://schemas.microsoft.com/office/drawing/2014/main" id="{96AA91DA-E424-8773-3990-D2991B3813FA}"/>
                </a:ext>
              </a:extLst>
            </p:cNvPr>
            <p:cNvSpPr txBox="1"/>
            <p:nvPr/>
          </p:nvSpPr>
          <p:spPr>
            <a:xfrm>
              <a:off x="283600" y="1932582"/>
              <a:ext cx="13911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16453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文本框-1042" hidden="1">
            <a:extLst>
              <a:ext uri="{FF2B5EF4-FFF2-40B4-BE49-F238E27FC236}">
                <a16:creationId xmlns:a16="http://schemas.microsoft.com/office/drawing/2014/main" id="{F35CE283-B1DD-6DEC-E107-987E66BA0600}"/>
              </a:ext>
            </a:extLst>
          </p:cNvPr>
          <p:cNvSpPr txBox="1"/>
          <p:nvPr/>
        </p:nvSpPr>
        <p:spPr>
          <a:xfrm>
            <a:off x="1481777" y="1361862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latin typeface="胡晓波骚包体" panose="02010600030101010101" pitchFamily="2" charset="-122"/>
                <a:ea typeface="胡晓波骚包体" panose="02010600030101010101" pitchFamily="2" charset="-122"/>
              </a:rPr>
              <a:t>七月</a:t>
            </a:r>
          </a:p>
        </p:txBody>
      </p:sp>
      <p:sp>
        <p:nvSpPr>
          <p:cNvPr id="1044" name="文本框-1044" hidden="1">
            <a:extLst>
              <a:ext uri="{FF2B5EF4-FFF2-40B4-BE49-F238E27FC236}">
                <a16:creationId xmlns:a16="http://schemas.microsoft.com/office/drawing/2014/main" id="{83231ADF-39BF-A8D0-C9FB-F52D46D4645E}"/>
              </a:ext>
            </a:extLst>
          </p:cNvPr>
          <p:cNvSpPr txBox="1"/>
          <p:nvPr/>
        </p:nvSpPr>
        <p:spPr>
          <a:xfrm>
            <a:off x="2367161" y="2463327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latin typeface="胡晓波骚包体" panose="02010600030101010101" pitchFamily="2" charset="-122"/>
                <a:ea typeface="胡晓波骚包体" panose="02010600030101010101" pitchFamily="2" charset="-122"/>
              </a:defRPr>
            </a:lvl1pPr>
          </a:lstStyle>
          <a:p>
            <a:r>
              <a:rPr lang="zh-CN" altLang="en-US" sz="13800" dirty="0"/>
              <a:t>你好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09D5F3C-1ACF-6CD6-758D-1170A08CA2DA}"/>
              </a:ext>
            </a:extLst>
          </p:cNvPr>
          <p:cNvSpPr txBox="1"/>
          <p:nvPr/>
        </p:nvSpPr>
        <p:spPr>
          <a:xfrm>
            <a:off x="2075262" y="366709"/>
            <a:ext cx="25983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下半年工作重点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69AECF9-FC5D-1B2E-86D4-2509C4427E8B}"/>
              </a:ext>
            </a:extLst>
          </p:cNvPr>
          <p:cNvSpPr txBox="1"/>
          <p:nvPr/>
        </p:nvSpPr>
        <p:spPr>
          <a:xfrm>
            <a:off x="382192" y="-2431"/>
            <a:ext cx="101341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E76FCCDE-1261-14C6-C0F4-FEB517DFE019}"/>
              </a:ext>
            </a:extLst>
          </p:cNvPr>
          <p:cNvCxnSpPr/>
          <p:nvPr/>
        </p:nvCxnSpPr>
        <p:spPr>
          <a:xfrm>
            <a:off x="0" y="2644664"/>
            <a:ext cx="12196926" cy="0"/>
          </a:xfrm>
          <a:prstGeom prst="line">
            <a:avLst/>
          </a:prstGeom>
          <a:noFill/>
          <a:ln w="6350" cap="flat" cmpd="sng" algn="ctr">
            <a:solidFill>
              <a:sysClr val="window" lastClr="FFFFFF">
                <a:lumMod val="50000"/>
              </a:sysClr>
            </a:solidFill>
            <a:prstDash val="dash"/>
            <a:miter lim="800000"/>
          </a:ln>
          <a:effectLst/>
        </p:spPr>
      </p:cxnSp>
      <p:sp>
        <p:nvSpPr>
          <p:cNvPr id="42" name="椭圆 41">
            <a:extLst>
              <a:ext uri="{FF2B5EF4-FFF2-40B4-BE49-F238E27FC236}">
                <a16:creationId xmlns:a16="http://schemas.microsoft.com/office/drawing/2014/main" id="{D205D554-5E69-BCFF-D63E-837A804FA567}"/>
              </a:ext>
            </a:extLst>
          </p:cNvPr>
          <p:cNvSpPr>
            <a:spLocks noChangeAspect="1"/>
          </p:cNvSpPr>
          <p:nvPr/>
        </p:nvSpPr>
        <p:spPr>
          <a:xfrm>
            <a:off x="1390348" y="1996664"/>
            <a:ext cx="1296000" cy="1296000"/>
          </a:xfrm>
          <a:prstGeom prst="ellipse">
            <a:avLst/>
          </a:prstGeom>
          <a:solidFill>
            <a:srgbClr val="E8F6FA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rtlCol="0" anchor="ctr" anchorCtr="0">
            <a:noAutofit/>
          </a:bodyPr>
          <a:lstStyle/>
          <a:p>
            <a:pPr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6EC40225-9003-D599-7EAE-AC5C67292E40}"/>
              </a:ext>
            </a:extLst>
          </p:cNvPr>
          <p:cNvSpPr>
            <a:spLocks noChangeAspect="1"/>
          </p:cNvSpPr>
          <p:nvPr/>
        </p:nvSpPr>
        <p:spPr>
          <a:xfrm>
            <a:off x="4095451" y="1996664"/>
            <a:ext cx="1296000" cy="1296000"/>
          </a:xfrm>
          <a:prstGeom prst="ellipse">
            <a:avLst/>
          </a:prstGeom>
          <a:solidFill>
            <a:srgbClr val="FEFFB0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6F8CB73A-0EB1-F72B-86B0-6AFD36FEC611}"/>
              </a:ext>
            </a:extLst>
          </p:cNvPr>
          <p:cNvSpPr>
            <a:spLocks noChangeAspect="1"/>
          </p:cNvSpPr>
          <p:nvPr/>
        </p:nvSpPr>
        <p:spPr>
          <a:xfrm>
            <a:off x="6800552" y="1996664"/>
            <a:ext cx="1296000" cy="1296000"/>
          </a:xfrm>
          <a:prstGeom prst="ellipse">
            <a:avLst/>
          </a:prstGeom>
          <a:solidFill>
            <a:srgbClr val="E8F6FA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rtlCol="0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椭圆 44">
            <a:extLst>
              <a:ext uri="{FF2B5EF4-FFF2-40B4-BE49-F238E27FC236}">
                <a16:creationId xmlns:a16="http://schemas.microsoft.com/office/drawing/2014/main" id="{B7633857-2924-DF12-18AB-CA821B11D7D4}"/>
              </a:ext>
            </a:extLst>
          </p:cNvPr>
          <p:cNvSpPr>
            <a:spLocks noChangeAspect="1"/>
          </p:cNvSpPr>
          <p:nvPr/>
        </p:nvSpPr>
        <p:spPr>
          <a:xfrm>
            <a:off x="9505651" y="1996664"/>
            <a:ext cx="1296000" cy="1296000"/>
          </a:xfrm>
          <a:prstGeom prst="ellipse">
            <a:avLst/>
          </a:prstGeom>
          <a:solidFill>
            <a:srgbClr val="FEFFB0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E2135EA1-F915-8693-4AB8-2E2B7DBA1EF2}"/>
              </a:ext>
            </a:extLst>
          </p:cNvPr>
          <p:cNvSpPr/>
          <p:nvPr/>
        </p:nvSpPr>
        <p:spPr>
          <a:xfrm>
            <a:off x="5925834" y="2474497"/>
            <a:ext cx="340335" cy="340335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en-US" altLang="zh-CN" kern="0" dirty="0">
                <a:solidFill>
                  <a:prstClr val="white"/>
                </a:solidFill>
                <a:cs typeface="+mn-ea"/>
                <a:sym typeface="+mn-lt"/>
              </a:rPr>
              <a:t>&gt;</a:t>
            </a:r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6723DCB5-FFC4-1449-F608-6D8B2C1835D6}"/>
              </a:ext>
            </a:extLst>
          </p:cNvPr>
          <p:cNvSpPr/>
          <p:nvPr/>
        </p:nvSpPr>
        <p:spPr>
          <a:xfrm>
            <a:off x="3220733" y="2474497"/>
            <a:ext cx="340335" cy="340335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&gt;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0016B411-B381-F158-3D15-ADDE6EEC7F95}"/>
              </a:ext>
            </a:extLst>
          </p:cNvPr>
          <p:cNvSpPr/>
          <p:nvPr/>
        </p:nvSpPr>
        <p:spPr>
          <a:xfrm>
            <a:off x="8630935" y="2474497"/>
            <a:ext cx="340335" cy="340335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en-US" altLang="zh-CN" kern="0" dirty="0">
                <a:solidFill>
                  <a:prstClr val="white"/>
                </a:solidFill>
                <a:cs typeface="+mn-ea"/>
                <a:sym typeface="+mn-lt"/>
              </a:rPr>
              <a:t>&gt;</a:t>
            </a:r>
            <a:endParaRPr lang="zh-CN" altLang="en-US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F4A71288-10CE-8DC9-F63D-EDE2EB777986}"/>
              </a:ext>
            </a:extLst>
          </p:cNvPr>
          <p:cNvSpPr txBox="1"/>
          <p:nvPr/>
        </p:nvSpPr>
        <p:spPr>
          <a:xfrm>
            <a:off x="1587496" y="2486479"/>
            <a:ext cx="901704" cy="316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6CCA3858-B9A2-FD1A-A6C3-6B216F16D002}"/>
              </a:ext>
            </a:extLst>
          </p:cNvPr>
          <p:cNvSpPr txBox="1"/>
          <p:nvPr/>
        </p:nvSpPr>
        <p:spPr>
          <a:xfrm>
            <a:off x="4292599" y="2486479"/>
            <a:ext cx="901704" cy="316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1024" name="文本框 1023">
            <a:extLst>
              <a:ext uri="{FF2B5EF4-FFF2-40B4-BE49-F238E27FC236}">
                <a16:creationId xmlns:a16="http://schemas.microsoft.com/office/drawing/2014/main" id="{676CA966-2C16-213B-9E6B-AEB5DF465152}"/>
              </a:ext>
            </a:extLst>
          </p:cNvPr>
          <p:cNvSpPr txBox="1"/>
          <p:nvPr/>
        </p:nvSpPr>
        <p:spPr>
          <a:xfrm>
            <a:off x="6997702" y="2486479"/>
            <a:ext cx="901704" cy="316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关键词</a:t>
            </a:r>
          </a:p>
        </p:txBody>
      </p:sp>
      <p:sp>
        <p:nvSpPr>
          <p:cNvPr id="1025" name="文本框 1024">
            <a:extLst>
              <a:ext uri="{FF2B5EF4-FFF2-40B4-BE49-F238E27FC236}">
                <a16:creationId xmlns:a16="http://schemas.microsoft.com/office/drawing/2014/main" id="{395E4012-407F-F9F5-85B2-87A5028A0B77}"/>
              </a:ext>
            </a:extLst>
          </p:cNvPr>
          <p:cNvSpPr txBox="1"/>
          <p:nvPr/>
        </p:nvSpPr>
        <p:spPr>
          <a:xfrm>
            <a:off x="9714218" y="2486479"/>
            <a:ext cx="901704" cy="316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关键词</a:t>
            </a:r>
          </a:p>
        </p:txBody>
      </p:sp>
      <p:grpSp>
        <p:nvGrpSpPr>
          <p:cNvPr id="1026" name="组合 1025">
            <a:extLst>
              <a:ext uri="{FF2B5EF4-FFF2-40B4-BE49-F238E27FC236}">
                <a16:creationId xmlns:a16="http://schemas.microsoft.com/office/drawing/2014/main" id="{79676EDE-D4B6-D027-8E44-A176A8495E3D}"/>
              </a:ext>
            </a:extLst>
          </p:cNvPr>
          <p:cNvGrpSpPr/>
          <p:nvPr/>
        </p:nvGrpSpPr>
        <p:grpSpPr>
          <a:xfrm>
            <a:off x="961674" y="3608503"/>
            <a:ext cx="2153347" cy="1071999"/>
            <a:chOff x="283599" y="1881890"/>
            <a:chExt cx="2153347" cy="1071999"/>
          </a:xfrm>
        </p:grpSpPr>
        <p:sp>
          <p:nvSpPr>
            <p:cNvPr id="1027" name="文本框 1026">
              <a:extLst>
                <a:ext uri="{FF2B5EF4-FFF2-40B4-BE49-F238E27FC236}">
                  <a16:creationId xmlns:a16="http://schemas.microsoft.com/office/drawing/2014/main" id="{CCBB47E0-40A4-717B-CDFB-B7E224D5781A}"/>
                </a:ext>
              </a:extLst>
            </p:cNvPr>
            <p:cNvSpPr txBox="1"/>
            <p:nvPr/>
          </p:nvSpPr>
          <p:spPr>
            <a:xfrm>
              <a:off x="283599" y="2190603"/>
              <a:ext cx="215334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28" name="文本框 1027">
              <a:extLst>
                <a:ext uri="{FF2B5EF4-FFF2-40B4-BE49-F238E27FC236}">
                  <a16:creationId xmlns:a16="http://schemas.microsoft.com/office/drawing/2014/main" id="{380FABD7-472A-7254-2649-7859F9E1115D}"/>
                </a:ext>
              </a:extLst>
            </p:cNvPr>
            <p:cNvSpPr txBox="1"/>
            <p:nvPr/>
          </p:nvSpPr>
          <p:spPr>
            <a:xfrm>
              <a:off x="664706" y="1881890"/>
              <a:ext cx="13911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29" name="组合 1028">
            <a:extLst>
              <a:ext uri="{FF2B5EF4-FFF2-40B4-BE49-F238E27FC236}">
                <a16:creationId xmlns:a16="http://schemas.microsoft.com/office/drawing/2014/main" id="{7BA5D55F-9C33-BDC8-B5E4-0F315DA6A511}"/>
              </a:ext>
            </a:extLst>
          </p:cNvPr>
          <p:cNvGrpSpPr/>
          <p:nvPr/>
        </p:nvGrpSpPr>
        <p:grpSpPr>
          <a:xfrm>
            <a:off x="3666777" y="3608503"/>
            <a:ext cx="2153347" cy="1071999"/>
            <a:chOff x="283599" y="1881890"/>
            <a:chExt cx="2153347" cy="1071999"/>
          </a:xfrm>
        </p:grpSpPr>
        <p:sp>
          <p:nvSpPr>
            <p:cNvPr id="1030" name="文本框 1029">
              <a:extLst>
                <a:ext uri="{FF2B5EF4-FFF2-40B4-BE49-F238E27FC236}">
                  <a16:creationId xmlns:a16="http://schemas.microsoft.com/office/drawing/2014/main" id="{2D91288B-7C8D-E3B3-D273-68D4BE20EE56}"/>
                </a:ext>
              </a:extLst>
            </p:cNvPr>
            <p:cNvSpPr txBox="1"/>
            <p:nvPr/>
          </p:nvSpPr>
          <p:spPr>
            <a:xfrm>
              <a:off x="283599" y="2190603"/>
              <a:ext cx="215334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31" name="文本框 1030">
              <a:extLst>
                <a:ext uri="{FF2B5EF4-FFF2-40B4-BE49-F238E27FC236}">
                  <a16:creationId xmlns:a16="http://schemas.microsoft.com/office/drawing/2014/main" id="{0EBB7F0E-B73A-0BDB-28FE-AEED6AA61E26}"/>
                </a:ext>
              </a:extLst>
            </p:cNvPr>
            <p:cNvSpPr txBox="1"/>
            <p:nvPr/>
          </p:nvSpPr>
          <p:spPr>
            <a:xfrm>
              <a:off x="664706" y="1881890"/>
              <a:ext cx="13911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32" name="组合 1031">
            <a:extLst>
              <a:ext uri="{FF2B5EF4-FFF2-40B4-BE49-F238E27FC236}">
                <a16:creationId xmlns:a16="http://schemas.microsoft.com/office/drawing/2014/main" id="{D3B877A8-B0AA-CDE6-B21E-140C868CBE12}"/>
              </a:ext>
            </a:extLst>
          </p:cNvPr>
          <p:cNvGrpSpPr/>
          <p:nvPr/>
        </p:nvGrpSpPr>
        <p:grpSpPr>
          <a:xfrm>
            <a:off x="6371878" y="3608503"/>
            <a:ext cx="2153347" cy="1071999"/>
            <a:chOff x="283599" y="1881890"/>
            <a:chExt cx="2153347" cy="1071999"/>
          </a:xfrm>
        </p:grpSpPr>
        <p:sp>
          <p:nvSpPr>
            <p:cNvPr id="1033" name="文本框 1032">
              <a:extLst>
                <a:ext uri="{FF2B5EF4-FFF2-40B4-BE49-F238E27FC236}">
                  <a16:creationId xmlns:a16="http://schemas.microsoft.com/office/drawing/2014/main" id="{06A8084C-7845-4479-1884-97F544FD2678}"/>
                </a:ext>
              </a:extLst>
            </p:cNvPr>
            <p:cNvSpPr txBox="1"/>
            <p:nvPr/>
          </p:nvSpPr>
          <p:spPr>
            <a:xfrm>
              <a:off x="283599" y="2190603"/>
              <a:ext cx="215334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34" name="文本框 1033">
              <a:extLst>
                <a:ext uri="{FF2B5EF4-FFF2-40B4-BE49-F238E27FC236}">
                  <a16:creationId xmlns:a16="http://schemas.microsoft.com/office/drawing/2014/main" id="{394AA8F8-9FBE-C024-7306-224F18AA9D30}"/>
                </a:ext>
              </a:extLst>
            </p:cNvPr>
            <p:cNvSpPr txBox="1"/>
            <p:nvPr/>
          </p:nvSpPr>
          <p:spPr>
            <a:xfrm>
              <a:off x="664706" y="1881890"/>
              <a:ext cx="13911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35" name="组合 1034">
            <a:extLst>
              <a:ext uri="{FF2B5EF4-FFF2-40B4-BE49-F238E27FC236}">
                <a16:creationId xmlns:a16="http://schemas.microsoft.com/office/drawing/2014/main" id="{86694EA1-FB38-DD9B-6C29-1C36359AC720}"/>
              </a:ext>
            </a:extLst>
          </p:cNvPr>
          <p:cNvGrpSpPr/>
          <p:nvPr/>
        </p:nvGrpSpPr>
        <p:grpSpPr>
          <a:xfrm>
            <a:off x="9088396" y="3608503"/>
            <a:ext cx="2153347" cy="1071999"/>
            <a:chOff x="283599" y="1881890"/>
            <a:chExt cx="2153347" cy="1071999"/>
          </a:xfrm>
        </p:grpSpPr>
        <p:sp>
          <p:nvSpPr>
            <p:cNvPr id="1036" name="文本框 1035">
              <a:extLst>
                <a:ext uri="{FF2B5EF4-FFF2-40B4-BE49-F238E27FC236}">
                  <a16:creationId xmlns:a16="http://schemas.microsoft.com/office/drawing/2014/main" id="{A832136B-FC10-313C-27B9-51A0F218C766}"/>
                </a:ext>
              </a:extLst>
            </p:cNvPr>
            <p:cNvSpPr txBox="1"/>
            <p:nvPr/>
          </p:nvSpPr>
          <p:spPr>
            <a:xfrm>
              <a:off x="283599" y="2190603"/>
              <a:ext cx="215334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37" name="文本框 1036">
              <a:extLst>
                <a:ext uri="{FF2B5EF4-FFF2-40B4-BE49-F238E27FC236}">
                  <a16:creationId xmlns:a16="http://schemas.microsoft.com/office/drawing/2014/main" id="{F59DA80A-026B-EF1C-00F5-BEF79C905C2B}"/>
                </a:ext>
              </a:extLst>
            </p:cNvPr>
            <p:cNvSpPr txBox="1"/>
            <p:nvPr/>
          </p:nvSpPr>
          <p:spPr>
            <a:xfrm>
              <a:off x="664706" y="1881890"/>
              <a:ext cx="139113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78222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文本框-1042" hidden="1">
            <a:extLst>
              <a:ext uri="{FF2B5EF4-FFF2-40B4-BE49-F238E27FC236}">
                <a16:creationId xmlns:a16="http://schemas.microsoft.com/office/drawing/2014/main" id="{F35CE283-B1DD-6DEC-E107-987E66BA0600}"/>
              </a:ext>
            </a:extLst>
          </p:cNvPr>
          <p:cNvSpPr txBox="1"/>
          <p:nvPr/>
        </p:nvSpPr>
        <p:spPr>
          <a:xfrm>
            <a:off x="1481777" y="1361862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latin typeface="胡晓波骚包体" panose="02010600030101010101" pitchFamily="2" charset="-122"/>
                <a:ea typeface="胡晓波骚包体" panose="02010600030101010101" pitchFamily="2" charset="-122"/>
              </a:rPr>
              <a:t>七月</a:t>
            </a:r>
          </a:p>
        </p:txBody>
      </p:sp>
      <p:sp>
        <p:nvSpPr>
          <p:cNvPr id="1044" name="文本框-1044" hidden="1">
            <a:extLst>
              <a:ext uri="{FF2B5EF4-FFF2-40B4-BE49-F238E27FC236}">
                <a16:creationId xmlns:a16="http://schemas.microsoft.com/office/drawing/2014/main" id="{83231ADF-39BF-A8D0-C9FB-F52D46D4645E}"/>
              </a:ext>
            </a:extLst>
          </p:cNvPr>
          <p:cNvSpPr txBox="1"/>
          <p:nvPr/>
        </p:nvSpPr>
        <p:spPr>
          <a:xfrm>
            <a:off x="2367161" y="2463327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latin typeface="胡晓波骚包体" panose="02010600030101010101" pitchFamily="2" charset="-122"/>
                <a:ea typeface="胡晓波骚包体" panose="02010600030101010101" pitchFamily="2" charset="-122"/>
              </a:defRPr>
            </a:lvl1pPr>
          </a:lstStyle>
          <a:p>
            <a:r>
              <a:rPr lang="zh-CN" altLang="en-US" sz="13800" dirty="0"/>
              <a:t>你好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09D5F3C-1ACF-6CD6-758D-1170A08CA2DA}"/>
              </a:ext>
            </a:extLst>
          </p:cNvPr>
          <p:cNvSpPr txBox="1"/>
          <p:nvPr/>
        </p:nvSpPr>
        <p:spPr>
          <a:xfrm>
            <a:off x="2075262" y="366709"/>
            <a:ext cx="25983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下半年工作重点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69AECF9-FC5D-1B2E-86D4-2509C4427E8B}"/>
              </a:ext>
            </a:extLst>
          </p:cNvPr>
          <p:cNvSpPr txBox="1"/>
          <p:nvPr/>
        </p:nvSpPr>
        <p:spPr>
          <a:xfrm>
            <a:off x="382192" y="-2431"/>
            <a:ext cx="101341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4A7506D7-8A37-8786-3634-C414FA63BBA4}"/>
              </a:ext>
            </a:extLst>
          </p:cNvPr>
          <p:cNvSpPr/>
          <p:nvPr/>
        </p:nvSpPr>
        <p:spPr>
          <a:xfrm>
            <a:off x="4180114" y="1625600"/>
            <a:ext cx="3831772" cy="3831772"/>
          </a:xfrm>
          <a:prstGeom prst="ellipse">
            <a:avLst/>
          </a:prstGeom>
          <a:noFill/>
          <a:ln w="12700" cap="flat" cmpd="sng" algn="ctr">
            <a:solidFill>
              <a:schemeClr val="tx1">
                <a:lumMod val="65000"/>
                <a:lumOff val="35000"/>
              </a:schemeClr>
            </a:solidFill>
            <a:prstDash val="dash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72AF8E36-9FF0-C38D-A10C-79AF34D1E8C6}"/>
              </a:ext>
            </a:extLst>
          </p:cNvPr>
          <p:cNvSpPr/>
          <p:nvPr/>
        </p:nvSpPr>
        <p:spPr>
          <a:xfrm>
            <a:off x="4731657" y="2177143"/>
            <a:ext cx="2728686" cy="2728686"/>
          </a:xfrm>
          <a:prstGeom prst="ellipse">
            <a:avLst/>
          </a:prstGeom>
          <a:noFill/>
          <a:ln w="1143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38239FDA-817E-7E14-3441-03E4229FE2C0}"/>
              </a:ext>
            </a:extLst>
          </p:cNvPr>
          <p:cNvSpPr/>
          <p:nvPr/>
        </p:nvSpPr>
        <p:spPr>
          <a:xfrm>
            <a:off x="3788228" y="2179374"/>
            <a:ext cx="551543" cy="551543"/>
          </a:xfrm>
          <a:prstGeom prst="ellipse">
            <a:avLst/>
          </a:prstGeom>
          <a:solidFill>
            <a:srgbClr val="FEFFB0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900">
              <a:solidFill>
                <a:schemeClr val="tx1">
                  <a:lumMod val="65000"/>
                  <a:lumOff val="35000"/>
                </a:schemeClr>
              </a:solidFill>
              <a:cs typeface="+mn-ea"/>
            </a:endParaRP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59E05B39-89F6-E2A9-C8BC-3C5E2AA9AE76}"/>
              </a:ext>
            </a:extLst>
          </p:cNvPr>
          <p:cNvSpPr/>
          <p:nvPr/>
        </p:nvSpPr>
        <p:spPr>
          <a:xfrm>
            <a:off x="8011886" y="2179374"/>
            <a:ext cx="551543" cy="551543"/>
          </a:xfrm>
          <a:prstGeom prst="ellipse">
            <a:avLst/>
          </a:prstGeom>
          <a:solidFill>
            <a:srgbClr val="E8F6FA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rtlCol="0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cs typeface="+mn-ea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4017B94B-E945-1634-F79E-09CA458D2F7C}"/>
              </a:ext>
            </a:extLst>
          </p:cNvPr>
          <p:cNvGrpSpPr/>
          <p:nvPr/>
        </p:nvGrpSpPr>
        <p:grpSpPr>
          <a:xfrm>
            <a:off x="8723086" y="2050364"/>
            <a:ext cx="2859096" cy="791122"/>
            <a:chOff x="-94764" y="1931934"/>
            <a:chExt cx="2859096" cy="791122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76DC8DA2-E52E-392F-2A81-7F7680E91CEA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96C41782-AE88-8ED9-7415-3BF7FC4B92DA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21F6498D-F4AE-8D64-6B9F-FD70A3A2899A}"/>
              </a:ext>
            </a:extLst>
          </p:cNvPr>
          <p:cNvSpPr txBox="1"/>
          <p:nvPr/>
        </p:nvSpPr>
        <p:spPr>
          <a:xfrm>
            <a:off x="3859481" y="2270479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01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6E1F696-A142-10B7-5CA3-62F2F238C2C4}"/>
              </a:ext>
            </a:extLst>
          </p:cNvPr>
          <p:cNvSpPr txBox="1"/>
          <p:nvPr/>
        </p:nvSpPr>
        <p:spPr>
          <a:xfrm>
            <a:off x="8074927" y="2270479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02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682B4B9C-13A8-CE4D-32C4-49EB95C0CB4F}"/>
              </a:ext>
            </a:extLst>
          </p:cNvPr>
          <p:cNvGrpSpPr/>
          <p:nvPr/>
        </p:nvGrpSpPr>
        <p:grpSpPr>
          <a:xfrm>
            <a:off x="757473" y="2050364"/>
            <a:ext cx="2876409" cy="791122"/>
            <a:chOff x="-94764" y="1931934"/>
            <a:chExt cx="2876409" cy="7911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17EDACEF-7080-D0FC-4785-C9F8DA197214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7B7BF35-57BE-D258-741A-54D99A11434F}"/>
                </a:ext>
              </a:extLst>
            </p:cNvPr>
            <p:cNvSpPr txBox="1"/>
            <p:nvPr/>
          </p:nvSpPr>
          <p:spPr>
            <a:xfrm>
              <a:off x="546078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5" name="椭圆 14">
            <a:extLst>
              <a:ext uri="{FF2B5EF4-FFF2-40B4-BE49-F238E27FC236}">
                <a16:creationId xmlns:a16="http://schemas.microsoft.com/office/drawing/2014/main" id="{34085D2A-6AF4-7C88-2F8B-757C22F2B631}"/>
              </a:ext>
            </a:extLst>
          </p:cNvPr>
          <p:cNvSpPr/>
          <p:nvPr/>
        </p:nvSpPr>
        <p:spPr>
          <a:xfrm>
            <a:off x="3788228" y="4211822"/>
            <a:ext cx="551543" cy="551543"/>
          </a:xfrm>
          <a:prstGeom prst="ellipse">
            <a:avLst/>
          </a:prstGeom>
          <a:solidFill>
            <a:srgbClr val="E8F6FA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rtlCol="0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cs typeface="+mn-ea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A2D39610-EEE2-8F9F-C82A-7839E7011C3F}"/>
              </a:ext>
            </a:extLst>
          </p:cNvPr>
          <p:cNvSpPr/>
          <p:nvPr/>
        </p:nvSpPr>
        <p:spPr>
          <a:xfrm>
            <a:off x="8011886" y="4211822"/>
            <a:ext cx="551543" cy="551543"/>
          </a:xfrm>
          <a:prstGeom prst="ellipse">
            <a:avLst/>
          </a:prstGeom>
          <a:solidFill>
            <a:srgbClr val="FEFFB0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900">
              <a:solidFill>
                <a:schemeClr val="tx1">
                  <a:lumMod val="65000"/>
                  <a:lumOff val="35000"/>
                </a:schemeClr>
              </a:solidFill>
              <a:cs typeface="+mn-ea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CCCBE411-44F7-E7CA-EE0A-08F089E5C025}"/>
              </a:ext>
            </a:extLst>
          </p:cNvPr>
          <p:cNvGrpSpPr/>
          <p:nvPr/>
        </p:nvGrpSpPr>
        <p:grpSpPr>
          <a:xfrm>
            <a:off x="8723086" y="4082812"/>
            <a:ext cx="2859096" cy="791122"/>
            <a:chOff x="-94764" y="1931934"/>
            <a:chExt cx="2859096" cy="7911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A755F64B-CF4D-2F0C-D0B0-79E1E258C23A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C5E17B2-C226-5F0F-274D-16D9A8A193F2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67B3770D-0E00-7E00-642F-15E68FB8BDB3}"/>
              </a:ext>
            </a:extLst>
          </p:cNvPr>
          <p:cNvSpPr txBox="1"/>
          <p:nvPr/>
        </p:nvSpPr>
        <p:spPr>
          <a:xfrm>
            <a:off x="3859481" y="4302927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01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409F586C-4F1D-341D-CF50-C7E4A68A9E73}"/>
              </a:ext>
            </a:extLst>
          </p:cNvPr>
          <p:cNvSpPr txBox="1"/>
          <p:nvPr/>
        </p:nvSpPr>
        <p:spPr>
          <a:xfrm>
            <a:off x="8074927" y="4302927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02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227FC273-5E6A-EDC5-3139-8A53EACAF315}"/>
              </a:ext>
            </a:extLst>
          </p:cNvPr>
          <p:cNvGrpSpPr/>
          <p:nvPr/>
        </p:nvGrpSpPr>
        <p:grpSpPr>
          <a:xfrm>
            <a:off x="757473" y="4082812"/>
            <a:ext cx="2876409" cy="791122"/>
            <a:chOff x="-94764" y="1931934"/>
            <a:chExt cx="2876409" cy="7911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F1D6958A-C25F-6A70-FF4E-83C001065267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B6E5030-4BD0-8086-EE24-DE4D537C97E3}"/>
                </a:ext>
              </a:extLst>
            </p:cNvPr>
            <p:cNvSpPr txBox="1"/>
            <p:nvPr/>
          </p:nvSpPr>
          <p:spPr>
            <a:xfrm>
              <a:off x="546078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图形 891" descr="D:\51PPT模板网\51pptmoban.com\图片001.jpg">
            <a:extLst>
              <a:ext uri="{FF2B5EF4-FFF2-40B4-BE49-F238E27FC236}">
                <a16:creationId xmlns:a16="http://schemas.microsoft.com/office/drawing/2014/main" id="{6D50BEC8-8671-4586-ABF8-6FEAB19B08A2}"/>
              </a:ext>
            </a:extLst>
          </p:cNvPr>
          <p:cNvGrpSpPr/>
          <p:nvPr/>
        </p:nvGrpSpPr>
        <p:grpSpPr>
          <a:xfrm>
            <a:off x="4908619" y="1152547"/>
            <a:ext cx="2469561" cy="3953439"/>
            <a:chOff x="8611784" y="-2638941"/>
            <a:chExt cx="2469561" cy="3953439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164A5E2C-9B38-1862-85E7-3610395906BB}"/>
                </a:ext>
              </a:extLst>
            </p:cNvPr>
            <p:cNvSpPr/>
            <p:nvPr/>
          </p:nvSpPr>
          <p:spPr>
            <a:xfrm>
              <a:off x="9504125" y="-2358706"/>
              <a:ext cx="602294" cy="258365"/>
            </a:xfrm>
            <a:custGeom>
              <a:avLst/>
              <a:gdLst>
                <a:gd name="connsiteX0" fmla="*/ 602295 w 602294"/>
                <a:gd name="connsiteY0" fmla="*/ 258366 h 258365"/>
                <a:gd name="connsiteX1" fmla="*/ 301143 w 602294"/>
                <a:gd name="connsiteY1" fmla="*/ 0 h 258365"/>
                <a:gd name="connsiteX2" fmla="*/ 0 w 602294"/>
                <a:gd name="connsiteY2" fmla="*/ 258366 h 258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2294" h="258365">
                  <a:moveTo>
                    <a:pt x="602295" y="258366"/>
                  </a:moveTo>
                  <a:lnTo>
                    <a:pt x="301143" y="0"/>
                  </a:lnTo>
                  <a:lnTo>
                    <a:pt x="0" y="25836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BC131483-A31F-BBF9-629C-4A6AC08AF87F}"/>
                </a:ext>
              </a:extLst>
            </p:cNvPr>
            <p:cNvSpPr/>
            <p:nvPr/>
          </p:nvSpPr>
          <p:spPr>
            <a:xfrm>
              <a:off x="9525366" y="-2059478"/>
              <a:ext cx="581054" cy="168049"/>
            </a:xfrm>
            <a:custGeom>
              <a:avLst/>
              <a:gdLst>
                <a:gd name="connsiteX0" fmla="*/ 0 w 581054"/>
                <a:gd name="connsiteY0" fmla="*/ 0 h 168049"/>
                <a:gd name="connsiteX1" fmla="*/ 0 w 581054"/>
                <a:gd name="connsiteY1" fmla="*/ 168050 h 168049"/>
                <a:gd name="connsiteX2" fmla="*/ 80668 w 581054"/>
                <a:gd name="connsiteY2" fmla="*/ 0 h 168049"/>
                <a:gd name="connsiteX3" fmla="*/ 151724 w 581054"/>
                <a:gd name="connsiteY3" fmla="*/ 168050 h 168049"/>
                <a:gd name="connsiteX4" fmla="*/ 228553 w 581054"/>
                <a:gd name="connsiteY4" fmla="*/ 0 h 168049"/>
                <a:gd name="connsiteX5" fmla="*/ 309210 w 581054"/>
                <a:gd name="connsiteY5" fmla="*/ 168050 h 168049"/>
                <a:gd name="connsiteX6" fmla="*/ 382238 w 581054"/>
                <a:gd name="connsiteY6" fmla="*/ 0 h 168049"/>
                <a:gd name="connsiteX7" fmla="*/ 457105 w 581054"/>
                <a:gd name="connsiteY7" fmla="*/ 160344 h 168049"/>
                <a:gd name="connsiteX8" fmla="*/ 527342 w 581054"/>
                <a:gd name="connsiteY8" fmla="*/ 2391 h 168049"/>
                <a:gd name="connsiteX9" fmla="*/ 572329 w 581054"/>
                <a:gd name="connsiteY9" fmla="*/ 168050 h 168049"/>
                <a:gd name="connsiteX10" fmla="*/ 581054 w 581054"/>
                <a:gd name="connsiteY10" fmla="*/ 0 h 168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81054" h="168049">
                  <a:moveTo>
                    <a:pt x="0" y="0"/>
                  </a:moveTo>
                  <a:lnTo>
                    <a:pt x="0" y="168050"/>
                  </a:lnTo>
                  <a:lnTo>
                    <a:pt x="80668" y="0"/>
                  </a:lnTo>
                  <a:lnTo>
                    <a:pt x="151724" y="168050"/>
                  </a:lnTo>
                  <a:lnTo>
                    <a:pt x="228553" y="0"/>
                  </a:lnTo>
                  <a:lnTo>
                    <a:pt x="309210" y="168050"/>
                  </a:lnTo>
                  <a:lnTo>
                    <a:pt x="382238" y="0"/>
                  </a:lnTo>
                  <a:lnTo>
                    <a:pt x="457105" y="160344"/>
                  </a:lnTo>
                  <a:lnTo>
                    <a:pt x="527342" y="2391"/>
                  </a:lnTo>
                  <a:lnTo>
                    <a:pt x="572329" y="168050"/>
                  </a:lnTo>
                  <a:lnTo>
                    <a:pt x="581054" y="0"/>
                  </a:lnTo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D9DE034C-C7ED-39CE-C909-7556ADE67311}"/>
                </a:ext>
              </a:extLst>
            </p:cNvPr>
            <p:cNvSpPr/>
            <p:nvPr/>
          </p:nvSpPr>
          <p:spPr>
            <a:xfrm>
              <a:off x="9787399" y="-2638941"/>
              <a:ext cx="64532" cy="281959"/>
            </a:xfrm>
            <a:custGeom>
              <a:avLst/>
              <a:gdLst>
                <a:gd name="connsiteX0" fmla="*/ 64532 w 64532"/>
                <a:gd name="connsiteY0" fmla="*/ 281959 h 281959"/>
                <a:gd name="connsiteX1" fmla="*/ 0 w 64532"/>
                <a:gd name="connsiteY1" fmla="*/ 281959 h 281959"/>
                <a:gd name="connsiteX2" fmla="*/ 32271 w 64532"/>
                <a:gd name="connsiteY2" fmla="*/ 0 h 281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532" h="281959">
                  <a:moveTo>
                    <a:pt x="64532" y="281959"/>
                  </a:moveTo>
                  <a:lnTo>
                    <a:pt x="0" y="281959"/>
                  </a:lnTo>
                  <a:lnTo>
                    <a:pt x="32271" y="0"/>
                  </a:lnTo>
                  <a:close/>
                </a:path>
              </a:pathLst>
            </a:custGeom>
            <a:solidFill>
              <a:srgbClr val="1B1A1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EE99DD14-2A13-659C-C6CA-19A3C6F1EA19}"/>
                </a:ext>
              </a:extLst>
            </p:cNvPr>
            <p:cNvSpPr/>
            <p:nvPr/>
          </p:nvSpPr>
          <p:spPr>
            <a:xfrm>
              <a:off x="9452233" y="-2390167"/>
              <a:ext cx="734872" cy="315239"/>
            </a:xfrm>
            <a:custGeom>
              <a:avLst/>
              <a:gdLst>
                <a:gd name="connsiteX0" fmla="*/ 734873 w 734872"/>
                <a:gd name="connsiteY0" fmla="*/ 315239 h 315239"/>
                <a:gd name="connsiteX1" fmla="*/ 367436 w 734872"/>
                <a:gd name="connsiteY1" fmla="*/ 0 h 315239"/>
                <a:gd name="connsiteX2" fmla="*/ 0 w 734872"/>
                <a:gd name="connsiteY2" fmla="*/ 315239 h 31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34872" h="315239">
                  <a:moveTo>
                    <a:pt x="734873" y="315239"/>
                  </a:moveTo>
                  <a:lnTo>
                    <a:pt x="367436" y="0"/>
                  </a:lnTo>
                  <a:lnTo>
                    <a:pt x="0" y="315239"/>
                  </a:lnTo>
                  <a:close/>
                </a:path>
              </a:pathLst>
            </a:custGeom>
            <a:solidFill>
              <a:srgbClr val="1B1A1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689A68F5-2423-E0A0-8652-242D8A69DE4E}"/>
                </a:ext>
              </a:extLst>
            </p:cNvPr>
            <p:cNvSpPr/>
            <p:nvPr/>
          </p:nvSpPr>
          <p:spPr>
            <a:xfrm>
              <a:off x="9452233" y="-2388243"/>
              <a:ext cx="365198" cy="313315"/>
            </a:xfrm>
            <a:custGeom>
              <a:avLst/>
              <a:gdLst>
                <a:gd name="connsiteX0" fmla="*/ 365198 w 365198"/>
                <a:gd name="connsiteY0" fmla="*/ 0 h 313315"/>
                <a:gd name="connsiteX1" fmla="*/ 0 w 365198"/>
                <a:gd name="connsiteY1" fmla="*/ 313315 h 313315"/>
                <a:gd name="connsiteX2" fmla="*/ 895 w 365198"/>
                <a:gd name="connsiteY2" fmla="*/ 313315 h 313315"/>
                <a:gd name="connsiteX3" fmla="*/ 267871 w 365198"/>
                <a:gd name="connsiteY3" fmla="*/ 249679 h 313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5198" h="313315">
                  <a:moveTo>
                    <a:pt x="365198" y="0"/>
                  </a:moveTo>
                  <a:lnTo>
                    <a:pt x="0" y="313315"/>
                  </a:lnTo>
                  <a:lnTo>
                    <a:pt x="895" y="313315"/>
                  </a:lnTo>
                  <a:lnTo>
                    <a:pt x="267871" y="249679"/>
                  </a:lnTo>
                  <a:close/>
                </a:path>
              </a:pathLst>
            </a:custGeom>
            <a:solidFill>
              <a:srgbClr val="14141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3" name="图形 891">
              <a:extLst>
                <a:ext uri="{FF2B5EF4-FFF2-40B4-BE49-F238E27FC236}">
                  <a16:creationId xmlns:a16="http://schemas.microsoft.com/office/drawing/2014/main" id="{171630ED-C777-D751-1468-FB2CC5847F02}"/>
                </a:ext>
              </a:extLst>
            </p:cNvPr>
            <p:cNvGrpSpPr/>
            <p:nvPr/>
          </p:nvGrpSpPr>
          <p:grpSpPr>
            <a:xfrm>
              <a:off x="9422239" y="-2147270"/>
              <a:ext cx="788412" cy="194891"/>
              <a:chOff x="9422239" y="-2147270"/>
              <a:chExt cx="788412" cy="194891"/>
            </a:xfrm>
            <a:solidFill>
              <a:srgbClr val="FD220E"/>
            </a:solidFill>
          </p:grpSpPr>
          <p:sp>
            <p:nvSpPr>
              <p:cNvPr id="1039" name="任意多边形: 形状 1038">
                <a:extLst>
                  <a:ext uri="{FF2B5EF4-FFF2-40B4-BE49-F238E27FC236}">
                    <a16:creationId xmlns:a16="http://schemas.microsoft.com/office/drawing/2014/main" id="{DF1A18D2-9C43-8F36-6238-7C7432B9E122}"/>
                  </a:ext>
                </a:extLst>
              </p:cNvPr>
              <p:cNvSpPr/>
              <p:nvPr/>
            </p:nvSpPr>
            <p:spPr>
              <a:xfrm>
                <a:off x="10210623" y="-1952750"/>
                <a:ext cx="28" cy="371"/>
              </a:xfrm>
              <a:custGeom>
                <a:avLst/>
                <a:gdLst>
                  <a:gd name="connsiteX0" fmla="*/ 28 w 28"/>
                  <a:gd name="connsiteY0" fmla="*/ 371 h 371"/>
                  <a:gd name="connsiteX1" fmla="*/ 28 w 28"/>
                  <a:gd name="connsiteY1" fmla="*/ 0 h 371"/>
                  <a:gd name="connsiteX2" fmla="*/ 0 w 28"/>
                  <a:gd name="connsiteY2" fmla="*/ 371 h 371"/>
                  <a:gd name="connsiteX3" fmla="*/ 28 w 28"/>
                  <a:gd name="connsiteY3" fmla="*/ 371 h 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" h="371">
                    <a:moveTo>
                      <a:pt x="28" y="371"/>
                    </a:moveTo>
                    <a:lnTo>
                      <a:pt x="28" y="0"/>
                    </a:lnTo>
                    <a:cubicBezTo>
                      <a:pt x="28" y="133"/>
                      <a:pt x="0" y="248"/>
                      <a:pt x="0" y="371"/>
                    </a:cubicBezTo>
                    <a:lnTo>
                      <a:pt x="28" y="371"/>
                    </a:lnTo>
                    <a:close/>
                  </a:path>
                </a:pathLst>
              </a:custGeom>
              <a:solidFill>
                <a:srgbClr val="FD220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0" name="任意多边形: 形状 1039">
                <a:extLst>
                  <a:ext uri="{FF2B5EF4-FFF2-40B4-BE49-F238E27FC236}">
                    <a16:creationId xmlns:a16="http://schemas.microsoft.com/office/drawing/2014/main" id="{8D17A2F2-0DF4-13C9-93E2-6747F2B0958E}"/>
                  </a:ext>
                </a:extLst>
              </p:cNvPr>
              <p:cNvSpPr/>
              <p:nvPr/>
            </p:nvSpPr>
            <p:spPr>
              <a:xfrm>
                <a:off x="9422239" y="-1952750"/>
                <a:ext cx="28" cy="371"/>
              </a:xfrm>
              <a:custGeom>
                <a:avLst/>
                <a:gdLst>
                  <a:gd name="connsiteX0" fmla="*/ 28 w 28"/>
                  <a:gd name="connsiteY0" fmla="*/ 371 h 371"/>
                  <a:gd name="connsiteX1" fmla="*/ 0 w 28"/>
                  <a:gd name="connsiteY1" fmla="*/ 0 h 371"/>
                  <a:gd name="connsiteX2" fmla="*/ 0 w 28"/>
                  <a:gd name="connsiteY2" fmla="*/ 371 h 371"/>
                  <a:gd name="connsiteX3" fmla="*/ 28 w 28"/>
                  <a:gd name="connsiteY3" fmla="*/ 371 h 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" h="371">
                    <a:moveTo>
                      <a:pt x="28" y="371"/>
                    </a:moveTo>
                    <a:cubicBezTo>
                      <a:pt x="28" y="248"/>
                      <a:pt x="0" y="133"/>
                      <a:pt x="0" y="0"/>
                    </a:cubicBezTo>
                    <a:lnTo>
                      <a:pt x="0" y="371"/>
                    </a:lnTo>
                    <a:lnTo>
                      <a:pt x="28" y="371"/>
                    </a:lnTo>
                    <a:close/>
                  </a:path>
                </a:pathLst>
              </a:custGeom>
              <a:solidFill>
                <a:srgbClr val="FD220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1" name="任意多边形: 形状 1040">
                <a:extLst>
                  <a:ext uri="{FF2B5EF4-FFF2-40B4-BE49-F238E27FC236}">
                    <a16:creationId xmlns:a16="http://schemas.microsoft.com/office/drawing/2014/main" id="{43115E47-A09D-E14A-A5D7-8EC2927A7BB5}"/>
                  </a:ext>
                </a:extLst>
              </p:cNvPr>
              <p:cNvSpPr/>
              <p:nvPr/>
            </p:nvSpPr>
            <p:spPr>
              <a:xfrm>
                <a:off x="9422239" y="-2147270"/>
                <a:ext cx="788412" cy="194519"/>
              </a:xfrm>
              <a:custGeom>
                <a:avLst/>
                <a:gdLst>
                  <a:gd name="connsiteX0" fmla="*/ 788413 w 788412"/>
                  <a:gd name="connsiteY0" fmla="*/ 80886 h 194519"/>
                  <a:gd name="connsiteX1" fmla="*/ 394221 w 788412"/>
                  <a:gd name="connsiteY1" fmla="*/ 0 h 194519"/>
                  <a:gd name="connsiteX2" fmla="*/ 0 w 788412"/>
                  <a:gd name="connsiteY2" fmla="*/ 80886 h 194519"/>
                  <a:gd name="connsiteX3" fmla="*/ 28 w 788412"/>
                  <a:gd name="connsiteY3" fmla="*/ 81258 h 194519"/>
                  <a:gd name="connsiteX4" fmla="*/ 0 w 788412"/>
                  <a:gd name="connsiteY4" fmla="*/ 81258 h 194519"/>
                  <a:gd name="connsiteX5" fmla="*/ 0 w 788412"/>
                  <a:gd name="connsiteY5" fmla="*/ 194520 h 194519"/>
                  <a:gd name="connsiteX6" fmla="*/ 394221 w 788412"/>
                  <a:gd name="connsiteY6" fmla="*/ 113624 h 194519"/>
                  <a:gd name="connsiteX7" fmla="*/ 788413 w 788412"/>
                  <a:gd name="connsiteY7" fmla="*/ 194520 h 194519"/>
                  <a:gd name="connsiteX8" fmla="*/ 788413 w 788412"/>
                  <a:gd name="connsiteY8" fmla="*/ 81258 h 194519"/>
                  <a:gd name="connsiteX9" fmla="*/ 788384 w 788412"/>
                  <a:gd name="connsiteY9" fmla="*/ 81258 h 194519"/>
                  <a:gd name="connsiteX10" fmla="*/ 788413 w 788412"/>
                  <a:gd name="connsiteY10" fmla="*/ 80886 h 194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88412" h="194519">
                    <a:moveTo>
                      <a:pt x="788413" y="80886"/>
                    </a:moveTo>
                    <a:cubicBezTo>
                      <a:pt x="788413" y="44920"/>
                      <a:pt x="611924" y="0"/>
                      <a:pt x="394221" y="0"/>
                    </a:cubicBezTo>
                    <a:cubicBezTo>
                      <a:pt x="176498" y="0"/>
                      <a:pt x="0" y="44920"/>
                      <a:pt x="0" y="80886"/>
                    </a:cubicBezTo>
                    <a:cubicBezTo>
                      <a:pt x="0" y="81010"/>
                      <a:pt x="28" y="81134"/>
                      <a:pt x="28" y="81258"/>
                    </a:cubicBezTo>
                    <a:lnTo>
                      <a:pt x="0" y="81258"/>
                    </a:lnTo>
                    <a:lnTo>
                      <a:pt x="0" y="194520"/>
                    </a:lnTo>
                    <a:cubicBezTo>
                      <a:pt x="0" y="158553"/>
                      <a:pt x="176489" y="113624"/>
                      <a:pt x="394221" y="113624"/>
                    </a:cubicBezTo>
                    <a:cubicBezTo>
                      <a:pt x="611914" y="113624"/>
                      <a:pt x="788413" y="158553"/>
                      <a:pt x="788413" y="194520"/>
                    </a:cubicBezTo>
                    <a:lnTo>
                      <a:pt x="788413" y="81258"/>
                    </a:lnTo>
                    <a:lnTo>
                      <a:pt x="788384" y="81258"/>
                    </a:lnTo>
                    <a:cubicBezTo>
                      <a:pt x="788384" y="81143"/>
                      <a:pt x="788413" y="81010"/>
                      <a:pt x="788413" y="80886"/>
                    </a:cubicBezTo>
                    <a:close/>
                  </a:path>
                </a:pathLst>
              </a:custGeom>
              <a:solidFill>
                <a:srgbClr val="FD220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1AAC2082-5FBE-4266-A7B1-B93A7DB04031}"/>
                </a:ext>
              </a:extLst>
            </p:cNvPr>
            <p:cNvSpPr/>
            <p:nvPr/>
          </p:nvSpPr>
          <p:spPr>
            <a:xfrm>
              <a:off x="9422239" y="-2033122"/>
              <a:ext cx="788412" cy="146018"/>
            </a:xfrm>
            <a:custGeom>
              <a:avLst/>
              <a:gdLst>
                <a:gd name="connsiteX0" fmla="*/ 788413 w 788412"/>
                <a:gd name="connsiteY0" fmla="*/ 80905 h 146018"/>
                <a:gd name="connsiteX1" fmla="*/ 394221 w 788412"/>
                <a:gd name="connsiteY1" fmla="*/ 146018 h 146018"/>
                <a:gd name="connsiteX2" fmla="*/ 0 w 788412"/>
                <a:gd name="connsiteY2" fmla="*/ 80905 h 146018"/>
                <a:gd name="connsiteX3" fmla="*/ 394221 w 788412"/>
                <a:gd name="connsiteY3" fmla="*/ 0 h 146018"/>
                <a:gd name="connsiteX4" fmla="*/ 788413 w 788412"/>
                <a:gd name="connsiteY4" fmla="*/ 80905 h 146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8412" h="146018">
                  <a:moveTo>
                    <a:pt x="788413" y="80905"/>
                  </a:moveTo>
                  <a:cubicBezTo>
                    <a:pt x="788413" y="116862"/>
                    <a:pt x="611924" y="146018"/>
                    <a:pt x="394221" y="146018"/>
                  </a:cubicBezTo>
                  <a:cubicBezTo>
                    <a:pt x="176498" y="146018"/>
                    <a:pt x="0" y="116862"/>
                    <a:pt x="0" y="80905"/>
                  </a:cubicBezTo>
                  <a:cubicBezTo>
                    <a:pt x="0" y="44929"/>
                    <a:pt x="176489" y="0"/>
                    <a:pt x="394221" y="0"/>
                  </a:cubicBezTo>
                  <a:cubicBezTo>
                    <a:pt x="611914" y="10"/>
                    <a:pt x="788413" y="44929"/>
                    <a:pt x="788413" y="80905"/>
                  </a:cubicBezTo>
                  <a:close/>
                </a:path>
              </a:pathLst>
            </a:custGeom>
            <a:solidFill>
              <a:srgbClr val="A6100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0802FDAD-15F7-D902-2088-0421677E4C6B}"/>
                </a:ext>
              </a:extLst>
            </p:cNvPr>
            <p:cNvSpPr/>
            <p:nvPr/>
          </p:nvSpPr>
          <p:spPr>
            <a:xfrm>
              <a:off x="9452948" y="-2005909"/>
              <a:ext cx="727014" cy="134654"/>
            </a:xfrm>
            <a:custGeom>
              <a:avLst/>
              <a:gdLst>
                <a:gd name="connsiteX0" fmla="*/ 727014 w 727014"/>
                <a:gd name="connsiteY0" fmla="*/ 74600 h 134654"/>
                <a:gd name="connsiteX1" fmla="*/ 363512 w 727014"/>
                <a:gd name="connsiteY1" fmla="*/ 134655 h 134654"/>
                <a:gd name="connsiteX2" fmla="*/ 0 w 727014"/>
                <a:gd name="connsiteY2" fmla="*/ 74600 h 134654"/>
                <a:gd name="connsiteX3" fmla="*/ 363512 w 727014"/>
                <a:gd name="connsiteY3" fmla="*/ 0 h 134654"/>
                <a:gd name="connsiteX4" fmla="*/ 727014 w 727014"/>
                <a:gd name="connsiteY4" fmla="*/ 74600 h 134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7014" h="134654">
                  <a:moveTo>
                    <a:pt x="727014" y="74600"/>
                  </a:moveTo>
                  <a:cubicBezTo>
                    <a:pt x="727014" y="107766"/>
                    <a:pt x="564252" y="134655"/>
                    <a:pt x="363512" y="134655"/>
                  </a:cubicBezTo>
                  <a:cubicBezTo>
                    <a:pt x="162753" y="134655"/>
                    <a:pt x="0" y="107775"/>
                    <a:pt x="0" y="74600"/>
                  </a:cubicBezTo>
                  <a:cubicBezTo>
                    <a:pt x="0" y="41424"/>
                    <a:pt x="162753" y="0"/>
                    <a:pt x="363512" y="0"/>
                  </a:cubicBezTo>
                  <a:cubicBezTo>
                    <a:pt x="564252" y="0"/>
                    <a:pt x="727014" y="41415"/>
                    <a:pt x="727014" y="74600"/>
                  </a:cubicBezTo>
                  <a:close/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6418070F-B28D-3177-B0D1-4FC3363D384C}"/>
                </a:ext>
              </a:extLst>
            </p:cNvPr>
            <p:cNvSpPr/>
            <p:nvPr/>
          </p:nvSpPr>
          <p:spPr>
            <a:xfrm>
              <a:off x="9499134" y="-1967486"/>
              <a:ext cx="634640" cy="295141"/>
            </a:xfrm>
            <a:custGeom>
              <a:avLst/>
              <a:gdLst>
                <a:gd name="connsiteX0" fmla="*/ 317325 w 634640"/>
                <a:gd name="connsiteY0" fmla="*/ 0 h 295141"/>
                <a:gd name="connsiteX1" fmla="*/ 0 w 634640"/>
                <a:gd name="connsiteY1" fmla="*/ 65113 h 295141"/>
                <a:gd name="connsiteX2" fmla="*/ 0 w 634640"/>
                <a:gd name="connsiteY2" fmla="*/ 295142 h 295141"/>
                <a:gd name="connsiteX3" fmla="*/ 634641 w 634640"/>
                <a:gd name="connsiteY3" fmla="*/ 289465 h 295141"/>
                <a:gd name="connsiteX4" fmla="*/ 634641 w 634640"/>
                <a:gd name="connsiteY4" fmla="*/ 65103 h 295141"/>
                <a:gd name="connsiteX5" fmla="*/ 317325 w 634640"/>
                <a:gd name="connsiteY5" fmla="*/ 0 h 295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34640" h="295141">
                  <a:moveTo>
                    <a:pt x="317325" y="0"/>
                  </a:moveTo>
                  <a:cubicBezTo>
                    <a:pt x="142056" y="0"/>
                    <a:pt x="0" y="36176"/>
                    <a:pt x="0" y="65113"/>
                  </a:cubicBezTo>
                  <a:lnTo>
                    <a:pt x="0" y="295142"/>
                  </a:lnTo>
                  <a:lnTo>
                    <a:pt x="634641" y="289465"/>
                  </a:lnTo>
                  <a:lnTo>
                    <a:pt x="634641" y="65103"/>
                  </a:lnTo>
                  <a:cubicBezTo>
                    <a:pt x="634632" y="36176"/>
                    <a:pt x="492576" y="0"/>
                    <a:pt x="317325" y="0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140604A-7A15-9687-970B-85FBE3FBC016}"/>
                </a:ext>
              </a:extLst>
            </p:cNvPr>
            <p:cNvSpPr/>
            <p:nvPr/>
          </p:nvSpPr>
          <p:spPr>
            <a:xfrm>
              <a:off x="9498048" y="-1963742"/>
              <a:ext cx="635717" cy="285730"/>
            </a:xfrm>
            <a:custGeom>
              <a:avLst/>
              <a:gdLst>
                <a:gd name="connsiteX0" fmla="*/ 635718 w 635717"/>
                <a:gd name="connsiteY0" fmla="*/ 251384 h 285730"/>
                <a:gd name="connsiteX1" fmla="*/ 596189 w 635717"/>
                <a:gd name="connsiteY1" fmla="*/ 33004 h 285730"/>
                <a:gd name="connsiteX2" fmla="*/ 596179 w 635717"/>
                <a:gd name="connsiteY2" fmla="*/ 33004 h 285730"/>
                <a:gd name="connsiteX3" fmla="*/ 506987 w 635717"/>
                <a:gd name="connsiteY3" fmla="*/ 241697 h 285730"/>
                <a:gd name="connsiteX4" fmla="*/ 412842 w 635717"/>
                <a:gd name="connsiteY4" fmla="*/ 0 h 285730"/>
                <a:gd name="connsiteX5" fmla="*/ 318411 w 635717"/>
                <a:gd name="connsiteY5" fmla="*/ 233181 h 285730"/>
                <a:gd name="connsiteX6" fmla="*/ 221389 w 635717"/>
                <a:gd name="connsiteY6" fmla="*/ 19 h 285730"/>
                <a:gd name="connsiteX7" fmla="*/ 221389 w 635717"/>
                <a:gd name="connsiteY7" fmla="*/ 19 h 285730"/>
                <a:gd name="connsiteX8" fmla="*/ 133493 w 635717"/>
                <a:gd name="connsiteY8" fmla="*/ 240287 h 285730"/>
                <a:gd name="connsiteX9" fmla="*/ 39491 w 635717"/>
                <a:gd name="connsiteY9" fmla="*/ 36328 h 285730"/>
                <a:gd name="connsiteX10" fmla="*/ 267 w 635717"/>
                <a:gd name="connsiteY10" fmla="*/ 251612 h 285730"/>
                <a:gd name="connsiteX11" fmla="*/ 0 w 635717"/>
                <a:gd name="connsiteY11" fmla="*/ 277206 h 285730"/>
                <a:gd name="connsiteX12" fmla="*/ 635718 w 635717"/>
                <a:gd name="connsiteY12" fmla="*/ 285731 h 2857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35717" h="285730">
                  <a:moveTo>
                    <a:pt x="635718" y="251384"/>
                  </a:moveTo>
                  <a:lnTo>
                    <a:pt x="596189" y="33004"/>
                  </a:lnTo>
                  <a:lnTo>
                    <a:pt x="596179" y="33004"/>
                  </a:lnTo>
                  <a:lnTo>
                    <a:pt x="506987" y="241697"/>
                  </a:lnTo>
                  <a:lnTo>
                    <a:pt x="412842" y="0"/>
                  </a:lnTo>
                  <a:lnTo>
                    <a:pt x="318411" y="233181"/>
                  </a:lnTo>
                  <a:lnTo>
                    <a:pt x="221389" y="19"/>
                  </a:lnTo>
                  <a:lnTo>
                    <a:pt x="221389" y="19"/>
                  </a:lnTo>
                  <a:lnTo>
                    <a:pt x="133493" y="240287"/>
                  </a:lnTo>
                  <a:lnTo>
                    <a:pt x="39491" y="36328"/>
                  </a:lnTo>
                  <a:lnTo>
                    <a:pt x="267" y="251612"/>
                  </a:lnTo>
                  <a:lnTo>
                    <a:pt x="0" y="277206"/>
                  </a:lnTo>
                  <a:lnTo>
                    <a:pt x="635718" y="285731"/>
                  </a:lnTo>
                  <a:close/>
                </a:path>
              </a:pathLst>
            </a:custGeom>
            <a:solidFill>
              <a:srgbClr val="019DC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485C1268-5E6E-D359-7DE7-D44F0230DD11}"/>
                </a:ext>
              </a:extLst>
            </p:cNvPr>
            <p:cNvSpPr/>
            <p:nvPr/>
          </p:nvSpPr>
          <p:spPr>
            <a:xfrm>
              <a:off x="9499134" y="-1964752"/>
              <a:ext cx="634631" cy="291122"/>
            </a:xfrm>
            <a:custGeom>
              <a:avLst/>
              <a:gdLst>
                <a:gd name="connsiteX0" fmla="*/ 0 w 634631"/>
                <a:gd name="connsiteY0" fmla="*/ 187119 h 291122"/>
                <a:gd name="connsiteX1" fmla="*/ 0 w 634631"/>
                <a:gd name="connsiteY1" fmla="*/ 289179 h 291122"/>
                <a:gd name="connsiteX2" fmla="*/ 144685 w 634631"/>
                <a:gd name="connsiteY2" fmla="*/ 291122 h 291122"/>
                <a:gd name="connsiteX3" fmla="*/ 634632 w 634631"/>
                <a:gd name="connsiteY3" fmla="*/ 286741 h 291122"/>
                <a:gd name="connsiteX4" fmla="*/ 634632 w 634631"/>
                <a:gd name="connsiteY4" fmla="*/ 190948 h 291122"/>
                <a:gd name="connsiteX5" fmla="*/ 607086 w 634631"/>
                <a:gd name="connsiteY5" fmla="*/ 38852 h 291122"/>
                <a:gd name="connsiteX6" fmla="*/ 584702 w 634631"/>
                <a:gd name="connsiteY6" fmla="*/ 30442 h 291122"/>
                <a:gd name="connsiteX7" fmla="*/ 506359 w 634631"/>
                <a:gd name="connsiteY7" fmla="*/ 213732 h 291122"/>
                <a:gd name="connsiteX8" fmla="*/ 423796 w 634631"/>
                <a:gd name="connsiteY8" fmla="*/ 1781 h 291122"/>
                <a:gd name="connsiteX9" fmla="*/ 400335 w 634631"/>
                <a:gd name="connsiteY9" fmla="*/ 0 h 291122"/>
                <a:gd name="connsiteX10" fmla="*/ 317163 w 634631"/>
                <a:gd name="connsiteY10" fmla="*/ 205340 h 291122"/>
                <a:gd name="connsiteX11" fmla="*/ 231810 w 634631"/>
                <a:gd name="connsiteY11" fmla="*/ 162 h 291122"/>
                <a:gd name="connsiteX12" fmla="*/ 208264 w 634631"/>
                <a:gd name="connsiteY12" fmla="*/ 1981 h 291122"/>
                <a:gd name="connsiteX13" fmla="*/ 131226 w 634631"/>
                <a:gd name="connsiteY13" fmla="*/ 212579 h 291122"/>
                <a:gd name="connsiteX14" fmla="*/ 48339 w 634631"/>
                <a:gd name="connsiteY14" fmla="*/ 32737 h 291122"/>
                <a:gd name="connsiteX15" fmla="*/ 47349 w 634631"/>
                <a:gd name="connsiteY15" fmla="*/ 31261 h 291122"/>
                <a:gd name="connsiteX16" fmla="*/ 26937 w 634631"/>
                <a:gd name="connsiteY16" fmla="*/ 39100 h 291122"/>
                <a:gd name="connsiteX17" fmla="*/ 0 w 634631"/>
                <a:gd name="connsiteY17" fmla="*/ 187119 h 291122"/>
                <a:gd name="connsiteX18" fmla="*/ 122463 w 634631"/>
                <a:gd name="connsiteY18" fmla="*/ 245878 h 291122"/>
                <a:gd name="connsiteX19" fmla="*/ 132864 w 634631"/>
                <a:gd name="connsiteY19" fmla="*/ 252231 h 291122"/>
                <a:gd name="connsiteX20" fmla="*/ 142694 w 634631"/>
                <a:gd name="connsiteY20" fmla="*/ 245059 h 291122"/>
                <a:gd name="connsiteX21" fmla="*/ 220970 w 634631"/>
                <a:gd name="connsiteY21" fmla="*/ 31109 h 291122"/>
                <a:gd name="connsiteX22" fmla="*/ 307200 w 634631"/>
                <a:gd name="connsiteY22" fmla="*/ 238392 h 291122"/>
                <a:gd name="connsiteX23" fmla="*/ 317325 w 634631"/>
                <a:gd name="connsiteY23" fmla="*/ 245135 h 291122"/>
                <a:gd name="connsiteX24" fmla="*/ 317373 w 634631"/>
                <a:gd name="connsiteY24" fmla="*/ 245135 h 291122"/>
                <a:gd name="connsiteX25" fmla="*/ 327470 w 634631"/>
                <a:gd name="connsiteY25" fmla="*/ 238296 h 291122"/>
                <a:gd name="connsiteX26" fmla="*/ 411556 w 634631"/>
                <a:gd name="connsiteY26" fmla="*/ 30671 h 291122"/>
                <a:gd name="connsiteX27" fmla="*/ 495700 w 634631"/>
                <a:gd name="connsiteY27" fmla="*/ 246678 h 291122"/>
                <a:gd name="connsiteX28" fmla="*/ 505730 w 634631"/>
                <a:gd name="connsiteY28" fmla="*/ 253660 h 291122"/>
                <a:gd name="connsiteX29" fmla="*/ 515988 w 634631"/>
                <a:gd name="connsiteY29" fmla="*/ 247012 h 291122"/>
                <a:gd name="connsiteX30" fmla="*/ 590826 w 634631"/>
                <a:gd name="connsiteY30" fmla="*/ 71876 h 291122"/>
                <a:gd name="connsiteX31" fmla="*/ 623688 w 634631"/>
                <a:gd name="connsiteY31" fmla="*/ 253375 h 291122"/>
                <a:gd name="connsiteX32" fmla="*/ 623688 w 634631"/>
                <a:gd name="connsiteY32" fmla="*/ 275634 h 291122"/>
                <a:gd name="connsiteX33" fmla="*/ 9973 w 634631"/>
                <a:gd name="connsiteY33" fmla="*/ 267405 h 291122"/>
                <a:gd name="connsiteX34" fmla="*/ 10134 w 634631"/>
                <a:gd name="connsiteY34" fmla="*/ 253660 h 291122"/>
                <a:gd name="connsiteX35" fmla="*/ 42967 w 634631"/>
                <a:gd name="connsiteY35" fmla="*/ 73400 h 291122"/>
                <a:gd name="connsiteX36" fmla="*/ 122463 w 634631"/>
                <a:gd name="connsiteY36" fmla="*/ 245878 h 291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34631" h="291122">
                  <a:moveTo>
                    <a:pt x="0" y="187119"/>
                  </a:moveTo>
                  <a:lnTo>
                    <a:pt x="0" y="289179"/>
                  </a:lnTo>
                  <a:lnTo>
                    <a:pt x="144685" y="291122"/>
                  </a:lnTo>
                  <a:lnTo>
                    <a:pt x="634632" y="286741"/>
                  </a:lnTo>
                  <a:lnTo>
                    <a:pt x="634632" y="190948"/>
                  </a:lnTo>
                  <a:lnTo>
                    <a:pt x="607086" y="38852"/>
                  </a:lnTo>
                  <a:cubicBezTo>
                    <a:pt x="600627" y="35995"/>
                    <a:pt x="593150" y="33176"/>
                    <a:pt x="584702" y="30442"/>
                  </a:cubicBezTo>
                  <a:lnTo>
                    <a:pt x="506359" y="213732"/>
                  </a:lnTo>
                  <a:lnTo>
                    <a:pt x="423796" y="1781"/>
                  </a:lnTo>
                  <a:cubicBezTo>
                    <a:pt x="416100" y="1114"/>
                    <a:pt x="408270" y="533"/>
                    <a:pt x="400335" y="0"/>
                  </a:cubicBezTo>
                  <a:lnTo>
                    <a:pt x="317163" y="205340"/>
                  </a:lnTo>
                  <a:lnTo>
                    <a:pt x="231810" y="162"/>
                  </a:lnTo>
                  <a:cubicBezTo>
                    <a:pt x="223838" y="705"/>
                    <a:pt x="215970" y="1305"/>
                    <a:pt x="208264" y="1981"/>
                  </a:cubicBezTo>
                  <a:lnTo>
                    <a:pt x="131226" y="212579"/>
                  </a:lnTo>
                  <a:lnTo>
                    <a:pt x="48339" y="32737"/>
                  </a:lnTo>
                  <a:cubicBezTo>
                    <a:pt x="48082" y="32185"/>
                    <a:pt x="47682" y="31747"/>
                    <a:pt x="47349" y="31261"/>
                  </a:cubicBezTo>
                  <a:cubicBezTo>
                    <a:pt x="39671" y="33823"/>
                    <a:pt x="32861" y="36443"/>
                    <a:pt x="26937" y="39100"/>
                  </a:cubicBezTo>
                  <a:lnTo>
                    <a:pt x="0" y="187119"/>
                  </a:lnTo>
                  <a:close/>
                  <a:moveTo>
                    <a:pt x="122463" y="245878"/>
                  </a:moveTo>
                  <a:cubicBezTo>
                    <a:pt x="124320" y="249908"/>
                    <a:pt x="128435" y="252470"/>
                    <a:pt x="132864" y="252231"/>
                  </a:cubicBezTo>
                  <a:cubicBezTo>
                    <a:pt x="137293" y="252051"/>
                    <a:pt x="141180" y="249222"/>
                    <a:pt x="142694" y="245059"/>
                  </a:cubicBezTo>
                  <a:lnTo>
                    <a:pt x="220970" y="31109"/>
                  </a:lnTo>
                  <a:lnTo>
                    <a:pt x="307200" y="238392"/>
                  </a:lnTo>
                  <a:cubicBezTo>
                    <a:pt x="308915" y="242478"/>
                    <a:pt x="312906" y="245135"/>
                    <a:pt x="317325" y="245135"/>
                  </a:cubicBezTo>
                  <a:cubicBezTo>
                    <a:pt x="317335" y="245135"/>
                    <a:pt x="317354" y="245135"/>
                    <a:pt x="317373" y="245135"/>
                  </a:cubicBezTo>
                  <a:cubicBezTo>
                    <a:pt x="321812" y="245116"/>
                    <a:pt x="325803" y="242411"/>
                    <a:pt x="327470" y="238296"/>
                  </a:cubicBezTo>
                  <a:lnTo>
                    <a:pt x="411556" y="30671"/>
                  </a:lnTo>
                  <a:lnTo>
                    <a:pt x="495700" y="246678"/>
                  </a:lnTo>
                  <a:cubicBezTo>
                    <a:pt x="497319" y="250822"/>
                    <a:pt x="501282" y="253584"/>
                    <a:pt x="505730" y="253660"/>
                  </a:cubicBezTo>
                  <a:cubicBezTo>
                    <a:pt x="510264" y="253613"/>
                    <a:pt x="514235" y="251098"/>
                    <a:pt x="515988" y="247012"/>
                  </a:cubicBezTo>
                  <a:lnTo>
                    <a:pt x="590826" y="71876"/>
                  </a:lnTo>
                  <a:lnTo>
                    <a:pt x="623688" y="253375"/>
                  </a:lnTo>
                  <a:lnTo>
                    <a:pt x="623688" y="275634"/>
                  </a:lnTo>
                  <a:lnTo>
                    <a:pt x="9973" y="267405"/>
                  </a:lnTo>
                  <a:lnTo>
                    <a:pt x="10134" y="253660"/>
                  </a:lnTo>
                  <a:lnTo>
                    <a:pt x="42967" y="73400"/>
                  </a:lnTo>
                  <a:lnTo>
                    <a:pt x="122463" y="245878"/>
                  </a:lnTo>
                  <a:close/>
                </a:path>
              </a:pathLst>
            </a:custGeom>
            <a:solidFill>
              <a:srgbClr val="292929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28DD3428-040F-719F-4B0D-6FBB95707E87}"/>
                </a:ext>
              </a:extLst>
            </p:cNvPr>
            <p:cNvSpPr/>
            <p:nvPr/>
          </p:nvSpPr>
          <p:spPr>
            <a:xfrm>
              <a:off x="9346001" y="-1741286"/>
              <a:ext cx="940889" cy="288188"/>
            </a:xfrm>
            <a:custGeom>
              <a:avLst/>
              <a:gdLst>
                <a:gd name="connsiteX0" fmla="*/ 940889 w 940889"/>
                <a:gd name="connsiteY0" fmla="*/ 96526 h 288188"/>
                <a:gd name="connsiteX1" fmla="*/ 470459 w 940889"/>
                <a:gd name="connsiteY1" fmla="*/ 0 h 288188"/>
                <a:gd name="connsiteX2" fmla="*/ 0 w 940889"/>
                <a:gd name="connsiteY2" fmla="*/ 96526 h 288188"/>
                <a:gd name="connsiteX3" fmla="*/ 38 w 940889"/>
                <a:gd name="connsiteY3" fmla="*/ 96974 h 288188"/>
                <a:gd name="connsiteX4" fmla="*/ 0 w 940889"/>
                <a:gd name="connsiteY4" fmla="*/ 96974 h 288188"/>
                <a:gd name="connsiteX5" fmla="*/ 0 w 940889"/>
                <a:gd name="connsiteY5" fmla="*/ 288188 h 288188"/>
                <a:gd name="connsiteX6" fmla="*/ 940880 w 940889"/>
                <a:gd name="connsiteY6" fmla="*/ 288188 h 288188"/>
                <a:gd name="connsiteX7" fmla="*/ 940880 w 940889"/>
                <a:gd name="connsiteY7" fmla="*/ 96974 h 288188"/>
                <a:gd name="connsiteX8" fmla="*/ 940851 w 940889"/>
                <a:gd name="connsiteY8" fmla="*/ 96974 h 288188"/>
                <a:gd name="connsiteX9" fmla="*/ 940889 w 940889"/>
                <a:gd name="connsiteY9" fmla="*/ 96526 h 288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40889" h="288188">
                  <a:moveTo>
                    <a:pt x="940889" y="96526"/>
                  </a:moveTo>
                  <a:cubicBezTo>
                    <a:pt x="940889" y="53607"/>
                    <a:pt x="730272" y="0"/>
                    <a:pt x="470459" y="0"/>
                  </a:cubicBezTo>
                  <a:cubicBezTo>
                    <a:pt x="210636" y="0"/>
                    <a:pt x="0" y="53607"/>
                    <a:pt x="0" y="96526"/>
                  </a:cubicBezTo>
                  <a:cubicBezTo>
                    <a:pt x="0" y="96679"/>
                    <a:pt x="38" y="96831"/>
                    <a:pt x="38" y="96974"/>
                  </a:cubicBezTo>
                  <a:lnTo>
                    <a:pt x="0" y="96974"/>
                  </a:lnTo>
                  <a:lnTo>
                    <a:pt x="0" y="288188"/>
                  </a:lnTo>
                  <a:lnTo>
                    <a:pt x="940880" y="288188"/>
                  </a:lnTo>
                  <a:lnTo>
                    <a:pt x="940880" y="96974"/>
                  </a:lnTo>
                  <a:lnTo>
                    <a:pt x="940851" y="96974"/>
                  </a:lnTo>
                  <a:cubicBezTo>
                    <a:pt x="940861" y="96831"/>
                    <a:pt x="940889" y="96679"/>
                    <a:pt x="940889" y="96526"/>
                  </a:cubicBezTo>
                  <a:close/>
                </a:path>
              </a:pathLst>
            </a:custGeom>
            <a:solidFill>
              <a:srgbClr val="1B1A1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A7D3FD5B-D512-460F-2F2B-AEB60425A35D}"/>
                </a:ext>
              </a:extLst>
            </p:cNvPr>
            <p:cNvSpPr/>
            <p:nvPr/>
          </p:nvSpPr>
          <p:spPr>
            <a:xfrm>
              <a:off x="9346010" y="-1738809"/>
              <a:ext cx="374094" cy="285721"/>
            </a:xfrm>
            <a:custGeom>
              <a:avLst/>
              <a:gdLst>
                <a:gd name="connsiteX0" fmla="*/ 374094 w 374094"/>
                <a:gd name="connsiteY0" fmla="*/ 0 h 285721"/>
                <a:gd name="connsiteX1" fmla="*/ 0 w 374094"/>
                <a:gd name="connsiteY1" fmla="*/ 94059 h 285721"/>
                <a:gd name="connsiteX2" fmla="*/ 38 w 374094"/>
                <a:gd name="connsiteY2" fmla="*/ 94507 h 285721"/>
                <a:gd name="connsiteX3" fmla="*/ 0 w 374094"/>
                <a:gd name="connsiteY3" fmla="*/ 94507 h 285721"/>
                <a:gd name="connsiteX4" fmla="*/ 0 w 374094"/>
                <a:gd name="connsiteY4" fmla="*/ 285721 h 285721"/>
                <a:gd name="connsiteX5" fmla="*/ 374094 w 374094"/>
                <a:gd name="connsiteY5" fmla="*/ 285721 h 285721"/>
                <a:gd name="connsiteX6" fmla="*/ 374094 w 374094"/>
                <a:gd name="connsiteY6" fmla="*/ 0 h 285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4094" h="285721">
                  <a:moveTo>
                    <a:pt x="374094" y="0"/>
                  </a:moveTo>
                  <a:cubicBezTo>
                    <a:pt x="160487" y="10992"/>
                    <a:pt x="0" y="56588"/>
                    <a:pt x="0" y="94059"/>
                  </a:cubicBezTo>
                  <a:cubicBezTo>
                    <a:pt x="0" y="94212"/>
                    <a:pt x="38" y="94364"/>
                    <a:pt x="38" y="94507"/>
                  </a:cubicBezTo>
                  <a:lnTo>
                    <a:pt x="0" y="94507"/>
                  </a:lnTo>
                  <a:lnTo>
                    <a:pt x="0" y="285721"/>
                  </a:lnTo>
                  <a:lnTo>
                    <a:pt x="374094" y="285721"/>
                  </a:lnTo>
                  <a:lnTo>
                    <a:pt x="374094" y="0"/>
                  </a:lnTo>
                  <a:close/>
                </a:path>
              </a:pathLst>
            </a:custGeom>
            <a:solidFill>
              <a:srgbClr val="01020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851EA172-6783-DAA3-2AB0-3AD53587F91B}"/>
                </a:ext>
              </a:extLst>
            </p:cNvPr>
            <p:cNvSpPr/>
            <p:nvPr/>
          </p:nvSpPr>
          <p:spPr>
            <a:xfrm>
              <a:off x="9346001" y="-1548709"/>
              <a:ext cx="940889" cy="174250"/>
            </a:xfrm>
            <a:custGeom>
              <a:avLst/>
              <a:gdLst>
                <a:gd name="connsiteX0" fmla="*/ 940889 w 940889"/>
                <a:gd name="connsiteY0" fmla="*/ 96536 h 174250"/>
                <a:gd name="connsiteX1" fmla="*/ 470459 w 940889"/>
                <a:gd name="connsiteY1" fmla="*/ 174250 h 174250"/>
                <a:gd name="connsiteX2" fmla="*/ 0 w 940889"/>
                <a:gd name="connsiteY2" fmla="*/ 96536 h 174250"/>
                <a:gd name="connsiteX3" fmla="*/ 470459 w 940889"/>
                <a:gd name="connsiteY3" fmla="*/ 0 h 174250"/>
                <a:gd name="connsiteX4" fmla="*/ 940889 w 940889"/>
                <a:gd name="connsiteY4" fmla="*/ 96536 h 174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0889" h="174250">
                  <a:moveTo>
                    <a:pt x="940889" y="96536"/>
                  </a:moveTo>
                  <a:cubicBezTo>
                    <a:pt x="940889" y="139465"/>
                    <a:pt x="730272" y="174250"/>
                    <a:pt x="470459" y="174250"/>
                  </a:cubicBezTo>
                  <a:cubicBezTo>
                    <a:pt x="210636" y="174250"/>
                    <a:pt x="0" y="139465"/>
                    <a:pt x="0" y="96536"/>
                  </a:cubicBezTo>
                  <a:cubicBezTo>
                    <a:pt x="0" y="53607"/>
                    <a:pt x="210627" y="0"/>
                    <a:pt x="470459" y="0"/>
                  </a:cubicBezTo>
                  <a:cubicBezTo>
                    <a:pt x="730263" y="0"/>
                    <a:pt x="940889" y="53607"/>
                    <a:pt x="940889" y="96536"/>
                  </a:cubicBezTo>
                  <a:close/>
                </a:path>
              </a:pathLst>
            </a:custGeom>
            <a:solidFill>
              <a:srgbClr val="01020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80567CBD-DB1D-3E0E-E42C-AEC7B47E4D9D}"/>
                </a:ext>
              </a:extLst>
            </p:cNvPr>
            <p:cNvSpPr/>
            <p:nvPr/>
          </p:nvSpPr>
          <p:spPr>
            <a:xfrm>
              <a:off x="9382644" y="-1516248"/>
              <a:ext cx="867612" cy="160686"/>
            </a:xfrm>
            <a:custGeom>
              <a:avLst/>
              <a:gdLst>
                <a:gd name="connsiteX0" fmla="*/ 867613 w 867612"/>
                <a:gd name="connsiteY0" fmla="*/ 89030 h 160686"/>
                <a:gd name="connsiteX1" fmla="*/ 433816 w 867612"/>
                <a:gd name="connsiteY1" fmla="*/ 160687 h 160686"/>
                <a:gd name="connsiteX2" fmla="*/ 0 w 867612"/>
                <a:gd name="connsiteY2" fmla="*/ 89030 h 160686"/>
                <a:gd name="connsiteX3" fmla="*/ 433816 w 867612"/>
                <a:gd name="connsiteY3" fmla="*/ 0 h 160686"/>
                <a:gd name="connsiteX4" fmla="*/ 867613 w 867612"/>
                <a:gd name="connsiteY4" fmla="*/ 89030 h 160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7612" h="160686">
                  <a:moveTo>
                    <a:pt x="867613" y="89030"/>
                  </a:moveTo>
                  <a:cubicBezTo>
                    <a:pt x="867613" y="128607"/>
                    <a:pt x="673379" y="160687"/>
                    <a:pt x="433816" y="160687"/>
                  </a:cubicBezTo>
                  <a:cubicBezTo>
                    <a:pt x="194224" y="160687"/>
                    <a:pt x="0" y="128597"/>
                    <a:pt x="0" y="89030"/>
                  </a:cubicBezTo>
                  <a:cubicBezTo>
                    <a:pt x="0" y="49435"/>
                    <a:pt x="194224" y="0"/>
                    <a:pt x="433816" y="0"/>
                  </a:cubicBezTo>
                  <a:cubicBezTo>
                    <a:pt x="673379" y="0"/>
                    <a:pt x="867613" y="49435"/>
                    <a:pt x="867613" y="89030"/>
                  </a:cubicBezTo>
                  <a:close/>
                </a:path>
              </a:pathLst>
            </a:custGeom>
            <a:solidFill>
              <a:srgbClr val="33333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7779D622-F6AF-FD55-5F91-DB5AFC43CD55}"/>
                </a:ext>
              </a:extLst>
            </p:cNvPr>
            <p:cNvSpPr/>
            <p:nvPr/>
          </p:nvSpPr>
          <p:spPr>
            <a:xfrm>
              <a:off x="9406989" y="-1470395"/>
              <a:ext cx="818978" cy="563679"/>
            </a:xfrm>
            <a:custGeom>
              <a:avLst/>
              <a:gdLst>
                <a:gd name="connsiteX0" fmla="*/ 778955 w 818978"/>
                <a:gd name="connsiteY0" fmla="*/ 91411 h 563679"/>
                <a:gd name="connsiteX1" fmla="*/ 788165 w 818978"/>
                <a:gd name="connsiteY1" fmla="*/ 77714 h 563679"/>
                <a:gd name="connsiteX2" fmla="*/ 409470 w 818978"/>
                <a:gd name="connsiteY2" fmla="*/ 0 h 563679"/>
                <a:gd name="connsiteX3" fmla="*/ 30756 w 818978"/>
                <a:gd name="connsiteY3" fmla="*/ 77714 h 563679"/>
                <a:gd name="connsiteX4" fmla="*/ 39967 w 818978"/>
                <a:gd name="connsiteY4" fmla="*/ 91411 h 563679"/>
                <a:gd name="connsiteX5" fmla="*/ 0 w 818978"/>
                <a:gd name="connsiteY5" fmla="*/ 563146 h 563679"/>
                <a:gd name="connsiteX6" fmla="*/ 408413 w 818978"/>
                <a:gd name="connsiteY6" fmla="*/ 515274 h 563679"/>
                <a:gd name="connsiteX7" fmla="*/ 818979 w 818978"/>
                <a:gd name="connsiteY7" fmla="*/ 563680 h 563679"/>
                <a:gd name="connsiteX8" fmla="*/ 778955 w 818978"/>
                <a:gd name="connsiteY8" fmla="*/ 91411 h 563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18978" h="563679">
                  <a:moveTo>
                    <a:pt x="778955" y="91411"/>
                  </a:moveTo>
                  <a:cubicBezTo>
                    <a:pt x="784917" y="87011"/>
                    <a:pt x="788165" y="82420"/>
                    <a:pt x="788165" y="77714"/>
                  </a:cubicBezTo>
                  <a:cubicBezTo>
                    <a:pt x="788165" y="43177"/>
                    <a:pt x="618620" y="0"/>
                    <a:pt x="409470" y="0"/>
                  </a:cubicBezTo>
                  <a:cubicBezTo>
                    <a:pt x="200301" y="0"/>
                    <a:pt x="30756" y="43177"/>
                    <a:pt x="30756" y="77714"/>
                  </a:cubicBezTo>
                  <a:cubicBezTo>
                    <a:pt x="30756" y="82420"/>
                    <a:pt x="34014" y="87001"/>
                    <a:pt x="39967" y="91411"/>
                  </a:cubicBezTo>
                  <a:lnTo>
                    <a:pt x="0" y="563146"/>
                  </a:lnTo>
                  <a:cubicBezTo>
                    <a:pt x="118882" y="532809"/>
                    <a:pt x="258709" y="515274"/>
                    <a:pt x="408413" y="515274"/>
                  </a:cubicBezTo>
                  <a:cubicBezTo>
                    <a:pt x="559032" y="515274"/>
                    <a:pt x="699611" y="533010"/>
                    <a:pt x="818979" y="563680"/>
                  </a:cubicBezTo>
                  <a:lnTo>
                    <a:pt x="778955" y="91411"/>
                  </a:lnTo>
                  <a:close/>
                </a:path>
              </a:pathLst>
            </a:custGeom>
            <a:solidFill>
              <a:srgbClr val="FD220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34AA8FDC-6330-5CEE-FBB8-25183A10D836}"/>
                </a:ext>
              </a:extLst>
            </p:cNvPr>
            <p:cNvSpPr/>
            <p:nvPr/>
          </p:nvSpPr>
          <p:spPr>
            <a:xfrm>
              <a:off x="9406989" y="-1469680"/>
              <a:ext cx="363902" cy="562432"/>
            </a:xfrm>
            <a:custGeom>
              <a:avLst/>
              <a:gdLst>
                <a:gd name="connsiteX0" fmla="*/ 363903 w 363902"/>
                <a:gd name="connsiteY0" fmla="*/ 515131 h 562432"/>
                <a:gd name="connsiteX1" fmla="*/ 363903 w 363902"/>
                <a:gd name="connsiteY1" fmla="*/ 0 h 562432"/>
                <a:gd name="connsiteX2" fmla="*/ 30756 w 363902"/>
                <a:gd name="connsiteY2" fmla="*/ 77000 h 562432"/>
                <a:gd name="connsiteX3" fmla="*/ 39967 w 363902"/>
                <a:gd name="connsiteY3" fmla="*/ 90697 h 562432"/>
                <a:gd name="connsiteX4" fmla="*/ 0 w 363902"/>
                <a:gd name="connsiteY4" fmla="*/ 562432 h 562432"/>
                <a:gd name="connsiteX5" fmla="*/ 363903 w 363902"/>
                <a:gd name="connsiteY5" fmla="*/ 515131 h 562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3902" h="562432">
                  <a:moveTo>
                    <a:pt x="363903" y="515131"/>
                  </a:moveTo>
                  <a:lnTo>
                    <a:pt x="363903" y="0"/>
                  </a:lnTo>
                  <a:cubicBezTo>
                    <a:pt x="176251" y="5639"/>
                    <a:pt x="30756" y="45015"/>
                    <a:pt x="30756" y="77000"/>
                  </a:cubicBezTo>
                  <a:cubicBezTo>
                    <a:pt x="30756" y="81705"/>
                    <a:pt x="34014" y="86287"/>
                    <a:pt x="39967" y="90697"/>
                  </a:cubicBezTo>
                  <a:lnTo>
                    <a:pt x="0" y="562432"/>
                  </a:lnTo>
                  <a:cubicBezTo>
                    <a:pt x="107023" y="535134"/>
                    <a:pt x="231020" y="518246"/>
                    <a:pt x="363903" y="515131"/>
                  </a:cubicBezTo>
                  <a:close/>
                </a:path>
              </a:pathLst>
            </a:custGeom>
            <a:solidFill>
              <a:srgbClr val="CE130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3EC18C1C-C8AA-2DBC-D796-DF9D2E7F1F05}"/>
                </a:ext>
              </a:extLst>
            </p:cNvPr>
            <p:cNvSpPr/>
            <p:nvPr/>
          </p:nvSpPr>
          <p:spPr>
            <a:xfrm>
              <a:off x="9328180" y="-955130"/>
              <a:ext cx="976560" cy="978408"/>
            </a:xfrm>
            <a:custGeom>
              <a:avLst/>
              <a:gdLst>
                <a:gd name="connsiteX0" fmla="*/ 930487 w 976560"/>
                <a:gd name="connsiteY0" fmla="*/ 434483 h 978408"/>
                <a:gd name="connsiteX1" fmla="*/ 914533 w 976560"/>
                <a:gd name="connsiteY1" fmla="*/ 246212 h 978408"/>
                <a:gd name="connsiteX2" fmla="*/ 905523 w 976560"/>
                <a:gd name="connsiteY2" fmla="*/ 139884 h 978408"/>
                <a:gd name="connsiteX3" fmla="*/ 897788 w 976560"/>
                <a:gd name="connsiteY3" fmla="*/ 48406 h 978408"/>
                <a:gd name="connsiteX4" fmla="*/ 487223 w 976560"/>
                <a:gd name="connsiteY4" fmla="*/ 0 h 978408"/>
                <a:gd name="connsiteX5" fmla="*/ 78810 w 976560"/>
                <a:gd name="connsiteY5" fmla="*/ 47873 h 978408"/>
                <a:gd name="connsiteX6" fmla="*/ 71057 w 976560"/>
                <a:gd name="connsiteY6" fmla="*/ 139579 h 978408"/>
                <a:gd name="connsiteX7" fmla="*/ 62017 w 976560"/>
                <a:gd name="connsiteY7" fmla="*/ 246193 h 978408"/>
                <a:gd name="connsiteX8" fmla="*/ 46044 w 976560"/>
                <a:gd name="connsiteY8" fmla="*/ 434797 h 978408"/>
                <a:gd name="connsiteX9" fmla="*/ 0 w 976560"/>
                <a:gd name="connsiteY9" fmla="*/ 978027 h 978408"/>
                <a:gd name="connsiteX10" fmla="*/ 487223 w 976560"/>
                <a:gd name="connsiteY10" fmla="*/ 939537 h 978408"/>
                <a:gd name="connsiteX11" fmla="*/ 976560 w 976560"/>
                <a:gd name="connsiteY11" fmla="*/ 978408 h 978408"/>
                <a:gd name="connsiteX12" fmla="*/ 930487 w 976560"/>
                <a:gd name="connsiteY12" fmla="*/ 434483 h 978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976560" h="978408">
                  <a:moveTo>
                    <a:pt x="930487" y="434483"/>
                  </a:moveTo>
                  <a:lnTo>
                    <a:pt x="914533" y="246212"/>
                  </a:lnTo>
                  <a:lnTo>
                    <a:pt x="905523" y="139884"/>
                  </a:lnTo>
                  <a:lnTo>
                    <a:pt x="897788" y="48406"/>
                  </a:lnTo>
                  <a:cubicBezTo>
                    <a:pt x="778430" y="17736"/>
                    <a:pt x="637851" y="0"/>
                    <a:pt x="487223" y="0"/>
                  </a:cubicBezTo>
                  <a:cubicBezTo>
                    <a:pt x="337518" y="0"/>
                    <a:pt x="197701" y="17536"/>
                    <a:pt x="78810" y="47873"/>
                  </a:cubicBezTo>
                  <a:lnTo>
                    <a:pt x="71057" y="139579"/>
                  </a:lnTo>
                  <a:lnTo>
                    <a:pt x="62017" y="246193"/>
                  </a:lnTo>
                  <a:lnTo>
                    <a:pt x="46044" y="434797"/>
                  </a:lnTo>
                  <a:lnTo>
                    <a:pt x="0" y="978027"/>
                  </a:lnTo>
                  <a:cubicBezTo>
                    <a:pt x="133683" y="953958"/>
                    <a:pt x="302962" y="939537"/>
                    <a:pt x="487223" y="939537"/>
                  </a:cubicBezTo>
                  <a:cubicBezTo>
                    <a:pt x="672484" y="939537"/>
                    <a:pt x="842572" y="954119"/>
                    <a:pt x="976560" y="978408"/>
                  </a:cubicBezTo>
                  <a:lnTo>
                    <a:pt x="930487" y="43448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6AF22714-2EC3-0D29-802E-0C08B943B096}"/>
                </a:ext>
              </a:extLst>
            </p:cNvPr>
            <p:cNvSpPr/>
            <p:nvPr/>
          </p:nvSpPr>
          <p:spPr>
            <a:xfrm>
              <a:off x="9328180" y="-954549"/>
              <a:ext cx="442712" cy="977465"/>
            </a:xfrm>
            <a:custGeom>
              <a:avLst/>
              <a:gdLst>
                <a:gd name="connsiteX0" fmla="*/ 442713 w 442712"/>
                <a:gd name="connsiteY0" fmla="*/ 0 h 977465"/>
                <a:gd name="connsiteX1" fmla="*/ 78810 w 442712"/>
                <a:gd name="connsiteY1" fmla="*/ 47311 h 977465"/>
                <a:gd name="connsiteX2" fmla="*/ 71057 w 442712"/>
                <a:gd name="connsiteY2" fmla="*/ 139017 h 977465"/>
                <a:gd name="connsiteX3" fmla="*/ 62017 w 442712"/>
                <a:gd name="connsiteY3" fmla="*/ 245631 h 977465"/>
                <a:gd name="connsiteX4" fmla="*/ 46044 w 442712"/>
                <a:gd name="connsiteY4" fmla="*/ 434235 h 977465"/>
                <a:gd name="connsiteX5" fmla="*/ 0 w 442712"/>
                <a:gd name="connsiteY5" fmla="*/ 977465 h 977465"/>
                <a:gd name="connsiteX6" fmla="*/ 442713 w 442712"/>
                <a:gd name="connsiteY6" fmla="*/ 939289 h 977465"/>
                <a:gd name="connsiteX7" fmla="*/ 442713 w 442712"/>
                <a:gd name="connsiteY7" fmla="*/ 0 h 977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42712" h="977465">
                  <a:moveTo>
                    <a:pt x="442713" y="0"/>
                  </a:moveTo>
                  <a:cubicBezTo>
                    <a:pt x="309829" y="3115"/>
                    <a:pt x="185833" y="20012"/>
                    <a:pt x="78810" y="47311"/>
                  </a:cubicBezTo>
                  <a:lnTo>
                    <a:pt x="71057" y="139017"/>
                  </a:lnTo>
                  <a:lnTo>
                    <a:pt x="62017" y="245631"/>
                  </a:lnTo>
                  <a:lnTo>
                    <a:pt x="46044" y="434235"/>
                  </a:lnTo>
                  <a:lnTo>
                    <a:pt x="0" y="977465"/>
                  </a:lnTo>
                  <a:cubicBezTo>
                    <a:pt x="122834" y="955348"/>
                    <a:pt x="275758" y="941413"/>
                    <a:pt x="442713" y="939289"/>
                  </a:cubicBezTo>
                  <a:lnTo>
                    <a:pt x="442713" y="0"/>
                  </a:lnTo>
                  <a:close/>
                </a:path>
              </a:pathLst>
            </a:custGeom>
            <a:solidFill>
              <a:srgbClr val="DDCEB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4549C789-E1C4-8723-F28C-D9A103BEE49D}"/>
                </a:ext>
              </a:extLst>
            </p:cNvPr>
            <p:cNvSpPr/>
            <p:nvPr/>
          </p:nvSpPr>
          <p:spPr>
            <a:xfrm>
              <a:off x="9235835" y="-15565"/>
              <a:ext cx="1161240" cy="1128769"/>
            </a:xfrm>
            <a:custGeom>
              <a:avLst/>
              <a:gdLst>
                <a:gd name="connsiteX0" fmla="*/ 1110158 w 1161240"/>
                <a:gd name="connsiteY0" fmla="*/ 525742 h 1128769"/>
                <a:gd name="connsiteX1" fmla="*/ 1091860 w 1161240"/>
                <a:gd name="connsiteY1" fmla="*/ 309839 h 1128769"/>
                <a:gd name="connsiteX2" fmla="*/ 1087803 w 1161240"/>
                <a:gd name="connsiteY2" fmla="*/ 261919 h 1128769"/>
                <a:gd name="connsiteX3" fmla="*/ 1068905 w 1161240"/>
                <a:gd name="connsiteY3" fmla="*/ 38871 h 1128769"/>
                <a:gd name="connsiteX4" fmla="*/ 579568 w 1161240"/>
                <a:gd name="connsiteY4" fmla="*/ 0 h 1128769"/>
                <a:gd name="connsiteX5" fmla="*/ 92345 w 1161240"/>
                <a:gd name="connsiteY5" fmla="*/ 38491 h 1128769"/>
                <a:gd name="connsiteX6" fmla="*/ 73466 w 1161240"/>
                <a:gd name="connsiteY6" fmla="*/ 261509 h 1128769"/>
                <a:gd name="connsiteX7" fmla="*/ 69332 w 1161240"/>
                <a:gd name="connsiteY7" fmla="*/ 310239 h 1128769"/>
                <a:gd name="connsiteX8" fmla="*/ 51045 w 1161240"/>
                <a:gd name="connsiteY8" fmla="*/ 526171 h 1128769"/>
                <a:gd name="connsiteX9" fmla="*/ 0 w 1161240"/>
                <a:gd name="connsiteY9" fmla="*/ 1128770 h 1128769"/>
                <a:gd name="connsiteX10" fmla="*/ 580634 w 1161240"/>
                <a:gd name="connsiteY10" fmla="*/ 1128770 h 1128769"/>
                <a:gd name="connsiteX11" fmla="*/ 1161240 w 1161240"/>
                <a:gd name="connsiteY11" fmla="*/ 1128770 h 1128769"/>
                <a:gd name="connsiteX12" fmla="*/ 1110158 w 1161240"/>
                <a:gd name="connsiteY12" fmla="*/ 525742 h 1128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161240" h="1128769">
                  <a:moveTo>
                    <a:pt x="1110158" y="525742"/>
                  </a:moveTo>
                  <a:lnTo>
                    <a:pt x="1091860" y="309839"/>
                  </a:lnTo>
                  <a:lnTo>
                    <a:pt x="1087803" y="261919"/>
                  </a:lnTo>
                  <a:lnTo>
                    <a:pt x="1068905" y="38871"/>
                  </a:lnTo>
                  <a:cubicBezTo>
                    <a:pt x="934917" y="14583"/>
                    <a:pt x="764829" y="0"/>
                    <a:pt x="579568" y="0"/>
                  </a:cubicBezTo>
                  <a:cubicBezTo>
                    <a:pt x="395297" y="0"/>
                    <a:pt x="226028" y="14421"/>
                    <a:pt x="92345" y="38491"/>
                  </a:cubicBezTo>
                  <a:lnTo>
                    <a:pt x="73466" y="261509"/>
                  </a:lnTo>
                  <a:lnTo>
                    <a:pt x="69332" y="310239"/>
                  </a:lnTo>
                  <a:lnTo>
                    <a:pt x="51045" y="526171"/>
                  </a:lnTo>
                  <a:lnTo>
                    <a:pt x="0" y="1128770"/>
                  </a:lnTo>
                  <a:lnTo>
                    <a:pt x="580634" y="1128770"/>
                  </a:lnTo>
                  <a:lnTo>
                    <a:pt x="1161240" y="1128770"/>
                  </a:lnTo>
                  <a:lnTo>
                    <a:pt x="1110158" y="525742"/>
                  </a:lnTo>
                  <a:close/>
                </a:path>
              </a:pathLst>
            </a:custGeom>
            <a:solidFill>
              <a:srgbClr val="1B1A1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A9835708-4B23-130B-B89A-889B03172864}"/>
                </a:ext>
              </a:extLst>
            </p:cNvPr>
            <p:cNvSpPr/>
            <p:nvPr/>
          </p:nvSpPr>
          <p:spPr>
            <a:xfrm>
              <a:off x="9240654" y="-15261"/>
              <a:ext cx="530237" cy="1071362"/>
            </a:xfrm>
            <a:custGeom>
              <a:avLst/>
              <a:gdLst>
                <a:gd name="connsiteX0" fmla="*/ 530238 w 530237"/>
                <a:gd name="connsiteY0" fmla="*/ 1071363 h 1071362"/>
                <a:gd name="connsiteX1" fmla="*/ 530238 w 530237"/>
                <a:gd name="connsiteY1" fmla="*/ 0 h 1071362"/>
                <a:gd name="connsiteX2" fmla="*/ 87525 w 530237"/>
                <a:gd name="connsiteY2" fmla="*/ 38176 h 1071362"/>
                <a:gd name="connsiteX3" fmla="*/ 68647 w 530237"/>
                <a:gd name="connsiteY3" fmla="*/ 261195 h 1071362"/>
                <a:gd name="connsiteX4" fmla="*/ 64513 w 530237"/>
                <a:gd name="connsiteY4" fmla="*/ 309924 h 1071362"/>
                <a:gd name="connsiteX5" fmla="*/ 46225 w 530237"/>
                <a:gd name="connsiteY5" fmla="*/ 525856 h 1071362"/>
                <a:gd name="connsiteX6" fmla="*/ 0 w 530237"/>
                <a:gd name="connsiteY6" fmla="*/ 1071363 h 1071362"/>
                <a:gd name="connsiteX7" fmla="*/ 530238 w 530237"/>
                <a:gd name="connsiteY7" fmla="*/ 1071363 h 1071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0237" h="1071362">
                  <a:moveTo>
                    <a:pt x="530238" y="1071363"/>
                  </a:moveTo>
                  <a:lnTo>
                    <a:pt x="530238" y="0"/>
                  </a:lnTo>
                  <a:cubicBezTo>
                    <a:pt x="363283" y="2124"/>
                    <a:pt x="210360" y="16059"/>
                    <a:pt x="87525" y="38176"/>
                  </a:cubicBezTo>
                  <a:lnTo>
                    <a:pt x="68647" y="261195"/>
                  </a:lnTo>
                  <a:lnTo>
                    <a:pt x="64513" y="309924"/>
                  </a:lnTo>
                  <a:lnTo>
                    <a:pt x="46225" y="525856"/>
                  </a:lnTo>
                  <a:lnTo>
                    <a:pt x="0" y="1071363"/>
                  </a:lnTo>
                  <a:lnTo>
                    <a:pt x="530238" y="1071363"/>
                  </a:lnTo>
                  <a:close/>
                </a:path>
              </a:pathLst>
            </a:custGeom>
            <a:solidFill>
              <a:srgbClr val="01020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9" name="图形 891">
              <a:extLst>
                <a:ext uri="{FF2B5EF4-FFF2-40B4-BE49-F238E27FC236}">
                  <a16:creationId xmlns:a16="http://schemas.microsoft.com/office/drawing/2014/main" id="{36024860-CBCE-E4DA-C74F-E5F9EF7450FD}"/>
                </a:ext>
              </a:extLst>
            </p:cNvPr>
            <p:cNvGrpSpPr/>
            <p:nvPr/>
          </p:nvGrpSpPr>
          <p:grpSpPr>
            <a:xfrm>
              <a:off x="9511736" y="-1298296"/>
              <a:ext cx="167211" cy="263536"/>
              <a:chOff x="9511736" y="-1298296"/>
              <a:chExt cx="167211" cy="263536"/>
            </a:xfrm>
            <a:solidFill>
              <a:srgbClr val="000000"/>
            </a:solidFill>
          </p:grpSpPr>
          <p:grpSp>
            <p:nvGrpSpPr>
              <p:cNvPr id="1033" name="图形 891">
                <a:extLst>
                  <a:ext uri="{FF2B5EF4-FFF2-40B4-BE49-F238E27FC236}">
                    <a16:creationId xmlns:a16="http://schemas.microsoft.com/office/drawing/2014/main" id="{63AD7C88-66AF-703B-BCFD-8CBC90D7144A}"/>
                  </a:ext>
                </a:extLst>
              </p:cNvPr>
              <p:cNvGrpSpPr/>
              <p:nvPr/>
            </p:nvGrpSpPr>
            <p:grpSpPr>
              <a:xfrm>
                <a:off x="9539396" y="-1269432"/>
                <a:ext cx="125587" cy="213660"/>
                <a:chOff x="9539396" y="-1269432"/>
                <a:chExt cx="125587" cy="213660"/>
              </a:xfrm>
              <a:solidFill>
                <a:srgbClr val="000000"/>
              </a:solidFill>
            </p:grpSpPr>
            <p:sp>
              <p:nvSpPr>
                <p:cNvPr id="1035" name="任意多边形: 形状 1034">
                  <a:extLst>
                    <a:ext uri="{FF2B5EF4-FFF2-40B4-BE49-F238E27FC236}">
                      <a16:creationId xmlns:a16="http://schemas.microsoft.com/office/drawing/2014/main" id="{CAEC084A-74A7-94AD-4629-8F7EBFC13138}"/>
                    </a:ext>
                  </a:extLst>
                </p:cNvPr>
                <p:cNvSpPr/>
                <p:nvPr/>
              </p:nvSpPr>
              <p:spPr>
                <a:xfrm>
                  <a:off x="9545940" y="-1267560"/>
                  <a:ext cx="53254" cy="89601"/>
                </a:xfrm>
                <a:custGeom>
                  <a:avLst/>
                  <a:gdLst>
                    <a:gd name="connsiteX0" fmla="*/ 50473 w 53254"/>
                    <a:gd name="connsiteY0" fmla="*/ 82696 h 89601"/>
                    <a:gd name="connsiteX1" fmla="*/ 0 w 53254"/>
                    <a:gd name="connsiteY1" fmla="*/ 89602 h 89601"/>
                    <a:gd name="connsiteX2" fmla="*/ 4419 w 53254"/>
                    <a:gd name="connsiteY2" fmla="*/ 6534 h 89601"/>
                    <a:gd name="connsiteX3" fmla="*/ 53254 w 53254"/>
                    <a:gd name="connsiteY3" fmla="*/ 0 h 89601"/>
                    <a:gd name="connsiteX4" fmla="*/ 50473 w 53254"/>
                    <a:gd name="connsiteY4" fmla="*/ 82696 h 896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3254" h="89601">
                      <a:moveTo>
                        <a:pt x="50473" y="82696"/>
                      </a:moveTo>
                      <a:cubicBezTo>
                        <a:pt x="33652" y="84172"/>
                        <a:pt x="16821" y="86468"/>
                        <a:pt x="0" y="89602"/>
                      </a:cubicBezTo>
                      <a:cubicBezTo>
                        <a:pt x="1467" y="61903"/>
                        <a:pt x="2943" y="34223"/>
                        <a:pt x="4419" y="6534"/>
                      </a:cubicBezTo>
                      <a:cubicBezTo>
                        <a:pt x="20688" y="3581"/>
                        <a:pt x="36986" y="1410"/>
                        <a:pt x="53254" y="0"/>
                      </a:cubicBezTo>
                      <a:cubicBezTo>
                        <a:pt x="52331" y="27565"/>
                        <a:pt x="51397" y="55140"/>
                        <a:pt x="50473" y="8269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6" name="任意多边形: 形状 1035">
                  <a:extLst>
                    <a:ext uri="{FF2B5EF4-FFF2-40B4-BE49-F238E27FC236}">
                      <a16:creationId xmlns:a16="http://schemas.microsoft.com/office/drawing/2014/main" id="{A3369F7A-3B79-9218-B278-F3FEA3783612}"/>
                    </a:ext>
                  </a:extLst>
                </p:cNvPr>
                <p:cNvSpPr/>
                <p:nvPr/>
              </p:nvSpPr>
              <p:spPr>
                <a:xfrm>
                  <a:off x="9614358" y="-1269432"/>
                  <a:ext cx="50625" cy="83320"/>
                </a:xfrm>
                <a:custGeom>
                  <a:avLst/>
                  <a:gdLst>
                    <a:gd name="connsiteX0" fmla="*/ 50073 w 50625"/>
                    <a:gd name="connsiteY0" fmla="*/ 83187 h 83320"/>
                    <a:gd name="connsiteX1" fmla="*/ 0 w 50625"/>
                    <a:gd name="connsiteY1" fmla="*/ 83320 h 83320"/>
                    <a:gd name="connsiteX2" fmla="*/ 2181 w 50625"/>
                    <a:gd name="connsiteY2" fmla="*/ 681 h 83320"/>
                    <a:gd name="connsiteX3" fmla="*/ 50625 w 50625"/>
                    <a:gd name="connsiteY3" fmla="*/ 491 h 83320"/>
                    <a:gd name="connsiteX4" fmla="*/ 50073 w 50625"/>
                    <a:gd name="connsiteY4" fmla="*/ 83187 h 833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625" h="83320">
                      <a:moveTo>
                        <a:pt x="50073" y="83187"/>
                      </a:moveTo>
                      <a:cubicBezTo>
                        <a:pt x="33471" y="82396"/>
                        <a:pt x="16764" y="82444"/>
                        <a:pt x="0" y="83320"/>
                      </a:cubicBezTo>
                      <a:cubicBezTo>
                        <a:pt x="734" y="55774"/>
                        <a:pt x="1457" y="28228"/>
                        <a:pt x="2181" y="681"/>
                      </a:cubicBezTo>
                      <a:cubicBezTo>
                        <a:pt x="18393" y="-157"/>
                        <a:pt x="34566" y="-223"/>
                        <a:pt x="50625" y="491"/>
                      </a:cubicBezTo>
                      <a:cubicBezTo>
                        <a:pt x="50445" y="28047"/>
                        <a:pt x="50264" y="55612"/>
                        <a:pt x="50073" y="8318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7" name="任意多边形: 形状 1036">
                  <a:extLst>
                    <a:ext uri="{FF2B5EF4-FFF2-40B4-BE49-F238E27FC236}">
                      <a16:creationId xmlns:a16="http://schemas.microsoft.com/office/drawing/2014/main" id="{89C978EB-E628-4595-B886-8EDA4EFC758E}"/>
                    </a:ext>
                  </a:extLst>
                </p:cNvPr>
                <p:cNvSpPr/>
                <p:nvPr/>
              </p:nvSpPr>
              <p:spPr>
                <a:xfrm>
                  <a:off x="9539396" y="-1153974"/>
                  <a:ext cx="55978" cy="98202"/>
                </a:xfrm>
                <a:custGeom>
                  <a:avLst/>
                  <a:gdLst>
                    <a:gd name="connsiteX0" fmla="*/ 52930 w 55978"/>
                    <a:gd name="connsiteY0" fmla="*/ 90726 h 98202"/>
                    <a:gd name="connsiteX1" fmla="*/ 0 w 55978"/>
                    <a:gd name="connsiteY1" fmla="*/ 98203 h 98202"/>
                    <a:gd name="connsiteX2" fmla="*/ 4877 w 55978"/>
                    <a:gd name="connsiteY2" fmla="*/ 7058 h 98202"/>
                    <a:gd name="connsiteX3" fmla="*/ 55979 w 55978"/>
                    <a:gd name="connsiteY3" fmla="*/ 0 h 98202"/>
                    <a:gd name="connsiteX4" fmla="*/ 52930 w 55978"/>
                    <a:gd name="connsiteY4" fmla="*/ 90726 h 98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978" h="98202">
                      <a:moveTo>
                        <a:pt x="52930" y="90726"/>
                      </a:moveTo>
                      <a:cubicBezTo>
                        <a:pt x="35290" y="92307"/>
                        <a:pt x="17621" y="94802"/>
                        <a:pt x="0" y="98203"/>
                      </a:cubicBezTo>
                      <a:cubicBezTo>
                        <a:pt x="1638" y="67818"/>
                        <a:pt x="3257" y="37433"/>
                        <a:pt x="4877" y="7058"/>
                      </a:cubicBezTo>
                      <a:cubicBezTo>
                        <a:pt x="21898" y="3867"/>
                        <a:pt x="38958" y="1505"/>
                        <a:pt x="55979" y="0"/>
                      </a:cubicBezTo>
                      <a:cubicBezTo>
                        <a:pt x="54959" y="30242"/>
                        <a:pt x="53940" y="60484"/>
                        <a:pt x="52930" y="90726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8" name="任意多边形: 形状 1037">
                  <a:extLst>
                    <a:ext uri="{FF2B5EF4-FFF2-40B4-BE49-F238E27FC236}">
                      <a16:creationId xmlns:a16="http://schemas.microsoft.com/office/drawing/2014/main" id="{9B623A54-A22D-AD4E-F5EA-EFB531BC014C}"/>
                    </a:ext>
                  </a:extLst>
                </p:cNvPr>
                <p:cNvSpPr/>
                <p:nvPr/>
              </p:nvSpPr>
              <p:spPr>
                <a:xfrm>
                  <a:off x="9611129" y="-1155944"/>
                  <a:ext cx="53073" cy="91333"/>
                </a:xfrm>
                <a:custGeom>
                  <a:avLst/>
                  <a:gdLst>
                    <a:gd name="connsiteX0" fmla="*/ 52464 w 53073"/>
                    <a:gd name="connsiteY0" fmla="*/ 91305 h 91333"/>
                    <a:gd name="connsiteX1" fmla="*/ 0 w 53073"/>
                    <a:gd name="connsiteY1" fmla="*/ 91333 h 91333"/>
                    <a:gd name="connsiteX2" fmla="*/ 2400 w 53073"/>
                    <a:gd name="connsiteY2" fmla="*/ 703 h 91333"/>
                    <a:gd name="connsiteX3" fmla="*/ 53074 w 53073"/>
                    <a:gd name="connsiteY3" fmla="*/ 579 h 91333"/>
                    <a:gd name="connsiteX4" fmla="*/ 52464 w 53073"/>
                    <a:gd name="connsiteY4" fmla="*/ 91305 h 913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3073" h="91333">
                      <a:moveTo>
                        <a:pt x="52464" y="91305"/>
                      </a:moveTo>
                      <a:cubicBezTo>
                        <a:pt x="35071" y="90400"/>
                        <a:pt x="17564" y="90419"/>
                        <a:pt x="0" y="91333"/>
                      </a:cubicBezTo>
                      <a:cubicBezTo>
                        <a:pt x="810" y="61129"/>
                        <a:pt x="1600" y="30906"/>
                        <a:pt x="2400" y="703"/>
                      </a:cubicBezTo>
                      <a:cubicBezTo>
                        <a:pt x="19365" y="-193"/>
                        <a:pt x="36281" y="-231"/>
                        <a:pt x="53074" y="579"/>
                      </a:cubicBezTo>
                      <a:cubicBezTo>
                        <a:pt x="52874" y="30821"/>
                        <a:pt x="52664" y="61063"/>
                        <a:pt x="52464" y="9130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34" name="任意多边形: 形状 1033">
                <a:extLst>
                  <a:ext uri="{FF2B5EF4-FFF2-40B4-BE49-F238E27FC236}">
                    <a16:creationId xmlns:a16="http://schemas.microsoft.com/office/drawing/2014/main" id="{9EA0B9B8-5386-33B9-CC0B-CD79796BCD82}"/>
                  </a:ext>
                </a:extLst>
              </p:cNvPr>
              <p:cNvSpPr/>
              <p:nvPr/>
            </p:nvSpPr>
            <p:spPr>
              <a:xfrm>
                <a:off x="9511736" y="-1298296"/>
                <a:ext cx="167211" cy="263536"/>
              </a:xfrm>
              <a:custGeom>
                <a:avLst/>
                <a:gdLst>
                  <a:gd name="connsiteX0" fmla="*/ 167211 w 167211"/>
                  <a:gd name="connsiteY0" fmla="*/ 1256 h 263536"/>
                  <a:gd name="connsiteX1" fmla="*/ 29261 w 167211"/>
                  <a:gd name="connsiteY1" fmla="*/ 10343 h 263536"/>
                  <a:gd name="connsiteX2" fmla="*/ 17688 w 167211"/>
                  <a:gd name="connsiteY2" fmla="*/ 12791 h 263536"/>
                  <a:gd name="connsiteX3" fmla="*/ 15802 w 167211"/>
                  <a:gd name="connsiteY3" fmla="*/ 13220 h 263536"/>
                  <a:gd name="connsiteX4" fmla="*/ 0 w 167211"/>
                  <a:gd name="connsiteY4" fmla="*/ 263537 h 263536"/>
                  <a:gd name="connsiteX5" fmla="*/ 15526 w 167211"/>
                  <a:gd name="connsiteY5" fmla="*/ 248068 h 263536"/>
                  <a:gd name="connsiteX6" fmla="*/ 28270 w 167211"/>
                  <a:gd name="connsiteY6" fmla="*/ 27802 h 263536"/>
                  <a:gd name="connsiteX7" fmla="*/ 157010 w 167211"/>
                  <a:gd name="connsiteY7" fmla="*/ 18001 h 263536"/>
                  <a:gd name="connsiteX8" fmla="*/ 167211 w 167211"/>
                  <a:gd name="connsiteY8" fmla="*/ 1256 h 263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67211" h="263536">
                    <a:moveTo>
                      <a:pt x="167211" y="1256"/>
                    </a:moveTo>
                    <a:cubicBezTo>
                      <a:pt x="121748" y="-1992"/>
                      <a:pt x="75333" y="1066"/>
                      <a:pt x="29261" y="10343"/>
                    </a:cubicBezTo>
                    <a:cubicBezTo>
                      <a:pt x="25403" y="11115"/>
                      <a:pt x="21546" y="11934"/>
                      <a:pt x="17688" y="12791"/>
                    </a:cubicBezTo>
                    <a:cubicBezTo>
                      <a:pt x="17069" y="12934"/>
                      <a:pt x="16430" y="13067"/>
                      <a:pt x="15802" y="13220"/>
                    </a:cubicBezTo>
                    <a:cubicBezTo>
                      <a:pt x="10535" y="96630"/>
                      <a:pt x="5267" y="180069"/>
                      <a:pt x="0" y="263537"/>
                    </a:cubicBezTo>
                    <a:cubicBezTo>
                      <a:pt x="5153" y="258317"/>
                      <a:pt x="10353" y="253154"/>
                      <a:pt x="15526" y="248068"/>
                    </a:cubicBezTo>
                    <a:cubicBezTo>
                      <a:pt x="19774" y="174630"/>
                      <a:pt x="24012" y="101212"/>
                      <a:pt x="28270" y="27802"/>
                    </a:cubicBezTo>
                    <a:cubicBezTo>
                      <a:pt x="71228" y="19116"/>
                      <a:pt x="114491" y="15820"/>
                      <a:pt x="157010" y="18001"/>
                    </a:cubicBezTo>
                    <a:cubicBezTo>
                      <a:pt x="160420" y="12391"/>
                      <a:pt x="163811" y="6809"/>
                      <a:pt x="167211" y="1256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0" name="图形 891">
              <a:extLst>
                <a:ext uri="{FF2B5EF4-FFF2-40B4-BE49-F238E27FC236}">
                  <a16:creationId xmlns:a16="http://schemas.microsoft.com/office/drawing/2014/main" id="{AD451E60-CCFA-8F67-F711-F70D54E305D0}"/>
                </a:ext>
              </a:extLst>
            </p:cNvPr>
            <p:cNvGrpSpPr/>
            <p:nvPr/>
          </p:nvGrpSpPr>
          <p:grpSpPr>
            <a:xfrm>
              <a:off x="9607833" y="-703933"/>
              <a:ext cx="222466" cy="352372"/>
              <a:chOff x="9607833" y="-703933"/>
              <a:chExt cx="222466" cy="352372"/>
            </a:xfrm>
            <a:solidFill>
              <a:srgbClr val="000000"/>
            </a:solidFill>
          </p:grpSpPr>
          <p:grpSp>
            <p:nvGrpSpPr>
              <p:cNvPr id="1027" name="图形 891">
                <a:extLst>
                  <a:ext uri="{FF2B5EF4-FFF2-40B4-BE49-F238E27FC236}">
                    <a16:creationId xmlns:a16="http://schemas.microsoft.com/office/drawing/2014/main" id="{7732F667-E11C-B112-FBB8-702A5D0A0A26}"/>
                  </a:ext>
                </a:extLst>
              </p:cNvPr>
              <p:cNvGrpSpPr/>
              <p:nvPr/>
            </p:nvGrpSpPr>
            <p:grpSpPr>
              <a:xfrm>
                <a:off x="9645753" y="-663428"/>
                <a:ext cx="173412" cy="290017"/>
                <a:chOff x="9645753" y="-663428"/>
                <a:chExt cx="173412" cy="290017"/>
              </a:xfrm>
              <a:solidFill>
                <a:srgbClr val="000000"/>
              </a:solidFill>
            </p:grpSpPr>
            <p:sp>
              <p:nvSpPr>
                <p:cNvPr id="1029" name="任意多边形: 形状 1028">
                  <a:extLst>
                    <a:ext uri="{FF2B5EF4-FFF2-40B4-BE49-F238E27FC236}">
                      <a16:creationId xmlns:a16="http://schemas.microsoft.com/office/drawing/2014/main" id="{84F635C3-E450-C5F8-BAB8-9E383430A98F}"/>
                    </a:ext>
                  </a:extLst>
                </p:cNvPr>
                <p:cNvSpPr/>
                <p:nvPr/>
              </p:nvSpPr>
              <p:spPr>
                <a:xfrm>
                  <a:off x="9649438" y="-663428"/>
                  <a:ext cx="70475" cy="117529"/>
                </a:xfrm>
                <a:custGeom>
                  <a:avLst/>
                  <a:gdLst>
                    <a:gd name="connsiteX0" fmla="*/ 70285 w 70475"/>
                    <a:gd name="connsiteY0" fmla="*/ 115948 h 117529"/>
                    <a:gd name="connsiteX1" fmla="*/ 0 w 70475"/>
                    <a:gd name="connsiteY1" fmla="*/ 117529 h 117529"/>
                    <a:gd name="connsiteX2" fmla="*/ 2458 w 70475"/>
                    <a:gd name="connsiteY2" fmla="*/ 1391 h 117529"/>
                    <a:gd name="connsiteX3" fmla="*/ 70476 w 70475"/>
                    <a:gd name="connsiteY3" fmla="*/ 10 h 117529"/>
                    <a:gd name="connsiteX4" fmla="*/ 70285 w 70475"/>
                    <a:gd name="connsiteY4" fmla="*/ 115948 h 1175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0475" h="117529">
                      <a:moveTo>
                        <a:pt x="70285" y="115948"/>
                      </a:moveTo>
                      <a:cubicBezTo>
                        <a:pt x="46854" y="115881"/>
                        <a:pt x="23413" y="116415"/>
                        <a:pt x="0" y="117529"/>
                      </a:cubicBezTo>
                      <a:cubicBezTo>
                        <a:pt x="810" y="78820"/>
                        <a:pt x="1629" y="40110"/>
                        <a:pt x="2458" y="1391"/>
                      </a:cubicBezTo>
                      <a:cubicBezTo>
                        <a:pt x="25127" y="391"/>
                        <a:pt x="47797" y="-76"/>
                        <a:pt x="70476" y="10"/>
                      </a:cubicBezTo>
                      <a:cubicBezTo>
                        <a:pt x="70409" y="38643"/>
                        <a:pt x="70352" y="77305"/>
                        <a:pt x="70285" y="115948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0" name="任意多边形: 形状 1029">
                  <a:extLst>
                    <a:ext uri="{FF2B5EF4-FFF2-40B4-BE49-F238E27FC236}">
                      <a16:creationId xmlns:a16="http://schemas.microsoft.com/office/drawing/2014/main" id="{69FB314D-2E59-CF86-E5FA-7306C02D7A1E}"/>
                    </a:ext>
                  </a:extLst>
                </p:cNvPr>
                <p:cNvSpPr/>
                <p:nvPr/>
              </p:nvSpPr>
              <p:spPr>
                <a:xfrm>
                  <a:off x="9744108" y="-663123"/>
                  <a:ext cx="70770" cy="119081"/>
                </a:xfrm>
                <a:custGeom>
                  <a:avLst/>
                  <a:gdLst>
                    <a:gd name="connsiteX0" fmla="*/ 70771 w 70770"/>
                    <a:gd name="connsiteY0" fmla="*/ 119082 h 119081"/>
                    <a:gd name="connsiteX1" fmla="*/ 638 w 70770"/>
                    <a:gd name="connsiteY1" fmla="*/ 115910 h 119081"/>
                    <a:gd name="connsiteX2" fmla="*/ 0 w 70770"/>
                    <a:gd name="connsiteY2" fmla="*/ 0 h 119081"/>
                    <a:gd name="connsiteX3" fmla="*/ 67846 w 70770"/>
                    <a:gd name="connsiteY3" fmla="*/ 3058 h 119081"/>
                    <a:gd name="connsiteX4" fmla="*/ 70771 w 70770"/>
                    <a:gd name="connsiteY4" fmla="*/ 119082 h 1190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0770" h="119081">
                      <a:moveTo>
                        <a:pt x="70771" y="119082"/>
                      </a:moveTo>
                      <a:cubicBezTo>
                        <a:pt x="47416" y="117453"/>
                        <a:pt x="24032" y="116396"/>
                        <a:pt x="638" y="115910"/>
                      </a:cubicBezTo>
                      <a:cubicBezTo>
                        <a:pt x="438" y="77276"/>
                        <a:pt x="219" y="38633"/>
                        <a:pt x="0" y="0"/>
                      </a:cubicBezTo>
                      <a:cubicBezTo>
                        <a:pt x="22631" y="476"/>
                        <a:pt x="45253" y="1495"/>
                        <a:pt x="67846" y="3058"/>
                      </a:cubicBezTo>
                      <a:cubicBezTo>
                        <a:pt x="68818" y="41729"/>
                        <a:pt x="69799" y="80400"/>
                        <a:pt x="70771" y="11908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1" name="任意多边形: 形状 1030">
                  <a:extLst>
                    <a:ext uri="{FF2B5EF4-FFF2-40B4-BE49-F238E27FC236}">
                      <a16:creationId xmlns:a16="http://schemas.microsoft.com/office/drawing/2014/main" id="{3947ECC3-3878-2225-E020-6E9F1CDBEE7F}"/>
                    </a:ext>
                  </a:extLst>
                </p:cNvPr>
                <p:cNvSpPr/>
                <p:nvPr/>
              </p:nvSpPr>
              <p:spPr>
                <a:xfrm>
                  <a:off x="9645753" y="-504153"/>
                  <a:ext cx="73904" cy="129038"/>
                </a:xfrm>
                <a:custGeom>
                  <a:avLst/>
                  <a:gdLst>
                    <a:gd name="connsiteX0" fmla="*/ 73685 w 73904"/>
                    <a:gd name="connsiteY0" fmla="*/ 127161 h 129038"/>
                    <a:gd name="connsiteX1" fmla="*/ 0 w 73904"/>
                    <a:gd name="connsiteY1" fmla="*/ 129038 h 129038"/>
                    <a:gd name="connsiteX2" fmla="*/ 2734 w 73904"/>
                    <a:gd name="connsiteY2" fmla="*/ 1632 h 129038"/>
                    <a:gd name="connsiteX3" fmla="*/ 73904 w 73904"/>
                    <a:gd name="connsiteY3" fmla="*/ 3 h 129038"/>
                    <a:gd name="connsiteX4" fmla="*/ 73685 w 73904"/>
                    <a:gd name="connsiteY4" fmla="*/ 127161 h 129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3904" h="129038">
                      <a:moveTo>
                        <a:pt x="73685" y="127161"/>
                      </a:moveTo>
                      <a:cubicBezTo>
                        <a:pt x="49111" y="127143"/>
                        <a:pt x="24536" y="127771"/>
                        <a:pt x="0" y="129038"/>
                      </a:cubicBezTo>
                      <a:cubicBezTo>
                        <a:pt x="905" y="86566"/>
                        <a:pt x="1819" y="44103"/>
                        <a:pt x="2734" y="1632"/>
                      </a:cubicBezTo>
                      <a:cubicBezTo>
                        <a:pt x="26441" y="498"/>
                        <a:pt x="50168" y="-45"/>
                        <a:pt x="73904" y="3"/>
                      </a:cubicBezTo>
                      <a:cubicBezTo>
                        <a:pt x="73838" y="42379"/>
                        <a:pt x="73762" y="84766"/>
                        <a:pt x="73685" y="127161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32" name="任意多边形: 形状 1031">
                  <a:extLst>
                    <a:ext uri="{FF2B5EF4-FFF2-40B4-BE49-F238E27FC236}">
                      <a16:creationId xmlns:a16="http://schemas.microsoft.com/office/drawing/2014/main" id="{E2E5622D-2DF4-0559-ED49-30664619DD8C}"/>
                    </a:ext>
                  </a:extLst>
                </p:cNvPr>
                <p:cNvSpPr/>
                <p:nvPr/>
              </p:nvSpPr>
              <p:spPr>
                <a:xfrm>
                  <a:off x="9744984" y="-503912"/>
                  <a:ext cx="74180" cy="130501"/>
                </a:xfrm>
                <a:custGeom>
                  <a:avLst/>
                  <a:gdLst>
                    <a:gd name="connsiteX0" fmla="*/ 74181 w 74180"/>
                    <a:gd name="connsiteY0" fmla="*/ 130502 h 130501"/>
                    <a:gd name="connsiteX1" fmla="*/ 686 w 74180"/>
                    <a:gd name="connsiteY1" fmla="*/ 127149 h 130501"/>
                    <a:gd name="connsiteX2" fmla="*/ 0 w 74180"/>
                    <a:gd name="connsiteY2" fmla="*/ 0 h 130501"/>
                    <a:gd name="connsiteX3" fmla="*/ 70990 w 74180"/>
                    <a:gd name="connsiteY3" fmla="*/ 3200 h 130501"/>
                    <a:gd name="connsiteX4" fmla="*/ 74181 w 74180"/>
                    <a:gd name="connsiteY4" fmla="*/ 130502 h 130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4180" h="130501">
                      <a:moveTo>
                        <a:pt x="74181" y="130502"/>
                      </a:moveTo>
                      <a:cubicBezTo>
                        <a:pt x="49702" y="128740"/>
                        <a:pt x="25194" y="127635"/>
                        <a:pt x="686" y="127149"/>
                      </a:cubicBezTo>
                      <a:cubicBezTo>
                        <a:pt x="458" y="84772"/>
                        <a:pt x="219" y="42396"/>
                        <a:pt x="0" y="0"/>
                      </a:cubicBezTo>
                      <a:cubicBezTo>
                        <a:pt x="23660" y="476"/>
                        <a:pt x="47349" y="1543"/>
                        <a:pt x="70990" y="3200"/>
                      </a:cubicBezTo>
                      <a:cubicBezTo>
                        <a:pt x="72047" y="45634"/>
                        <a:pt x="73114" y="88059"/>
                        <a:pt x="74181" y="130502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28" name="任意多边形: 形状 1027">
                <a:extLst>
                  <a:ext uri="{FF2B5EF4-FFF2-40B4-BE49-F238E27FC236}">
                    <a16:creationId xmlns:a16="http://schemas.microsoft.com/office/drawing/2014/main" id="{BD3AED83-34D0-FB8B-75C4-31EA33AF2041}"/>
                  </a:ext>
                </a:extLst>
              </p:cNvPr>
              <p:cNvSpPr/>
              <p:nvPr/>
            </p:nvSpPr>
            <p:spPr>
              <a:xfrm>
                <a:off x="9607833" y="-703933"/>
                <a:ext cx="222466" cy="352372"/>
              </a:xfrm>
              <a:custGeom>
                <a:avLst/>
                <a:gdLst>
                  <a:gd name="connsiteX0" fmla="*/ 222466 w 222466"/>
                  <a:gd name="connsiteY0" fmla="*/ 4796 h 352372"/>
                  <a:gd name="connsiteX1" fmla="*/ 29718 w 222466"/>
                  <a:gd name="connsiteY1" fmla="*/ 2043 h 352372"/>
                  <a:gd name="connsiteX2" fmla="*/ 13583 w 222466"/>
                  <a:gd name="connsiteY2" fmla="*/ 3005 h 352372"/>
                  <a:gd name="connsiteX3" fmla="*/ 10954 w 222466"/>
                  <a:gd name="connsiteY3" fmla="*/ 3196 h 352372"/>
                  <a:gd name="connsiteX4" fmla="*/ 0 w 222466"/>
                  <a:gd name="connsiteY4" fmla="*/ 352373 h 352372"/>
                  <a:gd name="connsiteX5" fmla="*/ 21127 w 222466"/>
                  <a:gd name="connsiteY5" fmla="*/ 334104 h 352372"/>
                  <a:gd name="connsiteX6" fmla="*/ 29099 w 222466"/>
                  <a:gd name="connsiteY6" fmla="*/ 26446 h 352372"/>
                  <a:gd name="connsiteX7" fmla="*/ 208874 w 222466"/>
                  <a:gd name="connsiteY7" fmla="*/ 28047 h 352372"/>
                  <a:gd name="connsiteX8" fmla="*/ 222466 w 222466"/>
                  <a:gd name="connsiteY8" fmla="*/ 4796 h 352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2466" h="352372">
                    <a:moveTo>
                      <a:pt x="222466" y="4796"/>
                    </a:moveTo>
                    <a:cubicBezTo>
                      <a:pt x="158334" y="-490"/>
                      <a:pt x="93926" y="-1405"/>
                      <a:pt x="29718" y="2043"/>
                    </a:cubicBezTo>
                    <a:cubicBezTo>
                      <a:pt x="24336" y="2339"/>
                      <a:pt x="18955" y="2653"/>
                      <a:pt x="13583" y="3005"/>
                    </a:cubicBezTo>
                    <a:cubicBezTo>
                      <a:pt x="12706" y="3072"/>
                      <a:pt x="11821" y="3129"/>
                      <a:pt x="10954" y="3196"/>
                    </a:cubicBezTo>
                    <a:cubicBezTo>
                      <a:pt x="7296" y="119572"/>
                      <a:pt x="3648" y="235968"/>
                      <a:pt x="0" y="352373"/>
                    </a:cubicBezTo>
                    <a:cubicBezTo>
                      <a:pt x="7030" y="346229"/>
                      <a:pt x="14088" y="340143"/>
                      <a:pt x="21127" y="334104"/>
                    </a:cubicBezTo>
                    <a:cubicBezTo>
                      <a:pt x="23775" y="231529"/>
                      <a:pt x="26461" y="128993"/>
                      <a:pt x="29099" y="26446"/>
                    </a:cubicBezTo>
                    <a:cubicBezTo>
                      <a:pt x="88982" y="23179"/>
                      <a:pt x="149019" y="23713"/>
                      <a:pt x="208874" y="28047"/>
                    </a:cubicBezTo>
                    <a:cubicBezTo>
                      <a:pt x="213389" y="20284"/>
                      <a:pt x="217941" y="12530"/>
                      <a:pt x="222466" y="4796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1" name="图形 891">
              <a:extLst>
                <a:ext uri="{FF2B5EF4-FFF2-40B4-BE49-F238E27FC236}">
                  <a16:creationId xmlns:a16="http://schemas.microsoft.com/office/drawing/2014/main" id="{75041203-03DB-45DA-BB87-0E0C299DC54E}"/>
                </a:ext>
              </a:extLst>
            </p:cNvPr>
            <p:cNvGrpSpPr/>
            <p:nvPr/>
          </p:nvGrpSpPr>
          <p:grpSpPr>
            <a:xfrm>
              <a:off x="9827194" y="264183"/>
              <a:ext cx="222475" cy="348357"/>
              <a:chOff x="9827194" y="264183"/>
              <a:chExt cx="222475" cy="348357"/>
            </a:xfrm>
          </p:grpSpPr>
          <p:grpSp>
            <p:nvGrpSpPr>
              <p:cNvPr id="61" name="图形 891">
                <a:extLst>
                  <a:ext uri="{FF2B5EF4-FFF2-40B4-BE49-F238E27FC236}">
                    <a16:creationId xmlns:a16="http://schemas.microsoft.com/office/drawing/2014/main" id="{65B5C05F-E98A-18BD-0371-24655910DDF6}"/>
                  </a:ext>
                </a:extLst>
              </p:cNvPr>
              <p:cNvGrpSpPr/>
              <p:nvPr/>
            </p:nvGrpSpPr>
            <p:grpSpPr>
              <a:xfrm>
                <a:off x="9865151" y="304836"/>
                <a:ext cx="173364" cy="286674"/>
                <a:chOff x="9865151" y="304836"/>
                <a:chExt cx="173364" cy="286674"/>
              </a:xfrm>
              <a:solidFill>
                <a:srgbClr val="5E5E5E"/>
              </a:solidFill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11321719-0BD8-4671-6F8C-7DF5064B584F}"/>
                    </a:ext>
                  </a:extLst>
                </p:cNvPr>
                <p:cNvSpPr/>
                <p:nvPr/>
              </p:nvSpPr>
              <p:spPr>
                <a:xfrm>
                  <a:off x="9868828" y="304836"/>
                  <a:ext cx="70456" cy="116147"/>
                </a:xfrm>
                <a:custGeom>
                  <a:avLst/>
                  <a:gdLst>
                    <a:gd name="connsiteX0" fmla="*/ 70266 w 70456"/>
                    <a:gd name="connsiteY0" fmla="*/ 116148 h 116147"/>
                    <a:gd name="connsiteX1" fmla="*/ 0 w 70456"/>
                    <a:gd name="connsiteY1" fmla="*/ 116014 h 116147"/>
                    <a:gd name="connsiteX2" fmla="*/ 2467 w 70456"/>
                    <a:gd name="connsiteY2" fmla="*/ 0 h 116147"/>
                    <a:gd name="connsiteX3" fmla="*/ 70457 w 70456"/>
                    <a:gd name="connsiteY3" fmla="*/ 200 h 1161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0456" h="116147">
                      <a:moveTo>
                        <a:pt x="70266" y="116148"/>
                      </a:moveTo>
                      <a:lnTo>
                        <a:pt x="0" y="116014"/>
                      </a:lnTo>
                      <a:lnTo>
                        <a:pt x="2467" y="0"/>
                      </a:lnTo>
                      <a:lnTo>
                        <a:pt x="70457" y="200"/>
                      </a:lnTo>
                      <a:close/>
                    </a:path>
                  </a:pathLst>
                </a:custGeom>
                <a:solidFill>
                  <a:srgbClr val="5E5E5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4" name="任意多边形: 形状 1023">
                  <a:extLst>
                    <a:ext uri="{FF2B5EF4-FFF2-40B4-BE49-F238E27FC236}">
                      <a16:creationId xmlns:a16="http://schemas.microsoft.com/office/drawing/2014/main" id="{1AD90C6C-8965-26CC-EE3A-76FA31386B64}"/>
                    </a:ext>
                  </a:extLst>
                </p:cNvPr>
                <p:cNvSpPr/>
                <p:nvPr/>
              </p:nvSpPr>
              <p:spPr>
                <a:xfrm>
                  <a:off x="9963459" y="305121"/>
                  <a:ext cx="70770" cy="116062"/>
                </a:xfrm>
                <a:custGeom>
                  <a:avLst/>
                  <a:gdLst>
                    <a:gd name="connsiteX0" fmla="*/ 70771 w 70770"/>
                    <a:gd name="connsiteY0" fmla="*/ 116062 h 116062"/>
                    <a:gd name="connsiteX1" fmla="*/ 638 w 70770"/>
                    <a:gd name="connsiteY1" fmla="*/ 115910 h 116062"/>
                    <a:gd name="connsiteX2" fmla="*/ 0 w 70770"/>
                    <a:gd name="connsiteY2" fmla="*/ 0 h 116062"/>
                    <a:gd name="connsiteX3" fmla="*/ 67846 w 70770"/>
                    <a:gd name="connsiteY3" fmla="*/ 238 h 116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0770" h="116062">
                      <a:moveTo>
                        <a:pt x="70771" y="116062"/>
                      </a:moveTo>
                      <a:lnTo>
                        <a:pt x="638" y="115910"/>
                      </a:lnTo>
                      <a:lnTo>
                        <a:pt x="0" y="0"/>
                      </a:lnTo>
                      <a:lnTo>
                        <a:pt x="67846" y="238"/>
                      </a:lnTo>
                      <a:close/>
                    </a:path>
                  </a:pathLst>
                </a:custGeom>
                <a:solidFill>
                  <a:srgbClr val="5E5E5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5" name="任意多边形: 形状 1024">
                  <a:extLst>
                    <a:ext uri="{FF2B5EF4-FFF2-40B4-BE49-F238E27FC236}">
                      <a16:creationId xmlns:a16="http://schemas.microsoft.com/office/drawing/2014/main" id="{963C74F0-480C-C412-67F2-0ED466007568}"/>
                    </a:ext>
                  </a:extLst>
                </p:cNvPr>
                <p:cNvSpPr/>
                <p:nvPr/>
              </p:nvSpPr>
              <p:spPr>
                <a:xfrm>
                  <a:off x="9865151" y="464189"/>
                  <a:ext cx="73866" cy="127282"/>
                </a:xfrm>
                <a:custGeom>
                  <a:avLst/>
                  <a:gdLst>
                    <a:gd name="connsiteX0" fmla="*/ 73666 w 73866"/>
                    <a:gd name="connsiteY0" fmla="*/ 127282 h 127282"/>
                    <a:gd name="connsiteX1" fmla="*/ 0 w 73866"/>
                    <a:gd name="connsiteY1" fmla="*/ 127282 h 127282"/>
                    <a:gd name="connsiteX2" fmla="*/ 2734 w 73866"/>
                    <a:gd name="connsiteY2" fmla="*/ 0 h 127282"/>
                    <a:gd name="connsiteX3" fmla="*/ 73866 w 73866"/>
                    <a:gd name="connsiteY3" fmla="*/ 114 h 1272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3866" h="127282">
                      <a:moveTo>
                        <a:pt x="73666" y="127282"/>
                      </a:moveTo>
                      <a:lnTo>
                        <a:pt x="0" y="127282"/>
                      </a:lnTo>
                      <a:lnTo>
                        <a:pt x="2734" y="0"/>
                      </a:lnTo>
                      <a:lnTo>
                        <a:pt x="73866" y="114"/>
                      </a:lnTo>
                      <a:close/>
                    </a:path>
                  </a:pathLst>
                </a:custGeom>
                <a:solidFill>
                  <a:srgbClr val="5E5E5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26" name="任意多边形: 形状 1025">
                  <a:extLst>
                    <a:ext uri="{FF2B5EF4-FFF2-40B4-BE49-F238E27FC236}">
                      <a16:creationId xmlns:a16="http://schemas.microsoft.com/office/drawing/2014/main" id="{D882C2AE-52C1-3D20-219D-3EAC13302C67}"/>
                    </a:ext>
                  </a:extLst>
                </p:cNvPr>
                <p:cNvSpPr/>
                <p:nvPr/>
              </p:nvSpPr>
              <p:spPr>
                <a:xfrm>
                  <a:off x="9964316" y="464341"/>
                  <a:ext cx="74199" cy="127168"/>
                </a:xfrm>
                <a:custGeom>
                  <a:avLst/>
                  <a:gdLst>
                    <a:gd name="connsiteX0" fmla="*/ 74200 w 74199"/>
                    <a:gd name="connsiteY0" fmla="*/ 127168 h 127168"/>
                    <a:gd name="connsiteX1" fmla="*/ 705 w 74199"/>
                    <a:gd name="connsiteY1" fmla="*/ 127130 h 127168"/>
                    <a:gd name="connsiteX2" fmla="*/ 0 w 74199"/>
                    <a:gd name="connsiteY2" fmla="*/ 0 h 127168"/>
                    <a:gd name="connsiteX3" fmla="*/ 70999 w 74199"/>
                    <a:gd name="connsiteY3" fmla="*/ 114 h 127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199" h="127168">
                      <a:moveTo>
                        <a:pt x="74200" y="127168"/>
                      </a:moveTo>
                      <a:lnTo>
                        <a:pt x="705" y="127130"/>
                      </a:lnTo>
                      <a:lnTo>
                        <a:pt x="0" y="0"/>
                      </a:lnTo>
                      <a:lnTo>
                        <a:pt x="70999" y="114"/>
                      </a:lnTo>
                      <a:close/>
                    </a:path>
                  </a:pathLst>
                </a:custGeom>
                <a:solidFill>
                  <a:srgbClr val="5E5E5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56BB944D-A7C9-7223-5777-193B65186B91}"/>
                  </a:ext>
                </a:extLst>
              </p:cNvPr>
              <p:cNvSpPr/>
              <p:nvPr/>
            </p:nvSpPr>
            <p:spPr>
              <a:xfrm>
                <a:off x="9827194" y="264183"/>
                <a:ext cx="222475" cy="348357"/>
              </a:xfrm>
              <a:custGeom>
                <a:avLst/>
                <a:gdLst>
                  <a:gd name="connsiteX0" fmla="*/ 222475 w 222475"/>
                  <a:gd name="connsiteY0" fmla="*/ 762 h 348357"/>
                  <a:gd name="connsiteX1" fmla="*/ 29766 w 222475"/>
                  <a:gd name="connsiteY1" fmla="*/ 48 h 348357"/>
                  <a:gd name="connsiteX2" fmla="*/ 13601 w 222475"/>
                  <a:gd name="connsiteY2" fmla="*/ 0 h 348357"/>
                  <a:gd name="connsiteX3" fmla="*/ 10963 w 222475"/>
                  <a:gd name="connsiteY3" fmla="*/ 0 h 348357"/>
                  <a:gd name="connsiteX4" fmla="*/ 0 w 222475"/>
                  <a:gd name="connsiteY4" fmla="*/ 348358 h 348357"/>
                  <a:gd name="connsiteX5" fmla="*/ 21164 w 222475"/>
                  <a:gd name="connsiteY5" fmla="*/ 331603 h 348357"/>
                  <a:gd name="connsiteX6" fmla="*/ 29127 w 222475"/>
                  <a:gd name="connsiteY6" fmla="*/ 24432 h 348357"/>
                  <a:gd name="connsiteX7" fmla="*/ 208855 w 222475"/>
                  <a:gd name="connsiteY7" fmla="*/ 25041 h 348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2475" h="348357">
                    <a:moveTo>
                      <a:pt x="222475" y="762"/>
                    </a:moveTo>
                    <a:lnTo>
                      <a:pt x="29766" y="48"/>
                    </a:lnTo>
                    <a:lnTo>
                      <a:pt x="13601" y="0"/>
                    </a:lnTo>
                    <a:lnTo>
                      <a:pt x="10963" y="0"/>
                    </a:lnTo>
                    <a:lnTo>
                      <a:pt x="0" y="348358"/>
                    </a:lnTo>
                    <a:lnTo>
                      <a:pt x="21164" y="331603"/>
                    </a:lnTo>
                    <a:lnTo>
                      <a:pt x="29127" y="24432"/>
                    </a:lnTo>
                    <a:lnTo>
                      <a:pt x="208855" y="25041"/>
                    </a:lnTo>
                    <a:close/>
                  </a:path>
                </a:pathLst>
              </a:custGeom>
              <a:solidFill>
                <a:srgbClr val="01020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2C0313BF-BCC7-6DCD-72B0-679BBD881DA5}"/>
                </a:ext>
              </a:extLst>
            </p:cNvPr>
            <p:cNvSpPr/>
            <p:nvPr/>
          </p:nvSpPr>
          <p:spPr>
            <a:xfrm>
              <a:off x="8611784" y="775939"/>
              <a:ext cx="1692945" cy="490494"/>
            </a:xfrm>
            <a:custGeom>
              <a:avLst/>
              <a:gdLst>
                <a:gd name="connsiteX0" fmla="*/ 332643 w 1692945"/>
                <a:gd name="connsiteY0" fmla="*/ 93101 h 490494"/>
                <a:gd name="connsiteX1" fmla="*/ 12698 w 1692945"/>
                <a:gd name="connsiteY1" fmla="*/ 243281 h 490494"/>
                <a:gd name="connsiteX2" fmla="*/ 306525 w 1692945"/>
                <a:gd name="connsiteY2" fmla="*/ 489779 h 490494"/>
                <a:gd name="connsiteX3" fmla="*/ 1050875 w 1692945"/>
                <a:gd name="connsiteY3" fmla="*/ 489779 h 490494"/>
                <a:gd name="connsiteX4" fmla="*/ 1692946 w 1692945"/>
                <a:gd name="connsiteY4" fmla="*/ 470500 h 490494"/>
                <a:gd name="connsiteX5" fmla="*/ 745666 w 1692945"/>
                <a:gd name="connsiteY5" fmla="*/ 218031 h 490494"/>
                <a:gd name="connsiteX6" fmla="*/ 495863 w 1692945"/>
                <a:gd name="connsiteY6" fmla="*/ 8243 h 490494"/>
                <a:gd name="connsiteX7" fmla="*/ 332643 w 1692945"/>
                <a:gd name="connsiteY7" fmla="*/ 93101 h 490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92945" h="490494">
                  <a:moveTo>
                    <a:pt x="332643" y="93101"/>
                  </a:moveTo>
                  <a:cubicBezTo>
                    <a:pt x="299991" y="93101"/>
                    <a:pt x="64952" y="132268"/>
                    <a:pt x="12698" y="243281"/>
                  </a:cubicBezTo>
                  <a:cubicBezTo>
                    <a:pt x="-39527" y="354276"/>
                    <a:pt x="71467" y="488169"/>
                    <a:pt x="306525" y="489779"/>
                  </a:cubicBezTo>
                  <a:cubicBezTo>
                    <a:pt x="541583" y="491389"/>
                    <a:pt x="1050875" y="489779"/>
                    <a:pt x="1050875" y="489779"/>
                  </a:cubicBezTo>
                  <a:lnTo>
                    <a:pt x="1692946" y="470500"/>
                  </a:lnTo>
                  <a:cubicBezTo>
                    <a:pt x="1692946" y="470500"/>
                    <a:pt x="848660" y="318796"/>
                    <a:pt x="745666" y="218031"/>
                  </a:cubicBezTo>
                  <a:cubicBezTo>
                    <a:pt x="642672" y="117285"/>
                    <a:pt x="593809" y="-37468"/>
                    <a:pt x="495863" y="8243"/>
                  </a:cubicBezTo>
                  <a:cubicBezTo>
                    <a:pt x="397937" y="53924"/>
                    <a:pt x="332643" y="93101"/>
                    <a:pt x="332643" y="93101"/>
                  </a:cubicBezTo>
                  <a:close/>
                </a:path>
              </a:pathLst>
            </a:custGeom>
            <a:solidFill>
              <a:srgbClr val="D0ECF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A761C48A-DCB4-D5EE-70CF-B3D88F1FD2C8}"/>
                </a:ext>
              </a:extLst>
            </p:cNvPr>
            <p:cNvSpPr/>
            <p:nvPr/>
          </p:nvSpPr>
          <p:spPr>
            <a:xfrm>
              <a:off x="8611793" y="867915"/>
              <a:ext cx="1492645" cy="398517"/>
            </a:xfrm>
            <a:custGeom>
              <a:avLst/>
              <a:gdLst>
                <a:gd name="connsiteX0" fmla="*/ 303554 w 1492645"/>
                <a:gd name="connsiteY0" fmla="*/ 257766 h 398517"/>
                <a:gd name="connsiteX1" fmla="*/ 333167 w 1492645"/>
                <a:gd name="connsiteY1" fmla="*/ 1772 h 398517"/>
                <a:gd name="connsiteX2" fmla="*/ 334557 w 1492645"/>
                <a:gd name="connsiteY2" fmla="*/ 0 h 398517"/>
                <a:gd name="connsiteX3" fmla="*/ 332643 w 1492645"/>
                <a:gd name="connsiteY3" fmla="*/ 1124 h 398517"/>
                <a:gd name="connsiteX4" fmla="*/ 12698 w 1492645"/>
                <a:gd name="connsiteY4" fmla="*/ 151305 h 398517"/>
                <a:gd name="connsiteX5" fmla="*/ 306525 w 1492645"/>
                <a:gd name="connsiteY5" fmla="*/ 397802 h 398517"/>
                <a:gd name="connsiteX6" fmla="*/ 1050876 w 1492645"/>
                <a:gd name="connsiteY6" fmla="*/ 397802 h 398517"/>
                <a:gd name="connsiteX7" fmla="*/ 1492645 w 1492645"/>
                <a:gd name="connsiteY7" fmla="*/ 384534 h 398517"/>
                <a:gd name="connsiteX8" fmla="*/ 1389070 w 1492645"/>
                <a:gd name="connsiteY8" fmla="*/ 370646 h 398517"/>
                <a:gd name="connsiteX9" fmla="*/ 303554 w 1492645"/>
                <a:gd name="connsiteY9" fmla="*/ 257766 h 398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92645" h="398517">
                  <a:moveTo>
                    <a:pt x="303554" y="257766"/>
                  </a:moveTo>
                  <a:cubicBezTo>
                    <a:pt x="98347" y="156220"/>
                    <a:pt x="278169" y="69466"/>
                    <a:pt x="333167" y="1772"/>
                  </a:cubicBezTo>
                  <a:cubicBezTo>
                    <a:pt x="333681" y="1162"/>
                    <a:pt x="334081" y="600"/>
                    <a:pt x="334557" y="0"/>
                  </a:cubicBezTo>
                  <a:cubicBezTo>
                    <a:pt x="333310" y="724"/>
                    <a:pt x="332643" y="1124"/>
                    <a:pt x="332643" y="1124"/>
                  </a:cubicBezTo>
                  <a:cubicBezTo>
                    <a:pt x="299991" y="1124"/>
                    <a:pt x="64952" y="40291"/>
                    <a:pt x="12698" y="151305"/>
                  </a:cubicBezTo>
                  <a:cubicBezTo>
                    <a:pt x="-39527" y="262299"/>
                    <a:pt x="71467" y="396192"/>
                    <a:pt x="306525" y="397802"/>
                  </a:cubicBezTo>
                  <a:cubicBezTo>
                    <a:pt x="541583" y="399412"/>
                    <a:pt x="1050876" y="397802"/>
                    <a:pt x="1050876" y="397802"/>
                  </a:cubicBezTo>
                  <a:lnTo>
                    <a:pt x="1492645" y="384534"/>
                  </a:lnTo>
                  <a:cubicBezTo>
                    <a:pt x="1465289" y="379238"/>
                    <a:pt x="1431266" y="374447"/>
                    <a:pt x="1389070" y="370646"/>
                  </a:cubicBezTo>
                  <a:cubicBezTo>
                    <a:pt x="1162966" y="350263"/>
                    <a:pt x="508760" y="359302"/>
                    <a:pt x="303554" y="257766"/>
                  </a:cubicBezTo>
                  <a:close/>
                </a:path>
              </a:pathLst>
            </a:custGeom>
            <a:solidFill>
              <a:srgbClr val="11BAE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EFF37155-1FDC-8CFB-2A15-09C7EC4CA267}"/>
                </a:ext>
              </a:extLst>
            </p:cNvPr>
            <p:cNvSpPr/>
            <p:nvPr/>
          </p:nvSpPr>
          <p:spPr>
            <a:xfrm>
              <a:off x="9269867" y="827825"/>
              <a:ext cx="499071" cy="317944"/>
            </a:xfrm>
            <a:custGeom>
              <a:avLst/>
              <a:gdLst>
                <a:gd name="connsiteX0" fmla="*/ 499072 w 499071"/>
                <a:gd name="connsiteY0" fmla="*/ 158972 h 317944"/>
                <a:gd name="connsiteX1" fmla="*/ 249536 w 499071"/>
                <a:gd name="connsiteY1" fmla="*/ 317945 h 317944"/>
                <a:gd name="connsiteX2" fmla="*/ 0 w 499071"/>
                <a:gd name="connsiteY2" fmla="*/ 158972 h 317944"/>
                <a:gd name="connsiteX3" fmla="*/ 249536 w 499071"/>
                <a:gd name="connsiteY3" fmla="*/ 0 h 317944"/>
                <a:gd name="connsiteX4" fmla="*/ 499072 w 499071"/>
                <a:gd name="connsiteY4" fmla="*/ 158972 h 317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99071" h="317944">
                  <a:moveTo>
                    <a:pt x="499072" y="158972"/>
                  </a:moveTo>
                  <a:cubicBezTo>
                    <a:pt x="499072" y="246770"/>
                    <a:pt x="387351" y="317945"/>
                    <a:pt x="249536" y="317945"/>
                  </a:cubicBezTo>
                  <a:cubicBezTo>
                    <a:pt x="111721" y="317945"/>
                    <a:pt x="0" y="246770"/>
                    <a:pt x="0" y="158972"/>
                  </a:cubicBezTo>
                  <a:cubicBezTo>
                    <a:pt x="0" y="71175"/>
                    <a:pt x="111721" y="0"/>
                    <a:pt x="249536" y="0"/>
                  </a:cubicBezTo>
                  <a:cubicBezTo>
                    <a:pt x="387351" y="0"/>
                    <a:pt x="499072" y="71175"/>
                    <a:pt x="499072" y="158972"/>
                  </a:cubicBezTo>
                  <a:close/>
                </a:path>
              </a:pathLst>
            </a:custGeom>
            <a:solidFill>
              <a:srgbClr val="11BAE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AB25A23C-EFEB-A8F4-D056-4D7033C9EEDA}"/>
                </a:ext>
              </a:extLst>
            </p:cNvPr>
            <p:cNvSpPr/>
            <p:nvPr/>
          </p:nvSpPr>
          <p:spPr>
            <a:xfrm>
              <a:off x="9399417" y="835921"/>
              <a:ext cx="368903" cy="309848"/>
            </a:xfrm>
            <a:custGeom>
              <a:avLst/>
              <a:gdLst>
                <a:gd name="connsiteX0" fmla="*/ 368903 w 368903"/>
                <a:gd name="connsiteY0" fmla="*/ 154924 h 309848"/>
                <a:gd name="connsiteX1" fmla="*/ 184452 w 368903"/>
                <a:gd name="connsiteY1" fmla="*/ 309848 h 309848"/>
                <a:gd name="connsiteX2" fmla="*/ 0 w 368903"/>
                <a:gd name="connsiteY2" fmla="*/ 154924 h 309848"/>
                <a:gd name="connsiteX3" fmla="*/ 184452 w 368903"/>
                <a:gd name="connsiteY3" fmla="*/ 0 h 309848"/>
                <a:gd name="connsiteX4" fmla="*/ 368903 w 368903"/>
                <a:gd name="connsiteY4" fmla="*/ 154924 h 309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903" h="309848">
                  <a:moveTo>
                    <a:pt x="368903" y="154924"/>
                  </a:moveTo>
                  <a:cubicBezTo>
                    <a:pt x="368903" y="240486"/>
                    <a:pt x="286322" y="309848"/>
                    <a:pt x="184452" y="309848"/>
                  </a:cubicBezTo>
                  <a:cubicBezTo>
                    <a:pt x="82582" y="309848"/>
                    <a:pt x="0" y="240487"/>
                    <a:pt x="0" y="154924"/>
                  </a:cubicBezTo>
                  <a:cubicBezTo>
                    <a:pt x="0" y="69362"/>
                    <a:pt x="82582" y="0"/>
                    <a:pt x="184452" y="0"/>
                  </a:cubicBezTo>
                  <a:cubicBezTo>
                    <a:pt x="286322" y="0"/>
                    <a:pt x="368903" y="69362"/>
                    <a:pt x="368903" y="154924"/>
                  </a:cubicBezTo>
                  <a:close/>
                </a:path>
              </a:pathLst>
            </a:custGeom>
            <a:solidFill>
              <a:srgbClr val="D0ECF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1FB81B84-1320-4B47-7CA4-FE776D142261}"/>
                </a:ext>
              </a:extLst>
            </p:cNvPr>
            <p:cNvSpPr/>
            <p:nvPr/>
          </p:nvSpPr>
          <p:spPr>
            <a:xfrm>
              <a:off x="9670308" y="731526"/>
              <a:ext cx="1411037" cy="582972"/>
            </a:xfrm>
            <a:custGeom>
              <a:avLst/>
              <a:gdLst>
                <a:gd name="connsiteX0" fmla="*/ 20 w 1411037"/>
                <a:gd name="connsiteY0" fmla="*/ 414243 h 582972"/>
                <a:gd name="connsiteX1" fmla="*/ 137989 w 1411037"/>
                <a:gd name="connsiteY1" fmla="*/ 301763 h 582972"/>
                <a:gd name="connsiteX2" fmla="*/ 457514 w 1411037"/>
                <a:gd name="connsiteY2" fmla="*/ 293381 h 582972"/>
                <a:gd name="connsiteX3" fmla="*/ 876272 w 1411037"/>
                <a:gd name="connsiteY3" fmla="*/ 206237 h 582972"/>
                <a:gd name="connsiteX4" fmla="*/ 973103 w 1411037"/>
                <a:gd name="connsiteY4" fmla="*/ 255262 h 582972"/>
                <a:gd name="connsiteX5" fmla="*/ 1033625 w 1411037"/>
                <a:gd name="connsiteY5" fmla="*/ 7745 h 582972"/>
                <a:gd name="connsiteX6" fmla="*/ 1365247 w 1411037"/>
                <a:gd name="connsiteY6" fmla="*/ 190415 h 582972"/>
                <a:gd name="connsiteX7" fmla="*/ 1331339 w 1411037"/>
                <a:gd name="connsiteY7" fmla="*/ 430084 h 582972"/>
                <a:gd name="connsiteX8" fmla="*/ 1394270 w 1411037"/>
                <a:gd name="connsiteY8" fmla="*/ 516085 h 582972"/>
                <a:gd name="connsiteX9" fmla="*/ 535191 w 1411037"/>
                <a:gd name="connsiteY9" fmla="*/ 581436 h 582972"/>
                <a:gd name="connsiteX10" fmla="*/ 134950 w 1411037"/>
                <a:gd name="connsiteY10" fmla="*/ 571739 h 582972"/>
                <a:gd name="connsiteX11" fmla="*/ 370361 w 1411037"/>
                <a:gd name="connsiteY11" fmla="*/ 496711 h 582972"/>
                <a:gd name="connsiteX12" fmla="*/ 23708 w 1411037"/>
                <a:gd name="connsiteY12" fmla="*/ 462811 h 582972"/>
                <a:gd name="connsiteX13" fmla="*/ 160849 w 1411037"/>
                <a:gd name="connsiteY13" fmla="*/ 433751 h 582972"/>
                <a:gd name="connsiteX14" fmla="*/ 20 w 1411037"/>
                <a:gd name="connsiteY14" fmla="*/ 414243 h 582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11037" h="582972">
                  <a:moveTo>
                    <a:pt x="20" y="414243"/>
                  </a:moveTo>
                  <a:cubicBezTo>
                    <a:pt x="20" y="414243"/>
                    <a:pt x="-4838" y="266549"/>
                    <a:pt x="137989" y="301763"/>
                  </a:cubicBezTo>
                  <a:cubicBezTo>
                    <a:pt x="280807" y="336948"/>
                    <a:pt x="351006" y="368428"/>
                    <a:pt x="457514" y="293381"/>
                  </a:cubicBezTo>
                  <a:cubicBezTo>
                    <a:pt x="564023" y="218333"/>
                    <a:pt x="655987" y="109424"/>
                    <a:pt x="876272" y="206237"/>
                  </a:cubicBezTo>
                  <a:cubicBezTo>
                    <a:pt x="1096556" y="303058"/>
                    <a:pt x="973103" y="255262"/>
                    <a:pt x="973103" y="255262"/>
                  </a:cubicBezTo>
                  <a:cubicBezTo>
                    <a:pt x="973103" y="255262"/>
                    <a:pt x="910181" y="46483"/>
                    <a:pt x="1033625" y="7745"/>
                  </a:cubicBezTo>
                  <a:cubicBezTo>
                    <a:pt x="1157078" y="-30974"/>
                    <a:pt x="1423350" y="82592"/>
                    <a:pt x="1365247" y="190415"/>
                  </a:cubicBezTo>
                  <a:cubicBezTo>
                    <a:pt x="1307145" y="298239"/>
                    <a:pt x="1261149" y="387640"/>
                    <a:pt x="1331339" y="430084"/>
                  </a:cubicBezTo>
                  <a:cubicBezTo>
                    <a:pt x="1401547" y="472508"/>
                    <a:pt x="1433018" y="503969"/>
                    <a:pt x="1394270" y="516085"/>
                  </a:cubicBezTo>
                  <a:cubicBezTo>
                    <a:pt x="1355551" y="528181"/>
                    <a:pt x="714519" y="583855"/>
                    <a:pt x="535191" y="581436"/>
                  </a:cubicBezTo>
                  <a:cubicBezTo>
                    <a:pt x="355845" y="579007"/>
                    <a:pt x="27852" y="591113"/>
                    <a:pt x="134950" y="571739"/>
                  </a:cubicBezTo>
                  <a:cubicBezTo>
                    <a:pt x="242069" y="552385"/>
                    <a:pt x="455076" y="494272"/>
                    <a:pt x="370361" y="496711"/>
                  </a:cubicBezTo>
                  <a:cubicBezTo>
                    <a:pt x="285646" y="499130"/>
                    <a:pt x="-66351" y="470079"/>
                    <a:pt x="23708" y="462811"/>
                  </a:cubicBezTo>
                  <a:cubicBezTo>
                    <a:pt x="113777" y="455534"/>
                    <a:pt x="170527" y="445686"/>
                    <a:pt x="160849" y="433751"/>
                  </a:cubicBezTo>
                  <a:cubicBezTo>
                    <a:pt x="151181" y="421844"/>
                    <a:pt x="20" y="414243"/>
                    <a:pt x="20" y="414243"/>
                  </a:cubicBezTo>
                  <a:close/>
                </a:path>
              </a:pathLst>
            </a:custGeom>
            <a:solidFill>
              <a:srgbClr val="11BAE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1AFE2462-6532-1C9D-5C3C-9FCAB0E97BBD}"/>
                </a:ext>
              </a:extLst>
            </p:cNvPr>
            <p:cNvSpPr/>
            <p:nvPr/>
          </p:nvSpPr>
          <p:spPr>
            <a:xfrm>
              <a:off x="10627370" y="731538"/>
              <a:ext cx="207540" cy="289792"/>
            </a:xfrm>
            <a:custGeom>
              <a:avLst/>
              <a:gdLst>
                <a:gd name="connsiteX0" fmla="*/ 149181 w 207540"/>
                <a:gd name="connsiteY0" fmla="*/ 218331 h 289792"/>
                <a:gd name="connsiteX1" fmla="*/ 207541 w 207540"/>
                <a:gd name="connsiteY1" fmla="*/ 8400 h 289792"/>
                <a:gd name="connsiteX2" fmla="*/ 76562 w 207540"/>
                <a:gd name="connsiteY2" fmla="*/ 7742 h 289792"/>
                <a:gd name="connsiteX3" fmla="*/ 10430 w 207540"/>
                <a:gd name="connsiteY3" fmla="*/ 232932 h 289792"/>
                <a:gd name="connsiteX4" fmla="*/ 149181 w 207540"/>
                <a:gd name="connsiteY4" fmla="*/ 218331 h 289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540" h="289792">
                  <a:moveTo>
                    <a:pt x="149181" y="218331"/>
                  </a:moveTo>
                  <a:cubicBezTo>
                    <a:pt x="112605" y="152494"/>
                    <a:pt x="23298" y="96296"/>
                    <a:pt x="207541" y="8400"/>
                  </a:cubicBezTo>
                  <a:cubicBezTo>
                    <a:pt x="159477" y="-1916"/>
                    <a:pt x="112091" y="-3411"/>
                    <a:pt x="76562" y="7742"/>
                  </a:cubicBezTo>
                  <a:cubicBezTo>
                    <a:pt x="-22069" y="38689"/>
                    <a:pt x="-1733" y="178078"/>
                    <a:pt x="10430" y="232932"/>
                  </a:cubicBezTo>
                  <a:cubicBezTo>
                    <a:pt x="76553" y="317638"/>
                    <a:pt x="196501" y="303513"/>
                    <a:pt x="149181" y="218331"/>
                  </a:cubicBezTo>
                  <a:close/>
                </a:path>
              </a:pathLst>
            </a:custGeom>
            <a:solidFill>
              <a:srgbClr val="E8F6F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8" name="图形 891">
              <a:extLst>
                <a:ext uri="{FF2B5EF4-FFF2-40B4-BE49-F238E27FC236}">
                  <a16:creationId xmlns:a16="http://schemas.microsoft.com/office/drawing/2014/main" id="{A91808C2-76BD-0E9D-97DE-E7E5C0CE4638}"/>
                </a:ext>
              </a:extLst>
            </p:cNvPr>
            <p:cNvGrpSpPr/>
            <p:nvPr/>
          </p:nvGrpSpPr>
          <p:grpSpPr>
            <a:xfrm>
              <a:off x="9422239" y="-2144308"/>
              <a:ext cx="297865" cy="191928"/>
              <a:chOff x="9422239" y="-2144308"/>
              <a:chExt cx="297865" cy="191928"/>
            </a:xfrm>
            <a:solidFill>
              <a:srgbClr val="CE1305"/>
            </a:solidFill>
          </p:grpSpPr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66749C3E-7F5A-DB13-8F00-E25D6088189E}"/>
                  </a:ext>
                </a:extLst>
              </p:cNvPr>
              <p:cNvSpPr/>
              <p:nvPr/>
            </p:nvSpPr>
            <p:spPr>
              <a:xfrm>
                <a:off x="9422248" y="-2144308"/>
                <a:ext cx="297856" cy="191557"/>
              </a:xfrm>
              <a:custGeom>
                <a:avLst/>
                <a:gdLst>
                  <a:gd name="connsiteX0" fmla="*/ 297856 w 297856"/>
                  <a:gd name="connsiteY0" fmla="*/ 113624 h 191557"/>
                  <a:gd name="connsiteX1" fmla="*/ 297856 w 297856"/>
                  <a:gd name="connsiteY1" fmla="*/ 0 h 191557"/>
                  <a:gd name="connsiteX2" fmla="*/ 0 w 297856"/>
                  <a:gd name="connsiteY2" fmla="*/ 77924 h 191557"/>
                  <a:gd name="connsiteX3" fmla="*/ 28 w 297856"/>
                  <a:gd name="connsiteY3" fmla="*/ 78296 h 191557"/>
                  <a:gd name="connsiteX4" fmla="*/ 0 w 297856"/>
                  <a:gd name="connsiteY4" fmla="*/ 78296 h 191557"/>
                  <a:gd name="connsiteX5" fmla="*/ 0 w 297856"/>
                  <a:gd name="connsiteY5" fmla="*/ 191557 h 191557"/>
                  <a:gd name="connsiteX6" fmla="*/ 297856 w 297856"/>
                  <a:gd name="connsiteY6" fmla="*/ 113624 h 191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7856" h="191557">
                    <a:moveTo>
                      <a:pt x="297856" y="113624"/>
                    </a:moveTo>
                    <a:lnTo>
                      <a:pt x="297856" y="0"/>
                    </a:lnTo>
                    <a:cubicBezTo>
                      <a:pt x="126721" y="10554"/>
                      <a:pt x="0" y="47454"/>
                      <a:pt x="0" y="77924"/>
                    </a:cubicBezTo>
                    <a:cubicBezTo>
                      <a:pt x="0" y="78048"/>
                      <a:pt x="28" y="78172"/>
                      <a:pt x="28" y="78296"/>
                    </a:cubicBezTo>
                    <a:lnTo>
                      <a:pt x="0" y="78296"/>
                    </a:lnTo>
                    <a:lnTo>
                      <a:pt x="0" y="191557"/>
                    </a:lnTo>
                    <a:cubicBezTo>
                      <a:pt x="-9" y="161077"/>
                      <a:pt x="126721" y="124187"/>
                      <a:pt x="297856" y="113624"/>
                    </a:cubicBezTo>
                    <a:close/>
                  </a:path>
                </a:pathLst>
              </a:custGeom>
              <a:solidFill>
                <a:srgbClr val="CE130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930D32D6-5394-9194-E8B6-E9DDDBE436C3}"/>
                  </a:ext>
                </a:extLst>
              </p:cNvPr>
              <p:cNvSpPr/>
              <p:nvPr/>
            </p:nvSpPr>
            <p:spPr>
              <a:xfrm>
                <a:off x="9422239" y="-1952750"/>
                <a:ext cx="28" cy="371"/>
              </a:xfrm>
              <a:custGeom>
                <a:avLst/>
                <a:gdLst>
                  <a:gd name="connsiteX0" fmla="*/ 28 w 28"/>
                  <a:gd name="connsiteY0" fmla="*/ 371 h 371"/>
                  <a:gd name="connsiteX1" fmla="*/ 0 w 28"/>
                  <a:gd name="connsiteY1" fmla="*/ 0 h 371"/>
                  <a:gd name="connsiteX2" fmla="*/ 0 w 28"/>
                  <a:gd name="connsiteY2" fmla="*/ 371 h 371"/>
                  <a:gd name="connsiteX3" fmla="*/ 28 w 28"/>
                  <a:gd name="connsiteY3" fmla="*/ 371 h 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8" h="371">
                    <a:moveTo>
                      <a:pt x="28" y="371"/>
                    </a:moveTo>
                    <a:cubicBezTo>
                      <a:pt x="28" y="248"/>
                      <a:pt x="0" y="133"/>
                      <a:pt x="0" y="0"/>
                    </a:cubicBezTo>
                    <a:lnTo>
                      <a:pt x="0" y="371"/>
                    </a:lnTo>
                    <a:lnTo>
                      <a:pt x="28" y="371"/>
                    </a:lnTo>
                    <a:close/>
                  </a:path>
                </a:pathLst>
              </a:custGeom>
              <a:solidFill>
                <a:srgbClr val="CE130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6430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9" name="组合 1058">
            <a:extLst>
              <a:ext uri="{FF2B5EF4-FFF2-40B4-BE49-F238E27FC236}">
                <a16:creationId xmlns:a16="http://schemas.microsoft.com/office/drawing/2014/main" id="{8AD2F3CF-5879-0154-BCD9-F68C3D899BF7}"/>
              </a:ext>
            </a:extLst>
          </p:cNvPr>
          <p:cNvGrpSpPr/>
          <p:nvPr/>
        </p:nvGrpSpPr>
        <p:grpSpPr>
          <a:xfrm>
            <a:off x="9123486" y="543677"/>
            <a:ext cx="2308523" cy="1893587"/>
            <a:chOff x="7443080" y="-1400584"/>
            <a:chExt cx="3061658" cy="2511354"/>
          </a:xfrm>
          <a:gradFill>
            <a:gsLst>
              <a:gs pos="0">
                <a:srgbClr val="11BAEE"/>
              </a:gs>
              <a:gs pos="56900">
                <a:srgbClr val="98E1CB"/>
              </a:gs>
              <a:gs pos="100000">
                <a:srgbClr val="D0ECF4"/>
              </a:gs>
            </a:gsLst>
            <a:lin ang="4785912" scaled="1"/>
          </a:gradFill>
        </p:grpSpPr>
        <p:sp>
          <p:nvSpPr>
            <p:cNvPr id="1050" name="文本框 1049">
              <a:extLst>
                <a:ext uri="{FF2B5EF4-FFF2-40B4-BE49-F238E27FC236}">
                  <a16:creationId xmlns:a16="http://schemas.microsoft.com/office/drawing/2014/main" id="{5B6844C4-3389-6FB4-1969-D05F23A97F98}"/>
                </a:ext>
              </a:extLst>
            </p:cNvPr>
            <p:cNvSpPr txBox="1"/>
            <p:nvPr/>
          </p:nvSpPr>
          <p:spPr>
            <a:xfrm>
              <a:off x="7901484" y="-202677"/>
              <a:ext cx="1279833" cy="1277896"/>
            </a:xfrm>
            <a:custGeom>
              <a:avLst/>
              <a:gdLst/>
              <a:ahLst/>
              <a:cxnLst/>
              <a:rect l="l" t="t" r="r" b="b"/>
              <a:pathLst>
                <a:path w="1279833" h="1277896">
                  <a:moveTo>
                    <a:pt x="555440" y="929703"/>
                  </a:moveTo>
                  <a:lnTo>
                    <a:pt x="555017" y="930005"/>
                  </a:lnTo>
                  <a:cubicBezTo>
                    <a:pt x="554140" y="930297"/>
                    <a:pt x="554213" y="930224"/>
                    <a:pt x="555236" y="929786"/>
                  </a:cubicBezTo>
                  <a:close/>
                  <a:moveTo>
                    <a:pt x="638375" y="860832"/>
                  </a:moveTo>
                  <a:cubicBezTo>
                    <a:pt x="645604" y="860065"/>
                    <a:pt x="653162" y="862092"/>
                    <a:pt x="661049" y="866911"/>
                  </a:cubicBezTo>
                  <a:cubicBezTo>
                    <a:pt x="671565" y="873338"/>
                    <a:pt x="677991" y="881224"/>
                    <a:pt x="680328" y="890571"/>
                  </a:cubicBezTo>
                  <a:cubicBezTo>
                    <a:pt x="682664" y="905761"/>
                    <a:pt x="682664" y="922118"/>
                    <a:pt x="680328" y="939644"/>
                  </a:cubicBezTo>
                  <a:cubicBezTo>
                    <a:pt x="677991" y="957170"/>
                    <a:pt x="673609" y="973820"/>
                    <a:pt x="667183" y="989593"/>
                  </a:cubicBezTo>
                  <a:cubicBezTo>
                    <a:pt x="660757" y="1005367"/>
                    <a:pt x="651702" y="1019095"/>
                    <a:pt x="640018" y="1030779"/>
                  </a:cubicBezTo>
                  <a:cubicBezTo>
                    <a:pt x="628334" y="1042463"/>
                    <a:pt x="614897" y="1050058"/>
                    <a:pt x="599708" y="1053563"/>
                  </a:cubicBezTo>
                  <a:lnTo>
                    <a:pt x="583935" y="1057068"/>
                  </a:lnTo>
                  <a:cubicBezTo>
                    <a:pt x="582766" y="1057068"/>
                    <a:pt x="582182" y="1056776"/>
                    <a:pt x="582182" y="1056192"/>
                  </a:cubicBezTo>
                  <a:cubicBezTo>
                    <a:pt x="582182" y="1055608"/>
                    <a:pt x="581598" y="1055316"/>
                    <a:pt x="580429" y="1055316"/>
                  </a:cubicBezTo>
                  <a:lnTo>
                    <a:pt x="569914" y="1055316"/>
                  </a:lnTo>
                  <a:cubicBezTo>
                    <a:pt x="567577" y="1055316"/>
                    <a:pt x="565824" y="1054732"/>
                    <a:pt x="564656" y="1053563"/>
                  </a:cubicBezTo>
                  <a:cubicBezTo>
                    <a:pt x="561151" y="1053563"/>
                    <a:pt x="558814" y="1052979"/>
                    <a:pt x="557646" y="1051811"/>
                  </a:cubicBezTo>
                  <a:cubicBezTo>
                    <a:pt x="556477" y="1051811"/>
                    <a:pt x="555601" y="1051519"/>
                    <a:pt x="555017" y="1050934"/>
                  </a:cubicBezTo>
                  <a:cubicBezTo>
                    <a:pt x="554433" y="1050350"/>
                    <a:pt x="553556" y="1050058"/>
                    <a:pt x="552388" y="1050058"/>
                  </a:cubicBezTo>
                  <a:lnTo>
                    <a:pt x="545377" y="1044800"/>
                  </a:lnTo>
                  <a:cubicBezTo>
                    <a:pt x="544209" y="1044800"/>
                    <a:pt x="542456" y="1043632"/>
                    <a:pt x="540120" y="1041295"/>
                  </a:cubicBezTo>
                  <a:cubicBezTo>
                    <a:pt x="537783" y="1041295"/>
                    <a:pt x="536030" y="1039542"/>
                    <a:pt x="534862" y="1036037"/>
                  </a:cubicBezTo>
                  <a:cubicBezTo>
                    <a:pt x="533693" y="1036037"/>
                    <a:pt x="531941" y="1034869"/>
                    <a:pt x="529604" y="1032532"/>
                  </a:cubicBezTo>
                  <a:cubicBezTo>
                    <a:pt x="526099" y="1029027"/>
                    <a:pt x="522009" y="1021432"/>
                    <a:pt x="517336" y="1009748"/>
                  </a:cubicBezTo>
                  <a:cubicBezTo>
                    <a:pt x="514999" y="1000401"/>
                    <a:pt x="513831" y="994559"/>
                    <a:pt x="513831" y="992222"/>
                  </a:cubicBezTo>
                  <a:cubicBezTo>
                    <a:pt x="513831" y="978201"/>
                    <a:pt x="518504" y="964765"/>
                    <a:pt x="527851" y="951912"/>
                  </a:cubicBezTo>
                  <a:cubicBezTo>
                    <a:pt x="537199" y="939060"/>
                    <a:pt x="548298" y="930881"/>
                    <a:pt x="561151" y="927376"/>
                  </a:cubicBezTo>
                  <a:lnTo>
                    <a:pt x="555440" y="929703"/>
                  </a:lnTo>
                  <a:lnTo>
                    <a:pt x="561151" y="925623"/>
                  </a:lnTo>
                  <a:lnTo>
                    <a:pt x="564656" y="922118"/>
                  </a:lnTo>
                  <a:lnTo>
                    <a:pt x="568161" y="918613"/>
                  </a:lnTo>
                  <a:lnTo>
                    <a:pt x="580429" y="902840"/>
                  </a:lnTo>
                  <a:cubicBezTo>
                    <a:pt x="595619" y="881808"/>
                    <a:pt x="612560" y="868372"/>
                    <a:pt x="631255" y="862530"/>
                  </a:cubicBezTo>
                  <a:cubicBezTo>
                    <a:pt x="633592" y="861654"/>
                    <a:pt x="635965" y="861088"/>
                    <a:pt x="638375" y="860832"/>
                  </a:cubicBezTo>
                  <a:close/>
                  <a:moveTo>
                    <a:pt x="1126583" y="839965"/>
                  </a:moveTo>
                  <a:cubicBezTo>
                    <a:pt x="1130527" y="840403"/>
                    <a:pt x="1134251" y="842083"/>
                    <a:pt x="1137756" y="845004"/>
                  </a:cubicBezTo>
                  <a:cubicBezTo>
                    <a:pt x="1148272" y="853183"/>
                    <a:pt x="1157327" y="862530"/>
                    <a:pt x="1164922" y="873045"/>
                  </a:cubicBezTo>
                  <a:cubicBezTo>
                    <a:pt x="1172516" y="883561"/>
                    <a:pt x="1180403" y="893492"/>
                    <a:pt x="1188582" y="902840"/>
                  </a:cubicBezTo>
                  <a:cubicBezTo>
                    <a:pt x="1196760" y="912187"/>
                    <a:pt x="1205231" y="920658"/>
                    <a:pt x="1213994" y="928252"/>
                  </a:cubicBezTo>
                  <a:cubicBezTo>
                    <a:pt x="1222757" y="935847"/>
                    <a:pt x="1231812" y="942565"/>
                    <a:pt x="1241160" y="948407"/>
                  </a:cubicBezTo>
                  <a:cubicBezTo>
                    <a:pt x="1261022" y="960091"/>
                    <a:pt x="1273291" y="976449"/>
                    <a:pt x="1277964" y="997480"/>
                  </a:cubicBezTo>
                  <a:cubicBezTo>
                    <a:pt x="1282638" y="1018511"/>
                    <a:pt x="1278548" y="1038374"/>
                    <a:pt x="1265696" y="1057068"/>
                  </a:cubicBezTo>
                  <a:cubicBezTo>
                    <a:pt x="1251675" y="1076931"/>
                    <a:pt x="1233565" y="1087447"/>
                    <a:pt x="1211365" y="1088615"/>
                  </a:cubicBezTo>
                  <a:cubicBezTo>
                    <a:pt x="1189166" y="1089784"/>
                    <a:pt x="1169887" y="1083357"/>
                    <a:pt x="1153530" y="1069337"/>
                  </a:cubicBezTo>
                  <a:cubicBezTo>
                    <a:pt x="1139509" y="1057653"/>
                    <a:pt x="1127533" y="1043632"/>
                    <a:pt x="1117601" y="1027274"/>
                  </a:cubicBezTo>
                  <a:cubicBezTo>
                    <a:pt x="1107670" y="1010917"/>
                    <a:pt x="1100368" y="993098"/>
                    <a:pt x="1095694" y="973820"/>
                  </a:cubicBezTo>
                  <a:cubicBezTo>
                    <a:pt x="1091020" y="954541"/>
                    <a:pt x="1088683" y="935263"/>
                    <a:pt x="1088683" y="915984"/>
                  </a:cubicBezTo>
                  <a:cubicBezTo>
                    <a:pt x="1088683" y="896705"/>
                    <a:pt x="1091604" y="878303"/>
                    <a:pt x="1097447" y="860777"/>
                  </a:cubicBezTo>
                  <a:cubicBezTo>
                    <a:pt x="1099783" y="852598"/>
                    <a:pt x="1105333" y="846464"/>
                    <a:pt x="1114096" y="842375"/>
                  </a:cubicBezTo>
                  <a:cubicBezTo>
                    <a:pt x="1118478" y="840330"/>
                    <a:pt x="1122640" y="839527"/>
                    <a:pt x="1126583" y="839965"/>
                  </a:cubicBezTo>
                  <a:close/>
                  <a:moveTo>
                    <a:pt x="433211" y="161928"/>
                  </a:moveTo>
                  <a:cubicBezTo>
                    <a:pt x="436716" y="162220"/>
                    <a:pt x="440221" y="164411"/>
                    <a:pt x="443727" y="168500"/>
                  </a:cubicBezTo>
                  <a:cubicBezTo>
                    <a:pt x="457747" y="186026"/>
                    <a:pt x="464174" y="207057"/>
                    <a:pt x="463005" y="231594"/>
                  </a:cubicBezTo>
                  <a:cubicBezTo>
                    <a:pt x="461837" y="256130"/>
                    <a:pt x="456579" y="281251"/>
                    <a:pt x="447232" y="306956"/>
                  </a:cubicBezTo>
                  <a:cubicBezTo>
                    <a:pt x="437885" y="332660"/>
                    <a:pt x="426201" y="357197"/>
                    <a:pt x="412180" y="380565"/>
                  </a:cubicBezTo>
                  <a:cubicBezTo>
                    <a:pt x="398159" y="403933"/>
                    <a:pt x="384138" y="424380"/>
                    <a:pt x="370117" y="441906"/>
                  </a:cubicBezTo>
                  <a:cubicBezTo>
                    <a:pt x="364275" y="482800"/>
                    <a:pt x="362523" y="524862"/>
                    <a:pt x="364860" y="568093"/>
                  </a:cubicBezTo>
                  <a:cubicBezTo>
                    <a:pt x="367196" y="611324"/>
                    <a:pt x="371870" y="654555"/>
                    <a:pt x="378880" y="697785"/>
                  </a:cubicBezTo>
                  <a:cubicBezTo>
                    <a:pt x="385891" y="741016"/>
                    <a:pt x="394070" y="783955"/>
                    <a:pt x="403417" y="826601"/>
                  </a:cubicBezTo>
                  <a:cubicBezTo>
                    <a:pt x="412764" y="869248"/>
                    <a:pt x="421527" y="910434"/>
                    <a:pt x="429706" y="950160"/>
                  </a:cubicBezTo>
                  <a:cubicBezTo>
                    <a:pt x="433211" y="967686"/>
                    <a:pt x="431750" y="983459"/>
                    <a:pt x="425324" y="997480"/>
                  </a:cubicBezTo>
                  <a:cubicBezTo>
                    <a:pt x="418898" y="1011501"/>
                    <a:pt x="409551" y="1022309"/>
                    <a:pt x="397283" y="1029903"/>
                  </a:cubicBezTo>
                  <a:cubicBezTo>
                    <a:pt x="385014" y="1037498"/>
                    <a:pt x="370994" y="1041003"/>
                    <a:pt x="355220" y="1040419"/>
                  </a:cubicBezTo>
                  <a:cubicBezTo>
                    <a:pt x="339447" y="1039835"/>
                    <a:pt x="324550" y="1034285"/>
                    <a:pt x="310529" y="1023769"/>
                  </a:cubicBezTo>
                  <a:cubicBezTo>
                    <a:pt x="287161" y="1006243"/>
                    <a:pt x="270219" y="984335"/>
                    <a:pt x="259704" y="958047"/>
                  </a:cubicBezTo>
                  <a:cubicBezTo>
                    <a:pt x="249188" y="931758"/>
                    <a:pt x="242470" y="904008"/>
                    <a:pt x="239549" y="874798"/>
                  </a:cubicBezTo>
                  <a:cubicBezTo>
                    <a:pt x="236628" y="845588"/>
                    <a:pt x="236043" y="816086"/>
                    <a:pt x="237796" y="786292"/>
                  </a:cubicBezTo>
                  <a:cubicBezTo>
                    <a:pt x="239549" y="756497"/>
                    <a:pt x="241593" y="728748"/>
                    <a:pt x="243930" y="703043"/>
                  </a:cubicBezTo>
                  <a:cubicBezTo>
                    <a:pt x="246267" y="679675"/>
                    <a:pt x="249188" y="654555"/>
                    <a:pt x="252693" y="627681"/>
                  </a:cubicBezTo>
                  <a:cubicBezTo>
                    <a:pt x="256198" y="600808"/>
                    <a:pt x="260872" y="573935"/>
                    <a:pt x="266714" y="547062"/>
                  </a:cubicBezTo>
                  <a:cubicBezTo>
                    <a:pt x="249188" y="561083"/>
                    <a:pt x="230786" y="573643"/>
                    <a:pt x="211507" y="584743"/>
                  </a:cubicBezTo>
                  <a:cubicBezTo>
                    <a:pt x="192229" y="595843"/>
                    <a:pt x="172366" y="604021"/>
                    <a:pt x="151919" y="609279"/>
                  </a:cubicBezTo>
                  <a:cubicBezTo>
                    <a:pt x="131472" y="614537"/>
                    <a:pt x="111609" y="616582"/>
                    <a:pt x="92330" y="615413"/>
                  </a:cubicBezTo>
                  <a:cubicBezTo>
                    <a:pt x="73052" y="614245"/>
                    <a:pt x="54649" y="607819"/>
                    <a:pt x="37123" y="596135"/>
                  </a:cubicBezTo>
                  <a:cubicBezTo>
                    <a:pt x="26608" y="589124"/>
                    <a:pt x="18137" y="580069"/>
                    <a:pt x="11711" y="568969"/>
                  </a:cubicBezTo>
                  <a:cubicBezTo>
                    <a:pt x="5284" y="557869"/>
                    <a:pt x="1487" y="546186"/>
                    <a:pt x="319" y="533917"/>
                  </a:cubicBezTo>
                  <a:cubicBezTo>
                    <a:pt x="-850" y="521649"/>
                    <a:pt x="1195" y="509965"/>
                    <a:pt x="6453" y="498865"/>
                  </a:cubicBezTo>
                  <a:cubicBezTo>
                    <a:pt x="11711" y="487765"/>
                    <a:pt x="20766" y="478710"/>
                    <a:pt x="33618" y="471700"/>
                  </a:cubicBezTo>
                  <a:cubicBezTo>
                    <a:pt x="52313" y="461184"/>
                    <a:pt x="71591" y="454174"/>
                    <a:pt x="91454" y="450669"/>
                  </a:cubicBezTo>
                  <a:cubicBezTo>
                    <a:pt x="111317" y="447164"/>
                    <a:pt x="131180" y="440737"/>
                    <a:pt x="151042" y="431390"/>
                  </a:cubicBezTo>
                  <a:cubicBezTo>
                    <a:pt x="170905" y="422043"/>
                    <a:pt x="190184" y="410651"/>
                    <a:pt x="208878" y="397214"/>
                  </a:cubicBezTo>
                  <a:cubicBezTo>
                    <a:pt x="227573" y="383778"/>
                    <a:pt x="245099" y="370049"/>
                    <a:pt x="261456" y="356028"/>
                  </a:cubicBezTo>
                  <a:cubicBezTo>
                    <a:pt x="295340" y="327987"/>
                    <a:pt x="326302" y="297024"/>
                    <a:pt x="354344" y="263141"/>
                  </a:cubicBezTo>
                  <a:cubicBezTo>
                    <a:pt x="367196" y="247951"/>
                    <a:pt x="378004" y="231302"/>
                    <a:pt x="386767" y="213191"/>
                  </a:cubicBezTo>
                  <a:cubicBezTo>
                    <a:pt x="395530" y="195081"/>
                    <a:pt x="407506" y="179600"/>
                    <a:pt x="422695" y="166748"/>
                  </a:cubicBezTo>
                  <a:cubicBezTo>
                    <a:pt x="426201" y="163242"/>
                    <a:pt x="429706" y="161636"/>
                    <a:pt x="433211" y="161928"/>
                  </a:cubicBezTo>
                  <a:close/>
                  <a:moveTo>
                    <a:pt x="749774" y="32"/>
                  </a:moveTo>
                  <a:cubicBezTo>
                    <a:pt x="751965" y="178"/>
                    <a:pt x="753937" y="835"/>
                    <a:pt x="755689" y="2003"/>
                  </a:cubicBezTo>
                  <a:cubicBezTo>
                    <a:pt x="770879" y="13687"/>
                    <a:pt x="781102" y="28292"/>
                    <a:pt x="786360" y="45818"/>
                  </a:cubicBezTo>
                  <a:cubicBezTo>
                    <a:pt x="791618" y="63344"/>
                    <a:pt x="794247" y="82039"/>
                    <a:pt x="794247" y="101901"/>
                  </a:cubicBezTo>
                  <a:cubicBezTo>
                    <a:pt x="794247" y="121764"/>
                    <a:pt x="792202" y="141627"/>
                    <a:pt x="788113" y="161490"/>
                  </a:cubicBezTo>
                  <a:cubicBezTo>
                    <a:pt x="784023" y="181353"/>
                    <a:pt x="780226" y="198879"/>
                    <a:pt x="776721" y="214068"/>
                  </a:cubicBezTo>
                  <a:cubicBezTo>
                    <a:pt x="774384" y="226920"/>
                    <a:pt x="771463" y="239481"/>
                    <a:pt x="767958" y="251749"/>
                  </a:cubicBezTo>
                  <a:cubicBezTo>
                    <a:pt x="764452" y="264017"/>
                    <a:pt x="760947" y="276577"/>
                    <a:pt x="757442" y="289430"/>
                  </a:cubicBezTo>
                  <a:cubicBezTo>
                    <a:pt x="798336" y="280082"/>
                    <a:pt x="840398" y="273364"/>
                    <a:pt x="883629" y="269275"/>
                  </a:cubicBezTo>
                  <a:cubicBezTo>
                    <a:pt x="926860" y="265185"/>
                    <a:pt x="967754" y="264309"/>
                    <a:pt x="1006311" y="266646"/>
                  </a:cubicBezTo>
                  <a:cubicBezTo>
                    <a:pt x="1047205" y="268983"/>
                    <a:pt x="1086931" y="275993"/>
                    <a:pt x="1125488" y="287677"/>
                  </a:cubicBezTo>
                  <a:cubicBezTo>
                    <a:pt x="1164045" y="299361"/>
                    <a:pt x="1194424" y="324482"/>
                    <a:pt x="1216623" y="363039"/>
                  </a:cubicBezTo>
                  <a:cubicBezTo>
                    <a:pt x="1236486" y="396922"/>
                    <a:pt x="1243204" y="435772"/>
                    <a:pt x="1236778" y="479587"/>
                  </a:cubicBezTo>
                  <a:cubicBezTo>
                    <a:pt x="1230352" y="523402"/>
                    <a:pt x="1215747" y="565464"/>
                    <a:pt x="1192963" y="605774"/>
                  </a:cubicBezTo>
                  <a:cubicBezTo>
                    <a:pt x="1170179" y="646084"/>
                    <a:pt x="1140969" y="681136"/>
                    <a:pt x="1105333" y="710930"/>
                  </a:cubicBezTo>
                  <a:cubicBezTo>
                    <a:pt x="1069697" y="740724"/>
                    <a:pt x="1032600" y="758542"/>
                    <a:pt x="994043" y="764384"/>
                  </a:cubicBezTo>
                  <a:cubicBezTo>
                    <a:pt x="1008064" y="812289"/>
                    <a:pt x="1017119" y="861654"/>
                    <a:pt x="1021208" y="912479"/>
                  </a:cubicBezTo>
                  <a:cubicBezTo>
                    <a:pt x="1025298" y="963304"/>
                    <a:pt x="1023253" y="1011501"/>
                    <a:pt x="1015074" y="1057068"/>
                  </a:cubicBezTo>
                  <a:cubicBezTo>
                    <a:pt x="1006895" y="1102636"/>
                    <a:pt x="992290" y="1143822"/>
                    <a:pt x="971259" y="1180627"/>
                  </a:cubicBezTo>
                  <a:cubicBezTo>
                    <a:pt x="950228" y="1217431"/>
                    <a:pt x="921602" y="1245765"/>
                    <a:pt x="885382" y="1265628"/>
                  </a:cubicBezTo>
                  <a:cubicBezTo>
                    <a:pt x="870193" y="1273807"/>
                    <a:pt x="854127" y="1277896"/>
                    <a:pt x="837185" y="1277896"/>
                  </a:cubicBezTo>
                  <a:cubicBezTo>
                    <a:pt x="820244" y="1277896"/>
                    <a:pt x="805346" y="1272054"/>
                    <a:pt x="792494" y="1260370"/>
                  </a:cubicBezTo>
                  <a:cubicBezTo>
                    <a:pt x="771463" y="1240507"/>
                    <a:pt x="760655" y="1219476"/>
                    <a:pt x="760071" y="1197276"/>
                  </a:cubicBezTo>
                  <a:cubicBezTo>
                    <a:pt x="759487" y="1175077"/>
                    <a:pt x="770879" y="1155798"/>
                    <a:pt x="794247" y="1139441"/>
                  </a:cubicBezTo>
                  <a:cubicBezTo>
                    <a:pt x="796583" y="1137104"/>
                    <a:pt x="799504" y="1135935"/>
                    <a:pt x="803010" y="1135935"/>
                  </a:cubicBezTo>
                  <a:cubicBezTo>
                    <a:pt x="804178" y="1131262"/>
                    <a:pt x="810020" y="1124836"/>
                    <a:pt x="820536" y="1116657"/>
                  </a:cubicBezTo>
                  <a:cubicBezTo>
                    <a:pt x="828715" y="1100299"/>
                    <a:pt x="836017" y="1083942"/>
                    <a:pt x="842443" y="1067584"/>
                  </a:cubicBezTo>
                  <a:cubicBezTo>
                    <a:pt x="848869" y="1051226"/>
                    <a:pt x="854419" y="1033700"/>
                    <a:pt x="859093" y="1015006"/>
                  </a:cubicBezTo>
                  <a:cubicBezTo>
                    <a:pt x="864935" y="989301"/>
                    <a:pt x="869901" y="963888"/>
                    <a:pt x="873990" y="938768"/>
                  </a:cubicBezTo>
                  <a:cubicBezTo>
                    <a:pt x="878079" y="913647"/>
                    <a:pt x="880708" y="888235"/>
                    <a:pt x="881877" y="862530"/>
                  </a:cubicBezTo>
                  <a:cubicBezTo>
                    <a:pt x="883045" y="802941"/>
                    <a:pt x="874866" y="747442"/>
                    <a:pt x="857340" y="696033"/>
                  </a:cubicBezTo>
                  <a:cubicBezTo>
                    <a:pt x="839814" y="644623"/>
                    <a:pt x="815862" y="594382"/>
                    <a:pt x="785484" y="545309"/>
                  </a:cubicBezTo>
                  <a:cubicBezTo>
                    <a:pt x="779642" y="537130"/>
                    <a:pt x="780226" y="529536"/>
                    <a:pt x="787236" y="522525"/>
                  </a:cubicBezTo>
                  <a:cubicBezTo>
                    <a:pt x="794247" y="515515"/>
                    <a:pt x="801841" y="513178"/>
                    <a:pt x="810020" y="515515"/>
                  </a:cubicBezTo>
                  <a:cubicBezTo>
                    <a:pt x="852082" y="534209"/>
                    <a:pt x="890056" y="567509"/>
                    <a:pt x="923939" y="615413"/>
                  </a:cubicBezTo>
                  <a:cubicBezTo>
                    <a:pt x="955486" y="603729"/>
                    <a:pt x="987033" y="588248"/>
                    <a:pt x="1018580" y="568969"/>
                  </a:cubicBezTo>
                  <a:cubicBezTo>
                    <a:pt x="1050126" y="549691"/>
                    <a:pt x="1076999" y="527783"/>
                    <a:pt x="1099199" y="503247"/>
                  </a:cubicBezTo>
                  <a:cubicBezTo>
                    <a:pt x="1117894" y="482216"/>
                    <a:pt x="1128993" y="462645"/>
                    <a:pt x="1132498" y="444535"/>
                  </a:cubicBezTo>
                  <a:cubicBezTo>
                    <a:pt x="1136004" y="426424"/>
                    <a:pt x="1133375" y="410359"/>
                    <a:pt x="1124612" y="396338"/>
                  </a:cubicBezTo>
                  <a:cubicBezTo>
                    <a:pt x="1115849" y="382317"/>
                    <a:pt x="1102412" y="370925"/>
                    <a:pt x="1084302" y="362162"/>
                  </a:cubicBezTo>
                  <a:cubicBezTo>
                    <a:pt x="1066192" y="353400"/>
                    <a:pt x="1044868" y="347850"/>
                    <a:pt x="1020332" y="345513"/>
                  </a:cubicBezTo>
                  <a:cubicBezTo>
                    <a:pt x="971259" y="342008"/>
                    <a:pt x="922771" y="343760"/>
                    <a:pt x="874866" y="350771"/>
                  </a:cubicBezTo>
                  <a:cubicBezTo>
                    <a:pt x="826962" y="357781"/>
                    <a:pt x="778473" y="364207"/>
                    <a:pt x="729400" y="370049"/>
                  </a:cubicBezTo>
                  <a:cubicBezTo>
                    <a:pt x="716548" y="403933"/>
                    <a:pt x="700775" y="435772"/>
                    <a:pt x="682080" y="465566"/>
                  </a:cubicBezTo>
                  <a:cubicBezTo>
                    <a:pt x="663386" y="495360"/>
                    <a:pt x="641186" y="521357"/>
                    <a:pt x="615481" y="543557"/>
                  </a:cubicBezTo>
                  <a:cubicBezTo>
                    <a:pt x="599124" y="557577"/>
                    <a:pt x="581014" y="564588"/>
                    <a:pt x="561151" y="564588"/>
                  </a:cubicBezTo>
                  <a:cubicBezTo>
                    <a:pt x="541288" y="564588"/>
                    <a:pt x="524054" y="559622"/>
                    <a:pt x="509449" y="549691"/>
                  </a:cubicBezTo>
                  <a:cubicBezTo>
                    <a:pt x="494844" y="539759"/>
                    <a:pt x="484621" y="526323"/>
                    <a:pt x="478779" y="509381"/>
                  </a:cubicBezTo>
                  <a:cubicBezTo>
                    <a:pt x="472937" y="492439"/>
                    <a:pt x="476442" y="473453"/>
                    <a:pt x="489294" y="452421"/>
                  </a:cubicBezTo>
                  <a:cubicBezTo>
                    <a:pt x="512662" y="415033"/>
                    <a:pt x="537783" y="379981"/>
                    <a:pt x="564656" y="347265"/>
                  </a:cubicBezTo>
                  <a:cubicBezTo>
                    <a:pt x="591529" y="314550"/>
                    <a:pt x="615481" y="279498"/>
                    <a:pt x="636513" y="242109"/>
                  </a:cubicBezTo>
                  <a:cubicBezTo>
                    <a:pt x="656375" y="207057"/>
                    <a:pt x="675070" y="169669"/>
                    <a:pt x="692596" y="129943"/>
                  </a:cubicBezTo>
                  <a:cubicBezTo>
                    <a:pt x="710122" y="90217"/>
                    <a:pt x="723558" y="50492"/>
                    <a:pt x="732906" y="10766"/>
                  </a:cubicBezTo>
                  <a:cubicBezTo>
                    <a:pt x="734074" y="6092"/>
                    <a:pt x="737287" y="2879"/>
                    <a:pt x="742545" y="1127"/>
                  </a:cubicBezTo>
                  <a:cubicBezTo>
                    <a:pt x="745174" y="251"/>
                    <a:pt x="747584" y="-115"/>
                    <a:pt x="749774" y="3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7200">
                  <a:latin typeface="胡晓波骚包体" panose="02010600030101010101" pitchFamily="2" charset="-122"/>
                  <a:ea typeface="胡晓波骚包体" panose="02010600030101010101" pitchFamily="2" charset="-122"/>
                </a:defRPr>
              </a:lvl1pPr>
            </a:lstStyle>
            <a:p>
              <a:endParaRPr lang="zh-CN" altLang="en-US" sz="13800" dirty="0">
                <a:solidFill>
                  <a:srgbClr val="000000"/>
                </a:solidFill>
              </a:endParaRPr>
            </a:p>
          </p:txBody>
        </p:sp>
        <p:sp>
          <p:nvSpPr>
            <p:cNvPr id="1049" name="文本框 1048">
              <a:extLst>
                <a:ext uri="{FF2B5EF4-FFF2-40B4-BE49-F238E27FC236}">
                  <a16:creationId xmlns:a16="http://schemas.microsoft.com/office/drawing/2014/main" id="{EB504985-8C32-7DC9-927F-5F53BE63E896}"/>
                </a:ext>
              </a:extLst>
            </p:cNvPr>
            <p:cNvSpPr txBox="1"/>
            <p:nvPr/>
          </p:nvSpPr>
          <p:spPr>
            <a:xfrm>
              <a:off x="9221710" y="-105228"/>
              <a:ext cx="1283028" cy="1215998"/>
            </a:xfrm>
            <a:custGeom>
              <a:avLst/>
              <a:gdLst/>
              <a:ahLst/>
              <a:cxnLst/>
              <a:rect l="l" t="t" r="r" b="b"/>
              <a:pathLst>
                <a:path w="1283028" h="1215998">
                  <a:moveTo>
                    <a:pt x="252374" y="439356"/>
                  </a:moveTo>
                  <a:cubicBezTo>
                    <a:pt x="240690" y="479081"/>
                    <a:pt x="231343" y="521144"/>
                    <a:pt x="224333" y="565543"/>
                  </a:cubicBezTo>
                  <a:cubicBezTo>
                    <a:pt x="223164" y="572553"/>
                    <a:pt x="221412" y="586866"/>
                    <a:pt x="219075" y="608481"/>
                  </a:cubicBezTo>
                  <a:cubicBezTo>
                    <a:pt x="216738" y="630097"/>
                    <a:pt x="216154" y="652297"/>
                    <a:pt x="217322" y="675080"/>
                  </a:cubicBezTo>
                  <a:cubicBezTo>
                    <a:pt x="218491" y="697864"/>
                    <a:pt x="222288" y="718603"/>
                    <a:pt x="228714" y="737298"/>
                  </a:cubicBezTo>
                  <a:cubicBezTo>
                    <a:pt x="235140" y="755992"/>
                    <a:pt x="246532" y="766508"/>
                    <a:pt x="262890" y="768844"/>
                  </a:cubicBezTo>
                  <a:cubicBezTo>
                    <a:pt x="267563" y="770013"/>
                    <a:pt x="273697" y="769136"/>
                    <a:pt x="281292" y="766216"/>
                  </a:cubicBezTo>
                  <a:cubicBezTo>
                    <a:pt x="288887" y="763295"/>
                    <a:pt x="296773" y="759205"/>
                    <a:pt x="304952" y="753947"/>
                  </a:cubicBezTo>
                  <a:cubicBezTo>
                    <a:pt x="313131" y="748689"/>
                    <a:pt x="321310" y="743140"/>
                    <a:pt x="329489" y="737298"/>
                  </a:cubicBezTo>
                  <a:cubicBezTo>
                    <a:pt x="337667" y="731456"/>
                    <a:pt x="344678" y="726782"/>
                    <a:pt x="350520" y="723277"/>
                  </a:cubicBezTo>
                  <a:cubicBezTo>
                    <a:pt x="355193" y="677709"/>
                    <a:pt x="356946" y="632434"/>
                    <a:pt x="355777" y="587450"/>
                  </a:cubicBezTo>
                  <a:cubicBezTo>
                    <a:pt x="354609" y="542467"/>
                    <a:pt x="352856" y="497191"/>
                    <a:pt x="350520" y="451624"/>
                  </a:cubicBezTo>
                  <a:cubicBezTo>
                    <a:pt x="315468" y="449287"/>
                    <a:pt x="282753" y="445198"/>
                    <a:pt x="252374" y="439356"/>
                  </a:cubicBezTo>
                  <a:close/>
                  <a:moveTo>
                    <a:pt x="302323" y="91464"/>
                  </a:moveTo>
                  <a:cubicBezTo>
                    <a:pt x="308749" y="90880"/>
                    <a:pt x="314883" y="92341"/>
                    <a:pt x="320726" y="95846"/>
                  </a:cubicBezTo>
                  <a:cubicBezTo>
                    <a:pt x="326568" y="99351"/>
                    <a:pt x="330949" y="104317"/>
                    <a:pt x="333870" y="110743"/>
                  </a:cubicBezTo>
                  <a:cubicBezTo>
                    <a:pt x="336791" y="117169"/>
                    <a:pt x="337083" y="123303"/>
                    <a:pt x="334746" y="129145"/>
                  </a:cubicBezTo>
                  <a:cubicBezTo>
                    <a:pt x="323062" y="191071"/>
                    <a:pt x="307289" y="252996"/>
                    <a:pt x="287426" y="314921"/>
                  </a:cubicBezTo>
                  <a:cubicBezTo>
                    <a:pt x="297942" y="316089"/>
                    <a:pt x="308457" y="316966"/>
                    <a:pt x="318973" y="317550"/>
                  </a:cubicBezTo>
                  <a:cubicBezTo>
                    <a:pt x="329489" y="318134"/>
                    <a:pt x="340588" y="318426"/>
                    <a:pt x="352272" y="318426"/>
                  </a:cubicBezTo>
                  <a:cubicBezTo>
                    <a:pt x="353441" y="292721"/>
                    <a:pt x="355485" y="267309"/>
                    <a:pt x="358406" y="242188"/>
                  </a:cubicBezTo>
                  <a:cubicBezTo>
                    <a:pt x="361327" y="217068"/>
                    <a:pt x="365709" y="191071"/>
                    <a:pt x="371551" y="164197"/>
                  </a:cubicBezTo>
                  <a:cubicBezTo>
                    <a:pt x="374034" y="158355"/>
                    <a:pt x="378999" y="155142"/>
                    <a:pt x="386448" y="154558"/>
                  </a:cubicBezTo>
                  <a:cubicBezTo>
                    <a:pt x="393897" y="153974"/>
                    <a:pt x="398862" y="156603"/>
                    <a:pt x="401345" y="162445"/>
                  </a:cubicBezTo>
                  <a:cubicBezTo>
                    <a:pt x="412481" y="184644"/>
                    <a:pt x="421943" y="208012"/>
                    <a:pt x="429729" y="232549"/>
                  </a:cubicBezTo>
                  <a:cubicBezTo>
                    <a:pt x="437516" y="257085"/>
                    <a:pt x="444192" y="282790"/>
                    <a:pt x="449761" y="309663"/>
                  </a:cubicBezTo>
                  <a:cubicBezTo>
                    <a:pt x="478241" y="304990"/>
                    <a:pt x="507669" y="296227"/>
                    <a:pt x="538048" y="283374"/>
                  </a:cubicBezTo>
                  <a:cubicBezTo>
                    <a:pt x="559079" y="275195"/>
                    <a:pt x="576897" y="276072"/>
                    <a:pt x="591502" y="286003"/>
                  </a:cubicBezTo>
                  <a:cubicBezTo>
                    <a:pt x="606107" y="295935"/>
                    <a:pt x="615747" y="309371"/>
                    <a:pt x="620420" y="326313"/>
                  </a:cubicBezTo>
                  <a:cubicBezTo>
                    <a:pt x="625094" y="343255"/>
                    <a:pt x="624510" y="360781"/>
                    <a:pt x="618668" y="378891"/>
                  </a:cubicBezTo>
                  <a:cubicBezTo>
                    <a:pt x="612825" y="397001"/>
                    <a:pt x="599389" y="410146"/>
                    <a:pt x="578358" y="418324"/>
                  </a:cubicBezTo>
                  <a:cubicBezTo>
                    <a:pt x="545643" y="432345"/>
                    <a:pt x="510006" y="441692"/>
                    <a:pt x="471449" y="446366"/>
                  </a:cubicBezTo>
                  <a:cubicBezTo>
                    <a:pt x="476123" y="501281"/>
                    <a:pt x="479628" y="555611"/>
                    <a:pt x="481965" y="609358"/>
                  </a:cubicBezTo>
                  <a:cubicBezTo>
                    <a:pt x="483133" y="611695"/>
                    <a:pt x="483717" y="616952"/>
                    <a:pt x="483717" y="625131"/>
                  </a:cubicBezTo>
                  <a:lnTo>
                    <a:pt x="499491" y="611110"/>
                  </a:lnTo>
                  <a:cubicBezTo>
                    <a:pt x="513511" y="598258"/>
                    <a:pt x="528117" y="593877"/>
                    <a:pt x="543306" y="597966"/>
                  </a:cubicBezTo>
                  <a:cubicBezTo>
                    <a:pt x="558495" y="602055"/>
                    <a:pt x="570763" y="610526"/>
                    <a:pt x="580110" y="623379"/>
                  </a:cubicBezTo>
                  <a:cubicBezTo>
                    <a:pt x="589458" y="636231"/>
                    <a:pt x="595299" y="651420"/>
                    <a:pt x="597636" y="668946"/>
                  </a:cubicBezTo>
                  <a:cubicBezTo>
                    <a:pt x="599973" y="686472"/>
                    <a:pt x="595299" y="702246"/>
                    <a:pt x="583616" y="716266"/>
                  </a:cubicBezTo>
                  <a:cubicBezTo>
                    <a:pt x="570763" y="731456"/>
                    <a:pt x="554990" y="747813"/>
                    <a:pt x="536295" y="765339"/>
                  </a:cubicBezTo>
                  <a:cubicBezTo>
                    <a:pt x="517601" y="782865"/>
                    <a:pt x="496570" y="799807"/>
                    <a:pt x="473202" y="816165"/>
                  </a:cubicBezTo>
                  <a:cubicBezTo>
                    <a:pt x="467451" y="857059"/>
                    <a:pt x="457953" y="896200"/>
                    <a:pt x="444708" y="933589"/>
                  </a:cubicBezTo>
                  <a:cubicBezTo>
                    <a:pt x="431464" y="970978"/>
                    <a:pt x="413321" y="1007782"/>
                    <a:pt x="390282" y="1044003"/>
                  </a:cubicBezTo>
                  <a:cubicBezTo>
                    <a:pt x="378762" y="1061529"/>
                    <a:pt x="363997" y="1071752"/>
                    <a:pt x="345988" y="1074673"/>
                  </a:cubicBezTo>
                  <a:cubicBezTo>
                    <a:pt x="327978" y="1077594"/>
                    <a:pt x="311378" y="1075257"/>
                    <a:pt x="296189" y="1067663"/>
                  </a:cubicBezTo>
                  <a:cubicBezTo>
                    <a:pt x="281000" y="1060068"/>
                    <a:pt x="270192" y="1048092"/>
                    <a:pt x="263766" y="1031734"/>
                  </a:cubicBezTo>
                  <a:cubicBezTo>
                    <a:pt x="257340" y="1015377"/>
                    <a:pt x="259385" y="997267"/>
                    <a:pt x="269900" y="977404"/>
                  </a:cubicBezTo>
                  <a:cubicBezTo>
                    <a:pt x="275742" y="965720"/>
                    <a:pt x="281584" y="954620"/>
                    <a:pt x="287426" y="944104"/>
                  </a:cubicBezTo>
                  <a:cubicBezTo>
                    <a:pt x="293268" y="933589"/>
                    <a:pt x="298526" y="922489"/>
                    <a:pt x="303200" y="910805"/>
                  </a:cubicBezTo>
                  <a:cubicBezTo>
                    <a:pt x="263474" y="922489"/>
                    <a:pt x="224917" y="923657"/>
                    <a:pt x="187528" y="914310"/>
                  </a:cubicBezTo>
                  <a:cubicBezTo>
                    <a:pt x="150139" y="904963"/>
                    <a:pt x="119761" y="878090"/>
                    <a:pt x="96393" y="833691"/>
                  </a:cubicBezTo>
                  <a:cubicBezTo>
                    <a:pt x="81204" y="804481"/>
                    <a:pt x="71272" y="772642"/>
                    <a:pt x="66599" y="738174"/>
                  </a:cubicBezTo>
                  <a:cubicBezTo>
                    <a:pt x="61925" y="703706"/>
                    <a:pt x="61633" y="667778"/>
                    <a:pt x="65722" y="630389"/>
                  </a:cubicBezTo>
                  <a:cubicBezTo>
                    <a:pt x="69812" y="593000"/>
                    <a:pt x="77406" y="555027"/>
                    <a:pt x="88506" y="516470"/>
                  </a:cubicBezTo>
                  <a:cubicBezTo>
                    <a:pt x="99606" y="477913"/>
                    <a:pt x="112750" y="439356"/>
                    <a:pt x="127940" y="400798"/>
                  </a:cubicBezTo>
                  <a:cubicBezTo>
                    <a:pt x="74193" y="375094"/>
                    <a:pt x="33299" y="346468"/>
                    <a:pt x="5258" y="314921"/>
                  </a:cubicBezTo>
                  <a:cubicBezTo>
                    <a:pt x="1753" y="310247"/>
                    <a:pt x="0" y="304697"/>
                    <a:pt x="0" y="298271"/>
                  </a:cubicBezTo>
                  <a:cubicBezTo>
                    <a:pt x="0" y="291845"/>
                    <a:pt x="1460" y="286295"/>
                    <a:pt x="4381" y="281622"/>
                  </a:cubicBezTo>
                  <a:cubicBezTo>
                    <a:pt x="7302" y="276948"/>
                    <a:pt x="11392" y="273443"/>
                    <a:pt x="16649" y="271106"/>
                  </a:cubicBezTo>
                  <a:cubicBezTo>
                    <a:pt x="21907" y="268769"/>
                    <a:pt x="27457" y="269353"/>
                    <a:pt x="33299" y="272859"/>
                  </a:cubicBezTo>
                  <a:cubicBezTo>
                    <a:pt x="56667" y="276364"/>
                    <a:pt x="79743" y="280453"/>
                    <a:pt x="102527" y="285127"/>
                  </a:cubicBezTo>
                  <a:cubicBezTo>
                    <a:pt x="125311" y="289800"/>
                    <a:pt x="148387" y="294474"/>
                    <a:pt x="171755" y="299148"/>
                  </a:cubicBezTo>
                  <a:cubicBezTo>
                    <a:pt x="191617" y="260590"/>
                    <a:pt x="211188" y="224662"/>
                    <a:pt x="230467" y="191363"/>
                  </a:cubicBezTo>
                  <a:cubicBezTo>
                    <a:pt x="249745" y="158063"/>
                    <a:pt x="268148" y="129145"/>
                    <a:pt x="285674" y="104609"/>
                  </a:cubicBezTo>
                  <a:cubicBezTo>
                    <a:pt x="290347" y="96430"/>
                    <a:pt x="295897" y="92049"/>
                    <a:pt x="302323" y="91464"/>
                  </a:cubicBezTo>
                  <a:close/>
                  <a:moveTo>
                    <a:pt x="927289" y="329"/>
                  </a:moveTo>
                  <a:cubicBezTo>
                    <a:pt x="934774" y="-109"/>
                    <a:pt x="942314" y="-109"/>
                    <a:pt x="949909" y="329"/>
                  </a:cubicBezTo>
                  <a:cubicBezTo>
                    <a:pt x="980287" y="2082"/>
                    <a:pt x="1008329" y="10553"/>
                    <a:pt x="1034034" y="25742"/>
                  </a:cubicBezTo>
                  <a:cubicBezTo>
                    <a:pt x="1059739" y="40931"/>
                    <a:pt x="1077849" y="63131"/>
                    <a:pt x="1088364" y="92341"/>
                  </a:cubicBezTo>
                  <a:cubicBezTo>
                    <a:pt x="1097712" y="118046"/>
                    <a:pt x="1101509" y="144627"/>
                    <a:pt x="1099756" y="172084"/>
                  </a:cubicBezTo>
                  <a:cubicBezTo>
                    <a:pt x="1098004" y="199542"/>
                    <a:pt x="1092162" y="227291"/>
                    <a:pt x="1082230" y="255333"/>
                  </a:cubicBezTo>
                  <a:cubicBezTo>
                    <a:pt x="1072299" y="283374"/>
                    <a:pt x="1059739" y="310832"/>
                    <a:pt x="1044549" y="337705"/>
                  </a:cubicBezTo>
                  <a:cubicBezTo>
                    <a:pt x="1029360" y="364578"/>
                    <a:pt x="1013002" y="390283"/>
                    <a:pt x="995477" y="414819"/>
                  </a:cubicBezTo>
                  <a:cubicBezTo>
                    <a:pt x="1024686" y="411314"/>
                    <a:pt x="1053897" y="405472"/>
                    <a:pt x="1083107" y="397293"/>
                  </a:cubicBezTo>
                  <a:cubicBezTo>
                    <a:pt x="1112316" y="389114"/>
                    <a:pt x="1142111" y="376262"/>
                    <a:pt x="1172489" y="358736"/>
                  </a:cubicBezTo>
                  <a:cubicBezTo>
                    <a:pt x="1190015" y="348220"/>
                    <a:pt x="1207249" y="345591"/>
                    <a:pt x="1224191" y="350849"/>
                  </a:cubicBezTo>
                  <a:cubicBezTo>
                    <a:pt x="1241133" y="356107"/>
                    <a:pt x="1254861" y="365162"/>
                    <a:pt x="1265377" y="378015"/>
                  </a:cubicBezTo>
                  <a:cubicBezTo>
                    <a:pt x="1275893" y="390867"/>
                    <a:pt x="1281735" y="405764"/>
                    <a:pt x="1282903" y="422706"/>
                  </a:cubicBezTo>
                  <a:cubicBezTo>
                    <a:pt x="1284071" y="439648"/>
                    <a:pt x="1277061" y="454545"/>
                    <a:pt x="1261872" y="467397"/>
                  </a:cubicBezTo>
                  <a:cubicBezTo>
                    <a:pt x="1229157" y="494270"/>
                    <a:pt x="1193228" y="515302"/>
                    <a:pt x="1154087" y="530491"/>
                  </a:cubicBezTo>
                  <a:cubicBezTo>
                    <a:pt x="1114945" y="545680"/>
                    <a:pt x="1074344" y="556196"/>
                    <a:pt x="1032281" y="562038"/>
                  </a:cubicBezTo>
                  <a:cubicBezTo>
                    <a:pt x="1050975" y="592416"/>
                    <a:pt x="1067041" y="625131"/>
                    <a:pt x="1080478" y="660183"/>
                  </a:cubicBezTo>
                  <a:cubicBezTo>
                    <a:pt x="1093914" y="695235"/>
                    <a:pt x="1104138" y="730871"/>
                    <a:pt x="1111148" y="767092"/>
                  </a:cubicBezTo>
                  <a:cubicBezTo>
                    <a:pt x="1118159" y="803312"/>
                    <a:pt x="1121956" y="838656"/>
                    <a:pt x="1122540" y="873124"/>
                  </a:cubicBezTo>
                  <a:cubicBezTo>
                    <a:pt x="1123124" y="907592"/>
                    <a:pt x="1121080" y="938847"/>
                    <a:pt x="1116406" y="966888"/>
                  </a:cubicBezTo>
                  <a:cubicBezTo>
                    <a:pt x="1110564" y="997267"/>
                    <a:pt x="1101217" y="1027061"/>
                    <a:pt x="1088364" y="1056271"/>
                  </a:cubicBezTo>
                  <a:cubicBezTo>
                    <a:pt x="1075512" y="1085481"/>
                    <a:pt x="1059154" y="1111770"/>
                    <a:pt x="1039292" y="1135138"/>
                  </a:cubicBezTo>
                  <a:cubicBezTo>
                    <a:pt x="1019429" y="1158506"/>
                    <a:pt x="995769" y="1177492"/>
                    <a:pt x="968311" y="1192097"/>
                  </a:cubicBezTo>
                  <a:cubicBezTo>
                    <a:pt x="940854" y="1206702"/>
                    <a:pt x="910183" y="1214589"/>
                    <a:pt x="876300" y="1215757"/>
                  </a:cubicBezTo>
                  <a:cubicBezTo>
                    <a:pt x="820217" y="1218094"/>
                    <a:pt x="774649" y="1203489"/>
                    <a:pt x="739597" y="1171942"/>
                  </a:cubicBezTo>
                  <a:cubicBezTo>
                    <a:pt x="704545" y="1140396"/>
                    <a:pt x="684098" y="1098333"/>
                    <a:pt x="678256" y="1045755"/>
                  </a:cubicBezTo>
                  <a:cubicBezTo>
                    <a:pt x="677088" y="1035240"/>
                    <a:pt x="679716" y="1025016"/>
                    <a:pt x="686143" y="1015085"/>
                  </a:cubicBezTo>
                  <a:cubicBezTo>
                    <a:pt x="692569" y="1005153"/>
                    <a:pt x="700456" y="997267"/>
                    <a:pt x="709803" y="991425"/>
                  </a:cubicBezTo>
                  <a:lnTo>
                    <a:pt x="725576" y="980909"/>
                  </a:lnTo>
                  <a:cubicBezTo>
                    <a:pt x="738429" y="975067"/>
                    <a:pt x="750113" y="975651"/>
                    <a:pt x="760628" y="982662"/>
                  </a:cubicBezTo>
                  <a:cubicBezTo>
                    <a:pt x="769975" y="988504"/>
                    <a:pt x="778739" y="996390"/>
                    <a:pt x="786917" y="1006322"/>
                  </a:cubicBezTo>
                  <a:cubicBezTo>
                    <a:pt x="795096" y="1016253"/>
                    <a:pt x="803275" y="1026184"/>
                    <a:pt x="811453" y="1036116"/>
                  </a:cubicBezTo>
                  <a:cubicBezTo>
                    <a:pt x="819632" y="1046047"/>
                    <a:pt x="828688" y="1054810"/>
                    <a:pt x="838619" y="1062405"/>
                  </a:cubicBezTo>
                  <a:cubicBezTo>
                    <a:pt x="848550" y="1069999"/>
                    <a:pt x="859942" y="1074381"/>
                    <a:pt x="872794" y="1075549"/>
                  </a:cubicBezTo>
                  <a:cubicBezTo>
                    <a:pt x="893826" y="1077886"/>
                    <a:pt x="911936" y="1072921"/>
                    <a:pt x="927125" y="1060652"/>
                  </a:cubicBezTo>
                  <a:cubicBezTo>
                    <a:pt x="942314" y="1048384"/>
                    <a:pt x="955167" y="1032903"/>
                    <a:pt x="965682" y="1014208"/>
                  </a:cubicBezTo>
                  <a:cubicBezTo>
                    <a:pt x="976198" y="995514"/>
                    <a:pt x="984669" y="975651"/>
                    <a:pt x="991095" y="954620"/>
                  </a:cubicBezTo>
                  <a:cubicBezTo>
                    <a:pt x="997521" y="933589"/>
                    <a:pt x="1002487" y="914894"/>
                    <a:pt x="1005992" y="898537"/>
                  </a:cubicBezTo>
                  <a:cubicBezTo>
                    <a:pt x="1015340" y="857643"/>
                    <a:pt x="1019429" y="814996"/>
                    <a:pt x="1018260" y="770597"/>
                  </a:cubicBezTo>
                  <a:cubicBezTo>
                    <a:pt x="1017092" y="726198"/>
                    <a:pt x="1006576" y="685304"/>
                    <a:pt x="986714" y="647915"/>
                  </a:cubicBezTo>
                  <a:cubicBezTo>
                    <a:pt x="976198" y="628052"/>
                    <a:pt x="965098" y="611695"/>
                    <a:pt x="953414" y="598842"/>
                  </a:cubicBezTo>
                  <a:cubicBezTo>
                    <a:pt x="941730" y="585990"/>
                    <a:pt x="928878" y="574306"/>
                    <a:pt x="914857" y="563790"/>
                  </a:cubicBezTo>
                  <a:cubicBezTo>
                    <a:pt x="891489" y="561453"/>
                    <a:pt x="867537" y="557948"/>
                    <a:pt x="843000" y="553275"/>
                  </a:cubicBezTo>
                  <a:cubicBezTo>
                    <a:pt x="827811" y="553275"/>
                    <a:pt x="816127" y="550938"/>
                    <a:pt x="807948" y="546264"/>
                  </a:cubicBezTo>
                  <a:cubicBezTo>
                    <a:pt x="746023" y="531075"/>
                    <a:pt x="688772" y="507707"/>
                    <a:pt x="636194" y="476160"/>
                  </a:cubicBezTo>
                  <a:cubicBezTo>
                    <a:pt x="630351" y="474992"/>
                    <a:pt x="625678" y="472071"/>
                    <a:pt x="622173" y="467397"/>
                  </a:cubicBezTo>
                  <a:lnTo>
                    <a:pt x="615163" y="462139"/>
                  </a:lnTo>
                  <a:cubicBezTo>
                    <a:pt x="604647" y="452792"/>
                    <a:pt x="603186" y="442861"/>
                    <a:pt x="610781" y="432345"/>
                  </a:cubicBezTo>
                  <a:cubicBezTo>
                    <a:pt x="618375" y="421830"/>
                    <a:pt x="627431" y="415988"/>
                    <a:pt x="637946" y="414819"/>
                  </a:cubicBezTo>
                  <a:cubicBezTo>
                    <a:pt x="661314" y="412482"/>
                    <a:pt x="683806" y="411606"/>
                    <a:pt x="705421" y="412190"/>
                  </a:cubicBezTo>
                  <a:cubicBezTo>
                    <a:pt x="727037" y="412775"/>
                    <a:pt x="748944" y="413651"/>
                    <a:pt x="771144" y="414819"/>
                  </a:cubicBezTo>
                  <a:cubicBezTo>
                    <a:pt x="771144" y="413651"/>
                    <a:pt x="772312" y="411898"/>
                    <a:pt x="774649" y="409561"/>
                  </a:cubicBezTo>
                  <a:cubicBezTo>
                    <a:pt x="805027" y="379183"/>
                    <a:pt x="833945" y="348220"/>
                    <a:pt x="861403" y="316674"/>
                  </a:cubicBezTo>
                  <a:cubicBezTo>
                    <a:pt x="888860" y="285127"/>
                    <a:pt x="914273" y="251243"/>
                    <a:pt x="937641" y="215023"/>
                  </a:cubicBezTo>
                  <a:cubicBezTo>
                    <a:pt x="943483" y="205676"/>
                    <a:pt x="950201" y="195160"/>
                    <a:pt x="957796" y="183476"/>
                  </a:cubicBezTo>
                  <a:cubicBezTo>
                    <a:pt x="965390" y="171792"/>
                    <a:pt x="970940" y="160400"/>
                    <a:pt x="974445" y="149300"/>
                  </a:cubicBezTo>
                  <a:cubicBezTo>
                    <a:pt x="977951" y="138201"/>
                    <a:pt x="978243" y="127393"/>
                    <a:pt x="975322" y="116877"/>
                  </a:cubicBezTo>
                  <a:cubicBezTo>
                    <a:pt x="972401" y="106362"/>
                    <a:pt x="963930" y="97599"/>
                    <a:pt x="949909" y="90588"/>
                  </a:cubicBezTo>
                  <a:cubicBezTo>
                    <a:pt x="933551" y="82409"/>
                    <a:pt x="914857" y="80657"/>
                    <a:pt x="893826" y="85330"/>
                  </a:cubicBezTo>
                  <a:cubicBezTo>
                    <a:pt x="872794" y="90004"/>
                    <a:pt x="853516" y="94678"/>
                    <a:pt x="835990" y="99351"/>
                  </a:cubicBezTo>
                  <a:cubicBezTo>
                    <a:pt x="832485" y="108698"/>
                    <a:pt x="825474" y="111619"/>
                    <a:pt x="814959" y="108114"/>
                  </a:cubicBezTo>
                  <a:lnTo>
                    <a:pt x="802691" y="101104"/>
                  </a:lnTo>
                  <a:cubicBezTo>
                    <a:pt x="796849" y="98767"/>
                    <a:pt x="793636" y="94386"/>
                    <a:pt x="793051" y="87959"/>
                  </a:cubicBezTo>
                  <a:cubicBezTo>
                    <a:pt x="792467" y="81533"/>
                    <a:pt x="793343" y="75983"/>
                    <a:pt x="795680" y="71310"/>
                  </a:cubicBezTo>
                  <a:cubicBezTo>
                    <a:pt x="810869" y="46773"/>
                    <a:pt x="832777" y="28371"/>
                    <a:pt x="861403" y="16103"/>
                  </a:cubicBezTo>
                  <a:cubicBezTo>
                    <a:pt x="882872" y="6902"/>
                    <a:pt x="904834" y="1644"/>
                    <a:pt x="927289" y="32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7200">
                  <a:latin typeface="胡晓波骚包体" panose="02010600030101010101" pitchFamily="2" charset="-122"/>
                  <a:ea typeface="胡晓波骚包体" panose="02010600030101010101" pitchFamily="2" charset="-122"/>
                </a:defRPr>
              </a:lvl1pPr>
            </a:lstStyle>
            <a:p>
              <a:endParaRPr lang="zh-CN" altLang="en-US" sz="13800" dirty="0">
                <a:solidFill>
                  <a:srgbClr val="000000"/>
                </a:solidFill>
              </a:endParaRPr>
            </a:p>
          </p:txBody>
        </p:sp>
        <p:sp>
          <p:nvSpPr>
            <p:cNvPr id="1057" name="文本框 1056">
              <a:extLst>
                <a:ext uri="{FF2B5EF4-FFF2-40B4-BE49-F238E27FC236}">
                  <a16:creationId xmlns:a16="http://schemas.microsoft.com/office/drawing/2014/main" id="{CEB58364-4ABF-A96F-9A4F-4593FE451618}"/>
                </a:ext>
              </a:extLst>
            </p:cNvPr>
            <p:cNvSpPr txBox="1"/>
            <p:nvPr/>
          </p:nvSpPr>
          <p:spPr>
            <a:xfrm>
              <a:off x="7443080" y="-1400584"/>
              <a:ext cx="1213968" cy="1214060"/>
            </a:xfrm>
            <a:custGeom>
              <a:avLst/>
              <a:gdLst/>
              <a:ahLst/>
              <a:cxnLst/>
              <a:rect l="l" t="t" r="r" b="b"/>
              <a:pathLst>
                <a:path w="1213968" h="1214060">
                  <a:moveTo>
                    <a:pt x="671100" y="86"/>
                  </a:moveTo>
                  <a:cubicBezTo>
                    <a:pt x="676065" y="524"/>
                    <a:pt x="681177" y="2642"/>
                    <a:pt x="686435" y="6439"/>
                  </a:cubicBezTo>
                  <a:cubicBezTo>
                    <a:pt x="696951" y="14034"/>
                    <a:pt x="699872" y="23089"/>
                    <a:pt x="695198" y="33605"/>
                  </a:cubicBezTo>
                  <a:cubicBezTo>
                    <a:pt x="672998" y="93193"/>
                    <a:pt x="645249" y="150445"/>
                    <a:pt x="611949" y="205359"/>
                  </a:cubicBezTo>
                  <a:cubicBezTo>
                    <a:pt x="578650" y="260274"/>
                    <a:pt x="546227" y="316357"/>
                    <a:pt x="514680" y="373609"/>
                  </a:cubicBezTo>
                  <a:cubicBezTo>
                    <a:pt x="534543" y="367767"/>
                    <a:pt x="554990" y="362801"/>
                    <a:pt x="576021" y="358712"/>
                  </a:cubicBezTo>
                  <a:cubicBezTo>
                    <a:pt x="597052" y="354622"/>
                    <a:pt x="618084" y="349657"/>
                    <a:pt x="639115" y="343815"/>
                  </a:cubicBezTo>
                  <a:cubicBezTo>
                    <a:pt x="681177" y="334468"/>
                    <a:pt x="725869" y="324536"/>
                    <a:pt x="773189" y="314021"/>
                  </a:cubicBezTo>
                  <a:cubicBezTo>
                    <a:pt x="820509" y="303505"/>
                    <a:pt x="868121" y="296202"/>
                    <a:pt x="916026" y="292113"/>
                  </a:cubicBezTo>
                  <a:cubicBezTo>
                    <a:pt x="963930" y="288024"/>
                    <a:pt x="1010666" y="289192"/>
                    <a:pt x="1056234" y="295618"/>
                  </a:cubicBezTo>
                  <a:cubicBezTo>
                    <a:pt x="1101801" y="302045"/>
                    <a:pt x="1143864" y="316357"/>
                    <a:pt x="1182421" y="338557"/>
                  </a:cubicBezTo>
                  <a:cubicBezTo>
                    <a:pt x="1192936" y="344399"/>
                    <a:pt x="1200823" y="353162"/>
                    <a:pt x="1206081" y="364846"/>
                  </a:cubicBezTo>
                  <a:cubicBezTo>
                    <a:pt x="1211339" y="376530"/>
                    <a:pt x="1213968" y="388506"/>
                    <a:pt x="1213968" y="400774"/>
                  </a:cubicBezTo>
                  <a:cubicBezTo>
                    <a:pt x="1213968" y="413042"/>
                    <a:pt x="1211047" y="424726"/>
                    <a:pt x="1205205" y="435826"/>
                  </a:cubicBezTo>
                  <a:cubicBezTo>
                    <a:pt x="1199363" y="446926"/>
                    <a:pt x="1190015" y="454813"/>
                    <a:pt x="1177163" y="459486"/>
                  </a:cubicBezTo>
                  <a:cubicBezTo>
                    <a:pt x="1146785" y="472339"/>
                    <a:pt x="1115238" y="481686"/>
                    <a:pt x="1082523" y="487528"/>
                  </a:cubicBezTo>
                  <a:cubicBezTo>
                    <a:pt x="1049807" y="493370"/>
                    <a:pt x="1016800" y="497459"/>
                    <a:pt x="983501" y="499796"/>
                  </a:cubicBezTo>
                  <a:cubicBezTo>
                    <a:pt x="950201" y="502133"/>
                    <a:pt x="916318" y="504178"/>
                    <a:pt x="881850" y="505930"/>
                  </a:cubicBezTo>
                  <a:cubicBezTo>
                    <a:pt x="847382" y="507683"/>
                    <a:pt x="813791" y="511480"/>
                    <a:pt x="781075" y="517322"/>
                  </a:cubicBezTo>
                  <a:cubicBezTo>
                    <a:pt x="717982" y="527838"/>
                    <a:pt x="656641" y="540106"/>
                    <a:pt x="597052" y="554127"/>
                  </a:cubicBezTo>
                  <a:cubicBezTo>
                    <a:pt x="537464" y="568148"/>
                    <a:pt x="477291" y="581584"/>
                    <a:pt x="416535" y="594437"/>
                  </a:cubicBezTo>
                  <a:cubicBezTo>
                    <a:pt x="400177" y="650520"/>
                    <a:pt x="391998" y="706019"/>
                    <a:pt x="391998" y="760934"/>
                  </a:cubicBezTo>
                  <a:cubicBezTo>
                    <a:pt x="391998" y="814680"/>
                    <a:pt x="403974" y="859371"/>
                    <a:pt x="427927" y="895008"/>
                  </a:cubicBezTo>
                  <a:cubicBezTo>
                    <a:pt x="451879" y="930644"/>
                    <a:pt x="482549" y="958101"/>
                    <a:pt x="519938" y="977380"/>
                  </a:cubicBezTo>
                  <a:cubicBezTo>
                    <a:pt x="557327" y="996658"/>
                    <a:pt x="599097" y="1008926"/>
                    <a:pt x="645249" y="1014184"/>
                  </a:cubicBezTo>
                  <a:cubicBezTo>
                    <a:pt x="691401" y="1019442"/>
                    <a:pt x="737260" y="1017982"/>
                    <a:pt x="782828" y="1009803"/>
                  </a:cubicBezTo>
                  <a:cubicBezTo>
                    <a:pt x="801523" y="1006298"/>
                    <a:pt x="822846" y="1001040"/>
                    <a:pt x="846798" y="994029"/>
                  </a:cubicBezTo>
                  <a:cubicBezTo>
                    <a:pt x="870750" y="987019"/>
                    <a:pt x="890029" y="977672"/>
                    <a:pt x="904634" y="965988"/>
                  </a:cubicBezTo>
                  <a:cubicBezTo>
                    <a:pt x="919239" y="954304"/>
                    <a:pt x="926541" y="940867"/>
                    <a:pt x="926541" y="925678"/>
                  </a:cubicBezTo>
                  <a:cubicBezTo>
                    <a:pt x="926541" y="910489"/>
                    <a:pt x="912521" y="892379"/>
                    <a:pt x="884479" y="871347"/>
                  </a:cubicBezTo>
                  <a:cubicBezTo>
                    <a:pt x="868121" y="859663"/>
                    <a:pt x="847090" y="851192"/>
                    <a:pt x="821385" y="845935"/>
                  </a:cubicBezTo>
                  <a:cubicBezTo>
                    <a:pt x="795680" y="840677"/>
                    <a:pt x="773481" y="832206"/>
                    <a:pt x="754786" y="820522"/>
                  </a:cubicBezTo>
                  <a:cubicBezTo>
                    <a:pt x="747776" y="817017"/>
                    <a:pt x="742518" y="810883"/>
                    <a:pt x="739013" y="802120"/>
                  </a:cubicBezTo>
                  <a:cubicBezTo>
                    <a:pt x="735508" y="793357"/>
                    <a:pt x="736676" y="785470"/>
                    <a:pt x="742518" y="778460"/>
                  </a:cubicBezTo>
                  <a:cubicBezTo>
                    <a:pt x="774065" y="738734"/>
                    <a:pt x="811746" y="712737"/>
                    <a:pt x="855561" y="700469"/>
                  </a:cubicBezTo>
                  <a:cubicBezTo>
                    <a:pt x="899376" y="688201"/>
                    <a:pt x="942315" y="687909"/>
                    <a:pt x="984377" y="699593"/>
                  </a:cubicBezTo>
                  <a:cubicBezTo>
                    <a:pt x="1026439" y="711277"/>
                    <a:pt x="1063536" y="733476"/>
                    <a:pt x="1095667" y="766191"/>
                  </a:cubicBezTo>
                  <a:cubicBezTo>
                    <a:pt x="1127798" y="798907"/>
                    <a:pt x="1147369" y="840385"/>
                    <a:pt x="1154379" y="890626"/>
                  </a:cubicBezTo>
                  <a:cubicBezTo>
                    <a:pt x="1160221" y="937362"/>
                    <a:pt x="1155256" y="978256"/>
                    <a:pt x="1139482" y="1013308"/>
                  </a:cubicBezTo>
                  <a:cubicBezTo>
                    <a:pt x="1123709" y="1048360"/>
                    <a:pt x="1100341" y="1078738"/>
                    <a:pt x="1069378" y="1104443"/>
                  </a:cubicBezTo>
                  <a:cubicBezTo>
                    <a:pt x="1038415" y="1130148"/>
                    <a:pt x="1002487" y="1150887"/>
                    <a:pt x="961593" y="1166660"/>
                  </a:cubicBezTo>
                  <a:cubicBezTo>
                    <a:pt x="920699" y="1182434"/>
                    <a:pt x="878345" y="1194118"/>
                    <a:pt x="834530" y="1201713"/>
                  </a:cubicBezTo>
                  <a:cubicBezTo>
                    <a:pt x="790715" y="1209307"/>
                    <a:pt x="747484" y="1213397"/>
                    <a:pt x="704837" y="1213981"/>
                  </a:cubicBezTo>
                  <a:cubicBezTo>
                    <a:pt x="662191" y="1214565"/>
                    <a:pt x="624510" y="1211936"/>
                    <a:pt x="591795" y="1206094"/>
                  </a:cubicBezTo>
                  <a:cubicBezTo>
                    <a:pt x="510007" y="1192073"/>
                    <a:pt x="443700" y="1166660"/>
                    <a:pt x="392875" y="1129856"/>
                  </a:cubicBezTo>
                  <a:cubicBezTo>
                    <a:pt x="342049" y="1093051"/>
                    <a:pt x="304076" y="1048360"/>
                    <a:pt x="278955" y="995782"/>
                  </a:cubicBezTo>
                  <a:cubicBezTo>
                    <a:pt x="253835" y="943204"/>
                    <a:pt x="239814" y="885368"/>
                    <a:pt x="236893" y="822275"/>
                  </a:cubicBezTo>
                  <a:cubicBezTo>
                    <a:pt x="233972" y="759181"/>
                    <a:pt x="239522" y="694335"/>
                    <a:pt x="253543" y="627736"/>
                  </a:cubicBezTo>
                  <a:cubicBezTo>
                    <a:pt x="226670" y="632410"/>
                    <a:pt x="199796" y="635331"/>
                    <a:pt x="172923" y="636499"/>
                  </a:cubicBezTo>
                  <a:cubicBezTo>
                    <a:pt x="146050" y="637667"/>
                    <a:pt x="120929" y="635623"/>
                    <a:pt x="97561" y="630365"/>
                  </a:cubicBezTo>
                  <a:cubicBezTo>
                    <a:pt x="74193" y="625107"/>
                    <a:pt x="54038" y="616052"/>
                    <a:pt x="37097" y="603200"/>
                  </a:cubicBezTo>
                  <a:cubicBezTo>
                    <a:pt x="20155" y="590347"/>
                    <a:pt x="8179" y="571653"/>
                    <a:pt x="1168" y="547116"/>
                  </a:cubicBezTo>
                  <a:cubicBezTo>
                    <a:pt x="-1168" y="541274"/>
                    <a:pt x="0" y="536017"/>
                    <a:pt x="4674" y="531343"/>
                  </a:cubicBezTo>
                  <a:cubicBezTo>
                    <a:pt x="9347" y="526669"/>
                    <a:pt x="14605" y="524333"/>
                    <a:pt x="20447" y="524333"/>
                  </a:cubicBezTo>
                  <a:cubicBezTo>
                    <a:pt x="42647" y="523164"/>
                    <a:pt x="66599" y="518783"/>
                    <a:pt x="92304" y="511188"/>
                  </a:cubicBezTo>
                  <a:cubicBezTo>
                    <a:pt x="118008" y="503594"/>
                    <a:pt x="144005" y="494831"/>
                    <a:pt x="170294" y="484899"/>
                  </a:cubicBezTo>
                  <a:cubicBezTo>
                    <a:pt x="196583" y="474968"/>
                    <a:pt x="222580" y="464744"/>
                    <a:pt x="248285" y="454229"/>
                  </a:cubicBezTo>
                  <a:cubicBezTo>
                    <a:pt x="273990" y="443713"/>
                    <a:pt x="297942" y="434950"/>
                    <a:pt x="320142" y="427940"/>
                  </a:cubicBezTo>
                  <a:cubicBezTo>
                    <a:pt x="361036" y="336804"/>
                    <a:pt x="410693" y="253848"/>
                    <a:pt x="469113" y="179070"/>
                  </a:cubicBezTo>
                  <a:cubicBezTo>
                    <a:pt x="527533" y="104293"/>
                    <a:pt x="590042" y="45873"/>
                    <a:pt x="656641" y="3810"/>
                  </a:cubicBezTo>
                  <a:cubicBezTo>
                    <a:pt x="661314" y="889"/>
                    <a:pt x="666134" y="-352"/>
                    <a:pt x="671100" y="8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solidFill>
                  <a:srgbClr val="000000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  <p:sp>
          <p:nvSpPr>
            <p:cNvPr id="1056" name="文本框 1055">
              <a:extLst>
                <a:ext uri="{FF2B5EF4-FFF2-40B4-BE49-F238E27FC236}">
                  <a16:creationId xmlns:a16="http://schemas.microsoft.com/office/drawing/2014/main" id="{FC0E7141-A4FE-918C-FDB1-DF3CDC227921}"/>
                </a:ext>
              </a:extLst>
            </p:cNvPr>
            <p:cNvSpPr txBox="1"/>
            <p:nvPr/>
          </p:nvSpPr>
          <p:spPr>
            <a:xfrm>
              <a:off x="8803089" y="-1202439"/>
              <a:ext cx="759303" cy="1146034"/>
            </a:xfrm>
            <a:custGeom>
              <a:avLst/>
              <a:gdLst/>
              <a:ahLst/>
              <a:cxnLst/>
              <a:rect l="l" t="t" r="r" b="b"/>
              <a:pathLst>
                <a:path w="759303" h="1146034">
                  <a:moveTo>
                    <a:pt x="229401" y="105063"/>
                  </a:moveTo>
                  <a:cubicBezTo>
                    <a:pt x="232760" y="104625"/>
                    <a:pt x="236338" y="105428"/>
                    <a:pt x="240135" y="107473"/>
                  </a:cubicBezTo>
                  <a:cubicBezTo>
                    <a:pt x="247730" y="111562"/>
                    <a:pt x="250943" y="117112"/>
                    <a:pt x="249775" y="124122"/>
                  </a:cubicBezTo>
                  <a:cubicBezTo>
                    <a:pt x="248606" y="165016"/>
                    <a:pt x="245685" y="205326"/>
                    <a:pt x="241012" y="245052"/>
                  </a:cubicBezTo>
                  <a:cubicBezTo>
                    <a:pt x="236338" y="284777"/>
                    <a:pt x="231080" y="324503"/>
                    <a:pt x="225238" y="364229"/>
                  </a:cubicBezTo>
                  <a:cubicBezTo>
                    <a:pt x="234586" y="361892"/>
                    <a:pt x="243641" y="360431"/>
                    <a:pt x="252404" y="359847"/>
                  </a:cubicBezTo>
                  <a:cubicBezTo>
                    <a:pt x="261167" y="359263"/>
                    <a:pt x="270222" y="357802"/>
                    <a:pt x="279569" y="355466"/>
                  </a:cubicBezTo>
                  <a:cubicBezTo>
                    <a:pt x="305274" y="350792"/>
                    <a:pt x="330102" y="344366"/>
                    <a:pt x="354055" y="336187"/>
                  </a:cubicBezTo>
                  <a:cubicBezTo>
                    <a:pt x="378007" y="328008"/>
                    <a:pt x="402251" y="320414"/>
                    <a:pt x="426787" y="313403"/>
                  </a:cubicBezTo>
                  <a:cubicBezTo>
                    <a:pt x="440808" y="309898"/>
                    <a:pt x="453368" y="311651"/>
                    <a:pt x="464468" y="318661"/>
                  </a:cubicBezTo>
                  <a:cubicBezTo>
                    <a:pt x="475568" y="325671"/>
                    <a:pt x="483747" y="334726"/>
                    <a:pt x="489005" y="345826"/>
                  </a:cubicBezTo>
                  <a:cubicBezTo>
                    <a:pt x="494262" y="356926"/>
                    <a:pt x="495431" y="368610"/>
                    <a:pt x="492510" y="380878"/>
                  </a:cubicBezTo>
                  <a:cubicBezTo>
                    <a:pt x="489589" y="393147"/>
                    <a:pt x="481118" y="402786"/>
                    <a:pt x="467097" y="409796"/>
                  </a:cubicBezTo>
                  <a:cubicBezTo>
                    <a:pt x="440224" y="423817"/>
                    <a:pt x="411890" y="434041"/>
                    <a:pt x="382096" y="440467"/>
                  </a:cubicBezTo>
                  <a:cubicBezTo>
                    <a:pt x="352302" y="446893"/>
                    <a:pt x="322216" y="450690"/>
                    <a:pt x="291837" y="451859"/>
                  </a:cubicBezTo>
                  <a:cubicBezTo>
                    <a:pt x="278985" y="453027"/>
                    <a:pt x="265548" y="453319"/>
                    <a:pt x="251527" y="452735"/>
                  </a:cubicBezTo>
                  <a:cubicBezTo>
                    <a:pt x="237506" y="452151"/>
                    <a:pt x="224070" y="449522"/>
                    <a:pt x="211218" y="444848"/>
                  </a:cubicBezTo>
                  <a:lnTo>
                    <a:pt x="193691" y="557015"/>
                  </a:lnTo>
                  <a:cubicBezTo>
                    <a:pt x="210049" y="557015"/>
                    <a:pt x="226115" y="557307"/>
                    <a:pt x="241888" y="557891"/>
                  </a:cubicBezTo>
                  <a:cubicBezTo>
                    <a:pt x="257661" y="558475"/>
                    <a:pt x="273727" y="557599"/>
                    <a:pt x="290085" y="555262"/>
                  </a:cubicBezTo>
                  <a:cubicBezTo>
                    <a:pt x="321631" y="550588"/>
                    <a:pt x="351718" y="544746"/>
                    <a:pt x="380343" y="537736"/>
                  </a:cubicBezTo>
                  <a:cubicBezTo>
                    <a:pt x="408969" y="530726"/>
                    <a:pt x="439056" y="527805"/>
                    <a:pt x="470602" y="528973"/>
                  </a:cubicBezTo>
                  <a:cubicBezTo>
                    <a:pt x="485792" y="528973"/>
                    <a:pt x="496015" y="535107"/>
                    <a:pt x="501273" y="547375"/>
                  </a:cubicBezTo>
                  <a:cubicBezTo>
                    <a:pt x="506531" y="559643"/>
                    <a:pt x="506239" y="571620"/>
                    <a:pt x="500397" y="583304"/>
                  </a:cubicBezTo>
                  <a:cubicBezTo>
                    <a:pt x="482871" y="621861"/>
                    <a:pt x="455705" y="649026"/>
                    <a:pt x="418901" y="664800"/>
                  </a:cubicBezTo>
                  <a:cubicBezTo>
                    <a:pt x="382096" y="680573"/>
                    <a:pt x="343247" y="687291"/>
                    <a:pt x="302353" y="684954"/>
                  </a:cubicBezTo>
                  <a:cubicBezTo>
                    <a:pt x="282490" y="683786"/>
                    <a:pt x="262335" y="681157"/>
                    <a:pt x="241888" y="677068"/>
                  </a:cubicBezTo>
                  <a:cubicBezTo>
                    <a:pt x="221441" y="672978"/>
                    <a:pt x="201286" y="666260"/>
                    <a:pt x="181423" y="656913"/>
                  </a:cubicBezTo>
                  <a:cubicBezTo>
                    <a:pt x="176750" y="702480"/>
                    <a:pt x="174705" y="748340"/>
                    <a:pt x="175289" y="794492"/>
                  </a:cubicBezTo>
                  <a:cubicBezTo>
                    <a:pt x="175873" y="840644"/>
                    <a:pt x="180839" y="888256"/>
                    <a:pt x="190186" y="937329"/>
                  </a:cubicBezTo>
                  <a:cubicBezTo>
                    <a:pt x="201870" y="961865"/>
                    <a:pt x="201286" y="984065"/>
                    <a:pt x="188434" y="1003928"/>
                  </a:cubicBezTo>
                  <a:cubicBezTo>
                    <a:pt x="175581" y="1023790"/>
                    <a:pt x="158347" y="1037811"/>
                    <a:pt x="136732" y="1045990"/>
                  </a:cubicBezTo>
                  <a:cubicBezTo>
                    <a:pt x="115117" y="1054169"/>
                    <a:pt x="92917" y="1054753"/>
                    <a:pt x="70133" y="1047743"/>
                  </a:cubicBezTo>
                  <a:cubicBezTo>
                    <a:pt x="47350" y="1040732"/>
                    <a:pt x="32452" y="1023206"/>
                    <a:pt x="25442" y="995165"/>
                  </a:cubicBezTo>
                  <a:cubicBezTo>
                    <a:pt x="7916" y="928566"/>
                    <a:pt x="-555" y="854664"/>
                    <a:pt x="29" y="773461"/>
                  </a:cubicBezTo>
                  <a:cubicBezTo>
                    <a:pt x="614" y="692257"/>
                    <a:pt x="9377" y="611053"/>
                    <a:pt x="26318" y="529849"/>
                  </a:cubicBezTo>
                  <a:cubicBezTo>
                    <a:pt x="43260" y="448646"/>
                    <a:pt x="67796" y="371239"/>
                    <a:pt x="99927" y="297630"/>
                  </a:cubicBezTo>
                  <a:cubicBezTo>
                    <a:pt x="132059" y="224021"/>
                    <a:pt x="172076" y="161511"/>
                    <a:pt x="219981" y="110102"/>
                  </a:cubicBezTo>
                  <a:cubicBezTo>
                    <a:pt x="222902" y="107181"/>
                    <a:pt x="226042" y="105501"/>
                    <a:pt x="229401" y="105063"/>
                  </a:cubicBezTo>
                  <a:close/>
                  <a:moveTo>
                    <a:pt x="518799" y="564"/>
                  </a:moveTo>
                  <a:cubicBezTo>
                    <a:pt x="545088" y="2317"/>
                    <a:pt x="568164" y="10787"/>
                    <a:pt x="588027" y="25977"/>
                  </a:cubicBezTo>
                  <a:cubicBezTo>
                    <a:pt x="607889" y="41166"/>
                    <a:pt x="625123" y="62781"/>
                    <a:pt x="639728" y="90823"/>
                  </a:cubicBezTo>
                  <a:cubicBezTo>
                    <a:pt x="654333" y="118865"/>
                    <a:pt x="666894" y="149243"/>
                    <a:pt x="677409" y="181958"/>
                  </a:cubicBezTo>
                  <a:cubicBezTo>
                    <a:pt x="687925" y="214673"/>
                    <a:pt x="696688" y="246804"/>
                    <a:pt x="703698" y="278351"/>
                  </a:cubicBezTo>
                  <a:cubicBezTo>
                    <a:pt x="710709" y="309898"/>
                    <a:pt x="716551" y="336771"/>
                    <a:pt x="721224" y="358971"/>
                  </a:cubicBezTo>
                  <a:cubicBezTo>
                    <a:pt x="729403" y="396360"/>
                    <a:pt x="736998" y="438714"/>
                    <a:pt x="744008" y="486034"/>
                  </a:cubicBezTo>
                  <a:cubicBezTo>
                    <a:pt x="751018" y="533355"/>
                    <a:pt x="755692" y="582719"/>
                    <a:pt x="758029" y="634129"/>
                  </a:cubicBezTo>
                  <a:cubicBezTo>
                    <a:pt x="760366" y="685539"/>
                    <a:pt x="759489" y="737240"/>
                    <a:pt x="755400" y="789234"/>
                  </a:cubicBezTo>
                  <a:cubicBezTo>
                    <a:pt x="751310" y="841228"/>
                    <a:pt x="741963" y="890009"/>
                    <a:pt x="727358" y="935576"/>
                  </a:cubicBezTo>
                  <a:cubicBezTo>
                    <a:pt x="712753" y="981144"/>
                    <a:pt x="692014" y="1021746"/>
                    <a:pt x="665141" y="1057382"/>
                  </a:cubicBezTo>
                  <a:cubicBezTo>
                    <a:pt x="638268" y="1093018"/>
                    <a:pt x="603216" y="1120183"/>
                    <a:pt x="559985" y="1138878"/>
                  </a:cubicBezTo>
                  <a:cubicBezTo>
                    <a:pt x="541291" y="1147057"/>
                    <a:pt x="524641" y="1148225"/>
                    <a:pt x="510036" y="1142383"/>
                  </a:cubicBezTo>
                  <a:cubicBezTo>
                    <a:pt x="495431" y="1136541"/>
                    <a:pt x="483455" y="1126902"/>
                    <a:pt x="474107" y="1113465"/>
                  </a:cubicBezTo>
                  <a:cubicBezTo>
                    <a:pt x="464760" y="1100029"/>
                    <a:pt x="458919" y="1084839"/>
                    <a:pt x="456581" y="1067897"/>
                  </a:cubicBezTo>
                  <a:cubicBezTo>
                    <a:pt x="454245" y="1050956"/>
                    <a:pt x="455997" y="1035474"/>
                    <a:pt x="461839" y="1021454"/>
                  </a:cubicBezTo>
                  <a:cubicBezTo>
                    <a:pt x="464176" y="1019117"/>
                    <a:pt x="465636" y="1016488"/>
                    <a:pt x="466221" y="1013567"/>
                  </a:cubicBezTo>
                  <a:cubicBezTo>
                    <a:pt x="466805" y="1010646"/>
                    <a:pt x="468265" y="1007433"/>
                    <a:pt x="470602" y="1003928"/>
                  </a:cubicBezTo>
                  <a:cubicBezTo>
                    <a:pt x="475276" y="993412"/>
                    <a:pt x="481994" y="985525"/>
                    <a:pt x="490757" y="980268"/>
                  </a:cubicBezTo>
                  <a:cubicBezTo>
                    <a:pt x="499520" y="975010"/>
                    <a:pt x="509160" y="971797"/>
                    <a:pt x="519675" y="970628"/>
                  </a:cubicBezTo>
                  <a:cubicBezTo>
                    <a:pt x="548885" y="944923"/>
                    <a:pt x="571961" y="911624"/>
                    <a:pt x="588903" y="870730"/>
                  </a:cubicBezTo>
                  <a:cubicBezTo>
                    <a:pt x="605844" y="829836"/>
                    <a:pt x="618113" y="786605"/>
                    <a:pt x="625708" y="741038"/>
                  </a:cubicBezTo>
                  <a:cubicBezTo>
                    <a:pt x="633302" y="695470"/>
                    <a:pt x="637684" y="649902"/>
                    <a:pt x="638852" y="604335"/>
                  </a:cubicBezTo>
                  <a:cubicBezTo>
                    <a:pt x="640020" y="558767"/>
                    <a:pt x="640020" y="518457"/>
                    <a:pt x="638852" y="483405"/>
                  </a:cubicBezTo>
                  <a:cubicBezTo>
                    <a:pt x="636515" y="436669"/>
                    <a:pt x="633302" y="386720"/>
                    <a:pt x="629213" y="333558"/>
                  </a:cubicBezTo>
                  <a:cubicBezTo>
                    <a:pt x="625123" y="280396"/>
                    <a:pt x="613731" y="231615"/>
                    <a:pt x="595037" y="187216"/>
                  </a:cubicBezTo>
                  <a:cubicBezTo>
                    <a:pt x="584521" y="162680"/>
                    <a:pt x="574298" y="142233"/>
                    <a:pt x="564366" y="125875"/>
                  </a:cubicBezTo>
                  <a:cubicBezTo>
                    <a:pt x="554435" y="109517"/>
                    <a:pt x="542751" y="96665"/>
                    <a:pt x="529315" y="87318"/>
                  </a:cubicBezTo>
                  <a:cubicBezTo>
                    <a:pt x="515878" y="77971"/>
                    <a:pt x="500104" y="72421"/>
                    <a:pt x="481994" y="70668"/>
                  </a:cubicBezTo>
                  <a:cubicBezTo>
                    <a:pt x="463884" y="68915"/>
                    <a:pt x="440808" y="70376"/>
                    <a:pt x="412766" y="75050"/>
                  </a:cubicBezTo>
                  <a:cubicBezTo>
                    <a:pt x="395240" y="77386"/>
                    <a:pt x="378007" y="81184"/>
                    <a:pt x="361065" y="86442"/>
                  </a:cubicBezTo>
                  <a:cubicBezTo>
                    <a:pt x="344123" y="91699"/>
                    <a:pt x="327473" y="96081"/>
                    <a:pt x="311116" y="99586"/>
                  </a:cubicBezTo>
                  <a:cubicBezTo>
                    <a:pt x="304105" y="101923"/>
                    <a:pt x="298556" y="99586"/>
                    <a:pt x="294466" y="92576"/>
                  </a:cubicBezTo>
                  <a:cubicBezTo>
                    <a:pt x="290377" y="85565"/>
                    <a:pt x="291253" y="79723"/>
                    <a:pt x="297095" y="75050"/>
                  </a:cubicBezTo>
                  <a:cubicBezTo>
                    <a:pt x="314621" y="61029"/>
                    <a:pt x="335652" y="47884"/>
                    <a:pt x="360189" y="35616"/>
                  </a:cubicBezTo>
                  <a:cubicBezTo>
                    <a:pt x="384725" y="23348"/>
                    <a:pt x="410722" y="14001"/>
                    <a:pt x="438179" y="7574"/>
                  </a:cubicBezTo>
                  <a:cubicBezTo>
                    <a:pt x="465636" y="1148"/>
                    <a:pt x="492510" y="-1189"/>
                    <a:pt x="518799" y="56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solidFill>
                  <a:srgbClr val="000000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</p:grpSp>
      <p:grpSp>
        <p:nvGrpSpPr>
          <p:cNvPr id="1040" name="组合 1039">
            <a:extLst>
              <a:ext uri="{FF2B5EF4-FFF2-40B4-BE49-F238E27FC236}">
                <a16:creationId xmlns:a16="http://schemas.microsoft.com/office/drawing/2014/main" id="{8897C479-989C-47D4-4E2C-836C3EC77B90}"/>
              </a:ext>
            </a:extLst>
          </p:cNvPr>
          <p:cNvGrpSpPr/>
          <p:nvPr/>
        </p:nvGrpSpPr>
        <p:grpSpPr>
          <a:xfrm>
            <a:off x="1930493" y="2781375"/>
            <a:ext cx="10316184" cy="2255429"/>
            <a:chOff x="2895899" y="547678"/>
            <a:chExt cx="4995340" cy="1092132"/>
          </a:xfrm>
          <a:gradFill>
            <a:gsLst>
              <a:gs pos="0">
                <a:srgbClr val="A9E1F3"/>
              </a:gs>
              <a:gs pos="56000">
                <a:srgbClr val="F9F5F6">
                  <a:alpha val="70000"/>
                </a:srgbClr>
              </a:gs>
              <a:gs pos="100000">
                <a:srgbClr val="11BAEE">
                  <a:alpha val="0"/>
                </a:srgbClr>
              </a:gs>
            </a:gsLst>
            <a:lin ang="4785912" scaled="1"/>
          </a:gradFill>
        </p:grpSpPr>
        <p:grpSp>
          <p:nvGrpSpPr>
            <p:cNvPr id="900" name="图形 891">
              <a:extLst>
                <a:ext uri="{FF2B5EF4-FFF2-40B4-BE49-F238E27FC236}">
                  <a16:creationId xmlns:a16="http://schemas.microsoft.com/office/drawing/2014/main" id="{DB810910-8678-4D60-5E9D-14BA4ED51BAE}"/>
                </a:ext>
              </a:extLst>
            </p:cNvPr>
            <p:cNvGrpSpPr/>
            <p:nvPr/>
          </p:nvGrpSpPr>
          <p:grpSpPr>
            <a:xfrm>
              <a:off x="4658263" y="1075452"/>
              <a:ext cx="1198944" cy="136672"/>
              <a:chOff x="4658263" y="1075452"/>
              <a:chExt cx="1198944" cy="136672"/>
            </a:xfrm>
            <a:grpFill/>
          </p:grpSpPr>
          <p:sp>
            <p:nvSpPr>
              <p:cNvPr id="901" name="任意多边形: 形状 900">
                <a:extLst>
                  <a:ext uri="{FF2B5EF4-FFF2-40B4-BE49-F238E27FC236}">
                    <a16:creationId xmlns:a16="http://schemas.microsoft.com/office/drawing/2014/main" id="{604830CC-E6F5-0013-BE01-8909117BD0BA}"/>
                  </a:ext>
                </a:extLst>
              </p:cNvPr>
              <p:cNvSpPr/>
              <p:nvPr/>
            </p:nvSpPr>
            <p:spPr>
              <a:xfrm>
                <a:off x="4966530" y="1075452"/>
                <a:ext cx="890677" cy="72640"/>
              </a:xfrm>
              <a:custGeom>
                <a:avLst/>
                <a:gdLst>
                  <a:gd name="connsiteX0" fmla="*/ 0 w 890677"/>
                  <a:gd name="connsiteY0" fmla="*/ 32826 h 72640"/>
                  <a:gd name="connsiteX1" fmla="*/ 241859 w 890677"/>
                  <a:gd name="connsiteY1" fmla="*/ 4328 h 72640"/>
                  <a:gd name="connsiteX2" fmla="*/ 603790 w 890677"/>
                  <a:gd name="connsiteY2" fmla="*/ 31493 h 72640"/>
                  <a:gd name="connsiteX3" fmla="*/ 884453 w 890677"/>
                  <a:gd name="connsiteY3" fmla="*/ 40370 h 72640"/>
                  <a:gd name="connsiteX4" fmla="*/ 640994 w 890677"/>
                  <a:gd name="connsiteY4" fmla="*/ 58315 h 72640"/>
                  <a:gd name="connsiteX5" fmla="*/ 377457 w 890677"/>
                  <a:gd name="connsiteY5" fmla="*/ 60573 h 72640"/>
                  <a:gd name="connsiteX6" fmla="*/ 98269 w 890677"/>
                  <a:gd name="connsiteY6" fmla="*/ 24806 h 72640"/>
                  <a:gd name="connsiteX7" fmla="*/ 0 w 890677"/>
                  <a:gd name="connsiteY7" fmla="*/ 32826 h 7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90677" h="72640">
                    <a:moveTo>
                      <a:pt x="0" y="32826"/>
                    </a:moveTo>
                    <a:cubicBezTo>
                      <a:pt x="6715" y="31502"/>
                      <a:pt x="139770" y="-13951"/>
                      <a:pt x="241859" y="4328"/>
                    </a:cubicBezTo>
                    <a:cubicBezTo>
                      <a:pt x="343957" y="22587"/>
                      <a:pt x="495119" y="56496"/>
                      <a:pt x="603790" y="31493"/>
                    </a:cubicBezTo>
                    <a:cubicBezTo>
                      <a:pt x="712461" y="6442"/>
                      <a:pt x="844248" y="40256"/>
                      <a:pt x="884453" y="40370"/>
                    </a:cubicBezTo>
                    <a:cubicBezTo>
                      <a:pt x="924649" y="40456"/>
                      <a:pt x="761619" y="47161"/>
                      <a:pt x="640994" y="58315"/>
                    </a:cubicBezTo>
                    <a:cubicBezTo>
                      <a:pt x="520398" y="69498"/>
                      <a:pt x="484661" y="82890"/>
                      <a:pt x="377457" y="60573"/>
                    </a:cubicBezTo>
                    <a:cubicBezTo>
                      <a:pt x="270243" y="38217"/>
                      <a:pt x="147399" y="13653"/>
                      <a:pt x="98269" y="24806"/>
                    </a:cubicBezTo>
                    <a:cubicBezTo>
                      <a:pt x="49140" y="35979"/>
                      <a:pt x="0" y="32826"/>
                      <a:pt x="0" y="328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2" name="任意多边形: 形状 901">
                <a:extLst>
                  <a:ext uri="{FF2B5EF4-FFF2-40B4-BE49-F238E27FC236}">
                    <a16:creationId xmlns:a16="http://schemas.microsoft.com/office/drawing/2014/main" id="{8404C50C-049B-E9AA-E80B-1ECDAFB87767}"/>
                  </a:ext>
                </a:extLst>
              </p:cNvPr>
              <p:cNvSpPr/>
              <p:nvPr/>
            </p:nvSpPr>
            <p:spPr>
              <a:xfrm>
                <a:off x="4658263" y="1126725"/>
                <a:ext cx="646709" cy="42699"/>
              </a:xfrm>
              <a:custGeom>
                <a:avLst/>
                <a:gdLst>
                  <a:gd name="connsiteX0" fmla="*/ 139456 w 646709"/>
                  <a:gd name="connsiteY0" fmla="*/ 2195 h 42699"/>
                  <a:gd name="connsiteX1" fmla="*/ 458486 w 646709"/>
                  <a:gd name="connsiteY1" fmla="*/ 24960 h 42699"/>
                  <a:gd name="connsiteX2" fmla="*/ 646709 w 646709"/>
                  <a:gd name="connsiteY2" fmla="*/ 13034 h 42699"/>
                  <a:gd name="connsiteX3" fmla="*/ 393640 w 646709"/>
                  <a:gd name="connsiteY3" fmla="*/ 41609 h 42699"/>
                  <a:gd name="connsiteX4" fmla="*/ 128930 w 646709"/>
                  <a:gd name="connsiteY4" fmla="*/ 17178 h 42699"/>
                  <a:gd name="connsiteX5" fmla="*/ 0 w 646709"/>
                  <a:gd name="connsiteY5" fmla="*/ 21359 h 42699"/>
                  <a:gd name="connsiteX6" fmla="*/ 139456 w 646709"/>
                  <a:gd name="connsiteY6" fmla="*/ 2195 h 42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6709" h="42699">
                    <a:moveTo>
                      <a:pt x="139456" y="2195"/>
                    </a:moveTo>
                    <a:cubicBezTo>
                      <a:pt x="253260" y="-10064"/>
                      <a:pt x="322288" y="33408"/>
                      <a:pt x="458486" y="24960"/>
                    </a:cubicBezTo>
                    <a:cubicBezTo>
                      <a:pt x="594684" y="16492"/>
                      <a:pt x="646709" y="13034"/>
                      <a:pt x="646709" y="13034"/>
                    </a:cubicBezTo>
                    <a:cubicBezTo>
                      <a:pt x="646709" y="13034"/>
                      <a:pt x="527742" y="49382"/>
                      <a:pt x="393640" y="41609"/>
                    </a:cubicBezTo>
                    <a:cubicBezTo>
                      <a:pt x="259518" y="33865"/>
                      <a:pt x="182509" y="8853"/>
                      <a:pt x="128930" y="17178"/>
                    </a:cubicBezTo>
                    <a:cubicBezTo>
                      <a:pt x="75343" y="25474"/>
                      <a:pt x="0" y="21359"/>
                      <a:pt x="0" y="21359"/>
                    </a:cubicBezTo>
                    <a:lnTo>
                      <a:pt x="139456" y="21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3" name="任意多边形: 形状 902">
                <a:extLst>
                  <a:ext uri="{FF2B5EF4-FFF2-40B4-BE49-F238E27FC236}">
                    <a16:creationId xmlns:a16="http://schemas.microsoft.com/office/drawing/2014/main" id="{90D57534-90C2-265C-4C2B-FFE72CB90301}"/>
                  </a:ext>
                </a:extLst>
              </p:cNvPr>
              <p:cNvSpPr/>
              <p:nvPr/>
            </p:nvSpPr>
            <p:spPr>
              <a:xfrm>
                <a:off x="5175441" y="1169428"/>
                <a:ext cx="646699" cy="42696"/>
              </a:xfrm>
              <a:custGeom>
                <a:avLst/>
                <a:gdLst>
                  <a:gd name="connsiteX0" fmla="*/ 139465 w 646699"/>
                  <a:gd name="connsiteY0" fmla="*/ 2192 h 42696"/>
                  <a:gd name="connsiteX1" fmla="*/ 458476 w 646699"/>
                  <a:gd name="connsiteY1" fmla="*/ 24956 h 42696"/>
                  <a:gd name="connsiteX2" fmla="*/ 646700 w 646699"/>
                  <a:gd name="connsiteY2" fmla="*/ 13022 h 42696"/>
                  <a:gd name="connsiteX3" fmla="*/ 393630 w 646699"/>
                  <a:gd name="connsiteY3" fmla="*/ 41616 h 42696"/>
                  <a:gd name="connsiteX4" fmla="*/ 128921 w 646699"/>
                  <a:gd name="connsiteY4" fmla="*/ 17165 h 42696"/>
                  <a:gd name="connsiteX5" fmla="*/ 0 w 646699"/>
                  <a:gd name="connsiteY5" fmla="*/ 21346 h 42696"/>
                  <a:gd name="connsiteX6" fmla="*/ 139465 w 646699"/>
                  <a:gd name="connsiteY6" fmla="*/ 2192 h 42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6699" h="42696">
                    <a:moveTo>
                      <a:pt x="139465" y="2192"/>
                    </a:moveTo>
                    <a:cubicBezTo>
                      <a:pt x="253260" y="-10057"/>
                      <a:pt x="322278" y="33415"/>
                      <a:pt x="458476" y="24956"/>
                    </a:cubicBezTo>
                    <a:cubicBezTo>
                      <a:pt x="594674" y="16498"/>
                      <a:pt x="646700" y="13022"/>
                      <a:pt x="646700" y="13022"/>
                    </a:cubicBezTo>
                    <a:cubicBezTo>
                      <a:pt x="646700" y="13022"/>
                      <a:pt x="527752" y="49350"/>
                      <a:pt x="393630" y="41616"/>
                    </a:cubicBezTo>
                    <a:cubicBezTo>
                      <a:pt x="259518" y="33843"/>
                      <a:pt x="182499" y="8850"/>
                      <a:pt x="128921" y="17165"/>
                    </a:cubicBezTo>
                    <a:cubicBezTo>
                      <a:pt x="75343" y="25442"/>
                      <a:pt x="0" y="21346"/>
                      <a:pt x="0" y="21346"/>
                    </a:cubicBezTo>
                    <a:lnTo>
                      <a:pt x="139465" y="219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04" name="图形 891">
              <a:extLst>
                <a:ext uri="{FF2B5EF4-FFF2-40B4-BE49-F238E27FC236}">
                  <a16:creationId xmlns:a16="http://schemas.microsoft.com/office/drawing/2014/main" id="{590CC3E8-864F-F0C3-9284-0B22362D47A4}"/>
                </a:ext>
              </a:extLst>
            </p:cNvPr>
            <p:cNvGrpSpPr/>
            <p:nvPr/>
          </p:nvGrpSpPr>
          <p:grpSpPr>
            <a:xfrm>
              <a:off x="6558500" y="1177884"/>
              <a:ext cx="1247460" cy="196065"/>
              <a:chOff x="6558500" y="1177884"/>
              <a:chExt cx="1247460" cy="196065"/>
            </a:xfrm>
            <a:grpFill/>
          </p:grpSpPr>
          <p:sp>
            <p:nvSpPr>
              <p:cNvPr id="905" name="任意多边形: 形状 904">
                <a:extLst>
                  <a:ext uri="{FF2B5EF4-FFF2-40B4-BE49-F238E27FC236}">
                    <a16:creationId xmlns:a16="http://schemas.microsoft.com/office/drawing/2014/main" id="{688546ED-8934-D8C8-9598-5C9294A0AE6C}"/>
                  </a:ext>
                </a:extLst>
              </p:cNvPr>
              <p:cNvSpPr/>
              <p:nvPr/>
            </p:nvSpPr>
            <p:spPr>
              <a:xfrm>
                <a:off x="6857471" y="1177884"/>
                <a:ext cx="673819" cy="54948"/>
              </a:xfrm>
              <a:custGeom>
                <a:avLst/>
                <a:gdLst>
                  <a:gd name="connsiteX0" fmla="*/ 0 w 673819"/>
                  <a:gd name="connsiteY0" fmla="*/ 24835 h 54948"/>
                  <a:gd name="connsiteX1" fmla="*/ 182966 w 673819"/>
                  <a:gd name="connsiteY1" fmla="*/ 3270 h 54948"/>
                  <a:gd name="connsiteX2" fmla="*/ 456781 w 673819"/>
                  <a:gd name="connsiteY2" fmla="*/ 23816 h 54948"/>
                  <a:gd name="connsiteX3" fmla="*/ 669112 w 673819"/>
                  <a:gd name="connsiteY3" fmla="*/ 30531 h 54948"/>
                  <a:gd name="connsiteX4" fmla="*/ 484937 w 673819"/>
                  <a:gd name="connsiteY4" fmla="*/ 44104 h 54948"/>
                  <a:gd name="connsiteX5" fmla="*/ 285559 w 673819"/>
                  <a:gd name="connsiteY5" fmla="*/ 45818 h 54948"/>
                  <a:gd name="connsiteX6" fmla="*/ 74352 w 673819"/>
                  <a:gd name="connsiteY6" fmla="*/ 18767 h 54948"/>
                  <a:gd name="connsiteX7" fmla="*/ 0 w 673819"/>
                  <a:gd name="connsiteY7" fmla="*/ 24835 h 54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73819" h="54948">
                    <a:moveTo>
                      <a:pt x="0" y="24835"/>
                    </a:moveTo>
                    <a:cubicBezTo>
                      <a:pt x="5077" y="23844"/>
                      <a:pt x="105746" y="-10551"/>
                      <a:pt x="182966" y="3270"/>
                    </a:cubicBezTo>
                    <a:cubicBezTo>
                      <a:pt x="260204" y="17081"/>
                      <a:pt x="374570" y="42742"/>
                      <a:pt x="456781" y="23816"/>
                    </a:cubicBezTo>
                    <a:cubicBezTo>
                      <a:pt x="538991" y="4880"/>
                      <a:pt x="638689" y="30445"/>
                      <a:pt x="669112" y="30531"/>
                    </a:cubicBezTo>
                    <a:cubicBezTo>
                      <a:pt x="699516" y="30597"/>
                      <a:pt x="576186" y="35665"/>
                      <a:pt x="484937" y="44104"/>
                    </a:cubicBezTo>
                    <a:cubicBezTo>
                      <a:pt x="393697" y="52581"/>
                      <a:pt x="366665" y="62697"/>
                      <a:pt x="285559" y="45818"/>
                    </a:cubicBezTo>
                    <a:cubicBezTo>
                      <a:pt x="204445" y="28921"/>
                      <a:pt x="111518" y="10328"/>
                      <a:pt x="74352" y="18767"/>
                    </a:cubicBezTo>
                    <a:cubicBezTo>
                      <a:pt x="37186" y="27226"/>
                      <a:pt x="0" y="24835"/>
                      <a:pt x="0" y="248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6" name="任意多边形: 形状 905">
                <a:extLst>
                  <a:ext uri="{FF2B5EF4-FFF2-40B4-BE49-F238E27FC236}">
                    <a16:creationId xmlns:a16="http://schemas.microsoft.com/office/drawing/2014/main" id="{155E1AAC-1014-69F7-422A-E7FD8783CCB8}"/>
                  </a:ext>
                </a:extLst>
              </p:cNvPr>
              <p:cNvSpPr/>
              <p:nvPr/>
            </p:nvSpPr>
            <p:spPr>
              <a:xfrm>
                <a:off x="6558500" y="1244149"/>
                <a:ext cx="489251" cy="32316"/>
              </a:xfrm>
              <a:custGeom>
                <a:avLst/>
                <a:gdLst>
                  <a:gd name="connsiteX0" fmla="*/ 105499 w 489251"/>
                  <a:gd name="connsiteY0" fmla="*/ 1661 h 32316"/>
                  <a:gd name="connsiteX1" fmla="*/ 346853 w 489251"/>
                  <a:gd name="connsiteY1" fmla="*/ 18882 h 32316"/>
                  <a:gd name="connsiteX2" fmla="*/ 489252 w 489251"/>
                  <a:gd name="connsiteY2" fmla="*/ 9862 h 32316"/>
                  <a:gd name="connsiteX3" fmla="*/ 297790 w 489251"/>
                  <a:gd name="connsiteY3" fmla="*/ 31493 h 32316"/>
                  <a:gd name="connsiteX4" fmla="*/ 97536 w 489251"/>
                  <a:gd name="connsiteY4" fmla="*/ 13005 h 32316"/>
                  <a:gd name="connsiteX5" fmla="*/ 0 w 489251"/>
                  <a:gd name="connsiteY5" fmla="*/ 16167 h 32316"/>
                  <a:gd name="connsiteX6" fmla="*/ 105499 w 489251"/>
                  <a:gd name="connsiteY6" fmla="*/ 1661 h 32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9251" h="32316">
                    <a:moveTo>
                      <a:pt x="105499" y="1661"/>
                    </a:moveTo>
                    <a:cubicBezTo>
                      <a:pt x="191605" y="-7616"/>
                      <a:pt x="243821" y="25283"/>
                      <a:pt x="346853" y="18882"/>
                    </a:cubicBezTo>
                    <a:cubicBezTo>
                      <a:pt x="449885" y="12481"/>
                      <a:pt x="489252" y="9862"/>
                      <a:pt x="489252" y="9862"/>
                    </a:cubicBezTo>
                    <a:cubicBezTo>
                      <a:pt x="489252" y="9862"/>
                      <a:pt x="399250" y="37370"/>
                      <a:pt x="297790" y="31493"/>
                    </a:cubicBezTo>
                    <a:cubicBezTo>
                      <a:pt x="196329" y="25626"/>
                      <a:pt x="138065" y="6700"/>
                      <a:pt x="97536" y="13005"/>
                    </a:cubicBezTo>
                    <a:cubicBezTo>
                      <a:pt x="56998" y="19282"/>
                      <a:pt x="0" y="16167"/>
                      <a:pt x="0" y="16167"/>
                    </a:cubicBezTo>
                    <a:lnTo>
                      <a:pt x="105499" y="166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7" name="任意多边形: 形状 906">
                <a:extLst>
                  <a:ext uri="{FF2B5EF4-FFF2-40B4-BE49-F238E27FC236}">
                    <a16:creationId xmlns:a16="http://schemas.microsoft.com/office/drawing/2014/main" id="{0A8F5FE4-1849-404A-5258-483BC9AED656}"/>
                  </a:ext>
                </a:extLst>
              </p:cNvPr>
              <p:cNvSpPr/>
              <p:nvPr/>
            </p:nvSpPr>
            <p:spPr>
              <a:xfrm>
                <a:off x="6949758" y="1276461"/>
                <a:ext cx="489241" cy="32311"/>
              </a:xfrm>
              <a:custGeom>
                <a:avLst/>
                <a:gdLst>
                  <a:gd name="connsiteX0" fmla="*/ 105499 w 489241"/>
                  <a:gd name="connsiteY0" fmla="*/ 1658 h 32311"/>
                  <a:gd name="connsiteX1" fmla="*/ 346843 w 489241"/>
                  <a:gd name="connsiteY1" fmla="*/ 18889 h 32311"/>
                  <a:gd name="connsiteX2" fmla="*/ 489242 w 489241"/>
                  <a:gd name="connsiteY2" fmla="*/ 9859 h 32311"/>
                  <a:gd name="connsiteX3" fmla="*/ 297780 w 489241"/>
                  <a:gd name="connsiteY3" fmla="*/ 31491 h 32311"/>
                  <a:gd name="connsiteX4" fmla="*/ 97526 w 489241"/>
                  <a:gd name="connsiteY4" fmla="*/ 12993 h 32311"/>
                  <a:gd name="connsiteX5" fmla="*/ 0 w 489241"/>
                  <a:gd name="connsiteY5" fmla="*/ 16174 h 32311"/>
                  <a:gd name="connsiteX6" fmla="*/ 105499 w 489241"/>
                  <a:gd name="connsiteY6" fmla="*/ 1658 h 32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9241" h="32311">
                    <a:moveTo>
                      <a:pt x="105499" y="1658"/>
                    </a:moveTo>
                    <a:cubicBezTo>
                      <a:pt x="191595" y="-7609"/>
                      <a:pt x="243811" y="25280"/>
                      <a:pt x="346843" y="18889"/>
                    </a:cubicBezTo>
                    <a:cubicBezTo>
                      <a:pt x="449875" y="12479"/>
                      <a:pt x="489242" y="9859"/>
                      <a:pt x="489242" y="9859"/>
                    </a:cubicBezTo>
                    <a:cubicBezTo>
                      <a:pt x="489242" y="9859"/>
                      <a:pt x="399250" y="37358"/>
                      <a:pt x="297780" y="31491"/>
                    </a:cubicBezTo>
                    <a:cubicBezTo>
                      <a:pt x="196329" y="25614"/>
                      <a:pt x="138055" y="6697"/>
                      <a:pt x="97526" y="12993"/>
                    </a:cubicBezTo>
                    <a:cubicBezTo>
                      <a:pt x="56998" y="19270"/>
                      <a:pt x="0" y="16174"/>
                      <a:pt x="0" y="16174"/>
                    </a:cubicBezTo>
                    <a:lnTo>
                      <a:pt x="105499" y="165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8" name="任意多边形: 形状 907">
                <a:extLst>
                  <a:ext uri="{FF2B5EF4-FFF2-40B4-BE49-F238E27FC236}">
                    <a16:creationId xmlns:a16="http://schemas.microsoft.com/office/drawing/2014/main" id="{95A15A04-0FDA-082D-DD7D-7579813D068E}"/>
                  </a:ext>
                </a:extLst>
              </p:cNvPr>
              <p:cNvSpPr/>
              <p:nvPr/>
            </p:nvSpPr>
            <p:spPr>
              <a:xfrm>
                <a:off x="7316719" y="1341640"/>
                <a:ext cx="489241" cy="32309"/>
              </a:xfrm>
              <a:custGeom>
                <a:avLst/>
                <a:gdLst>
                  <a:gd name="connsiteX0" fmla="*/ 105499 w 489241"/>
                  <a:gd name="connsiteY0" fmla="*/ 1658 h 32309"/>
                  <a:gd name="connsiteX1" fmla="*/ 346843 w 489241"/>
                  <a:gd name="connsiteY1" fmla="*/ 18889 h 32309"/>
                  <a:gd name="connsiteX2" fmla="*/ 489242 w 489241"/>
                  <a:gd name="connsiteY2" fmla="*/ 9859 h 32309"/>
                  <a:gd name="connsiteX3" fmla="*/ 297780 w 489241"/>
                  <a:gd name="connsiteY3" fmla="*/ 31491 h 32309"/>
                  <a:gd name="connsiteX4" fmla="*/ 97526 w 489241"/>
                  <a:gd name="connsiteY4" fmla="*/ 12993 h 32309"/>
                  <a:gd name="connsiteX5" fmla="*/ 0 w 489241"/>
                  <a:gd name="connsiteY5" fmla="*/ 16175 h 32309"/>
                  <a:gd name="connsiteX6" fmla="*/ 105499 w 489241"/>
                  <a:gd name="connsiteY6" fmla="*/ 1658 h 32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9241" h="32309">
                    <a:moveTo>
                      <a:pt x="105499" y="1658"/>
                    </a:moveTo>
                    <a:cubicBezTo>
                      <a:pt x="191595" y="-7609"/>
                      <a:pt x="243811" y="25280"/>
                      <a:pt x="346843" y="18889"/>
                    </a:cubicBezTo>
                    <a:cubicBezTo>
                      <a:pt x="449875" y="12479"/>
                      <a:pt x="489242" y="9859"/>
                      <a:pt x="489242" y="9859"/>
                    </a:cubicBezTo>
                    <a:cubicBezTo>
                      <a:pt x="489242" y="9859"/>
                      <a:pt x="399250" y="37349"/>
                      <a:pt x="297780" y="31491"/>
                    </a:cubicBezTo>
                    <a:cubicBezTo>
                      <a:pt x="196329" y="25614"/>
                      <a:pt x="138055" y="6697"/>
                      <a:pt x="97526" y="12993"/>
                    </a:cubicBezTo>
                    <a:cubicBezTo>
                      <a:pt x="56998" y="19270"/>
                      <a:pt x="0" y="16175"/>
                      <a:pt x="0" y="16175"/>
                    </a:cubicBezTo>
                    <a:lnTo>
                      <a:pt x="105499" y="165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09" name="图形 891">
              <a:extLst>
                <a:ext uri="{FF2B5EF4-FFF2-40B4-BE49-F238E27FC236}">
                  <a16:creationId xmlns:a16="http://schemas.microsoft.com/office/drawing/2014/main" id="{97AABCE3-4047-2A2D-4CBB-1F43347D1F2D}"/>
                </a:ext>
              </a:extLst>
            </p:cNvPr>
            <p:cNvGrpSpPr/>
            <p:nvPr/>
          </p:nvGrpSpPr>
          <p:grpSpPr>
            <a:xfrm>
              <a:off x="5287151" y="997256"/>
              <a:ext cx="682721" cy="77816"/>
              <a:chOff x="5287151" y="997256"/>
              <a:chExt cx="682721" cy="77816"/>
            </a:xfrm>
            <a:grpFill/>
          </p:grpSpPr>
          <p:sp>
            <p:nvSpPr>
              <p:cNvPr id="910" name="任意多边形: 形状 909">
                <a:extLst>
                  <a:ext uri="{FF2B5EF4-FFF2-40B4-BE49-F238E27FC236}">
                    <a16:creationId xmlns:a16="http://schemas.microsoft.com/office/drawing/2014/main" id="{93A78980-230E-06E7-6294-9F46A2178640}"/>
                  </a:ext>
                </a:extLst>
              </p:cNvPr>
              <p:cNvSpPr/>
              <p:nvPr/>
            </p:nvSpPr>
            <p:spPr>
              <a:xfrm>
                <a:off x="5462696" y="997256"/>
                <a:ext cx="507175" cy="41363"/>
              </a:xfrm>
              <a:custGeom>
                <a:avLst/>
                <a:gdLst>
                  <a:gd name="connsiteX0" fmla="*/ 0 w 507175"/>
                  <a:gd name="connsiteY0" fmla="*/ 18688 h 41363"/>
                  <a:gd name="connsiteX1" fmla="*/ 137712 w 507175"/>
                  <a:gd name="connsiteY1" fmla="*/ 2457 h 41363"/>
                  <a:gd name="connsiteX2" fmla="*/ 343805 w 507175"/>
                  <a:gd name="connsiteY2" fmla="*/ 17935 h 41363"/>
                  <a:gd name="connsiteX3" fmla="*/ 503634 w 507175"/>
                  <a:gd name="connsiteY3" fmla="*/ 22993 h 41363"/>
                  <a:gd name="connsiteX4" fmla="*/ 364998 w 507175"/>
                  <a:gd name="connsiteY4" fmla="*/ 33204 h 41363"/>
                  <a:gd name="connsiteX5" fmla="*/ 214932 w 507175"/>
                  <a:gd name="connsiteY5" fmla="*/ 34470 h 41363"/>
                  <a:gd name="connsiteX6" fmla="*/ 55950 w 507175"/>
                  <a:gd name="connsiteY6" fmla="*/ 14106 h 41363"/>
                  <a:gd name="connsiteX7" fmla="*/ 0 w 507175"/>
                  <a:gd name="connsiteY7" fmla="*/ 18688 h 41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7175" h="41363">
                    <a:moveTo>
                      <a:pt x="0" y="18688"/>
                    </a:moveTo>
                    <a:cubicBezTo>
                      <a:pt x="3820" y="17954"/>
                      <a:pt x="79581" y="-7935"/>
                      <a:pt x="137712" y="2457"/>
                    </a:cubicBezTo>
                    <a:cubicBezTo>
                      <a:pt x="195853" y="12858"/>
                      <a:pt x="281930" y="32165"/>
                      <a:pt x="343805" y="17935"/>
                    </a:cubicBezTo>
                    <a:cubicBezTo>
                      <a:pt x="405698" y="3676"/>
                      <a:pt x="480736" y="22917"/>
                      <a:pt x="503634" y="22993"/>
                    </a:cubicBezTo>
                    <a:cubicBezTo>
                      <a:pt x="526513" y="23031"/>
                      <a:pt x="433673" y="26831"/>
                      <a:pt x="364998" y="33204"/>
                    </a:cubicBezTo>
                    <a:cubicBezTo>
                      <a:pt x="296323" y="39566"/>
                      <a:pt x="275968" y="47215"/>
                      <a:pt x="214932" y="34470"/>
                    </a:cubicBezTo>
                    <a:cubicBezTo>
                      <a:pt x="153876" y="21764"/>
                      <a:pt x="83934" y="7781"/>
                      <a:pt x="55950" y="14106"/>
                    </a:cubicBezTo>
                    <a:cubicBezTo>
                      <a:pt x="27975" y="20516"/>
                      <a:pt x="0" y="18688"/>
                      <a:pt x="0" y="1868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1" name="任意多边形: 形状 910">
                <a:extLst>
                  <a:ext uri="{FF2B5EF4-FFF2-40B4-BE49-F238E27FC236}">
                    <a16:creationId xmlns:a16="http://schemas.microsoft.com/office/drawing/2014/main" id="{A7D2A2D5-2514-EB27-7CB6-9372D1896FFC}"/>
                  </a:ext>
                </a:extLst>
              </p:cNvPr>
              <p:cNvSpPr/>
              <p:nvPr/>
            </p:nvSpPr>
            <p:spPr>
              <a:xfrm>
                <a:off x="5287151" y="1026466"/>
                <a:ext cx="368255" cy="24303"/>
              </a:xfrm>
              <a:custGeom>
                <a:avLst/>
                <a:gdLst>
                  <a:gd name="connsiteX0" fmla="*/ 79410 w 368255"/>
                  <a:gd name="connsiteY0" fmla="*/ 1251 h 24303"/>
                  <a:gd name="connsiteX1" fmla="*/ 261071 w 368255"/>
                  <a:gd name="connsiteY1" fmla="*/ 14195 h 24303"/>
                  <a:gd name="connsiteX2" fmla="*/ 368256 w 368255"/>
                  <a:gd name="connsiteY2" fmla="*/ 7423 h 24303"/>
                  <a:gd name="connsiteX3" fmla="*/ 224142 w 368255"/>
                  <a:gd name="connsiteY3" fmla="*/ 23682 h 24303"/>
                  <a:gd name="connsiteX4" fmla="*/ 73409 w 368255"/>
                  <a:gd name="connsiteY4" fmla="*/ 9766 h 24303"/>
                  <a:gd name="connsiteX5" fmla="*/ 0 w 368255"/>
                  <a:gd name="connsiteY5" fmla="*/ 12147 h 24303"/>
                  <a:gd name="connsiteX6" fmla="*/ 79410 w 368255"/>
                  <a:gd name="connsiteY6" fmla="*/ 1251 h 24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8255" h="24303">
                    <a:moveTo>
                      <a:pt x="79410" y="1251"/>
                    </a:moveTo>
                    <a:cubicBezTo>
                      <a:pt x="144218" y="-5731"/>
                      <a:pt x="183518" y="19015"/>
                      <a:pt x="261071" y="14195"/>
                    </a:cubicBezTo>
                    <a:cubicBezTo>
                      <a:pt x="338623" y="9385"/>
                      <a:pt x="368256" y="7423"/>
                      <a:pt x="368256" y="7423"/>
                    </a:cubicBezTo>
                    <a:cubicBezTo>
                      <a:pt x="368256" y="7423"/>
                      <a:pt x="300504" y="28111"/>
                      <a:pt x="224142" y="23682"/>
                    </a:cubicBezTo>
                    <a:cubicBezTo>
                      <a:pt x="147761" y="19282"/>
                      <a:pt x="103918" y="5023"/>
                      <a:pt x="73409" y="9766"/>
                    </a:cubicBezTo>
                    <a:cubicBezTo>
                      <a:pt x="42901" y="14490"/>
                      <a:pt x="0" y="12147"/>
                      <a:pt x="0" y="12147"/>
                    </a:cubicBezTo>
                    <a:lnTo>
                      <a:pt x="79410" y="125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2" name="任意多边形: 形状 911">
                <a:extLst>
                  <a:ext uri="{FF2B5EF4-FFF2-40B4-BE49-F238E27FC236}">
                    <a16:creationId xmlns:a16="http://schemas.microsoft.com/office/drawing/2014/main" id="{36F1B798-D78F-F0BB-AF2C-F2225CE4B5DE}"/>
                  </a:ext>
                </a:extLst>
              </p:cNvPr>
              <p:cNvSpPr/>
              <p:nvPr/>
            </p:nvSpPr>
            <p:spPr>
              <a:xfrm>
                <a:off x="5581654" y="1050773"/>
                <a:ext cx="368246" cy="24299"/>
              </a:xfrm>
              <a:custGeom>
                <a:avLst/>
                <a:gdLst>
                  <a:gd name="connsiteX0" fmla="*/ 79400 w 368246"/>
                  <a:gd name="connsiteY0" fmla="*/ 1242 h 24299"/>
                  <a:gd name="connsiteX1" fmla="*/ 261061 w 368246"/>
                  <a:gd name="connsiteY1" fmla="*/ 14196 h 24299"/>
                  <a:gd name="connsiteX2" fmla="*/ 368246 w 368246"/>
                  <a:gd name="connsiteY2" fmla="*/ 7404 h 24299"/>
                  <a:gd name="connsiteX3" fmla="*/ 224142 w 368246"/>
                  <a:gd name="connsiteY3" fmla="*/ 23682 h 24299"/>
                  <a:gd name="connsiteX4" fmla="*/ 73400 w 368246"/>
                  <a:gd name="connsiteY4" fmla="*/ 9757 h 24299"/>
                  <a:gd name="connsiteX5" fmla="*/ 0 w 368246"/>
                  <a:gd name="connsiteY5" fmla="*/ 12157 h 24299"/>
                  <a:gd name="connsiteX6" fmla="*/ 79400 w 368246"/>
                  <a:gd name="connsiteY6" fmla="*/ 1242 h 24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8246" h="24299">
                    <a:moveTo>
                      <a:pt x="79400" y="1242"/>
                    </a:moveTo>
                    <a:cubicBezTo>
                      <a:pt x="144208" y="-5712"/>
                      <a:pt x="183518" y="19025"/>
                      <a:pt x="261061" y="14196"/>
                    </a:cubicBezTo>
                    <a:cubicBezTo>
                      <a:pt x="338623" y="9376"/>
                      <a:pt x="368246" y="7404"/>
                      <a:pt x="368246" y="7404"/>
                    </a:cubicBezTo>
                    <a:cubicBezTo>
                      <a:pt x="368246" y="7404"/>
                      <a:pt x="300514" y="28093"/>
                      <a:pt x="224142" y="23682"/>
                    </a:cubicBezTo>
                    <a:cubicBezTo>
                      <a:pt x="147771" y="19263"/>
                      <a:pt x="103918" y="5014"/>
                      <a:pt x="73400" y="9757"/>
                    </a:cubicBezTo>
                    <a:cubicBezTo>
                      <a:pt x="42891" y="14482"/>
                      <a:pt x="0" y="12157"/>
                      <a:pt x="0" y="12157"/>
                    </a:cubicBezTo>
                    <a:lnTo>
                      <a:pt x="79400" y="124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13" name="图形 891">
              <a:extLst>
                <a:ext uri="{FF2B5EF4-FFF2-40B4-BE49-F238E27FC236}">
                  <a16:creationId xmlns:a16="http://schemas.microsoft.com/office/drawing/2014/main" id="{6CEFB9A2-D1F9-5357-B319-34A8E23E8D9C}"/>
                </a:ext>
              </a:extLst>
            </p:cNvPr>
            <p:cNvGrpSpPr/>
            <p:nvPr/>
          </p:nvGrpSpPr>
          <p:grpSpPr>
            <a:xfrm>
              <a:off x="4719613" y="863829"/>
              <a:ext cx="864355" cy="44867"/>
              <a:chOff x="4719613" y="863829"/>
              <a:chExt cx="864355" cy="44867"/>
            </a:xfrm>
            <a:grpFill/>
          </p:grpSpPr>
          <p:sp>
            <p:nvSpPr>
              <p:cNvPr id="914" name="任意多边形: 形状 913">
                <a:extLst>
                  <a:ext uri="{FF2B5EF4-FFF2-40B4-BE49-F238E27FC236}">
                    <a16:creationId xmlns:a16="http://schemas.microsoft.com/office/drawing/2014/main" id="{479D1A4B-903C-2CFF-7A16-25F507B910CA}"/>
                  </a:ext>
                </a:extLst>
              </p:cNvPr>
              <p:cNvSpPr/>
              <p:nvPr/>
            </p:nvSpPr>
            <p:spPr>
              <a:xfrm>
                <a:off x="4866774" y="863829"/>
                <a:ext cx="425222" cy="34672"/>
              </a:xfrm>
              <a:custGeom>
                <a:avLst/>
                <a:gdLst>
                  <a:gd name="connsiteX0" fmla="*/ 0 w 425222"/>
                  <a:gd name="connsiteY0" fmla="*/ 15678 h 34672"/>
                  <a:gd name="connsiteX1" fmla="*/ 115462 w 425222"/>
                  <a:gd name="connsiteY1" fmla="*/ 2058 h 34672"/>
                  <a:gd name="connsiteX2" fmla="*/ 288255 w 425222"/>
                  <a:gd name="connsiteY2" fmla="*/ 15031 h 34672"/>
                  <a:gd name="connsiteX3" fmla="*/ 422253 w 425222"/>
                  <a:gd name="connsiteY3" fmla="*/ 19269 h 34672"/>
                  <a:gd name="connsiteX4" fmla="*/ 306029 w 425222"/>
                  <a:gd name="connsiteY4" fmla="*/ 27832 h 34672"/>
                  <a:gd name="connsiteX5" fmla="*/ 180223 w 425222"/>
                  <a:gd name="connsiteY5" fmla="*/ 28899 h 34672"/>
                  <a:gd name="connsiteX6" fmla="*/ 46930 w 425222"/>
                  <a:gd name="connsiteY6" fmla="*/ 11821 h 34672"/>
                  <a:gd name="connsiteX7" fmla="*/ 0 w 425222"/>
                  <a:gd name="connsiteY7" fmla="*/ 15678 h 34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5222" h="34672">
                    <a:moveTo>
                      <a:pt x="0" y="15678"/>
                    </a:moveTo>
                    <a:cubicBezTo>
                      <a:pt x="3200" y="15050"/>
                      <a:pt x="66723" y="-6648"/>
                      <a:pt x="115462" y="2058"/>
                    </a:cubicBezTo>
                    <a:cubicBezTo>
                      <a:pt x="164211" y="10792"/>
                      <a:pt x="236382" y="26965"/>
                      <a:pt x="288255" y="15031"/>
                    </a:cubicBezTo>
                    <a:cubicBezTo>
                      <a:pt x="340138" y="3067"/>
                      <a:pt x="403060" y="19202"/>
                      <a:pt x="422253" y="19269"/>
                    </a:cubicBezTo>
                    <a:cubicBezTo>
                      <a:pt x="441436" y="19307"/>
                      <a:pt x="363598" y="22508"/>
                      <a:pt x="306029" y="27832"/>
                    </a:cubicBezTo>
                    <a:cubicBezTo>
                      <a:pt x="248450" y="33166"/>
                      <a:pt x="231391" y="39577"/>
                      <a:pt x="180223" y="28899"/>
                    </a:cubicBezTo>
                    <a:cubicBezTo>
                      <a:pt x="129026" y="18231"/>
                      <a:pt x="70390" y="6506"/>
                      <a:pt x="46930" y="11821"/>
                    </a:cubicBezTo>
                    <a:cubicBezTo>
                      <a:pt x="23460" y="17193"/>
                      <a:pt x="0" y="15678"/>
                      <a:pt x="0" y="1567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5" name="任意多边形: 形状 914">
                <a:extLst>
                  <a:ext uri="{FF2B5EF4-FFF2-40B4-BE49-F238E27FC236}">
                    <a16:creationId xmlns:a16="http://schemas.microsoft.com/office/drawing/2014/main" id="{F16EE483-4BD8-1AD1-18F2-702BD632111F}"/>
                  </a:ext>
                </a:extLst>
              </p:cNvPr>
              <p:cNvSpPr/>
              <p:nvPr/>
            </p:nvSpPr>
            <p:spPr>
              <a:xfrm>
                <a:off x="4719613" y="888313"/>
                <a:ext cx="308743" cy="20383"/>
              </a:xfrm>
              <a:custGeom>
                <a:avLst/>
                <a:gdLst>
                  <a:gd name="connsiteX0" fmla="*/ 66570 w 308743"/>
                  <a:gd name="connsiteY0" fmla="*/ 1052 h 20383"/>
                  <a:gd name="connsiteX1" fmla="*/ 218875 w 308743"/>
                  <a:gd name="connsiteY1" fmla="*/ 11911 h 20383"/>
                  <a:gd name="connsiteX2" fmla="*/ 308743 w 308743"/>
                  <a:gd name="connsiteY2" fmla="*/ 6224 h 20383"/>
                  <a:gd name="connsiteX3" fmla="*/ 187928 w 308743"/>
                  <a:gd name="connsiteY3" fmla="*/ 19864 h 20383"/>
                  <a:gd name="connsiteX4" fmla="*/ 61551 w 308743"/>
                  <a:gd name="connsiteY4" fmla="*/ 8196 h 20383"/>
                  <a:gd name="connsiteX5" fmla="*/ 0 w 308743"/>
                  <a:gd name="connsiteY5" fmla="*/ 10196 h 20383"/>
                  <a:gd name="connsiteX6" fmla="*/ 66570 w 308743"/>
                  <a:gd name="connsiteY6" fmla="*/ 1052 h 20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743" h="20383">
                    <a:moveTo>
                      <a:pt x="66570" y="1052"/>
                    </a:moveTo>
                    <a:cubicBezTo>
                      <a:pt x="120901" y="-4815"/>
                      <a:pt x="153857" y="15949"/>
                      <a:pt x="218875" y="11911"/>
                    </a:cubicBezTo>
                    <a:cubicBezTo>
                      <a:pt x="283893" y="7872"/>
                      <a:pt x="308743" y="6224"/>
                      <a:pt x="308743" y="6224"/>
                    </a:cubicBezTo>
                    <a:cubicBezTo>
                      <a:pt x="308743" y="6224"/>
                      <a:pt x="251946" y="23569"/>
                      <a:pt x="187928" y="19864"/>
                    </a:cubicBezTo>
                    <a:cubicBezTo>
                      <a:pt x="123892" y="16178"/>
                      <a:pt x="87135" y="4205"/>
                      <a:pt x="61551" y="8196"/>
                    </a:cubicBezTo>
                    <a:cubicBezTo>
                      <a:pt x="35966" y="12149"/>
                      <a:pt x="0" y="10196"/>
                      <a:pt x="0" y="10196"/>
                    </a:cubicBezTo>
                    <a:lnTo>
                      <a:pt x="66570" y="105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6" name="任意多边形: 形状 915">
                <a:extLst>
                  <a:ext uri="{FF2B5EF4-FFF2-40B4-BE49-F238E27FC236}">
                    <a16:creationId xmlns:a16="http://schemas.microsoft.com/office/drawing/2014/main" id="{E7BF224E-84E9-C2C5-A086-2E9FDE967806}"/>
                  </a:ext>
                </a:extLst>
              </p:cNvPr>
              <p:cNvSpPr/>
              <p:nvPr/>
            </p:nvSpPr>
            <p:spPr>
              <a:xfrm>
                <a:off x="5275244" y="878130"/>
                <a:ext cx="308724" cy="20372"/>
              </a:xfrm>
              <a:custGeom>
                <a:avLst/>
                <a:gdLst>
                  <a:gd name="connsiteX0" fmla="*/ 66561 w 308724"/>
                  <a:gd name="connsiteY0" fmla="*/ 1044 h 20372"/>
                  <a:gd name="connsiteX1" fmla="*/ 218865 w 308724"/>
                  <a:gd name="connsiteY1" fmla="*/ 11912 h 20372"/>
                  <a:gd name="connsiteX2" fmla="*/ 308724 w 308724"/>
                  <a:gd name="connsiteY2" fmla="*/ 6206 h 20372"/>
                  <a:gd name="connsiteX3" fmla="*/ 187909 w 308724"/>
                  <a:gd name="connsiteY3" fmla="*/ 19856 h 20372"/>
                  <a:gd name="connsiteX4" fmla="*/ 61531 w 308724"/>
                  <a:gd name="connsiteY4" fmla="*/ 8197 h 20372"/>
                  <a:gd name="connsiteX5" fmla="*/ 0 w 308724"/>
                  <a:gd name="connsiteY5" fmla="*/ 10207 h 20372"/>
                  <a:gd name="connsiteX6" fmla="*/ 66561 w 308724"/>
                  <a:gd name="connsiteY6" fmla="*/ 1044 h 2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724" h="20372">
                    <a:moveTo>
                      <a:pt x="66561" y="1044"/>
                    </a:moveTo>
                    <a:cubicBezTo>
                      <a:pt x="120901" y="-4795"/>
                      <a:pt x="153857" y="15950"/>
                      <a:pt x="218865" y="11912"/>
                    </a:cubicBezTo>
                    <a:cubicBezTo>
                      <a:pt x="283893" y="7873"/>
                      <a:pt x="308724" y="6206"/>
                      <a:pt x="308724" y="6206"/>
                    </a:cubicBezTo>
                    <a:cubicBezTo>
                      <a:pt x="308724" y="6206"/>
                      <a:pt x="251936" y="23551"/>
                      <a:pt x="187909" y="19856"/>
                    </a:cubicBezTo>
                    <a:cubicBezTo>
                      <a:pt x="123892" y="16169"/>
                      <a:pt x="87116" y="4216"/>
                      <a:pt x="61531" y="8197"/>
                    </a:cubicBezTo>
                    <a:cubicBezTo>
                      <a:pt x="35947" y="12140"/>
                      <a:pt x="0" y="10207"/>
                      <a:pt x="0" y="10207"/>
                    </a:cubicBezTo>
                    <a:lnTo>
                      <a:pt x="66561" y="10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17" name="图形 891">
              <a:extLst>
                <a:ext uri="{FF2B5EF4-FFF2-40B4-BE49-F238E27FC236}">
                  <a16:creationId xmlns:a16="http://schemas.microsoft.com/office/drawing/2014/main" id="{BCBD1E8C-3BA7-BB1F-1F05-A78ED8A735F5}"/>
                </a:ext>
              </a:extLst>
            </p:cNvPr>
            <p:cNvGrpSpPr/>
            <p:nvPr/>
          </p:nvGrpSpPr>
          <p:grpSpPr>
            <a:xfrm>
              <a:off x="4839057" y="798593"/>
              <a:ext cx="572395" cy="65247"/>
              <a:chOff x="4839057" y="798593"/>
              <a:chExt cx="572395" cy="65247"/>
            </a:xfrm>
            <a:grpFill/>
          </p:grpSpPr>
          <p:sp>
            <p:nvSpPr>
              <p:cNvPr id="918" name="任意多边形: 形状 917">
                <a:extLst>
                  <a:ext uri="{FF2B5EF4-FFF2-40B4-BE49-F238E27FC236}">
                    <a16:creationId xmlns:a16="http://schemas.microsoft.com/office/drawing/2014/main" id="{B4E08FCD-093E-F9DC-9495-6CAEBA91098D}"/>
                  </a:ext>
                </a:extLst>
              </p:cNvPr>
              <p:cNvSpPr/>
              <p:nvPr/>
            </p:nvSpPr>
            <p:spPr>
              <a:xfrm>
                <a:off x="4986237" y="798593"/>
                <a:ext cx="425215" cy="34668"/>
              </a:xfrm>
              <a:custGeom>
                <a:avLst/>
                <a:gdLst>
                  <a:gd name="connsiteX0" fmla="*/ 0 w 425215"/>
                  <a:gd name="connsiteY0" fmla="*/ 15668 h 34668"/>
                  <a:gd name="connsiteX1" fmla="*/ 115462 w 425215"/>
                  <a:gd name="connsiteY1" fmla="*/ 2057 h 34668"/>
                  <a:gd name="connsiteX2" fmla="*/ 288246 w 425215"/>
                  <a:gd name="connsiteY2" fmla="*/ 15020 h 34668"/>
                  <a:gd name="connsiteX3" fmla="*/ 422243 w 425215"/>
                  <a:gd name="connsiteY3" fmla="*/ 19259 h 34668"/>
                  <a:gd name="connsiteX4" fmla="*/ 306019 w 425215"/>
                  <a:gd name="connsiteY4" fmla="*/ 27832 h 34668"/>
                  <a:gd name="connsiteX5" fmla="*/ 180203 w 425215"/>
                  <a:gd name="connsiteY5" fmla="*/ 28898 h 34668"/>
                  <a:gd name="connsiteX6" fmla="*/ 46920 w 425215"/>
                  <a:gd name="connsiteY6" fmla="*/ 11810 h 34668"/>
                  <a:gd name="connsiteX7" fmla="*/ 0 w 425215"/>
                  <a:gd name="connsiteY7" fmla="*/ 15668 h 34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5215" h="34668">
                    <a:moveTo>
                      <a:pt x="0" y="15668"/>
                    </a:moveTo>
                    <a:cubicBezTo>
                      <a:pt x="3200" y="15059"/>
                      <a:pt x="66723" y="-6649"/>
                      <a:pt x="115462" y="2057"/>
                    </a:cubicBezTo>
                    <a:cubicBezTo>
                      <a:pt x="164201" y="10782"/>
                      <a:pt x="236372" y="26965"/>
                      <a:pt x="288246" y="15020"/>
                    </a:cubicBezTo>
                    <a:cubicBezTo>
                      <a:pt x="340138" y="3067"/>
                      <a:pt x="403050" y="19211"/>
                      <a:pt x="422243" y="19259"/>
                    </a:cubicBezTo>
                    <a:cubicBezTo>
                      <a:pt x="441436" y="19297"/>
                      <a:pt x="363598" y="22498"/>
                      <a:pt x="306019" y="27832"/>
                    </a:cubicBezTo>
                    <a:cubicBezTo>
                      <a:pt x="248441" y="33166"/>
                      <a:pt x="231381" y="39566"/>
                      <a:pt x="180203" y="28898"/>
                    </a:cubicBezTo>
                    <a:cubicBezTo>
                      <a:pt x="129007" y="18221"/>
                      <a:pt x="70380" y="6505"/>
                      <a:pt x="46920" y="11810"/>
                    </a:cubicBezTo>
                    <a:cubicBezTo>
                      <a:pt x="23451" y="17192"/>
                      <a:pt x="0" y="15668"/>
                      <a:pt x="0" y="156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9" name="任意多边形: 形状 918">
                <a:extLst>
                  <a:ext uri="{FF2B5EF4-FFF2-40B4-BE49-F238E27FC236}">
                    <a16:creationId xmlns:a16="http://schemas.microsoft.com/office/drawing/2014/main" id="{60EFB152-568E-8F38-F0D9-13A230ADA5F3}"/>
                  </a:ext>
                </a:extLst>
              </p:cNvPr>
              <p:cNvSpPr/>
              <p:nvPr/>
            </p:nvSpPr>
            <p:spPr>
              <a:xfrm>
                <a:off x="4839057" y="823070"/>
                <a:ext cx="308743" cy="20397"/>
              </a:xfrm>
              <a:custGeom>
                <a:avLst/>
                <a:gdLst>
                  <a:gd name="connsiteX0" fmla="*/ 66580 w 308743"/>
                  <a:gd name="connsiteY0" fmla="*/ 1050 h 20397"/>
                  <a:gd name="connsiteX1" fmla="*/ 218885 w 308743"/>
                  <a:gd name="connsiteY1" fmla="*/ 11908 h 20397"/>
                  <a:gd name="connsiteX2" fmla="*/ 308743 w 308743"/>
                  <a:gd name="connsiteY2" fmla="*/ 6231 h 20397"/>
                  <a:gd name="connsiteX3" fmla="*/ 187928 w 308743"/>
                  <a:gd name="connsiteY3" fmla="*/ 19880 h 20397"/>
                  <a:gd name="connsiteX4" fmla="*/ 61551 w 308743"/>
                  <a:gd name="connsiteY4" fmla="*/ 8203 h 20397"/>
                  <a:gd name="connsiteX5" fmla="*/ 0 w 308743"/>
                  <a:gd name="connsiteY5" fmla="*/ 10194 h 20397"/>
                  <a:gd name="connsiteX6" fmla="*/ 66580 w 308743"/>
                  <a:gd name="connsiteY6" fmla="*/ 1050 h 20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743" h="20397">
                    <a:moveTo>
                      <a:pt x="66580" y="1050"/>
                    </a:moveTo>
                    <a:cubicBezTo>
                      <a:pt x="120920" y="-4808"/>
                      <a:pt x="153876" y="15947"/>
                      <a:pt x="218885" y="11908"/>
                    </a:cubicBezTo>
                    <a:cubicBezTo>
                      <a:pt x="283912" y="7879"/>
                      <a:pt x="308743" y="6231"/>
                      <a:pt x="308743" y="6231"/>
                    </a:cubicBezTo>
                    <a:cubicBezTo>
                      <a:pt x="308743" y="6231"/>
                      <a:pt x="251946" y="23576"/>
                      <a:pt x="187928" y="19880"/>
                    </a:cubicBezTo>
                    <a:cubicBezTo>
                      <a:pt x="123892" y="16175"/>
                      <a:pt x="87135" y="4212"/>
                      <a:pt x="61551" y="8203"/>
                    </a:cubicBezTo>
                    <a:cubicBezTo>
                      <a:pt x="35966" y="12156"/>
                      <a:pt x="0" y="10194"/>
                      <a:pt x="0" y="10194"/>
                    </a:cubicBezTo>
                    <a:lnTo>
                      <a:pt x="66580" y="1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0" name="任意多边形: 形状 919">
                <a:extLst>
                  <a:ext uri="{FF2B5EF4-FFF2-40B4-BE49-F238E27FC236}">
                    <a16:creationId xmlns:a16="http://schemas.microsoft.com/office/drawing/2014/main" id="{A4F154D1-B394-86DF-8050-32C20A180CA0}"/>
                  </a:ext>
                </a:extLst>
              </p:cNvPr>
              <p:cNvSpPr/>
              <p:nvPr/>
            </p:nvSpPr>
            <p:spPr>
              <a:xfrm>
                <a:off x="5085973" y="843468"/>
                <a:ext cx="308724" cy="20372"/>
              </a:xfrm>
              <a:custGeom>
                <a:avLst/>
                <a:gdLst>
                  <a:gd name="connsiteX0" fmla="*/ 66561 w 308724"/>
                  <a:gd name="connsiteY0" fmla="*/ 1044 h 20372"/>
                  <a:gd name="connsiteX1" fmla="*/ 218865 w 308724"/>
                  <a:gd name="connsiteY1" fmla="*/ 11903 h 20372"/>
                  <a:gd name="connsiteX2" fmla="*/ 308724 w 308724"/>
                  <a:gd name="connsiteY2" fmla="*/ 6207 h 20372"/>
                  <a:gd name="connsiteX3" fmla="*/ 187909 w 308724"/>
                  <a:gd name="connsiteY3" fmla="*/ 19856 h 20372"/>
                  <a:gd name="connsiteX4" fmla="*/ 61541 w 308724"/>
                  <a:gd name="connsiteY4" fmla="*/ 8188 h 20372"/>
                  <a:gd name="connsiteX5" fmla="*/ 0 w 308724"/>
                  <a:gd name="connsiteY5" fmla="*/ 10188 h 20372"/>
                  <a:gd name="connsiteX6" fmla="*/ 66561 w 308724"/>
                  <a:gd name="connsiteY6" fmla="*/ 1044 h 2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724" h="20372">
                    <a:moveTo>
                      <a:pt x="66561" y="1044"/>
                    </a:moveTo>
                    <a:cubicBezTo>
                      <a:pt x="120891" y="-4795"/>
                      <a:pt x="153848" y="15941"/>
                      <a:pt x="218865" y="11903"/>
                    </a:cubicBezTo>
                    <a:cubicBezTo>
                      <a:pt x="283893" y="7864"/>
                      <a:pt x="308724" y="6207"/>
                      <a:pt x="308724" y="6207"/>
                    </a:cubicBezTo>
                    <a:cubicBezTo>
                      <a:pt x="308724" y="6207"/>
                      <a:pt x="251936" y="23552"/>
                      <a:pt x="187909" y="19856"/>
                    </a:cubicBezTo>
                    <a:cubicBezTo>
                      <a:pt x="123892" y="16151"/>
                      <a:pt x="87116" y="4197"/>
                      <a:pt x="61541" y="8188"/>
                    </a:cubicBezTo>
                    <a:cubicBezTo>
                      <a:pt x="35957" y="12141"/>
                      <a:pt x="0" y="10188"/>
                      <a:pt x="0" y="10188"/>
                    </a:cubicBezTo>
                    <a:lnTo>
                      <a:pt x="66561" y="10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21" name="图形 891">
              <a:extLst>
                <a:ext uri="{FF2B5EF4-FFF2-40B4-BE49-F238E27FC236}">
                  <a16:creationId xmlns:a16="http://schemas.microsoft.com/office/drawing/2014/main" id="{9E04BE36-5375-5C79-A758-B838EA7081DB}"/>
                </a:ext>
              </a:extLst>
            </p:cNvPr>
            <p:cNvGrpSpPr/>
            <p:nvPr/>
          </p:nvGrpSpPr>
          <p:grpSpPr>
            <a:xfrm>
              <a:off x="5358226" y="796541"/>
              <a:ext cx="572374" cy="65232"/>
              <a:chOff x="5358226" y="796541"/>
              <a:chExt cx="572374" cy="65232"/>
            </a:xfrm>
            <a:grpFill/>
          </p:grpSpPr>
          <p:sp>
            <p:nvSpPr>
              <p:cNvPr id="922" name="任意多边形: 形状 921">
                <a:extLst>
                  <a:ext uri="{FF2B5EF4-FFF2-40B4-BE49-F238E27FC236}">
                    <a16:creationId xmlns:a16="http://schemas.microsoft.com/office/drawing/2014/main" id="{BDEA9C63-5B84-6AEC-9428-E86CA09B93AE}"/>
                  </a:ext>
                </a:extLst>
              </p:cNvPr>
              <p:cNvSpPr/>
              <p:nvPr/>
            </p:nvSpPr>
            <p:spPr>
              <a:xfrm>
                <a:off x="5505387" y="796541"/>
                <a:ext cx="425213" cy="34660"/>
              </a:xfrm>
              <a:custGeom>
                <a:avLst/>
                <a:gdLst>
                  <a:gd name="connsiteX0" fmla="*/ 0 w 425213"/>
                  <a:gd name="connsiteY0" fmla="*/ 15663 h 34660"/>
                  <a:gd name="connsiteX1" fmla="*/ 115462 w 425213"/>
                  <a:gd name="connsiteY1" fmla="*/ 2061 h 34660"/>
                  <a:gd name="connsiteX2" fmla="*/ 288246 w 425213"/>
                  <a:gd name="connsiteY2" fmla="*/ 15025 h 34660"/>
                  <a:gd name="connsiteX3" fmla="*/ 422243 w 425213"/>
                  <a:gd name="connsiteY3" fmla="*/ 19273 h 34660"/>
                  <a:gd name="connsiteX4" fmla="*/ 306019 w 425213"/>
                  <a:gd name="connsiteY4" fmla="*/ 27826 h 34660"/>
                  <a:gd name="connsiteX5" fmla="*/ 180203 w 425213"/>
                  <a:gd name="connsiteY5" fmla="*/ 28883 h 34660"/>
                  <a:gd name="connsiteX6" fmla="*/ 46911 w 425213"/>
                  <a:gd name="connsiteY6" fmla="*/ 11824 h 34660"/>
                  <a:gd name="connsiteX7" fmla="*/ 0 w 425213"/>
                  <a:gd name="connsiteY7" fmla="*/ 15663 h 3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5213" h="34660">
                    <a:moveTo>
                      <a:pt x="0" y="15663"/>
                    </a:moveTo>
                    <a:cubicBezTo>
                      <a:pt x="3200" y="15053"/>
                      <a:pt x="66723" y="-6654"/>
                      <a:pt x="115462" y="2061"/>
                    </a:cubicBezTo>
                    <a:cubicBezTo>
                      <a:pt x="164211" y="10776"/>
                      <a:pt x="236372" y="26959"/>
                      <a:pt x="288246" y="15025"/>
                    </a:cubicBezTo>
                    <a:cubicBezTo>
                      <a:pt x="340138" y="3061"/>
                      <a:pt x="403050" y="19206"/>
                      <a:pt x="422243" y="19273"/>
                    </a:cubicBezTo>
                    <a:cubicBezTo>
                      <a:pt x="441427" y="19301"/>
                      <a:pt x="363598" y="22492"/>
                      <a:pt x="306019" y="27826"/>
                    </a:cubicBezTo>
                    <a:cubicBezTo>
                      <a:pt x="248450" y="33160"/>
                      <a:pt x="231381" y="39561"/>
                      <a:pt x="180203" y="28883"/>
                    </a:cubicBezTo>
                    <a:cubicBezTo>
                      <a:pt x="129007" y="18215"/>
                      <a:pt x="70380" y="6490"/>
                      <a:pt x="46911" y="11824"/>
                    </a:cubicBezTo>
                    <a:cubicBezTo>
                      <a:pt x="23451" y="17187"/>
                      <a:pt x="0" y="15663"/>
                      <a:pt x="0" y="156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3" name="任意多边形: 形状 922">
                <a:extLst>
                  <a:ext uri="{FF2B5EF4-FFF2-40B4-BE49-F238E27FC236}">
                    <a16:creationId xmlns:a16="http://schemas.microsoft.com/office/drawing/2014/main" id="{8BA3205C-BE21-60F0-A166-166154E62B1A}"/>
                  </a:ext>
                </a:extLst>
              </p:cNvPr>
              <p:cNvSpPr/>
              <p:nvPr/>
            </p:nvSpPr>
            <p:spPr>
              <a:xfrm>
                <a:off x="5358226" y="821022"/>
                <a:ext cx="308733" cy="20387"/>
              </a:xfrm>
              <a:custGeom>
                <a:avLst/>
                <a:gdLst>
                  <a:gd name="connsiteX0" fmla="*/ 66570 w 308733"/>
                  <a:gd name="connsiteY0" fmla="*/ 1050 h 20387"/>
                  <a:gd name="connsiteX1" fmla="*/ 218865 w 308733"/>
                  <a:gd name="connsiteY1" fmla="*/ 11899 h 20387"/>
                  <a:gd name="connsiteX2" fmla="*/ 308734 w 308733"/>
                  <a:gd name="connsiteY2" fmla="*/ 6222 h 20387"/>
                  <a:gd name="connsiteX3" fmla="*/ 187919 w 308733"/>
                  <a:gd name="connsiteY3" fmla="*/ 19871 h 20387"/>
                  <a:gd name="connsiteX4" fmla="*/ 61541 w 308733"/>
                  <a:gd name="connsiteY4" fmla="*/ 8194 h 20387"/>
                  <a:gd name="connsiteX5" fmla="*/ 0 w 308733"/>
                  <a:gd name="connsiteY5" fmla="*/ 10184 h 20387"/>
                  <a:gd name="connsiteX6" fmla="*/ 66570 w 308733"/>
                  <a:gd name="connsiteY6" fmla="*/ 1050 h 20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733" h="20387">
                    <a:moveTo>
                      <a:pt x="66570" y="1050"/>
                    </a:moveTo>
                    <a:cubicBezTo>
                      <a:pt x="120901" y="-4808"/>
                      <a:pt x="153857" y="15938"/>
                      <a:pt x="218865" y="11899"/>
                    </a:cubicBezTo>
                    <a:cubicBezTo>
                      <a:pt x="283893" y="7879"/>
                      <a:pt x="308734" y="6222"/>
                      <a:pt x="308734" y="6222"/>
                    </a:cubicBezTo>
                    <a:cubicBezTo>
                      <a:pt x="308734" y="6222"/>
                      <a:pt x="251946" y="23567"/>
                      <a:pt x="187919" y="19871"/>
                    </a:cubicBezTo>
                    <a:cubicBezTo>
                      <a:pt x="123882" y="16166"/>
                      <a:pt x="87125" y="4203"/>
                      <a:pt x="61541" y="8194"/>
                    </a:cubicBezTo>
                    <a:cubicBezTo>
                      <a:pt x="35957" y="12156"/>
                      <a:pt x="0" y="10184"/>
                      <a:pt x="0" y="10184"/>
                    </a:cubicBezTo>
                    <a:lnTo>
                      <a:pt x="66570" y="1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4" name="任意多边形: 形状 923">
                <a:extLst>
                  <a:ext uri="{FF2B5EF4-FFF2-40B4-BE49-F238E27FC236}">
                    <a16:creationId xmlns:a16="http://schemas.microsoft.com/office/drawing/2014/main" id="{2CF8E86D-66F4-8E8C-75E3-206743CEE51A}"/>
                  </a:ext>
                </a:extLst>
              </p:cNvPr>
              <p:cNvSpPr/>
              <p:nvPr/>
            </p:nvSpPr>
            <p:spPr>
              <a:xfrm>
                <a:off x="5605124" y="841402"/>
                <a:ext cx="308724" cy="20372"/>
              </a:xfrm>
              <a:custGeom>
                <a:avLst/>
                <a:gdLst>
                  <a:gd name="connsiteX0" fmla="*/ 66570 w 308724"/>
                  <a:gd name="connsiteY0" fmla="*/ 1044 h 20372"/>
                  <a:gd name="connsiteX1" fmla="*/ 218865 w 308724"/>
                  <a:gd name="connsiteY1" fmla="*/ 11912 h 20372"/>
                  <a:gd name="connsiteX2" fmla="*/ 308724 w 308724"/>
                  <a:gd name="connsiteY2" fmla="*/ 6206 h 20372"/>
                  <a:gd name="connsiteX3" fmla="*/ 187909 w 308724"/>
                  <a:gd name="connsiteY3" fmla="*/ 19855 h 20372"/>
                  <a:gd name="connsiteX4" fmla="*/ 61541 w 308724"/>
                  <a:gd name="connsiteY4" fmla="*/ 8188 h 20372"/>
                  <a:gd name="connsiteX5" fmla="*/ 0 w 308724"/>
                  <a:gd name="connsiteY5" fmla="*/ 10197 h 20372"/>
                  <a:gd name="connsiteX6" fmla="*/ 66570 w 308724"/>
                  <a:gd name="connsiteY6" fmla="*/ 1044 h 2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724" h="20372">
                    <a:moveTo>
                      <a:pt x="66570" y="1044"/>
                    </a:moveTo>
                    <a:cubicBezTo>
                      <a:pt x="120901" y="-4795"/>
                      <a:pt x="153857" y="15950"/>
                      <a:pt x="218865" y="11912"/>
                    </a:cubicBezTo>
                    <a:cubicBezTo>
                      <a:pt x="283893" y="7863"/>
                      <a:pt x="308724" y="6206"/>
                      <a:pt x="308724" y="6206"/>
                    </a:cubicBezTo>
                    <a:cubicBezTo>
                      <a:pt x="308724" y="6206"/>
                      <a:pt x="251936" y="23551"/>
                      <a:pt x="187909" y="19855"/>
                    </a:cubicBezTo>
                    <a:cubicBezTo>
                      <a:pt x="123892" y="16150"/>
                      <a:pt x="87116" y="4215"/>
                      <a:pt x="61541" y="8188"/>
                    </a:cubicBezTo>
                    <a:cubicBezTo>
                      <a:pt x="35957" y="12140"/>
                      <a:pt x="0" y="10197"/>
                      <a:pt x="0" y="10197"/>
                    </a:cubicBezTo>
                    <a:lnTo>
                      <a:pt x="66570" y="10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25" name="图形 891">
              <a:extLst>
                <a:ext uri="{FF2B5EF4-FFF2-40B4-BE49-F238E27FC236}">
                  <a16:creationId xmlns:a16="http://schemas.microsoft.com/office/drawing/2014/main" id="{A2370624-6606-8A65-11C1-04B563C8769C}"/>
                </a:ext>
              </a:extLst>
            </p:cNvPr>
            <p:cNvGrpSpPr/>
            <p:nvPr/>
          </p:nvGrpSpPr>
          <p:grpSpPr>
            <a:xfrm>
              <a:off x="6243708" y="889367"/>
              <a:ext cx="1175956" cy="61049"/>
              <a:chOff x="6243708" y="889367"/>
              <a:chExt cx="1175956" cy="61049"/>
            </a:xfrm>
            <a:grpFill/>
          </p:grpSpPr>
          <p:sp>
            <p:nvSpPr>
              <p:cNvPr id="926" name="任意多边形: 形状 925">
                <a:extLst>
                  <a:ext uri="{FF2B5EF4-FFF2-40B4-BE49-F238E27FC236}">
                    <a16:creationId xmlns:a16="http://schemas.microsoft.com/office/drawing/2014/main" id="{F6AC7FC1-C77B-10E8-D030-81B8EA6D2804}"/>
                  </a:ext>
                </a:extLst>
              </p:cNvPr>
              <p:cNvSpPr/>
              <p:nvPr/>
            </p:nvSpPr>
            <p:spPr>
              <a:xfrm>
                <a:off x="6443933" y="889367"/>
                <a:ext cx="578493" cy="47194"/>
              </a:xfrm>
              <a:custGeom>
                <a:avLst/>
                <a:gdLst>
                  <a:gd name="connsiteX0" fmla="*/ 0 w 578493"/>
                  <a:gd name="connsiteY0" fmla="*/ 21325 h 47194"/>
                  <a:gd name="connsiteX1" fmla="*/ 157077 w 578493"/>
                  <a:gd name="connsiteY1" fmla="*/ 2799 h 47194"/>
                  <a:gd name="connsiteX2" fmla="*/ 392154 w 578493"/>
                  <a:gd name="connsiteY2" fmla="*/ 20458 h 47194"/>
                  <a:gd name="connsiteX3" fmla="*/ 574453 w 578493"/>
                  <a:gd name="connsiteY3" fmla="*/ 26221 h 47194"/>
                  <a:gd name="connsiteX4" fmla="*/ 416328 w 578493"/>
                  <a:gd name="connsiteY4" fmla="*/ 37879 h 47194"/>
                  <a:gd name="connsiteX5" fmla="*/ 245164 w 578493"/>
                  <a:gd name="connsiteY5" fmla="*/ 39337 h 47194"/>
                  <a:gd name="connsiteX6" fmla="*/ 63818 w 578493"/>
                  <a:gd name="connsiteY6" fmla="*/ 16105 h 47194"/>
                  <a:gd name="connsiteX7" fmla="*/ 0 w 578493"/>
                  <a:gd name="connsiteY7" fmla="*/ 21325 h 4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8493" h="47194">
                    <a:moveTo>
                      <a:pt x="0" y="21325"/>
                    </a:moveTo>
                    <a:cubicBezTo>
                      <a:pt x="4363" y="20458"/>
                      <a:pt x="90783" y="-9041"/>
                      <a:pt x="157077" y="2799"/>
                    </a:cubicBezTo>
                    <a:cubicBezTo>
                      <a:pt x="223390" y="14677"/>
                      <a:pt x="321593" y="36689"/>
                      <a:pt x="392154" y="20458"/>
                    </a:cubicBezTo>
                    <a:cubicBezTo>
                      <a:pt x="462744" y="4180"/>
                      <a:pt x="548335" y="26145"/>
                      <a:pt x="574453" y="26221"/>
                    </a:cubicBezTo>
                    <a:cubicBezTo>
                      <a:pt x="600551" y="26278"/>
                      <a:pt x="494662" y="30631"/>
                      <a:pt x="416328" y="37879"/>
                    </a:cubicBezTo>
                    <a:cubicBezTo>
                      <a:pt x="337995" y="45137"/>
                      <a:pt x="314782" y="53872"/>
                      <a:pt x="245164" y="39337"/>
                    </a:cubicBezTo>
                    <a:cubicBezTo>
                      <a:pt x="175517" y="24821"/>
                      <a:pt x="95736" y="8876"/>
                      <a:pt x="63818" y="16105"/>
                    </a:cubicBezTo>
                    <a:cubicBezTo>
                      <a:pt x="31909" y="23382"/>
                      <a:pt x="0" y="21325"/>
                      <a:pt x="0" y="213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7" name="任意多边形: 形状 926">
                <a:extLst>
                  <a:ext uri="{FF2B5EF4-FFF2-40B4-BE49-F238E27FC236}">
                    <a16:creationId xmlns:a16="http://schemas.microsoft.com/office/drawing/2014/main" id="{D831617E-6D66-A3C1-F18A-9344AFA66E45}"/>
                  </a:ext>
                </a:extLst>
              </p:cNvPr>
              <p:cNvSpPr/>
              <p:nvPr/>
            </p:nvSpPr>
            <p:spPr>
              <a:xfrm>
                <a:off x="6243708" y="922679"/>
                <a:ext cx="420033" cy="27738"/>
              </a:xfrm>
              <a:custGeom>
                <a:avLst/>
                <a:gdLst>
                  <a:gd name="connsiteX0" fmla="*/ 90573 w 420033"/>
                  <a:gd name="connsiteY0" fmla="*/ 1434 h 27738"/>
                  <a:gd name="connsiteX1" fmla="*/ 297780 w 420033"/>
                  <a:gd name="connsiteY1" fmla="*/ 16208 h 27738"/>
                  <a:gd name="connsiteX2" fmla="*/ 420034 w 420033"/>
                  <a:gd name="connsiteY2" fmla="*/ 8473 h 27738"/>
                  <a:gd name="connsiteX3" fmla="*/ 255670 w 420033"/>
                  <a:gd name="connsiteY3" fmla="*/ 27028 h 27738"/>
                  <a:gd name="connsiteX4" fmla="*/ 83744 w 420033"/>
                  <a:gd name="connsiteY4" fmla="*/ 11159 h 27738"/>
                  <a:gd name="connsiteX5" fmla="*/ 0 w 420033"/>
                  <a:gd name="connsiteY5" fmla="*/ 13874 h 27738"/>
                  <a:gd name="connsiteX6" fmla="*/ 90573 w 420033"/>
                  <a:gd name="connsiteY6" fmla="*/ 1434 h 27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0033" h="27738">
                    <a:moveTo>
                      <a:pt x="90573" y="1434"/>
                    </a:moveTo>
                    <a:cubicBezTo>
                      <a:pt x="164487" y="-6557"/>
                      <a:pt x="209331" y="21704"/>
                      <a:pt x="297780" y="16208"/>
                    </a:cubicBezTo>
                    <a:cubicBezTo>
                      <a:pt x="386239" y="10712"/>
                      <a:pt x="420034" y="8473"/>
                      <a:pt x="420034" y="8473"/>
                    </a:cubicBezTo>
                    <a:cubicBezTo>
                      <a:pt x="420034" y="8473"/>
                      <a:pt x="342757" y="32086"/>
                      <a:pt x="255670" y="27028"/>
                    </a:cubicBezTo>
                    <a:cubicBezTo>
                      <a:pt x="168554" y="22018"/>
                      <a:pt x="118539" y="5730"/>
                      <a:pt x="83744" y="11159"/>
                    </a:cubicBezTo>
                    <a:cubicBezTo>
                      <a:pt x="48939" y="16532"/>
                      <a:pt x="0" y="13874"/>
                      <a:pt x="0" y="13874"/>
                    </a:cubicBezTo>
                    <a:lnTo>
                      <a:pt x="90573" y="143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8" name="任意多边形: 形状 927">
                <a:extLst>
                  <a:ext uri="{FF2B5EF4-FFF2-40B4-BE49-F238E27FC236}">
                    <a16:creationId xmlns:a16="http://schemas.microsoft.com/office/drawing/2014/main" id="{3225F9CA-6D85-C267-7483-5D4A5D087F98}"/>
                  </a:ext>
                </a:extLst>
              </p:cNvPr>
              <p:cNvSpPr/>
              <p:nvPr/>
            </p:nvSpPr>
            <p:spPr>
              <a:xfrm>
                <a:off x="6999650" y="908822"/>
                <a:ext cx="420014" cy="27721"/>
              </a:xfrm>
              <a:custGeom>
                <a:avLst/>
                <a:gdLst>
                  <a:gd name="connsiteX0" fmla="*/ 90554 w 420014"/>
                  <a:gd name="connsiteY0" fmla="*/ 1422 h 27721"/>
                  <a:gd name="connsiteX1" fmla="*/ 297761 w 420014"/>
                  <a:gd name="connsiteY1" fmla="*/ 16205 h 27721"/>
                  <a:gd name="connsiteX2" fmla="*/ 420014 w 420014"/>
                  <a:gd name="connsiteY2" fmla="*/ 8452 h 27721"/>
                  <a:gd name="connsiteX3" fmla="*/ 255641 w 420014"/>
                  <a:gd name="connsiteY3" fmla="*/ 27016 h 27721"/>
                  <a:gd name="connsiteX4" fmla="*/ 83715 w 420014"/>
                  <a:gd name="connsiteY4" fmla="*/ 11157 h 27721"/>
                  <a:gd name="connsiteX5" fmla="*/ 0 w 420014"/>
                  <a:gd name="connsiteY5" fmla="*/ 13891 h 27721"/>
                  <a:gd name="connsiteX6" fmla="*/ 90554 w 420014"/>
                  <a:gd name="connsiteY6" fmla="*/ 1422 h 27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0014" h="27721">
                    <a:moveTo>
                      <a:pt x="90554" y="1422"/>
                    </a:moveTo>
                    <a:cubicBezTo>
                      <a:pt x="164477" y="-6531"/>
                      <a:pt x="209312" y="21711"/>
                      <a:pt x="297761" y="16205"/>
                    </a:cubicBezTo>
                    <a:cubicBezTo>
                      <a:pt x="386229" y="10709"/>
                      <a:pt x="420014" y="8452"/>
                      <a:pt x="420014" y="8452"/>
                    </a:cubicBezTo>
                    <a:cubicBezTo>
                      <a:pt x="420014" y="8452"/>
                      <a:pt x="342757" y="32055"/>
                      <a:pt x="255641" y="27016"/>
                    </a:cubicBezTo>
                    <a:cubicBezTo>
                      <a:pt x="168545" y="22006"/>
                      <a:pt x="118520" y="5747"/>
                      <a:pt x="83715" y="11157"/>
                    </a:cubicBezTo>
                    <a:cubicBezTo>
                      <a:pt x="48911" y="16520"/>
                      <a:pt x="0" y="13891"/>
                      <a:pt x="0" y="13891"/>
                    </a:cubicBezTo>
                    <a:lnTo>
                      <a:pt x="90554" y="14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29" name="图形 891">
              <a:extLst>
                <a:ext uri="{FF2B5EF4-FFF2-40B4-BE49-F238E27FC236}">
                  <a16:creationId xmlns:a16="http://schemas.microsoft.com/office/drawing/2014/main" id="{F63CAF05-1249-0007-9829-EF088559C9AE}"/>
                </a:ext>
              </a:extLst>
            </p:cNvPr>
            <p:cNvGrpSpPr/>
            <p:nvPr/>
          </p:nvGrpSpPr>
          <p:grpSpPr>
            <a:xfrm>
              <a:off x="6406214" y="800617"/>
              <a:ext cx="778720" cy="88761"/>
              <a:chOff x="6406214" y="800617"/>
              <a:chExt cx="778720" cy="88761"/>
            </a:xfrm>
            <a:grpFill/>
          </p:grpSpPr>
          <p:sp>
            <p:nvSpPr>
              <p:cNvPr id="930" name="任意多边形: 形状 929">
                <a:extLst>
                  <a:ext uri="{FF2B5EF4-FFF2-40B4-BE49-F238E27FC236}">
                    <a16:creationId xmlns:a16="http://schemas.microsoft.com/office/drawing/2014/main" id="{562FF239-6BD7-52AD-4BA4-3DB2549ACD04}"/>
                  </a:ext>
                </a:extLst>
              </p:cNvPr>
              <p:cNvSpPr/>
              <p:nvPr/>
            </p:nvSpPr>
            <p:spPr>
              <a:xfrm>
                <a:off x="6606449" y="800617"/>
                <a:ext cx="578486" cy="47191"/>
              </a:xfrm>
              <a:custGeom>
                <a:avLst/>
                <a:gdLst>
                  <a:gd name="connsiteX0" fmla="*/ 0 w 578486"/>
                  <a:gd name="connsiteY0" fmla="*/ 21312 h 47191"/>
                  <a:gd name="connsiteX1" fmla="*/ 157077 w 578486"/>
                  <a:gd name="connsiteY1" fmla="*/ 2805 h 47191"/>
                  <a:gd name="connsiteX2" fmla="*/ 392144 w 578486"/>
                  <a:gd name="connsiteY2" fmla="*/ 20445 h 47191"/>
                  <a:gd name="connsiteX3" fmla="*/ 574443 w 578486"/>
                  <a:gd name="connsiteY3" fmla="*/ 26217 h 47191"/>
                  <a:gd name="connsiteX4" fmla="*/ 416328 w 578486"/>
                  <a:gd name="connsiteY4" fmla="*/ 37886 h 47191"/>
                  <a:gd name="connsiteX5" fmla="*/ 245155 w 578486"/>
                  <a:gd name="connsiteY5" fmla="*/ 39343 h 47191"/>
                  <a:gd name="connsiteX6" fmla="*/ 63817 w 578486"/>
                  <a:gd name="connsiteY6" fmla="*/ 16092 h 47191"/>
                  <a:gd name="connsiteX7" fmla="*/ 0 w 578486"/>
                  <a:gd name="connsiteY7" fmla="*/ 21312 h 47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8486" h="47191">
                    <a:moveTo>
                      <a:pt x="0" y="21312"/>
                    </a:moveTo>
                    <a:cubicBezTo>
                      <a:pt x="4353" y="20474"/>
                      <a:pt x="90783" y="-9054"/>
                      <a:pt x="157077" y="2805"/>
                    </a:cubicBezTo>
                    <a:cubicBezTo>
                      <a:pt x="223390" y="14673"/>
                      <a:pt x="321583" y="36695"/>
                      <a:pt x="392144" y="20445"/>
                    </a:cubicBezTo>
                    <a:cubicBezTo>
                      <a:pt x="462744" y="4186"/>
                      <a:pt x="548335" y="26160"/>
                      <a:pt x="574443" y="26217"/>
                    </a:cubicBezTo>
                    <a:cubicBezTo>
                      <a:pt x="600551" y="26265"/>
                      <a:pt x="494662" y="30618"/>
                      <a:pt x="416328" y="37886"/>
                    </a:cubicBezTo>
                    <a:cubicBezTo>
                      <a:pt x="337985" y="45144"/>
                      <a:pt x="314782" y="53859"/>
                      <a:pt x="245155" y="39343"/>
                    </a:cubicBezTo>
                    <a:cubicBezTo>
                      <a:pt x="175508" y="24817"/>
                      <a:pt x="95736" y="8882"/>
                      <a:pt x="63817" y="16092"/>
                    </a:cubicBezTo>
                    <a:cubicBezTo>
                      <a:pt x="31909" y="23388"/>
                      <a:pt x="0" y="21312"/>
                      <a:pt x="0" y="2131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1" name="任意多边形: 形状 930">
                <a:extLst>
                  <a:ext uri="{FF2B5EF4-FFF2-40B4-BE49-F238E27FC236}">
                    <a16:creationId xmlns:a16="http://schemas.microsoft.com/office/drawing/2014/main" id="{122EB9C8-5596-A068-59CB-851FBCCEE4DD}"/>
                  </a:ext>
                </a:extLst>
              </p:cNvPr>
              <p:cNvSpPr/>
              <p:nvPr/>
            </p:nvSpPr>
            <p:spPr>
              <a:xfrm>
                <a:off x="6406214" y="833912"/>
                <a:ext cx="420042" cy="27746"/>
              </a:xfrm>
              <a:custGeom>
                <a:avLst/>
                <a:gdLst>
                  <a:gd name="connsiteX0" fmla="*/ 90583 w 420042"/>
                  <a:gd name="connsiteY0" fmla="*/ 1428 h 27746"/>
                  <a:gd name="connsiteX1" fmla="*/ 297790 w 420042"/>
                  <a:gd name="connsiteY1" fmla="*/ 16202 h 27746"/>
                  <a:gd name="connsiteX2" fmla="*/ 420043 w 420042"/>
                  <a:gd name="connsiteY2" fmla="*/ 8477 h 27746"/>
                  <a:gd name="connsiteX3" fmla="*/ 255670 w 420042"/>
                  <a:gd name="connsiteY3" fmla="*/ 27041 h 27746"/>
                  <a:gd name="connsiteX4" fmla="*/ 83744 w 420042"/>
                  <a:gd name="connsiteY4" fmla="*/ 11163 h 27746"/>
                  <a:gd name="connsiteX5" fmla="*/ 0 w 420042"/>
                  <a:gd name="connsiteY5" fmla="*/ 13868 h 27746"/>
                  <a:gd name="connsiteX6" fmla="*/ 90583 w 420042"/>
                  <a:gd name="connsiteY6" fmla="*/ 1428 h 27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0042" h="27746">
                    <a:moveTo>
                      <a:pt x="90583" y="1428"/>
                    </a:moveTo>
                    <a:cubicBezTo>
                      <a:pt x="164506" y="-6544"/>
                      <a:pt x="209340" y="21707"/>
                      <a:pt x="297790" y="16202"/>
                    </a:cubicBezTo>
                    <a:cubicBezTo>
                      <a:pt x="386258" y="10725"/>
                      <a:pt x="420043" y="8477"/>
                      <a:pt x="420043" y="8477"/>
                    </a:cubicBezTo>
                    <a:cubicBezTo>
                      <a:pt x="420043" y="8477"/>
                      <a:pt x="342767" y="32080"/>
                      <a:pt x="255670" y="27041"/>
                    </a:cubicBezTo>
                    <a:cubicBezTo>
                      <a:pt x="168554" y="22012"/>
                      <a:pt x="118548" y="5734"/>
                      <a:pt x="83744" y="11163"/>
                    </a:cubicBezTo>
                    <a:cubicBezTo>
                      <a:pt x="48949" y="16535"/>
                      <a:pt x="0" y="13868"/>
                      <a:pt x="0" y="13868"/>
                    </a:cubicBezTo>
                    <a:lnTo>
                      <a:pt x="90583" y="142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2" name="任意多边形: 形状 931">
                <a:extLst>
                  <a:ext uri="{FF2B5EF4-FFF2-40B4-BE49-F238E27FC236}">
                    <a16:creationId xmlns:a16="http://schemas.microsoft.com/office/drawing/2014/main" id="{2A28DC19-E4AF-7005-840C-F5C3B917D0DA}"/>
                  </a:ext>
                </a:extLst>
              </p:cNvPr>
              <p:cNvSpPr/>
              <p:nvPr/>
            </p:nvSpPr>
            <p:spPr>
              <a:xfrm>
                <a:off x="6742152" y="861663"/>
                <a:ext cx="420014" cy="27715"/>
              </a:xfrm>
              <a:custGeom>
                <a:avLst/>
                <a:gdLst>
                  <a:gd name="connsiteX0" fmla="*/ 90554 w 420014"/>
                  <a:gd name="connsiteY0" fmla="*/ 1423 h 27715"/>
                  <a:gd name="connsiteX1" fmla="*/ 297761 w 420014"/>
                  <a:gd name="connsiteY1" fmla="*/ 16187 h 27715"/>
                  <a:gd name="connsiteX2" fmla="*/ 420014 w 420014"/>
                  <a:gd name="connsiteY2" fmla="*/ 8453 h 27715"/>
                  <a:gd name="connsiteX3" fmla="*/ 255651 w 420014"/>
                  <a:gd name="connsiteY3" fmla="*/ 27008 h 27715"/>
                  <a:gd name="connsiteX4" fmla="*/ 83725 w 420014"/>
                  <a:gd name="connsiteY4" fmla="*/ 11139 h 27715"/>
                  <a:gd name="connsiteX5" fmla="*/ 0 w 420014"/>
                  <a:gd name="connsiteY5" fmla="*/ 13863 h 27715"/>
                  <a:gd name="connsiteX6" fmla="*/ 90554 w 420014"/>
                  <a:gd name="connsiteY6" fmla="*/ 1423 h 27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0014" h="27715">
                    <a:moveTo>
                      <a:pt x="90554" y="1423"/>
                    </a:moveTo>
                    <a:cubicBezTo>
                      <a:pt x="164468" y="-6530"/>
                      <a:pt x="209312" y="21692"/>
                      <a:pt x="297761" y="16187"/>
                    </a:cubicBezTo>
                    <a:cubicBezTo>
                      <a:pt x="386229" y="10701"/>
                      <a:pt x="420014" y="8453"/>
                      <a:pt x="420014" y="8453"/>
                    </a:cubicBezTo>
                    <a:cubicBezTo>
                      <a:pt x="420014" y="8453"/>
                      <a:pt x="342757" y="32056"/>
                      <a:pt x="255651" y="27008"/>
                    </a:cubicBezTo>
                    <a:cubicBezTo>
                      <a:pt x="168545" y="21978"/>
                      <a:pt x="118529" y="5719"/>
                      <a:pt x="83725" y="11139"/>
                    </a:cubicBezTo>
                    <a:cubicBezTo>
                      <a:pt x="48920" y="16520"/>
                      <a:pt x="0" y="13863"/>
                      <a:pt x="0" y="13863"/>
                    </a:cubicBezTo>
                    <a:lnTo>
                      <a:pt x="90554" y="142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33" name="图形 891">
              <a:extLst>
                <a:ext uri="{FF2B5EF4-FFF2-40B4-BE49-F238E27FC236}">
                  <a16:creationId xmlns:a16="http://schemas.microsoft.com/office/drawing/2014/main" id="{13A217D9-4F23-6B5B-1963-CBEA50F06AD5}"/>
                </a:ext>
              </a:extLst>
            </p:cNvPr>
            <p:cNvGrpSpPr/>
            <p:nvPr/>
          </p:nvGrpSpPr>
          <p:grpSpPr>
            <a:xfrm>
              <a:off x="7112521" y="797812"/>
              <a:ext cx="778718" cy="88756"/>
              <a:chOff x="7112521" y="797812"/>
              <a:chExt cx="778718" cy="88756"/>
            </a:xfrm>
            <a:grpFill/>
          </p:grpSpPr>
          <p:sp>
            <p:nvSpPr>
              <p:cNvPr id="934" name="任意多边形: 形状 933">
                <a:extLst>
                  <a:ext uri="{FF2B5EF4-FFF2-40B4-BE49-F238E27FC236}">
                    <a16:creationId xmlns:a16="http://schemas.microsoft.com/office/drawing/2014/main" id="{BAA63971-C810-5F0B-46ED-FC2ACD0FCBB1}"/>
                  </a:ext>
                </a:extLst>
              </p:cNvPr>
              <p:cNvSpPr/>
              <p:nvPr/>
            </p:nvSpPr>
            <p:spPr>
              <a:xfrm>
                <a:off x="7312747" y="797812"/>
                <a:ext cx="578493" cy="47182"/>
              </a:xfrm>
              <a:custGeom>
                <a:avLst/>
                <a:gdLst>
                  <a:gd name="connsiteX0" fmla="*/ 0 w 578493"/>
                  <a:gd name="connsiteY0" fmla="*/ 21307 h 47182"/>
                  <a:gd name="connsiteX1" fmla="*/ 157086 w 578493"/>
                  <a:gd name="connsiteY1" fmla="*/ 2809 h 47182"/>
                  <a:gd name="connsiteX2" fmla="*/ 392154 w 578493"/>
                  <a:gd name="connsiteY2" fmla="*/ 20459 h 47182"/>
                  <a:gd name="connsiteX3" fmla="*/ 574453 w 578493"/>
                  <a:gd name="connsiteY3" fmla="*/ 26231 h 47182"/>
                  <a:gd name="connsiteX4" fmla="*/ 416338 w 578493"/>
                  <a:gd name="connsiteY4" fmla="*/ 37880 h 47182"/>
                  <a:gd name="connsiteX5" fmla="*/ 245164 w 578493"/>
                  <a:gd name="connsiteY5" fmla="*/ 39318 h 47182"/>
                  <a:gd name="connsiteX6" fmla="*/ 63817 w 578493"/>
                  <a:gd name="connsiteY6" fmla="*/ 16106 h 47182"/>
                  <a:gd name="connsiteX7" fmla="*/ 0 w 578493"/>
                  <a:gd name="connsiteY7" fmla="*/ 21307 h 47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8493" h="47182">
                    <a:moveTo>
                      <a:pt x="0" y="21307"/>
                    </a:moveTo>
                    <a:cubicBezTo>
                      <a:pt x="4353" y="20468"/>
                      <a:pt x="90783" y="-9059"/>
                      <a:pt x="157086" y="2809"/>
                    </a:cubicBezTo>
                    <a:cubicBezTo>
                      <a:pt x="223399" y="14667"/>
                      <a:pt x="321593" y="36689"/>
                      <a:pt x="392154" y="20459"/>
                    </a:cubicBezTo>
                    <a:cubicBezTo>
                      <a:pt x="462753" y="4181"/>
                      <a:pt x="548335" y="26155"/>
                      <a:pt x="574453" y="26231"/>
                    </a:cubicBezTo>
                    <a:cubicBezTo>
                      <a:pt x="600551" y="26279"/>
                      <a:pt x="494662" y="30612"/>
                      <a:pt x="416338" y="37880"/>
                    </a:cubicBezTo>
                    <a:cubicBezTo>
                      <a:pt x="338004" y="45138"/>
                      <a:pt x="314782" y="53853"/>
                      <a:pt x="245164" y="39318"/>
                    </a:cubicBezTo>
                    <a:cubicBezTo>
                      <a:pt x="175517" y="24812"/>
                      <a:pt x="95745" y="8857"/>
                      <a:pt x="63817" y="16106"/>
                    </a:cubicBezTo>
                    <a:cubicBezTo>
                      <a:pt x="31918" y="23383"/>
                      <a:pt x="0" y="21307"/>
                      <a:pt x="0" y="2130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5" name="任意多边形: 形状 934">
                <a:extLst>
                  <a:ext uri="{FF2B5EF4-FFF2-40B4-BE49-F238E27FC236}">
                    <a16:creationId xmlns:a16="http://schemas.microsoft.com/office/drawing/2014/main" id="{7CF1A4D1-45E7-A3F7-6E9D-FC18EC5FAD9E}"/>
                  </a:ext>
                </a:extLst>
              </p:cNvPr>
              <p:cNvSpPr/>
              <p:nvPr/>
            </p:nvSpPr>
            <p:spPr>
              <a:xfrm>
                <a:off x="7112521" y="831120"/>
                <a:ext cx="420024" cy="27728"/>
              </a:xfrm>
              <a:custGeom>
                <a:avLst/>
                <a:gdLst>
                  <a:gd name="connsiteX0" fmla="*/ 90583 w 420024"/>
                  <a:gd name="connsiteY0" fmla="*/ 1429 h 27728"/>
                  <a:gd name="connsiteX1" fmla="*/ 297771 w 420024"/>
                  <a:gd name="connsiteY1" fmla="*/ 16183 h 27728"/>
                  <a:gd name="connsiteX2" fmla="*/ 420024 w 420024"/>
                  <a:gd name="connsiteY2" fmla="*/ 8458 h 27728"/>
                  <a:gd name="connsiteX3" fmla="*/ 255661 w 420024"/>
                  <a:gd name="connsiteY3" fmla="*/ 27023 h 27728"/>
                  <a:gd name="connsiteX4" fmla="*/ 83734 w 420024"/>
                  <a:gd name="connsiteY4" fmla="*/ 11145 h 27728"/>
                  <a:gd name="connsiteX5" fmla="*/ 0 w 420024"/>
                  <a:gd name="connsiteY5" fmla="*/ 13850 h 27728"/>
                  <a:gd name="connsiteX6" fmla="*/ 90583 w 420024"/>
                  <a:gd name="connsiteY6" fmla="*/ 1429 h 27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0024" h="27728">
                    <a:moveTo>
                      <a:pt x="90583" y="1429"/>
                    </a:moveTo>
                    <a:cubicBezTo>
                      <a:pt x="164497" y="-6543"/>
                      <a:pt x="209331" y="21689"/>
                      <a:pt x="297771" y="16183"/>
                    </a:cubicBezTo>
                    <a:cubicBezTo>
                      <a:pt x="386239" y="10716"/>
                      <a:pt x="420024" y="8458"/>
                      <a:pt x="420024" y="8458"/>
                    </a:cubicBezTo>
                    <a:cubicBezTo>
                      <a:pt x="420024" y="8458"/>
                      <a:pt x="342757" y="32061"/>
                      <a:pt x="255661" y="27023"/>
                    </a:cubicBezTo>
                    <a:cubicBezTo>
                      <a:pt x="168545" y="21984"/>
                      <a:pt x="118529" y="5715"/>
                      <a:pt x="83734" y="11145"/>
                    </a:cubicBezTo>
                    <a:cubicBezTo>
                      <a:pt x="48930" y="16526"/>
                      <a:pt x="0" y="13850"/>
                      <a:pt x="0" y="13850"/>
                    </a:cubicBezTo>
                    <a:lnTo>
                      <a:pt x="90583" y="142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6" name="任意多边形: 形状 935">
                <a:extLst>
                  <a:ext uri="{FF2B5EF4-FFF2-40B4-BE49-F238E27FC236}">
                    <a16:creationId xmlns:a16="http://schemas.microsoft.com/office/drawing/2014/main" id="{B8BC35C5-9251-90B5-3A42-344BD01DCD42}"/>
                  </a:ext>
                </a:extLst>
              </p:cNvPr>
              <p:cNvSpPr/>
              <p:nvPr/>
            </p:nvSpPr>
            <p:spPr>
              <a:xfrm>
                <a:off x="7448440" y="858853"/>
                <a:ext cx="420014" cy="27715"/>
              </a:xfrm>
              <a:custGeom>
                <a:avLst/>
                <a:gdLst>
                  <a:gd name="connsiteX0" fmla="*/ 90564 w 420014"/>
                  <a:gd name="connsiteY0" fmla="*/ 1423 h 27715"/>
                  <a:gd name="connsiteX1" fmla="*/ 297761 w 420014"/>
                  <a:gd name="connsiteY1" fmla="*/ 16206 h 27715"/>
                  <a:gd name="connsiteX2" fmla="*/ 420014 w 420014"/>
                  <a:gd name="connsiteY2" fmla="*/ 8452 h 27715"/>
                  <a:gd name="connsiteX3" fmla="*/ 255651 w 420014"/>
                  <a:gd name="connsiteY3" fmla="*/ 27007 h 27715"/>
                  <a:gd name="connsiteX4" fmla="*/ 83725 w 420014"/>
                  <a:gd name="connsiteY4" fmla="*/ 11139 h 27715"/>
                  <a:gd name="connsiteX5" fmla="*/ 0 w 420014"/>
                  <a:gd name="connsiteY5" fmla="*/ 13872 h 27715"/>
                  <a:gd name="connsiteX6" fmla="*/ 90564 w 420014"/>
                  <a:gd name="connsiteY6" fmla="*/ 1423 h 27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0014" h="27715">
                    <a:moveTo>
                      <a:pt x="90564" y="1423"/>
                    </a:moveTo>
                    <a:cubicBezTo>
                      <a:pt x="164478" y="-6530"/>
                      <a:pt x="209312" y="21702"/>
                      <a:pt x="297761" y="16206"/>
                    </a:cubicBezTo>
                    <a:cubicBezTo>
                      <a:pt x="386229" y="10700"/>
                      <a:pt x="420014" y="8452"/>
                      <a:pt x="420014" y="8452"/>
                    </a:cubicBezTo>
                    <a:cubicBezTo>
                      <a:pt x="420014" y="8452"/>
                      <a:pt x="342757" y="32055"/>
                      <a:pt x="255651" y="27007"/>
                    </a:cubicBezTo>
                    <a:cubicBezTo>
                      <a:pt x="168555" y="21978"/>
                      <a:pt x="118529" y="5738"/>
                      <a:pt x="83725" y="11139"/>
                    </a:cubicBezTo>
                    <a:cubicBezTo>
                      <a:pt x="48921" y="16520"/>
                      <a:pt x="0" y="13872"/>
                      <a:pt x="0" y="13872"/>
                    </a:cubicBezTo>
                    <a:lnTo>
                      <a:pt x="90564" y="142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37" name="图形 891">
              <a:extLst>
                <a:ext uri="{FF2B5EF4-FFF2-40B4-BE49-F238E27FC236}">
                  <a16:creationId xmlns:a16="http://schemas.microsoft.com/office/drawing/2014/main" id="{CCA0D568-59D6-6D50-5DB6-DCD7503D024E}"/>
                </a:ext>
              </a:extLst>
            </p:cNvPr>
            <p:cNvGrpSpPr/>
            <p:nvPr/>
          </p:nvGrpSpPr>
          <p:grpSpPr>
            <a:xfrm>
              <a:off x="2895899" y="1409334"/>
              <a:ext cx="2021704" cy="230476"/>
              <a:chOff x="2895899" y="1409334"/>
              <a:chExt cx="2021704" cy="230476"/>
            </a:xfrm>
            <a:grpFill/>
          </p:grpSpPr>
          <p:sp>
            <p:nvSpPr>
              <p:cNvPr id="938" name="任意多边形: 形状 937">
                <a:extLst>
                  <a:ext uri="{FF2B5EF4-FFF2-40B4-BE49-F238E27FC236}">
                    <a16:creationId xmlns:a16="http://schemas.microsoft.com/office/drawing/2014/main" id="{C81BEFD2-A2FB-0C48-AC79-9432AA97A9D1}"/>
                  </a:ext>
                </a:extLst>
              </p:cNvPr>
              <p:cNvSpPr/>
              <p:nvPr/>
            </p:nvSpPr>
            <p:spPr>
              <a:xfrm>
                <a:off x="3415717" y="1409334"/>
                <a:ext cx="1501887" cy="122487"/>
              </a:xfrm>
              <a:custGeom>
                <a:avLst/>
                <a:gdLst>
                  <a:gd name="connsiteX0" fmla="*/ 0 w 1501887"/>
                  <a:gd name="connsiteY0" fmla="*/ 55370 h 122487"/>
                  <a:gd name="connsiteX1" fmla="*/ 407832 w 1501887"/>
                  <a:gd name="connsiteY1" fmla="*/ 7288 h 122487"/>
                  <a:gd name="connsiteX2" fmla="*/ 1018127 w 1501887"/>
                  <a:gd name="connsiteY2" fmla="*/ 53084 h 122487"/>
                  <a:gd name="connsiteX3" fmla="*/ 1491387 w 1501887"/>
                  <a:gd name="connsiteY3" fmla="*/ 68067 h 122487"/>
                  <a:gd name="connsiteX4" fmla="*/ 1080888 w 1501887"/>
                  <a:gd name="connsiteY4" fmla="*/ 98356 h 122487"/>
                  <a:gd name="connsiteX5" fmla="*/ 636480 w 1501887"/>
                  <a:gd name="connsiteY5" fmla="*/ 102119 h 122487"/>
                  <a:gd name="connsiteX6" fmla="*/ 165706 w 1501887"/>
                  <a:gd name="connsiteY6" fmla="*/ 41863 h 122487"/>
                  <a:gd name="connsiteX7" fmla="*/ 0 w 1501887"/>
                  <a:gd name="connsiteY7" fmla="*/ 55370 h 122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01887" h="122487">
                    <a:moveTo>
                      <a:pt x="0" y="55370"/>
                    </a:moveTo>
                    <a:cubicBezTo>
                      <a:pt x="11306" y="53160"/>
                      <a:pt x="235677" y="-23516"/>
                      <a:pt x="407832" y="7288"/>
                    </a:cubicBezTo>
                    <a:cubicBezTo>
                      <a:pt x="579987" y="38082"/>
                      <a:pt x="834885" y="95270"/>
                      <a:pt x="1018127" y="53084"/>
                    </a:cubicBezTo>
                    <a:cubicBezTo>
                      <a:pt x="1201369" y="10888"/>
                      <a:pt x="1423588" y="67895"/>
                      <a:pt x="1491387" y="68067"/>
                    </a:cubicBezTo>
                    <a:cubicBezTo>
                      <a:pt x="1559185" y="68219"/>
                      <a:pt x="1284246" y="79506"/>
                      <a:pt x="1080888" y="98356"/>
                    </a:cubicBezTo>
                    <a:cubicBezTo>
                      <a:pt x="877510" y="117197"/>
                      <a:pt x="817264" y="139771"/>
                      <a:pt x="636480" y="102119"/>
                    </a:cubicBezTo>
                    <a:cubicBezTo>
                      <a:pt x="455705" y="64466"/>
                      <a:pt x="248564" y="23013"/>
                      <a:pt x="165706" y="41863"/>
                    </a:cubicBezTo>
                    <a:cubicBezTo>
                      <a:pt x="82868" y="60694"/>
                      <a:pt x="0" y="55370"/>
                      <a:pt x="0" y="5537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9" name="任意多边形: 形状 938">
                <a:extLst>
                  <a:ext uri="{FF2B5EF4-FFF2-40B4-BE49-F238E27FC236}">
                    <a16:creationId xmlns:a16="http://schemas.microsoft.com/office/drawing/2014/main" id="{8E83E10C-8A8E-1624-0531-AB34F6960C1A}"/>
                  </a:ext>
                </a:extLst>
              </p:cNvPr>
              <p:cNvSpPr/>
              <p:nvPr/>
            </p:nvSpPr>
            <p:spPr>
              <a:xfrm>
                <a:off x="2895899" y="1495816"/>
                <a:ext cx="1090488" cy="72002"/>
              </a:xfrm>
              <a:custGeom>
                <a:avLst/>
                <a:gdLst>
                  <a:gd name="connsiteX0" fmla="*/ 235153 w 1090488"/>
                  <a:gd name="connsiteY0" fmla="*/ 3702 h 72002"/>
                  <a:gd name="connsiteX1" fmla="*/ 773106 w 1090488"/>
                  <a:gd name="connsiteY1" fmla="*/ 42078 h 72002"/>
                  <a:gd name="connsiteX2" fmla="*/ 1090489 w 1090488"/>
                  <a:gd name="connsiteY2" fmla="*/ 21971 h 72002"/>
                  <a:gd name="connsiteX3" fmla="*/ 663759 w 1090488"/>
                  <a:gd name="connsiteY3" fmla="*/ 70167 h 72002"/>
                  <a:gd name="connsiteX4" fmla="*/ 217399 w 1090488"/>
                  <a:gd name="connsiteY4" fmla="*/ 28953 h 72002"/>
                  <a:gd name="connsiteX5" fmla="*/ 0 w 1090488"/>
                  <a:gd name="connsiteY5" fmla="*/ 36011 h 72002"/>
                  <a:gd name="connsiteX6" fmla="*/ 235153 w 1090488"/>
                  <a:gd name="connsiteY6" fmla="*/ 3702 h 7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0488" h="72002">
                    <a:moveTo>
                      <a:pt x="235153" y="3702"/>
                    </a:moveTo>
                    <a:cubicBezTo>
                      <a:pt x="427053" y="-16977"/>
                      <a:pt x="543439" y="56366"/>
                      <a:pt x="773106" y="42078"/>
                    </a:cubicBezTo>
                    <a:cubicBezTo>
                      <a:pt x="1002763" y="27791"/>
                      <a:pt x="1090489" y="21971"/>
                      <a:pt x="1090489" y="21971"/>
                    </a:cubicBezTo>
                    <a:cubicBezTo>
                      <a:pt x="1090489" y="21971"/>
                      <a:pt x="889902" y="83264"/>
                      <a:pt x="663759" y="70167"/>
                    </a:cubicBezTo>
                    <a:cubicBezTo>
                      <a:pt x="437617" y="57071"/>
                      <a:pt x="307734" y="14941"/>
                      <a:pt x="217399" y="28953"/>
                    </a:cubicBezTo>
                    <a:cubicBezTo>
                      <a:pt x="127054" y="42945"/>
                      <a:pt x="0" y="36011"/>
                      <a:pt x="0" y="36011"/>
                    </a:cubicBezTo>
                    <a:lnTo>
                      <a:pt x="235153" y="370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0" name="任意多边形: 形状 939">
                <a:extLst>
                  <a:ext uri="{FF2B5EF4-FFF2-40B4-BE49-F238E27FC236}">
                    <a16:creationId xmlns:a16="http://schemas.microsoft.com/office/drawing/2014/main" id="{1FCBCE7C-2753-424C-7ECC-32B85CAC56B1}"/>
                  </a:ext>
                </a:extLst>
              </p:cNvPr>
              <p:cNvSpPr/>
              <p:nvPr/>
            </p:nvSpPr>
            <p:spPr>
              <a:xfrm>
                <a:off x="3767989" y="1567822"/>
                <a:ext cx="1090498" cy="71988"/>
              </a:xfrm>
              <a:custGeom>
                <a:avLst/>
                <a:gdLst>
                  <a:gd name="connsiteX0" fmla="*/ 235153 w 1090498"/>
                  <a:gd name="connsiteY0" fmla="*/ 3705 h 71988"/>
                  <a:gd name="connsiteX1" fmla="*/ 773106 w 1090498"/>
                  <a:gd name="connsiteY1" fmla="*/ 42081 h 71988"/>
                  <a:gd name="connsiteX2" fmla="*/ 1090498 w 1090498"/>
                  <a:gd name="connsiteY2" fmla="*/ 21955 h 71988"/>
                  <a:gd name="connsiteX3" fmla="*/ 663759 w 1090498"/>
                  <a:gd name="connsiteY3" fmla="*/ 70151 h 71988"/>
                  <a:gd name="connsiteX4" fmla="*/ 217389 w 1090498"/>
                  <a:gd name="connsiteY4" fmla="*/ 28937 h 71988"/>
                  <a:gd name="connsiteX5" fmla="*/ 0 w 1090498"/>
                  <a:gd name="connsiteY5" fmla="*/ 36004 h 71988"/>
                  <a:gd name="connsiteX6" fmla="*/ 235153 w 1090498"/>
                  <a:gd name="connsiteY6" fmla="*/ 3705 h 71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0498" h="71988">
                    <a:moveTo>
                      <a:pt x="235153" y="3705"/>
                    </a:moveTo>
                    <a:cubicBezTo>
                      <a:pt x="427053" y="-16983"/>
                      <a:pt x="543439" y="56369"/>
                      <a:pt x="773106" y="42081"/>
                    </a:cubicBezTo>
                    <a:cubicBezTo>
                      <a:pt x="1002763" y="27794"/>
                      <a:pt x="1090498" y="21955"/>
                      <a:pt x="1090498" y="21955"/>
                    </a:cubicBezTo>
                    <a:cubicBezTo>
                      <a:pt x="1090498" y="21955"/>
                      <a:pt x="889911" y="83258"/>
                      <a:pt x="663759" y="70151"/>
                    </a:cubicBezTo>
                    <a:cubicBezTo>
                      <a:pt x="437607" y="57054"/>
                      <a:pt x="307734" y="14935"/>
                      <a:pt x="217389" y="28937"/>
                    </a:cubicBezTo>
                    <a:cubicBezTo>
                      <a:pt x="127054" y="42938"/>
                      <a:pt x="0" y="36004"/>
                      <a:pt x="0" y="36004"/>
                    </a:cubicBezTo>
                    <a:lnTo>
                      <a:pt x="235153" y="37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41" name="图形 891">
              <a:extLst>
                <a:ext uri="{FF2B5EF4-FFF2-40B4-BE49-F238E27FC236}">
                  <a16:creationId xmlns:a16="http://schemas.microsoft.com/office/drawing/2014/main" id="{3BC4DB37-3D8E-F9F9-D1B5-08C661CFE8A4}"/>
                </a:ext>
              </a:extLst>
            </p:cNvPr>
            <p:cNvGrpSpPr/>
            <p:nvPr/>
          </p:nvGrpSpPr>
          <p:grpSpPr>
            <a:xfrm>
              <a:off x="4085410" y="1257058"/>
              <a:ext cx="2021713" cy="230479"/>
              <a:chOff x="4085410" y="1257058"/>
              <a:chExt cx="2021713" cy="230479"/>
            </a:xfrm>
            <a:grpFill/>
          </p:grpSpPr>
          <p:sp>
            <p:nvSpPr>
              <p:cNvPr id="942" name="任意多边形: 形状 941">
                <a:extLst>
                  <a:ext uri="{FF2B5EF4-FFF2-40B4-BE49-F238E27FC236}">
                    <a16:creationId xmlns:a16="http://schemas.microsoft.com/office/drawing/2014/main" id="{91651D6F-F926-6215-6C36-19D9D8514F51}"/>
                  </a:ext>
                </a:extLst>
              </p:cNvPr>
              <p:cNvSpPr/>
              <p:nvPr/>
            </p:nvSpPr>
            <p:spPr>
              <a:xfrm>
                <a:off x="4605237" y="1257058"/>
                <a:ext cx="1501887" cy="122489"/>
              </a:xfrm>
              <a:custGeom>
                <a:avLst/>
                <a:gdLst>
                  <a:gd name="connsiteX0" fmla="*/ 0 w 1501887"/>
                  <a:gd name="connsiteY0" fmla="*/ 55379 h 122489"/>
                  <a:gd name="connsiteX1" fmla="*/ 407832 w 1501887"/>
                  <a:gd name="connsiteY1" fmla="*/ 7287 h 122489"/>
                  <a:gd name="connsiteX2" fmla="*/ 1018127 w 1501887"/>
                  <a:gd name="connsiteY2" fmla="*/ 53093 h 122489"/>
                  <a:gd name="connsiteX3" fmla="*/ 1491386 w 1501887"/>
                  <a:gd name="connsiteY3" fmla="*/ 68067 h 122489"/>
                  <a:gd name="connsiteX4" fmla="*/ 1080888 w 1501887"/>
                  <a:gd name="connsiteY4" fmla="*/ 98356 h 122489"/>
                  <a:gd name="connsiteX5" fmla="*/ 636489 w 1501887"/>
                  <a:gd name="connsiteY5" fmla="*/ 102128 h 122489"/>
                  <a:gd name="connsiteX6" fmla="*/ 165716 w 1501887"/>
                  <a:gd name="connsiteY6" fmla="*/ 41863 h 122489"/>
                  <a:gd name="connsiteX7" fmla="*/ 0 w 1501887"/>
                  <a:gd name="connsiteY7" fmla="*/ 55379 h 12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01887" h="122489">
                    <a:moveTo>
                      <a:pt x="0" y="55379"/>
                    </a:moveTo>
                    <a:cubicBezTo>
                      <a:pt x="11306" y="53160"/>
                      <a:pt x="235677" y="-23516"/>
                      <a:pt x="407832" y="7287"/>
                    </a:cubicBezTo>
                    <a:cubicBezTo>
                      <a:pt x="579987" y="38082"/>
                      <a:pt x="834885" y="95270"/>
                      <a:pt x="1018127" y="53093"/>
                    </a:cubicBezTo>
                    <a:cubicBezTo>
                      <a:pt x="1201369" y="10897"/>
                      <a:pt x="1423588" y="67895"/>
                      <a:pt x="1491386" y="68067"/>
                    </a:cubicBezTo>
                    <a:cubicBezTo>
                      <a:pt x="1559185" y="68229"/>
                      <a:pt x="1284246" y="79506"/>
                      <a:pt x="1080888" y="98356"/>
                    </a:cubicBezTo>
                    <a:cubicBezTo>
                      <a:pt x="877510" y="117196"/>
                      <a:pt x="817264" y="139771"/>
                      <a:pt x="636489" y="102128"/>
                    </a:cubicBezTo>
                    <a:cubicBezTo>
                      <a:pt x="455714" y="64466"/>
                      <a:pt x="248574" y="23023"/>
                      <a:pt x="165716" y="41863"/>
                    </a:cubicBezTo>
                    <a:cubicBezTo>
                      <a:pt x="82858" y="60694"/>
                      <a:pt x="0" y="55379"/>
                      <a:pt x="0" y="5537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3" name="任意多边形: 形状 942">
                <a:extLst>
                  <a:ext uri="{FF2B5EF4-FFF2-40B4-BE49-F238E27FC236}">
                    <a16:creationId xmlns:a16="http://schemas.microsoft.com/office/drawing/2014/main" id="{6CC37705-AB4E-3B65-87D3-B79936FD214F}"/>
                  </a:ext>
                </a:extLst>
              </p:cNvPr>
              <p:cNvSpPr/>
              <p:nvPr/>
            </p:nvSpPr>
            <p:spPr>
              <a:xfrm>
                <a:off x="4085410" y="1343537"/>
                <a:ext cx="1090498" cy="72003"/>
              </a:xfrm>
              <a:custGeom>
                <a:avLst/>
                <a:gdLst>
                  <a:gd name="connsiteX0" fmla="*/ 235153 w 1090498"/>
                  <a:gd name="connsiteY0" fmla="*/ 3705 h 72003"/>
                  <a:gd name="connsiteX1" fmla="*/ 773116 w 1090498"/>
                  <a:gd name="connsiteY1" fmla="*/ 42081 h 72003"/>
                  <a:gd name="connsiteX2" fmla="*/ 1090498 w 1090498"/>
                  <a:gd name="connsiteY2" fmla="*/ 21974 h 72003"/>
                  <a:gd name="connsiteX3" fmla="*/ 663769 w 1090498"/>
                  <a:gd name="connsiteY3" fmla="*/ 70171 h 72003"/>
                  <a:gd name="connsiteX4" fmla="*/ 217399 w 1090498"/>
                  <a:gd name="connsiteY4" fmla="*/ 28946 h 72003"/>
                  <a:gd name="connsiteX5" fmla="*/ 0 w 1090498"/>
                  <a:gd name="connsiteY5" fmla="*/ 36014 h 72003"/>
                  <a:gd name="connsiteX6" fmla="*/ 235153 w 1090498"/>
                  <a:gd name="connsiteY6" fmla="*/ 3705 h 72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0498" h="72003">
                    <a:moveTo>
                      <a:pt x="235153" y="3705"/>
                    </a:moveTo>
                    <a:cubicBezTo>
                      <a:pt x="427053" y="-16983"/>
                      <a:pt x="543449" y="56360"/>
                      <a:pt x="773116" y="42081"/>
                    </a:cubicBezTo>
                    <a:cubicBezTo>
                      <a:pt x="1002773" y="27794"/>
                      <a:pt x="1090498" y="21974"/>
                      <a:pt x="1090498" y="21974"/>
                    </a:cubicBezTo>
                    <a:cubicBezTo>
                      <a:pt x="1090498" y="21974"/>
                      <a:pt x="889911" y="83258"/>
                      <a:pt x="663769" y="70171"/>
                    </a:cubicBezTo>
                    <a:cubicBezTo>
                      <a:pt x="437617" y="57064"/>
                      <a:pt x="307743" y="14935"/>
                      <a:pt x="217399" y="28946"/>
                    </a:cubicBezTo>
                    <a:cubicBezTo>
                      <a:pt x="127054" y="42948"/>
                      <a:pt x="0" y="36014"/>
                      <a:pt x="0" y="36014"/>
                    </a:cubicBezTo>
                    <a:lnTo>
                      <a:pt x="235153" y="37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4" name="任意多边形: 形状 943">
                <a:extLst>
                  <a:ext uri="{FF2B5EF4-FFF2-40B4-BE49-F238E27FC236}">
                    <a16:creationId xmlns:a16="http://schemas.microsoft.com/office/drawing/2014/main" id="{DFAF6DC8-3B02-0CF0-A05A-86D504203916}"/>
                  </a:ext>
                </a:extLst>
              </p:cNvPr>
              <p:cNvSpPr/>
              <p:nvPr/>
            </p:nvSpPr>
            <p:spPr>
              <a:xfrm>
                <a:off x="4957500" y="1415549"/>
                <a:ext cx="1090498" cy="71988"/>
              </a:xfrm>
              <a:custGeom>
                <a:avLst/>
                <a:gdLst>
                  <a:gd name="connsiteX0" fmla="*/ 235153 w 1090498"/>
                  <a:gd name="connsiteY0" fmla="*/ 3702 h 71988"/>
                  <a:gd name="connsiteX1" fmla="*/ 773116 w 1090498"/>
                  <a:gd name="connsiteY1" fmla="*/ 42078 h 71988"/>
                  <a:gd name="connsiteX2" fmla="*/ 1090498 w 1090498"/>
                  <a:gd name="connsiteY2" fmla="*/ 21962 h 71988"/>
                  <a:gd name="connsiteX3" fmla="*/ 663759 w 1090498"/>
                  <a:gd name="connsiteY3" fmla="*/ 70149 h 71988"/>
                  <a:gd name="connsiteX4" fmla="*/ 217389 w 1090498"/>
                  <a:gd name="connsiteY4" fmla="*/ 28934 h 71988"/>
                  <a:gd name="connsiteX5" fmla="*/ 0 w 1090498"/>
                  <a:gd name="connsiteY5" fmla="*/ 36002 h 71988"/>
                  <a:gd name="connsiteX6" fmla="*/ 235153 w 1090498"/>
                  <a:gd name="connsiteY6" fmla="*/ 3702 h 71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0498" h="71988">
                    <a:moveTo>
                      <a:pt x="235153" y="3702"/>
                    </a:moveTo>
                    <a:cubicBezTo>
                      <a:pt x="427053" y="-16977"/>
                      <a:pt x="543439" y="56366"/>
                      <a:pt x="773116" y="42078"/>
                    </a:cubicBezTo>
                    <a:cubicBezTo>
                      <a:pt x="1002773" y="27791"/>
                      <a:pt x="1090498" y="21962"/>
                      <a:pt x="1090498" y="21962"/>
                    </a:cubicBezTo>
                    <a:cubicBezTo>
                      <a:pt x="1090498" y="21962"/>
                      <a:pt x="889911" y="83264"/>
                      <a:pt x="663759" y="70149"/>
                    </a:cubicBezTo>
                    <a:cubicBezTo>
                      <a:pt x="437607" y="57052"/>
                      <a:pt x="307743" y="14942"/>
                      <a:pt x="217389" y="28934"/>
                    </a:cubicBezTo>
                    <a:cubicBezTo>
                      <a:pt x="127054" y="42945"/>
                      <a:pt x="0" y="36002"/>
                      <a:pt x="0" y="36002"/>
                    </a:cubicBezTo>
                    <a:lnTo>
                      <a:pt x="235153" y="370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45" name="图形 891">
              <a:extLst>
                <a:ext uri="{FF2B5EF4-FFF2-40B4-BE49-F238E27FC236}">
                  <a16:creationId xmlns:a16="http://schemas.microsoft.com/office/drawing/2014/main" id="{B77F13F9-854C-B099-2158-8CCAFFDD2919}"/>
                </a:ext>
              </a:extLst>
            </p:cNvPr>
            <p:cNvGrpSpPr/>
            <p:nvPr/>
          </p:nvGrpSpPr>
          <p:grpSpPr>
            <a:xfrm>
              <a:off x="5799786" y="1321794"/>
              <a:ext cx="1962578" cy="297572"/>
              <a:chOff x="5799786" y="1321794"/>
              <a:chExt cx="1962578" cy="297572"/>
            </a:xfrm>
            <a:grpFill/>
          </p:grpSpPr>
          <p:sp>
            <p:nvSpPr>
              <p:cNvPr id="946" name="任意多边形: 形状 945">
                <a:extLst>
                  <a:ext uri="{FF2B5EF4-FFF2-40B4-BE49-F238E27FC236}">
                    <a16:creationId xmlns:a16="http://schemas.microsoft.com/office/drawing/2014/main" id="{54625EE7-EDC5-6ED2-6611-717C77F229AF}"/>
                  </a:ext>
                </a:extLst>
              </p:cNvPr>
              <p:cNvSpPr/>
              <p:nvPr/>
            </p:nvSpPr>
            <p:spPr>
              <a:xfrm>
                <a:off x="6140248" y="1496879"/>
                <a:ext cx="1501884" cy="122487"/>
              </a:xfrm>
              <a:custGeom>
                <a:avLst/>
                <a:gdLst>
                  <a:gd name="connsiteX0" fmla="*/ 0 w 1501884"/>
                  <a:gd name="connsiteY0" fmla="*/ 55379 h 122487"/>
                  <a:gd name="connsiteX1" fmla="*/ 407832 w 1501884"/>
                  <a:gd name="connsiteY1" fmla="*/ 7288 h 122487"/>
                  <a:gd name="connsiteX2" fmla="*/ 1018127 w 1501884"/>
                  <a:gd name="connsiteY2" fmla="*/ 53093 h 122487"/>
                  <a:gd name="connsiteX3" fmla="*/ 1491386 w 1501884"/>
                  <a:gd name="connsiteY3" fmla="*/ 68067 h 122487"/>
                  <a:gd name="connsiteX4" fmla="*/ 1080878 w 1501884"/>
                  <a:gd name="connsiteY4" fmla="*/ 98356 h 122487"/>
                  <a:gd name="connsiteX5" fmla="*/ 636480 w 1501884"/>
                  <a:gd name="connsiteY5" fmla="*/ 102118 h 122487"/>
                  <a:gd name="connsiteX6" fmla="*/ 165706 w 1501884"/>
                  <a:gd name="connsiteY6" fmla="*/ 41863 h 122487"/>
                  <a:gd name="connsiteX7" fmla="*/ 0 w 1501884"/>
                  <a:gd name="connsiteY7" fmla="*/ 55379 h 122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01884" h="122487">
                    <a:moveTo>
                      <a:pt x="0" y="55379"/>
                    </a:moveTo>
                    <a:cubicBezTo>
                      <a:pt x="11306" y="53160"/>
                      <a:pt x="235677" y="-23516"/>
                      <a:pt x="407832" y="7288"/>
                    </a:cubicBezTo>
                    <a:cubicBezTo>
                      <a:pt x="579987" y="38082"/>
                      <a:pt x="834885" y="95270"/>
                      <a:pt x="1018127" y="53093"/>
                    </a:cubicBezTo>
                    <a:cubicBezTo>
                      <a:pt x="1201369" y="10898"/>
                      <a:pt x="1423588" y="67895"/>
                      <a:pt x="1491386" y="68067"/>
                    </a:cubicBezTo>
                    <a:cubicBezTo>
                      <a:pt x="1559176" y="68219"/>
                      <a:pt x="1284246" y="79506"/>
                      <a:pt x="1080878" y="98356"/>
                    </a:cubicBezTo>
                    <a:cubicBezTo>
                      <a:pt x="877500" y="117197"/>
                      <a:pt x="817255" y="139771"/>
                      <a:pt x="636480" y="102118"/>
                    </a:cubicBezTo>
                    <a:cubicBezTo>
                      <a:pt x="455705" y="64466"/>
                      <a:pt x="248564" y="23013"/>
                      <a:pt x="165706" y="41863"/>
                    </a:cubicBezTo>
                    <a:cubicBezTo>
                      <a:pt x="82858" y="60685"/>
                      <a:pt x="0" y="55379"/>
                      <a:pt x="0" y="5537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7" name="任意多边形: 形状 946">
                <a:extLst>
                  <a:ext uri="{FF2B5EF4-FFF2-40B4-BE49-F238E27FC236}">
                    <a16:creationId xmlns:a16="http://schemas.microsoft.com/office/drawing/2014/main" id="{59162C78-774B-84A9-64CA-4311B93EABA5}"/>
                  </a:ext>
                </a:extLst>
              </p:cNvPr>
              <p:cNvSpPr/>
              <p:nvPr/>
            </p:nvSpPr>
            <p:spPr>
              <a:xfrm>
                <a:off x="5799786" y="1321794"/>
                <a:ext cx="1090488" cy="72002"/>
              </a:xfrm>
              <a:custGeom>
                <a:avLst/>
                <a:gdLst>
                  <a:gd name="connsiteX0" fmla="*/ 235153 w 1090488"/>
                  <a:gd name="connsiteY0" fmla="*/ 3702 h 72002"/>
                  <a:gd name="connsiteX1" fmla="*/ 773106 w 1090488"/>
                  <a:gd name="connsiteY1" fmla="*/ 42078 h 72002"/>
                  <a:gd name="connsiteX2" fmla="*/ 1090489 w 1090488"/>
                  <a:gd name="connsiteY2" fmla="*/ 21971 h 72002"/>
                  <a:gd name="connsiteX3" fmla="*/ 663759 w 1090488"/>
                  <a:gd name="connsiteY3" fmla="*/ 70167 h 72002"/>
                  <a:gd name="connsiteX4" fmla="*/ 217389 w 1090488"/>
                  <a:gd name="connsiteY4" fmla="*/ 28953 h 72002"/>
                  <a:gd name="connsiteX5" fmla="*/ 0 w 1090488"/>
                  <a:gd name="connsiteY5" fmla="*/ 36011 h 72002"/>
                  <a:gd name="connsiteX6" fmla="*/ 235153 w 1090488"/>
                  <a:gd name="connsiteY6" fmla="*/ 3702 h 7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0488" h="72002">
                    <a:moveTo>
                      <a:pt x="235153" y="3702"/>
                    </a:moveTo>
                    <a:cubicBezTo>
                      <a:pt x="427053" y="-16977"/>
                      <a:pt x="543439" y="56366"/>
                      <a:pt x="773106" y="42078"/>
                    </a:cubicBezTo>
                    <a:cubicBezTo>
                      <a:pt x="1002764" y="27791"/>
                      <a:pt x="1090489" y="21971"/>
                      <a:pt x="1090489" y="21971"/>
                    </a:cubicBezTo>
                    <a:cubicBezTo>
                      <a:pt x="1090489" y="21971"/>
                      <a:pt x="889902" y="83264"/>
                      <a:pt x="663759" y="70167"/>
                    </a:cubicBezTo>
                    <a:cubicBezTo>
                      <a:pt x="437607" y="57071"/>
                      <a:pt x="307734" y="14941"/>
                      <a:pt x="217389" y="28953"/>
                    </a:cubicBezTo>
                    <a:cubicBezTo>
                      <a:pt x="127045" y="42945"/>
                      <a:pt x="0" y="36011"/>
                      <a:pt x="0" y="36011"/>
                    </a:cubicBezTo>
                    <a:lnTo>
                      <a:pt x="235153" y="370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8" name="任意多边形: 形状 947">
                <a:extLst>
                  <a:ext uri="{FF2B5EF4-FFF2-40B4-BE49-F238E27FC236}">
                    <a16:creationId xmlns:a16="http://schemas.microsoft.com/office/drawing/2014/main" id="{5B98CD45-1375-46B4-D333-E18A01E5FDED}"/>
                  </a:ext>
                </a:extLst>
              </p:cNvPr>
              <p:cNvSpPr/>
              <p:nvPr/>
            </p:nvSpPr>
            <p:spPr>
              <a:xfrm>
                <a:off x="6671876" y="1393803"/>
                <a:ext cx="1090488" cy="71995"/>
              </a:xfrm>
              <a:custGeom>
                <a:avLst/>
                <a:gdLst>
                  <a:gd name="connsiteX0" fmla="*/ 235153 w 1090488"/>
                  <a:gd name="connsiteY0" fmla="*/ 3702 h 71995"/>
                  <a:gd name="connsiteX1" fmla="*/ 773106 w 1090488"/>
                  <a:gd name="connsiteY1" fmla="*/ 42078 h 71995"/>
                  <a:gd name="connsiteX2" fmla="*/ 1090489 w 1090488"/>
                  <a:gd name="connsiteY2" fmla="*/ 21961 h 71995"/>
                  <a:gd name="connsiteX3" fmla="*/ 663759 w 1090488"/>
                  <a:gd name="connsiteY3" fmla="*/ 70158 h 71995"/>
                  <a:gd name="connsiteX4" fmla="*/ 217389 w 1090488"/>
                  <a:gd name="connsiteY4" fmla="*/ 28943 h 71995"/>
                  <a:gd name="connsiteX5" fmla="*/ 0 w 1090488"/>
                  <a:gd name="connsiteY5" fmla="*/ 36001 h 71995"/>
                  <a:gd name="connsiteX6" fmla="*/ 235153 w 1090488"/>
                  <a:gd name="connsiteY6" fmla="*/ 3702 h 71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0488" h="71995">
                    <a:moveTo>
                      <a:pt x="235153" y="3702"/>
                    </a:moveTo>
                    <a:cubicBezTo>
                      <a:pt x="427054" y="-16977"/>
                      <a:pt x="543440" y="56366"/>
                      <a:pt x="773106" y="42078"/>
                    </a:cubicBezTo>
                    <a:cubicBezTo>
                      <a:pt x="1002764" y="27791"/>
                      <a:pt x="1090489" y="21961"/>
                      <a:pt x="1090489" y="21961"/>
                    </a:cubicBezTo>
                    <a:cubicBezTo>
                      <a:pt x="1090489" y="21961"/>
                      <a:pt x="889902" y="83264"/>
                      <a:pt x="663759" y="70158"/>
                    </a:cubicBezTo>
                    <a:cubicBezTo>
                      <a:pt x="437607" y="57061"/>
                      <a:pt x="307734" y="14941"/>
                      <a:pt x="217389" y="28943"/>
                    </a:cubicBezTo>
                    <a:cubicBezTo>
                      <a:pt x="127045" y="42945"/>
                      <a:pt x="0" y="36001"/>
                      <a:pt x="0" y="36001"/>
                    </a:cubicBezTo>
                    <a:lnTo>
                      <a:pt x="235153" y="370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53" name="任意多边形: 形状 952">
              <a:extLst>
                <a:ext uri="{FF2B5EF4-FFF2-40B4-BE49-F238E27FC236}">
                  <a16:creationId xmlns:a16="http://schemas.microsoft.com/office/drawing/2014/main" id="{8D4CD020-E58E-C489-ABBB-E0B8EF5C7787}"/>
                </a:ext>
              </a:extLst>
            </p:cNvPr>
            <p:cNvSpPr/>
            <p:nvPr/>
          </p:nvSpPr>
          <p:spPr>
            <a:xfrm>
              <a:off x="5000054" y="971747"/>
              <a:ext cx="14262" cy="67922"/>
            </a:xfrm>
            <a:custGeom>
              <a:avLst/>
              <a:gdLst>
                <a:gd name="connsiteX0" fmla="*/ 98 w 14262"/>
                <a:gd name="connsiteY0" fmla="*/ 66408 h 67922"/>
                <a:gd name="connsiteX1" fmla="*/ 175 w 14262"/>
                <a:gd name="connsiteY1" fmla="*/ 67923 h 67922"/>
                <a:gd name="connsiteX2" fmla="*/ 14262 w 14262"/>
                <a:gd name="connsiteY2" fmla="*/ 0 h 67922"/>
                <a:gd name="connsiteX3" fmla="*/ 98 w 14262"/>
                <a:gd name="connsiteY3" fmla="*/ 66408 h 67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62" h="67922">
                  <a:moveTo>
                    <a:pt x="98" y="66408"/>
                  </a:moveTo>
                  <a:cubicBezTo>
                    <a:pt x="117" y="66847"/>
                    <a:pt x="146" y="67408"/>
                    <a:pt x="175" y="67923"/>
                  </a:cubicBezTo>
                  <a:lnTo>
                    <a:pt x="14262" y="0"/>
                  </a:lnTo>
                  <a:cubicBezTo>
                    <a:pt x="5071" y="19717"/>
                    <a:pt x="-845" y="42043"/>
                    <a:pt x="98" y="664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4" name="任意多边形: 形状 953">
              <a:extLst>
                <a:ext uri="{FF2B5EF4-FFF2-40B4-BE49-F238E27FC236}">
                  <a16:creationId xmlns:a16="http://schemas.microsoft.com/office/drawing/2014/main" id="{E1F709C7-7CB3-A84F-1E29-2F1E672AC9DB}"/>
                </a:ext>
              </a:extLst>
            </p:cNvPr>
            <p:cNvSpPr/>
            <p:nvPr/>
          </p:nvSpPr>
          <p:spPr>
            <a:xfrm>
              <a:off x="6911601" y="1067883"/>
              <a:ext cx="2819" cy="6562"/>
            </a:xfrm>
            <a:custGeom>
              <a:avLst/>
              <a:gdLst>
                <a:gd name="connsiteX0" fmla="*/ 2820 w 2819"/>
                <a:gd name="connsiteY0" fmla="*/ 4276 h 6562"/>
                <a:gd name="connsiteX1" fmla="*/ 0 w 2819"/>
                <a:gd name="connsiteY1" fmla="*/ 0 h 6562"/>
                <a:gd name="connsiteX2" fmla="*/ 2753 w 2819"/>
                <a:gd name="connsiteY2" fmla="*/ 6563 h 6562"/>
                <a:gd name="connsiteX3" fmla="*/ 2820 w 2819"/>
                <a:gd name="connsiteY3" fmla="*/ 4276 h 6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9" h="6562">
                  <a:moveTo>
                    <a:pt x="2820" y="4276"/>
                  </a:moveTo>
                  <a:cubicBezTo>
                    <a:pt x="2820" y="4276"/>
                    <a:pt x="1781" y="2724"/>
                    <a:pt x="0" y="0"/>
                  </a:cubicBezTo>
                  <a:lnTo>
                    <a:pt x="2753" y="6563"/>
                  </a:lnTo>
                  <a:cubicBezTo>
                    <a:pt x="2791" y="5096"/>
                    <a:pt x="2820" y="4276"/>
                    <a:pt x="2820" y="427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4" name="任意多边形: 形状 963">
              <a:extLst>
                <a:ext uri="{FF2B5EF4-FFF2-40B4-BE49-F238E27FC236}">
                  <a16:creationId xmlns:a16="http://schemas.microsoft.com/office/drawing/2014/main" id="{4153764E-1CFE-AC95-21F0-4614248DB444}"/>
                </a:ext>
              </a:extLst>
            </p:cNvPr>
            <p:cNvSpPr/>
            <p:nvPr/>
          </p:nvSpPr>
          <p:spPr>
            <a:xfrm>
              <a:off x="6466879" y="547678"/>
              <a:ext cx="851123" cy="69422"/>
            </a:xfrm>
            <a:custGeom>
              <a:avLst/>
              <a:gdLst>
                <a:gd name="connsiteX0" fmla="*/ 0 w 851123"/>
                <a:gd name="connsiteY0" fmla="*/ 31382 h 69422"/>
                <a:gd name="connsiteX1" fmla="*/ 231124 w 851123"/>
                <a:gd name="connsiteY1" fmla="*/ 4131 h 69422"/>
                <a:gd name="connsiteX2" fmla="*/ 576986 w 851123"/>
                <a:gd name="connsiteY2" fmla="*/ 30096 h 69422"/>
                <a:gd name="connsiteX3" fmla="*/ 845172 w 851123"/>
                <a:gd name="connsiteY3" fmla="*/ 38573 h 69422"/>
                <a:gd name="connsiteX4" fmla="*/ 612543 w 851123"/>
                <a:gd name="connsiteY4" fmla="*/ 55737 h 69422"/>
                <a:gd name="connsiteX5" fmla="*/ 360702 w 851123"/>
                <a:gd name="connsiteY5" fmla="*/ 57880 h 69422"/>
                <a:gd name="connsiteX6" fmla="*/ 93917 w 851123"/>
                <a:gd name="connsiteY6" fmla="*/ 23733 h 69422"/>
                <a:gd name="connsiteX7" fmla="*/ 0 w 851123"/>
                <a:gd name="connsiteY7" fmla="*/ 31382 h 69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1123" h="69422">
                  <a:moveTo>
                    <a:pt x="0" y="31382"/>
                  </a:moveTo>
                  <a:cubicBezTo>
                    <a:pt x="6410" y="30125"/>
                    <a:pt x="133559" y="-13328"/>
                    <a:pt x="231124" y="4131"/>
                  </a:cubicBezTo>
                  <a:cubicBezTo>
                    <a:pt x="328689" y="21590"/>
                    <a:pt x="473135" y="53985"/>
                    <a:pt x="576986" y="30096"/>
                  </a:cubicBezTo>
                  <a:cubicBezTo>
                    <a:pt x="680828" y="6169"/>
                    <a:pt x="806758" y="38488"/>
                    <a:pt x="845172" y="38573"/>
                  </a:cubicBezTo>
                  <a:cubicBezTo>
                    <a:pt x="883596" y="38678"/>
                    <a:pt x="727796" y="45069"/>
                    <a:pt x="612543" y="55737"/>
                  </a:cubicBezTo>
                  <a:cubicBezTo>
                    <a:pt x="497291" y="66424"/>
                    <a:pt x="463153" y="79217"/>
                    <a:pt x="360702" y="57880"/>
                  </a:cubicBezTo>
                  <a:cubicBezTo>
                    <a:pt x="258261" y="36554"/>
                    <a:pt x="140865" y="13056"/>
                    <a:pt x="93917" y="23733"/>
                  </a:cubicBezTo>
                  <a:cubicBezTo>
                    <a:pt x="46958" y="34382"/>
                    <a:pt x="0" y="31382"/>
                    <a:pt x="0" y="313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5" name="任意多边形: 形状 964">
              <a:extLst>
                <a:ext uri="{FF2B5EF4-FFF2-40B4-BE49-F238E27FC236}">
                  <a16:creationId xmlns:a16="http://schemas.microsoft.com/office/drawing/2014/main" id="{85160898-F297-DC4E-7C94-D256C0528AE3}"/>
                </a:ext>
              </a:extLst>
            </p:cNvPr>
            <p:cNvSpPr/>
            <p:nvPr/>
          </p:nvSpPr>
          <p:spPr>
            <a:xfrm>
              <a:off x="6172290" y="596680"/>
              <a:ext cx="617982" cy="40798"/>
            </a:xfrm>
            <a:custGeom>
              <a:avLst/>
              <a:gdLst>
                <a:gd name="connsiteX0" fmla="*/ 133264 w 617982"/>
                <a:gd name="connsiteY0" fmla="*/ 2097 h 40798"/>
                <a:gd name="connsiteX1" fmla="*/ 438122 w 617982"/>
                <a:gd name="connsiteY1" fmla="*/ 23852 h 40798"/>
                <a:gd name="connsiteX2" fmla="*/ 617982 w 617982"/>
                <a:gd name="connsiteY2" fmla="*/ 12451 h 40798"/>
                <a:gd name="connsiteX3" fmla="*/ 376152 w 617982"/>
                <a:gd name="connsiteY3" fmla="*/ 39759 h 40798"/>
                <a:gd name="connsiteX4" fmla="*/ 123196 w 617982"/>
                <a:gd name="connsiteY4" fmla="*/ 16404 h 40798"/>
                <a:gd name="connsiteX5" fmla="*/ 0 w 617982"/>
                <a:gd name="connsiteY5" fmla="*/ 20404 h 40798"/>
                <a:gd name="connsiteX6" fmla="*/ 133264 w 617982"/>
                <a:gd name="connsiteY6" fmla="*/ 2097 h 40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7982" h="40798">
                  <a:moveTo>
                    <a:pt x="133264" y="2097"/>
                  </a:moveTo>
                  <a:cubicBezTo>
                    <a:pt x="242011" y="-9619"/>
                    <a:pt x="307972" y="31939"/>
                    <a:pt x="438122" y="23852"/>
                  </a:cubicBezTo>
                  <a:cubicBezTo>
                    <a:pt x="568271" y="15746"/>
                    <a:pt x="617982" y="12451"/>
                    <a:pt x="617982" y="12451"/>
                  </a:cubicBezTo>
                  <a:cubicBezTo>
                    <a:pt x="617982" y="12451"/>
                    <a:pt x="504311" y="47179"/>
                    <a:pt x="376152" y="39759"/>
                  </a:cubicBezTo>
                  <a:cubicBezTo>
                    <a:pt x="247993" y="32339"/>
                    <a:pt x="174393" y="8469"/>
                    <a:pt x="123196" y="16404"/>
                  </a:cubicBezTo>
                  <a:cubicBezTo>
                    <a:pt x="72000" y="24338"/>
                    <a:pt x="0" y="20404"/>
                    <a:pt x="0" y="20404"/>
                  </a:cubicBezTo>
                  <a:lnTo>
                    <a:pt x="133264" y="209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6" name="任意多边形: 形状 965">
              <a:extLst>
                <a:ext uri="{FF2B5EF4-FFF2-40B4-BE49-F238E27FC236}">
                  <a16:creationId xmlns:a16="http://schemas.microsoft.com/office/drawing/2014/main" id="{D734E2B1-2F95-35E3-5DE4-5C22C3B3B00A}"/>
                </a:ext>
              </a:extLst>
            </p:cNvPr>
            <p:cNvSpPr/>
            <p:nvPr/>
          </p:nvSpPr>
          <p:spPr>
            <a:xfrm>
              <a:off x="6995212" y="617086"/>
              <a:ext cx="617982" cy="40797"/>
            </a:xfrm>
            <a:custGeom>
              <a:avLst/>
              <a:gdLst>
                <a:gd name="connsiteX0" fmla="*/ 133255 w 617982"/>
                <a:gd name="connsiteY0" fmla="*/ 2094 h 40797"/>
                <a:gd name="connsiteX1" fmla="*/ 438112 w 617982"/>
                <a:gd name="connsiteY1" fmla="*/ 23849 h 40797"/>
                <a:gd name="connsiteX2" fmla="*/ 617982 w 617982"/>
                <a:gd name="connsiteY2" fmla="*/ 12448 h 40797"/>
                <a:gd name="connsiteX3" fmla="*/ 376142 w 617982"/>
                <a:gd name="connsiteY3" fmla="*/ 39756 h 40797"/>
                <a:gd name="connsiteX4" fmla="*/ 123196 w 617982"/>
                <a:gd name="connsiteY4" fmla="*/ 16401 h 40797"/>
                <a:gd name="connsiteX5" fmla="*/ 0 w 617982"/>
                <a:gd name="connsiteY5" fmla="*/ 20401 h 40797"/>
                <a:gd name="connsiteX6" fmla="*/ 133255 w 617982"/>
                <a:gd name="connsiteY6" fmla="*/ 2094 h 40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7982" h="40797">
                  <a:moveTo>
                    <a:pt x="133255" y="2094"/>
                  </a:moveTo>
                  <a:cubicBezTo>
                    <a:pt x="242011" y="-9612"/>
                    <a:pt x="307972" y="31945"/>
                    <a:pt x="438112" y="23849"/>
                  </a:cubicBezTo>
                  <a:cubicBezTo>
                    <a:pt x="568271" y="15743"/>
                    <a:pt x="617982" y="12448"/>
                    <a:pt x="617982" y="12448"/>
                  </a:cubicBezTo>
                  <a:cubicBezTo>
                    <a:pt x="617982" y="12448"/>
                    <a:pt x="504311" y="47185"/>
                    <a:pt x="376142" y="39756"/>
                  </a:cubicBezTo>
                  <a:cubicBezTo>
                    <a:pt x="247983" y="32336"/>
                    <a:pt x="174384" y="8466"/>
                    <a:pt x="123196" y="16401"/>
                  </a:cubicBezTo>
                  <a:cubicBezTo>
                    <a:pt x="71999" y="24335"/>
                    <a:pt x="0" y="20401"/>
                    <a:pt x="0" y="20401"/>
                  </a:cubicBezTo>
                  <a:lnTo>
                    <a:pt x="133255" y="20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88" name="任意多边形: 形状 887">
            <a:extLst>
              <a:ext uri="{FF2B5EF4-FFF2-40B4-BE49-F238E27FC236}">
                <a16:creationId xmlns:a16="http://schemas.microsoft.com/office/drawing/2014/main" id="{6C6DE1C9-8C14-80D4-C3DD-0FFC2736C104}"/>
              </a:ext>
            </a:extLst>
          </p:cNvPr>
          <p:cNvSpPr/>
          <p:nvPr/>
        </p:nvSpPr>
        <p:spPr>
          <a:xfrm>
            <a:off x="0" y="5253603"/>
            <a:ext cx="12192000" cy="1604397"/>
          </a:xfrm>
          <a:custGeom>
            <a:avLst/>
            <a:gdLst>
              <a:gd name="connsiteX0" fmla="*/ 8282215 w 12192000"/>
              <a:gd name="connsiteY0" fmla="*/ 115 h 1604397"/>
              <a:gd name="connsiteX1" fmla="*/ 8534400 w 12192000"/>
              <a:gd name="connsiteY1" fmla="*/ 15083 h 1604397"/>
              <a:gd name="connsiteX2" fmla="*/ 9521371 w 12192000"/>
              <a:gd name="connsiteY2" fmla="*/ 290854 h 1604397"/>
              <a:gd name="connsiteX3" fmla="*/ 10319657 w 12192000"/>
              <a:gd name="connsiteY3" fmla="*/ 450511 h 1604397"/>
              <a:gd name="connsiteX4" fmla="*/ 10885714 w 12192000"/>
              <a:gd name="connsiteY4" fmla="*/ 435997 h 1604397"/>
              <a:gd name="connsiteX5" fmla="*/ 11350171 w 12192000"/>
              <a:gd name="connsiteY5" fmla="*/ 406968 h 1604397"/>
              <a:gd name="connsiteX6" fmla="*/ 11945257 w 12192000"/>
              <a:gd name="connsiteY6" fmla="*/ 319883 h 1604397"/>
              <a:gd name="connsiteX7" fmla="*/ 12157415 w 12192000"/>
              <a:gd name="connsiteY7" fmla="*/ 351747 h 1604397"/>
              <a:gd name="connsiteX8" fmla="*/ 12192000 w 12192000"/>
              <a:gd name="connsiteY8" fmla="*/ 359617 h 1604397"/>
              <a:gd name="connsiteX9" fmla="*/ 12192000 w 12192000"/>
              <a:gd name="connsiteY9" fmla="*/ 1604397 h 1604397"/>
              <a:gd name="connsiteX10" fmla="*/ 0 w 12192000"/>
              <a:gd name="connsiteY10" fmla="*/ 1604397 h 1604397"/>
              <a:gd name="connsiteX11" fmla="*/ 0 w 12192000"/>
              <a:gd name="connsiteY11" fmla="*/ 487005 h 1604397"/>
              <a:gd name="connsiteX12" fmla="*/ 76300 w 12192000"/>
              <a:gd name="connsiteY12" fmla="*/ 561226 h 1604397"/>
              <a:gd name="connsiteX13" fmla="*/ 449943 w 12192000"/>
              <a:gd name="connsiteY13" fmla="*/ 871426 h 1604397"/>
              <a:gd name="connsiteX14" fmla="*/ 1175657 w 12192000"/>
              <a:gd name="connsiteY14" fmla="*/ 1031083 h 1604397"/>
              <a:gd name="connsiteX15" fmla="*/ 1669143 w 12192000"/>
              <a:gd name="connsiteY15" fmla="*/ 813368 h 1604397"/>
              <a:gd name="connsiteX16" fmla="*/ 2061029 w 12192000"/>
              <a:gd name="connsiteY16" fmla="*/ 581140 h 1604397"/>
              <a:gd name="connsiteX17" fmla="*/ 2380343 w 12192000"/>
              <a:gd name="connsiteY17" fmla="*/ 247311 h 1604397"/>
              <a:gd name="connsiteX18" fmla="*/ 3033486 w 12192000"/>
              <a:gd name="connsiteY18" fmla="*/ 73140 h 1604397"/>
              <a:gd name="connsiteX19" fmla="*/ 3831771 w 12192000"/>
              <a:gd name="connsiteY19" fmla="*/ 58626 h 1604397"/>
              <a:gd name="connsiteX20" fmla="*/ 4354287 w 12192000"/>
              <a:gd name="connsiteY20" fmla="*/ 348911 h 1604397"/>
              <a:gd name="connsiteX21" fmla="*/ 4833257 w 12192000"/>
              <a:gd name="connsiteY21" fmla="*/ 523083 h 1604397"/>
              <a:gd name="connsiteX22" fmla="*/ 5747658 w 12192000"/>
              <a:gd name="connsiteY22" fmla="*/ 421483 h 1604397"/>
              <a:gd name="connsiteX23" fmla="*/ 6792686 w 12192000"/>
              <a:gd name="connsiteY23" fmla="*/ 247311 h 1604397"/>
              <a:gd name="connsiteX24" fmla="*/ 7547429 w 12192000"/>
              <a:gd name="connsiteY24" fmla="*/ 58626 h 1604397"/>
              <a:gd name="connsiteX25" fmla="*/ 8282215 w 12192000"/>
              <a:gd name="connsiteY25" fmla="*/ 115 h 1604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0" h="1604397">
                <a:moveTo>
                  <a:pt x="8282215" y="115"/>
                </a:moveTo>
                <a:cubicBezTo>
                  <a:pt x="8367486" y="871"/>
                  <a:pt x="8452152" y="5407"/>
                  <a:pt x="8534400" y="15083"/>
                </a:cubicBezTo>
                <a:cubicBezTo>
                  <a:pt x="8863390" y="53788"/>
                  <a:pt x="9223828" y="218283"/>
                  <a:pt x="9521371" y="290854"/>
                </a:cubicBezTo>
                <a:cubicBezTo>
                  <a:pt x="9818914" y="363425"/>
                  <a:pt x="10092267" y="426321"/>
                  <a:pt x="10319657" y="450511"/>
                </a:cubicBezTo>
                <a:cubicBezTo>
                  <a:pt x="10547047" y="474701"/>
                  <a:pt x="10713962" y="443254"/>
                  <a:pt x="10885714" y="435997"/>
                </a:cubicBezTo>
                <a:cubicBezTo>
                  <a:pt x="11057466" y="428740"/>
                  <a:pt x="11173581" y="426320"/>
                  <a:pt x="11350171" y="406968"/>
                </a:cubicBezTo>
                <a:cubicBezTo>
                  <a:pt x="11526762" y="387616"/>
                  <a:pt x="11684000" y="295693"/>
                  <a:pt x="11945257" y="319883"/>
                </a:cubicBezTo>
                <a:cubicBezTo>
                  <a:pt x="12010571" y="325931"/>
                  <a:pt x="12081782" y="336968"/>
                  <a:pt x="12157415" y="351747"/>
                </a:cubicBezTo>
                <a:lnTo>
                  <a:pt x="12192000" y="359617"/>
                </a:lnTo>
                <a:lnTo>
                  <a:pt x="12192000" y="1604397"/>
                </a:lnTo>
                <a:lnTo>
                  <a:pt x="0" y="1604397"/>
                </a:lnTo>
                <a:lnTo>
                  <a:pt x="0" y="487005"/>
                </a:lnTo>
                <a:lnTo>
                  <a:pt x="76300" y="561226"/>
                </a:lnTo>
                <a:cubicBezTo>
                  <a:pt x="212159" y="690225"/>
                  <a:pt x="346529" y="807019"/>
                  <a:pt x="449943" y="871426"/>
                </a:cubicBezTo>
                <a:cubicBezTo>
                  <a:pt x="725714" y="1043179"/>
                  <a:pt x="972457" y="1040759"/>
                  <a:pt x="1175657" y="1031083"/>
                </a:cubicBezTo>
                <a:cubicBezTo>
                  <a:pt x="1378857" y="1021407"/>
                  <a:pt x="1521581" y="888358"/>
                  <a:pt x="1669143" y="813368"/>
                </a:cubicBezTo>
                <a:cubicBezTo>
                  <a:pt x="1816705" y="738378"/>
                  <a:pt x="1942496" y="675483"/>
                  <a:pt x="2061029" y="581140"/>
                </a:cubicBezTo>
                <a:cubicBezTo>
                  <a:pt x="2179562" y="486797"/>
                  <a:pt x="2218267" y="331978"/>
                  <a:pt x="2380343" y="247311"/>
                </a:cubicBezTo>
                <a:cubicBezTo>
                  <a:pt x="2542419" y="162644"/>
                  <a:pt x="2791581" y="104587"/>
                  <a:pt x="3033486" y="73140"/>
                </a:cubicBezTo>
                <a:cubicBezTo>
                  <a:pt x="3275391" y="41693"/>
                  <a:pt x="3611638" y="12664"/>
                  <a:pt x="3831771" y="58626"/>
                </a:cubicBezTo>
                <a:cubicBezTo>
                  <a:pt x="4051904" y="104588"/>
                  <a:pt x="4187372" y="271502"/>
                  <a:pt x="4354287" y="348911"/>
                </a:cubicBezTo>
                <a:cubicBezTo>
                  <a:pt x="4521201" y="426320"/>
                  <a:pt x="4601029" y="510988"/>
                  <a:pt x="4833257" y="523083"/>
                </a:cubicBezTo>
                <a:cubicBezTo>
                  <a:pt x="5065486" y="535178"/>
                  <a:pt x="5421087" y="467445"/>
                  <a:pt x="5747658" y="421483"/>
                </a:cubicBezTo>
                <a:cubicBezTo>
                  <a:pt x="6074229" y="375521"/>
                  <a:pt x="6492724" y="307787"/>
                  <a:pt x="6792686" y="247311"/>
                </a:cubicBezTo>
                <a:cubicBezTo>
                  <a:pt x="7092648" y="186835"/>
                  <a:pt x="7257143" y="97331"/>
                  <a:pt x="7547429" y="58626"/>
                </a:cubicBezTo>
                <a:cubicBezTo>
                  <a:pt x="7765144" y="29597"/>
                  <a:pt x="8026401" y="-2153"/>
                  <a:pt x="8282215" y="115"/>
                </a:cubicBezTo>
                <a:close/>
              </a:path>
            </a:pathLst>
          </a:custGeom>
          <a:solidFill>
            <a:srgbClr val="FEFFB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61" name="任意多边形: 形状 760">
            <a:extLst>
              <a:ext uri="{FF2B5EF4-FFF2-40B4-BE49-F238E27FC236}">
                <a16:creationId xmlns:a16="http://schemas.microsoft.com/office/drawing/2014/main" id="{79B0F92A-FD2B-9CAB-0279-135D5931F059}"/>
              </a:ext>
            </a:extLst>
          </p:cNvPr>
          <p:cNvSpPr/>
          <p:nvPr/>
        </p:nvSpPr>
        <p:spPr>
          <a:xfrm>
            <a:off x="-320839" y="4966126"/>
            <a:ext cx="12713021" cy="1509584"/>
          </a:xfrm>
          <a:custGeom>
            <a:avLst/>
            <a:gdLst>
              <a:gd name="connsiteX0" fmla="*/ 321252 w 9926954"/>
              <a:gd name="connsiteY0" fmla="*/ 188909 h 1178758"/>
              <a:gd name="connsiteX1" fmla="*/ 604464 w 9926954"/>
              <a:gd name="connsiteY1" fmla="*/ 579358 h 1178758"/>
              <a:gd name="connsiteX2" fmla="*/ 797334 w 9926954"/>
              <a:gd name="connsiteY2" fmla="*/ 613876 h 1178758"/>
              <a:gd name="connsiteX3" fmla="*/ 870166 w 9926954"/>
              <a:gd name="connsiteY3" fmla="*/ 833081 h 1178758"/>
              <a:gd name="connsiteX4" fmla="*/ 1054509 w 9926954"/>
              <a:gd name="connsiteY4" fmla="*/ 950353 h 1178758"/>
              <a:gd name="connsiteX5" fmla="*/ 1273096 w 9926954"/>
              <a:gd name="connsiteY5" fmla="*/ 806746 h 1178758"/>
              <a:gd name="connsiteX6" fmla="*/ 1543484 w 9926954"/>
              <a:gd name="connsiteY6" fmla="*/ 785212 h 1178758"/>
              <a:gd name="connsiteX7" fmla="*/ 1818239 w 9926954"/>
              <a:gd name="connsiteY7" fmla="*/ 671735 h 1178758"/>
              <a:gd name="connsiteX8" fmla="*/ 1932882 w 9926954"/>
              <a:gd name="connsiteY8" fmla="*/ 372658 h 1178758"/>
              <a:gd name="connsiteX9" fmla="*/ 2164156 w 9926954"/>
              <a:gd name="connsiteY9" fmla="*/ 337407 h 1178758"/>
              <a:gd name="connsiteX10" fmla="*/ 2272398 w 9926954"/>
              <a:gd name="connsiteY10" fmla="*/ 150916 h 1178758"/>
              <a:gd name="connsiteX11" fmla="*/ 2509319 w 9926954"/>
              <a:gd name="connsiteY11" fmla="*/ 207974 h 1178758"/>
              <a:gd name="connsiteX12" fmla="*/ 2629700 w 9926954"/>
              <a:gd name="connsiteY12" fmla="*/ 112374 h 1178758"/>
              <a:gd name="connsiteX13" fmla="*/ 2848288 w 9926954"/>
              <a:gd name="connsiteY13" fmla="*/ 138091 h 1178758"/>
              <a:gd name="connsiteX14" fmla="*/ 3176191 w 9926954"/>
              <a:gd name="connsiteY14" fmla="*/ 24431 h 1178758"/>
              <a:gd name="connsiteX15" fmla="*/ 3336920 w 9926954"/>
              <a:gd name="connsiteY15" fmla="*/ 247408 h 1178758"/>
              <a:gd name="connsiteX16" fmla="*/ 3581065 w 9926954"/>
              <a:gd name="connsiteY16" fmla="*/ 188932 h 1178758"/>
              <a:gd name="connsiteX17" fmla="*/ 3679363 w 9926954"/>
              <a:gd name="connsiteY17" fmla="*/ 446724 h 1178758"/>
              <a:gd name="connsiteX18" fmla="*/ 4039248 w 9926954"/>
              <a:gd name="connsiteY18" fmla="*/ 472442 h 1178758"/>
              <a:gd name="connsiteX19" fmla="*/ 4342326 w 9926954"/>
              <a:gd name="connsiteY19" fmla="*/ 433877 h 1178758"/>
              <a:gd name="connsiteX20" fmla="*/ 4740478 w 9926954"/>
              <a:gd name="connsiteY20" fmla="*/ 517453 h 1178758"/>
              <a:gd name="connsiteX21" fmla="*/ 5066416 w 9926954"/>
              <a:gd name="connsiteY21" fmla="*/ 285995 h 1178758"/>
              <a:gd name="connsiteX22" fmla="*/ 5439309 w 9926954"/>
              <a:gd name="connsiteY22" fmla="*/ 337430 h 1178758"/>
              <a:gd name="connsiteX23" fmla="*/ 5755966 w 9926954"/>
              <a:gd name="connsiteY23" fmla="*/ 67408 h 1178758"/>
              <a:gd name="connsiteX24" fmla="*/ 5972655 w 9926954"/>
              <a:gd name="connsiteY24" fmla="*/ 188955 h 1178758"/>
              <a:gd name="connsiteX25" fmla="*/ 6306548 w 9926954"/>
              <a:gd name="connsiteY25" fmla="*/ 108 h 1178758"/>
              <a:gd name="connsiteX26" fmla="*/ 6596619 w 9926954"/>
              <a:gd name="connsiteY26" fmla="*/ 86725 h 1178758"/>
              <a:gd name="connsiteX27" fmla="*/ 7008053 w 9926954"/>
              <a:gd name="connsiteY27" fmla="*/ 292465 h 1178758"/>
              <a:gd name="connsiteX28" fmla="*/ 7380945 w 9926954"/>
              <a:gd name="connsiteY28" fmla="*/ 273171 h 1178758"/>
              <a:gd name="connsiteX29" fmla="*/ 7908143 w 9926954"/>
              <a:gd name="connsiteY29" fmla="*/ 517476 h 1178758"/>
              <a:gd name="connsiteX30" fmla="*/ 8165318 w 9926954"/>
              <a:gd name="connsiteY30" fmla="*/ 331030 h 1178758"/>
              <a:gd name="connsiteX31" fmla="*/ 8473928 w 9926954"/>
              <a:gd name="connsiteY31" fmla="*/ 443112 h 1178758"/>
              <a:gd name="connsiteX32" fmla="*/ 8801832 w 9926954"/>
              <a:gd name="connsiteY32" fmla="*/ 241007 h 1178758"/>
              <a:gd name="connsiteX33" fmla="*/ 9174724 w 9926954"/>
              <a:gd name="connsiteY33" fmla="*/ 421029 h 1178758"/>
              <a:gd name="connsiteX34" fmla="*/ 9503428 w 9926954"/>
              <a:gd name="connsiteY34" fmla="*/ 321611 h 1178758"/>
              <a:gd name="connsiteX35" fmla="*/ 9849802 w 9926954"/>
              <a:gd name="connsiteY35" fmla="*/ 530323 h 1178758"/>
              <a:gd name="connsiteX36" fmla="*/ 9926955 w 9926954"/>
              <a:gd name="connsiteY36" fmla="*/ 707557 h 1178758"/>
              <a:gd name="connsiteX37" fmla="*/ 9366336 w 9926954"/>
              <a:gd name="connsiteY37" fmla="*/ 628964 h 1178758"/>
              <a:gd name="connsiteX38" fmla="*/ 8901638 w 9926954"/>
              <a:gd name="connsiteY38" fmla="*/ 824417 h 1178758"/>
              <a:gd name="connsiteX39" fmla="*/ 8488627 w 9926954"/>
              <a:gd name="connsiteY39" fmla="*/ 707534 h 1178758"/>
              <a:gd name="connsiteX40" fmla="*/ 8143258 w 9926954"/>
              <a:gd name="connsiteY40" fmla="*/ 932042 h 1178758"/>
              <a:gd name="connsiteX41" fmla="*/ 7794117 w 9926954"/>
              <a:gd name="connsiteY41" fmla="*/ 707534 h 1178758"/>
              <a:gd name="connsiteX42" fmla="*/ 7262119 w 9926954"/>
              <a:gd name="connsiteY42" fmla="*/ 659825 h 1178758"/>
              <a:gd name="connsiteX43" fmla="*/ 6822887 w 9926954"/>
              <a:gd name="connsiteY43" fmla="*/ 340928 h 1178758"/>
              <a:gd name="connsiteX44" fmla="*/ 6030286 w 9926954"/>
              <a:gd name="connsiteY44" fmla="*/ 517476 h 1178758"/>
              <a:gd name="connsiteX45" fmla="*/ 5516393 w 9926954"/>
              <a:gd name="connsiteY45" fmla="*/ 504628 h 1178758"/>
              <a:gd name="connsiteX46" fmla="*/ 4974222 w 9926954"/>
              <a:gd name="connsiteY46" fmla="*/ 707580 h 1178758"/>
              <a:gd name="connsiteX47" fmla="*/ 4234450 w 9926954"/>
              <a:gd name="connsiteY47" fmla="*/ 791659 h 1178758"/>
              <a:gd name="connsiteX48" fmla="*/ 3425640 w 9926954"/>
              <a:gd name="connsiteY48" fmla="*/ 514413 h 1178758"/>
              <a:gd name="connsiteX49" fmla="*/ 3034642 w 9926954"/>
              <a:gd name="connsiteY49" fmla="*/ 337453 h 1178758"/>
              <a:gd name="connsiteX50" fmla="*/ 2623162 w 9926954"/>
              <a:gd name="connsiteY50" fmla="*/ 443112 h 1178758"/>
              <a:gd name="connsiteX51" fmla="*/ 2059412 w 9926954"/>
              <a:gd name="connsiteY51" fmla="*/ 573643 h 1178758"/>
              <a:gd name="connsiteX52" fmla="*/ 1664962 w 9926954"/>
              <a:gd name="connsiteY52" fmla="*/ 950398 h 1178758"/>
              <a:gd name="connsiteX53" fmla="*/ 1299682 w 9926954"/>
              <a:gd name="connsiteY53" fmla="*/ 1174312 h 1178758"/>
              <a:gd name="connsiteX54" fmla="*/ 655785 w 9926954"/>
              <a:gd name="connsiteY54" fmla="*/ 1031826 h 1178758"/>
              <a:gd name="connsiteX55" fmla="*/ 0 w 9926954"/>
              <a:gd name="connsiteY55" fmla="*/ 736863 h 1178758"/>
              <a:gd name="connsiteX56" fmla="*/ 321160 w 9926954"/>
              <a:gd name="connsiteY56" fmla="*/ 188955 h 1178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9926954" h="1178758">
                <a:moveTo>
                  <a:pt x="321252" y="188909"/>
                </a:moveTo>
                <a:cubicBezTo>
                  <a:pt x="457291" y="294156"/>
                  <a:pt x="521574" y="483574"/>
                  <a:pt x="604464" y="579358"/>
                </a:cubicBezTo>
                <a:cubicBezTo>
                  <a:pt x="647944" y="629604"/>
                  <a:pt x="760026" y="578329"/>
                  <a:pt x="797334" y="613876"/>
                </a:cubicBezTo>
                <a:cubicBezTo>
                  <a:pt x="910857" y="722027"/>
                  <a:pt x="796237" y="822977"/>
                  <a:pt x="870166" y="833081"/>
                </a:cubicBezTo>
                <a:cubicBezTo>
                  <a:pt x="917372" y="839527"/>
                  <a:pt x="973516" y="936568"/>
                  <a:pt x="1054509" y="950353"/>
                </a:cubicBezTo>
                <a:cubicBezTo>
                  <a:pt x="1123615" y="962103"/>
                  <a:pt x="1201087" y="809032"/>
                  <a:pt x="1273096" y="806746"/>
                </a:cubicBezTo>
                <a:cubicBezTo>
                  <a:pt x="1375120" y="803523"/>
                  <a:pt x="1484071" y="859804"/>
                  <a:pt x="1543484" y="785212"/>
                </a:cubicBezTo>
                <a:cubicBezTo>
                  <a:pt x="1612864" y="698115"/>
                  <a:pt x="1720512" y="751631"/>
                  <a:pt x="1818239" y="671735"/>
                </a:cubicBezTo>
                <a:cubicBezTo>
                  <a:pt x="1932516" y="578329"/>
                  <a:pt x="1892168" y="437489"/>
                  <a:pt x="1932882" y="372658"/>
                </a:cubicBezTo>
                <a:cubicBezTo>
                  <a:pt x="1973207" y="308421"/>
                  <a:pt x="2048348" y="406605"/>
                  <a:pt x="2164156" y="337407"/>
                </a:cubicBezTo>
                <a:cubicBezTo>
                  <a:pt x="2213945" y="307667"/>
                  <a:pt x="2210539" y="218033"/>
                  <a:pt x="2272398" y="150916"/>
                </a:cubicBezTo>
                <a:cubicBezTo>
                  <a:pt x="2336086" y="81833"/>
                  <a:pt x="2442248" y="219084"/>
                  <a:pt x="2509319" y="207974"/>
                </a:cubicBezTo>
                <a:cubicBezTo>
                  <a:pt x="2576391" y="196864"/>
                  <a:pt x="2572893" y="131690"/>
                  <a:pt x="2629700" y="112374"/>
                </a:cubicBezTo>
                <a:cubicBezTo>
                  <a:pt x="2703492" y="87273"/>
                  <a:pt x="2773764" y="154573"/>
                  <a:pt x="2848288" y="138091"/>
                </a:cubicBezTo>
                <a:cubicBezTo>
                  <a:pt x="2968966" y="111391"/>
                  <a:pt x="3090169" y="10052"/>
                  <a:pt x="3176191" y="24431"/>
                </a:cubicBezTo>
                <a:cubicBezTo>
                  <a:pt x="3326290" y="49509"/>
                  <a:pt x="3197360" y="133268"/>
                  <a:pt x="3336920" y="247408"/>
                </a:cubicBezTo>
                <a:cubicBezTo>
                  <a:pt x="3349424" y="257626"/>
                  <a:pt x="3505215" y="142046"/>
                  <a:pt x="3581065" y="188932"/>
                </a:cubicBezTo>
                <a:cubicBezTo>
                  <a:pt x="3674082" y="246402"/>
                  <a:pt x="3659520" y="429236"/>
                  <a:pt x="3679363" y="446724"/>
                </a:cubicBezTo>
                <a:cubicBezTo>
                  <a:pt x="3896076" y="637696"/>
                  <a:pt x="3787331" y="450222"/>
                  <a:pt x="4039248" y="472442"/>
                </a:cubicBezTo>
                <a:cubicBezTo>
                  <a:pt x="4155400" y="482683"/>
                  <a:pt x="4246794" y="409394"/>
                  <a:pt x="4342326" y="433877"/>
                </a:cubicBezTo>
                <a:cubicBezTo>
                  <a:pt x="4453974" y="462475"/>
                  <a:pt x="4571292" y="584364"/>
                  <a:pt x="4740478" y="517453"/>
                </a:cubicBezTo>
                <a:cubicBezTo>
                  <a:pt x="4880679" y="462017"/>
                  <a:pt x="4965055" y="322594"/>
                  <a:pt x="5066416" y="285995"/>
                </a:cubicBezTo>
                <a:cubicBezTo>
                  <a:pt x="5192009" y="240664"/>
                  <a:pt x="5339708" y="366508"/>
                  <a:pt x="5439309" y="337430"/>
                </a:cubicBezTo>
                <a:cubicBezTo>
                  <a:pt x="5619331" y="284875"/>
                  <a:pt x="5447950" y="98040"/>
                  <a:pt x="5755966" y="67408"/>
                </a:cubicBezTo>
                <a:cubicBezTo>
                  <a:pt x="5826991" y="60344"/>
                  <a:pt x="5899366" y="196979"/>
                  <a:pt x="5972655" y="188955"/>
                </a:cubicBezTo>
                <a:cubicBezTo>
                  <a:pt x="6217212" y="162140"/>
                  <a:pt x="6059592" y="-4852"/>
                  <a:pt x="6306548" y="108"/>
                </a:cubicBezTo>
                <a:cubicBezTo>
                  <a:pt x="6386787" y="1708"/>
                  <a:pt x="6510803" y="72780"/>
                  <a:pt x="6596619" y="86725"/>
                </a:cubicBezTo>
                <a:cubicBezTo>
                  <a:pt x="6854114" y="128536"/>
                  <a:pt x="6824807" y="189206"/>
                  <a:pt x="7008053" y="292465"/>
                </a:cubicBezTo>
                <a:cubicBezTo>
                  <a:pt x="7107014" y="348243"/>
                  <a:pt x="7255307" y="243407"/>
                  <a:pt x="7380945" y="273171"/>
                </a:cubicBezTo>
                <a:cubicBezTo>
                  <a:pt x="7565471" y="316902"/>
                  <a:pt x="7735275" y="485037"/>
                  <a:pt x="7908143" y="517476"/>
                </a:cubicBezTo>
                <a:cubicBezTo>
                  <a:pt x="8042491" y="542690"/>
                  <a:pt x="8091755" y="349295"/>
                  <a:pt x="8165318" y="331030"/>
                </a:cubicBezTo>
                <a:cubicBezTo>
                  <a:pt x="8250860" y="309770"/>
                  <a:pt x="8356816" y="459777"/>
                  <a:pt x="8473928" y="443112"/>
                </a:cubicBezTo>
                <a:cubicBezTo>
                  <a:pt x="8575380" y="428688"/>
                  <a:pt x="8684468" y="261535"/>
                  <a:pt x="8801832" y="241007"/>
                </a:cubicBezTo>
                <a:cubicBezTo>
                  <a:pt x="8936431" y="217461"/>
                  <a:pt x="9048262" y="447867"/>
                  <a:pt x="9174724" y="421029"/>
                </a:cubicBezTo>
                <a:cubicBezTo>
                  <a:pt x="9266438" y="401576"/>
                  <a:pt x="9388419" y="362348"/>
                  <a:pt x="9503428" y="321611"/>
                </a:cubicBezTo>
                <a:cubicBezTo>
                  <a:pt x="9685302" y="257192"/>
                  <a:pt x="9849802" y="530323"/>
                  <a:pt x="9849802" y="530323"/>
                </a:cubicBezTo>
                <a:lnTo>
                  <a:pt x="9926955" y="707557"/>
                </a:lnTo>
                <a:cubicBezTo>
                  <a:pt x="9926955" y="707557"/>
                  <a:pt x="9627878" y="595543"/>
                  <a:pt x="9366336" y="628964"/>
                </a:cubicBezTo>
                <a:cubicBezTo>
                  <a:pt x="9189377" y="651573"/>
                  <a:pt x="9078529" y="823663"/>
                  <a:pt x="8901638" y="824417"/>
                </a:cubicBezTo>
                <a:cubicBezTo>
                  <a:pt x="8699145" y="825263"/>
                  <a:pt x="8657882" y="683531"/>
                  <a:pt x="8488627" y="707534"/>
                </a:cubicBezTo>
                <a:cubicBezTo>
                  <a:pt x="8288533" y="735926"/>
                  <a:pt x="8202717" y="900655"/>
                  <a:pt x="8143258" y="932042"/>
                </a:cubicBezTo>
                <a:cubicBezTo>
                  <a:pt x="8019174" y="997536"/>
                  <a:pt x="8078747" y="768890"/>
                  <a:pt x="7794117" y="707534"/>
                </a:cubicBezTo>
                <a:cubicBezTo>
                  <a:pt x="7577336" y="660808"/>
                  <a:pt x="7390844" y="691966"/>
                  <a:pt x="7262119" y="659825"/>
                </a:cubicBezTo>
                <a:cubicBezTo>
                  <a:pt x="6964368" y="585461"/>
                  <a:pt x="7209176" y="405233"/>
                  <a:pt x="6822887" y="340928"/>
                </a:cubicBezTo>
                <a:cubicBezTo>
                  <a:pt x="6436599" y="276646"/>
                  <a:pt x="6338438" y="453171"/>
                  <a:pt x="6030286" y="517476"/>
                </a:cubicBezTo>
                <a:cubicBezTo>
                  <a:pt x="5722133" y="581781"/>
                  <a:pt x="5760720" y="466041"/>
                  <a:pt x="5516393" y="504628"/>
                </a:cubicBezTo>
                <a:cubicBezTo>
                  <a:pt x="5272065" y="543216"/>
                  <a:pt x="5216447" y="666226"/>
                  <a:pt x="4974222" y="707580"/>
                </a:cubicBezTo>
                <a:cubicBezTo>
                  <a:pt x="4731997" y="748933"/>
                  <a:pt x="4475280" y="742830"/>
                  <a:pt x="4234450" y="791659"/>
                </a:cubicBezTo>
                <a:cubicBezTo>
                  <a:pt x="3993619" y="840488"/>
                  <a:pt x="3713767" y="524220"/>
                  <a:pt x="3425640" y="514413"/>
                </a:cubicBezTo>
                <a:cubicBezTo>
                  <a:pt x="3271243" y="509155"/>
                  <a:pt x="3168785" y="361914"/>
                  <a:pt x="3034642" y="337453"/>
                </a:cubicBezTo>
                <a:cubicBezTo>
                  <a:pt x="2918468" y="316262"/>
                  <a:pt x="2772369" y="414583"/>
                  <a:pt x="2623162" y="443112"/>
                </a:cubicBezTo>
                <a:cubicBezTo>
                  <a:pt x="2301705" y="504606"/>
                  <a:pt x="2177164" y="449787"/>
                  <a:pt x="2059412" y="573643"/>
                </a:cubicBezTo>
                <a:cubicBezTo>
                  <a:pt x="1941660" y="697498"/>
                  <a:pt x="1735463" y="804666"/>
                  <a:pt x="1664962" y="950398"/>
                </a:cubicBezTo>
                <a:cubicBezTo>
                  <a:pt x="1594462" y="1096131"/>
                  <a:pt x="1622123" y="1149646"/>
                  <a:pt x="1299682" y="1174312"/>
                </a:cubicBezTo>
                <a:cubicBezTo>
                  <a:pt x="977242" y="1198978"/>
                  <a:pt x="822366" y="1116819"/>
                  <a:pt x="655785" y="1031826"/>
                </a:cubicBezTo>
                <a:cubicBezTo>
                  <a:pt x="489181" y="946832"/>
                  <a:pt x="0" y="736863"/>
                  <a:pt x="0" y="736863"/>
                </a:cubicBezTo>
                <a:lnTo>
                  <a:pt x="321160" y="188955"/>
                </a:lnTo>
                <a:close/>
              </a:path>
            </a:pathLst>
          </a:custGeom>
          <a:solidFill>
            <a:srgbClr val="D0ECF4"/>
          </a:solidFill>
          <a:ln w="228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7" name="图形 10">
            <a:extLst>
              <a:ext uri="{FF2B5EF4-FFF2-40B4-BE49-F238E27FC236}">
                <a16:creationId xmlns:a16="http://schemas.microsoft.com/office/drawing/2014/main" id="{44317E77-D1F6-1739-AE0E-2A272769D6CE}"/>
              </a:ext>
            </a:extLst>
          </p:cNvPr>
          <p:cNvGrpSpPr/>
          <p:nvPr/>
        </p:nvGrpSpPr>
        <p:grpSpPr>
          <a:xfrm>
            <a:off x="9414479" y="3843463"/>
            <a:ext cx="2208876" cy="2658706"/>
            <a:chOff x="6739913" y="1523999"/>
            <a:chExt cx="4019842" cy="4838470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4B9FC9E5-6C2F-C7A8-A652-FBEC6B08CBD3}"/>
                </a:ext>
              </a:extLst>
            </p:cNvPr>
            <p:cNvSpPr/>
            <p:nvPr/>
          </p:nvSpPr>
          <p:spPr>
            <a:xfrm>
              <a:off x="6780121" y="4266559"/>
              <a:ext cx="2970672" cy="1743852"/>
            </a:xfrm>
            <a:custGeom>
              <a:avLst/>
              <a:gdLst>
                <a:gd name="connsiteX0" fmla="*/ 793101 w 2970672"/>
                <a:gd name="connsiteY0" fmla="*/ 1451085 h 1743852"/>
                <a:gd name="connsiteX1" fmla="*/ 796634 w 2970672"/>
                <a:gd name="connsiteY1" fmla="*/ 1433938 h 1743852"/>
                <a:gd name="connsiteX2" fmla="*/ 804960 w 2970672"/>
                <a:gd name="connsiteY2" fmla="*/ 1452476 h 1743852"/>
                <a:gd name="connsiteX3" fmla="*/ 793101 w 2970672"/>
                <a:gd name="connsiteY3" fmla="*/ 1451085 h 1743852"/>
                <a:gd name="connsiteX4" fmla="*/ 1994313 w 2970672"/>
                <a:gd name="connsiteY4" fmla="*/ 1268146 h 1743852"/>
                <a:gd name="connsiteX5" fmla="*/ 2037841 w 2970672"/>
                <a:gd name="connsiteY5" fmla="*/ 1138926 h 1743852"/>
                <a:gd name="connsiteX6" fmla="*/ 2061826 w 2970672"/>
                <a:gd name="connsiteY6" fmla="*/ 989750 h 1743852"/>
                <a:gd name="connsiteX7" fmla="*/ 2060676 w 2970672"/>
                <a:gd name="connsiteY7" fmla="*/ 939119 h 1743852"/>
                <a:gd name="connsiteX8" fmla="*/ 2085058 w 2970672"/>
                <a:gd name="connsiteY8" fmla="*/ 975529 h 1743852"/>
                <a:gd name="connsiteX9" fmla="*/ 2012862 w 2970672"/>
                <a:gd name="connsiteY9" fmla="*/ 1278085 h 1743852"/>
                <a:gd name="connsiteX10" fmla="*/ 1989820 w 2970672"/>
                <a:gd name="connsiteY10" fmla="*/ 1316114 h 1743852"/>
                <a:gd name="connsiteX11" fmla="*/ 1994318 w 2970672"/>
                <a:gd name="connsiteY11" fmla="*/ 1268140 h 1743852"/>
                <a:gd name="connsiteX12" fmla="*/ 1905398 w 2970672"/>
                <a:gd name="connsiteY12" fmla="*/ 1205186 h 1743852"/>
                <a:gd name="connsiteX13" fmla="*/ 1941035 w 2970672"/>
                <a:gd name="connsiteY13" fmla="*/ 981520 h 1743852"/>
                <a:gd name="connsiteX14" fmla="*/ 1961678 w 2970672"/>
                <a:gd name="connsiteY14" fmla="*/ 914093 h 1743852"/>
                <a:gd name="connsiteX15" fmla="*/ 1964217 w 2970672"/>
                <a:gd name="connsiteY15" fmla="*/ 947779 h 1743852"/>
                <a:gd name="connsiteX16" fmla="*/ 1905392 w 2970672"/>
                <a:gd name="connsiteY16" fmla="*/ 1205186 h 1743852"/>
                <a:gd name="connsiteX17" fmla="*/ 655234 w 2970672"/>
                <a:gd name="connsiteY17" fmla="*/ 1034531 h 1743852"/>
                <a:gd name="connsiteX18" fmla="*/ 642705 w 2970672"/>
                <a:gd name="connsiteY18" fmla="*/ 1014128 h 1743852"/>
                <a:gd name="connsiteX19" fmla="*/ 663275 w 2970672"/>
                <a:gd name="connsiteY19" fmla="*/ 642303 h 1743852"/>
                <a:gd name="connsiteX20" fmla="*/ 669576 w 2970672"/>
                <a:gd name="connsiteY20" fmla="*/ 744516 h 1743852"/>
                <a:gd name="connsiteX21" fmla="*/ 662438 w 2970672"/>
                <a:gd name="connsiteY21" fmla="*/ 992727 h 1743852"/>
                <a:gd name="connsiteX22" fmla="*/ 655234 w 2970672"/>
                <a:gd name="connsiteY22" fmla="*/ 1034525 h 1743852"/>
                <a:gd name="connsiteX23" fmla="*/ 1752647 w 2970672"/>
                <a:gd name="connsiteY23" fmla="*/ 1215197 h 1743852"/>
                <a:gd name="connsiteX24" fmla="*/ 1749701 w 2970672"/>
                <a:gd name="connsiteY24" fmla="*/ 1187313 h 1743852"/>
                <a:gd name="connsiteX25" fmla="*/ 1812945 w 2970672"/>
                <a:gd name="connsiteY25" fmla="*/ 782478 h 1743852"/>
                <a:gd name="connsiteX26" fmla="*/ 1777603 w 2970672"/>
                <a:gd name="connsiteY26" fmla="*/ 1115565 h 1743852"/>
                <a:gd name="connsiteX27" fmla="*/ 1767491 w 2970672"/>
                <a:gd name="connsiteY27" fmla="*/ 1169669 h 1743852"/>
                <a:gd name="connsiteX28" fmla="*/ 1752647 w 2970672"/>
                <a:gd name="connsiteY28" fmla="*/ 1215197 h 1743852"/>
                <a:gd name="connsiteX29" fmla="*/ 849933 w 2970672"/>
                <a:gd name="connsiteY29" fmla="*/ 961710 h 1743852"/>
                <a:gd name="connsiteX30" fmla="*/ 876139 w 2970672"/>
                <a:gd name="connsiteY30" fmla="*/ 804879 h 1743852"/>
                <a:gd name="connsiteX31" fmla="*/ 900437 w 2970672"/>
                <a:gd name="connsiteY31" fmla="*/ 768112 h 1743852"/>
                <a:gd name="connsiteX32" fmla="*/ 885755 w 2970672"/>
                <a:gd name="connsiteY32" fmla="*/ 877521 h 1743852"/>
                <a:gd name="connsiteX33" fmla="*/ 889460 w 2970672"/>
                <a:gd name="connsiteY33" fmla="*/ 1199010 h 1743852"/>
                <a:gd name="connsiteX34" fmla="*/ 874041 w 2970672"/>
                <a:gd name="connsiteY34" fmla="*/ 1252272 h 1743852"/>
                <a:gd name="connsiteX35" fmla="*/ 849922 w 2970672"/>
                <a:gd name="connsiteY35" fmla="*/ 961710 h 1743852"/>
                <a:gd name="connsiteX36" fmla="*/ 0 w 2970672"/>
                <a:gd name="connsiteY36" fmla="*/ 468164 h 1743852"/>
                <a:gd name="connsiteX37" fmla="*/ 89082 w 2970672"/>
                <a:gd name="connsiteY37" fmla="*/ 641516 h 1743852"/>
                <a:gd name="connsiteX38" fmla="*/ 90315 w 2970672"/>
                <a:gd name="connsiteY38" fmla="*/ 386460 h 1743852"/>
                <a:gd name="connsiteX39" fmla="*/ 102085 w 2970672"/>
                <a:gd name="connsiteY39" fmla="*/ 422641 h 1743852"/>
                <a:gd name="connsiteX40" fmla="*/ 108084 w 2970672"/>
                <a:gd name="connsiteY40" fmla="*/ 636301 h 1743852"/>
                <a:gd name="connsiteX41" fmla="*/ 113704 w 2970672"/>
                <a:gd name="connsiteY41" fmla="*/ 716464 h 1743852"/>
                <a:gd name="connsiteX42" fmla="*/ 115629 w 2970672"/>
                <a:gd name="connsiteY42" fmla="*/ 720361 h 1743852"/>
                <a:gd name="connsiteX43" fmla="*/ 115311 w 2970672"/>
                <a:gd name="connsiteY43" fmla="*/ 702829 h 1743852"/>
                <a:gd name="connsiteX44" fmla="*/ 122482 w 2970672"/>
                <a:gd name="connsiteY44" fmla="*/ 713013 h 1743852"/>
                <a:gd name="connsiteX45" fmla="*/ 143364 w 2970672"/>
                <a:gd name="connsiteY45" fmla="*/ 546757 h 1743852"/>
                <a:gd name="connsiteX46" fmla="*/ 176859 w 2970672"/>
                <a:gd name="connsiteY46" fmla="*/ 401384 h 1743852"/>
                <a:gd name="connsiteX47" fmla="*/ 176406 w 2970672"/>
                <a:gd name="connsiteY47" fmla="*/ 449347 h 1743852"/>
                <a:gd name="connsiteX48" fmla="*/ 200537 w 2970672"/>
                <a:gd name="connsiteY48" fmla="*/ 415902 h 1743852"/>
                <a:gd name="connsiteX49" fmla="*/ 204605 w 2970672"/>
                <a:gd name="connsiteY49" fmla="*/ 433445 h 1743852"/>
                <a:gd name="connsiteX50" fmla="*/ 176546 w 2970672"/>
                <a:gd name="connsiteY50" fmla="*/ 559868 h 1743852"/>
                <a:gd name="connsiteX51" fmla="*/ 174582 w 2970672"/>
                <a:gd name="connsiteY51" fmla="*/ 546054 h 1743852"/>
                <a:gd name="connsiteX52" fmla="*/ 177065 w 2970672"/>
                <a:gd name="connsiteY52" fmla="*/ 804890 h 1743852"/>
                <a:gd name="connsiteX53" fmla="*/ 236665 w 2970672"/>
                <a:gd name="connsiteY53" fmla="*/ 901916 h 1743852"/>
                <a:gd name="connsiteX54" fmla="*/ 267252 w 2970672"/>
                <a:gd name="connsiteY54" fmla="*/ 947751 h 1743852"/>
                <a:gd name="connsiteX55" fmla="*/ 290261 w 2970672"/>
                <a:gd name="connsiteY55" fmla="*/ 1009952 h 1743852"/>
                <a:gd name="connsiteX56" fmla="*/ 294948 w 2970672"/>
                <a:gd name="connsiteY56" fmla="*/ 924138 h 1743852"/>
                <a:gd name="connsiteX57" fmla="*/ 299937 w 2970672"/>
                <a:gd name="connsiteY57" fmla="*/ 843238 h 1743852"/>
                <a:gd name="connsiteX58" fmla="*/ 330703 w 2970672"/>
                <a:gd name="connsiteY58" fmla="*/ 528678 h 1743852"/>
                <a:gd name="connsiteX59" fmla="*/ 368433 w 2970672"/>
                <a:gd name="connsiteY59" fmla="*/ 433618 h 1743852"/>
                <a:gd name="connsiteX60" fmla="*/ 387184 w 2970672"/>
                <a:gd name="connsiteY60" fmla="*/ 410826 h 1743852"/>
                <a:gd name="connsiteX61" fmla="*/ 371603 w 2970672"/>
                <a:gd name="connsiteY61" fmla="*/ 591610 h 1743852"/>
                <a:gd name="connsiteX62" fmla="*/ 365347 w 2970672"/>
                <a:gd name="connsiteY62" fmla="*/ 784745 h 1743852"/>
                <a:gd name="connsiteX63" fmla="*/ 366296 w 2970672"/>
                <a:gd name="connsiteY63" fmla="*/ 1082376 h 1743852"/>
                <a:gd name="connsiteX64" fmla="*/ 369867 w 2970672"/>
                <a:gd name="connsiteY64" fmla="*/ 1174683 h 1743852"/>
                <a:gd name="connsiteX65" fmla="*/ 368991 w 2970672"/>
                <a:gd name="connsiteY65" fmla="*/ 1089037 h 1743852"/>
                <a:gd name="connsiteX66" fmla="*/ 404427 w 2970672"/>
                <a:gd name="connsiteY66" fmla="*/ 1131656 h 1743852"/>
                <a:gd name="connsiteX67" fmla="*/ 431264 w 2970672"/>
                <a:gd name="connsiteY67" fmla="*/ 1126374 h 1743852"/>
                <a:gd name="connsiteX68" fmla="*/ 408044 w 2970672"/>
                <a:gd name="connsiteY68" fmla="*/ 800837 h 1743852"/>
                <a:gd name="connsiteX69" fmla="*/ 470311 w 2970672"/>
                <a:gd name="connsiteY69" fmla="*/ 518159 h 1743852"/>
                <a:gd name="connsiteX70" fmla="*/ 491824 w 2970672"/>
                <a:gd name="connsiteY70" fmla="*/ 591191 h 1743852"/>
                <a:gd name="connsiteX71" fmla="*/ 470222 w 2970672"/>
                <a:gd name="connsiteY71" fmla="*/ 1110227 h 1743852"/>
                <a:gd name="connsiteX72" fmla="*/ 445841 w 2970672"/>
                <a:gd name="connsiteY72" fmla="*/ 1174666 h 1743852"/>
                <a:gd name="connsiteX73" fmla="*/ 493024 w 2970672"/>
                <a:gd name="connsiteY73" fmla="*/ 1238955 h 1743852"/>
                <a:gd name="connsiteX74" fmla="*/ 496082 w 2970672"/>
                <a:gd name="connsiteY74" fmla="*/ 1345701 h 1743852"/>
                <a:gd name="connsiteX75" fmla="*/ 494726 w 2970672"/>
                <a:gd name="connsiteY75" fmla="*/ 1198877 h 1743852"/>
                <a:gd name="connsiteX76" fmla="*/ 502176 w 2970672"/>
                <a:gd name="connsiteY76" fmla="*/ 1058249 h 1743852"/>
                <a:gd name="connsiteX77" fmla="*/ 518321 w 2970672"/>
                <a:gd name="connsiteY77" fmla="*/ 776280 h 1743852"/>
                <a:gd name="connsiteX78" fmla="*/ 516926 w 2970672"/>
                <a:gd name="connsiteY78" fmla="*/ 795309 h 1743852"/>
                <a:gd name="connsiteX79" fmla="*/ 574829 w 2970672"/>
                <a:gd name="connsiteY79" fmla="*/ 552492 h 1743852"/>
                <a:gd name="connsiteX80" fmla="*/ 565303 w 2970672"/>
                <a:gd name="connsiteY80" fmla="*/ 614229 h 1743852"/>
                <a:gd name="connsiteX81" fmla="*/ 619049 w 2970672"/>
                <a:gd name="connsiteY81" fmla="*/ 553609 h 1743852"/>
                <a:gd name="connsiteX82" fmla="*/ 622950 w 2970672"/>
                <a:gd name="connsiteY82" fmla="*/ 567540 h 1743852"/>
                <a:gd name="connsiteX83" fmla="*/ 621449 w 2970672"/>
                <a:gd name="connsiteY83" fmla="*/ 581655 h 1743852"/>
                <a:gd name="connsiteX84" fmla="*/ 585176 w 2970672"/>
                <a:gd name="connsiteY84" fmla="*/ 969733 h 1743852"/>
                <a:gd name="connsiteX85" fmla="*/ 587268 w 2970672"/>
                <a:gd name="connsiteY85" fmla="*/ 1195013 h 1743852"/>
                <a:gd name="connsiteX86" fmla="*/ 593457 w 2970672"/>
                <a:gd name="connsiteY86" fmla="*/ 1303585 h 1743852"/>
                <a:gd name="connsiteX87" fmla="*/ 589506 w 2970672"/>
                <a:gd name="connsiteY87" fmla="*/ 1415390 h 1743852"/>
                <a:gd name="connsiteX88" fmla="*/ 591973 w 2970672"/>
                <a:gd name="connsiteY88" fmla="*/ 1421643 h 1743852"/>
                <a:gd name="connsiteX89" fmla="*/ 594434 w 2970672"/>
                <a:gd name="connsiteY89" fmla="*/ 1432397 h 1743852"/>
                <a:gd name="connsiteX90" fmla="*/ 599992 w 2970672"/>
                <a:gd name="connsiteY90" fmla="*/ 1453067 h 1743852"/>
                <a:gd name="connsiteX91" fmla="*/ 597196 w 2970672"/>
                <a:gd name="connsiteY91" fmla="*/ 1420214 h 1743852"/>
                <a:gd name="connsiteX92" fmla="*/ 600159 w 2970672"/>
                <a:gd name="connsiteY92" fmla="*/ 1387628 h 1743852"/>
                <a:gd name="connsiteX93" fmla="*/ 595634 w 2970672"/>
                <a:gd name="connsiteY93" fmla="*/ 1329007 h 1743852"/>
                <a:gd name="connsiteX94" fmla="*/ 651484 w 2970672"/>
                <a:gd name="connsiteY94" fmla="*/ 1375149 h 1743852"/>
                <a:gd name="connsiteX95" fmla="*/ 655490 w 2970672"/>
                <a:gd name="connsiteY95" fmla="*/ 1363681 h 1743852"/>
                <a:gd name="connsiteX96" fmla="*/ 649396 w 2970672"/>
                <a:gd name="connsiteY96" fmla="*/ 1259184 h 1743852"/>
                <a:gd name="connsiteX97" fmla="*/ 646450 w 2970672"/>
                <a:gd name="connsiteY97" fmla="*/ 1142701 h 1743852"/>
                <a:gd name="connsiteX98" fmla="*/ 653755 w 2970672"/>
                <a:gd name="connsiteY98" fmla="*/ 1088194 h 1743852"/>
                <a:gd name="connsiteX99" fmla="*/ 675391 w 2970672"/>
                <a:gd name="connsiteY99" fmla="*/ 1244170 h 1743852"/>
                <a:gd name="connsiteX100" fmla="*/ 685659 w 2970672"/>
                <a:gd name="connsiteY100" fmla="*/ 1128982 h 1743852"/>
                <a:gd name="connsiteX101" fmla="*/ 774200 w 2970672"/>
                <a:gd name="connsiteY101" fmla="*/ 858777 h 1743852"/>
                <a:gd name="connsiteX102" fmla="*/ 762575 w 2970672"/>
                <a:gd name="connsiteY102" fmla="*/ 1010158 h 1743852"/>
                <a:gd name="connsiteX103" fmla="*/ 765740 w 2970672"/>
                <a:gd name="connsiteY103" fmla="*/ 1170736 h 1743852"/>
                <a:gd name="connsiteX104" fmla="*/ 788960 w 2970672"/>
                <a:gd name="connsiteY104" fmla="*/ 1478489 h 1743852"/>
                <a:gd name="connsiteX105" fmla="*/ 935500 w 2970672"/>
                <a:gd name="connsiteY105" fmla="*/ 1562650 h 1743852"/>
                <a:gd name="connsiteX106" fmla="*/ 919249 w 2970672"/>
                <a:gd name="connsiteY106" fmla="*/ 1364976 h 1743852"/>
                <a:gd name="connsiteX107" fmla="*/ 921236 w 2970672"/>
                <a:gd name="connsiteY107" fmla="*/ 1212193 h 1743852"/>
                <a:gd name="connsiteX108" fmla="*/ 927648 w 2970672"/>
                <a:gd name="connsiteY108" fmla="*/ 1190468 h 1743852"/>
                <a:gd name="connsiteX109" fmla="*/ 942916 w 2970672"/>
                <a:gd name="connsiteY109" fmla="*/ 1178670 h 1743852"/>
                <a:gd name="connsiteX110" fmla="*/ 947861 w 2970672"/>
                <a:gd name="connsiteY110" fmla="*/ 1196733 h 1743852"/>
                <a:gd name="connsiteX111" fmla="*/ 1001836 w 2970672"/>
                <a:gd name="connsiteY111" fmla="*/ 1594499 h 1743852"/>
                <a:gd name="connsiteX112" fmla="*/ 1004414 w 2970672"/>
                <a:gd name="connsiteY112" fmla="*/ 1596481 h 1743852"/>
                <a:gd name="connsiteX113" fmla="*/ 1049795 w 2970672"/>
                <a:gd name="connsiteY113" fmla="*/ 1613304 h 1743852"/>
                <a:gd name="connsiteX114" fmla="*/ 1034253 w 2970672"/>
                <a:gd name="connsiteY114" fmla="*/ 1408125 h 1743852"/>
                <a:gd name="connsiteX115" fmla="*/ 1052278 w 2970672"/>
                <a:gd name="connsiteY115" fmla="*/ 1212696 h 1743852"/>
                <a:gd name="connsiteX116" fmla="*/ 1053657 w 2970672"/>
                <a:gd name="connsiteY116" fmla="*/ 1209390 h 1743852"/>
                <a:gd name="connsiteX117" fmla="*/ 1058344 w 2970672"/>
                <a:gd name="connsiteY117" fmla="*/ 905662 h 1743852"/>
                <a:gd name="connsiteX118" fmla="*/ 1065264 w 2970672"/>
                <a:gd name="connsiteY118" fmla="*/ 892173 h 1743852"/>
                <a:gd name="connsiteX119" fmla="*/ 1072575 w 2970672"/>
                <a:gd name="connsiteY119" fmla="*/ 929448 h 1743852"/>
                <a:gd name="connsiteX120" fmla="*/ 1071955 w 2970672"/>
                <a:gd name="connsiteY120" fmla="*/ 1063079 h 1743852"/>
                <a:gd name="connsiteX121" fmla="*/ 1081794 w 2970672"/>
                <a:gd name="connsiteY121" fmla="*/ 1030812 h 1743852"/>
                <a:gd name="connsiteX122" fmla="*/ 1115243 w 2970672"/>
                <a:gd name="connsiteY122" fmla="*/ 879219 h 1743852"/>
                <a:gd name="connsiteX123" fmla="*/ 1137621 w 2970672"/>
                <a:gd name="connsiteY123" fmla="*/ 828341 h 1743852"/>
                <a:gd name="connsiteX124" fmla="*/ 1138224 w 2970672"/>
                <a:gd name="connsiteY124" fmla="*/ 937600 h 1743852"/>
                <a:gd name="connsiteX125" fmla="*/ 1096147 w 2970672"/>
                <a:gd name="connsiteY125" fmla="*/ 1638167 h 1743852"/>
                <a:gd name="connsiteX126" fmla="*/ 1095098 w 2970672"/>
                <a:gd name="connsiteY126" fmla="*/ 1691217 h 1743852"/>
                <a:gd name="connsiteX127" fmla="*/ 1101465 w 2970672"/>
                <a:gd name="connsiteY127" fmla="*/ 1634589 h 1743852"/>
                <a:gd name="connsiteX128" fmla="*/ 1117515 w 2970672"/>
                <a:gd name="connsiteY128" fmla="*/ 1581271 h 1743852"/>
                <a:gd name="connsiteX129" fmla="*/ 1177254 w 2970672"/>
                <a:gd name="connsiteY129" fmla="*/ 1441861 h 1743852"/>
                <a:gd name="connsiteX130" fmla="*/ 1167466 w 2970672"/>
                <a:gd name="connsiteY130" fmla="*/ 1537781 h 1743852"/>
                <a:gd name="connsiteX131" fmla="*/ 1163376 w 2970672"/>
                <a:gd name="connsiteY131" fmla="*/ 1653405 h 1743852"/>
                <a:gd name="connsiteX132" fmla="*/ 1242736 w 2970672"/>
                <a:gd name="connsiteY132" fmla="*/ 1674327 h 1743852"/>
                <a:gd name="connsiteX133" fmla="*/ 1284412 w 2970672"/>
                <a:gd name="connsiteY133" fmla="*/ 1454352 h 1743852"/>
                <a:gd name="connsiteX134" fmla="*/ 1264718 w 2970672"/>
                <a:gd name="connsiteY134" fmla="*/ 1568848 h 1743852"/>
                <a:gd name="connsiteX135" fmla="*/ 1261961 w 2970672"/>
                <a:gd name="connsiteY135" fmla="*/ 1711446 h 1743852"/>
                <a:gd name="connsiteX136" fmla="*/ 1265622 w 2970672"/>
                <a:gd name="connsiteY136" fmla="*/ 1680636 h 1743852"/>
                <a:gd name="connsiteX137" fmla="*/ 1328269 w 2970672"/>
                <a:gd name="connsiteY137" fmla="*/ 1692641 h 1743852"/>
                <a:gd name="connsiteX138" fmla="*/ 1333253 w 2970672"/>
                <a:gd name="connsiteY138" fmla="*/ 1387109 h 1743852"/>
                <a:gd name="connsiteX139" fmla="*/ 1380442 w 2970672"/>
                <a:gd name="connsiteY139" fmla="*/ 1119239 h 1743852"/>
                <a:gd name="connsiteX140" fmla="*/ 1381329 w 2970672"/>
                <a:gd name="connsiteY140" fmla="*/ 1125933 h 1743852"/>
                <a:gd name="connsiteX141" fmla="*/ 1403635 w 2970672"/>
                <a:gd name="connsiteY141" fmla="*/ 1030711 h 1743852"/>
                <a:gd name="connsiteX142" fmla="*/ 1433245 w 2970672"/>
                <a:gd name="connsiteY142" fmla="*/ 943764 h 1743852"/>
                <a:gd name="connsiteX143" fmla="*/ 1518733 w 2970672"/>
                <a:gd name="connsiteY143" fmla="*/ 804377 h 1743852"/>
                <a:gd name="connsiteX144" fmla="*/ 1514922 w 2970672"/>
                <a:gd name="connsiteY144" fmla="*/ 832233 h 1743852"/>
                <a:gd name="connsiteX145" fmla="*/ 1437274 w 2970672"/>
                <a:gd name="connsiteY145" fmla="*/ 1032481 h 1743852"/>
                <a:gd name="connsiteX146" fmla="*/ 1400560 w 2970672"/>
                <a:gd name="connsiteY146" fmla="*/ 1312133 h 1743852"/>
                <a:gd name="connsiteX147" fmla="*/ 1382741 w 2970672"/>
                <a:gd name="connsiteY147" fmla="*/ 1295539 h 1743852"/>
                <a:gd name="connsiteX148" fmla="*/ 1378684 w 2970672"/>
                <a:gd name="connsiteY148" fmla="*/ 1205861 h 1743852"/>
                <a:gd name="connsiteX149" fmla="*/ 1348862 w 2970672"/>
                <a:gd name="connsiteY149" fmla="*/ 1581115 h 1743852"/>
                <a:gd name="connsiteX150" fmla="*/ 1373036 w 2970672"/>
                <a:gd name="connsiteY150" fmla="*/ 1635549 h 1743852"/>
                <a:gd name="connsiteX151" fmla="*/ 1387222 w 2970672"/>
                <a:gd name="connsiteY151" fmla="*/ 1703545 h 1743852"/>
                <a:gd name="connsiteX152" fmla="*/ 1484006 w 2970672"/>
                <a:gd name="connsiteY152" fmla="*/ 1709821 h 1743852"/>
                <a:gd name="connsiteX153" fmla="*/ 1483894 w 2970672"/>
                <a:gd name="connsiteY153" fmla="*/ 1737951 h 1743852"/>
                <a:gd name="connsiteX154" fmla="*/ 1490780 w 2970672"/>
                <a:gd name="connsiteY154" fmla="*/ 1641428 h 1743852"/>
                <a:gd name="connsiteX155" fmla="*/ 1547646 w 2970672"/>
                <a:gd name="connsiteY155" fmla="*/ 1392402 h 1743852"/>
                <a:gd name="connsiteX156" fmla="*/ 1550531 w 2970672"/>
                <a:gd name="connsiteY156" fmla="*/ 1406333 h 1743852"/>
                <a:gd name="connsiteX157" fmla="*/ 1517863 w 2970672"/>
                <a:gd name="connsiteY157" fmla="*/ 1538077 h 1743852"/>
                <a:gd name="connsiteX158" fmla="*/ 1495407 w 2970672"/>
                <a:gd name="connsiteY158" fmla="*/ 1709469 h 1743852"/>
                <a:gd name="connsiteX159" fmla="*/ 1510273 w 2970672"/>
                <a:gd name="connsiteY159" fmla="*/ 1713847 h 1743852"/>
                <a:gd name="connsiteX160" fmla="*/ 1507706 w 2970672"/>
                <a:gd name="connsiteY160" fmla="*/ 1743853 h 1743852"/>
                <a:gd name="connsiteX161" fmla="*/ 1512360 w 2970672"/>
                <a:gd name="connsiteY161" fmla="*/ 1687046 h 1743852"/>
                <a:gd name="connsiteX162" fmla="*/ 1572072 w 2970672"/>
                <a:gd name="connsiteY162" fmla="*/ 1344641 h 1743852"/>
                <a:gd name="connsiteX163" fmla="*/ 1687026 w 2970672"/>
                <a:gd name="connsiteY163" fmla="*/ 1003575 h 1743852"/>
                <a:gd name="connsiteX164" fmla="*/ 1666835 w 2970672"/>
                <a:gd name="connsiteY164" fmla="*/ 1080695 h 1743852"/>
                <a:gd name="connsiteX165" fmla="*/ 1595337 w 2970672"/>
                <a:gd name="connsiteY165" fmla="*/ 1334814 h 1743852"/>
                <a:gd name="connsiteX166" fmla="*/ 1530849 w 2970672"/>
                <a:gd name="connsiteY166" fmla="*/ 1706918 h 1743852"/>
                <a:gd name="connsiteX167" fmla="*/ 1574500 w 2970672"/>
                <a:gd name="connsiteY167" fmla="*/ 1704528 h 1743852"/>
                <a:gd name="connsiteX168" fmla="*/ 1602106 w 2970672"/>
                <a:gd name="connsiteY168" fmla="*/ 1539406 h 1743852"/>
                <a:gd name="connsiteX169" fmla="*/ 1635043 w 2970672"/>
                <a:gd name="connsiteY169" fmla="*/ 1380587 h 1743852"/>
                <a:gd name="connsiteX170" fmla="*/ 1672974 w 2970672"/>
                <a:gd name="connsiteY170" fmla="*/ 1432911 h 1743852"/>
                <a:gd name="connsiteX171" fmla="*/ 1663381 w 2970672"/>
                <a:gd name="connsiteY171" fmla="*/ 1524704 h 1743852"/>
                <a:gd name="connsiteX172" fmla="*/ 1639753 w 2970672"/>
                <a:gd name="connsiteY172" fmla="*/ 1699871 h 1743852"/>
                <a:gd name="connsiteX173" fmla="*/ 1656718 w 2970672"/>
                <a:gd name="connsiteY173" fmla="*/ 1697951 h 1743852"/>
                <a:gd name="connsiteX174" fmla="*/ 1677410 w 2970672"/>
                <a:gd name="connsiteY174" fmla="*/ 1705790 h 1743852"/>
                <a:gd name="connsiteX175" fmla="*/ 1678783 w 2970672"/>
                <a:gd name="connsiteY175" fmla="*/ 1701865 h 1743852"/>
                <a:gd name="connsiteX176" fmla="*/ 1680893 w 2970672"/>
                <a:gd name="connsiteY176" fmla="*/ 1693908 h 1743852"/>
                <a:gd name="connsiteX177" fmla="*/ 1686802 w 2970672"/>
                <a:gd name="connsiteY177" fmla="*/ 1655851 h 1743852"/>
                <a:gd name="connsiteX178" fmla="*/ 1786348 w 2970672"/>
                <a:gd name="connsiteY178" fmla="*/ 1333568 h 1743852"/>
                <a:gd name="connsiteX179" fmla="*/ 1805277 w 2970672"/>
                <a:gd name="connsiteY179" fmla="*/ 1272071 h 1743852"/>
                <a:gd name="connsiteX180" fmla="*/ 1833063 w 2970672"/>
                <a:gd name="connsiteY180" fmla="*/ 1218983 h 1743852"/>
                <a:gd name="connsiteX181" fmla="*/ 1804702 w 2970672"/>
                <a:gd name="connsiteY181" fmla="*/ 1335383 h 1743852"/>
                <a:gd name="connsiteX182" fmla="*/ 1701189 w 2970672"/>
                <a:gd name="connsiteY182" fmla="*/ 1691619 h 1743852"/>
                <a:gd name="connsiteX183" fmla="*/ 1833543 w 2970672"/>
                <a:gd name="connsiteY183" fmla="*/ 1662093 h 1743852"/>
                <a:gd name="connsiteX184" fmla="*/ 1878656 w 2970672"/>
                <a:gd name="connsiteY184" fmla="*/ 1522231 h 1743852"/>
                <a:gd name="connsiteX185" fmla="*/ 1886251 w 2970672"/>
                <a:gd name="connsiteY185" fmla="*/ 1497702 h 1743852"/>
                <a:gd name="connsiteX186" fmla="*/ 1907273 w 2970672"/>
                <a:gd name="connsiteY186" fmla="*/ 1484045 h 1743852"/>
                <a:gd name="connsiteX187" fmla="*/ 1877311 w 2970672"/>
                <a:gd name="connsiteY187" fmla="*/ 1645588 h 1743852"/>
                <a:gd name="connsiteX188" fmla="*/ 1901731 w 2970672"/>
                <a:gd name="connsiteY188" fmla="*/ 1637162 h 1743852"/>
                <a:gd name="connsiteX189" fmla="*/ 1920800 w 2970672"/>
                <a:gd name="connsiteY189" fmla="*/ 1635716 h 1743852"/>
                <a:gd name="connsiteX190" fmla="*/ 1929109 w 2970672"/>
                <a:gd name="connsiteY190" fmla="*/ 1620635 h 1743852"/>
                <a:gd name="connsiteX191" fmla="*/ 1936236 w 2970672"/>
                <a:gd name="connsiteY191" fmla="*/ 1608150 h 1743852"/>
                <a:gd name="connsiteX192" fmla="*/ 2224432 w 2970672"/>
                <a:gd name="connsiteY192" fmla="*/ 1043861 h 1743852"/>
                <a:gd name="connsiteX193" fmla="*/ 2306806 w 2970672"/>
                <a:gd name="connsiteY193" fmla="*/ 844260 h 1743852"/>
                <a:gd name="connsiteX194" fmla="*/ 2318592 w 2970672"/>
                <a:gd name="connsiteY194" fmla="*/ 834489 h 1743852"/>
                <a:gd name="connsiteX195" fmla="*/ 2037874 w 2970672"/>
                <a:gd name="connsiteY195" fmla="*/ 1565369 h 1743852"/>
                <a:gd name="connsiteX196" fmla="*/ 2048622 w 2970672"/>
                <a:gd name="connsiteY196" fmla="*/ 1572840 h 1743852"/>
                <a:gd name="connsiteX197" fmla="*/ 2062864 w 2970672"/>
                <a:gd name="connsiteY197" fmla="*/ 1565542 h 1743852"/>
                <a:gd name="connsiteX198" fmla="*/ 2072027 w 2970672"/>
                <a:gd name="connsiteY198" fmla="*/ 1564241 h 1743852"/>
                <a:gd name="connsiteX199" fmla="*/ 2073980 w 2970672"/>
                <a:gd name="connsiteY199" fmla="*/ 1564984 h 1743852"/>
                <a:gd name="connsiteX200" fmla="*/ 2089684 w 2970672"/>
                <a:gd name="connsiteY200" fmla="*/ 1558529 h 1743852"/>
                <a:gd name="connsiteX201" fmla="*/ 2114981 w 2970672"/>
                <a:gd name="connsiteY201" fmla="*/ 1537440 h 1743852"/>
                <a:gd name="connsiteX202" fmla="*/ 2145662 w 2970672"/>
                <a:gd name="connsiteY202" fmla="*/ 1519830 h 1743852"/>
                <a:gd name="connsiteX203" fmla="*/ 2202288 w 2970672"/>
                <a:gd name="connsiteY203" fmla="*/ 1484810 h 1743852"/>
                <a:gd name="connsiteX204" fmla="*/ 2262324 w 2970672"/>
                <a:gd name="connsiteY204" fmla="*/ 1201970 h 1743852"/>
                <a:gd name="connsiteX205" fmla="*/ 2315439 w 2970672"/>
                <a:gd name="connsiteY205" fmla="*/ 953647 h 1743852"/>
                <a:gd name="connsiteX206" fmla="*/ 2328721 w 2970672"/>
                <a:gd name="connsiteY206" fmla="*/ 925796 h 1743852"/>
                <a:gd name="connsiteX207" fmla="*/ 2288536 w 2970672"/>
                <a:gd name="connsiteY207" fmla="*/ 1334116 h 1743852"/>
                <a:gd name="connsiteX208" fmla="*/ 2267804 w 2970672"/>
                <a:gd name="connsiteY208" fmla="*/ 1449343 h 1743852"/>
                <a:gd name="connsiteX209" fmla="*/ 2279925 w 2970672"/>
                <a:gd name="connsiteY209" fmla="*/ 1428572 h 1743852"/>
                <a:gd name="connsiteX210" fmla="*/ 2289389 w 2970672"/>
                <a:gd name="connsiteY210" fmla="*/ 1422045 h 1743852"/>
                <a:gd name="connsiteX211" fmla="*/ 2299323 w 2970672"/>
                <a:gd name="connsiteY211" fmla="*/ 1422542 h 1743852"/>
                <a:gd name="connsiteX212" fmla="*/ 2312152 w 2970672"/>
                <a:gd name="connsiteY212" fmla="*/ 1389091 h 1743852"/>
                <a:gd name="connsiteX213" fmla="*/ 2325094 w 2970672"/>
                <a:gd name="connsiteY213" fmla="*/ 1357723 h 1743852"/>
                <a:gd name="connsiteX214" fmla="*/ 2457520 w 2970672"/>
                <a:gd name="connsiteY214" fmla="*/ 963368 h 1743852"/>
                <a:gd name="connsiteX215" fmla="*/ 2484273 w 2970672"/>
                <a:gd name="connsiteY215" fmla="*/ 904741 h 1743852"/>
                <a:gd name="connsiteX216" fmla="*/ 2483034 w 2970672"/>
                <a:gd name="connsiteY216" fmla="*/ 935853 h 1743852"/>
                <a:gd name="connsiteX217" fmla="*/ 2473698 w 2970672"/>
                <a:gd name="connsiteY217" fmla="*/ 966908 h 1743852"/>
                <a:gd name="connsiteX218" fmla="*/ 2455667 w 2970672"/>
                <a:gd name="connsiteY218" fmla="*/ 1029366 h 1743852"/>
                <a:gd name="connsiteX219" fmla="*/ 2336768 w 2970672"/>
                <a:gd name="connsiteY219" fmla="*/ 1382156 h 1743852"/>
                <a:gd name="connsiteX220" fmla="*/ 2409968 w 2970672"/>
                <a:gd name="connsiteY220" fmla="*/ 1325701 h 1743852"/>
                <a:gd name="connsiteX221" fmla="*/ 2444104 w 2970672"/>
                <a:gd name="connsiteY221" fmla="*/ 1295505 h 1743852"/>
                <a:gd name="connsiteX222" fmla="*/ 2479239 w 2970672"/>
                <a:gd name="connsiteY222" fmla="*/ 1262864 h 1743852"/>
                <a:gd name="connsiteX223" fmla="*/ 2512410 w 2970672"/>
                <a:gd name="connsiteY223" fmla="*/ 1215432 h 1743852"/>
                <a:gd name="connsiteX224" fmla="*/ 2519670 w 2970672"/>
                <a:gd name="connsiteY224" fmla="*/ 1220920 h 1743852"/>
                <a:gd name="connsiteX225" fmla="*/ 2538360 w 2970672"/>
                <a:gd name="connsiteY225" fmla="*/ 1204868 h 1743852"/>
                <a:gd name="connsiteX226" fmla="*/ 2546228 w 2970672"/>
                <a:gd name="connsiteY226" fmla="*/ 1196610 h 1743852"/>
                <a:gd name="connsiteX227" fmla="*/ 2556591 w 2970672"/>
                <a:gd name="connsiteY227" fmla="*/ 1189200 h 1743852"/>
                <a:gd name="connsiteX228" fmla="*/ 2600086 w 2970672"/>
                <a:gd name="connsiteY228" fmla="*/ 1061678 h 1743852"/>
                <a:gd name="connsiteX229" fmla="*/ 2706518 w 2970672"/>
                <a:gd name="connsiteY229" fmla="*/ 693616 h 1743852"/>
                <a:gd name="connsiteX230" fmla="*/ 2710536 w 2970672"/>
                <a:gd name="connsiteY230" fmla="*/ 677284 h 1743852"/>
                <a:gd name="connsiteX231" fmla="*/ 2721441 w 2970672"/>
                <a:gd name="connsiteY231" fmla="*/ 665095 h 1743852"/>
                <a:gd name="connsiteX232" fmla="*/ 2725285 w 2970672"/>
                <a:gd name="connsiteY232" fmla="*/ 744259 h 1743852"/>
                <a:gd name="connsiteX233" fmla="*/ 2684112 w 2970672"/>
                <a:gd name="connsiteY233" fmla="*/ 982498 h 1743852"/>
                <a:gd name="connsiteX234" fmla="*/ 2724298 w 2970672"/>
                <a:gd name="connsiteY234" fmla="*/ 995541 h 1743852"/>
                <a:gd name="connsiteX235" fmla="*/ 2821232 w 2970672"/>
                <a:gd name="connsiteY235" fmla="*/ 725755 h 1743852"/>
                <a:gd name="connsiteX236" fmla="*/ 2789774 w 2970672"/>
                <a:gd name="connsiteY236" fmla="*/ 910453 h 1743852"/>
                <a:gd name="connsiteX237" fmla="*/ 2861283 w 2970672"/>
                <a:gd name="connsiteY237" fmla="*/ 816074 h 1743852"/>
                <a:gd name="connsiteX238" fmla="*/ 2930476 w 2970672"/>
                <a:gd name="connsiteY238" fmla="*/ 721461 h 1743852"/>
                <a:gd name="connsiteX239" fmla="*/ 2948836 w 2970672"/>
                <a:gd name="connsiteY239" fmla="*/ 589969 h 1743852"/>
                <a:gd name="connsiteX240" fmla="*/ 2970673 w 2970672"/>
                <a:gd name="connsiteY240" fmla="*/ 166323 h 1743852"/>
                <a:gd name="connsiteX241" fmla="*/ 2850066 w 2970672"/>
                <a:gd name="connsiteY241" fmla="*/ 261874 h 1743852"/>
                <a:gd name="connsiteX242" fmla="*/ 2692796 w 2970672"/>
                <a:gd name="connsiteY242" fmla="*/ 530872 h 1743852"/>
                <a:gd name="connsiteX243" fmla="*/ 2511489 w 2970672"/>
                <a:gd name="connsiteY243" fmla="*/ 529756 h 1743852"/>
                <a:gd name="connsiteX244" fmla="*/ 2346953 w 2970672"/>
                <a:gd name="connsiteY244" fmla="*/ 683627 h 1743852"/>
                <a:gd name="connsiteX245" fmla="*/ 2063305 w 2970672"/>
                <a:gd name="connsiteY245" fmla="*/ 698870 h 1743852"/>
                <a:gd name="connsiteX246" fmla="*/ 1695207 w 2970672"/>
                <a:gd name="connsiteY246" fmla="*/ 592989 h 1743852"/>
                <a:gd name="connsiteX247" fmla="*/ 1447085 w 2970672"/>
                <a:gd name="connsiteY247" fmla="*/ 611783 h 1743852"/>
                <a:gd name="connsiteX248" fmla="*/ 1037239 w 2970672"/>
                <a:gd name="connsiteY248" fmla="*/ 599690 h 1743852"/>
                <a:gd name="connsiteX249" fmla="*/ 934802 w 2970672"/>
                <a:gd name="connsiteY249" fmla="*/ 541381 h 1743852"/>
                <a:gd name="connsiteX250" fmla="*/ 851987 w 2970672"/>
                <a:gd name="connsiteY250" fmla="*/ 467443 h 1743852"/>
                <a:gd name="connsiteX251" fmla="*/ 731927 w 2970672"/>
                <a:gd name="connsiteY251" fmla="*/ 273359 h 1743852"/>
                <a:gd name="connsiteX252" fmla="*/ 266175 w 2970672"/>
                <a:gd name="connsiteY252" fmla="*/ 232778 h 1743852"/>
                <a:gd name="connsiteX253" fmla="*/ 251621 w 2970672"/>
                <a:gd name="connsiteY253" fmla="*/ 167155 h 1743852"/>
                <a:gd name="connsiteX254" fmla="*/ 56285 w 2970672"/>
                <a:gd name="connsiteY254" fmla="*/ 0 h 1743852"/>
                <a:gd name="connsiteX255" fmla="*/ 20218 w 2970672"/>
                <a:gd name="connsiteY255" fmla="*/ 225827 h 1743852"/>
                <a:gd name="connsiteX256" fmla="*/ 8086 w 2970672"/>
                <a:gd name="connsiteY256" fmla="*/ 342394 h 1743852"/>
                <a:gd name="connsiteX257" fmla="*/ 11 w 2970672"/>
                <a:gd name="connsiteY257" fmla="*/ 468203 h 1743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</a:cxnLst>
              <a:rect l="l" t="t" r="r" b="b"/>
              <a:pathLst>
                <a:path w="2970672" h="1743852">
                  <a:moveTo>
                    <a:pt x="793101" y="1451085"/>
                  </a:moveTo>
                  <a:cubicBezTo>
                    <a:pt x="788944" y="1434195"/>
                    <a:pt x="789518" y="1441465"/>
                    <a:pt x="796634" y="1433938"/>
                  </a:cubicBezTo>
                  <a:cubicBezTo>
                    <a:pt x="810596" y="1438204"/>
                    <a:pt x="809943" y="1438098"/>
                    <a:pt x="804960" y="1452476"/>
                  </a:cubicBezTo>
                  <a:lnTo>
                    <a:pt x="793101" y="1451085"/>
                  </a:lnTo>
                  <a:close/>
                  <a:moveTo>
                    <a:pt x="1994313" y="1268146"/>
                  </a:moveTo>
                  <a:lnTo>
                    <a:pt x="2037841" y="1138926"/>
                  </a:lnTo>
                  <a:cubicBezTo>
                    <a:pt x="2053187" y="1091885"/>
                    <a:pt x="2065682" y="1040829"/>
                    <a:pt x="2061826" y="989750"/>
                  </a:cubicBezTo>
                  <a:cubicBezTo>
                    <a:pt x="2060604" y="973625"/>
                    <a:pt x="2052384" y="953418"/>
                    <a:pt x="2060676" y="939119"/>
                  </a:cubicBezTo>
                  <a:cubicBezTo>
                    <a:pt x="2079048" y="937969"/>
                    <a:pt x="2080454" y="954714"/>
                    <a:pt x="2085058" y="975529"/>
                  </a:cubicBezTo>
                  <a:cubicBezTo>
                    <a:pt x="2109685" y="1087016"/>
                    <a:pt x="2052562" y="1181467"/>
                    <a:pt x="2012862" y="1278085"/>
                  </a:cubicBezTo>
                  <a:cubicBezTo>
                    <a:pt x="2000317" y="1308610"/>
                    <a:pt x="2004983" y="1310436"/>
                    <a:pt x="1989820" y="1316114"/>
                  </a:cubicBezTo>
                  <a:cubicBezTo>
                    <a:pt x="1980674" y="1304132"/>
                    <a:pt x="1989145" y="1284768"/>
                    <a:pt x="1994318" y="1268140"/>
                  </a:cubicBezTo>
                  <a:close/>
                  <a:moveTo>
                    <a:pt x="1905398" y="1205186"/>
                  </a:moveTo>
                  <a:cubicBezTo>
                    <a:pt x="1891089" y="1182902"/>
                    <a:pt x="1935159" y="1008556"/>
                    <a:pt x="1941035" y="981520"/>
                  </a:cubicBezTo>
                  <a:cubicBezTo>
                    <a:pt x="1947709" y="950855"/>
                    <a:pt x="1948083" y="921436"/>
                    <a:pt x="1961678" y="914093"/>
                  </a:cubicBezTo>
                  <a:cubicBezTo>
                    <a:pt x="1973826" y="922173"/>
                    <a:pt x="1968603" y="928186"/>
                    <a:pt x="1964217" y="947779"/>
                  </a:cubicBezTo>
                  <a:lnTo>
                    <a:pt x="1905392" y="1205186"/>
                  </a:lnTo>
                  <a:close/>
                  <a:moveTo>
                    <a:pt x="655234" y="1034531"/>
                  </a:moveTo>
                  <a:cubicBezTo>
                    <a:pt x="644006" y="1029561"/>
                    <a:pt x="645747" y="1031130"/>
                    <a:pt x="642705" y="1014128"/>
                  </a:cubicBezTo>
                  <a:cubicBezTo>
                    <a:pt x="625808" y="919761"/>
                    <a:pt x="611733" y="709295"/>
                    <a:pt x="663275" y="642303"/>
                  </a:cubicBezTo>
                  <a:cubicBezTo>
                    <a:pt x="672930" y="656318"/>
                    <a:pt x="669648" y="694794"/>
                    <a:pt x="669576" y="744516"/>
                  </a:cubicBezTo>
                  <a:lnTo>
                    <a:pt x="662438" y="992727"/>
                  </a:lnTo>
                  <a:cubicBezTo>
                    <a:pt x="661852" y="1019388"/>
                    <a:pt x="664899" y="1022353"/>
                    <a:pt x="655234" y="1034525"/>
                  </a:cubicBezTo>
                  <a:close/>
                  <a:moveTo>
                    <a:pt x="1752647" y="1215197"/>
                  </a:moveTo>
                  <a:cubicBezTo>
                    <a:pt x="1745716" y="1204521"/>
                    <a:pt x="1748133" y="1203444"/>
                    <a:pt x="1749701" y="1187313"/>
                  </a:cubicBezTo>
                  <a:cubicBezTo>
                    <a:pt x="1756576" y="1116866"/>
                    <a:pt x="1796650" y="797453"/>
                    <a:pt x="1812945" y="782478"/>
                  </a:cubicBezTo>
                  <a:cubicBezTo>
                    <a:pt x="1830992" y="808012"/>
                    <a:pt x="1787944" y="1059841"/>
                    <a:pt x="1777603" y="1115565"/>
                  </a:cubicBezTo>
                  <a:cubicBezTo>
                    <a:pt x="1774104" y="1134414"/>
                    <a:pt x="1771085" y="1150903"/>
                    <a:pt x="1767491" y="1169669"/>
                  </a:cubicBezTo>
                  <a:cubicBezTo>
                    <a:pt x="1759617" y="1210887"/>
                    <a:pt x="1765505" y="1207961"/>
                    <a:pt x="1752647" y="1215197"/>
                  </a:cubicBezTo>
                  <a:close/>
                  <a:moveTo>
                    <a:pt x="849933" y="961710"/>
                  </a:moveTo>
                  <a:cubicBezTo>
                    <a:pt x="849933" y="908767"/>
                    <a:pt x="857690" y="854188"/>
                    <a:pt x="876139" y="804879"/>
                  </a:cubicBezTo>
                  <a:cubicBezTo>
                    <a:pt x="890760" y="765822"/>
                    <a:pt x="888562" y="771344"/>
                    <a:pt x="900437" y="768112"/>
                  </a:cubicBezTo>
                  <a:cubicBezTo>
                    <a:pt x="907909" y="783070"/>
                    <a:pt x="888143" y="852686"/>
                    <a:pt x="885755" y="877521"/>
                  </a:cubicBezTo>
                  <a:cubicBezTo>
                    <a:pt x="875777" y="981247"/>
                    <a:pt x="889449" y="1092460"/>
                    <a:pt x="889460" y="1199010"/>
                  </a:cubicBezTo>
                  <a:cubicBezTo>
                    <a:pt x="889466" y="1254321"/>
                    <a:pt x="892730" y="1248151"/>
                    <a:pt x="874041" y="1252272"/>
                  </a:cubicBezTo>
                  <a:lnTo>
                    <a:pt x="849922" y="961710"/>
                  </a:lnTo>
                  <a:close/>
                  <a:moveTo>
                    <a:pt x="0" y="468164"/>
                  </a:moveTo>
                  <a:cubicBezTo>
                    <a:pt x="17757" y="483781"/>
                    <a:pt x="66275" y="619338"/>
                    <a:pt x="89082" y="641516"/>
                  </a:cubicBezTo>
                  <a:cubicBezTo>
                    <a:pt x="89177" y="597121"/>
                    <a:pt x="80455" y="414673"/>
                    <a:pt x="90315" y="386460"/>
                  </a:cubicBezTo>
                  <a:cubicBezTo>
                    <a:pt x="106053" y="393221"/>
                    <a:pt x="101850" y="402015"/>
                    <a:pt x="102085" y="422641"/>
                  </a:cubicBezTo>
                  <a:cubicBezTo>
                    <a:pt x="102950" y="500336"/>
                    <a:pt x="100221" y="556825"/>
                    <a:pt x="108084" y="636301"/>
                  </a:cubicBezTo>
                  <a:lnTo>
                    <a:pt x="113704" y="716464"/>
                  </a:lnTo>
                  <a:cubicBezTo>
                    <a:pt x="113971" y="715900"/>
                    <a:pt x="114730" y="719228"/>
                    <a:pt x="115629" y="720361"/>
                  </a:cubicBezTo>
                  <a:lnTo>
                    <a:pt x="115311" y="702829"/>
                  </a:lnTo>
                  <a:cubicBezTo>
                    <a:pt x="123168" y="709786"/>
                    <a:pt x="116042" y="696106"/>
                    <a:pt x="122482" y="713013"/>
                  </a:cubicBezTo>
                  <a:cubicBezTo>
                    <a:pt x="129385" y="703599"/>
                    <a:pt x="139095" y="574368"/>
                    <a:pt x="143364" y="546757"/>
                  </a:cubicBezTo>
                  <a:cubicBezTo>
                    <a:pt x="147600" y="519376"/>
                    <a:pt x="163158" y="415315"/>
                    <a:pt x="176859" y="401384"/>
                  </a:cubicBezTo>
                  <a:cubicBezTo>
                    <a:pt x="183293" y="412658"/>
                    <a:pt x="177908" y="435600"/>
                    <a:pt x="176406" y="449347"/>
                  </a:cubicBezTo>
                  <a:cubicBezTo>
                    <a:pt x="189917" y="433278"/>
                    <a:pt x="179280" y="420324"/>
                    <a:pt x="200537" y="415902"/>
                  </a:cubicBezTo>
                  <a:cubicBezTo>
                    <a:pt x="207451" y="424087"/>
                    <a:pt x="207144" y="415996"/>
                    <a:pt x="204605" y="433445"/>
                  </a:cubicBezTo>
                  <a:cubicBezTo>
                    <a:pt x="202814" y="445746"/>
                    <a:pt x="180765" y="489789"/>
                    <a:pt x="176546" y="559868"/>
                  </a:cubicBezTo>
                  <a:lnTo>
                    <a:pt x="174582" y="546054"/>
                  </a:lnTo>
                  <a:cubicBezTo>
                    <a:pt x="164927" y="560392"/>
                    <a:pt x="168622" y="786521"/>
                    <a:pt x="177065" y="804890"/>
                  </a:cubicBezTo>
                  <a:cubicBezTo>
                    <a:pt x="193980" y="836220"/>
                    <a:pt x="217066" y="873713"/>
                    <a:pt x="236665" y="901916"/>
                  </a:cubicBezTo>
                  <a:cubicBezTo>
                    <a:pt x="247955" y="918169"/>
                    <a:pt x="257654" y="933061"/>
                    <a:pt x="267252" y="947751"/>
                  </a:cubicBezTo>
                  <a:cubicBezTo>
                    <a:pt x="284418" y="974038"/>
                    <a:pt x="291070" y="969594"/>
                    <a:pt x="290261" y="1009952"/>
                  </a:cubicBezTo>
                  <a:cubicBezTo>
                    <a:pt x="300021" y="992079"/>
                    <a:pt x="291974" y="973006"/>
                    <a:pt x="294948" y="924138"/>
                  </a:cubicBezTo>
                  <a:cubicBezTo>
                    <a:pt x="296583" y="897181"/>
                    <a:pt x="298777" y="870229"/>
                    <a:pt x="299937" y="843238"/>
                  </a:cubicBezTo>
                  <a:cubicBezTo>
                    <a:pt x="304140" y="745381"/>
                    <a:pt x="303386" y="621192"/>
                    <a:pt x="330703" y="528678"/>
                  </a:cubicBezTo>
                  <a:cubicBezTo>
                    <a:pt x="344543" y="481804"/>
                    <a:pt x="348248" y="474601"/>
                    <a:pt x="368433" y="433618"/>
                  </a:cubicBezTo>
                  <a:cubicBezTo>
                    <a:pt x="375269" y="419732"/>
                    <a:pt x="375598" y="417901"/>
                    <a:pt x="387184" y="410826"/>
                  </a:cubicBezTo>
                  <a:cubicBezTo>
                    <a:pt x="389974" y="445176"/>
                    <a:pt x="374538" y="547958"/>
                    <a:pt x="371603" y="591610"/>
                  </a:cubicBezTo>
                  <a:cubicBezTo>
                    <a:pt x="367328" y="655251"/>
                    <a:pt x="365760" y="720813"/>
                    <a:pt x="365347" y="784745"/>
                  </a:cubicBezTo>
                  <a:cubicBezTo>
                    <a:pt x="365062" y="829106"/>
                    <a:pt x="370152" y="1055608"/>
                    <a:pt x="366296" y="1082376"/>
                  </a:cubicBezTo>
                  <a:cubicBezTo>
                    <a:pt x="362858" y="1106273"/>
                    <a:pt x="363332" y="1153237"/>
                    <a:pt x="369867" y="1174683"/>
                  </a:cubicBezTo>
                  <a:lnTo>
                    <a:pt x="368991" y="1089037"/>
                  </a:lnTo>
                  <a:lnTo>
                    <a:pt x="404427" y="1131656"/>
                  </a:lnTo>
                  <a:cubicBezTo>
                    <a:pt x="413418" y="1127485"/>
                    <a:pt x="417955" y="1125196"/>
                    <a:pt x="431264" y="1126374"/>
                  </a:cubicBezTo>
                  <a:cubicBezTo>
                    <a:pt x="413234" y="1048417"/>
                    <a:pt x="404930" y="882865"/>
                    <a:pt x="408044" y="800837"/>
                  </a:cubicBezTo>
                  <a:cubicBezTo>
                    <a:pt x="409288" y="768128"/>
                    <a:pt x="431532" y="536763"/>
                    <a:pt x="470311" y="518159"/>
                  </a:cubicBezTo>
                  <a:cubicBezTo>
                    <a:pt x="490122" y="528416"/>
                    <a:pt x="489826" y="568885"/>
                    <a:pt x="491824" y="591191"/>
                  </a:cubicBezTo>
                  <a:cubicBezTo>
                    <a:pt x="500547" y="688658"/>
                    <a:pt x="482655" y="1003475"/>
                    <a:pt x="470222" y="1110227"/>
                  </a:cubicBezTo>
                  <a:cubicBezTo>
                    <a:pt x="464703" y="1157586"/>
                    <a:pt x="468844" y="1173187"/>
                    <a:pt x="445841" y="1174666"/>
                  </a:cubicBezTo>
                  <a:cubicBezTo>
                    <a:pt x="456868" y="1196710"/>
                    <a:pt x="490379" y="1211596"/>
                    <a:pt x="493024" y="1238955"/>
                  </a:cubicBezTo>
                  <a:cubicBezTo>
                    <a:pt x="495636" y="1266019"/>
                    <a:pt x="482940" y="1326326"/>
                    <a:pt x="496082" y="1345701"/>
                  </a:cubicBezTo>
                  <a:cubicBezTo>
                    <a:pt x="507037" y="1307342"/>
                    <a:pt x="492885" y="1239525"/>
                    <a:pt x="494726" y="1198877"/>
                  </a:cubicBezTo>
                  <a:cubicBezTo>
                    <a:pt x="496841" y="1152064"/>
                    <a:pt x="500837" y="1105380"/>
                    <a:pt x="502176" y="1058249"/>
                  </a:cubicBezTo>
                  <a:cubicBezTo>
                    <a:pt x="503800" y="1000806"/>
                    <a:pt x="497957" y="816772"/>
                    <a:pt x="518321" y="776280"/>
                  </a:cubicBezTo>
                  <a:lnTo>
                    <a:pt x="516926" y="795309"/>
                  </a:lnTo>
                  <a:cubicBezTo>
                    <a:pt x="531016" y="777805"/>
                    <a:pt x="544315" y="585965"/>
                    <a:pt x="574829" y="552492"/>
                  </a:cubicBezTo>
                  <a:cubicBezTo>
                    <a:pt x="581141" y="564748"/>
                    <a:pt x="569221" y="597093"/>
                    <a:pt x="565303" y="614229"/>
                  </a:cubicBezTo>
                  <a:cubicBezTo>
                    <a:pt x="585025" y="598271"/>
                    <a:pt x="591253" y="561576"/>
                    <a:pt x="619049" y="553609"/>
                  </a:cubicBezTo>
                  <a:lnTo>
                    <a:pt x="622950" y="567540"/>
                  </a:lnTo>
                  <a:cubicBezTo>
                    <a:pt x="623151" y="570181"/>
                    <a:pt x="621935" y="578673"/>
                    <a:pt x="621449" y="581655"/>
                  </a:cubicBezTo>
                  <a:cubicBezTo>
                    <a:pt x="598424" y="722371"/>
                    <a:pt x="589506" y="822082"/>
                    <a:pt x="585176" y="969733"/>
                  </a:cubicBezTo>
                  <a:cubicBezTo>
                    <a:pt x="582971" y="1044799"/>
                    <a:pt x="582564" y="1120059"/>
                    <a:pt x="587268" y="1195013"/>
                  </a:cubicBezTo>
                  <a:cubicBezTo>
                    <a:pt x="589439" y="1229698"/>
                    <a:pt x="593306" y="1269380"/>
                    <a:pt x="593457" y="1303585"/>
                  </a:cubicBezTo>
                  <a:cubicBezTo>
                    <a:pt x="593574" y="1329922"/>
                    <a:pt x="584121" y="1393954"/>
                    <a:pt x="589506" y="1415390"/>
                  </a:cubicBezTo>
                  <a:lnTo>
                    <a:pt x="591973" y="1421643"/>
                  </a:lnTo>
                  <a:cubicBezTo>
                    <a:pt x="593368" y="1426830"/>
                    <a:pt x="593329" y="1427082"/>
                    <a:pt x="594434" y="1432397"/>
                  </a:cubicBezTo>
                  <a:lnTo>
                    <a:pt x="599992" y="1453067"/>
                  </a:lnTo>
                  <a:cubicBezTo>
                    <a:pt x="600031" y="1439991"/>
                    <a:pt x="597179" y="1433592"/>
                    <a:pt x="597196" y="1420214"/>
                  </a:cubicBezTo>
                  <a:cubicBezTo>
                    <a:pt x="597207" y="1406758"/>
                    <a:pt x="600109" y="1400560"/>
                    <a:pt x="600159" y="1387628"/>
                  </a:cubicBezTo>
                  <a:cubicBezTo>
                    <a:pt x="590014" y="1375222"/>
                    <a:pt x="593703" y="1346176"/>
                    <a:pt x="595634" y="1329007"/>
                  </a:cubicBezTo>
                  <a:lnTo>
                    <a:pt x="651484" y="1375149"/>
                  </a:lnTo>
                  <a:cubicBezTo>
                    <a:pt x="656517" y="1369409"/>
                    <a:pt x="654224" y="1375635"/>
                    <a:pt x="655490" y="1363681"/>
                  </a:cubicBezTo>
                  <a:lnTo>
                    <a:pt x="649396" y="1259184"/>
                  </a:lnTo>
                  <a:cubicBezTo>
                    <a:pt x="647940" y="1220479"/>
                    <a:pt x="647454" y="1181607"/>
                    <a:pt x="646450" y="1142701"/>
                  </a:cubicBezTo>
                  <a:cubicBezTo>
                    <a:pt x="646037" y="1126748"/>
                    <a:pt x="639887" y="1096167"/>
                    <a:pt x="653755" y="1088194"/>
                  </a:cubicBezTo>
                  <a:cubicBezTo>
                    <a:pt x="690614" y="1067010"/>
                    <a:pt x="672801" y="1185923"/>
                    <a:pt x="675391" y="1244170"/>
                  </a:cubicBezTo>
                  <a:cubicBezTo>
                    <a:pt x="684532" y="1216582"/>
                    <a:pt x="681122" y="1162455"/>
                    <a:pt x="685659" y="1128982"/>
                  </a:cubicBezTo>
                  <a:cubicBezTo>
                    <a:pt x="693499" y="1071147"/>
                    <a:pt x="737379" y="871005"/>
                    <a:pt x="774200" y="858777"/>
                  </a:cubicBezTo>
                  <a:cubicBezTo>
                    <a:pt x="779334" y="874489"/>
                    <a:pt x="763597" y="981303"/>
                    <a:pt x="762575" y="1010158"/>
                  </a:cubicBezTo>
                  <a:cubicBezTo>
                    <a:pt x="760695" y="1063532"/>
                    <a:pt x="762190" y="1117597"/>
                    <a:pt x="765740" y="1170736"/>
                  </a:cubicBezTo>
                  <a:cubicBezTo>
                    <a:pt x="772581" y="1273065"/>
                    <a:pt x="781521" y="1376383"/>
                    <a:pt x="788960" y="1478489"/>
                  </a:cubicBezTo>
                  <a:cubicBezTo>
                    <a:pt x="829910" y="1503872"/>
                    <a:pt x="886179" y="1541326"/>
                    <a:pt x="935500" y="1562650"/>
                  </a:cubicBezTo>
                  <a:cubicBezTo>
                    <a:pt x="934065" y="1496848"/>
                    <a:pt x="925689" y="1430058"/>
                    <a:pt x="919249" y="1364976"/>
                  </a:cubicBezTo>
                  <a:cubicBezTo>
                    <a:pt x="914299" y="1314925"/>
                    <a:pt x="909187" y="1261781"/>
                    <a:pt x="921236" y="1212193"/>
                  </a:cubicBezTo>
                  <a:cubicBezTo>
                    <a:pt x="922179" y="1208318"/>
                    <a:pt x="926297" y="1192863"/>
                    <a:pt x="927648" y="1190468"/>
                  </a:cubicBezTo>
                  <a:cubicBezTo>
                    <a:pt x="937235" y="1173466"/>
                    <a:pt x="929015" y="1183137"/>
                    <a:pt x="942916" y="1178670"/>
                  </a:cubicBezTo>
                  <a:cubicBezTo>
                    <a:pt x="949903" y="1192042"/>
                    <a:pt x="944233" y="1184722"/>
                    <a:pt x="947861" y="1196733"/>
                  </a:cubicBezTo>
                  <a:cubicBezTo>
                    <a:pt x="983732" y="1315422"/>
                    <a:pt x="992857" y="1471968"/>
                    <a:pt x="1001836" y="1594499"/>
                  </a:cubicBezTo>
                  <a:lnTo>
                    <a:pt x="1004414" y="1596481"/>
                  </a:lnTo>
                  <a:lnTo>
                    <a:pt x="1049795" y="1613304"/>
                  </a:lnTo>
                  <a:cubicBezTo>
                    <a:pt x="1037077" y="1547217"/>
                    <a:pt x="1033064" y="1476541"/>
                    <a:pt x="1034253" y="1408125"/>
                  </a:cubicBezTo>
                  <a:lnTo>
                    <a:pt x="1052278" y="1212696"/>
                  </a:lnTo>
                  <a:cubicBezTo>
                    <a:pt x="1052485" y="1210887"/>
                    <a:pt x="1053093" y="1210440"/>
                    <a:pt x="1053657" y="1209390"/>
                  </a:cubicBezTo>
                  <a:lnTo>
                    <a:pt x="1058344" y="905662"/>
                  </a:lnTo>
                  <a:cubicBezTo>
                    <a:pt x="1061715" y="887695"/>
                    <a:pt x="1058205" y="898281"/>
                    <a:pt x="1065264" y="892173"/>
                  </a:cubicBezTo>
                  <a:cubicBezTo>
                    <a:pt x="1078105" y="900894"/>
                    <a:pt x="1073384" y="911419"/>
                    <a:pt x="1072575" y="929448"/>
                  </a:cubicBezTo>
                  <a:lnTo>
                    <a:pt x="1071955" y="1063079"/>
                  </a:lnTo>
                  <a:cubicBezTo>
                    <a:pt x="1078412" y="1053481"/>
                    <a:pt x="1079483" y="1043084"/>
                    <a:pt x="1081794" y="1030812"/>
                  </a:cubicBezTo>
                  <a:lnTo>
                    <a:pt x="1115243" y="879219"/>
                  </a:lnTo>
                  <a:cubicBezTo>
                    <a:pt x="1126728" y="829246"/>
                    <a:pt x="1119378" y="831418"/>
                    <a:pt x="1137621" y="828341"/>
                  </a:cubicBezTo>
                  <a:cubicBezTo>
                    <a:pt x="1153554" y="848381"/>
                    <a:pt x="1140121" y="909398"/>
                    <a:pt x="1138224" y="937600"/>
                  </a:cubicBezTo>
                  <a:lnTo>
                    <a:pt x="1096147" y="1638167"/>
                  </a:lnTo>
                  <a:cubicBezTo>
                    <a:pt x="1092363" y="1654393"/>
                    <a:pt x="1091710" y="1675332"/>
                    <a:pt x="1095098" y="1691217"/>
                  </a:cubicBezTo>
                  <a:cubicBezTo>
                    <a:pt x="1104657" y="1681591"/>
                    <a:pt x="1098820" y="1650412"/>
                    <a:pt x="1101465" y="1634589"/>
                  </a:cubicBezTo>
                  <a:cubicBezTo>
                    <a:pt x="1115779" y="1627202"/>
                    <a:pt x="1109278" y="1619759"/>
                    <a:pt x="1117515" y="1581271"/>
                  </a:cubicBezTo>
                  <a:cubicBezTo>
                    <a:pt x="1125009" y="1546234"/>
                    <a:pt x="1150864" y="1454475"/>
                    <a:pt x="1177254" y="1441861"/>
                  </a:cubicBezTo>
                  <a:cubicBezTo>
                    <a:pt x="1187389" y="1457802"/>
                    <a:pt x="1169921" y="1513146"/>
                    <a:pt x="1167466" y="1537781"/>
                  </a:cubicBezTo>
                  <a:cubicBezTo>
                    <a:pt x="1163738" y="1575286"/>
                    <a:pt x="1161752" y="1615504"/>
                    <a:pt x="1163376" y="1653405"/>
                  </a:cubicBezTo>
                  <a:lnTo>
                    <a:pt x="1242736" y="1674327"/>
                  </a:lnTo>
                  <a:cubicBezTo>
                    <a:pt x="1242881" y="1628469"/>
                    <a:pt x="1245571" y="1470594"/>
                    <a:pt x="1284412" y="1454352"/>
                  </a:cubicBezTo>
                  <a:cubicBezTo>
                    <a:pt x="1283904" y="1470349"/>
                    <a:pt x="1267503" y="1499824"/>
                    <a:pt x="1264718" y="1568848"/>
                  </a:cubicBezTo>
                  <a:lnTo>
                    <a:pt x="1261961" y="1711446"/>
                  </a:lnTo>
                  <a:cubicBezTo>
                    <a:pt x="1267084" y="1699743"/>
                    <a:pt x="1265578" y="1696365"/>
                    <a:pt x="1265622" y="1680636"/>
                  </a:cubicBezTo>
                  <a:lnTo>
                    <a:pt x="1328269" y="1692641"/>
                  </a:lnTo>
                  <a:cubicBezTo>
                    <a:pt x="1314787" y="1648637"/>
                    <a:pt x="1327968" y="1443447"/>
                    <a:pt x="1333253" y="1387109"/>
                  </a:cubicBezTo>
                  <a:cubicBezTo>
                    <a:pt x="1342204" y="1291619"/>
                    <a:pt x="1358187" y="1208017"/>
                    <a:pt x="1380442" y="1119239"/>
                  </a:cubicBezTo>
                  <a:lnTo>
                    <a:pt x="1381329" y="1125933"/>
                  </a:lnTo>
                  <a:cubicBezTo>
                    <a:pt x="1392568" y="1111818"/>
                    <a:pt x="1397156" y="1053118"/>
                    <a:pt x="1403635" y="1030711"/>
                  </a:cubicBezTo>
                  <a:cubicBezTo>
                    <a:pt x="1412307" y="1000694"/>
                    <a:pt x="1421621" y="971420"/>
                    <a:pt x="1433245" y="943764"/>
                  </a:cubicBezTo>
                  <a:cubicBezTo>
                    <a:pt x="1440410" y="926707"/>
                    <a:pt x="1500117" y="791066"/>
                    <a:pt x="1518733" y="804377"/>
                  </a:cubicBezTo>
                  <a:cubicBezTo>
                    <a:pt x="1521590" y="806426"/>
                    <a:pt x="1531926" y="800948"/>
                    <a:pt x="1514922" y="832233"/>
                  </a:cubicBezTo>
                  <a:cubicBezTo>
                    <a:pt x="1483570" y="889922"/>
                    <a:pt x="1453318" y="968578"/>
                    <a:pt x="1437274" y="1032481"/>
                  </a:cubicBezTo>
                  <a:cubicBezTo>
                    <a:pt x="1397630" y="1190283"/>
                    <a:pt x="1415588" y="1229849"/>
                    <a:pt x="1400560" y="1312133"/>
                  </a:cubicBezTo>
                  <a:cubicBezTo>
                    <a:pt x="1385023" y="1309782"/>
                    <a:pt x="1385978" y="1311619"/>
                    <a:pt x="1382741" y="1295539"/>
                  </a:cubicBezTo>
                  <a:lnTo>
                    <a:pt x="1378684" y="1205861"/>
                  </a:lnTo>
                  <a:cubicBezTo>
                    <a:pt x="1364180" y="1241686"/>
                    <a:pt x="1348772" y="1524727"/>
                    <a:pt x="1348862" y="1581115"/>
                  </a:cubicBezTo>
                  <a:cubicBezTo>
                    <a:pt x="1369571" y="1589429"/>
                    <a:pt x="1364057" y="1592706"/>
                    <a:pt x="1373036" y="1635549"/>
                  </a:cubicBezTo>
                  <a:cubicBezTo>
                    <a:pt x="1377004" y="1654510"/>
                    <a:pt x="1379968" y="1688922"/>
                    <a:pt x="1387222" y="1703545"/>
                  </a:cubicBezTo>
                  <a:cubicBezTo>
                    <a:pt x="1399550" y="1699000"/>
                    <a:pt x="1468207" y="1704707"/>
                    <a:pt x="1484006" y="1709821"/>
                  </a:cubicBezTo>
                  <a:lnTo>
                    <a:pt x="1483894" y="1737951"/>
                  </a:lnTo>
                  <a:cubicBezTo>
                    <a:pt x="1495111" y="1716510"/>
                    <a:pt x="1484993" y="1701038"/>
                    <a:pt x="1490780" y="1641428"/>
                  </a:cubicBezTo>
                  <a:cubicBezTo>
                    <a:pt x="1496104" y="1586592"/>
                    <a:pt x="1515329" y="1421191"/>
                    <a:pt x="1547646" y="1392402"/>
                  </a:cubicBezTo>
                  <a:lnTo>
                    <a:pt x="1550531" y="1406333"/>
                  </a:lnTo>
                  <a:cubicBezTo>
                    <a:pt x="1550492" y="1406635"/>
                    <a:pt x="1527523" y="1471895"/>
                    <a:pt x="1517863" y="1538077"/>
                  </a:cubicBezTo>
                  <a:cubicBezTo>
                    <a:pt x="1511830" y="1579395"/>
                    <a:pt x="1507310" y="1677453"/>
                    <a:pt x="1495407" y="1709469"/>
                  </a:cubicBezTo>
                  <a:cubicBezTo>
                    <a:pt x="1522282" y="1706856"/>
                    <a:pt x="1503621" y="1707108"/>
                    <a:pt x="1510273" y="1713847"/>
                  </a:cubicBezTo>
                  <a:lnTo>
                    <a:pt x="1507706" y="1743853"/>
                  </a:lnTo>
                  <a:cubicBezTo>
                    <a:pt x="1522813" y="1717471"/>
                    <a:pt x="1511412" y="1715148"/>
                    <a:pt x="1512360" y="1687046"/>
                  </a:cubicBezTo>
                  <a:cubicBezTo>
                    <a:pt x="1514760" y="1615979"/>
                    <a:pt x="1555833" y="1409320"/>
                    <a:pt x="1572072" y="1344641"/>
                  </a:cubicBezTo>
                  <a:cubicBezTo>
                    <a:pt x="1579064" y="1316801"/>
                    <a:pt x="1661913" y="1016110"/>
                    <a:pt x="1687026" y="1003575"/>
                  </a:cubicBezTo>
                  <a:cubicBezTo>
                    <a:pt x="1695642" y="1018433"/>
                    <a:pt x="1673772" y="1059863"/>
                    <a:pt x="1666835" y="1080695"/>
                  </a:cubicBezTo>
                  <a:lnTo>
                    <a:pt x="1595337" y="1334814"/>
                  </a:lnTo>
                  <a:cubicBezTo>
                    <a:pt x="1568434" y="1450226"/>
                    <a:pt x="1541669" y="1586721"/>
                    <a:pt x="1530849" y="1706918"/>
                  </a:cubicBezTo>
                  <a:lnTo>
                    <a:pt x="1574500" y="1704528"/>
                  </a:lnTo>
                  <a:cubicBezTo>
                    <a:pt x="1585091" y="1648391"/>
                    <a:pt x="1593808" y="1595213"/>
                    <a:pt x="1602106" y="1539406"/>
                  </a:cubicBezTo>
                  <a:cubicBezTo>
                    <a:pt x="1608647" y="1495458"/>
                    <a:pt x="1610779" y="1408354"/>
                    <a:pt x="1635043" y="1380587"/>
                  </a:cubicBezTo>
                  <a:cubicBezTo>
                    <a:pt x="1678342" y="1375830"/>
                    <a:pt x="1677600" y="1396551"/>
                    <a:pt x="1672974" y="1432911"/>
                  </a:cubicBezTo>
                  <a:cubicBezTo>
                    <a:pt x="1669129" y="1463174"/>
                    <a:pt x="1666339" y="1494201"/>
                    <a:pt x="1663381" y="1524704"/>
                  </a:cubicBezTo>
                  <a:cubicBezTo>
                    <a:pt x="1657532" y="1585035"/>
                    <a:pt x="1646092" y="1642768"/>
                    <a:pt x="1639753" y="1699871"/>
                  </a:cubicBezTo>
                  <a:lnTo>
                    <a:pt x="1656718" y="1697951"/>
                  </a:lnTo>
                  <a:cubicBezTo>
                    <a:pt x="1691378" y="1696940"/>
                    <a:pt x="1668415" y="1692674"/>
                    <a:pt x="1677410" y="1705790"/>
                  </a:cubicBezTo>
                  <a:cubicBezTo>
                    <a:pt x="1678091" y="1704584"/>
                    <a:pt x="1678599" y="1701340"/>
                    <a:pt x="1678783" y="1701865"/>
                  </a:cubicBezTo>
                  <a:lnTo>
                    <a:pt x="1680893" y="1693908"/>
                  </a:lnTo>
                  <a:cubicBezTo>
                    <a:pt x="1684191" y="1670842"/>
                    <a:pt x="1676478" y="1673472"/>
                    <a:pt x="1686802" y="1655851"/>
                  </a:cubicBezTo>
                  <a:cubicBezTo>
                    <a:pt x="1707244" y="1620954"/>
                    <a:pt x="1768507" y="1390331"/>
                    <a:pt x="1786348" y="1333568"/>
                  </a:cubicBezTo>
                  <a:cubicBezTo>
                    <a:pt x="1793006" y="1312407"/>
                    <a:pt x="1798793" y="1293121"/>
                    <a:pt x="1805277" y="1272071"/>
                  </a:cubicBezTo>
                  <a:cubicBezTo>
                    <a:pt x="1818286" y="1229871"/>
                    <a:pt x="1813799" y="1220764"/>
                    <a:pt x="1833063" y="1218983"/>
                  </a:cubicBezTo>
                  <a:cubicBezTo>
                    <a:pt x="1843353" y="1235499"/>
                    <a:pt x="1811109" y="1313953"/>
                    <a:pt x="1804702" y="1335383"/>
                  </a:cubicBezTo>
                  <a:cubicBezTo>
                    <a:pt x="1791683" y="1378951"/>
                    <a:pt x="1702322" y="1672819"/>
                    <a:pt x="1701189" y="1691619"/>
                  </a:cubicBezTo>
                  <a:lnTo>
                    <a:pt x="1833543" y="1662093"/>
                  </a:lnTo>
                  <a:cubicBezTo>
                    <a:pt x="1854637" y="1641735"/>
                    <a:pt x="1868287" y="1555341"/>
                    <a:pt x="1878656" y="1522231"/>
                  </a:cubicBezTo>
                  <a:cubicBezTo>
                    <a:pt x="1880827" y="1515296"/>
                    <a:pt x="1883963" y="1503459"/>
                    <a:pt x="1886251" y="1497702"/>
                  </a:cubicBezTo>
                  <a:cubicBezTo>
                    <a:pt x="1893584" y="1479226"/>
                    <a:pt x="1888243" y="1484525"/>
                    <a:pt x="1907273" y="1484045"/>
                  </a:cubicBezTo>
                  <a:cubicBezTo>
                    <a:pt x="1913294" y="1499874"/>
                    <a:pt x="1880391" y="1612539"/>
                    <a:pt x="1877311" y="1645588"/>
                  </a:cubicBezTo>
                  <a:cubicBezTo>
                    <a:pt x="1886831" y="1643014"/>
                    <a:pt x="1892970" y="1640407"/>
                    <a:pt x="1901731" y="1637162"/>
                  </a:cubicBezTo>
                  <a:cubicBezTo>
                    <a:pt x="1916034" y="1631864"/>
                    <a:pt x="1916196" y="1627665"/>
                    <a:pt x="1920800" y="1635716"/>
                  </a:cubicBezTo>
                  <a:lnTo>
                    <a:pt x="1929109" y="1620635"/>
                  </a:lnTo>
                  <a:cubicBezTo>
                    <a:pt x="1931727" y="1615727"/>
                    <a:pt x="1932726" y="1613935"/>
                    <a:pt x="1936236" y="1608150"/>
                  </a:cubicBezTo>
                  <a:cubicBezTo>
                    <a:pt x="2085426" y="1361938"/>
                    <a:pt x="2110327" y="1341832"/>
                    <a:pt x="2224432" y="1043861"/>
                  </a:cubicBezTo>
                  <a:lnTo>
                    <a:pt x="2306806" y="844260"/>
                  </a:lnTo>
                  <a:cubicBezTo>
                    <a:pt x="2314725" y="834053"/>
                    <a:pt x="2303491" y="842367"/>
                    <a:pt x="2318592" y="834489"/>
                  </a:cubicBezTo>
                  <a:cubicBezTo>
                    <a:pt x="2294691" y="1077781"/>
                    <a:pt x="2154072" y="1416758"/>
                    <a:pt x="2037874" y="1565369"/>
                  </a:cubicBezTo>
                  <a:cubicBezTo>
                    <a:pt x="2041982" y="1568183"/>
                    <a:pt x="2044097" y="1569278"/>
                    <a:pt x="2048622" y="1572840"/>
                  </a:cubicBezTo>
                  <a:cubicBezTo>
                    <a:pt x="2053338" y="1570919"/>
                    <a:pt x="2058930" y="1567139"/>
                    <a:pt x="2062864" y="1565542"/>
                  </a:cubicBezTo>
                  <a:lnTo>
                    <a:pt x="2072027" y="1564241"/>
                  </a:lnTo>
                  <a:cubicBezTo>
                    <a:pt x="2072262" y="1563538"/>
                    <a:pt x="2073344" y="1564688"/>
                    <a:pt x="2073980" y="1564984"/>
                  </a:cubicBezTo>
                  <a:cubicBezTo>
                    <a:pt x="2080794" y="1557982"/>
                    <a:pt x="2076821" y="1559936"/>
                    <a:pt x="2089684" y="1558529"/>
                  </a:cubicBezTo>
                  <a:cubicBezTo>
                    <a:pt x="2095438" y="1545414"/>
                    <a:pt x="2101241" y="1544766"/>
                    <a:pt x="2114981" y="1537440"/>
                  </a:cubicBezTo>
                  <a:cubicBezTo>
                    <a:pt x="2126013" y="1531561"/>
                    <a:pt x="2134998" y="1526262"/>
                    <a:pt x="2145662" y="1519830"/>
                  </a:cubicBezTo>
                  <a:cubicBezTo>
                    <a:pt x="2165462" y="1507892"/>
                    <a:pt x="2183627" y="1494246"/>
                    <a:pt x="2202288" y="1484810"/>
                  </a:cubicBezTo>
                  <a:cubicBezTo>
                    <a:pt x="2226714" y="1405630"/>
                    <a:pt x="2244851" y="1288688"/>
                    <a:pt x="2262324" y="1201970"/>
                  </a:cubicBezTo>
                  <a:lnTo>
                    <a:pt x="2315439" y="953647"/>
                  </a:lnTo>
                  <a:cubicBezTo>
                    <a:pt x="2322097" y="923429"/>
                    <a:pt x="2320741" y="930280"/>
                    <a:pt x="2328721" y="925796"/>
                  </a:cubicBezTo>
                  <a:cubicBezTo>
                    <a:pt x="2337482" y="1025206"/>
                    <a:pt x="2308927" y="1227744"/>
                    <a:pt x="2288536" y="1334116"/>
                  </a:cubicBezTo>
                  <a:cubicBezTo>
                    <a:pt x="2285293" y="1351034"/>
                    <a:pt x="2259667" y="1434826"/>
                    <a:pt x="2267804" y="1449343"/>
                  </a:cubicBezTo>
                  <a:cubicBezTo>
                    <a:pt x="2269668" y="1434541"/>
                    <a:pt x="2270081" y="1436395"/>
                    <a:pt x="2279925" y="1428572"/>
                  </a:cubicBezTo>
                  <a:cubicBezTo>
                    <a:pt x="2281314" y="1427478"/>
                    <a:pt x="2286359" y="1423391"/>
                    <a:pt x="2289389" y="1422045"/>
                  </a:cubicBezTo>
                  <a:cubicBezTo>
                    <a:pt x="2298815" y="1417863"/>
                    <a:pt x="2293285" y="1414653"/>
                    <a:pt x="2299323" y="1422542"/>
                  </a:cubicBezTo>
                  <a:lnTo>
                    <a:pt x="2312152" y="1389091"/>
                  </a:lnTo>
                  <a:cubicBezTo>
                    <a:pt x="2316310" y="1378097"/>
                    <a:pt x="2320858" y="1368069"/>
                    <a:pt x="2325094" y="1357723"/>
                  </a:cubicBezTo>
                  <a:cubicBezTo>
                    <a:pt x="2385185" y="1210920"/>
                    <a:pt x="2408819" y="1094782"/>
                    <a:pt x="2457520" y="963368"/>
                  </a:cubicBezTo>
                  <a:cubicBezTo>
                    <a:pt x="2464267" y="945166"/>
                    <a:pt x="2472202" y="914618"/>
                    <a:pt x="2484273" y="904741"/>
                  </a:cubicBezTo>
                  <a:cubicBezTo>
                    <a:pt x="2490451" y="914730"/>
                    <a:pt x="2487102" y="922586"/>
                    <a:pt x="2483034" y="935853"/>
                  </a:cubicBezTo>
                  <a:cubicBezTo>
                    <a:pt x="2479842" y="946288"/>
                    <a:pt x="2476801" y="956752"/>
                    <a:pt x="2473698" y="966908"/>
                  </a:cubicBezTo>
                  <a:cubicBezTo>
                    <a:pt x="2467119" y="988444"/>
                    <a:pt x="2461683" y="1007981"/>
                    <a:pt x="2455667" y="1029366"/>
                  </a:cubicBezTo>
                  <a:cubicBezTo>
                    <a:pt x="2438591" y="1090115"/>
                    <a:pt x="2355870" y="1358008"/>
                    <a:pt x="2336768" y="1382156"/>
                  </a:cubicBezTo>
                  <a:cubicBezTo>
                    <a:pt x="2355803" y="1373770"/>
                    <a:pt x="2393271" y="1340771"/>
                    <a:pt x="2409968" y="1325701"/>
                  </a:cubicBezTo>
                  <a:cubicBezTo>
                    <a:pt x="2423886" y="1313144"/>
                    <a:pt x="2431392" y="1306472"/>
                    <a:pt x="2444104" y="1295505"/>
                  </a:cubicBezTo>
                  <a:cubicBezTo>
                    <a:pt x="2458837" y="1282797"/>
                    <a:pt x="2462950" y="1273422"/>
                    <a:pt x="2479239" y="1262864"/>
                  </a:cubicBezTo>
                  <a:lnTo>
                    <a:pt x="2512410" y="1215432"/>
                  </a:lnTo>
                  <a:cubicBezTo>
                    <a:pt x="2521680" y="1222171"/>
                    <a:pt x="2512678" y="1209496"/>
                    <a:pt x="2519670" y="1220920"/>
                  </a:cubicBezTo>
                  <a:cubicBezTo>
                    <a:pt x="2528884" y="1215783"/>
                    <a:pt x="2531049" y="1212506"/>
                    <a:pt x="2538360" y="1204868"/>
                  </a:cubicBezTo>
                  <a:cubicBezTo>
                    <a:pt x="2541256" y="1201841"/>
                    <a:pt x="2543343" y="1199256"/>
                    <a:pt x="2546228" y="1196610"/>
                  </a:cubicBezTo>
                  <a:cubicBezTo>
                    <a:pt x="2553461" y="1189976"/>
                    <a:pt x="2548896" y="1192629"/>
                    <a:pt x="2556591" y="1189200"/>
                  </a:cubicBezTo>
                  <a:lnTo>
                    <a:pt x="2600086" y="1061678"/>
                  </a:lnTo>
                  <a:cubicBezTo>
                    <a:pt x="2640344" y="932994"/>
                    <a:pt x="2674290" y="825795"/>
                    <a:pt x="2706518" y="693616"/>
                  </a:cubicBezTo>
                  <a:cubicBezTo>
                    <a:pt x="2707528" y="689484"/>
                    <a:pt x="2709141" y="680852"/>
                    <a:pt x="2710536" y="677284"/>
                  </a:cubicBezTo>
                  <a:cubicBezTo>
                    <a:pt x="2717127" y="660489"/>
                    <a:pt x="2707746" y="670344"/>
                    <a:pt x="2721441" y="665095"/>
                  </a:cubicBezTo>
                  <a:cubicBezTo>
                    <a:pt x="2735587" y="677340"/>
                    <a:pt x="2727110" y="721294"/>
                    <a:pt x="2725285" y="744259"/>
                  </a:cubicBezTo>
                  <a:cubicBezTo>
                    <a:pt x="2720676" y="802422"/>
                    <a:pt x="2702885" y="937355"/>
                    <a:pt x="2684112" y="982498"/>
                  </a:cubicBezTo>
                  <a:cubicBezTo>
                    <a:pt x="2706864" y="972726"/>
                    <a:pt x="2714917" y="976758"/>
                    <a:pt x="2724298" y="995541"/>
                  </a:cubicBezTo>
                  <a:cubicBezTo>
                    <a:pt x="2743405" y="975021"/>
                    <a:pt x="2800059" y="748826"/>
                    <a:pt x="2821232" y="725755"/>
                  </a:cubicBezTo>
                  <a:cubicBezTo>
                    <a:pt x="2827231" y="756626"/>
                    <a:pt x="2796515" y="872803"/>
                    <a:pt x="2789774" y="910453"/>
                  </a:cubicBezTo>
                  <a:cubicBezTo>
                    <a:pt x="2809418" y="892703"/>
                    <a:pt x="2841355" y="842814"/>
                    <a:pt x="2861283" y="816074"/>
                  </a:cubicBezTo>
                  <a:cubicBezTo>
                    <a:pt x="2875218" y="797375"/>
                    <a:pt x="2917351" y="729848"/>
                    <a:pt x="2930476" y="721461"/>
                  </a:cubicBezTo>
                  <a:lnTo>
                    <a:pt x="2948836" y="589969"/>
                  </a:lnTo>
                  <a:cubicBezTo>
                    <a:pt x="2970561" y="432870"/>
                    <a:pt x="2970673" y="324817"/>
                    <a:pt x="2970673" y="166323"/>
                  </a:cubicBezTo>
                  <a:cubicBezTo>
                    <a:pt x="2920381" y="184827"/>
                    <a:pt x="2877015" y="225341"/>
                    <a:pt x="2850066" y="261874"/>
                  </a:cubicBezTo>
                  <a:cubicBezTo>
                    <a:pt x="2771040" y="369006"/>
                    <a:pt x="2799987" y="479911"/>
                    <a:pt x="2692796" y="530872"/>
                  </a:cubicBezTo>
                  <a:cubicBezTo>
                    <a:pt x="2626142" y="562565"/>
                    <a:pt x="2577435" y="543597"/>
                    <a:pt x="2511489" y="529756"/>
                  </a:cubicBezTo>
                  <a:cubicBezTo>
                    <a:pt x="2489999" y="600912"/>
                    <a:pt x="2419366" y="659311"/>
                    <a:pt x="2346953" y="683627"/>
                  </a:cubicBezTo>
                  <a:cubicBezTo>
                    <a:pt x="2261263" y="712404"/>
                    <a:pt x="2159357" y="712751"/>
                    <a:pt x="2063305" y="698870"/>
                  </a:cubicBezTo>
                  <a:cubicBezTo>
                    <a:pt x="1934517" y="680260"/>
                    <a:pt x="1810596" y="642917"/>
                    <a:pt x="1695207" y="592989"/>
                  </a:cubicBezTo>
                  <a:cubicBezTo>
                    <a:pt x="1570510" y="539030"/>
                    <a:pt x="1587050" y="582152"/>
                    <a:pt x="1447085" y="611783"/>
                  </a:cubicBezTo>
                  <a:cubicBezTo>
                    <a:pt x="1313620" y="640031"/>
                    <a:pt x="1158638" y="647591"/>
                    <a:pt x="1037239" y="599690"/>
                  </a:cubicBezTo>
                  <a:cubicBezTo>
                    <a:pt x="998152" y="584268"/>
                    <a:pt x="965785" y="563832"/>
                    <a:pt x="934802" y="541381"/>
                  </a:cubicBezTo>
                  <a:lnTo>
                    <a:pt x="851987" y="467443"/>
                  </a:lnTo>
                  <a:cubicBezTo>
                    <a:pt x="819028" y="431843"/>
                    <a:pt x="748747" y="331651"/>
                    <a:pt x="731927" y="273359"/>
                  </a:cubicBezTo>
                  <a:cubicBezTo>
                    <a:pt x="636171" y="293069"/>
                    <a:pt x="335497" y="345141"/>
                    <a:pt x="266175" y="232778"/>
                  </a:cubicBezTo>
                  <a:cubicBezTo>
                    <a:pt x="251331" y="208724"/>
                    <a:pt x="256420" y="196211"/>
                    <a:pt x="251621" y="167155"/>
                  </a:cubicBezTo>
                  <a:cubicBezTo>
                    <a:pt x="117124" y="143430"/>
                    <a:pt x="82743" y="26444"/>
                    <a:pt x="56285" y="0"/>
                  </a:cubicBezTo>
                  <a:cubicBezTo>
                    <a:pt x="53997" y="28901"/>
                    <a:pt x="26011" y="157015"/>
                    <a:pt x="20218" y="225827"/>
                  </a:cubicBezTo>
                  <a:cubicBezTo>
                    <a:pt x="17060" y="263303"/>
                    <a:pt x="9850" y="305269"/>
                    <a:pt x="8086" y="342394"/>
                  </a:cubicBezTo>
                  <a:cubicBezTo>
                    <a:pt x="6127" y="383618"/>
                    <a:pt x="2913" y="429084"/>
                    <a:pt x="11" y="468203"/>
                  </a:cubicBezTo>
                  <a:close/>
                </a:path>
              </a:pathLst>
            </a:custGeom>
            <a:solidFill>
              <a:srgbClr val="C3D955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AB753B77-197C-171F-C3FD-7A6E2968C236}"/>
                </a:ext>
              </a:extLst>
            </p:cNvPr>
            <p:cNvSpPr/>
            <p:nvPr/>
          </p:nvSpPr>
          <p:spPr>
            <a:xfrm>
              <a:off x="6871008" y="3539023"/>
              <a:ext cx="2865261" cy="1300542"/>
            </a:xfrm>
            <a:custGeom>
              <a:avLst/>
              <a:gdLst>
                <a:gd name="connsiteX0" fmla="*/ 1543 w 2865261"/>
                <a:gd name="connsiteY0" fmla="*/ 587210 h 1300542"/>
                <a:gd name="connsiteX1" fmla="*/ 112512 w 2865261"/>
                <a:gd name="connsiteY1" fmla="*/ 741796 h 1300542"/>
                <a:gd name="connsiteX2" fmla="*/ 280179 w 2865261"/>
                <a:gd name="connsiteY2" fmla="*/ 843316 h 1300542"/>
                <a:gd name="connsiteX3" fmla="*/ 435821 w 2865261"/>
                <a:gd name="connsiteY3" fmla="*/ 959086 h 1300542"/>
                <a:gd name="connsiteX4" fmla="*/ 755435 w 2865261"/>
                <a:gd name="connsiteY4" fmla="*/ 983190 h 1300542"/>
                <a:gd name="connsiteX5" fmla="*/ 1333975 w 2865261"/>
                <a:gd name="connsiteY5" fmla="*/ 1188575 h 1300542"/>
                <a:gd name="connsiteX6" fmla="*/ 1642417 w 2865261"/>
                <a:gd name="connsiteY6" fmla="*/ 1177799 h 1300542"/>
                <a:gd name="connsiteX7" fmla="*/ 2059725 w 2865261"/>
                <a:gd name="connsiteY7" fmla="*/ 1300536 h 1300542"/>
                <a:gd name="connsiteX8" fmla="*/ 2259212 w 2865261"/>
                <a:gd name="connsiteY8" fmla="*/ 1229223 h 1300542"/>
                <a:gd name="connsiteX9" fmla="*/ 2404848 w 2865261"/>
                <a:gd name="connsiteY9" fmla="*/ 1114788 h 1300542"/>
                <a:gd name="connsiteX10" fmla="*/ 2514026 w 2865261"/>
                <a:gd name="connsiteY10" fmla="*/ 1114336 h 1300542"/>
                <a:gd name="connsiteX11" fmla="*/ 2815375 w 2865261"/>
                <a:gd name="connsiteY11" fmla="*/ 804566 h 1300542"/>
                <a:gd name="connsiteX12" fmla="*/ 2863719 w 2865261"/>
                <a:gd name="connsiteY12" fmla="*/ 788307 h 1300542"/>
                <a:gd name="connsiteX13" fmla="*/ 2810910 w 2865261"/>
                <a:gd name="connsiteY13" fmla="*/ 555557 h 1300542"/>
                <a:gd name="connsiteX14" fmla="*/ 2793058 w 2865261"/>
                <a:gd name="connsiteY14" fmla="*/ 501023 h 1300542"/>
                <a:gd name="connsiteX15" fmla="*/ 2649689 w 2865261"/>
                <a:gd name="connsiteY15" fmla="*/ 246290 h 1300542"/>
                <a:gd name="connsiteX16" fmla="*/ 2631552 w 2865261"/>
                <a:gd name="connsiteY16" fmla="*/ 228238 h 1300542"/>
                <a:gd name="connsiteX17" fmla="*/ 2613510 w 2865261"/>
                <a:gd name="connsiteY17" fmla="*/ 210092 h 1300542"/>
                <a:gd name="connsiteX18" fmla="*/ 2437494 w 2865261"/>
                <a:gd name="connsiteY18" fmla="*/ 96562 h 1300542"/>
                <a:gd name="connsiteX19" fmla="*/ 2413475 w 2865261"/>
                <a:gd name="connsiteY19" fmla="*/ 85970 h 1300542"/>
                <a:gd name="connsiteX20" fmla="*/ 2321491 w 2865261"/>
                <a:gd name="connsiteY20" fmla="*/ 213721 h 1300542"/>
                <a:gd name="connsiteX21" fmla="*/ 2231868 w 2865261"/>
                <a:gd name="connsiteY21" fmla="*/ 346598 h 1300542"/>
                <a:gd name="connsiteX22" fmla="*/ 2351537 w 2865261"/>
                <a:gd name="connsiteY22" fmla="*/ 407928 h 1300542"/>
                <a:gd name="connsiteX23" fmla="*/ 2359556 w 2865261"/>
                <a:gd name="connsiteY23" fmla="*/ 545278 h 1300542"/>
                <a:gd name="connsiteX24" fmla="*/ 2169070 w 2865261"/>
                <a:gd name="connsiteY24" fmla="*/ 713398 h 1300542"/>
                <a:gd name="connsiteX25" fmla="*/ 2196063 w 2865261"/>
                <a:gd name="connsiteY25" fmla="*/ 712338 h 1300542"/>
                <a:gd name="connsiteX26" fmla="*/ 1997809 w 2865261"/>
                <a:gd name="connsiteY26" fmla="*/ 790736 h 1300542"/>
                <a:gd name="connsiteX27" fmla="*/ 1770675 w 2865261"/>
                <a:gd name="connsiteY27" fmla="*/ 837169 h 1300542"/>
                <a:gd name="connsiteX28" fmla="*/ 1265725 w 2865261"/>
                <a:gd name="connsiteY28" fmla="*/ 814790 h 1300542"/>
                <a:gd name="connsiteX29" fmla="*/ 684127 w 2865261"/>
                <a:gd name="connsiteY29" fmla="*/ 567930 h 1300542"/>
                <a:gd name="connsiteX30" fmla="*/ 536918 w 2865261"/>
                <a:gd name="connsiteY30" fmla="*/ 442524 h 1300542"/>
                <a:gd name="connsiteX31" fmla="*/ 427701 w 2865261"/>
                <a:gd name="connsiteY31" fmla="*/ 341367 h 1300542"/>
                <a:gd name="connsiteX32" fmla="*/ 637870 w 2865261"/>
                <a:gd name="connsiteY32" fmla="*/ 174854 h 1300542"/>
                <a:gd name="connsiteX33" fmla="*/ 818964 w 2865261"/>
                <a:gd name="connsiteY33" fmla="*/ 154982 h 1300542"/>
                <a:gd name="connsiteX34" fmla="*/ 918102 w 2865261"/>
                <a:gd name="connsiteY34" fmla="*/ 151292 h 1300542"/>
                <a:gd name="connsiteX35" fmla="*/ 1015494 w 2865261"/>
                <a:gd name="connsiteY35" fmla="*/ 146903 h 1300542"/>
                <a:gd name="connsiteX36" fmla="*/ 983171 w 2865261"/>
                <a:gd name="connsiteY36" fmla="*/ 0 h 1300542"/>
                <a:gd name="connsiteX37" fmla="*/ 631547 w 2865261"/>
                <a:gd name="connsiteY37" fmla="*/ 39074 h 1300542"/>
                <a:gd name="connsiteX38" fmla="*/ 322011 w 2865261"/>
                <a:gd name="connsiteY38" fmla="*/ 123525 h 1300542"/>
                <a:gd name="connsiteX39" fmla="*/ 27972 w 2865261"/>
                <a:gd name="connsiteY39" fmla="*/ 420564 h 1300542"/>
                <a:gd name="connsiteX40" fmla="*/ 16928 w 2865261"/>
                <a:gd name="connsiteY40" fmla="*/ 506048 h 1300542"/>
                <a:gd name="connsiteX41" fmla="*/ 1560 w 2865261"/>
                <a:gd name="connsiteY41" fmla="*/ 587216 h 1300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865261" h="1300542">
                  <a:moveTo>
                    <a:pt x="1543" y="587210"/>
                  </a:moveTo>
                  <a:cubicBezTo>
                    <a:pt x="-3441" y="623464"/>
                    <a:pt x="59703" y="711472"/>
                    <a:pt x="112512" y="741796"/>
                  </a:cubicBezTo>
                  <a:cubicBezTo>
                    <a:pt x="162056" y="770250"/>
                    <a:pt x="225763" y="770898"/>
                    <a:pt x="280179" y="843316"/>
                  </a:cubicBezTo>
                  <a:cubicBezTo>
                    <a:pt x="326721" y="905254"/>
                    <a:pt x="323155" y="966919"/>
                    <a:pt x="435821" y="959086"/>
                  </a:cubicBezTo>
                  <a:cubicBezTo>
                    <a:pt x="587812" y="948516"/>
                    <a:pt x="673267" y="880145"/>
                    <a:pt x="755435" y="983190"/>
                  </a:cubicBezTo>
                  <a:cubicBezTo>
                    <a:pt x="856733" y="1110232"/>
                    <a:pt x="1155604" y="1250848"/>
                    <a:pt x="1333975" y="1188575"/>
                  </a:cubicBezTo>
                  <a:cubicBezTo>
                    <a:pt x="1419062" y="1158870"/>
                    <a:pt x="1483690" y="1085257"/>
                    <a:pt x="1642417" y="1177799"/>
                  </a:cubicBezTo>
                  <a:cubicBezTo>
                    <a:pt x="1770876" y="1252696"/>
                    <a:pt x="1900780" y="1299799"/>
                    <a:pt x="2059725" y="1300536"/>
                  </a:cubicBezTo>
                  <a:cubicBezTo>
                    <a:pt x="2152758" y="1300966"/>
                    <a:pt x="2210974" y="1279654"/>
                    <a:pt x="2259212" y="1229223"/>
                  </a:cubicBezTo>
                  <a:cubicBezTo>
                    <a:pt x="2311346" y="1174716"/>
                    <a:pt x="2303550" y="1095318"/>
                    <a:pt x="2404848" y="1114788"/>
                  </a:cubicBezTo>
                  <a:cubicBezTo>
                    <a:pt x="2443069" y="1122136"/>
                    <a:pt x="2481000" y="1133778"/>
                    <a:pt x="2514026" y="1114336"/>
                  </a:cubicBezTo>
                  <a:cubicBezTo>
                    <a:pt x="2591863" y="1068501"/>
                    <a:pt x="2688875" y="858185"/>
                    <a:pt x="2815375" y="804566"/>
                  </a:cubicBezTo>
                  <a:cubicBezTo>
                    <a:pt x="2825542" y="800256"/>
                    <a:pt x="2857915" y="794170"/>
                    <a:pt x="2863719" y="788307"/>
                  </a:cubicBezTo>
                  <a:cubicBezTo>
                    <a:pt x="2874763" y="759692"/>
                    <a:pt x="2823294" y="592135"/>
                    <a:pt x="2810910" y="555557"/>
                  </a:cubicBezTo>
                  <a:cubicBezTo>
                    <a:pt x="2804850" y="537628"/>
                    <a:pt x="2800497" y="520264"/>
                    <a:pt x="2793058" y="501023"/>
                  </a:cubicBezTo>
                  <a:cubicBezTo>
                    <a:pt x="2756902" y="407515"/>
                    <a:pt x="2717977" y="320144"/>
                    <a:pt x="2649689" y="246290"/>
                  </a:cubicBezTo>
                  <a:cubicBezTo>
                    <a:pt x="2643276" y="239355"/>
                    <a:pt x="2638349" y="235039"/>
                    <a:pt x="2631552" y="228238"/>
                  </a:cubicBezTo>
                  <a:cubicBezTo>
                    <a:pt x="2624755" y="221438"/>
                    <a:pt x="2620441" y="216513"/>
                    <a:pt x="2613510" y="210092"/>
                  </a:cubicBezTo>
                  <a:cubicBezTo>
                    <a:pt x="2570233" y="170025"/>
                    <a:pt x="2493528" y="121347"/>
                    <a:pt x="2437494" y="96562"/>
                  </a:cubicBezTo>
                  <a:cubicBezTo>
                    <a:pt x="2428699" y="92670"/>
                    <a:pt x="2421545" y="90777"/>
                    <a:pt x="2413475" y="85970"/>
                  </a:cubicBezTo>
                  <a:cubicBezTo>
                    <a:pt x="2400763" y="94144"/>
                    <a:pt x="2334829" y="194140"/>
                    <a:pt x="2321491" y="213721"/>
                  </a:cubicBezTo>
                  <a:cubicBezTo>
                    <a:pt x="2294180" y="253833"/>
                    <a:pt x="2253319" y="304303"/>
                    <a:pt x="2231868" y="346598"/>
                  </a:cubicBezTo>
                  <a:cubicBezTo>
                    <a:pt x="2283103" y="363941"/>
                    <a:pt x="2321430" y="375454"/>
                    <a:pt x="2351537" y="407928"/>
                  </a:cubicBezTo>
                  <a:cubicBezTo>
                    <a:pt x="2387197" y="446388"/>
                    <a:pt x="2386912" y="496869"/>
                    <a:pt x="2359556" y="545278"/>
                  </a:cubicBezTo>
                  <a:cubicBezTo>
                    <a:pt x="2301954" y="647211"/>
                    <a:pt x="2183948" y="695330"/>
                    <a:pt x="2169070" y="713398"/>
                  </a:cubicBezTo>
                  <a:lnTo>
                    <a:pt x="2196063" y="712338"/>
                  </a:lnTo>
                  <a:cubicBezTo>
                    <a:pt x="2162959" y="735816"/>
                    <a:pt x="2045785" y="775794"/>
                    <a:pt x="1997809" y="790736"/>
                  </a:cubicBezTo>
                  <a:cubicBezTo>
                    <a:pt x="1921696" y="814444"/>
                    <a:pt x="1854071" y="827191"/>
                    <a:pt x="1770675" y="837169"/>
                  </a:cubicBezTo>
                  <a:cubicBezTo>
                    <a:pt x="1597427" y="857895"/>
                    <a:pt x="1432382" y="849162"/>
                    <a:pt x="1265725" y="814790"/>
                  </a:cubicBezTo>
                  <a:cubicBezTo>
                    <a:pt x="1050473" y="770395"/>
                    <a:pt x="862637" y="690606"/>
                    <a:pt x="684127" y="567930"/>
                  </a:cubicBezTo>
                  <a:cubicBezTo>
                    <a:pt x="645554" y="541425"/>
                    <a:pt x="557878" y="472435"/>
                    <a:pt x="536918" y="442524"/>
                  </a:cubicBezTo>
                  <a:cubicBezTo>
                    <a:pt x="482597" y="400882"/>
                    <a:pt x="482597" y="410284"/>
                    <a:pt x="427701" y="341367"/>
                  </a:cubicBezTo>
                  <a:cubicBezTo>
                    <a:pt x="371544" y="212381"/>
                    <a:pt x="533173" y="190834"/>
                    <a:pt x="637870" y="174854"/>
                  </a:cubicBezTo>
                  <a:cubicBezTo>
                    <a:pt x="697520" y="165753"/>
                    <a:pt x="758487" y="159354"/>
                    <a:pt x="818964" y="154982"/>
                  </a:cubicBezTo>
                  <a:cubicBezTo>
                    <a:pt x="851297" y="152643"/>
                    <a:pt x="885618" y="151911"/>
                    <a:pt x="918102" y="151292"/>
                  </a:cubicBezTo>
                  <a:cubicBezTo>
                    <a:pt x="938812" y="150890"/>
                    <a:pt x="1003083" y="154262"/>
                    <a:pt x="1015494" y="146903"/>
                  </a:cubicBezTo>
                  <a:lnTo>
                    <a:pt x="983171" y="0"/>
                  </a:lnTo>
                  <a:cubicBezTo>
                    <a:pt x="887688" y="0"/>
                    <a:pt x="724653" y="23724"/>
                    <a:pt x="631547" y="39074"/>
                  </a:cubicBezTo>
                  <a:cubicBezTo>
                    <a:pt x="517765" y="57834"/>
                    <a:pt x="416880" y="85702"/>
                    <a:pt x="322011" y="123525"/>
                  </a:cubicBezTo>
                  <a:cubicBezTo>
                    <a:pt x="187643" y="177093"/>
                    <a:pt x="55250" y="271645"/>
                    <a:pt x="27972" y="420564"/>
                  </a:cubicBezTo>
                  <a:cubicBezTo>
                    <a:pt x="23028" y="447543"/>
                    <a:pt x="23446" y="482982"/>
                    <a:pt x="16928" y="506048"/>
                  </a:cubicBezTo>
                  <a:cubicBezTo>
                    <a:pt x="12006" y="523446"/>
                    <a:pt x="-5221" y="569014"/>
                    <a:pt x="1560" y="587216"/>
                  </a:cubicBezTo>
                  <a:close/>
                </a:path>
              </a:pathLst>
            </a:custGeom>
            <a:solidFill>
              <a:srgbClr val="FFFAC7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3A2911B8-DA98-C389-4293-10C2D445F6FC}"/>
                </a:ext>
              </a:extLst>
            </p:cNvPr>
            <p:cNvSpPr/>
            <p:nvPr/>
          </p:nvSpPr>
          <p:spPr>
            <a:xfrm>
              <a:off x="6780115" y="4734728"/>
              <a:ext cx="2617792" cy="1627742"/>
            </a:xfrm>
            <a:custGeom>
              <a:avLst/>
              <a:gdLst>
                <a:gd name="connsiteX0" fmla="*/ 2044387 w 2617792"/>
                <a:gd name="connsiteY0" fmla="*/ 1343893 h 1627742"/>
                <a:gd name="connsiteX1" fmla="*/ 2102352 w 2617792"/>
                <a:gd name="connsiteY1" fmla="*/ 1265767 h 1627742"/>
                <a:gd name="connsiteX2" fmla="*/ 2129897 w 2617792"/>
                <a:gd name="connsiteY2" fmla="*/ 1220959 h 1627742"/>
                <a:gd name="connsiteX3" fmla="*/ 2140255 w 2617792"/>
                <a:gd name="connsiteY3" fmla="*/ 1195225 h 1627742"/>
                <a:gd name="connsiteX4" fmla="*/ 2144306 w 2617792"/>
                <a:gd name="connsiteY4" fmla="*/ 1182718 h 1627742"/>
                <a:gd name="connsiteX5" fmla="*/ 2152114 w 2617792"/>
                <a:gd name="connsiteY5" fmla="*/ 1171662 h 1627742"/>
                <a:gd name="connsiteX6" fmla="*/ 2044392 w 2617792"/>
                <a:gd name="connsiteY6" fmla="*/ 1343893 h 1627742"/>
                <a:gd name="connsiteX7" fmla="*/ 1570911 w 2617792"/>
                <a:gd name="connsiteY7" fmla="*/ 1627743 h 1627742"/>
                <a:gd name="connsiteX8" fmla="*/ 1419684 w 2617792"/>
                <a:gd name="connsiteY8" fmla="*/ 1627743 h 1627742"/>
                <a:gd name="connsiteX9" fmla="*/ 794775 w 2617792"/>
                <a:gd name="connsiteY9" fmla="*/ 1476066 h 1627742"/>
                <a:gd name="connsiteX10" fmla="*/ 659229 w 2617792"/>
                <a:gd name="connsiteY10" fmla="*/ 1410588 h 1627742"/>
                <a:gd name="connsiteX11" fmla="*/ 615238 w 2617792"/>
                <a:gd name="connsiteY11" fmla="*/ 1386227 h 1627742"/>
                <a:gd name="connsiteX12" fmla="*/ 86917 w 2617792"/>
                <a:gd name="connsiteY12" fmla="*/ 712254 h 1627742"/>
                <a:gd name="connsiteX13" fmla="*/ 15335 w 2617792"/>
                <a:gd name="connsiteY13" fmla="*/ 381669 h 1627742"/>
                <a:gd name="connsiteX14" fmla="*/ 0 w 2617792"/>
                <a:gd name="connsiteY14" fmla="*/ 0 h 1627742"/>
                <a:gd name="connsiteX15" fmla="*/ 89082 w 2617792"/>
                <a:gd name="connsiteY15" fmla="*/ 173352 h 1627742"/>
                <a:gd name="connsiteX16" fmla="*/ 103335 w 2617792"/>
                <a:gd name="connsiteY16" fmla="*/ 288580 h 1627742"/>
                <a:gd name="connsiteX17" fmla="*/ 112375 w 2617792"/>
                <a:gd name="connsiteY17" fmla="*/ 327218 h 1627742"/>
                <a:gd name="connsiteX18" fmla="*/ 115640 w 2617792"/>
                <a:gd name="connsiteY18" fmla="*/ 252198 h 1627742"/>
                <a:gd name="connsiteX19" fmla="*/ 115322 w 2617792"/>
                <a:gd name="connsiteY19" fmla="*/ 234665 h 1627742"/>
                <a:gd name="connsiteX20" fmla="*/ 122493 w 2617792"/>
                <a:gd name="connsiteY20" fmla="*/ 244850 h 1627742"/>
                <a:gd name="connsiteX21" fmla="*/ 131026 w 2617792"/>
                <a:gd name="connsiteY21" fmla="*/ 493915 h 1627742"/>
                <a:gd name="connsiteX22" fmla="*/ 150078 w 2617792"/>
                <a:gd name="connsiteY22" fmla="*/ 668976 h 1627742"/>
                <a:gd name="connsiteX23" fmla="*/ 172852 w 2617792"/>
                <a:gd name="connsiteY23" fmla="*/ 710361 h 1627742"/>
                <a:gd name="connsiteX24" fmla="*/ 171730 w 2617792"/>
                <a:gd name="connsiteY24" fmla="*/ 356493 h 1627742"/>
                <a:gd name="connsiteX25" fmla="*/ 177071 w 2617792"/>
                <a:gd name="connsiteY25" fmla="*/ 336716 h 1627742"/>
                <a:gd name="connsiteX26" fmla="*/ 236671 w 2617792"/>
                <a:gd name="connsiteY26" fmla="*/ 433741 h 1627742"/>
                <a:gd name="connsiteX27" fmla="*/ 267258 w 2617792"/>
                <a:gd name="connsiteY27" fmla="*/ 479576 h 1627742"/>
                <a:gd name="connsiteX28" fmla="*/ 290266 w 2617792"/>
                <a:gd name="connsiteY28" fmla="*/ 541777 h 1627742"/>
                <a:gd name="connsiteX29" fmla="*/ 297030 w 2617792"/>
                <a:gd name="connsiteY29" fmla="*/ 747179 h 1627742"/>
                <a:gd name="connsiteX30" fmla="*/ 357769 w 2617792"/>
                <a:gd name="connsiteY30" fmla="*/ 908208 h 1627742"/>
                <a:gd name="connsiteX31" fmla="*/ 366932 w 2617792"/>
                <a:gd name="connsiteY31" fmla="*/ 897639 h 1627742"/>
                <a:gd name="connsiteX32" fmla="*/ 370593 w 2617792"/>
                <a:gd name="connsiteY32" fmla="*/ 888895 h 1627742"/>
                <a:gd name="connsiteX33" fmla="*/ 371938 w 2617792"/>
                <a:gd name="connsiteY33" fmla="*/ 885807 h 1627742"/>
                <a:gd name="connsiteX34" fmla="*/ 373333 w 2617792"/>
                <a:gd name="connsiteY34" fmla="*/ 882697 h 1627742"/>
                <a:gd name="connsiteX35" fmla="*/ 379689 w 2617792"/>
                <a:gd name="connsiteY35" fmla="*/ 897884 h 1627742"/>
                <a:gd name="connsiteX36" fmla="*/ 389924 w 2617792"/>
                <a:gd name="connsiteY36" fmla="*/ 909721 h 1627742"/>
                <a:gd name="connsiteX37" fmla="*/ 369382 w 2617792"/>
                <a:gd name="connsiteY37" fmla="*/ 823534 h 1627742"/>
                <a:gd name="connsiteX38" fmla="*/ 369873 w 2617792"/>
                <a:gd name="connsiteY38" fmla="*/ 706503 h 1627742"/>
                <a:gd name="connsiteX39" fmla="*/ 368997 w 2617792"/>
                <a:gd name="connsiteY39" fmla="*/ 620857 h 1627742"/>
                <a:gd name="connsiteX40" fmla="*/ 404433 w 2617792"/>
                <a:gd name="connsiteY40" fmla="*/ 663476 h 1627742"/>
                <a:gd name="connsiteX41" fmla="*/ 488532 w 2617792"/>
                <a:gd name="connsiteY41" fmla="*/ 1058473 h 1627742"/>
                <a:gd name="connsiteX42" fmla="*/ 511105 w 2617792"/>
                <a:gd name="connsiteY42" fmla="*/ 1073018 h 1627742"/>
                <a:gd name="connsiteX43" fmla="*/ 436309 w 2617792"/>
                <a:gd name="connsiteY43" fmla="*/ 804438 h 1627742"/>
                <a:gd name="connsiteX44" fmla="*/ 431359 w 2617792"/>
                <a:gd name="connsiteY44" fmla="*/ 754923 h 1627742"/>
                <a:gd name="connsiteX45" fmla="*/ 431945 w 2617792"/>
                <a:gd name="connsiteY45" fmla="*/ 711796 h 1627742"/>
                <a:gd name="connsiteX46" fmla="*/ 437978 w 2617792"/>
                <a:gd name="connsiteY46" fmla="*/ 703102 h 1627742"/>
                <a:gd name="connsiteX47" fmla="*/ 445841 w 2617792"/>
                <a:gd name="connsiteY47" fmla="*/ 706480 h 1627742"/>
                <a:gd name="connsiteX48" fmla="*/ 493024 w 2617792"/>
                <a:gd name="connsiteY48" fmla="*/ 770769 h 1627742"/>
                <a:gd name="connsiteX49" fmla="*/ 496082 w 2617792"/>
                <a:gd name="connsiteY49" fmla="*/ 877516 h 1627742"/>
                <a:gd name="connsiteX50" fmla="*/ 550878 w 2617792"/>
                <a:gd name="connsiteY50" fmla="*/ 1132734 h 1627742"/>
                <a:gd name="connsiteX51" fmla="*/ 559260 w 2617792"/>
                <a:gd name="connsiteY51" fmla="*/ 1148357 h 1627742"/>
                <a:gd name="connsiteX52" fmla="*/ 564840 w 2617792"/>
                <a:gd name="connsiteY52" fmla="*/ 1155448 h 1627742"/>
                <a:gd name="connsiteX53" fmla="*/ 572647 w 2617792"/>
                <a:gd name="connsiteY53" fmla="*/ 1161545 h 1627742"/>
                <a:gd name="connsiteX54" fmla="*/ 534750 w 2617792"/>
                <a:gd name="connsiteY54" fmla="*/ 1059025 h 1627742"/>
                <a:gd name="connsiteX55" fmla="*/ 540051 w 2617792"/>
                <a:gd name="connsiteY55" fmla="*/ 1066965 h 1627742"/>
                <a:gd name="connsiteX56" fmla="*/ 564064 w 2617792"/>
                <a:gd name="connsiteY56" fmla="*/ 1084425 h 1627742"/>
                <a:gd name="connsiteX57" fmla="*/ 589501 w 2617792"/>
                <a:gd name="connsiteY57" fmla="*/ 947198 h 1627742"/>
                <a:gd name="connsiteX58" fmla="*/ 591967 w 2617792"/>
                <a:gd name="connsiteY58" fmla="*/ 953452 h 1627742"/>
                <a:gd name="connsiteX59" fmla="*/ 594428 w 2617792"/>
                <a:gd name="connsiteY59" fmla="*/ 964206 h 1627742"/>
                <a:gd name="connsiteX60" fmla="*/ 599986 w 2617792"/>
                <a:gd name="connsiteY60" fmla="*/ 984876 h 1627742"/>
                <a:gd name="connsiteX61" fmla="*/ 705380 w 2617792"/>
                <a:gd name="connsiteY61" fmla="*/ 1247593 h 1627742"/>
                <a:gd name="connsiteX62" fmla="*/ 715236 w 2617792"/>
                <a:gd name="connsiteY62" fmla="*/ 1245387 h 1627742"/>
                <a:gd name="connsiteX63" fmla="*/ 729500 w 2617792"/>
                <a:gd name="connsiteY63" fmla="*/ 1250848 h 1627742"/>
                <a:gd name="connsiteX64" fmla="*/ 691323 w 2617792"/>
                <a:gd name="connsiteY64" fmla="*/ 1088993 h 1627742"/>
                <a:gd name="connsiteX65" fmla="*/ 686072 w 2617792"/>
                <a:gd name="connsiteY65" fmla="*/ 1061750 h 1627742"/>
                <a:gd name="connsiteX66" fmla="*/ 670580 w 2617792"/>
                <a:gd name="connsiteY66" fmla="*/ 1041114 h 1627742"/>
                <a:gd name="connsiteX67" fmla="*/ 677511 w 2617792"/>
                <a:gd name="connsiteY67" fmla="*/ 1106983 h 1627742"/>
                <a:gd name="connsiteX68" fmla="*/ 675084 w 2617792"/>
                <a:gd name="connsiteY68" fmla="*/ 1130009 h 1627742"/>
                <a:gd name="connsiteX69" fmla="*/ 639240 w 2617792"/>
                <a:gd name="connsiteY69" fmla="*/ 1024346 h 1627742"/>
                <a:gd name="connsiteX70" fmla="*/ 606677 w 2617792"/>
                <a:gd name="connsiteY70" fmla="*/ 912647 h 1627742"/>
                <a:gd name="connsiteX71" fmla="*/ 600165 w 2617792"/>
                <a:gd name="connsiteY71" fmla="*/ 919448 h 1627742"/>
                <a:gd name="connsiteX72" fmla="*/ 595639 w 2617792"/>
                <a:gd name="connsiteY72" fmla="*/ 860826 h 1627742"/>
                <a:gd name="connsiteX73" fmla="*/ 651489 w 2617792"/>
                <a:gd name="connsiteY73" fmla="*/ 906969 h 1627742"/>
                <a:gd name="connsiteX74" fmla="*/ 661919 w 2617792"/>
                <a:gd name="connsiteY74" fmla="*/ 943993 h 1627742"/>
                <a:gd name="connsiteX75" fmla="*/ 676557 w 2617792"/>
                <a:gd name="connsiteY75" fmla="*/ 928354 h 1627742"/>
                <a:gd name="connsiteX76" fmla="*/ 708360 w 2617792"/>
                <a:gd name="connsiteY76" fmla="*/ 1099836 h 1627742"/>
                <a:gd name="connsiteX77" fmla="*/ 730097 w 2617792"/>
                <a:gd name="connsiteY77" fmla="*/ 1178809 h 1627742"/>
                <a:gd name="connsiteX78" fmla="*/ 777124 w 2617792"/>
                <a:gd name="connsiteY78" fmla="*/ 1223405 h 1627742"/>
                <a:gd name="connsiteX79" fmla="*/ 788960 w 2617792"/>
                <a:gd name="connsiteY79" fmla="*/ 1010303 h 1627742"/>
                <a:gd name="connsiteX80" fmla="*/ 935500 w 2617792"/>
                <a:gd name="connsiteY80" fmla="*/ 1094464 h 1627742"/>
                <a:gd name="connsiteX81" fmla="*/ 1007734 w 2617792"/>
                <a:gd name="connsiteY81" fmla="*/ 1289012 h 1627742"/>
                <a:gd name="connsiteX82" fmla="*/ 1013181 w 2617792"/>
                <a:gd name="connsiteY82" fmla="*/ 1317851 h 1627742"/>
                <a:gd name="connsiteX83" fmla="*/ 1029080 w 2617792"/>
                <a:gd name="connsiteY83" fmla="*/ 1337650 h 1627742"/>
                <a:gd name="connsiteX84" fmla="*/ 1004408 w 2617792"/>
                <a:gd name="connsiteY84" fmla="*/ 1128295 h 1627742"/>
                <a:gd name="connsiteX85" fmla="*/ 1049789 w 2617792"/>
                <a:gd name="connsiteY85" fmla="*/ 1145118 h 1627742"/>
                <a:gd name="connsiteX86" fmla="*/ 1073032 w 2617792"/>
                <a:gd name="connsiteY86" fmla="*/ 1232947 h 1627742"/>
                <a:gd name="connsiteX87" fmla="*/ 1087664 w 2617792"/>
                <a:gd name="connsiteY87" fmla="*/ 1231937 h 1627742"/>
                <a:gd name="connsiteX88" fmla="*/ 1095086 w 2617792"/>
                <a:gd name="connsiteY88" fmla="*/ 1223025 h 1627742"/>
                <a:gd name="connsiteX89" fmla="*/ 1101454 w 2617792"/>
                <a:gd name="connsiteY89" fmla="*/ 1166397 h 1627742"/>
                <a:gd name="connsiteX90" fmla="*/ 1103379 w 2617792"/>
                <a:gd name="connsiteY90" fmla="*/ 1169088 h 1627742"/>
                <a:gd name="connsiteX91" fmla="*/ 1105087 w 2617792"/>
                <a:gd name="connsiteY91" fmla="*/ 1171819 h 1627742"/>
                <a:gd name="connsiteX92" fmla="*/ 1106454 w 2617792"/>
                <a:gd name="connsiteY92" fmla="*/ 1174577 h 1627742"/>
                <a:gd name="connsiteX93" fmla="*/ 1107944 w 2617792"/>
                <a:gd name="connsiteY93" fmla="*/ 1186498 h 1627742"/>
                <a:gd name="connsiteX94" fmla="*/ 1106091 w 2617792"/>
                <a:gd name="connsiteY94" fmla="*/ 1213355 h 1627742"/>
                <a:gd name="connsiteX95" fmla="*/ 1120210 w 2617792"/>
                <a:gd name="connsiteY95" fmla="*/ 1372017 h 1627742"/>
                <a:gd name="connsiteX96" fmla="*/ 1163894 w 2617792"/>
                <a:gd name="connsiteY96" fmla="*/ 1501053 h 1627742"/>
                <a:gd name="connsiteX97" fmla="*/ 1195519 w 2617792"/>
                <a:gd name="connsiteY97" fmla="*/ 1524498 h 1627742"/>
                <a:gd name="connsiteX98" fmla="*/ 1181942 w 2617792"/>
                <a:gd name="connsiteY98" fmla="*/ 1356958 h 1627742"/>
                <a:gd name="connsiteX99" fmla="*/ 1213985 w 2617792"/>
                <a:gd name="connsiteY99" fmla="*/ 1425351 h 1627742"/>
                <a:gd name="connsiteX100" fmla="*/ 1177807 w 2617792"/>
                <a:gd name="connsiteY100" fmla="*/ 1267292 h 1627742"/>
                <a:gd name="connsiteX101" fmla="*/ 1170753 w 2617792"/>
                <a:gd name="connsiteY101" fmla="*/ 1273679 h 1627742"/>
                <a:gd name="connsiteX102" fmla="*/ 1163364 w 2617792"/>
                <a:gd name="connsiteY102" fmla="*/ 1185225 h 1627742"/>
                <a:gd name="connsiteX103" fmla="*/ 1242725 w 2617792"/>
                <a:gd name="connsiteY103" fmla="*/ 1206146 h 1627742"/>
                <a:gd name="connsiteX104" fmla="*/ 1250159 w 2617792"/>
                <a:gd name="connsiteY104" fmla="*/ 1302144 h 1627742"/>
                <a:gd name="connsiteX105" fmla="*/ 1262207 w 2617792"/>
                <a:gd name="connsiteY105" fmla="*/ 1277711 h 1627742"/>
                <a:gd name="connsiteX106" fmla="*/ 1261945 w 2617792"/>
                <a:gd name="connsiteY106" fmla="*/ 1243260 h 1627742"/>
                <a:gd name="connsiteX107" fmla="*/ 1265605 w 2617792"/>
                <a:gd name="connsiteY107" fmla="*/ 1212450 h 1627742"/>
                <a:gd name="connsiteX108" fmla="*/ 1328253 w 2617792"/>
                <a:gd name="connsiteY108" fmla="*/ 1224455 h 1627742"/>
                <a:gd name="connsiteX109" fmla="*/ 1325959 w 2617792"/>
                <a:gd name="connsiteY109" fmla="*/ 1250251 h 1627742"/>
                <a:gd name="connsiteX110" fmla="*/ 1340591 w 2617792"/>
                <a:gd name="connsiteY110" fmla="*/ 1266142 h 1627742"/>
                <a:gd name="connsiteX111" fmla="*/ 1344659 w 2617792"/>
                <a:gd name="connsiteY111" fmla="*/ 1225968 h 1627742"/>
                <a:gd name="connsiteX112" fmla="*/ 1380821 w 2617792"/>
                <a:gd name="connsiteY112" fmla="*/ 1439248 h 1627742"/>
                <a:gd name="connsiteX113" fmla="*/ 1402385 w 2617792"/>
                <a:gd name="connsiteY113" fmla="*/ 1402721 h 1627742"/>
                <a:gd name="connsiteX114" fmla="*/ 1387206 w 2617792"/>
                <a:gd name="connsiteY114" fmla="*/ 1235371 h 1627742"/>
                <a:gd name="connsiteX115" fmla="*/ 1483989 w 2617792"/>
                <a:gd name="connsiteY115" fmla="*/ 1241647 h 1627742"/>
                <a:gd name="connsiteX116" fmla="*/ 1483877 w 2617792"/>
                <a:gd name="connsiteY116" fmla="*/ 1269776 h 1627742"/>
                <a:gd name="connsiteX117" fmla="*/ 1486087 w 2617792"/>
                <a:gd name="connsiteY117" fmla="*/ 1286298 h 1627742"/>
                <a:gd name="connsiteX118" fmla="*/ 1487332 w 2617792"/>
                <a:gd name="connsiteY118" fmla="*/ 1288799 h 1627742"/>
                <a:gd name="connsiteX119" fmla="*/ 1495390 w 2617792"/>
                <a:gd name="connsiteY119" fmla="*/ 1241289 h 1627742"/>
                <a:gd name="connsiteX120" fmla="*/ 1510256 w 2617792"/>
                <a:gd name="connsiteY120" fmla="*/ 1245667 h 1627742"/>
                <a:gd name="connsiteX121" fmla="*/ 1507689 w 2617792"/>
                <a:gd name="connsiteY121" fmla="*/ 1275673 h 1627742"/>
                <a:gd name="connsiteX122" fmla="*/ 1507868 w 2617792"/>
                <a:gd name="connsiteY122" fmla="*/ 1309922 h 1627742"/>
                <a:gd name="connsiteX123" fmla="*/ 1525240 w 2617792"/>
                <a:gd name="connsiteY123" fmla="*/ 1280369 h 1627742"/>
                <a:gd name="connsiteX124" fmla="*/ 1530988 w 2617792"/>
                <a:gd name="connsiteY124" fmla="*/ 1242696 h 1627742"/>
                <a:gd name="connsiteX125" fmla="*/ 1572937 w 2617792"/>
                <a:gd name="connsiteY125" fmla="*/ 1239854 h 1627742"/>
                <a:gd name="connsiteX126" fmla="*/ 1570253 w 2617792"/>
                <a:gd name="connsiteY126" fmla="*/ 1374680 h 1627742"/>
                <a:gd name="connsiteX127" fmla="*/ 1613915 w 2617792"/>
                <a:gd name="connsiteY127" fmla="*/ 1316019 h 1627742"/>
                <a:gd name="connsiteX128" fmla="*/ 1637543 w 2617792"/>
                <a:gd name="connsiteY128" fmla="*/ 1237615 h 1627742"/>
                <a:gd name="connsiteX129" fmla="*/ 1656690 w 2617792"/>
                <a:gd name="connsiteY129" fmla="*/ 1229759 h 1627742"/>
                <a:gd name="connsiteX130" fmla="*/ 1677382 w 2617792"/>
                <a:gd name="connsiteY130" fmla="*/ 1237599 h 1627742"/>
                <a:gd name="connsiteX131" fmla="*/ 1640462 w 2617792"/>
                <a:gd name="connsiteY131" fmla="*/ 1354702 h 1627742"/>
                <a:gd name="connsiteX132" fmla="*/ 1637889 w 2617792"/>
                <a:gd name="connsiteY132" fmla="*/ 1394932 h 1627742"/>
                <a:gd name="connsiteX133" fmla="*/ 1678141 w 2617792"/>
                <a:gd name="connsiteY133" fmla="*/ 1295075 h 1627742"/>
                <a:gd name="connsiteX134" fmla="*/ 1678772 w 2617792"/>
                <a:gd name="connsiteY134" fmla="*/ 1352089 h 1627742"/>
                <a:gd name="connsiteX135" fmla="*/ 1680279 w 2617792"/>
                <a:gd name="connsiteY135" fmla="*/ 1355138 h 1627742"/>
                <a:gd name="connsiteX136" fmla="*/ 1695888 w 2617792"/>
                <a:gd name="connsiteY136" fmla="*/ 1293194 h 1627742"/>
                <a:gd name="connsiteX137" fmla="*/ 1701161 w 2617792"/>
                <a:gd name="connsiteY137" fmla="*/ 1223428 h 1627742"/>
                <a:gd name="connsiteX138" fmla="*/ 1833515 w 2617792"/>
                <a:gd name="connsiteY138" fmla="*/ 1193902 h 1627742"/>
                <a:gd name="connsiteX139" fmla="*/ 1840998 w 2617792"/>
                <a:gd name="connsiteY139" fmla="*/ 1197397 h 1627742"/>
                <a:gd name="connsiteX140" fmla="*/ 1787314 w 2617792"/>
                <a:gd name="connsiteY140" fmla="*/ 1359604 h 1627742"/>
                <a:gd name="connsiteX141" fmla="*/ 1823777 w 2617792"/>
                <a:gd name="connsiteY141" fmla="*/ 1328984 h 1627742"/>
                <a:gd name="connsiteX142" fmla="*/ 1877277 w 2617792"/>
                <a:gd name="connsiteY142" fmla="*/ 1177397 h 1627742"/>
                <a:gd name="connsiteX143" fmla="*/ 1901698 w 2617792"/>
                <a:gd name="connsiteY143" fmla="*/ 1168971 h 1627742"/>
                <a:gd name="connsiteX144" fmla="*/ 1920767 w 2617792"/>
                <a:gd name="connsiteY144" fmla="*/ 1167525 h 1627742"/>
                <a:gd name="connsiteX145" fmla="*/ 1915739 w 2617792"/>
                <a:gd name="connsiteY145" fmla="*/ 1236392 h 1627742"/>
                <a:gd name="connsiteX146" fmla="*/ 1968023 w 2617792"/>
                <a:gd name="connsiteY146" fmla="*/ 1183689 h 1627742"/>
                <a:gd name="connsiteX147" fmla="*/ 2033533 w 2617792"/>
                <a:gd name="connsiteY147" fmla="*/ 1112505 h 1627742"/>
                <a:gd name="connsiteX148" fmla="*/ 1977733 w 2617792"/>
                <a:gd name="connsiteY148" fmla="*/ 1332217 h 1627742"/>
                <a:gd name="connsiteX149" fmla="*/ 2006886 w 2617792"/>
                <a:gd name="connsiteY149" fmla="*/ 1305137 h 1627742"/>
                <a:gd name="connsiteX150" fmla="*/ 2021088 w 2617792"/>
                <a:gd name="connsiteY150" fmla="*/ 1305690 h 1627742"/>
                <a:gd name="connsiteX151" fmla="*/ 2073160 w 2617792"/>
                <a:gd name="connsiteY151" fmla="*/ 1208374 h 1627742"/>
                <a:gd name="connsiteX152" fmla="*/ 2092167 w 2617792"/>
                <a:gd name="connsiteY152" fmla="*/ 1150763 h 1627742"/>
                <a:gd name="connsiteX153" fmla="*/ 2089645 w 2617792"/>
                <a:gd name="connsiteY153" fmla="*/ 1090321 h 1627742"/>
                <a:gd name="connsiteX154" fmla="*/ 2114942 w 2617792"/>
                <a:gd name="connsiteY154" fmla="*/ 1069232 h 1627742"/>
                <a:gd name="connsiteX155" fmla="*/ 2145624 w 2617792"/>
                <a:gd name="connsiteY155" fmla="*/ 1051622 h 1627742"/>
                <a:gd name="connsiteX156" fmla="*/ 2202249 w 2617792"/>
                <a:gd name="connsiteY156" fmla="*/ 1016602 h 1627742"/>
                <a:gd name="connsiteX157" fmla="*/ 2172321 w 2617792"/>
                <a:gd name="connsiteY157" fmla="*/ 1167598 h 1627742"/>
                <a:gd name="connsiteX158" fmla="*/ 2185262 w 2617792"/>
                <a:gd name="connsiteY158" fmla="*/ 1167843 h 1627742"/>
                <a:gd name="connsiteX159" fmla="*/ 2197137 w 2617792"/>
                <a:gd name="connsiteY159" fmla="*/ 1164074 h 1627742"/>
                <a:gd name="connsiteX160" fmla="*/ 2213628 w 2617792"/>
                <a:gd name="connsiteY160" fmla="*/ 1141757 h 1627742"/>
                <a:gd name="connsiteX161" fmla="*/ 2267765 w 2617792"/>
                <a:gd name="connsiteY161" fmla="*/ 981141 h 1627742"/>
                <a:gd name="connsiteX162" fmla="*/ 2279886 w 2617792"/>
                <a:gd name="connsiteY162" fmla="*/ 960370 h 1627742"/>
                <a:gd name="connsiteX163" fmla="*/ 2289350 w 2617792"/>
                <a:gd name="connsiteY163" fmla="*/ 953843 h 1627742"/>
                <a:gd name="connsiteX164" fmla="*/ 2299284 w 2617792"/>
                <a:gd name="connsiteY164" fmla="*/ 954340 h 1627742"/>
                <a:gd name="connsiteX165" fmla="*/ 2210028 w 2617792"/>
                <a:gd name="connsiteY165" fmla="*/ 1188949 h 1627742"/>
                <a:gd name="connsiteX166" fmla="*/ 2279975 w 2617792"/>
                <a:gd name="connsiteY166" fmla="*/ 1057216 h 1627742"/>
                <a:gd name="connsiteX167" fmla="*/ 2336729 w 2617792"/>
                <a:gd name="connsiteY167" fmla="*/ 913943 h 1627742"/>
                <a:gd name="connsiteX168" fmla="*/ 2409929 w 2617792"/>
                <a:gd name="connsiteY168" fmla="*/ 857487 h 1627742"/>
                <a:gd name="connsiteX169" fmla="*/ 2444065 w 2617792"/>
                <a:gd name="connsiteY169" fmla="*/ 827292 h 1627742"/>
                <a:gd name="connsiteX170" fmla="*/ 2479200 w 2617792"/>
                <a:gd name="connsiteY170" fmla="*/ 794650 h 1627742"/>
                <a:gd name="connsiteX171" fmla="*/ 2419823 w 2617792"/>
                <a:gd name="connsiteY171" fmla="*/ 931805 h 1627742"/>
                <a:gd name="connsiteX172" fmla="*/ 2380163 w 2617792"/>
                <a:gd name="connsiteY172" fmla="*/ 1091767 h 1627742"/>
                <a:gd name="connsiteX173" fmla="*/ 2519626 w 2617792"/>
                <a:gd name="connsiteY173" fmla="*/ 752712 h 1627742"/>
                <a:gd name="connsiteX174" fmla="*/ 2538315 w 2617792"/>
                <a:gd name="connsiteY174" fmla="*/ 736660 h 1627742"/>
                <a:gd name="connsiteX175" fmla="*/ 2546184 w 2617792"/>
                <a:gd name="connsiteY175" fmla="*/ 728402 h 1627742"/>
                <a:gd name="connsiteX176" fmla="*/ 2556547 w 2617792"/>
                <a:gd name="connsiteY176" fmla="*/ 720992 h 1627742"/>
                <a:gd name="connsiteX177" fmla="*/ 2390961 w 2617792"/>
                <a:gd name="connsiteY177" fmla="*/ 1112142 h 1627742"/>
                <a:gd name="connsiteX178" fmla="*/ 2364174 w 2617792"/>
                <a:gd name="connsiteY178" fmla="*/ 1177882 h 1627742"/>
                <a:gd name="connsiteX179" fmla="*/ 2346149 w 2617792"/>
                <a:gd name="connsiteY179" fmla="*/ 1251072 h 1627742"/>
                <a:gd name="connsiteX180" fmla="*/ 2368371 w 2617792"/>
                <a:gd name="connsiteY180" fmla="*/ 1230390 h 1627742"/>
                <a:gd name="connsiteX181" fmla="*/ 2616950 w 2617792"/>
                <a:gd name="connsiteY181" fmla="*/ 734929 h 1627742"/>
                <a:gd name="connsiteX182" fmla="*/ 2617793 w 2617792"/>
                <a:gd name="connsiteY182" fmla="*/ 747732 h 1627742"/>
                <a:gd name="connsiteX183" fmla="*/ 2545860 w 2617792"/>
                <a:gd name="connsiteY183" fmla="*/ 984290 h 1627742"/>
                <a:gd name="connsiteX184" fmla="*/ 2506149 w 2617792"/>
                <a:gd name="connsiteY184" fmla="*/ 1074643 h 1627742"/>
                <a:gd name="connsiteX185" fmla="*/ 2462023 w 2617792"/>
                <a:gd name="connsiteY185" fmla="*/ 1166978 h 1627742"/>
                <a:gd name="connsiteX186" fmla="*/ 2371284 w 2617792"/>
                <a:gd name="connsiteY186" fmla="*/ 1350218 h 1627742"/>
                <a:gd name="connsiteX187" fmla="*/ 1700134 w 2617792"/>
                <a:gd name="connsiteY187" fmla="*/ 1615448 h 1627742"/>
                <a:gd name="connsiteX188" fmla="*/ 1570872 w 2617792"/>
                <a:gd name="connsiteY188" fmla="*/ 1627732 h 1627742"/>
                <a:gd name="connsiteX189" fmla="*/ 854147 w 2617792"/>
                <a:gd name="connsiteY189" fmla="*/ 1199792 h 1627742"/>
                <a:gd name="connsiteX190" fmla="*/ 849822 w 2617792"/>
                <a:gd name="connsiteY190" fmla="*/ 1190250 h 1627742"/>
                <a:gd name="connsiteX191" fmla="*/ 867060 w 2617792"/>
                <a:gd name="connsiteY191" fmla="*/ 1188206 h 1627742"/>
                <a:gd name="connsiteX192" fmla="*/ 865308 w 2617792"/>
                <a:gd name="connsiteY192" fmla="*/ 1197838 h 1627742"/>
                <a:gd name="connsiteX193" fmla="*/ 854147 w 2617792"/>
                <a:gd name="connsiteY193" fmla="*/ 1199792 h 1627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</a:cxnLst>
              <a:rect l="l" t="t" r="r" b="b"/>
              <a:pathLst>
                <a:path w="2617792" h="1627742">
                  <a:moveTo>
                    <a:pt x="2044387" y="1343893"/>
                  </a:moveTo>
                  <a:cubicBezTo>
                    <a:pt x="2043628" y="1331988"/>
                    <a:pt x="2083724" y="1291234"/>
                    <a:pt x="2102352" y="1265767"/>
                  </a:cubicBezTo>
                  <a:cubicBezTo>
                    <a:pt x="2112743" y="1251563"/>
                    <a:pt x="2121555" y="1237671"/>
                    <a:pt x="2129897" y="1220959"/>
                  </a:cubicBezTo>
                  <a:cubicBezTo>
                    <a:pt x="2134836" y="1211082"/>
                    <a:pt x="2136773" y="1206426"/>
                    <a:pt x="2140255" y="1195225"/>
                  </a:cubicBezTo>
                  <a:cubicBezTo>
                    <a:pt x="2140919" y="1193098"/>
                    <a:pt x="2143157" y="1185147"/>
                    <a:pt x="2144306" y="1182718"/>
                  </a:cubicBezTo>
                  <a:cubicBezTo>
                    <a:pt x="2150607" y="1169401"/>
                    <a:pt x="2144876" y="1178474"/>
                    <a:pt x="2152114" y="1171662"/>
                  </a:cubicBezTo>
                  <a:cubicBezTo>
                    <a:pt x="2152136" y="1267978"/>
                    <a:pt x="2061865" y="1345210"/>
                    <a:pt x="2044392" y="1343893"/>
                  </a:cubicBezTo>
                  <a:close/>
                  <a:moveTo>
                    <a:pt x="1570911" y="1627743"/>
                  </a:moveTo>
                  <a:lnTo>
                    <a:pt x="1419684" y="1627743"/>
                  </a:lnTo>
                  <a:cubicBezTo>
                    <a:pt x="1201106" y="1616883"/>
                    <a:pt x="989330" y="1560137"/>
                    <a:pt x="794775" y="1476066"/>
                  </a:cubicBezTo>
                  <a:lnTo>
                    <a:pt x="659229" y="1410588"/>
                  </a:lnTo>
                  <a:cubicBezTo>
                    <a:pt x="644017" y="1403078"/>
                    <a:pt x="630138" y="1394753"/>
                    <a:pt x="615238" y="1386227"/>
                  </a:cubicBezTo>
                  <a:cubicBezTo>
                    <a:pt x="356976" y="1238414"/>
                    <a:pt x="180380" y="991543"/>
                    <a:pt x="86917" y="712254"/>
                  </a:cubicBezTo>
                  <a:cubicBezTo>
                    <a:pt x="50403" y="603146"/>
                    <a:pt x="29560" y="496483"/>
                    <a:pt x="15335" y="381669"/>
                  </a:cubicBezTo>
                  <a:lnTo>
                    <a:pt x="0" y="0"/>
                  </a:lnTo>
                  <a:cubicBezTo>
                    <a:pt x="17757" y="15617"/>
                    <a:pt x="66275" y="151174"/>
                    <a:pt x="89082" y="173352"/>
                  </a:cubicBezTo>
                  <a:lnTo>
                    <a:pt x="103335" y="288580"/>
                  </a:lnTo>
                  <a:cubicBezTo>
                    <a:pt x="104697" y="307011"/>
                    <a:pt x="101627" y="319446"/>
                    <a:pt x="112375" y="327218"/>
                  </a:cubicBezTo>
                  <a:cubicBezTo>
                    <a:pt x="122225" y="311640"/>
                    <a:pt x="116516" y="274325"/>
                    <a:pt x="115640" y="252198"/>
                  </a:cubicBezTo>
                  <a:lnTo>
                    <a:pt x="115322" y="234665"/>
                  </a:lnTo>
                  <a:cubicBezTo>
                    <a:pt x="123179" y="241622"/>
                    <a:pt x="116053" y="227943"/>
                    <a:pt x="122493" y="244850"/>
                  </a:cubicBezTo>
                  <a:cubicBezTo>
                    <a:pt x="128073" y="261137"/>
                    <a:pt x="127940" y="453284"/>
                    <a:pt x="131026" y="493915"/>
                  </a:cubicBezTo>
                  <a:lnTo>
                    <a:pt x="150078" y="668976"/>
                  </a:lnTo>
                  <a:cubicBezTo>
                    <a:pt x="153370" y="692678"/>
                    <a:pt x="149129" y="711232"/>
                    <a:pt x="172852" y="710361"/>
                  </a:cubicBezTo>
                  <a:cubicBezTo>
                    <a:pt x="187930" y="684018"/>
                    <a:pt x="169342" y="420307"/>
                    <a:pt x="171730" y="356493"/>
                  </a:cubicBezTo>
                  <a:cubicBezTo>
                    <a:pt x="172411" y="338168"/>
                    <a:pt x="173789" y="340691"/>
                    <a:pt x="177071" y="336716"/>
                  </a:cubicBezTo>
                  <a:cubicBezTo>
                    <a:pt x="193985" y="368045"/>
                    <a:pt x="217072" y="405538"/>
                    <a:pt x="236671" y="433741"/>
                  </a:cubicBezTo>
                  <a:cubicBezTo>
                    <a:pt x="247960" y="449995"/>
                    <a:pt x="257659" y="464886"/>
                    <a:pt x="267258" y="479576"/>
                  </a:cubicBezTo>
                  <a:cubicBezTo>
                    <a:pt x="284423" y="505864"/>
                    <a:pt x="291075" y="501419"/>
                    <a:pt x="290266" y="541777"/>
                  </a:cubicBezTo>
                  <a:cubicBezTo>
                    <a:pt x="289128" y="613168"/>
                    <a:pt x="286310" y="676301"/>
                    <a:pt x="297030" y="747179"/>
                  </a:cubicBezTo>
                  <a:cubicBezTo>
                    <a:pt x="302136" y="780926"/>
                    <a:pt x="323789" y="899515"/>
                    <a:pt x="357769" y="908208"/>
                  </a:cubicBezTo>
                  <a:cubicBezTo>
                    <a:pt x="366474" y="902245"/>
                    <a:pt x="362534" y="905841"/>
                    <a:pt x="366932" y="897639"/>
                  </a:cubicBezTo>
                  <a:lnTo>
                    <a:pt x="370593" y="888895"/>
                  </a:lnTo>
                  <a:cubicBezTo>
                    <a:pt x="370972" y="888018"/>
                    <a:pt x="371625" y="886533"/>
                    <a:pt x="371938" y="885807"/>
                  </a:cubicBezTo>
                  <a:cubicBezTo>
                    <a:pt x="372250" y="885076"/>
                    <a:pt x="372696" y="883641"/>
                    <a:pt x="373333" y="882697"/>
                  </a:cubicBezTo>
                  <a:cubicBezTo>
                    <a:pt x="375264" y="887745"/>
                    <a:pt x="377100" y="893451"/>
                    <a:pt x="379689" y="897884"/>
                  </a:cubicBezTo>
                  <a:lnTo>
                    <a:pt x="389924" y="909721"/>
                  </a:lnTo>
                  <a:cubicBezTo>
                    <a:pt x="397106" y="890737"/>
                    <a:pt x="370208" y="865567"/>
                    <a:pt x="369382" y="823534"/>
                  </a:cubicBezTo>
                  <a:cubicBezTo>
                    <a:pt x="368656" y="786403"/>
                    <a:pt x="368517" y="743466"/>
                    <a:pt x="369873" y="706503"/>
                  </a:cubicBezTo>
                  <a:lnTo>
                    <a:pt x="368997" y="620857"/>
                  </a:lnTo>
                  <a:lnTo>
                    <a:pt x="404433" y="663476"/>
                  </a:lnTo>
                  <a:cubicBezTo>
                    <a:pt x="407675" y="682036"/>
                    <a:pt x="355458" y="882323"/>
                    <a:pt x="488532" y="1058473"/>
                  </a:cubicBezTo>
                  <a:cubicBezTo>
                    <a:pt x="496423" y="1068920"/>
                    <a:pt x="496640" y="1071784"/>
                    <a:pt x="511105" y="1073018"/>
                  </a:cubicBezTo>
                  <a:cubicBezTo>
                    <a:pt x="513655" y="1056926"/>
                    <a:pt x="449429" y="889023"/>
                    <a:pt x="436309" y="804438"/>
                  </a:cubicBezTo>
                  <a:cubicBezTo>
                    <a:pt x="433809" y="788324"/>
                    <a:pt x="432107" y="771635"/>
                    <a:pt x="431359" y="754923"/>
                  </a:cubicBezTo>
                  <a:lnTo>
                    <a:pt x="431945" y="711796"/>
                  </a:lnTo>
                  <a:cubicBezTo>
                    <a:pt x="435003" y="701533"/>
                    <a:pt x="428262" y="707580"/>
                    <a:pt x="437978" y="703102"/>
                  </a:cubicBezTo>
                  <a:lnTo>
                    <a:pt x="445841" y="706480"/>
                  </a:lnTo>
                  <a:cubicBezTo>
                    <a:pt x="456868" y="728524"/>
                    <a:pt x="490379" y="743410"/>
                    <a:pt x="493024" y="770769"/>
                  </a:cubicBezTo>
                  <a:cubicBezTo>
                    <a:pt x="495636" y="797833"/>
                    <a:pt x="482940" y="858141"/>
                    <a:pt x="496082" y="877516"/>
                  </a:cubicBezTo>
                  <a:cubicBezTo>
                    <a:pt x="489224" y="924831"/>
                    <a:pt x="519208" y="1071728"/>
                    <a:pt x="550878" y="1132734"/>
                  </a:cubicBezTo>
                  <a:cubicBezTo>
                    <a:pt x="552379" y="1135626"/>
                    <a:pt x="558054" y="1146531"/>
                    <a:pt x="559260" y="1148357"/>
                  </a:cubicBezTo>
                  <a:cubicBezTo>
                    <a:pt x="560621" y="1150400"/>
                    <a:pt x="563121" y="1153711"/>
                    <a:pt x="564840" y="1155448"/>
                  </a:cubicBezTo>
                  <a:cubicBezTo>
                    <a:pt x="570889" y="1161534"/>
                    <a:pt x="564422" y="1156358"/>
                    <a:pt x="572647" y="1161545"/>
                  </a:cubicBezTo>
                  <a:cubicBezTo>
                    <a:pt x="561135" y="1126022"/>
                    <a:pt x="542596" y="1101153"/>
                    <a:pt x="534750" y="1059025"/>
                  </a:cubicBezTo>
                  <a:cubicBezTo>
                    <a:pt x="538271" y="1063716"/>
                    <a:pt x="533963" y="1057574"/>
                    <a:pt x="540051" y="1066965"/>
                  </a:cubicBezTo>
                  <a:cubicBezTo>
                    <a:pt x="550532" y="1083113"/>
                    <a:pt x="548763" y="1082772"/>
                    <a:pt x="564064" y="1084425"/>
                  </a:cubicBezTo>
                  <a:cubicBezTo>
                    <a:pt x="579288" y="1061237"/>
                    <a:pt x="595544" y="981638"/>
                    <a:pt x="589501" y="947198"/>
                  </a:cubicBezTo>
                  <a:lnTo>
                    <a:pt x="591967" y="953452"/>
                  </a:lnTo>
                  <a:cubicBezTo>
                    <a:pt x="593362" y="958639"/>
                    <a:pt x="593323" y="958890"/>
                    <a:pt x="594428" y="964206"/>
                  </a:cubicBezTo>
                  <a:lnTo>
                    <a:pt x="599986" y="984876"/>
                  </a:lnTo>
                  <a:cubicBezTo>
                    <a:pt x="589528" y="1043888"/>
                    <a:pt x="676881" y="1217302"/>
                    <a:pt x="705380" y="1247593"/>
                  </a:cubicBezTo>
                  <a:lnTo>
                    <a:pt x="715236" y="1245387"/>
                  </a:lnTo>
                  <a:cubicBezTo>
                    <a:pt x="721318" y="1247805"/>
                    <a:pt x="721843" y="1246739"/>
                    <a:pt x="729500" y="1250848"/>
                  </a:cubicBezTo>
                  <a:lnTo>
                    <a:pt x="691323" y="1088993"/>
                  </a:lnTo>
                  <a:cubicBezTo>
                    <a:pt x="689403" y="1079461"/>
                    <a:pt x="688120" y="1071354"/>
                    <a:pt x="686072" y="1061750"/>
                  </a:cubicBezTo>
                  <a:cubicBezTo>
                    <a:pt x="682076" y="1043029"/>
                    <a:pt x="685257" y="1044637"/>
                    <a:pt x="670580" y="1041114"/>
                  </a:cubicBezTo>
                  <a:cubicBezTo>
                    <a:pt x="665502" y="1055837"/>
                    <a:pt x="674637" y="1086072"/>
                    <a:pt x="677511" y="1106983"/>
                  </a:cubicBezTo>
                  <a:lnTo>
                    <a:pt x="675084" y="1130009"/>
                  </a:lnTo>
                  <a:cubicBezTo>
                    <a:pt x="666752" y="1097044"/>
                    <a:pt x="649849" y="1059109"/>
                    <a:pt x="639240" y="1024346"/>
                  </a:cubicBezTo>
                  <a:cubicBezTo>
                    <a:pt x="629658" y="992950"/>
                    <a:pt x="617883" y="939108"/>
                    <a:pt x="606677" y="912647"/>
                  </a:cubicBezTo>
                  <a:cubicBezTo>
                    <a:pt x="592508" y="915741"/>
                    <a:pt x="601889" y="912580"/>
                    <a:pt x="600165" y="919448"/>
                  </a:cubicBezTo>
                  <a:cubicBezTo>
                    <a:pt x="590020" y="907041"/>
                    <a:pt x="593708" y="877996"/>
                    <a:pt x="595639" y="860826"/>
                  </a:cubicBezTo>
                  <a:lnTo>
                    <a:pt x="651489" y="906969"/>
                  </a:lnTo>
                  <a:cubicBezTo>
                    <a:pt x="657968" y="917064"/>
                    <a:pt x="658454" y="929113"/>
                    <a:pt x="661919" y="943993"/>
                  </a:cubicBezTo>
                  <a:cubicBezTo>
                    <a:pt x="681367" y="937131"/>
                    <a:pt x="663482" y="946651"/>
                    <a:pt x="676557" y="928354"/>
                  </a:cubicBezTo>
                  <a:cubicBezTo>
                    <a:pt x="683521" y="936779"/>
                    <a:pt x="702267" y="1072242"/>
                    <a:pt x="708360" y="1099836"/>
                  </a:cubicBezTo>
                  <a:cubicBezTo>
                    <a:pt x="714544" y="1127821"/>
                    <a:pt x="721782" y="1151902"/>
                    <a:pt x="730097" y="1178809"/>
                  </a:cubicBezTo>
                  <a:cubicBezTo>
                    <a:pt x="740622" y="1212863"/>
                    <a:pt x="739461" y="1238146"/>
                    <a:pt x="777124" y="1223405"/>
                  </a:cubicBezTo>
                  <a:cubicBezTo>
                    <a:pt x="792671" y="1153382"/>
                    <a:pt x="785132" y="1082599"/>
                    <a:pt x="788960" y="1010303"/>
                  </a:cubicBezTo>
                  <a:cubicBezTo>
                    <a:pt x="829910" y="1035686"/>
                    <a:pt x="886179" y="1073141"/>
                    <a:pt x="935500" y="1094464"/>
                  </a:cubicBezTo>
                  <a:cubicBezTo>
                    <a:pt x="943530" y="1137960"/>
                    <a:pt x="962443" y="1292641"/>
                    <a:pt x="1007734" y="1289012"/>
                  </a:cubicBezTo>
                  <a:cubicBezTo>
                    <a:pt x="1009665" y="1298956"/>
                    <a:pt x="1011300" y="1308794"/>
                    <a:pt x="1013181" y="1317851"/>
                  </a:cubicBezTo>
                  <a:cubicBezTo>
                    <a:pt x="1017550" y="1338895"/>
                    <a:pt x="1013856" y="1335858"/>
                    <a:pt x="1029080" y="1337650"/>
                  </a:cubicBezTo>
                  <a:cubicBezTo>
                    <a:pt x="1037975" y="1324445"/>
                    <a:pt x="1009514" y="1151210"/>
                    <a:pt x="1004408" y="1128295"/>
                  </a:cubicBezTo>
                  <a:lnTo>
                    <a:pt x="1049789" y="1145118"/>
                  </a:lnTo>
                  <a:cubicBezTo>
                    <a:pt x="1055091" y="1172556"/>
                    <a:pt x="1060811" y="1213087"/>
                    <a:pt x="1073032" y="1232947"/>
                  </a:cubicBezTo>
                  <a:cubicBezTo>
                    <a:pt x="1082251" y="1233963"/>
                    <a:pt x="1079606" y="1235789"/>
                    <a:pt x="1087664" y="1231937"/>
                  </a:cubicBezTo>
                  <a:cubicBezTo>
                    <a:pt x="1096482" y="1227721"/>
                    <a:pt x="1091894" y="1232339"/>
                    <a:pt x="1095086" y="1223025"/>
                  </a:cubicBezTo>
                  <a:cubicBezTo>
                    <a:pt x="1104646" y="1213399"/>
                    <a:pt x="1098809" y="1182221"/>
                    <a:pt x="1101454" y="1166397"/>
                  </a:cubicBezTo>
                  <a:cubicBezTo>
                    <a:pt x="1102163" y="1167240"/>
                    <a:pt x="1103150" y="1167519"/>
                    <a:pt x="1103379" y="1169088"/>
                  </a:cubicBezTo>
                  <a:cubicBezTo>
                    <a:pt x="1103597" y="1170618"/>
                    <a:pt x="1104819" y="1171177"/>
                    <a:pt x="1105087" y="1171819"/>
                  </a:cubicBezTo>
                  <a:cubicBezTo>
                    <a:pt x="1105338" y="1172427"/>
                    <a:pt x="1106192" y="1173807"/>
                    <a:pt x="1106454" y="1174577"/>
                  </a:cubicBezTo>
                  <a:cubicBezTo>
                    <a:pt x="1108530" y="1180747"/>
                    <a:pt x="1108056" y="1180228"/>
                    <a:pt x="1107944" y="1186498"/>
                  </a:cubicBezTo>
                  <a:cubicBezTo>
                    <a:pt x="1107810" y="1194298"/>
                    <a:pt x="1106398" y="1204823"/>
                    <a:pt x="1106091" y="1213355"/>
                  </a:cubicBezTo>
                  <a:cubicBezTo>
                    <a:pt x="1104216" y="1265125"/>
                    <a:pt x="1109328" y="1321692"/>
                    <a:pt x="1120210" y="1372017"/>
                  </a:cubicBezTo>
                  <a:cubicBezTo>
                    <a:pt x="1129993" y="1417232"/>
                    <a:pt x="1143704" y="1460600"/>
                    <a:pt x="1163894" y="1501053"/>
                  </a:cubicBezTo>
                  <a:cubicBezTo>
                    <a:pt x="1173075" y="1519439"/>
                    <a:pt x="1174587" y="1528384"/>
                    <a:pt x="1195519" y="1524498"/>
                  </a:cubicBezTo>
                  <a:cubicBezTo>
                    <a:pt x="1203874" y="1488886"/>
                    <a:pt x="1169341" y="1378304"/>
                    <a:pt x="1181942" y="1356958"/>
                  </a:cubicBezTo>
                  <a:cubicBezTo>
                    <a:pt x="1185279" y="1377193"/>
                    <a:pt x="1193533" y="1422196"/>
                    <a:pt x="1213985" y="1425351"/>
                  </a:cubicBezTo>
                  <a:cubicBezTo>
                    <a:pt x="1232569" y="1407026"/>
                    <a:pt x="1198985" y="1282317"/>
                    <a:pt x="1177807" y="1267292"/>
                  </a:cubicBezTo>
                  <a:lnTo>
                    <a:pt x="1170753" y="1273679"/>
                  </a:lnTo>
                  <a:cubicBezTo>
                    <a:pt x="1159960" y="1254355"/>
                    <a:pt x="1163493" y="1210764"/>
                    <a:pt x="1163364" y="1185225"/>
                  </a:cubicBezTo>
                  <a:lnTo>
                    <a:pt x="1242725" y="1206146"/>
                  </a:lnTo>
                  <a:cubicBezTo>
                    <a:pt x="1244651" y="1230881"/>
                    <a:pt x="1235744" y="1283557"/>
                    <a:pt x="1250159" y="1302144"/>
                  </a:cubicBezTo>
                  <a:cubicBezTo>
                    <a:pt x="1262514" y="1296806"/>
                    <a:pt x="1260382" y="1294662"/>
                    <a:pt x="1262207" y="1277711"/>
                  </a:cubicBezTo>
                  <a:cubicBezTo>
                    <a:pt x="1263647" y="1264360"/>
                    <a:pt x="1264741" y="1255282"/>
                    <a:pt x="1261945" y="1243260"/>
                  </a:cubicBezTo>
                  <a:cubicBezTo>
                    <a:pt x="1267068" y="1231557"/>
                    <a:pt x="1265561" y="1228179"/>
                    <a:pt x="1265605" y="1212450"/>
                  </a:cubicBezTo>
                  <a:lnTo>
                    <a:pt x="1328253" y="1224455"/>
                  </a:lnTo>
                  <a:cubicBezTo>
                    <a:pt x="1326863" y="1232540"/>
                    <a:pt x="1325111" y="1241669"/>
                    <a:pt x="1325959" y="1250251"/>
                  </a:cubicBezTo>
                  <a:cubicBezTo>
                    <a:pt x="1328013" y="1270888"/>
                    <a:pt x="1327142" y="1263785"/>
                    <a:pt x="1340591" y="1266142"/>
                  </a:cubicBezTo>
                  <a:lnTo>
                    <a:pt x="1344659" y="1225968"/>
                  </a:lnTo>
                  <a:cubicBezTo>
                    <a:pt x="1366630" y="1236778"/>
                    <a:pt x="1359409" y="1386082"/>
                    <a:pt x="1380821" y="1439248"/>
                  </a:cubicBezTo>
                  <a:cubicBezTo>
                    <a:pt x="1405610" y="1438316"/>
                    <a:pt x="1401983" y="1429499"/>
                    <a:pt x="1402385" y="1402721"/>
                  </a:cubicBezTo>
                  <a:cubicBezTo>
                    <a:pt x="1403618" y="1320319"/>
                    <a:pt x="1392256" y="1301351"/>
                    <a:pt x="1387206" y="1235371"/>
                  </a:cubicBezTo>
                  <a:cubicBezTo>
                    <a:pt x="1399533" y="1230826"/>
                    <a:pt x="1468190" y="1236532"/>
                    <a:pt x="1483989" y="1241647"/>
                  </a:cubicBezTo>
                  <a:lnTo>
                    <a:pt x="1483877" y="1269776"/>
                  </a:lnTo>
                  <a:lnTo>
                    <a:pt x="1486087" y="1286298"/>
                  </a:lnTo>
                  <a:cubicBezTo>
                    <a:pt x="1486271" y="1286817"/>
                    <a:pt x="1486779" y="1288051"/>
                    <a:pt x="1487332" y="1288799"/>
                  </a:cubicBezTo>
                  <a:cubicBezTo>
                    <a:pt x="1494279" y="1277940"/>
                    <a:pt x="1497795" y="1254025"/>
                    <a:pt x="1495390" y="1241289"/>
                  </a:cubicBezTo>
                  <a:cubicBezTo>
                    <a:pt x="1522266" y="1238676"/>
                    <a:pt x="1503604" y="1238927"/>
                    <a:pt x="1510256" y="1245667"/>
                  </a:cubicBezTo>
                  <a:lnTo>
                    <a:pt x="1507689" y="1275673"/>
                  </a:lnTo>
                  <a:lnTo>
                    <a:pt x="1507868" y="1309922"/>
                  </a:lnTo>
                  <a:cubicBezTo>
                    <a:pt x="1527244" y="1305796"/>
                    <a:pt x="1523153" y="1304216"/>
                    <a:pt x="1525240" y="1280369"/>
                  </a:cubicBezTo>
                  <a:cubicBezTo>
                    <a:pt x="1526301" y="1268280"/>
                    <a:pt x="1527389" y="1251876"/>
                    <a:pt x="1530988" y="1242696"/>
                  </a:cubicBezTo>
                  <a:lnTo>
                    <a:pt x="1572937" y="1239854"/>
                  </a:lnTo>
                  <a:cubicBezTo>
                    <a:pt x="1568551" y="1282267"/>
                    <a:pt x="1555604" y="1336723"/>
                    <a:pt x="1570253" y="1374680"/>
                  </a:cubicBezTo>
                  <a:cubicBezTo>
                    <a:pt x="1593127" y="1374764"/>
                    <a:pt x="1598758" y="1354736"/>
                    <a:pt x="1613915" y="1316019"/>
                  </a:cubicBezTo>
                  <a:cubicBezTo>
                    <a:pt x="1623631" y="1291195"/>
                    <a:pt x="1630869" y="1265511"/>
                    <a:pt x="1637543" y="1237615"/>
                  </a:cubicBezTo>
                  <a:lnTo>
                    <a:pt x="1656690" y="1229759"/>
                  </a:lnTo>
                  <a:cubicBezTo>
                    <a:pt x="1691351" y="1228749"/>
                    <a:pt x="1668387" y="1224483"/>
                    <a:pt x="1677382" y="1237599"/>
                  </a:cubicBezTo>
                  <a:lnTo>
                    <a:pt x="1640462" y="1354702"/>
                  </a:lnTo>
                  <a:cubicBezTo>
                    <a:pt x="1624183" y="1405523"/>
                    <a:pt x="1630411" y="1388030"/>
                    <a:pt x="1637889" y="1394932"/>
                  </a:cubicBezTo>
                  <a:lnTo>
                    <a:pt x="1678141" y="1295075"/>
                  </a:lnTo>
                  <a:lnTo>
                    <a:pt x="1678772" y="1352089"/>
                  </a:lnTo>
                  <a:cubicBezTo>
                    <a:pt x="1679045" y="1352871"/>
                    <a:pt x="1679637" y="1354211"/>
                    <a:pt x="1680279" y="1355138"/>
                  </a:cubicBezTo>
                  <a:cubicBezTo>
                    <a:pt x="1694208" y="1347181"/>
                    <a:pt x="1693259" y="1321324"/>
                    <a:pt x="1695888" y="1293194"/>
                  </a:cubicBezTo>
                  <a:cubicBezTo>
                    <a:pt x="1698003" y="1270530"/>
                    <a:pt x="1697400" y="1245443"/>
                    <a:pt x="1701161" y="1223428"/>
                  </a:cubicBezTo>
                  <a:lnTo>
                    <a:pt x="1833515" y="1193902"/>
                  </a:lnTo>
                  <a:cubicBezTo>
                    <a:pt x="1848169" y="1190607"/>
                    <a:pt x="1836869" y="1192059"/>
                    <a:pt x="1840998" y="1197397"/>
                  </a:cubicBezTo>
                  <a:cubicBezTo>
                    <a:pt x="1829458" y="1244623"/>
                    <a:pt x="1787911" y="1353278"/>
                    <a:pt x="1787314" y="1359604"/>
                  </a:cubicBezTo>
                  <a:cubicBezTo>
                    <a:pt x="1805997" y="1358862"/>
                    <a:pt x="1804915" y="1358728"/>
                    <a:pt x="1823777" y="1328984"/>
                  </a:cubicBezTo>
                  <a:cubicBezTo>
                    <a:pt x="1857042" y="1276538"/>
                    <a:pt x="1861719" y="1234131"/>
                    <a:pt x="1877277" y="1177397"/>
                  </a:cubicBezTo>
                  <a:cubicBezTo>
                    <a:pt x="1886798" y="1174823"/>
                    <a:pt x="1892936" y="1172215"/>
                    <a:pt x="1901698" y="1168971"/>
                  </a:cubicBezTo>
                  <a:cubicBezTo>
                    <a:pt x="1916001" y="1163672"/>
                    <a:pt x="1916163" y="1159474"/>
                    <a:pt x="1920767" y="1167525"/>
                  </a:cubicBezTo>
                  <a:cubicBezTo>
                    <a:pt x="1870067" y="1246739"/>
                    <a:pt x="1897646" y="1251434"/>
                    <a:pt x="1915739" y="1236392"/>
                  </a:cubicBezTo>
                  <a:lnTo>
                    <a:pt x="1968023" y="1183689"/>
                  </a:lnTo>
                  <a:cubicBezTo>
                    <a:pt x="1984798" y="1168273"/>
                    <a:pt x="2013716" y="1121142"/>
                    <a:pt x="2033533" y="1112505"/>
                  </a:cubicBezTo>
                  <a:cubicBezTo>
                    <a:pt x="2037941" y="1188781"/>
                    <a:pt x="1956052" y="1309358"/>
                    <a:pt x="1977733" y="1332217"/>
                  </a:cubicBezTo>
                  <a:cubicBezTo>
                    <a:pt x="1997326" y="1323803"/>
                    <a:pt x="1986740" y="1314763"/>
                    <a:pt x="2006886" y="1305137"/>
                  </a:cubicBezTo>
                  <a:lnTo>
                    <a:pt x="2021088" y="1305690"/>
                  </a:lnTo>
                  <a:cubicBezTo>
                    <a:pt x="2039487" y="1272808"/>
                    <a:pt x="2056552" y="1248380"/>
                    <a:pt x="2073160" y="1208374"/>
                  </a:cubicBezTo>
                  <a:cubicBezTo>
                    <a:pt x="2080197" y="1191428"/>
                    <a:pt x="2087530" y="1169770"/>
                    <a:pt x="2092167" y="1150763"/>
                  </a:cubicBezTo>
                  <a:cubicBezTo>
                    <a:pt x="2099913" y="1119026"/>
                    <a:pt x="2108691" y="1094570"/>
                    <a:pt x="2089645" y="1090321"/>
                  </a:cubicBezTo>
                  <a:cubicBezTo>
                    <a:pt x="2095399" y="1077205"/>
                    <a:pt x="2101202" y="1076558"/>
                    <a:pt x="2114942" y="1069232"/>
                  </a:cubicBezTo>
                  <a:cubicBezTo>
                    <a:pt x="2125974" y="1063353"/>
                    <a:pt x="2134959" y="1058054"/>
                    <a:pt x="2145624" y="1051622"/>
                  </a:cubicBezTo>
                  <a:cubicBezTo>
                    <a:pt x="2165423" y="1039684"/>
                    <a:pt x="2183588" y="1026038"/>
                    <a:pt x="2202249" y="1016602"/>
                  </a:cubicBezTo>
                  <a:cubicBezTo>
                    <a:pt x="2198639" y="1051817"/>
                    <a:pt x="2168928" y="1143454"/>
                    <a:pt x="2172321" y="1167598"/>
                  </a:cubicBezTo>
                  <a:cubicBezTo>
                    <a:pt x="2183024" y="1170054"/>
                    <a:pt x="2175474" y="1169440"/>
                    <a:pt x="2185262" y="1167843"/>
                  </a:cubicBezTo>
                  <a:lnTo>
                    <a:pt x="2197137" y="1164074"/>
                  </a:lnTo>
                  <a:cubicBezTo>
                    <a:pt x="2201780" y="1161813"/>
                    <a:pt x="2205737" y="1166241"/>
                    <a:pt x="2213628" y="1141757"/>
                  </a:cubicBezTo>
                  <a:lnTo>
                    <a:pt x="2267765" y="981141"/>
                  </a:lnTo>
                  <a:cubicBezTo>
                    <a:pt x="2269629" y="966339"/>
                    <a:pt x="2270042" y="968192"/>
                    <a:pt x="2279886" y="960370"/>
                  </a:cubicBezTo>
                  <a:cubicBezTo>
                    <a:pt x="2281275" y="959275"/>
                    <a:pt x="2286320" y="955188"/>
                    <a:pt x="2289350" y="953843"/>
                  </a:cubicBezTo>
                  <a:cubicBezTo>
                    <a:pt x="2298776" y="949661"/>
                    <a:pt x="2293246" y="946450"/>
                    <a:pt x="2299284" y="954340"/>
                  </a:cubicBezTo>
                  <a:cubicBezTo>
                    <a:pt x="2284769" y="980828"/>
                    <a:pt x="2205659" y="1170847"/>
                    <a:pt x="2210028" y="1188949"/>
                  </a:cubicBezTo>
                  <a:cubicBezTo>
                    <a:pt x="2231753" y="1181327"/>
                    <a:pt x="2268680" y="1082030"/>
                    <a:pt x="2279975" y="1057216"/>
                  </a:cubicBezTo>
                  <a:cubicBezTo>
                    <a:pt x="2293636" y="1027199"/>
                    <a:pt x="2333057" y="939973"/>
                    <a:pt x="2336729" y="913943"/>
                  </a:cubicBezTo>
                  <a:cubicBezTo>
                    <a:pt x="2355764" y="905556"/>
                    <a:pt x="2393232" y="872557"/>
                    <a:pt x="2409929" y="857487"/>
                  </a:cubicBezTo>
                  <a:cubicBezTo>
                    <a:pt x="2423847" y="844930"/>
                    <a:pt x="2431353" y="838258"/>
                    <a:pt x="2444065" y="827292"/>
                  </a:cubicBezTo>
                  <a:cubicBezTo>
                    <a:pt x="2458798" y="814584"/>
                    <a:pt x="2462911" y="805209"/>
                    <a:pt x="2479200" y="794650"/>
                  </a:cubicBezTo>
                  <a:cubicBezTo>
                    <a:pt x="2477465" y="808548"/>
                    <a:pt x="2430203" y="903580"/>
                    <a:pt x="2419823" y="931805"/>
                  </a:cubicBezTo>
                  <a:cubicBezTo>
                    <a:pt x="2408718" y="961995"/>
                    <a:pt x="2374738" y="1059433"/>
                    <a:pt x="2380163" y="1091767"/>
                  </a:cubicBezTo>
                  <a:cubicBezTo>
                    <a:pt x="2395369" y="1084883"/>
                    <a:pt x="2473006" y="833517"/>
                    <a:pt x="2519626" y="752712"/>
                  </a:cubicBezTo>
                  <a:cubicBezTo>
                    <a:pt x="2528839" y="747575"/>
                    <a:pt x="2531004" y="744298"/>
                    <a:pt x="2538315" y="736660"/>
                  </a:cubicBezTo>
                  <a:cubicBezTo>
                    <a:pt x="2541211" y="733633"/>
                    <a:pt x="2543299" y="731048"/>
                    <a:pt x="2546184" y="728402"/>
                  </a:cubicBezTo>
                  <a:cubicBezTo>
                    <a:pt x="2553416" y="721768"/>
                    <a:pt x="2548851" y="724420"/>
                    <a:pt x="2556547" y="720992"/>
                  </a:cubicBezTo>
                  <a:cubicBezTo>
                    <a:pt x="2533365" y="813132"/>
                    <a:pt x="2436621" y="1007456"/>
                    <a:pt x="2390961" y="1112142"/>
                  </a:cubicBezTo>
                  <a:cubicBezTo>
                    <a:pt x="2381820" y="1133103"/>
                    <a:pt x="2372729" y="1156179"/>
                    <a:pt x="2364174" y="1177882"/>
                  </a:cubicBezTo>
                  <a:cubicBezTo>
                    <a:pt x="2356657" y="1196945"/>
                    <a:pt x="2336071" y="1231468"/>
                    <a:pt x="2346149" y="1251072"/>
                  </a:cubicBezTo>
                  <a:cubicBezTo>
                    <a:pt x="2358722" y="1251490"/>
                    <a:pt x="2361311" y="1241596"/>
                    <a:pt x="2368371" y="1230390"/>
                  </a:cubicBezTo>
                  <a:cubicBezTo>
                    <a:pt x="2457771" y="1088518"/>
                    <a:pt x="2569103" y="890425"/>
                    <a:pt x="2616950" y="734929"/>
                  </a:cubicBezTo>
                  <a:lnTo>
                    <a:pt x="2617793" y="747732"/>
                  </a:lnTo>
                  <a:cubicBezTo>
                    <a:pt x="2612246" y="782126"/>
                    <a:pt x="2545877" y="984200"/>
                    <a:pt x="2545860" y="984290"/>
                  </a:cubicBezTo>
                  <a:cubicBezTo>
                    <a:pt x="2542026" y="1000382"/>
                    <a:pt x="2514899" y="1056474"/>
                    <a:pt x="2506149" y="1074643"/>
                  </a:cubicBezTo>
                  <a:cubicBezTo>
                    <a:pt x="2490763" y="1106581"/>
                    <a:pt x="2477091" y="1135330"/>
                    <a:pt x="2462023" y="1166978"/>
                  </a:cubicBezTo>
                  <a:lnTo>
                    <a:pt x="2371284" y="1350218"/>
                  </a:lnTo>
                  <a:cubicBezTo>
                    <a:pt x="2173370" y="1491544"/>
                    <a:pt x="1945873" y="1580864"/>
                    <a:pt x="1700134" y="1615448"/>
                  </a:cubicBezTo>
                  <a:cubicBezTo>
                    <a:pt x="1656930" y="1621529"/>
                    <a:pt x="1613814" y="1625571"/>
                    <a:pt x="1570872" y="1627732"/>
                  </a:cubicBezTo>
                  <a:close/>
                  <a:moveTo>
                    <a:pt x="854147" y="1199792"/>
                  </a:moveTo>
                  <a:cubicBezTo>
                    <a:pt x="849643" y="1197687"/>
                    <a:pt x="850536" y="1194013"/>
                    <a:pt x="849822" y="1190250"/>
                  </a:cubicBezTo>
                  <a:cubicBezTo>
                    <a:pt x="859945" y="1175878"/>
                    <a:pt x="866597" y="1188022"/>
                    <a:pt x="867060" y="1188206"/>
                  </a:cubicBezTo>
                  <a:lnTo>
                    <a:pt x="865308" y="1197838"/>
                  </a:lnTo>
                  <a:cubicBezTo>
                    <a:pt x="864688" y="1198162"/>
                    <a:pt x="869688" y="1207051"/>
                    <a:pt x="854147" y="1199792"/>
                  </a:cubicBezTo>
                  <a:close/>
                </a:path>
              </a:pathLst>
            </a:custGeom>
            <a:solidFill>
              <a:srgbClr val="ACCE22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2EF08167-FF06-4617-5264-BEA9FF88F276}"/>
                </a:ext>
              </a:extLst>
            </p:cNvPr>
            <p:cNvSpPr/>
            <p:nvPr/>
          </p:nvSpPr>
          <p:spPr>
            <a:xfrm>
              <a:off x="6836389" y="4126227"/>
              <a:ext cx="2914393" cy="848083"/>
            </a:xfrm>
            <a:custGeom>
              <a:avLst/>
              <a:gdLst>
                <a:gd name="connsiteX0" fmla="*/ 6 w 2914393"/>
                <a:gd name="connsiteY0" fmla="*/ 140292 h 848083"/>
                <a:gd name="connsiteX1" fmla="*/ 195341 w 2914393"/>
                <a:gd name="connsiteY1" fmla="*/ 307447 h 848083"/>
                <a:gd name="connsiteX2" fmla="*/ 209895 w 2914393"/>
                <a:gd name="connsiteY2" fmla="*/ 373070 h 848083"/>
                <a:gd name="connsiteX3" fmla="*/ 675647 w 2914393"/>
                <a:gd name="connsiteY3" fmla="*/ 413652 h 848083"/>
                <a:gd name="connsiteX4" fmla="*/ 795707 w 2914393"/>
                <a:gd name="connsiteY4" fmla="*/ 607736 h 848083"/>
                <a:gd name="connsiteX5" fmla="*/ 878522 w 2914393"/>
                <a:gd name="connsiteY5" fmla="*/ 681673 h 848083"/>
                <a:gd name="connsiteX6" fmla="*/ 980959 w 2914393"/>
                <a:gd name="connsiteY6" fmla="*/ 739982 h 848083"/>
                <a:gd name="connsiteX7" fmla="*/ 1390805 w 2914393"/>
                <a:gd name="connsiteY7" fmla="*/ 752076 h 848083"/>
                <a:gd name="connsiteX8" fmla="*/ 1638927 w 2914393"/>
                <a:gd name="connsiteY8" fmla="*/ 733281 h 848083"/>
                <a:gd name="connsiteX9" fmla="*/ 2007025 w 2914393"/>
                <a:gd name="connsiteY9" fmla="*/ 839162 h 848083"/>
                <a:gd name="connsiteX10" fmla="*/ 2290673 w 2914393"/>
                <a:gd name="connsiteY10" fmla="*/ 823919 h 848083"/>
                <a:gd name="connsiteX11" fmla="*/ 2455210 w 2914393"/>
                <a:gd name="connsiteY11" fmla="*/ 670048 h 848083"/>
                <a:gd name="connsiteX12" fmla="*/ 2636516 w 2914393"/>
                <a:gd name="connsiteY12" fmla="*/ 671164 h 848083"/>
                <a:gd name="connsiteX13" fmla="*/ 2793787 w 2914393"/>
                <a:gd name="connsiteY13" fmla="*/ 402166 h 848083"/>
                <a:gd name="connsiteX14" fmla="*/ 2914393 w 2914393"/>
                <a:gd name="connsiteY14" fmla="*/ 306615 h 848083"/>
                <a:gd name="connsiteX15" fmla="*/ 2905844 w 2914393"/>
                <a:gd name="connsiteY15" fmla="*/ 213481 h 848083"/>
                <a:gd name="connsiteX16" fmla="*/ 2898338 w 2914393"/>
                <a:gd name="connsiteY16" fmla="*/ 201097 h 848083"/>
                <a:gd name="connsiteX17" fmla="*/ 2849994 w 2914393"/>
                <a:gd name="connsiteY17" fmla="*/ 217356 h 848083"/>
                <a:gd name="connsiteX18" fmla="*/ 2548645 w 2914393"/>
                <a:gd name="connsiteY18" fmla="*/ 527126 h 848083"/>
                <a:gd name="connsiteX19" fmla="*/ 2439467 w 2914393"/>
                <a:gd name="connsiteY19" fmla="*/ 527578 h 848083"/>
                <a:gd name="connsiteX20" fmla="*/ 2293831 w 2914393"/>
                <a:gd name="connsiteY20" fmla="*/ 642013 h 848083"/>
                <a:gd name="connsiteX21" fmla="*/ 2094344 w 2914393"/>
                <a:gd name="connsiteY21" fmla="*/ 713326 h 848083"/>
                <a:gd name="connsiteX22" fmla="*/ 1677036 w 2914393"/>
                <a:gd name="connsiteY22" fmla="*/ 590588 h 848083"/>
                <a:gd name="connsiteX23" fmla="*/ 1368594 w 2914393"/>
                <a:gd name="connsiteY23" fmla="*/ 601365 h 848083"/>
                <a:gd name="connsiteX24" fmla="*/ 790054 w 2914393"/>
                <a:gd name="connsiteY24" fmla="*/ 395980 h 848083"/>
                <a:gd name="connsiteX25" fmla="*/ 470440 w 2914393"/>
                <a:gd name="connsiteY25" fmla="*/ 371875 h 848083"/>
                <a:gd name="connsiteX26" fmla="*/ 314798 w 2914393"/>
                <a:gd name="connsiteY26" fmla="*/ 256106 h 848083"/>
                <a:gd name="connsiteX27" fmla="*/ 147131 w 2914393"/>
                <a:gd name="connsiteY27" fmla="*/ 154586 h 848083"/>
                <a:gd name="connsiteX28" fmla="*/ 36162 w 2914393"/>
                <a:gd name="connsiteY28" fmla="*/ 0 h 848083"/>
                <a:gd name="connsiteX29" fmla="*/ 14476 w 2914393"/>
                <a:gd name="connsiteY29" fmla="*/ 66768 h 848083"/>
                <a:gd name="connsiteX30" fmla="*/ 0 w 2914393"/>
                <a:gd name="connsiteY30" fmla="*/ 140281 h 848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914393" h="848083">
                  <a:moveTo>
                    <a:pt x="6" y="140292"/>
                  </a:moveTo>
                  <a:cubicBezTo>
                    <a:pt x="26463" y="166736"/>
                    <a:pt x="60845" y="283722"/>
                    <a:pt x="195341" y="307447"/>
                  </a:cubicBezTo>
                  <a:cubicBezTo>
                    <a:pt x="200141" y="336504"/>
                    <a:pt x="195051" y="349016"/>
                    <a:pt x="209895" y="373070"/>
                  </a:cubicBezTo>
                  <a:cubicBezTo>
                    <a:pt x="279217" y="485434"/>
                    <a:pt x="579891" y="433361"/>
                    <a:pt x="675647" y="413652"/>
                  </a:cubicBezTo>
                  <a:cubicBezTo>
                    <a:pt x="692467" y="471938"/>
                    <a:pt x="762748" y="572135"/>
                    <a:pt x="795707" y="607736"/>
                  </a:cubicBezTo>
                  <a:lnTo>
                    <a:pt x="878522" y="681673"/>
                  </a:lnTo>
                  <a:cubicBezTo>
                    <a:pt x="909506" y="704130"/>
                    <a:pt x="941878" y="724566"/>
                    <a:pt x="980959" y="739982"/>
                  </a:cubicBezTo>
                  <a:cubicBezTo>
                    <a:pt x="1102363" y="787883"/>
                    <a:pt x="1257346" y="780323"/>
                    <a:pt x="1390805" y="752076"/>
                  </a:cubicBezTo>
                  <a:cubicBezTo>
                    <a:pt x="1530770" y="722449"/>
                    <a:pt x="1514230" y="679322"/>
                    <a:pt x="1638927" y="733281"/>
                  </a:cubicBezTo>
                  <a:cubicBezTo>
                    <a:pt x="1754321" y="783215"/>
                    <a:pt x="1878237" y="820552"/>
                    <a:pt x="2007025" y="839162"/>
                  </a:cubicBezTo>
                  <a:cubicBezTo>
                    <a:pt x="2103077" y="853043"/>
                    <a:pt x="2204984" y="852697"/>
                    <a:pt x="2290673" y="823919"/>
                  </a:cubicBezTo>
                  <a:cubicBezTo>
                    <a:pt x="2363086" y="799603"/>
                    <a:pt x="2433719" y="741204"/>
                    <a:pt x="2455210" y="670048"/>
                  </a:cubicBezTo>
                  <a:cubicBezTo>
                    <a:pt x="2521155" y="683889"/>
                    <a:pt x="2569862" y="702857"/>
                    <a:pt x="2636516" y="671164"/>
                  </a:cubicBezTo>
                  <a:cubicBezTo>
                    <a:pt x="2743701" y="620203"/>
                    <a:pt x="2714761" y="509298"/>
                    <a:pt x="2793787" y="402166"/>
                  </a:cubicBezTo>
                  <a:cubicBezTo>
                    <a:pt x="2820735" y="365633"/>
                    <a:pt x="2864096" y="325119"/>
                    <a:pt x="2914393" y="306615"/>
                  </a:cubicBezTo>
                  <a:lnTo>
                    <a:pt x="2905844" y="213481"/>
                  </a:lnTo>
                  <a:cubicBezTo>
                    <a:pt x="2901156" y="199266"/>
                    <a:pt x="2911413" y="209768"/>
                    <a:pt x="2898338" y="201097"/>
                  </a:cubicBezTo>
                  <a:cubicBezTo>
                    <a:pt x="2892534" y="206960"/>
                    <a:pt x="2860161" y="213046"/>
                    <a:pt x="2849994" y="217356"/>
                  </a:cubicBezTo>
                  <a:cubicBezTo>
                    <a:pt x="2723494" y="270975"/>
                    <a:pt x="2626482" y="481290"/>
                    <a:pt x="2548645" y="527126"/>
                  </a:cubicBezTo>
                  <a:cubicBezTo>
                    <a:pt x="2515619" y="546568"/>
                    <a:pt x="2477688" y="534932"/>
                    <a:pt x="2439467" y="527578"/>
                  </a:cubicBezTo>
                  <a:cubicBezTo>
                    <a:pt x="2338169" y="508108"/>
                    <a:pt x="2345965" y="587506"/>
                    <a:pt x="2293831" y="642013"/>
                  </a:cubicBezTo>
                  <a:cubicBezTo>
                    <a:pt x="2245593" y="692444"/>
                    <a:pt x="2187377" y="713756"/>
                    <a:pt x="2094344" y="713326"/>
                  </a:cubicBezTo>
                  <a:cubicBezTo>
                    <a:pt x="1935399" y="712589"/>
                    <a:pt x="1805501" y="665492"/>
                    <a:pt x="1677036" y="590588"/>
                  </a:cubicBezTo>
                  <a:cubicBezTo>
                    <a:pt x="1518304" y="498041"/>
                    <a:pt x="1453681" y="571660"/>
                    <a:pt x="1368594" y="601365"/>
                  </a:cubicBezTo>
                  <a:cubicBezTo>
                    <a:pt x="1190223" y="663638"/>
                    <a:pt x="891352" y="523027"/>
                    <a:pt x="790054" y="395980"/>
                  </a:cubicBezTo>
                  <a:cubicBezTo>
                    <a:pt x="707886" y="292935"/>
                    <a:pt x="622431" y="361306"/>
                    <a:pt x="470440" y="371875"/>
                  </a:cubicBezTo>
                  <a:cubicBezTo>
                    <a:pt x="357774" y="379709"/>
                    <a:pt x="361334" y="318045"/>
                    <a:pt x="314798" y="256106"/>
                  </a:cubicBezTo>
                  <a:cubicBezTo>
                    <a:pt x="260383" y="183687"/>
                    <a:pt x="196675" y="183034"/>
                    <a:pt x="147131" y="154586"/>
                  </a:cubicBezTo>
                  <a:cubicBezTo>
                    <a:pt x="94328" y="124262"/>
                    <a:pt x="31184" y="36254"/>
                    <a:pt x="36162" y="0"/>
                  </a:cubicBezTo>
                  <a:cubicBezTo>
                    <a:pt x="23382" y="10101"/>
                    <a:pt x="21083" y="37963"/>
                    <a:pt x="14476" y="66768"/>
                  </a:cubicBezTo>
                  <a:cubicBezTo>
                    <a:pt x="9615" y="87963"/>
                    <a:pt x="1708" y="120839"/>
                    <a:pt x="0" y="140281"/>
                  </a:cubicBezTo>
                  <a:close/>
                </a:path>
              </a:pathLst>
            </a:custGeom>
            <a:solidFill>
              <a:srgbClr val="EDEF9A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03CB5090-0992-9CC1-7CAB-BF1C6B4A137F}"/>
                </a:ext>
              </a:extLst>
            </p:cNvPr>
            <p:cNvSpPr/>
            <p:nvPr/>
          </p:nvSpPr>
          <p:spPr>
            <a:xfrm>
              <a:off x="8649357" y="2781387"/>
              <a:ext cx="2110398" cy="1482893"/>
            </a:xfrm>
            <a:custGeom>
              <a:avLst/>
              <a:gdLst>
                <a:gd name="connsiteX0" fmla="*/ 454976 w 2110398"/>
                <a:gd name="connsiteY0" fmla="*/ 789814 h 1482893"/>
                <a:gd name="connsiteX1" fmla="*/ 409411 w 2110398"/>
                <a:gd name="connsiteY1" fmla="*/ 857620 h 1482893"/>
                <a:gd name="connsiteX2" fmla="*/ 363617 w 2110398"/>
                <a:gd name="connsiteY2" fmla="*/ 924422 h 1482893"/>
                <a:gd name="connsiteX3" fmla="*/ 273547 w 2110398"/>
                <a:gd name="connsiteY3" fmla="*/ 1056557 h 1482893"/>
                <a:gd name="connsiteX4" fmla="*/ 178371 w 2110398"/>
                <a:gd name="connsiteY4" fmla="*/ 1201556 h 1482893"/>
                <a:gd name="connsiteX5" fmla="*/ 130713 w 2110398"/>
                <a:gd name="connsiteY5" fmla="*/ 1274493 h 1482893"/>
                <a:gd name="connsiteX6" fmla="*/ 84674 w 2110398"/>
                <a:gd name="connsiteY6" fmla="*/ 1343746 h 1482893"/>
                <a:gd name="connsiteX7" fmla="*/ 41274 w 2110398"/>
                <a:gd name="connsiteY7" fmla="*/ 1414289 h 1482893"/>
                <a:gd name="connsiteX8" fmla="*/ 0 w 2110398"/>
                <a:gd name="connsiteY8" fmla="*/ 1482737 h 1482893"/>
                <a:gd name="connsiteX9" fmla="*/ 105651 w 2110398"/>
                <a:gd name="connsiteY9" fmla="*/ 1482894 h 1482893"/>
                <a:gd name="connsiteX10" fmla="*/ 944434 w 2110398"/>
                <a:gd name="connsiteY10" fmla="*/ 319054 h 1482893"/>
                <a:gd name="connsiteX11" fmla="*/ 1057607 w 2110398"/>
                <a:gd name="connsiteY11" fmla="*/ 178605 h 1482893"/>
                <a:gd name="connsiteX12" fmla="*/ 1071408 w 2110398"/>
                <a:gd name="connsiteY12" fmla="*/ 162374 h 1482893"/>
                <a:gd name="connsiteX13" fmla="*/ 1049041 w 2110398"/>
                <a:gd name="connsiteY13" fmla="*/ 73908 h 1482893"/>
                <a:gd name="connsiteX14" fmla="*/ 925555 w 2110398"/>
                <a:gd name="connsiteY14" fmla="*/ 191548 h 1482893"/>
                <a:gd name="connsiteX15" fmla="*/ 698907 w 2110398"/>
                <a:gd name="connsiteY15" fmla="*/ 459491 h 1482893"/>
                <a:gd name="connsiteX16" fmla="*/ 454970 w 2110398"/>
                <a:gd name="connsiteY16" fmla="*/ 789825 h 1482893"/>
                <a:gd name="connsiteX17" fmla="*/ 1376295 w 2110398"/>
                <a:gd name="connsiteY17" fmla="*/ 126545 h 1482893"/>
                <a:gd name="connsiteX18" fmla="*/ 2110399 w 2110398"/>
                <a:gd name="connsiteY18" fmla="*/ 225686 h 1482893"/>
                <a:gd name="connsiteX19" fmla="*/ 2110399 w 2110398"/>
                <a:gd name="connsiteY19" fmla="*/ 221811 h 1482893"/>
                <a:gd name="connsiteX20" fmla="*/ 1972035 w 2110398"/>
                <a:gd name="connsiteY20" fmla="*/ 131899 h 1482893"/>
                <a:gd name="connsiteX21" fmla="*/ 1489017 w 2110398"/>
                <a:gd name="connsiteY21" fmla="*/ 44053 h 1482893"/>
                <a:gd name="connsiteX22" fmla="*/ 1393696 w 2110398"/>
                <a:gd name="connsiteY22" fmla="*/ 25633 h 1482893"/>
                <a:gd name="connsiteX23" fmla="*/ 1376295 w 2110398"/>
                <a:gd name="connsiteY23" fmla="*/ 126545 h 1482893"/>
                <a:gd name="connsiteX24" fmla="*/ 1284880 w 2110398"/>
                <a:gd name="connsiteY24" fmla="*/ 81921 h 1482893"/>
                <a:gd name="connsiteX25" fmla="*/ 1282961 w 2110398"/>
                <a:gd name="connsiteY25" fmla="*/ 123440 h 1482893"/>
                <a:gd name="connsiteX26" fmla="*/ 1331099 w 2110398"/>
                <a:gd name="connsiteY26" fmla="*/ 120760 h 1482893"/>
                <a:gd name="connsiteX27" fmla="*/ 1353560 w 2110398"/>
                <a:gd name="connsiteY27" fmla="*/ 21613 h 1482893"/>
                <a:gd name="connsiteX28" fmla="*/ 1283251 w 2110398"/>
                <a:gd name="connsiteY28" fmla="*/ 9547 h 1482893"/>
                <a:gd name="connsiteX29" fmla="*/ 1284880 w 2110398"/>
                <a:gd name="connsiteY29" fmla="*/ 81921 h 1482893"/>
                <a:gd name="connsiteX30" fmla="*/ 1197813 w 2110398"/>
                <a:gd name="connsiteY30" fmla="*/ 1501 h 1482893"/>
                <a:gd name="connsiteX31" fmla="*/ 1213360 w 2110398"/>
                <a:gd name="connsiteY31" fmla="*/ 125031 h 1482893"/>
                <a:gd name="connsiteX32" fmla="*/ 1244416 w 2110398"/>
                <a:gd name="connsiteY32" fmla="*/ 122971 h 1482893"/>
                <a:gd name="connsiteX33" fmla="*/ 1255577 w 2110398"/>
                <a:gd name="connsiteY33" fmla="*/ 5527 h 1482893"/>
                <a:gd name="connsiteX34" fmla="*/ 1197813 w 2110398"/>
                <a:gd name="connsiteY34" fmla="*/ 1507 h 1482893"/>
                <a:gd name="connsiteX35" fmla="*/ 1075287 w 2110398"/>
                <a:gd name="connsiteY35" fmla="*/ 53785 h 1482893"/>
                <a:gd name="connsiteX36" fmla="*/ 1107977 w 2110398"/>
                <a:gd name="connsiteY36" fmla="*/ 142022 h 1482893"/>
                <a:gd name="connsiteX37" fmla="*/ 1167511 w 2110398"/>
                <a:gd name="connsiteY37" fmla="*/ 128314 h 1482893"/>
                <a:gd name="connsiteX38" fmla="*/ 1168024 w 2110398"/>
                <a:gd name="connsiteY38" fmla="*/ 114099 h 1482893"/>
                <a:gd name="connsiteX39" fmla="*/ 1164330 w 2110398"/>
                <a:gd name="connsiteY39" fmla="*/ 5521 h 1482893"/>
                <a:gd name="connsiteX40" fmla="*/ 1118173 w 2110398"/>
                <a:gd name="connsiteY40" fmla="*/ 26303 h 1482893"/>
                <a:gd name="connsiteX41" fmla="*/ 1075292 w 2110398"/>
                <a:gd name="connsiteY41" fmla="*/ 53791 h 1482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110398" h="1482893">
                  <a:moveTo>
                    <a:pt x="454976" y="789814"/>
                  </a:moveTo>
                  <a:cubicBezTo>
                    <a:pt x="447498" y="806207"/>
                    <a:pt x="421102" y="841009"/>
                    <a:pt x="409411" y="857620"/>
                  </a:cubicBezTo>
                  <a:cubicBezTo>
                    <a:pt x="392240" y="882015"/>
                    <a:pt x="379416" y="901669"/>
                    <a:pt x="363617" y="924422"/>
                  </a:cubicBezTo>
                  <a:cubicBezTo>
                    <a:pt x="333075" y="968426"/>
                    <a:pt x="304714" y="1014741"/>
                    <a:pt x="273547" y="1056557"/>
                  </a:cubicBezTo>
                  <a:cubicBezTo>
                    <a:pt x="245220" y="1104837"/>
                    <a:pt x="208891" y="1154202"/>
                    <a:pt x="178371" y="1201556"/>
                  </a:cubicBezTo>
                  <a:cubicBezTo>
                    <a:pt x="162148" y="1226715"/>
                    <a:pt x="146936" y="1248859"/>
                    <a:pt x="130713" y="1274493"/>
                  </a:cubicBezTo>
                  <a:cubicBezTo>
                    <a:pt x="121137" y="1289630"/>
                    <a:pt x="95890" y="1332774"/>
                    <a:pt x="84674" y="1343746"/>
                  </a:cubicBezTo>
                  <a:cubicBezTo>
                    <a:pt x="77279" y="1361837"/>
                    <a:pt x="53395" y="1396287"/>
                    <a:pt x="41274" y="1414289"/>
                  </a:cubicBezTo>
                  <a:cubicBezTo>
                    <a:pt x="30230" y="1430682"/>
                    <a:pt x="6278" y="1466026"/>
                    <a:pt x="0" y="1482737"/>
                  </a:cubicBezTo>
                  <a:lnTo>
                    <a:pt x="105651" y="1482894"/>
                  </a:lnTo>
                  <a:cubicBezTo>
                    <a:pt x="122978" y="1438929"/>
                    <a:pt x="898824" y="377173"/>
                    <a:pt x="944434" y="319054"/>
                  </a:cubicBezTo>
                  <a:lnTo>
                    <a:pt x="1057607" y="178605"/>
                  </a:lnTo>
                  <a:cubicBezTo>
                    <a:pt x="1064689" y="172129"/>
                    <a:pt x="1068328" y="171883"/>
                    <a:pt x="1071408" y="162374"/>
                  </a:cubicBezTo>
                  <a:lnTo>
                    <a:pt x="1049041" y="73908"/>
                  </a:lnTo>
                  <a:lnTo>
                    <a:pt x="925555" y="191548"/>
                  </a:lnTo>
                  <a:cubicBezTo>
                    <a:pt x="853890" y="263241"/>
                    <a:pt x="762224" y="380088"/>
                    <a:pt x="698907" y="459491"/>
                  </a:cubicBezTo>
                  <a:cubicBezTo>
                    <a:pt x="609730" y="571330"/>
                    <a:pt x="538182" y="676451"/>
                    <a:pt x="454970" y="789825"/>
                  </a:cubicBezTo>
                  <a:close/>
                  <a:moveTo>
                    <a:pt x="1376295" y="126545"/>
                  </a:moveTo>
                  <a:cubicBezTo>
                    <a:pt x="1631042" y="139610"/>
                    <a:pt x="1865380" y="189348"/>
                    <a:pt x="2110399" y="225686"/>
                  </a:cubicBezTo>
                  <a:lnTo>
                    <a:pt x="2110399" y="221811"/>
                  </a:lnTo>
                  <a:cubicBezTo>
                    <a:pt x="2110310" y="141894"/>
                    <a:pt x="2106437" y="157204"/>
                    <a:pt x="1972035" y="131899"/>
                  </a:cubicBezTo>
                  <a:lnTo>
                    <a:pt x="1489017" y="44053"/>
                  </a:lnTo>
                  <a:cubicBezTo>
                    <a:pt x="1471432" y="40725"/>
                    <a:pt x="1400705" y="31312"/>
                    <a:pt x="1393696" y="25633"/>
                  </a:cubicBezTo>
                  <a:lnTo>
                    <a:pt x="1376295" y="126545"/>
                  </a:lnTo>
                  <a:close/>
                  <a:moveTo>
                    <a:pt x="1284880" y="81921"/>
                  </a:moveTo>
                  <a:lnTo>
                    <a:pt x="1282961" y="123440"/>
                  </a:lnTo>
                  <a:cubicBezTo>
                    <a:pt x="1298570" y="123524"/>
                    <a:pt x="1318124" y="126695"/>
                    <a:pt x="1331099" y="120760"/>
                  </a:cubicBezTo>
                  <a:lnTo>
                    <a:pt x="1353560" y="21613"/>
                  </a:lnTo>
                  <a:cubicBezTo>
                    <a:pt x="1334877" y="21144"/>
                    <a:pt x="1299490" y="13807"/>
                    <a:pt x="1283251" y="9547"/>
                  </a:cubicBezTo>
                  <a:lnTo>
                    <a:pt x="1284880" y="81921"/>
                  </a:lnTo>
                  <a:close/>
                  <a:moveTo>
                    <a:pt x="1197813" y="1501"/>
                  </a:moveTo>
                  <a:lnTo>
                    <a:pt x="1213360" y="125031"/>
                  </a:lnTo>
                  <a:lnTo>
                    <a:pt x="1244416" y="122971"/>
                  </a:lnTo>
                  <a:lnTo>
                    <a:pt x="1255577" y="5527"/>
                  </a:lnTo>
                  <a:cubicBezTo>
                    <a:pt x="1234751" y="5527"/>
                    <a:pt x="1210057" y="-3485"/>
                    <a:pt x="1197813" y="1507"/>
                  </a:cubicBezTo>
                  <a:close/>
                  <a:moveTo>
                    <a:pt x="1075287" y="53785"/>
                  </a:moveTo>
                  <a:cubicBezTo>
                    <a:pt x="1076464" y="60893"/>
                    <a:pt x="1102626" y="129448"/>
                    <a:pt x="1107977" y="142022"/>
                  </a:cubicBezTo>
                  <a:lnTo>
                    <a:pt x="1167511" y="128314"/>
                  </a:lnTo>
                  <a:lnTo>
                    <a:pt x="1168024" y="114099"/>
                  </a:lnTo>
                  <a:lnTo>
                    <a:pt x="1164330" y="5521"/>
                  </a:lnTo>
                  <a:cubicBezTo>
                    <a:pt x="1150925" y="13578"/>
                    <a:pt x="1133681" y="17006"/>
                    <a:pt x="1118173" y="26303"/>
                  </a:cubicBezTo>
                  <a:cubicBezTo>
                    <a:pt x="1103463" y="35114"/>
                    <a:pt x="1088122" y="44137"/>
                    <a:pt x="1075292" y="53791"/>
                  </a:cubicBezTo>
                  <a:close/>
                </a:path>
              </a:pathLst>
            </a:custGeom>
            <a:solidFill>
              <a:srgbClr val="6DBE86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E1DEC2C7-EFA7-860B-D6F1-9D7BF09E0AAB}"/>
                </a:ext>
              </a:extLst>
            </p:cNvPr>
            <p:cNvSpPr/>
            <p:nvPr/>
          </p:nvSpPr>
          <p:spPr>
            <a:xfrm>
              <a:off x="7407920" y="3981541"/>
              <a:ext cx="1659145" cy="405756"/>
            </a:xfrm>
            <a:custGeom>
              <a:avLst/>
              <a:gdLst>
                <a:gd name="connsiteX0" fmla="*/ 1632147 w 1659145"/>
                <a:gd name="connsiteY0" fmla="*/ 270891 h 405756"/>
                <a:gd name="connsiteX1" fmla="*/ 1444719 w 1659145"/>
                <a:gd name="connsiteY1" fmla="*/ 280037 h 405756"/>
                <a:gd name="connsiteX2" fmla="*/ 1347087 w 1659145"/>
                <a:gd name="connsiteY2" fmla="*/ 282734 h 405756"/>
                <a:gd name="connsiteX3" fmla="*/ 1241436 w 1659145"/>
                <a:gd name="connsiteY3" fmla="*/ 282578 h 405756"/>
                <a:gd name="connsiteX4" fmla="*/ 1220771 w 1659145"/>
                <a:gd name="connsiteY4" fmla="*/ 281846 h 405756"/>
                <a:gd name="connsiteX5" fmla="*/ 1032780 w 1659145"/>
                <a:gd name="connsiteY5" fmla="*/ 272851 h 405756"/>
                <a:gd name="connsiteX6" fmla="*/ 693589 w 1659145"/>
                <a:gd name="connsiteY6" fmla="*/ 221404 h 405756"/>
                <a:gd name="connsiteX7" fmla="*/ 626416 w 1659145"/>
                <a:gd name="connsiteY7" fmla="*/ 206681 h 405756"/>
                <a:gd name="connsiteX8" fmla="*/ 591582 w 1659145"/>
                <a:gd name="connsiteY8" fmla="*/ 197244 h 405756"/>
                <a:gd name="connsiteX9" fmla="*/ 285283 w 1659145"/>
                <a:gd name="connsiteY9" fmla="*/ 107824 h 405756"/>
                <a:gd name="connsiteX10" fmla="*/ 140272 w 1659145"/>
                <a:gd name="connsiteY10" fmla="*/ 55858 h 405756"/>
                <a:gd name="connsiteX11" fmla="*/ 0 w 1659145"/>
                <a:gd name="connsiteY11" fmla="*/ 0 h 405756"/>
                <a:gd name="connsiteX12" fmla="*/ 147209 w 1659145"/>
                <a:gd name="connsiteY12" fmla="*/ 125406 h 405756"/>
                <a:gd name="connsiteX13" fmla="*/ 728808 w 1659145"/>
                <a:gd name="connsiteY13" fmla="*/ 372266 h 405756"/>
                <a:gd name="connsiteX14" fmla="*/ 1233757 w 1659145"/>
                <a:gd name="connsiteY14" fmla="*/ 394645 h 405756"/>
                <a:gd name="connsiteX15" fmla="*/ 1460891 w 1659145"/>
                <a:gd name="connsiteY15" fmla="*/ 348212 h 405756"/>
                <a:gd name="connsiteX16" fmla="*/ 1659145 w 1659145"/>
                <a:gd name="connsiteY16" fmla="*/ 269814 h 405756"/>
                <a:gd name="connsiteX17" fmla="*/ 1632152 w 1659145"/>
                <a:gd name="connsiteY17" fmla="*/ 270874 h 405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59145" h="405756">
                  <a:moveTo>
                    <a:pt x="1632147" y="270891"/>
                  </a:moveTo>
                  <a:lnTo>
                    <a:pt x="1444719" y="280037"/>
                  </a:lnTo>
                  <a:lnTo>
                    <a:pt x="1347087" y="282734"/>
                  </a:lnTo>
                  <a:lnTo>
                    <a:pt x="1241436" y="282578"/>
                  </a:lnTo>
                  <a:lnTo>
                    <a:pt x="1220771" y="281846"/>
                  </a:lnTo>
                  <a:lnTo>
                    <a:pt x="1032780" y="272851"/>
                  </a:lnTo>
                  <a:cubicBezTo>
                    <a:pt x="918094" y="258060"/>
                    <a:pt x="803592" y="247072"/>
                    <a:pt x="693589" y="221404"/>
                  </a:cubicBezTo>
                  <a:lnTo>
                    <a:pt x="626416" y="206681"/>
                  </a:lnTo>
                  <a:lnTo>
                    <a:pt x="591582" y="197244"/>
                  </a:lnTo>
                  <a:cubicBezTo>
                    <a:pt x="528131" y="187992"/>
                    <a:pt x="352461" y="130828"/>
                    <a:pt x="285283" y="107824"/>
                  </a:cubicBezTo>
                  <a:cubicBezTo>
                    <a:pt x="236297" y="91056"/>
                    <a:pt x="188131" y="73775"/>
                    <a:pt x="140272" y="55858"/>
                  </a:cubicBezTo>
                  <a:cubicBezTo>
                    <a:pt x="96688" y="39543"/>
                    <a:pt x="41302" y="12306"/>
                    <a:pt x="0" y="0"/>
                  </a:cubicBezTo>
                  <a:cubicBezTo>
                    <a:pt x="20960" y="29911"/>
                    <a:pt x="108636" y="98901"/>
                    <a:pt x="147209" y="125406"/>
                  </a:cubicBezTo>
                  <a:cubicBezTo>
                    <a:pt x="325719" y="248083"/>
                    <a:pt x="513555" y="327877"/>
                    <a:pt x="728808" y="372266"/>
                  </a:cubicBezTo>
                  <a:cubicBezTo>
                    <a:pt x="895465" y="406639"/>
                    <a:pt x="1060509" y="415377"/>
                    <a:pt x="1233757" y="394645"/>
                  </a:cubicBezTo>
                  <a:cubicBezTo>
                    <a:pt x="1317147" y="384667"/>
                    <a:pt x="1384778" y="371925"/>
                    <a:pt x="1460891" y="348212"/>
                  </a:cubicBezTo>
                  <a:cubicBezTo>
                    <a:pt x="1508867" y="333271"/>
                    <a:pt x="1626041" y="293298"/>
                    <a:pt x="1659145" y="269814"/>
                  </a:cubicBezTo>
                  <a:lnTo>
                    <a:pt x="1632152" y="270874"/>
                  </a:lnTo>
                  <a:close/>
                </a:path>
              </a:pathLst>
            </a:custGeom>
            <a:solidFill>
              <a:srgbClr val="FEFEFE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8D2F0EE0-544F-2F66-4946-1B709CFA6052}"/>
                </a:ext>
              </a:extLst>
            </p:cNvPr>
            <p:cNvSpPr/>
            <p:nvPr/>
          </p:nvSpPr>
          <p:spPr>
            <a:xfrm>
              <a:off x="7952525" y="3522791"/>
              <a:ext cx="884660" cy="261597"/>
            </a:xfrm>
            <a:custGeom>
              <a:avLst/>
              <a:gdLst>
                <a:gd name="connsiteX0" fmla="*/ 6 w 884660"/>
                <a:gd name="connsiteY0" fmla="*/ 8185 h 261597"/>
                <a:gd name="connsiteX1" fmla="*/ 34058 w 884660"/>
                <a:gd name="connsiteY1" fmla="*/ 169539 h 261597"/>
                <a:gd name="connsiteX2" fmla="*/ 401509 w 884660"/>
                <a:gd name="connsiteY2" fmla="*/ 202867 h 261597"/>
                <a:gd name="connsiteX3" fmla="*/ 574483 w 884660"/>
                <a:gd name="connsiteY3" fmla="*/ 230785 h 261597"/>
                <a:gd name="connsiteX4" fmla="*/ 744751 w 884660"/>
                <a:gd name="connsiteY4" fmla="*/ 261511 h 261597"/>
                <a:gd name="connsiteX5" fmla="*/ 779953 w 884660"/>
                <a:gd name="connsiteY5" fmla="*/ 200382 h 261597"/>
                <a:gd name="connsiteX6" fmla="*/ 847416 w 884660"/>
                <a:gd name="connsiteY6" fmla="*/ 86400 h 261597"/>
                <a:gd name="connsiteX7" fmla="*/ 884661 w 884660"/>
                <a:gd name="connsiteY7" fmla="*/ 8180 h 261597"/>
                <a:gd name="connsiteX8" fmla="*/ 777258 w 884660"/>
                <a:gd name="connsiteY8" fmla="*/ 4109 h 261597"/>
                <a:gd name="connsiteX9" fmla="*/ 664486 w 884660"/>
                <a:gd name="connsiteY9" fmla="*/ 4322 h 261597"/>
                <a:gd name="connsiteX10" fmla="*/ 612526 w 884660"/>
                <a:gd name="connsiteY10" fmla="*/ 0 h 261597"/>
                <a:gd name="connsiteX11" fmla="*/ 218445 w 884660"/>
                <a:gd name="connsiteY11" fmla="*/ 140 h 261597"/>
                <a:gd name="connsiteX12" fmla="*/ 0 w 884660"/>
                <a:gd name="connsiteY12" fmla="*/ 8185 h 26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84660" h="261597">
                  <a:moveTo>
                    <a:pt x="6" y="8185"/>
                  </a:moveTo>
                  <a:lnTo>
                    <a:pt x="34058" y="169539"/>
                  </a:lnTo>
                  <a:cubicBezTo>
                    <a:pt x="158789" y="174854"/>
                    <a:pt x="280020" y="185480"/>
                    <a:pt x="401509" y="202867"/>
                  </a:cubicBezTo>
                  <a:cubicBezTo>
                    <a:pt x="460367" y="211292"/>
                    <a:pt x="518064" y="220650"/>
                    <a:pt x="574483" y="230785"/>
                  </a:cubicBezTo>
                  <a:cubicBezTo>
                    <a:pt x="611242" y="237384"/>
                    <a:pt x="717239" y="263281"/>
                    <a:pt x="744751" y="261511"/>
                  </a:cubicBezTo>
                  <a:lnTo>
                    <a:pt x="779953" y="200382"/>
                  </a:lnTo>
                  <a:cubicBezTo>
                    <a:pt x="790523" y="180075"/>
                    <a:pt x="835033" y="95518"/>
                    <a:pt x="847416" y="86400"/>
                  </a:cubicBezTo>
                  <a:cubicBezTo>
                    <a:pt x="851418" y="59850"/>
                    <a:pt x="876218" y="35400"/>
                    <a:pt x="884661" y="8180"/>
                  </a:cubicBezTo>
                  <a:cubicBezTo>
                    <a:pt x="844012" y="8180"/>
                    <a:pt x="813063" y="3897"/>
                    <a:pt x="777258" y="4109"/>
                  </a:cubicBezTo>
                  <a:cubicBezTo>
                    <a:pt x="739896" y="4322"/>
                    <a:pt x="701792" y="4785"/>
                    <a:pt x="664486" y="4322"/>
                  </a:cubicBezTo>
                  <a:cubicBezTo>
                    <a:pt x="641673" y="4037"/>
                    <a:pt x="636679" y="34"/>
                    <a:pt x="612526" y="0"/>
                  </a:cubicBezTo>
                  <a:lnTo>
                    <a:pt x="218445" y="140"/>
                  </a:lnTo>
                  <a:cubicBezTo>
                    <a:pt x="147304" y="50"/>
                    <a:pt x="70957" y="8185"/>
                    <a:pt x="0" y="8185"/>
                  </a:cubicBezTo>
                  <a:close/>
                </a:path>
              </a:pathLst>
            </a:custGeom>
            <a:solidFill>
              <a:srgbClr val="FFFAC7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A38DEEB5-AC2E-7604-E06A-932555B29C1E}"/>
                </a:ext>
              </a:extLst>
            </p:cNvPr>
            <p:cNvSpPr/>
            <p:nvPr/>
          </p:nvSpPr>
          <p:spPr>
            <a:xfrm>
              <a:off x="7986589" y="3692336"/>
              <a:ext cx="710693" cy="327703"/>
            </a:xfrm>
            <a:custGeom>
              <a:avLst/>
              <a:gdLst>
                <a:gd name="connsiteX0" fmla="*/ 49589 w 710693"/>
                <a:gd name="connsiteY0" fmla="*/ 217636 h 327703"/>
                <a:gd name="connsiteX1" fmla="*/ 576364 w 710693"/>
                <a:gd name="connsiteY1" fmla="*/ 327704 h 327703"/>
                <a:gd name="connsiteX2" fmla="*/ 611527 w 710693"/>
                <a:gd name="connsiteY2" fmla="*/ 271098 h 327703"/>
                <a:gd name="connsiteX3" fmla="*/ 674576 w 710693"/>
                <a:gd name="connsiteY3" fmla="*/ 160382 h 327703"/>
                <a:gd name="connsiteX4" fmla="*/ 710693 w 710693"/>
                <a:gd name="connsiteY4" fmla="*/ 91972 h 327703"/>
                <a:gd name="connsiteX5" fmla="*/ 540425 w 710693"/>
                <a:gd name="connsiteY5" fmla="*/ 61246 h 327703"/>
                <a:gd name="connsiteX6" fmla="*/ 367451 w 710693"/>
                <a:gd name="connsiteY6" fmla="*/ 33328 h 327703"/>
                <a:gd name="connsiteX7" fmla="*/ 0 w 710693"/>
                <a:gd name="connsiteY7" fmla="*/ 0 h 327703"/>
                <a:gd name="connsiteX8" fmla="*/ 49594 w 710693"/>
                <a:gd name="connsiteY8" fmla="*/ 217641 h 327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0693" h="327703">
                  <a:moveTo>
                    <a:pt x="49589" y="217636"/>
                  </a:moveTo>
                  <a:cubicBezTo>
                    <a:pt x="152025" y="220528"/>
                    <a:pt x="510525" y="283108"/>
                    <a:pt x="576364" y="327704"/>
                  </a:cubicBezTo>
                  <a:cubicBezTo>
                    <a:pt x="587452" y="319814"/>
                    <a:pt x="607275" y="285347"/>
                    <a:pt x="611527" y="271098"/>
                  </a:cubicBezTo>
                  <a:lnTo>
                    <a:pt x="674576" y="160382"/>
                  </a:lnTo>
                  <a:lnTo>
                    <a:pt x="710693" y="91972"/>
                  </a:lnTo>
                  <a:cubicBezTo>
                    <a:pt x="683181" y="93742"/>
                    <a:pt x="577184" y="67846"/>
                    <a:pt x="540425" y="61246"/>
                  </a:cubicBezTo>
                  <a:cubicBezTo>
                    <a:pt x="484000" y="51112"/>
                    <a:pt x="426309" y="41754"/>
                    <a:pt x="367451" y="33328"/>
                  </a:cubicBezTo>
                  <a:cubicBezTo>
                    <a:pt x="245962" y="15941"/>
                    <a:pt x="124731" y="5316"/>
                    <a:pt x="0" y="0"/>
                  </a:cubicBezTo>
                  <a:lnTo>
                    <a:pt x="49594" y="217641"/>
                  </a:lnTo>
                  <a:close/>
                </a:path>
              </a:pathLst>
            </a:custGeom>
            <a:solidFill>
              <a:srgbClr val="A7C8C3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CE49A34F-CE32-6639-84C3-39CABFED02B8}"/>
                </a:ext>
              </a:extLst>
            </p:cNvPr>
            <p:cNvSpPr/>
            <p:nvPr/>
          </p:nvSpPr>
          <p:spPr>
            <a:xfrm>
              <a:off x="8036178" y="3909977"/>
              <a:ext cx="526775" cy="344421"/>
            </a:xfrm>
            <a:custGeom>
              <a:avLst/>
              <a:gdLst>
                <a:gd name="connsiteX0" fmla="*/ 65326 w 526775"/>
                <a:gd name="connsiteY0" fmla="*/ 292974 h 344421"/>
                <a:gd name="connsiteX1" fmla="*/ 404517 w 526775"/>
                <a:gd name="connsiteY1" fmla="*/ 344421 h 344421"/>
                <a:gd name="connsiteX2" fmla="*/ 448011 w 526775"/>
                <a:gd name="connsiteY2" fmla="*/ 260422 h 344421"/>
                <a:gd name="connsiteX3" fmla="*/ 512255 w 526775"/>
                <a:gd name="connsiteY3" fmla="*/ 143614 h 344421"/>
                <a:gd name="connsiteX4" fmla="*/ 520776 w 526775"/>
                <a:gd name="connsiteY4" fmla="*/ 127863 h 344421"/>
                <a:gd name="connsiteX5" fmla="*/ 526775 w 526775"/>
                <a:gd name="connsiteY5" fmla="*/ 110068 h 344421"/>
                <a:gd name="connsiteX6" fmla="*/ 0 w 526775"/>
                <a:gd name="connsiteY6" fmla="*/ 0 h 344421"/>
                <a:gd name="connsiteX7" fmla="*/ 65326 w 526775"/>
                <a:gd name="connsiteY7" fmla="*/ 292974 h 344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6775" h="344421">
                  <a:moveTo>
                    <a:pt x="65326" y="292974"/>
                  </a:moveTo>
                  <a:cubicBezTo>
                    <a:pt x="175329" y="318642"/>
                    <a:pt x="289831" y="329630"/>
                    <a:pt x="404517" y="344421"/>
                  </a:cubicBezTo>
                  <a:lnTo>
                    <a:pt x="448011" y="260422"/>
                  </a:lnTo>
                  <a:lnTo>
                    <a:pt x="512255" y="143614"/>
                  </a:lnTo>
                  <a:cubicBezTo>
                    <a:pt x="515547" y="137020"/>
                    <a:pt x="518042" y="133302"/>
                    <a:pt x="520776" y="127863"/>
                  </a:cubicBezTo>
                  <a:cubicBezTo>
                    <a:pt x="527785" y="113938"/>
                    <a:pt x="525179" y="123720"/>
                    <a:pt x="526775" y="110068"/>
                  </a:cubicBezTo>
                  <a:cubicBezTo>
                    <a:pt x="460942" y="65478"/>
                    <a:pt x="102436" y="2892"/>
                    <a:pt x="0" y="0"/>
                  </a:cubicBezTo>
                  <a:lnTo>
                    <a:pt x="65326" y="292974"/>
                  </a:lnTo>
                  <a:close/>
                </a:path>
              </a:pathLst>
            </a:custGeom>
            <a:solidFill>
              <a:srgbClr val="C3DBD7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F2BF15E8-6340-5E37-3C5E-99BA91520E18}"/>
                </a:ext>
              </a:extLst>
            </p:cNvPr>
            <p:cNvSpPr/>
            <p:nvPr/>
          </p:nvSpPr>
          <p:spPr>
            <a:xfrm>
              <a:off x="7298693" y="3880395"/>
              <a:ext cx="700804" cy="298401"/>
            </a:xfrm>
            <a:custGeom>
              <a:avLst/>
              <a:gdLst>
                <a:gd name="connsiteX0" fmla="*/ 109222 w 700804"/>
                <a:gd name="connsiteY0" fmla="*/ 101157 h 298401"/>
                <a:gd name="connsiteX1" fmla="*/ 249495 w 700804"/>
                <a:gd name="connsiteY1" fmla="*/ 157015 h 298401"/>
                <a:gd name="connsiteX2" fmla="*/ 394505 w 700804"/>
                <a:gd name="connsiteY2" fmla="*/ 208981 h 298401"/>
                <a:gd name="connsiteX3" fmla="*/ 700804 w 700804"/>
                <a:gd name="connsiteY3" fmla="*/ 298402 h 298401"/>
                <a:gd name="connsiteX4" fmla="*/ 636907 w 700804"/>
                <a:gd name="connsiteY4" fmla="*/ 19235 h 298401"/>
                <a:gd name="connsiteX5" fmla="*/ 321456 w 700804"/>
                <a:gd name="connsiteY5" fmla="*/ 3668 h 298401"/>
                <a:gd name="connsiteX6" fmla="*/ 164793 w 700804"/>
                <a:gd name="connsiteY6" fmla="*/ 1630 h 298401"/>
                <a:gd name="connsiteX7" fmla="*/ 0 w 700804"/>
                <a:gd name="connsiteY7" fmla="*/ 0 h 298401"/>
                <a:gd name="connsiteX8" fmla="*/ 109217 w 700804"/>
                <a:gd name="connsiteY8" fmla="*/ 101157 h 298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0804" h="298401">
                  <a:moveTo>
                    <a:pt x="109222" y="101157"/>
                  </a:moveTo>
                  <a:cubicBezTo>
                    <a:pt x="150524" y="113458"/>
                    <a:pt x="205911" y="140700"/>
                    <a:pt x="249495" y="157015"/>
                  </a:cubicBezTo>
                  <a:cubicBezTo>
                    <a:pt x="297354" y="174932"/>
                    <a:pt x="345519" y="192208"/>
                    <a:pt x="394505" y="208981"/>
                  </a:cubicBezTo>
                  <a:cubicBezTo>
                    <a:pt x="461684" y="231985"/>
                    <a:pt x="637354" y="289149"/>
                    <a:pt x="700804" y="298402"/>
                  </a:cubicBezTo>
                  <a:lnTo>
                    <a:pt x="636907" y="19235"/>
                  </a:lnTo>
                  <a:cubicBezTo>
                    <a:pt x="531111" y="13439"/>
                    <a:pt x="427754" y="6427"/>
                    <a:pt x="321456" y="3668"/>
                  </a:cubicBezTo>
                  <a:cubicBezTo>
                    <a:pt x="269473" y="2317"/>
                    <a:pt x="216949" y="1893"/>
                    <a:pt x="164793" y="1630"/>
                  </a:cubicBezTo>
                  <a:cubicBezTo>
                    <a:pt x="127549" y="1441"/>
                    <a:pt x="29404" y="6739"/>
                    <a:pt x="0" y="0"/>
                  </a:cubicBezTo>
                  <a:cubicBezTo>
                    <a:pt x="54901" y="68918"/>
                    <a:pt x="54901" y="59515"/>
                    <a:pt x="109217" y="101157"/>
                  </a:cubicBezTo>
                  <a:close/>
                </a:path>
              </a:pathLst>
            </a:custGeom>
            <a:solidFill>
              <a:srgbClr val="C1D9D6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F92DF3D3-4C35-9546-5D85-F4A3C0C3F8B0}"/>
                </a:ext>
              </a:extLst>
            </p:cNvPr>
            <p:cNvSpPr/>
            <p:nvPr/>
          </p:nvSpPr>
          <p:spPr>
            <a:xfrm>
              <a:off x="7287163" y="3685926"/>
              <a:ext cx="648442" cy="213699"/>
            </a:xfrm>
            <a:custGeom>
              <a:avLst/>
              <a:gdLst>
                <a:gd name="connsiteX0" fmla="*/ 11535 w 648442"/>
                <a:gd name="connsiteY0" fmla="*/ 194464 h 213699"/>
                <a:gd name="connsiteX1" fmla="*/ 176329 w 648442"/>
                <a:gd name="connsiteY1" fmla="*/ 196094 h 213699"/>
                <a:gd name="connsiteX2" fmla="*/ 332991 w 648442"/>
                <a:gd name="connsiteY2" fmla="*/ 198132 h 213699"/>
                <a:gd name="connsiteX3" fmla="*/ 648443 w 648442"/>
                <a:gd name="connsiteY3" fmla="*/ 213699 h 213699"/>
                <a:gd name="connsiteX4" fmla="*/ 599328 w 648442"/>
                <a:gd name="connsiteY4" fmla="*/ 0 h 213699"/>
                <a:gd name="connsiteX5" fmla="*/ 501936 w 648442"/>
                <a:gd name="connsiteY5" fmla="*/ 4389 h 213699"/>
                <a:gd name="connsiteX6" fmla="*/ 402798 w 648442"/>
                <a:gd name="connsiteY6" fmla="*/ 8079 h 213699"/>
                <a:gd name="connsiteX7" fmla="*/ 221704 w 648442"/>
                <a:gd name="connsiteY7" fmla="*/ 27951 h 213699"/>
                <a:gd name="connsiteX8" fmla="*/ 11535 w 648442"/>
                <a:gd name="connsiteY8" fmla="*/ 194464 h 21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8442" h="213699">
                  <a:moveTo>
                    <a:pt x="11535" y="194464"/>
                  </a:moveTo>
                  <a:cubicBezTo>
                    <a:pt x="40939" y="201203"/>
                    <a:pt x="139079" y="195904"/>
                    <a:pt x="176329" y="196094"/>
                  </a:cubicBezTo>
                  <a:cubicBezTo>
                    <a:pt x="228490" y="196356"/>
                    <a:pt x="281008" y="196781"/>
                    <a:pt x="332991" y="198132"/>
                  </a:cubicBezTo>
                  <a:cubicBezTo>
                    <a:pt x="439289" y="200890"/>
                    <a:pt x="542647" y="207903"/>
                    <a:pt x="648443" y="213699"/>
                  </a:cubicBezTo>
                  <a:lnTo>
                    <a:pt x="599328" y="0"/>
                  </a:lnTo>
                  <a:cubicBezTo>
                    <a:pt x="586911" y="7359"/>
                    <a:pt x="522646" y="3987"/>
                    <a:pt x="501936" y="4389"/>
                  </a:cubicBezTo>
                  <a:cubicBezTo>
                    <a:pt x="469452" y="5008"/>
                    <a:pt x="435132" y="5740"/>
                    <a:pt x="402798" y="8079"/>
                  </a:cubicBezTo>
                  <a:cubicBezTo>
                    <a:pt x="342327" y="12451"/>
                    <a:pt x="281354" y="18850"/>
                    <a:pt x="221704" y="27951"/>
                  </a:cubicBezTo>
                  <a:cubicBezTo>
                    <a:pt x="117008" y="43931"/>
                    <a:pt x="-44622" y="65484"/>
                    <a:pt x="11535" y="194464"/>
                  </a:cubicBezTo>
                  <a:close/>
                </a:path>
              </a:pathLst>
            </a:custGeom>
            <a:solidFill>
              <a:srgbClr val="A7C8C3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DF62B144-A9B0-A2EF-9C9E-A85A787FEA46}"/>
                </a:ext>
              </a:extLst>
            </p:cNvPr>
            <p:cNvSpPr/>
            <p:nvPr/>
          </p:nvSpPr>
          <p:spPr>
            <a:xfrm>
              <a:off x="8755002" y="2863308"/>
              <a:ext cx="2004753" cy="1400961"/>
            </a:xfrm>
            <a:custGeom>
              <a:avLst/>
              <a:gdLst>
                <a:gd name="connsiteX0" fmla="*/ 6 w 2004753"/>
                <a:gd name="connsiteY0" fmla="*/ 1400962 h 1400961"/>
                <a:gd name="connsiteX1" fmla="*/ 97637 w 2004753"/>
                <a:gd name="connsiteY1" fmla="*/ 1398265 h 1400961"/>
                <a:gd name="connsiteX2" fmla="*/ 347863 w 2004753"/>
                <a:gd name="connsiteY2" fmla="*/ 1022325 h 1400961"/>
                <a:gd name="connsiteX3" fmla="*/ 437487 w 2004753"/>
                <a:gd name="connsiteY3" fmla="*/ 889448 h 1400961"/>
                <a:gd name="connsiteX4" fmla="*/ 529471 w 2004753"/>
                <a:gd name="connsiteY4" fmla="*/ 761696 h 1400961"/>
                <a:gd name="connsiteX5" fmla="*/ 942542 w 2004753"/>
                <a:gd name="connsiteY5" fmla="*/ 220254 h 1400961"/>
                <a:gd name="connsiteX6" fmla="*/ 1007829 w 2004753"/>
                <a:gd name="connsiteY6" fmla="*/ 149120 h 1400961"/>
                <a:gd name="connsiteX7" fmla="*/ 979681 w 2004753"/>
                <a:gd name="connsiteY7" fmla="*/ 119136 h 1400961"/>
                <a:gd name="connsiteX8" fmla="*/ 965758 w 2004753"/>
                <a:gd name="connsiteY8" fmla="*/ 80442 h 1400961"/>
                <a:gd name="connsiteX9" fmla="*/ 951957 w 2004753"/>
                <a:gd name="connsiteY9" fmla="*/ 96674 h 1400961"/>
                <a:gd name="connsiteX10" fmla="*/ 838783 w 2004753"/>
                <a:gd name="connsiteY10" fmla="*/ 237122 h 1400961"/>
                <a:gd name="connsiteX11" fmla="*/ 0 w 2004753"/>
                <a:gd name="connsiteY11" fmla="*/ 1400962 h 1400961"/>
                <a:gd name="connsiteX12" fmla="*/ 1245432 w 2004753"/>
                <a:gd name="connsiteY12" fmla="*/ 116657 h 1400961"/>
                <a:gd name="connsiteX13" fmla="*/ 1926732 w 2004753"/>
                <a:gd name="connsiteY13" fmla="*/ 239076 h 1400961"/>
                <a:gd name="connsiteX14" fmla="*/ 1973391 w 2004753"/>
                <a:gd name="connsiteY14" fmla="*/ 234202 h 1400961"/>
                <a:gd name="connsiteX15" fmla="*/ 2004754 w 2004753"/>
                <a:gd name="connsiteY15" fmla="*/ 143765 h 1400961"/>
                <a:gd name="connsiteX16" fmla="*/ 1270650 w 2004753"/>
                <a:gd name="connsiteY16" fmla="*/ 44624 h 1400961"/>
                <a:gd name="connsiteX17" fmla="*/ 1260494 w 2004753"/>
                <a:gd name="connsiteY17" fmla="*/ 82000 h 1400961"/>
                <a:gd name="connsiteX18" fmla="*/ 1253987 w 2004753"/>
                <a:gd name="connsiteY18" fmla="*/ 100024 h 1400961"/>
                <a:gd name="connsiteX19" fmla="*/ 1245432 w 2004753"/>
                <a:gd name="connsiteY19" fmla="*/ 116663 h 1400961"/>
                <a:gd name="connsiteX20" fmla="*/ 1172623 w 2004753"/>
                <a:gd name="connsiteY20" fmla="*/ 104591 h 1400961"/>
                <a:gd name="connsiteX21" fmla="*/ 1193544 w 2004753"/>
                <a:gd name="connsiteY21" fmla="*/ 107813 h 1400961"/>
                <a:gd name="connsiteX22" fmla="*/ 1212864 w 2004753"/>
                <a:gd name="connsiteY22" fmla="*/ 112637 h 1400961"/>
                <a:gd name="connsiteX23" fmla="*/ 1225448 w 2004753"/>
                <a:gd name="connsiteY23" fmla="*/ 38839 h 1400961"/>
                <a:gd name="connsiteX24" fmla="*/ 1177310 w 2004753"/>
                <a:gd name="connsiteY24" fmla="*/ 41519 h 1400961"/>
                <a:gd name="connsiteX25" fmla="*/ 1179230 w 2004753"/>
                <a:gd name="connsiteY25" fmla="*/ 0 h 1400961"/>
                <a:gd name="connsiteX26" fmla="*/ 1176640 w 2004753"/>
                <a:gd name="connsiteY26" fmla="*/ 11 h 1400961"/>
                <a:gd name="connsiteX27" fmla="*/ 1172617 w 2004753"/>
                <a:gd name="connsiteY27" fmla="*/ 104597 h 1400961"/>
                <a:gd name="connsiteX28" fmla="*/ 1108312 w 2004753"/>
                <a:gd name="connsiteY28" fmla="*/ 92525 h 1400961"/>
                <a:gd name="connsiteX29" fmla="*/ 1136918 w 2004753"/>
                <a:gd name="connsiteY29" fmla="*/ 96551 h 1400961"/>
                <a:gd name="connsiteX30" fmla="*/ 1138771 w 2004753"/>
                <a:gd name="connsiteY30" fmla="*/ 41045 h 1400961"/>
                <a:gd name="connsiteX31" fmla="*/ 1107715 w 2004753"/>
                <a:gd name="connsiteY31" fmla="*/ 43105 h 1400961"/>
                <a:gd name="connsiteX32" fmla="*/ 1108312 w 2004753"/>
                <a:gd name="connsiteY32" fmla="*/ 92525 h 1400961"/>
                <a:gd name="connsiteX33" fmla="*/ 1002332 w 2004753"/>
                <a:gd name="connsiteY33" fmla="*/ 60101 h 1400961"/>
                <a:gd name="connsiteX34" fmla="*/ 1015854 w 2004753"/>
                <a:gd name="connsiteY34" fmla="*/ 144815 h 1400961"/>
                <a:gd name="connsiteX35" fmla="*/ 1066849 w 2004753"/>
                <a:gd name="connsiteY35" fmla="*/ 100571 h 1400961"/>
                <a:gd name="connsiteX36" fmla="*/ 1062379 w 2004753"/>
                <a:gd name="connsiteY36" fmla="*/ 32178 h 1400961"/>
                <a:gd name="connsiteX37" fmla="*/ 1061866 w 2004753"/>
                <a:gd name="connsiteY37" fmla="*/ 46394 h 1400961"/>
                <a:gd name="connsiteX38" fmla="*/ 1002332 w 2004753"/>
                <a:gd name="connsiteY38" fmla="*/ 60101 h 1400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004753" h="1400961">
                  <a:moveTo>
                    <a:pt x="6" y="1400962"/>
                  </a:moveTo>
                  <a:lnTo>
                    <a:pt x="97637" y="1398265"/>
                  </a:lnTo>
                  <a:cubicBezTo>
                    <a:pt x="143732" y="1333887"/>
                    <a:pt x="315557" y="1056217"/>
                    <a:pt x="347863" y="1022325"/>
                  </a:cubicBezTo>
                  <a:cubicBezTo>
                    <a:pt x="369320" y="980024"/>
                    <a:pt x="410181" y="929560"/>
                    <a:pt x="437487" y="889448"/>
                  </a:cubicBezTo>
                  <a:cubicBezTo>
                    <a:pt x="450824" y="869861"/>
                    <a:pt x="516758" y="769870"/>
                    <a:pt x="529471" y="761696"/>
                  </a:cubicBezTo>
                  <a:cubicBezTo>
                    <a:pt x="566659" y="692494"/>
                    <a:pt x="886731" y="279920"/>
                    <a:pt x="942542" y="220254"/>
                  </a:cubicBezTo>
                  <a:lnTo>
                    <a:pt x="1007829" y="149120"/>
                  </a:lnTo>
                  <a:cubicBezTo>
                    <a:pt x="988359" y="146345"/>
                    <a:pt x="986059" y="134111"/>
                    <a:pt x="979681" y="119136"/>
                  </a:cubicBezTo>
                  <a:cubicBezTo>
                    <a:pt x="976969" y="112776"/>
                    <a:pt x="969067" y="85523"/>
                    <a:pt x="965758" y="80442"/>
                  </a:cubicBezTo>
                  <a:cubicBezTo>
                    <a:pt x="962677" y="89951"/>
                    <a:pt x="959039" y="90197"/>
                    <a:pt x="951957" y="96674"/>
                  </a:cubicBezTo>
                  <a:lnTo>
                    <a:pt x="838783" y="237122"/>
                  </a:lnTo>
                  <a:cubicBezTo>
                    <a:pt x="793174" y="295241"/>
                    <a:pt x="17328" y="1356997"/>
                    <a:pt x="0" y="1400962"/>
                  </a:cubicBezTo>
                  <a:close/>
                  <a:moveTo>
                    <a:pt x="1245432" y="116657"/>
                  </a:moveTo>
                  <a:cubicBezTo>
                    <a:pt x="1279161" y="116657"/>
                    <a:pt x="1856384" y="225810"/>
                    <a:pt x="1926732" y="239076"/>
                  </a:cubicBezTo>
                  <a:cubicBezTo>
                    <a:pt x="1948396" y="243163"/>
                    <a:pt x="1959479" y="248926"/>
                    <a:pt x="1973391" y="234202"/>
                  </a:cubicBezTo>
                  <a:cubicBezTo>
                    <a:pt x="1986416" y="220410"/>
                    <a:pt x="2004754" y="170013"/>
                    <a:pt x="2004754" y="143765"/>
                  </a:cubicBezTo>
                  <a:cubicBezTo>
                    <a:pt x="1759735" y="107427"/>
                    <a:pt x="1525397" y="57689"/>
                    <a:pt x="1270650" y="44624"/>
                  </a:cubicBezTo>
                  <a:cubicBezTo>
                    <a:pt x="1268435" y="59889"/>
                    <a:pt x="1265187" y="68421"/>
                    <a:pt x="1260494" y="82000"/>
                  </a:cubicBezTo>
                  <a:cubicBezTo>
                    <a:pt x="1258825" y="86824"/>
                    <a:pt x="1256063" y="95127"/>
                    <a:pt x="1253987" y="100024"/>
                  </a:cubicBezTo>
                  <a:cubicBezTo>
                    <a:pt x="1248211" y="113664"/>
                    <a:pt x="1252407" y="103234"/>
                    <a:pt x="1245432" y="116663"/>
                  </a:cubicBezTo>
                  <a:close/>
                  <a:moveTo>
                    <a:pt x="1172623" y="104591"/>
                  </a:moveTo>
                  <a:cubicBezTo>
                    <a:pt x="1185257" y="105054"/>
                    <a:pt x="1181602" y="106099"/>
                    <a:pt x="1193544" y="107813"/>
                  </a:cubicBezTo>
                  <a:cubicBezTo>
                    <a:pt x="1207239" y="109778"/>
                    <a:pt x="1206167" y="105133"/>
                    <a:pt x="1212864" y="112637"/>
                  </a:cubicBezTo>
                  <a:cubicBezTo>
                    <a:pt x="1213249" y="98935"/>
                    <a:pt x="1220610" y="51218"/>
                    <a:pt x="1225448" y="38839"/>
                  </a:cubicBezTo>
                  <a:cubicBezTo>
                    <a:pt x="1212473" y="44775"/>
                    <a:pt x="1192919" y="41603"/>
                    <a:pt x="1177310" y="41519"/>
                  </a:cubicBezTo>
                  <a:lnTo>
                    <a:pt x="1179230" y="0"/>
                  </a:lnTo>
                  <a:lnTo>
                    <a:pt x="1176640" y="11"/>
                  </a:lnTo>
                  <a:lnTo>
                    <a:pt x="1172617" y="104597"/>
                  </a:lnTo>
                  <a:close/>
                  <a:moveTo>
                    <a:pt x="1108312" y="92525"/>
                  </a:moveTo>
                  <a:cubicBezTo>
                    <a:pt x="1120807" y="98086"/>
                    <a:pt x="1119362" y="96551"/>
                    <a:pt x="1136918" y="96551"/>
                  </a:cubicBezTo>
                  <a:lnTo>
                    <a:pt x="1138771" y="41045"/>
                  </a:lnTo>
                  <a:lnTo>
                    <a:pt x="1107715" y="43105"/>
                  </a:lnTo>
                  <a:lnTo>
                    <a:pt x="1108312" y="92525"/>
                  </a:lnTo>
                  <a:close/>
                  <a:moveTo>
                    <a:pt x="1002332" y="60101"/>
                  </a:moveTo>
                  <a:cubicBezTo>
                    <a:pt x="1014693" y="82162"/>
                    <a:pt x="1015854" y="111816"/>
                    <a:pt x="1015854" y="144815"/>
                  </a:cubicBezTo>
                  <a:cubicBezTo>
                    <a:pt x="1024203" y="129058"/>
                    <a:pt x="1051480" y="110610"/>
                    <a:pt x="1066849" y="100571"/>
                  </a:cubicBezTo>
                  <a:lnTo>
                    <a:pt x="1062379" y="32178"/>
                  </a:lnTo>
                  <a:lnTo>
                    <a:pt x="1061866" y="46394"/>
                  </a:lnTo>
                  <a:lnTo>
                    <a:pt x="1002332" y="60101"/>
                  </a:lnTo>
                  <a:close/>
                </a:path>
              </a:pathLst>
            </a:custGeom>
            <a:solidFill>
              <a:srgbClr val="00AA65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4301177D-3D44-9573-41DE-079CB9279DFA}"/>
                </a:ext>
              </a:extLst>
            </p:cNvPr>
            <p:cNvSpPr/>
            <p:nvPr/>
          </p:nvSpPr>
          <p:spPr>
            <a:xfrm>
              <a:off x="9196428" y="4987992"/>
              <a:ext cx="514146" cy="1060767"/>
            </a:xfrm>
            <a:custGeom>
              <a:avLst/>
              <a:gdLst>
                <a:gd name="connsiteX0" fmla="*/ 373450 w 514146"/>
                <a:gd name="connsiteY0" fmla="*/ 188997 h 1060767"/>
                <a:gd name="connsiteX1" fmla="*/ 340714 w 514146"/>
                <a:gd name="connsiteY1" fmla="*/ 308106 h 1060767"/>
                <a:gd name="connsiteX2" fmla="*/ 58261 w 514146"/>
                <a:gd name="connsiteY2" fmla="*/ 962575 h 1060767"/>
                <a:gd name="connsiteX3" fmla="*/ 0 w 514146"/>
                <a:gd name="connsiteY3" fmla="*/ 1060768 h 1060767"/>
                <a:gd name="connsiteX4" fmla="*/ 27747 w 514146"/>
                <a:gd name="connsiteY4" fmla="*/ 1040656 h 1060767"/>
                <a:gd name="connsiteX5" fmla="*/ 54700 w 514146"/>
                <a:gd name="connsiteY5" fmla="*/ 1019360 h 1060767"/>
                <a:gd name="connsiteX6" fmla="*/ 177668 w 514146"/>
                <a:gd name="connsiteY6" fmla="*/ 897052 h 1060767"/>
                <a:gd name="connsiteX7" fmla="*/ 345888 w 514146"/>
                <a:gd name="connsiteY7" fmla="*/ 618919 h 1060767"/>
                <a:gd name="connsiteX8" fmla="*/ 499163 w 514146"/>
                <a:gd name="connsiteY8" fmla="*/ 84518 h 1060767"/>
                <a:gd name="connsiteX9" fmla="*/ 514147 w 514146"/>
                <a:gd name="connsiteY9" fmla="*/ 0 h 1060767"/>
                <a:gd name="connsiteX10" fmla="*/ 444953 w 514146"/>
                <a:gd name="connsiteY10" fmla="*/ 94613 h 1060767"/>
                <a:gd name="connsiteX11" fmla="*/ 373444 w 514146"/>
                <a:gd name="connsiteY11" fmla="*/ 188992 h 1060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14146" h="1060767">
                  <a:moveTo>
                    <a:pt x="373450" y="188997"/>
                  </a:moveTo>
                  <a:cubicBezTo>
                    <a:pt x="361312" y="226184"/>
                    <a:pt x="352093" y="269300"/>
                    <a:pt x="340714" y="308106"/>
                  </a:cubicBezTo>
                  <a:cubicBezTo>
                    <a:pt x="270316" y="548293"/>
                    <a:pt x="180860" y="747039"/>
                    <a:pt x="58261" y="962575"/>
                  </a:cubicBezTo>
                  <a:cubicBezTo>
                    <a:pt x="40091" y="994524"/>
                    <a:pt x="15525" y="1028963"/>
                    <a:pt x="0" y="1060768"/>
                  </a:cubicBezTo>
                  <a:cubicBezTo>
                    <a:pt x="13845" y="1052990"/>
                    <a:pt x="16111" y="1049807"/>
                    <a:pt x="27747" y="1040656"/>
                  </a:cubicBezTo>
                  <a:cubicBezTo>
                    <a:pt x="36352" y="1033899"/>
                    <a:pt x="45649" y="1027015"/>
                    <a:pt x="54700" y="1019360"/>
                  </a:cubicBezTo>
                  <a:lnTo>
                    <a:pt x="177668" y="897052"/>
                  </a:lnTo>
                  <a:cubicBezTo>
                    <a:pt x="251733" y="808927"/>
                    <a:pt x="300892" y="728759"/>
                    <a:pt x="345888" y="618919"/>
                  </a:cubicBezTo>
                  <a:cubicBezTo>
                    <a:pt x="415773" y="448336"/>
                    <a:pt x="467672" y="267921"/>
                    <a:pt x="499163" y="84518"/>
                  </a:cubicBezTo>
                  <a:cubicBezTo>
                    <a:pt x="503181" y="61140"/>
                    <a:pt x="511780" y="25299"/>
                    <a:pt x="514147" y="0"/>
                  </a:cubicBezTo>
                  <a:cubicBezTo>
                    <a:pt x="501021" y="8386"/>
                    <a:pt x="458888" y="75914"/>
                    <a:pt x="444953" y="94613"/>
                  </a:cubicBezTo>
                  <a:cubicBezTo>
                    <a:pt x="425020" y="121353"/>
                    <a:pt x="393088" y="171247"/>
                    <a:pt x="373444" y="188992"/>
                  </a:cubicBezTo>
                  <a:close/>
                </a:path>
              </a:pathLst>
            </a:custGeom>
            <a:solidFill>
              <a:srgbClr val="ACCE22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B5E634FA-DBE3-81D9-9BC5-1B16E03A7EDC}"/>
                </a:ext>
              </a:extLst>
            </p:cNvPr>
            <p:cNvSpPr/>
            <p:nvPr/>
          </p:nvSpPr>
          <p:spPr>
            <a:xfrm>
              <a:off x="8852639" y="3885632"/>
              <a:ext cx="397624" cy="375945"/>
            </a:xfrm>
            <a:custGeom>
              <a:avLst/>
              <a:gdLst>
                <a:gd name="connsiteX0" fmla="*/ 0 w 397624"/>
                <a:gd name="connsiteY0" fmla="*/ 375946 h 375945"/>
                <a:gd name="connsiteX1" fmla="*/ 187428 w 397624"/>
                <a:gd name="connsiteY1" fmla="*/ 366800 h 375945"/>
                <a:gd name="connsiteX2" fmla="*/ 377914 w 397624"/>
                <a:gd name="connsiteY2" fmla="*/ 198679 h 375945"/>
                <a:gd name="connsiteX3" fmla="*/ 369895 w 397624"/>
                <a:gd name="connsiteY3" fmla="*/ 61330 h 375945"/>
                <a:gd name="connsiteX4" fmla="*/ 250226 w 397624"/>
                <a:gd name="connsiteY4" fmla="*/ 0 h 375945"/>
                <a:gd name="connsiteX5" fmla="*/ 0 w 397624"/>
                <a:gd name="connsiteY5" fmla="*/ 375940 h 375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7624" h="375945">
                  <a:moveTo>
                    <a:pt x="0" y="375946"/>
                  </a:moveTo>
                  <a:lnTo>
                    <a:pt x="187428" y="366800"/>
                  </a:lnTo>
                  <a:cubicBezTo>
                    <a:pt x="202306" y="348732"/>
                    <a:pt x="320317" y="300613"/>
                    <a:pt x="377914" y="198679"/>
                  </a:cubicBezTo>
                  <a:cubicBezTo>
                    <a:pt x="405270" y="150270"/>
                    <a:pt x="405555" y="99789"/>
                    <a:pt x="369895" y="61330"/>
                  </a:cubicBezTo>
                  <a:cubicBezTo>
                    <a:pt x="339788" y="28856"/>
                    <a:pt x="301461" y="17348"/>
                    <a:pt x="250226" y="0"/>
                  </a:cubicBezTo>
                  <a:cubicBezTo>
                    <a:pt x="217920" y="33892"/>
                    <a:pt x="46095" y="311562"/>
                    <a:pt x="0" y="375940"/>
                  </a:cubicBezTo>
                  <a:close/>
                </a:path>
              </a:pathLst>
            </a:custGeom>
            <a:solidFill>
              <a:srgbClr val="A7C8C3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8CCF412A-9CE6-D6C3-0A72-D04B2DEA6E35}"/>
                </a:ext>
              </a:extLst>
            </p:cNvPr>
            <p:cNvSpPr/>
            <p:nvPr/>
          </p:nvSpPr>
          <p:spPr>
            <a:xfrm>
              <a:off x="7274685" y="4820150"/>
              <a:ext cx="128408" cy="1076127"/>
            </a:xfrm>
            <a:custGeom>
              <a:avLst/>
              <a:gdLst>
                <a:gd name="connsiteX0" fmla="*/ 70745 w 128408"/>
                <a:gd name="connsiteY0" fmla="*/ 60626 h 1076127"/>
                <a:gd name="connsiteX1" fmla="*/ 45281 w 128408"/>
                <a:gd name="connsiteY1" fmla="*/ 371920 h 1076127"/>
                <a:gd name="connsiteX2" fmla="*/ 46185 w 128408"/>
                <a:gd name="connsiteY2" fmla="*/ 625307 h 1076127"/>
                <a:gd name="connsiteX3" fmla="*/ 41587 w 128408"/>
                <a:gd name="connsiteY3" fmla="*/ 700048 h 1076127"/>
                <a:gd name="connsiteX4" fmla="*/ 40074 w 128408"/>
                <a:gd name="connsiteY4" fmla="*/ 703281 h 1076127"/>
                <a:gd name="connsiteX5" fmla="*/ 31240 w 128408"/>
                <a:gd name="connsiteY5" fmla="*/ 695296 h 1076127"/>
                <a:gd name="connsiteX6" fmla="*/ 21324 w 128408"/>
                <a:gd name="connsiteY6" fmla="*/ 596250 h 1076127"/>
                <a:gd name="connsiteX7" fmla="*/ 16285 w 128408"/>
                <a:gd name="connsiteY7" fmla="*/ 355823 h 1076127"/>
                <a:gd name="connsiteX8" fmla="*/ 22367 w 128408"/>
                <a:gd name="connsiteY8" fmla="*/ 241706 h 1076127"/>
                <a:gd name="connsiteX9" fmla="*/ 23762 w 128408"/>
                <a:gd name="connsiteY9" fmla="*/ 222677 h 1076127"/>
                <a:gd name="connsiteX10" fmla="*/ 7618 w 128408"/>
                <a:gd name="connsiteY10" fmla="*/ 504646 h 1076127"/>
                <a:gd name="connsiteX11" fmla="*/ 168 w 128408"/>
                <a:gd name="connsiteY11" fmla="*/ 645274 h 1076127"/>
                <a:gd name="connsiteX12" fmla="*/ 1524 w 128408"/>
                <a:gd name="connsiteY12" fmla="*/ 792098 h 1076127"/>
                <a:gd name="connsiteX13" fmla="*/ 56319 w 128408"/>
                <a:gd name="connsiteY13" fmla="*/ 1047317 h 1076127"/>
                <a:gd name="connsiteX14" fmla="*/ 64701 w 128408"/>
                <a:gd name="connsiteY14" fmla="*/ 1062939 h 1076127"/>
                <a:gd name="connsiteX15" fmla="*/ 70282 w 128408"/>
                <a:gd name="connsiteY15" fmla="*/ 1070031 h 1076127"/>
                <a:gd name="connsiteX16" fmla="*/ 78089 w 128408"/>
                <a:gd name="connsiteY16" fmla="*/ 1076128 h 1076127"/>
                <a:gd name="connsiteX17" fmla="*/ 40192 w 128408"/>
                <a:gd name="connsiteY17" fmla="*/ 973608 h 1076127"/>
                <a:gd name="connsiteX18" fmla="*/ 45493 w 128408"/>
                <a:gd name="connsiteY18" fmla="*/ 981548 h 1076127"/>
                <a:gd name="connsiteX19" fmla="*/ 69506 w 128408"/>
                <a:gd name="connsiteY19" fmla="*/ 999008 h 1076127"/>
                <a:gd name="connsiteX20" fmla="*/ 94942 w 128408"/>
                <a:gd name="connsiteY20" fmla="*/ 861781 h 1076127"/>
                <a:gd name="connsiteX21" fmla="*/ 98893 w 128408"/>
                <a:gd name="connsiteY21" fmla="*/ 749976 h 1076127"/>
                <a:gd name="connsiteX22" fmla="*/ 92704 w 128408"/>
                <a:gd name="connsiteY22" fmla="*/ 641404 h 1076127"/>
                <a:gd name="connsiteX23" fmla="*/ 90612 w 128408"/>
                <a:gd name="connsiteY23" fmla="*/ 416125 h 1076127"/>
                <a:gd name="connsiteX24" fmla="*/ 126885 w 128408"/>
                <a:gd name="connsiteY24" fmla="*/ 28046 h 1076127"/>
                <a:gd name="connsiteX25" fmla="*/ 128386 w 128408"/>
                <a:gd name="connsiteY25" fmla="*/ 13931 h 1076127"/>
                <a:gd name="connsiteX26" fmla="*/ 124486 w 128408"/>
                <a:gd name="connsiteY26" fmla="*/ 0 h 1076127"/>
                <a:gd name="connsiteX27" fmla="*/ 70739 w 128408"/>
                <a:gd name="connsiteY27" fmla="*/ 60620 h 1076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28408" h="1076127">
                  <a:moveTo>
                    <a:pt x="70745" y="60626"/>
                  </a:moveTo>
                  <a:cubicBezTo>
                    <a:pt x="54232" y="205430"/>
                    <a:pt x="46704" y="210667"/>
                    <a:pt x="45281" y="371920"/>
                  </a:cubicBezTo>
                  <a:lnTo>
                    <a:pt x="46185" y="625307"/>
                  </a:lnTo>
                  <a:cubicBezTo>
                    <a:pt x="46135" y="632392"/>
                    <a:pt x="45370" y="710512"/>
                    <a:pt x="41587" y="700048"/>
                  </a:cubicBezTo>
                  <a:cubicBezTo>
                    <a:pt x="41386" y="699490"/>
                    <a:pt x="40705" y="702276"/>
                    <a:pt x="40074" y="703281"/>
                  </a:cubicBezTo>
                  <a:cubicBezTo>
                    <a:pt x="29499" y="698423"/>
                    <a:pt x="37066" y="706458"/>
                    <a:pt x="31240" y="695296"/>
                  </a:cubicBezTo>
                  <a:lnTo>
                    <a:pt x="21324" y="596250"/>
                  </a:lnTo>
                  <a:cubicBezTo>
                    <a:pt x="15559" y="515663"/>
                    <a:pt x="12830" y="436656"/>
                    <a:pt x="16285" y="355823"/>
                  </a:cubicBezTo>
                  <a:cubicBezTo>
                    <a:pt x="17741" y="321768"/>
                    <a:pt x="26156" y="272756"/>
                    <a:pt x="22367" y="241706"/>
                  </a:cubicBezTo>
                  <a:lnTo>
                    <a:pt x="23762" y="222677"/>
                  </a:lnTo>
                  <a:cubicBezTo>
                    <a:pt x="3393" y="263169"/>
                    <a:pt x="9242" y="447203"/>
                    <a:pt x="7618" y="504646"/>
                  </a:cubicBezTo>
                  <a:cubicBezTo>
                    <a:pt x="6279" y="551771"/>
                    <a:pt x="2283" y="598455"/>
                    <a:pt x="168" y="645274"/>
                  </a:cubicBezTo>
                  <a:cubicBezTo>
                    <a:pt x="-1674" y="685922"/>
                    <a:pt x="12479" y="753739"/>
                    <a:pt x="1524" y="792098"/>
                  </a:cubicBezTo>
                  <a:cubicBezTo>
                    <a:pt x="-5335" y="839413"/>
                    <a:pt x="24650" y="986311"/>
                    <a:pt x="56319" y="1047317"/>
                  </a:cubicBezTo>
                  <a:cubicBezTo>
                    <a:pt x="57820" y="1050209"/>
                    <a:pt x="63496" y="1061114"/>
                    <a:pt x="64701" y="1062939"/>
                  </a:cubicBezTo>
                  <a:cubicBezTo>
                    <a:pt x="66063" y="1064983"/>
                    <a:pt x="68563" y="1068294"/>
                    <a:pt x="70282" y="1070031"/>
                  </a:cubicBezTo>
                  <a:cubicBezTo>
                    <a:pt x="76331" y="1076117"/>
                    <a:pt x="69863" y="1070941"/>
                    <a:pt x="78089" y="1076128"/>
                  </a:cubicBezTo>
                  <a:cubicBezTo>
                    <a:pt x="66576" y="1040605"/>
                    <a:pt x="48038" y="1015736"/>
                    <a:pt x="40192" y="973608"/>
                  </a:cubicBezTo>
                  <a:cubicBezTo>
                    <a:pt x="43713" y="978298"/>
                    <a:pt x="39405" y="972157"/>
                    <a:pt x="45493" y="981548"/>
                  </a:cubicBezTo>
                  <a:cubicBezTo>
                    <a:pt x="55973" y="997696"/>
                    <a:pt x="54204" y="997355"/>
                    <a:pt x="69506" y="999008"/>
                  </a:cubicBezTo>
                  <a:cubicBezTo>
                    <a:pt x="84730" y="975819"/>
                    <a:pt x="100986" y="896220"/>
                    <a:pt x="94942" y="861781"/>
                  </a:cubicBezTo>
                  <a:cubicBezTo>
                    <a:pt x="89557" y="840340"/>
                    <a:pt x="99010" y="776314"/>
                    <a:pt x="98893" y="749976"/>
                  </a:cubicBezTo>
                  <a:cubicBezTo>
                    <a:pt x="98748" y="715771"/>
                    <a:pt x="94881" y="676089"/>
                    <a:pt x="92704" y="641404"/>
                  </a:cubicBezTo>
                  <a:cubicBezTo>
                    <a:pt x="88000" y="566451"/>
                    <a:pt x="88407" y="491190"/>
                    <a:pt x="90612" y="416125"/>
                  </a:cubicBezTo>
                  <a:cubicBezTo>
                    <a:pt x="94942" y="268474"/>
                    <a:pt x="103866" y="168763"/>
                    <a:pt x="126885" y="28046"/>
                  </a:cubicBezTo>
                  <a:cubicBezTo>
                    <a:pt x="127371" y="25065"/>
                    <a:pt x="128587" y="16572"/>
                    <a:pt x="128386" y="13931"/>
                  </a:cubicBezTo>
                  <a:lnTo>
                    <a:pt x="124486" y="0"/>
                  </a:lnTo>
                  <a:cubicBezTo>
                    <a:pt x="96689" y="7962"/>
                    <a:pt x="90461" y="44657"/>
                    <a:pt x="70739" y="60620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5A497E73-6FA6-5998-60EE-70EFD23E64AA}"/>
                </a:ext>
              </a:extLst>
            </p:cNvPr>
            <p:cNvSpPr/>
            <p:nvPr/>
          </p:nvSpPr>
          <p:spPr>
            <a:xfrm>
              <a:off x="7835875" y="3429730"/>
              <a:ext cx="265628" cy="773220"/>
            </a:xfrm>
            <a:custGeom>
              <a:avLst/>
              <a:gdLst>
                <a:gd name="connsiteX0" fmla="*/ 198455 w 265628"/>
                <a:gd name="connsiteY0" fmla="*/ 758497 h 773220"/>
                <a:gd name="connsiteX1" fmla="*/ 265628 w 265628"/>
                <a:gd name="connsiteY1" fmla="*/ 773220 h 773220"/>
                <a:gd name="connsiteX2" fmla="*/ 200302 w 265628"/>
                <a:gd name="connsiteY2" fmla="*/ 480246 h 773220"/>
                <a:gd name="connsiteX3" fmla="*/ 150708 w 265628"/>
                <a:gd name="connsiteY3" fmla="*/ 262605 h 773220"/>
                <a:gd name="connsiteX4" fmla="*/ 116656 w 265628"/>
                <a:gd name="connsiteY4" fmla="*/ 101252 h 773220"/>
                <a:gd name="connsiteX5" fmla="*/ 112420 w 265628"/>
                <a:gd name="connsiteY5" fmla="*/ 82854 h 773220"/>
                <a:gd name="connsiteX6" fmla="*/ 109775 w 265628"/>
                <a:gd name="connsiteY6" fmla="*/ 73317 h 773220"/>
                <a:gd name="connsiteX7" fmla="*/ 105974 w 265628"/>
                <a:gd name="connsiteY7" fmla="*/ 64819 h 773220"/>
                <a:gd name="connsiteX8" fmla="*/ 81013 w 265628"/>
                <a:gd name="connsiteY8" fmla="*/ 45863 h 773220"/>
                <a:gd name="connsiteX9" fmla="*/ 0 w 265628"/>
                <a:gd name="connsiteY9" fmla="*/ 0 h 773220"/>
                <a:gd name="connsiteX10" fmla="*/ 142667 w 265628"/>
                <a:gd name="connsiteY10" fmla="*/ 575557 h 773220"/>
                <a:gd name="connsiteX11" fmla="*/ 198455 w 265628"/>
                <a:gd name="connsiteY11" fmla="*/ 758508 h 773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5628" h="773220">
                  <a:moveTo>
                    <a:pt x="198455" y="758497"/>
                  </a:moveTo>
                  <a:lnTo>
                    <a:pt x="265628" y="773220"/>
                  </a:lnTo>
                  <a:lnTo>
                    <a:pt x="200302" y="480246"/>
                  </a:lnTo>
                  <a:lnTo>
                    <a:pt x="150708" y="262605"/>
                  </a:lnTo>
                  <a:lnTo>
                    <a:pt x="116656" y="101252"/>
                  </a:lnTo>
                  <a:cubicBezTo>
                    <a:pt x="113190" y="92938"/>
                    <a:pt x="114881" y="92949"/>
                    <a:pt x="112420" y="82854"/>
                  </a:cubicBezTo>
                  <a:cubicBezTo>
                    <a:pt x="112297" y="82341"/>
                    <a:pt x="109859" y="73552"/>
                    <a:pt x="109775" y="73317"/>
                  </a:cubicBezTo>
                  <a:cubicBezTo>
                    <a:pt x="106694" y="64535"/>
                    <a:pt x="108982" y="69750"/>
                    <a:pt x="105974" y="64819"/>
                  </a:cubicBezTo>
                  <a:cubicBezTo>
                    <a:pt x="95511" y="59895"/>
                    <a:pt x="91236" y="53702"/>
                    <a:pt x="81013" y="45863"/>
                  </a:cubicBezTo>
                  <a:cubicBezTo>
                    <a:pt x="59349" y="29258"/>
                    <a:pt x="27027" y="7091"/>
                    <a:pt x="0" y="0"/>
                  </a:cubicBezTo>
                  <a:cubicBezTo>
                    <a:pt x="25503" y="139510"/>
                    <a:pt x="100422" y="422702"/>
                    <a:pt x="142667" y="575557"/>
                  </a:cubicBezTo>
                  <a:lnTo>
                    <a:pt x="198455" y="758508"/>
                  </a:lnTo>
                  <a:close/>
                </a:path>
              </a:pathLst>
            </a:custGeom>
            <a:solidFill>
              <a:srgbClr val="D0753B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9F2B474B-B8C9-33DF-6928-A38908A329AF}"/>
                </a:ext>
              </a:extLst>
            </p:cNvPr>
            <p:cNvSpPr/>
            <p:nvPr/>
          </p:nvSpPr>
          <p:spPr>
            <a:xfrm>
              <a:off x="7455500" y="5125325"/>
              <a:ext cx="113569" cy="837105"/>
            </a:xfrm>
            <a:custGeom>
              <a:avLst/>
              <a:gdLst>
                <a:gd name="connsiteX0" fmla="*/ 0 w 113569"/>
                <a:gd name="connsiteY0" fmla="*/ 385393 h 837105"/>
                <a:gd name="connsiteX1" fmla="*/ 1166 w 113569"/>
                <a:gd name="connsiteY1" fmla="*/ 537762 h 837105"/>
                <a:gd name="connsiteX2" fmla="*/ 32970 w 113569"/>
                <a:gd name="connsiteY2" fmla="*/ 709244 h 837105"/>
                <a:gd name="connsiteX3" fmla="*/ 54706 w 113569"/>
                <a:gd name="connsiteY3" fmla="*/ 788218 h 837105"/>
                <a:gd name="connsiteX4" fmla="*/ 101733 w 113569"/>
                <a:gd name="connsiteY4" fmla="*/ 832814 h 837105"/>
                <a:gd name="connsiteX5" fmla="*/ 113570 w 113569"/>
                <a:gd name="connsiteY5" fmla="*/ 619712 h 837105"/>
                <a:gd name="connsiteX6" fmla="*/ 90349 w 113569"/>
                <a:gd name="connsiteY6" fmla="*/ 311958 h 837105"/>
                <a:gd name="connsiteX7" fmla="*/ 87185 w 113569"/>
                <a:gd name="connsiteY7" fmla="*/ 151381 h 837105"/>
                <a:gd name="connsiteX8" fmla="*/ 98809 w 113569"/>
                <a:gd name="connsiteY8" fmla="*/ 0 h 837105"/>
                <a:gd name="connsiteX9" fmla="*/ 10268 w 113569"/>
                <a:gd name="connsiteY9" fmla="*/ 270204 h 837105"/>
                <a:gd name="connsiteX10" fmla="*/ 0 w 113569"/>
                <a:gd name="connsiteY10" fmla="*/ 385393 h 837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3569" h="837105">
                  <a:moveTo>
                    <a:pt x="0" y="385393"/>
                  </a:moveTo>
                  <a:lnTo>
                    <a:pt x="1166" y="537762"/>
                  </a:lnTo>
                  <a:cubicBezTo>
                    <a:pt x="8131" y="546188"/>
                    <a:pt x="26876" y="681650"/>
                    <a:pt x="32970" y="709244"/>
                  </a:cubicBezTo>
                  <a:cubicBezTo>
                    <a:pt x="39153" y="737229"/>
                    <a:pt x="46391" y="761311"/>
                    <a:pt x="54706" y="788218"/>
                  </a:cubicBezTo>
                  <a:cubicBezTo>
                    <a:pt x="65231" y="822272"/>
                    <a:pt x="64070" y="847554"/>
                    <a:pt x="101733" y="832814"/>
                  </a:cubicBezTo>
                  <a:cubicBezTo>
                    <a:pt x="117281" y="762790"/>
                    <a:pt x="109741" y="692008"/>
                    <a:pt x="113570" y="619712"/>
                  </a:cubicBezTo>
                  <a:cubicBezTo>
                    <a:pt x="106131" y="517606"/>
                    <a:pt x="97191" y="414288"/>
                    <a:pt x="90349" y="311958"/>
                  </a:cubicBezTo>
                  <a:cubicBezTo>
                    <a:pt x="86800" y="258820"/>
                    <a:pt x="85304" y="204754"/>
                    <a:pt x="87185" y="151381"/>
                  </a:cubicBezTo>
                  <a:cubicBezTo>
                    <a:pt x="88206" y="122525"/>
                    <a:pt x="103943" y="15712"/>
                    <a:pt x="98809" y="0"/>
                  </a:cubicBezTo>
                  <a:cubicBezTo>
                    <a:pt x="61983" y="12233"/>
                    <a:pt x="18103" y="212370"/>
                    <a:pt x="10268" y="270204"/>
                  </a:cubicBezTo>
                  <a:cubicBezTo>
                    <a:pt x="5731" y="303678"/>
                    <a:pt x="9147" y="357805"/>
                    <a:pt x="0" y="385393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5D4B34DA-2847-D7AB-7B22-9D9908ADD421}"/>
                </a:ext>
              </a:extLst>
            </p:cNvPr>
            <p:cNvSpPr/>
            <p:nvPr/>
          </p:nvSpPr>
          <p:spPr>
            <a:xfrm>
              <a:off x="7069183" y="4677379"/>
              <a:ext cx="102073" cy="967075"/>
            </a:xfrm>
            <a:custGeom>
              <a:avLst/>
              <a:gdLst>
                <a:gd name="connsiteX0" fmla="*/ 1199 w 102073"/>
                <a:gd name="connsiteY0" fmla="*/ 599131 h 967075"/>
                <a:gd name="connsiteX1" fmla="*/ 7962 w 102073"/>
                <a:gd name="connsiteY1" fmla="*/ 804533 h 967075"/>
                <a:gd name="connsiteX2" fmla="*/ 68701 w 102073"/>
                <a:gd name="connsiteY2" fmla="*/ 965563 h 967075"/>
                <a:gd name="connsiteX3" fmla="*/ 77864 w 102073"/>
                <a:gd name="connsiteY3" fmla="*/ 954993 h 967075"/>
                <a:gd name="connsiteX4" fmla="*/ 81525 w 102073"/>
                <a:gd name="connsiteY4" fmla="*/ 946249 h 967075"/>
                <a:gd name="connsiteX5" fmla="*/ 82870 w 102073"/>
                <a:gd name="connsiteY5" fmla="*/ 943161 h 967075"/>
                <a:gd name="connsiteX6" fmla="*/ 84265 w 102073"/>
                <a:gd name="connsiteY6" fmla="*/ 940051 h 967075"/>
                <a:gd name="connsiteX7" fmla="*/ 90621 w 102073"/>
                <a:gd name="connsiteY7" fmla="*/ 955239 h 967075"/>
                <a:gd name="connsiteX8" fmla="*/ 100856 w 102073"/>
                <a:gd name="connsiteY8" fmla="*/ 967076 h 967075"/>
                <a:gd name="connsiteX9" fmla="*/ 80314 w 102073"/>
                <a:gd name="connsiteY9" fmla="*/ 880888 h 967075"/>
                <a:gd name="connsiteX10" fmla="*/ 80805 w 102073"/>
                <a:gd name="connsiteY10" fmla="*/ 763857 h 967075"/>
                <a:gd name="connsiteX11" fmla="*/ 77234 w 102073"/>
                <a:gd name="connsiteY11" fmla="*/ 671550 h 967075"/>
                <a:gd name="connsiteX12" fmla="*/ 76285 w 102073"/>
                <a:gd name="connsiteY12" fmla="*/ 373919 h 967075"/>
                <a:gd name="connsiteX13" fmla="*/ 82541 w 102073"/>
                <a:gd name="connsiteY13" fmla="*/ 180784 h 967075"/>
                <a:gd name="connsiteX14" fmla="*/ 98122 w 102073"/>
                <a:gd name="connsiteY14" fmla="*/ 0 h 967075"/>
                <a:gd name="connsiteX15" fmla="*/ 79371 w 102073"/>
                <a:gd name="connsiteY15" fmla="*/ 22792 h 967075"/>
                <a:gd name="connsiteX16" fmla="*/ 41641 w 102073"/>
                <a:gd name="connsiteY16" fmla="*/ 117852 h 967075"/>
                <a:gd name="connsiteX17" fmla="*/ 10875 w 102073"/>
                <a:gd name="connsiteY17" fmla="*/ 432412 h 967075"/>
                <a:gd name="connsiteX18" fmla="*/ 5886 w 102073"/>
                <a:gd name="connsiteY18" fmla="*/ 513312 h 967075"/>
                <a:gd name="connsiteX19" fmla="*/ 1199 w 102073"/>
                <a:gd name="connsiteY19" fmla="*/ 599126 h 96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2073" h="967075">
                  <a:moveTo>
                    <a:pt x="1199" y="599131"/>
                  </a:moveTo>
                  <a:cubicBezTo>
                    <a:pt x="60" y="670522"/>
                    <a:pt x="-2758" y="733655"/>
                    <a:pt x="7962" y="804533"/>
                  </a:cubicBezTo>
                  <a:cubicBezTo>
                    <a:pt x="13069" y="838280"/>
                    <a:pt x="34721" y="956869"/>
                    <a:pt x="68701" y="965563"/>
                  </a:cubicBezTo>
                  <a:cubicBezTo>
                    <a:pt x="77407" y="959599"/>
                    <a:pt x="73467" y="963195"/>
                    <a:pt x="77864" y="954993"/>
                  </a:cubicBezTo>
                  <a:lnTo>
                    <a:pt x="81525" y="946249"/>
                  </a:lnTo>
                  <a:cubicBezTo>
                    <a:pt x="81905" y="945372"/>
                    <a:pt x="82558" y="943887"/>
                    <a:pt x="82870" y="943161"/>
                  </a:cubicBezTo>
                  <a:cubicBezTo>
                    <a:pt x="83183" y="942430"/>
                    <a:pt x="83629" y="940995"/>
                    <a:pt x="84265" y="940051"/>
                  </a:cubicBezTo>
                  <a:cubicBezTo>
                    <a:pt x="86196" y="945099"/>
                    <a:pt x="88032" y="950805"/>
                    <a:pt x="90621" y="955239"/>
                  </a:cubicBezTo>
                  <a:lnTo>
                    <a:pt x="100856" y="967076"/>
                  </a:lnTo>
                  <a:cubicBezTo>
                    <a:pt x="108038" y="948092"/>
                    <a:pt x="81140" y="922921"/>
                    <a:pt x="80314" y="880888"/>
                  </a:cubicBezTo>
                  <a:cubicBezTo>
                    <a:pt x="79589" y="843757"/>
                    <a:pt x="79449" y="800820"/>
                    <a:pt x="80805" y="763857"/>
                  </a:cubicBezTo>
                  <a:cubicBezTo>
                    <a:pt x="74270" y="742416"/>
                    <a:pt x="73790" y="695453"/>
                    <a:pt x="77234" y="671550"/>
                  </a:cubicBezTo>
                  <a:cubicBezTo>
                    <a:pt x="81090" y="644782"/>
                    <a:pt x="76000" y="418280"/>
                    <a:pt x="76285" y="373919"/>
                  </a:cubicBezTo>
                  <a:cubicBezTo>
                    <a:pt x="76698" y="309987"/>
                    <a:pt x="78266" y="244425"/>
                    <a:pt x="82541" y="180784"/>
                  </a:cubicBezTo>
                  <a:cubicBezTo>
                    <a:pt x="85476" y="137132"/>
                    <a:pt x="100918" y="34350"/>
                    <a:pt x="98122" y="0"/>
                  </a:cubicBezTo>
                  <a:cubicBezTo>
                    <a:pt x="86531" y="7074"/>
                    <a:pt x="86207" y="8906"/>
                    <a:pt x="79371" y="22792"/>
                  </a:cubicBezTo>
                  <a:cubicBezTo>
                    <a:pt x="59186" y="63775"/>
                    <a:pt x="55481" y="70973"/>
                    <a:pt x="41641" y="117852"/>
                  </a:cubicBezTo>
                  <a:cubicBezTo>
                    <a:pt x="14324" y="210366"/>
                    <a:pt x="15078" y="334555"/>
                    <a:pt x="10875" y="432412"/>
                  </a:cubicBezTo>
                  <a:cubicBezTo>
                    <a:pt x="9715" y="459397"/>
                    <a:pt x="7522" y="486355"/>
                    <a:pt x="5886" y="513312"/>
                  </a:cubicBezTo>
                  <a:cubicBezTo>
                    <a:pt x="2912" y="562179"/>
                    <a:pt x="10959" y="581253"/>
                    <a:pt x="1199" y="599126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C4FCE76F-C493-ACB3-0214-B26F38D4D1E3}"/>
                </a:ext>
              </a:extLst>
            </p:cNvPr>
            <p:cNvSpPr/>
            <p:nvPr/>
          </p:nvSpPr>
          <p:spPr>
            <a:xfrm>
              <a:off x="9123574" y="4931631"/>
              <a:ext cx="385998" cy="1054186"/>
            </a:xfrm>
            <a:custGeom>
              <a:avLst/>
              <a:gdLst>
                <a:gd name="connsiteX0" fmla="*/ 213121 w 385998"/>
                <a:gd name="connsiteY0" fmla="*/ 524094 h 1054186"/>
                <a:gd name="connsiteX1" fmla="*/ 47535 w 385998"/>
                <a:gd name="connsiteY1" fmla="*/ 915243 h 1054186"/>
                <a:gd name="connsiteX2" fmla="*/ 20749 w 385998"/>
                <a:gd name="connsiteY2" fmla="*/ 980984 h 1054186"/>
                <a:gd name="connsiteX3" fmla="*/ 2724 w 385998"/>
                <a:gd name="connsiteY3" fmla="*/ 1054173 h 1054186"/>
                <a:gd name="connsiteX4" fmla="*/ 24945 w 385998"/>
                <a:gd name="connsiteY4" fmla="*/ 1033492 h 1054186"/>
                <a:gd name="connsiteX5" fmla="*/ 273525 w 385998"/>
                <a:gd name="connsiteY5" fmla="*/ 538030 h 1054186"/>
                <a:gd name="connsiteX6" fmla="*/ 308130 w 385998"/>
                <a:gd name="connsiteY6" fmla="*/ 427638 h 1054186"/>
                <a:gd name="connsiteX7" fmla="*/ 340642 w 385998"/>
                <a:gd name="connsiteY7" fmla="*/ 317402 h 1054186"/>
                <a:gd name="connsiteX8" fmla="*/ 381815 w 385998"/>
                <a:gd name="connsiteY8" fmla="*/ 79163 h 1054186"/>
                <a:gd name="connsiteX9" fmla="*/ 377970 w 385998"/>
                <a:gd name="connsiteY9" fmla="*/ 0 h 1054186"/>
                <a:gd name="connsiteX10" fmla="*/ 367066 w 385998"/>
                <a:gd name="connsiteY10" fmla="*/ 12189 h 1054186"/>
                <a:gd name="connsiteX11" fmla="*/ 363048 w 385998"/>
                <a:gd name="connsiteY11" fmla="*/ 28521 h 1054186"/>
                <a:gd name="connsiteX12" fmla="*/ 256616 w 385998"/>
                <a:gd name="connsiteY12" fmla="*/ 396582 h 1054186"/>
                <a:gd name="connsiteX13" fmla="*/ 213121 w 385998"/>
                <a:gd name="connsiteY13" fmla="*/ 524105 h 1054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5998" h="1054186">
                  <a:moveTo>
                    <a:pt x="213121" y="524094"/>
                  </a:moveTo>
                  <a:cubicBezTo>
                    <a:pt x="189940" y="616233"/>
                    <a:pt x="93195" y="810558"/>
                    <a:pt x="47535" y="915243"/>
                  </a:cubicBezTo>
                  <a:cubicBezTo>
                    <a:pt x="38394" y="936204"/>
                    <a:pt x="29304" y="959281"/>
                    <a:pt x="20749" y="980984"/>
                  </a:cubicBezTo>
                  <a:cubicBezTo>
                    <a:pt x="13232" y="1000046"/>
                    <a:pt x="-7355" y="1034569"/>
                    <a:pt x="2724" y="1054173"/>
                  </a:cubicBezTo>
                  <a:cubicBezTo>
                    <a:pt x="15297" y="1054592"/>
                    <a:pt x="17886" y="1044698"/>
                    <a:pt x="24945" y="1033492"/>
                  </a:cubicBezTo>
                  <a:cubicBezTo>
                    <a:pt x="114346" y="891619"/>
                    <a:pt x="225677" y="693526"/>
                    <a:pt x="273525" y="538030"/>
                  </a:cubicBezTo>
                  <a:cubicBezTo>
                    <a:pt x="282510" y="502592"/>
                    <a:pt x="297761" y="467750"/>
                    <a:pt x="308130" y="427638"/>
                  </a:cubicBezTo>
                  <a:cubicBezTo>
                    <a:pt x="315273" y="399999"/>
                    <a:pt x="324414" y="337721"/>
                    <a:pt x="340642" y="317402"/>
                  </a:cubicBezTo>
                  <a:cubicBezTo>
                    <a:pt x="359415" y="272253"/>
                    <a:pt x="377206" y="137322"/>
                    <a:pt x="381815" y="79163"/>
                  </a:cubicBezTo>
                  <a:cubicBezTo>
                    <a:pt x="383640" y="56198"/>
                    <a:pt x="392117" y="12245"/>
                    <a:pt x="377970" y="0"/>
                  </a:cubicBezTo>
                  <a:cubicBezTo>
                    <a:pt x="364276" y="5248"/>
                    <a:pt x="373657" y="-4606"/>
                    <a:pt x="367066" y="12189"/>
                  </a:cubicBezTo>
                  <a:cubicBezTo>
                    <a:pt x="365671" y="15757"/>
                    <a:pt x="364058" y="24389"/>
                    <a:pt x="363048" y="28521"/>
                  </a:cubicBezTo>
                  <a:cubicBezTo>
                    <a:pt x="330821" y="160700"/>
                    <a:pt x="296874" y="267893"/>
                    <a:pt x="256616" y="396582"/>
                  </a:cubicBezTo>
                  <a:lnTo>
                    <a:pt x="213121" y="524105"/>
                  </a:ln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ED621313-4348-0061-9B79-AF84342063F8}"/>
                </a:ext>
              </a:extLst>
            </p:cNvPr>
            <p:cNvSpPr/>
            <p:nvPr/>
          </p:nvSpPr>
          <p:spPr>
            <a:xfrm>
              <a:off x="8671942" y="5101003"/>
              <a:ext cx="426748" cy="876898"/>
            </a:xfrm>
            <a:custGeom>
              <a:avLst/>
              <a:gdLst>
                <a:gd name="connsiteX0" fmla="*/ 28962 w 426748"/>
                <a:gd name="connsiteY0" fmla="*/ 801239 h 876898"/>
                <a:gd name="connsiteX1" fmla="*/ 23934 w 426748"/>
                <a:gd name="connsiteY1" fmla="*/ 870106 h 876898"/>
                <a:gd name="connsiteX2" fmla="*/ 76218 w 426748"/>
                <a:gd name="connsiteY2" fmla="*/ 817403 h 876898"/>
                <a:gd name="connsiteX3" fmla="*/ 141728 w 426748"/>
                <a:gd name="connsiteY3" fmla="*/ 746218 h 876898"/>
                <a:gd name="connsiteX4" fmla="*/ 146030 w 426748"/>
                <a:gd name="connsiteY4" fmla="*/ 730880 h 876898"/>
                <a:gd name="connsiteX5" fmla="*/ 426748 w 426748"/>
                <a:gd name="connsiteY5" fmla="*/ 0 h 876898"/>
                <a:gd name="connsiteX6" fmla="*/ 414962 w 426748"/>
                <a:gd name="connsiteY6" fmla="*/ 9771 h 876898"/>
                <a:gd name="connsiteX7" fmla="*/ 332588 w 426748"/>
                <a:gd name="connsiteY7" fmla="*/ 209372 h 876898"/>
                <a:gd name="connsiteX8" fmla="*/ 44392 w 426748"/>
                <a:gd name="connsiteY8" fmla="*/ 773662 h 876898"/>
                <a:gd name="connsiteX9" fmla="*/ 37266 w 426748"/>
                <a:gd name="connsiteY9" fmla="*/ 786146 h 876898"/>
                <a:gd name="connsiteX10" fmla="*/ 28956 w 426748"/>
                <a:gd name="connsiteY10" fmla="*/ 801228 h 876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6748" h="876898">
                  <a:moveTo>
                    <a:pt x="28962" y="801239"/>
                  </a:moveTo>
                  <a:cubicBezTo>
                    <a:pt x="-21737" y="880453"/>
                    <a:pt x="5842" y="885148"/>
                    <a:pt x="23934" y="870106"/>
                  </a:cubicBezTo>
                  <a:lnTo>
                    <a:pt x="76218" y="817403"/>
                  </a:lnTo>
                  <a:cubicBezTo>
                    <a:pt x="92993" y="801987"/>
                    <a:pt x="121911" y="754856"/>
                    <a:pt x="141728" y="746218"/>
                  </a:cubicBezTo>
                  <a:lnTo>
                    <a:pt x="146030" y="730880"/>
                  </a:lnTo>
                  <a:cubicBezTo>
                    <a:pt x="262234" y="582269"/>
                    <a:pt x="402847" y="243292"/>
                    <a:pt x="426748" y="0"/>
                  </a:cubicBezTo>
                  <a:cubicBezTo>
                    <a:pt x="411648" y="7878"/>
                    <a:pt x="422881" y="-436"/>
                    <a:pt x="414962" y="9771"/>
                  </a:cubicBezTo>
                  <a:lnTo>
                    <a:pt x="332588" y="209372"/>
                  </a:lnTo>
                  <a:cubicBezTo>
                    <a:pt x="218483" y="507343"/>
                    <a:pt x="193582" y="527450"/>
                    <a:pt x="44392" y="773662"/>
                  </a:cubicBezTo>
                  <a:cubicBezTo>
                    <a:pt x="40882" y="779446"/>
                    <a:pt x="39883" y="781244"/>
                    <a:pt x="37266" y="786146"/>
                  </a:cubicBezTo>
                  <a:lnTo>
                    <a:pt x="28956" y="801228"/>
                  </a:ln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CDA95D2F-26E0-D49B-319B-794FB361BF22}"/>
                </a:ext>
              </a:extLst>
            </p:cNvPr>
            <p:cNvSpPr/>
            <p:nvPr/>
          </p:nvSpPr>
          <p:spPr>
            <a:xfrm>
              <a:off x="7814168" y="5094877"/>
              <a:ext cx="111263" cy="874130"/>
            </a:xfrm>
            <a:custGeom>
              <a:avLst/>
              <a:gdLst>
                <a:gd name="connsiteX0" fmla="*/ 37902 w 111263"/>
                <a:gd name="connsiteY0" fmla="*/ 234743 h 874130"/>
                <a:gd name="connsiteX1" fmla="*/ 35095 w 111263"/>
                <a:gd name="connsiteY1" fmla="*/ 459157 h 874130"/>
                <a:gd name="connsiteX2" fmla="*/ 23164 w 111263"/>
                <a:gd name="connsiteY2" fmla="*/ 518527 h 874130"/>
                <a:gd name="connsiteX3" fmla="*/ 19604 w 111263"/>
                <a:gd name="connsiteY3" fmla="*/ 381055 h 874130"/>
                <a:gd name="connsiteX4" fmla="*/ 18225 w 111263"/>
                <a:gd name="connsiteY4" fmla="*/ 384360 h 874130"/>
                <a:gd name="connsiteX5" fmla="*/ 200 w 111263"/>
                <a:gd name="connsiteY5" fmla="*/ 579790 h 874130"/>
                <a:gd name="connsiteX6" fmla="*/ 15742 w 111263"/>
                <a:gd name="connsiteY6" fmla="*/ 784968 h 874130"/>
                <a:gd name="connsiteX7" fmla="*/ 38985 w 111263"/>
                <a:gd name="connsiteY7" fmla="*/ 872798 h 874130"/>
                <a:gd name="connsiteX8" fmla="*/ 53617 w 111263"/>
                <a:gd name="connsiteY8" fmla="*/ 871787 h 874130"/>
                <a:gd name="connsiteX9" fmla="*/ 61039 w 111263"/>
                <a:gd name="connsiteY9" fmla="*/ 862876 h 874130"/>
                <a:gd name="connsiteX10" fmla="*/ 62088 w 111263"/>
                <a:gd name="connsiteY10" fmla="*/ 809826 h 874130"/>
                <a:gd name="connsiteX11" fmla="*/ 104166 w 111263"/>
                <a:gd name="connsiteY11" fmla="*/ 109259 h 874130"/>
                <a:gd name="connsiteX12" fmla="*/ 103563 w 111263"/>
                <a:gd name="connsiteY12" fmla="*/ 0 h 874130"/>
                <a:gd name="connsiteX13" fmla="*/ 81185 w 111263"/>
                <a:gd name="connsiteY13" fmla="*/ 50877 h 874130"/>
                <a:gd name="connsiteX14" fmla="*/ 47735 w 111263"/>
                <a:gd name="connsiteY14" fmla="*/ 202471 h 874130"/>
                <a:gd name="connsiteX15" fmla="*/ 37897 w 111263"/>
                <a:gd name="connsiteY15" fmla="*/ 234738 h 874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1263" h="874130">
                  <a:moveTo>
                    <a:pt x="37902" y="234743"/>
                  </a:moveTo>
                  <a:lnTo>
                    <a:pt x="35095" y="459157"/>
                  </a:lnTo>
                  <a:cubicBezTo>
                    <a:pt x="33332" y="491402"/>
                    <a:pt x="37160" y="512664"/>
                    <a:pt x="23164" y="518527"/>
                  </a:cubicBezTo>
                  <a:cubicBezTo>
                    <a:pt x="13354" y="504613"/>
                    <a:pt x="18571" y="405086"/>
                    <a:pt x="19604" y="381055"/>
                  </a:cubicBezTo>
                  <a:cubicBezTo>
                    <a:pt x="19035" y="382105"/>
                    <a:pt x="18426" y="382551"/>
                    <a:pt x="18225" y="384360"/>
                  </a:cubicBezTo>
                  <a:lnTo>
                    <a:pt x="200" y="579790"/>
                  </a:lnTo>
                  <a:cubicBezTo>
                    <a:pt x="-994" y="648205"/>
                    <a:pt x="3024" y="718881"/>
                    <a:pt x="15742" y="784968"/>
                  </a:cubicBezTo>
                  <a:cubicBezTo>
                    <a:pt x="21044" y="812406"/>
                    <a:pt x="26764" y="852937"/>
                    <a:pt x="38985" y="872798"/>
                  </a:cubicBezTo>
                  <a:cubicBezTo>
                    <a:pt x="48204" y="873814"/>
                    <a:pt x="45559" y="875639"/>
                    <a:pt x="53617" y="871787"/>
                  </a:cubicBezTo>
                  <a:cubicBezTo>
                    <a:pt x="62434" y="867571"/>
                    <a:pt x="57847" y="872189"/>
                    <a:pt x="61039" y="862876"/>
                  </a:cubicBezTo>
                  <a:cubicBezTo>
                    <a:pt x="57652" y="846990"/>
                    <a:pt x="58305" y="826058"/>
                    <a:pt x="62088" y="809826"/>
                  </a:cubicBezTo>
                  <a:lnTo>
                    <a:pt x="104166" y="109259"/>
                  </a:lnTo>
                  <a:cubicBezTo>
                    <a:pt x="106069" y="81056"/>
                    <a:pt x="119496" y="20034"/>
                    <a:pt x="103563" y="0"/>
                  </a:cubicBezTo>
                  <a:cubicBezTo>
                    <a:pt x="85320" y="3077"/>
                    <a:pt x="92670" y="905"/>
                    <a:pt x="81185" y="50877"/>
                  </a:cubicBezTo>
                  <a:lnTo>
                    <a:pt x="47735" y="202471"/>
                  </a:lnTo>
                  <a:cubicBezTo>
                    <a:pt x="45425" y="214743"/>
                    <a:pt x="44353" y="225145"/>
                    <a:pt x="37897" y="234738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2220A87D-BF97-E480-10E5-A2FEF99BB398}"/>
                </a:ext>
              </a:extLst>
            </p:cNvPr>
            <p:cNvSpPr/>
            <p:nvPr/>
          </p:nvSpPr>
          <p:spPr>
            <a:xfrm>
              <a:off x="7187529" y="4784706"/>
              <a:ext cx="86733" cy="656507"/>
            </a:xfrm>
            <a:custGeom>
              <a:avLst/>
              <a:gdLst>
                <a:gd name="connsiteX0" fmla="*/ 23862 w 86733"/>
                <a:gd name="connsiteY0" fmla="*/ 608221 h 656507"/>
                <a:gd name="connsiteX1" fmla="*/ 30575 w 86733"/>
                <a:gd name="connsiteY1" fmla="*/ 653129 h 656507"/>
                <a:gd name="connsiteX2" fmla="*/ 38438 w 86733"/>
                <a:gd name="connsiteY2" fmla="*/ 656508 h 656507"/>
                <a:gd name="connsiteX3" fmla="*/ 62820 w 86733"/>
                <a:gd name="connsiteY3" fmla="*/ 592068 h 656507"/>
                <a:gd name="connsiteX4" fmla="*/ 84422 w 86733"/>
                <a:gd name="connsiteY4" fmla="*/ 73033 h 656507"/>
                <a:gd name="connsiteX5" fmla="*/ 62909 w 86733"/>
                <a:gd name="connsiteY5" fmla="*/ 0 h 656507"/>
                <a:gd name="connsiteX6" fmla="*/ 641 w 86733"/>
                <a:gd name="connsiteY6" fmla="*/ 282678 h 656507"/>
                <a:gd name="connsiteX7" fmla="*/ 23862 w 86733"/>
                <a:gd name="connsiteY7" fmla="*/ 608215 h 656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733" h="656507">
                  <a:moveTo>
                    <a:pt x="23862" y="608221"/>
                  </a:moveTo>
                  <a:cubicBezTo>
                    <a:pt x="34286" y="625268"/>
                    <a:pt x="22897" y="630868"/>
                    <a:pt x="30575" y="653129"/>
                  </a:cubicBezTo>
                  <a:lnTo>
                    <a:pt x="38438" y="656508"/>
                  </a:lnTo>
                  <a:cubicBezTo>
                    <a:pt x="61447" y="655034"/>
                    <a:pt x="57306" y="639427"/>
                    <a:pt x="62820" y="592068"/>
                  </a:cubicBezTo>
                  <a:cubicBezTo>
                    <a:pt x="75253" y="485322"/>
                    <a:pt x="93144" y="170505"/>
                    <a:pt x="84422" y="73033"/>
                  </a:cubicBezTo>
                  <a:cubicBezTo>
                    <a:pt x="82424" y="50727"/>
                    <a:pt x="82720" y="10257"/>
                    <a:pt x="62909" y="0"/>
                  </a:cubicBezTo>
                  <a:cubicBezTo>
                    <a:pt x="24130" y="18604"/>
                    <a:pt x="1886" y="249970"/>
                    <a:pt x="641" y="282678"/>
                  </a:cubicBezTo>
                  <a:cubicBezTo>
                    <a:pt x="-2473" y="364706"/>
                    <a:pt x="5831" y="530258"/>
                    <a:pt x="23862" y="608215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606F8E9D-74C7-2AC0-1D5C-7A215BF8BA71}"/>
                </a:ext>
              </a:extLst>
            </p:cNvPr>
            <p:cNvSpPr/>
            <p:nvPr/>
          </p:nvSpPr>
          <p:spPr>
            <a:xfrm>
              <a:off x="9151443" y="4992291"/>
              <a:ext cx="450675" cy="1096686"/>
            </a:xfrm>
            <a:custGeom>
              <a:avLst/>
              <a:gdLst>
                <a:gd name="connsiteX0" fmla="*/ 352964 w 450675"/>
                <a:gd name="connsiteY0" fmla="*/ 269786 h 1096686"/>
                <a:gd name="connsiteX1" fmla="*/ 168850 w 450675"/>
                <a:gd name="connsiteY1" fmla="*/ 787995 h 1096686"/>
                <a:gd name="connsiteX2" fmla="*/ 167439 w 450675"/>
                <a:gd name="connsiteY2" fmla="*/ 784851 h 1096686"/>
                <a:gd name="connsiteX3" fmla="*/ 166239 w 450675"/>
                <a:gd name="connsiteY3" fmla="*/ 781669 h 1096686"/>
                <a:gd name="connsiteX4" fmla="*/ 174576 w 450675"/>
                <a:gd name="connsiteY4" fmla="*/ 726738 h 1096686"/>
                <a:gd name="connsiteX5" fmla="*/ 134865 w 450675"/>
                <a:gd name="connsiteY5" fmla="*/ 817090 h 1096686"/>
                <a:gd name="connsiteX6" fmla="*/ 90740 w 450675"/>
                <a:gd name="connsiteY6" fmla="*/ 909426 h 1096686"/>
                <a:gd name="connsiteX7" fmla="*/ 0 w 450675"/>
                <a:gd name="connsiteY7" fmla="*/ 1092666 h 1096686"/>
                <a:gd name="connsiteX8" fmla="*/ 20480 w 450675"/>
                <a:gd name="connsiteY8" fmla="*/ 1096687 h 1096686"/>
                <a:gd name="connsiteX9" fmla="*/ 44996 w 450675"/>
                <a:gd name="connsiteY9" fmla="*/ 1056468 h 1096686"/>
                <a:gd name="connsiteX10" fmla="*/ 103257 w 450675"/>
                <a:gd name="connsiteY10" fmla="*/ 958276 h 1096686"/>
                <a:gd name="connsiteX11" fmla="*/ 385710 w 450675"/>
                <a:gd name="connsiteY11" fmla="*/ 303806 h 1096686"/>
                <a:gd name="connsiteX12" fmla="*/ 418446 w 450675"/>
                <a:gd name="connsiteY12" fmla="*/ 184698 h 1096686"/>
                <a:gd name="connsiteX13" fmla="*/ 449903 w 450675"/>
                <a:gd name="connsiteY13" fmla="*/ 0 h 1096686"/>
                <a:gd name="connsiteX14" fmla="*/ 352969 w 450675"/>
                <a:gd name="connsiteY14" fmla="*/ 269786 h 1096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0675" h="1096686">
                  <a:moveTo>
                    <a:pt x="352964" y="269786"/>
                  </a:moveTo>
                  <a:cubicBezTo>
                    <a:pt x="346278" y="323890"/>
                    <a:pt x="215214" y="821434"/>
                    <a:pt x="168850" y="787995"/>
                  </a:cubicBezTo>
                  <a:cubicBezTo>
                    <a:pt x="168209" y="787040"/>
                    <a:pt x="167572" y="784276"/>
                    <a:pt x="167439" y="784851"/>
                  </a:cubicBezTo>
                  <a:cubicBezTo>
                    <a:pt x="167305" y="785415"/>
                    <a:pt x="166373" y="782461"/>
                    <a:pt x="166239" y="781669"/>
                  </a:cubicBezTo>
                  <a:cubicBezTo>
                    <a:pt x="162399" y="759848"/>
                    <a:pt x="176206" y="751439"/>
                    <a:pt x="174576" y="726738"/>
                  </a:cubicBezTo>
                  <a:cubicBezTo>
                    <a:pt x="170742" y="742829"/>
                    <a:pt x="143615" y="798922"/>
                    <a:pt x="134865" y="817090"/>
                  </a:cubicBezTo>
                  <a:cubicBezTo>
                    <a:pt x="119479" y="849028"/>
                    <a:pt x="105807" y="877778"/>
                    <a:pt x="90740" y="909426"/>
                  </a:cubicBezTo>
                  <a:lnTo>
                    <a:pt x="0" y="1092666"/>
                  </a:lnTo>
                  <a:cubicBezTo>
                    <a:pt x="9085" y="1096804"/>
                    <a:pt x="6920" y="1096385"/>
                    <a:pt x="20480" y="1096687"/>
                  </a:cubicBezTo>
                  <a:cubicBezTo>
                    <a:pt x="23991" y="1083532"/>
                    <a:pt x="37150" y="1067172"/>
                    <a:pt x="44996" y="1056468"/>
                  </a:cubicBezTo>
                  <a:cubicBezTo>
                    <a:pt x="60521" y="1024664"/>
                    <a:pt x="85086" y="990225"/>
                    <a:pt x="103257" y="958276"/>
                  </a:cubicBezTo>
                  <a:cubicBezTo>
                    <a:pt x="225856" y="742734"/>
                    <a:pt x="315312" y="543994"/>
                    <a:pt x="385710" y="303806"/>
                  </a:cubicBezTo>
                  <a:cubicBezTo>
                    <a:pt x="397089" y="265006"/>
                    <a:pt x="406302" y="221885"/>
                    <a:pt x="418446" y="184698"/>
                  </a:cubicBezTo>
                  <a:cubicBezTo>
                    <a:pt x="425187" y="147054"/>
                    <a:pt x="455902" y="30877"/>
                    <a:pt x="449903" y="0"/>
                  </a:cubicBezTo>
                  <a:cubicBezTo>
                    <a:pt x="428731" y="23066"/>
                    <a:pt x="372083" y="249266"/>
                    <a:pt x="352969" y="269786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E0618D4A-9990-0C9C-4E3D-412067D9046B}"/>
                </a:ext>
              </a:extLst>
            </p:cNvPr>
            <p:cNvSpPr/>
            <p:nvPr/>
          </p:nvSpPr>
          <p:spPr>
            <a:xfrm>
              <a:off x="8952200" y="5192321"/>
              <a:ext cx="158256" cy="711649"/>
            </a:xfrm>
            <a:custGeom>
              <a:avLst/>
              <a:gdLst>
                <a:gd name="connsiteX0" fmla="*/ 30198 w 158256"/>
                <a:gd name="connsiteY0" fmla="*/ 559008 h 711649"/>
                <a:gd name="connsiteX1" fmla="*/ 269 w 158256"/>
                <a:gd name="connsiteY1" fmla="*/ 710004 h 711649"/>
                <a:gd name="connsiteX2" fmla="*/ 13211 w 158256"/>
                <a:gd name="connsiteY2" fmla="*/ 710249 h 711649"/>
                <a:gd name="connsiteX3" fmla="*/ 25086 w 158256"/>
                <a:gd name="connsiteY3" fmla="*/ 706480 h 711649"/>
                <a:gd name="connsiteX4" fmla="*/ 41577 w 158256"/>
                <a:gd name="connsiteY4" fmla="*/ 684163 h 711649"/>
                <a:gd name="connsiteX5" fmla="*/ 95713 w 158256"/>
                <a:gd name="connsiteY5" fmla="*/ 523547 h 711649"/>
                <a:gd name="connsiteX6" fmla="*/ 116445 w 158256"/>
                <a:gd name="connsiteY6" fmla="*/ 408319 h 711649"/>
                <a:gd name="connsiteX7" fmla="*/ 156631 w 158256"/>
                <a:gd name="connsiteY7" fmla="*/ 0 h 711649"/>
                <a:gd name="connsiteX8" fmla="*/ 143349 w 158256"/>
                <a:gd name="connsiteY8" fmla="*/ 27851 h 711649"/>
                <a:gd name="connsiteX9" fmla="*/ 90233 w 158256"/>
                <a:gd name="connsiteY9" fmla="*/ 276173 h 711649"/>
                <a:gd name="connsiteX10" fmla="*/ 30198 w 158256"/>
                <a:gd name="connsiteY10" fmla="*/ 559013 h 711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8256" h="711649">
                  <a:moveTo>
                    <a:pt x="30198" y="559008"/>
                  </a:moveTo>
                  <a:cubicBezTo>
                    <a:pt x="26587" y="594223"/>
                    <a:pt x="-3124" y="685861"/>
                    <a:pt x="269" y="710004"/>
                  </a:cubicBezTo>
                  <a:cubicBezTo>
                    <a:pt x="10973" y="712460"/>
                    <a:pt x="3422" y="711846"/>
                    <a:pt x="13211" y="710249"/>
                  </a:cubicBezTo>
                  <a:lnTo>
                    <a:pt x="25086" y="706480"/>
                  </a:lnTo>
                  <a:cubicBezTo>
                    <a:pt x="29729" y="704219"/>
                    <a:pt x="33686" y="708647"/>
                    <a:pt x="41577" y="684163"/>
                  </a:cubicBezTo>
                  <a:lnTo>
                    <a:pt x="95713" y="523547"/>
                  </a:lnTo>
                  <a:cubicBezTo>
                    <a:pt x="87577" y="509030"/>
                    <a:pt x="113203" y="425232"/>
                    <a:pt x="116445" y="408319"/>
                  </a:cubicBezTo>
                  <a:cubicBezTo>
                    <a:pt x="136836" y="301947"/>
                    <a:pt x="165392" y="99409"/>
                    <a:pt x="156631" y="0"/>
                  </a:cubicBezTo>
                  <a:cubicBezTo>
                    <a:pt x="148650" y="4484"/>
                    <a:pt x="150001" y="-2367"/>
                    <a:pt x="143349" y="27851"/>
                  </a:cubicBezTo>
                  <a:lnTo>
                    <a:pt x="90233" y="276173"/>
                  </a:lnTo>
                  <a:cubicBezTo>
                    <a:pt x="72761" y="362886"/>
                    <a:pt x="54624" y="479833"/>
                    <a:pt x="30198" y="559013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66C4E724-AF9B-CBB2-B7D4-F4C997F24A1A}"/>
                </a:ext>
              </a:extLst>
            </p:cNvPr>
            <p:cNvSpPr/>
            <p:nvPr/>
          </p:nvSpPr>
          <p:spPr>
            <a:xfrm>
              <a:off x="7693927" y="5445217"/>
              <a:ext cx="93922" cy="578590"/>
            </a:xfrm>
            <a:custGeom>
              <a:avLst/>
              <a:gdLst>
                <a:gd name="connsiteX0" fmla="*/ 21688 w 93922"/>
                <a:gd name="connsiteY0" fmla="*/ 383980 h 578590"/>
                <a:gd name="connsiteX1" fmla="*/ 93922 w 93922"/>
                <a:gd name="connsiteY1" fmla="*/ 578528 h 578590"/>
                <a:gd name="connsiteX2" fmla="*/ 88018 w 93922"/>
                <a:gd name="connsiteY2" fmla="*/ 415829 h 578590"/>
                <a:gd name="connsiteX3" fmla="*/ 34043 w 93922"/>
                <a:gd name="connsiteY3" fmla="*/ 18063 h 578590"/>
                <a:gd name="connsiteX4" fmla="*/ 29099 w 93922"/>
                <a:gd name="connsiteY4" fmla="*/ 0 h 578590"/>
                <a:gd name="connsiteX5" fmla="*/ 13830 w 93922"/>
                <a:gd name="connsiteY5" fmla="*/ 11798 h 578590"/>
                <a:gd name="connsiteX6" fmla="*/ 7418 w 93922"/>
                <a:gd name="connsiteY6" fmla="*/ 33524 h 578590"/>
                <a:gd name="connsiteX7" fmla="*/ 5431 w 93922"/>
                <a:gd name="connsiteY7" fmla="*/ 186306 h 578590"/>
                <a:gd name="connsiteX8" fmla="*/ 21682 w 93922"/>
                <a:gd name="connsiteY8" fmla="*/ 383980 h 578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922" h="578590">
                  <a:moveTo>
                    <a:pt x="21688" y="383980"/>
                  </a:moveTo>
                  <a:cubicBezTo>
                    <a:pt x="29718" y="427476"/>
                    <a:pt x="48630" y="582157"/>
                    <a:pt x="93922" y="578528"/>
                  </a:cubicBezTo>
                  <a:cubicBezTo>
                    <a:pt x="85406" y="525439"/>
                    <a:pt x="79809" y="469905"/>
                    <a:pt x="88018" y="415829"/>
                  </a:cubicBezTo>
                  <a:cubicBezTo>
                    <a:pt x="79039" y="293304"/>
                    <a:pt x="69915" y="136752"/>
                    <a:pt x="34043" y="18063"/>
                  </a:cubicBezTo>
                  <a:cubicBezTo>
                    <a:pt x="30410" y="6052"/>
                    <a:pt x="36085" y="13372"/>
                    <a:pt x="29099" y="0"/>
                  </a:cubicBezTo>
                  <a:cubicBezTo>
                    <a:pt x="15197" y="4467"/>
                    <a:pt x="23418" y="-5204"/>
                    <a:pt x="13830" y="11798"/>
                  </a:cubicBezTo>
                  <a:cubicBezTo>
                    <a:pt x="12480" y="14193"/>
                    <a:pt x="8361" y="29649"/>
                    <a:pt x="7418" y="33524"/>
                  </a:cubicBezTo>
                  <a:cubicBezTo>
                    <a:pt x="-4630" y="83111"/>
                    <a:pt x="487" y="136255"/>
                    <a:pt x="5431" y="186306"/>
                  </a:cubicBezTo>
                  <a:cubicBezTo>
                    <a:pt x="11871" y="251388"/>
                    <a:pt x="20248" y="318178"/>
                    <a:pt x="21682" y="383980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B212D622-06F6-37E4-0DD0-6B7C9853291F}"/>
                </a:ext>
              </a:extLst>
            </p:cNvPr>
            <p:cNvSpPr/>
            <p:nvPr/>
          </p:nvSpPr>
          <p:spPr>
            <a:xfrm>
              <a:off x="6902608" y="4667937"/>
              <a:ext cx="57463" cy="777180"/>
            </a:xfrm>
            <a:custGeom>
              <a:avLst/>
              <a:gdLst>
                <a:gd name="connsiteX0" fmla="*/ 0 w 57463"/>
                <a:gd name="connsiteY0" fmla="*/ 311640 h 777180"/>
                <a:gd name="connsiteX1" fmla="*/ 8533 w 57463"/>
                <a:gd name="connsiteY1" fmla="*/ 560705 h 777180"/>
                <a:gd name="connsiteX2" fmla="*/ 27585 w 57463"/>
                <a:gd name="connsiteY2" fmla="*/ 735766 h 777180"/>
                <a:gd name="connsiteX3" fmla="*/ 50359 w 57463"/>
                <a:gd name="connsiteY3" fmla="*/ 777151 h 777180"/>
                <a:gd name="connsiteX4" fmla="*/ 49237 w 57463"/>
                <a:gd name="connsiteY4" fmla="*/ 423283 h 777180"/>
                <a:gd name="connsiteX5" fmla="*/ 54578 w 57463"/>
                <a:gd name="connsiteY5" fmla="*/ 403506 h 777180"/>
                <a:gd name="connsiteX6" fmla="*/ 52094 w 57463"/>
                <a:gd name="connsiteY6" fmla="*/ 144669 h 777180"/>
                <a:gd name="connsiteX7" fmla="*/ 53925 w 57463"/>
                <a:gd name="connsiteY7" fmla="*/ 47963 h 777180"/>
                <a:gd name="connsiteX8" fmla="*/ 54377 w 57463"/>
                <a:gd name="connsiteY8" fmla="*/ 0 h 777180"/>
                <a:gd name="connsiteX9" fmla="*/ 20882 w 57463"/>
                <a:gd name="connsiteY9" fmla="*/ 145373 h 777180"/>
                <a:gd name="connsiteX10" fmla="*/ 0 w 57463"/>
                <a:gd name="connsiteY10" fmla="*/ 311629 h 777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463" h="777180">
                  <a:moveTo>
                    <a:pt x="0" y="311640"/>
                  </a:moveTo>
                  <a:cubicBezTo>
                    <a:pt x="5581" y="327927"/>
                    <a:pt x="5447" y="520074"/>
                    <a:pt x="8533" y="560705"/>
                  </a:cubicBezTo>
                  <a:lnTo>
                    <a:pt x="27585" y="735766"/>
                  </a:lnTo>
                  <a:cubicBezTo>
                    <a:pt x="30877" y="759468"/>
                    <a:pt x="26636" y="778022"/>
                    <a:pt x="50359" y="777151"/>
                  </a:cubicBezTo>
                  <a:cubicBezTo>
                    <a:pt x="65437" y="750808"/>
                    <a:pt x="46849" y="487097"/>
                    <a:pt x="49237" y="423283"/>
                  </a:cubicBezTo>
                  <a:cubicBezTo>
                    <a:pt x="49918" y="404958"/>
                    <a:pt x="51296" y="407481"/>
                    <a:pt x="54578" y="403506"/>
                  </a:cubicBezTo>
                  <a:cubicBezTo>
                    <a:pt x="46134" y="385136"/>
                    <a:pt x="42440" y="159014"/>
                    <a:pt x="52094" y="144669"/>
                  </a:cubicBezTo>
                  <a:cubicBezTo>
                    <a:pt x="47373" y="113296"/>
                    <a:pt x="53177" y="79878"/>
                    <a:pt x="53925" y="47963"/>
                  </a:cubicBezTo>
                  <a:cubicBezTo>
                    <a:pt x="55426" y="34221"/>
                    <a:pt x="60811" y="11273"/>
                    <a:pt x="54377" y="0"/>
                  </a:cubicBezTo>
                  <a:cubicBezTo>
                    <a:pt x="40677" y="13931"/>
                    <a:pt x="25118" y="117997"/>
                    <a:pt x="20882" y="145373"/>
                  </a:cubicBezTo>
                  <a:cubicBezTo>
                    <a:pt x="16608" y="172984"/>
                    <a:pt x="6898" y="302215"/>
                    <a:pt x="0" y="311629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D9569742-53FE-66AD-D19A-41D8839C07D8}"/>
                </a:ext>
              </a:extLst>
            </p:cNvPr>
            <p:cNvSpPr/>
            <p:nvPr/>
          </p:nvSpPr>
          <p:spPr>
            <a:xfrm>
              <a:off x="7881575" y="5708409"/>
              <a:ext cx="95385" cy="551717"/>
            </a:xfrm>
            <a:custGeom>
              <a:avLst/>
              <a:gdLst>
                <a:gd name="connsiteX0" fmla="*/ 0 w 95385"/>
                <a:gd name="connsiteY0" fmla="*/ 192721 h 551717"/>
                <a:gd name="connsiteX1" fmla="*/ 1925 w 95385"/>
                <a:gd name="connsiteY1" fmla="*/ 195413 h 551717"/>
                <a:gd name="connsiteX2" fmla="*/ 3633 w 95385"/>
                <a:gd name="connsiteY2" fmla="*/ 198143 h 551717"/>
                <a:gd name="connsiteX3" fmla="*/ 5000 w 95385"/>
                <a:gd name="connsiteY3" fmla="*/ 200902 h 551717"/>
                <a:gd name="connsiteX4" fmla="*/ 6490 w 95385"/>
                <a:gd name="connsiteY4" fmla="*/ 212822 h 551717"/>
                <a:gd name="connsiteX5" fmla="*/ 4637 w 95385"/>
                <a:gd name="connsiteY5" fmla="*/ 239679 h 551717"/>
                <a:gd name="connsiteX6" fmla="*/ 18756 w 95385"/>
                <a:gd name="connsiteY6" fmla="*/ 398341 h 551717"/>
                <a:gd name="connsiteX7" fmla="*/ 62441 w 95385"/>
                <a:gd name="connsiteY7" fmla="*/ 527377 h 551717"/>
                <a:gd name="connsiteX8" fmla="*/ 94066 w 95385"/>
                <a:gd name="connsiteY8" fmla="*/ 550822 h 551717"/>
                <a:gd name="connsiteX9" fmla="*/ 80488 w 95385"/>
                <a:gd name="connsiteY9" fmla="*/ 383282 h 551717"/>
                <a:gd name="connsiteX10" fmla="*/ 69299 w 95385"/>
                <a:gd name="connsiteY10" fmla="*/ 299998 h 551717"/>
                <a:gd name="connsiteX11" fmla="*/ 61910 w 95385"/>
                <a:gd name="connsiteY11" fmla="*/ 211544 h 551717"/>
                <a:gd name="connsiteX12" fmla="*/ 66001 w 95385"/>
                <a:gd name="connsiteY12" fmla="*/ 95920 h 551717"/>
                <a:gd name="connsiteX13" fmla="*/ 75789 w 95385"/>
                <a:gd name="connsiteY13" fmla="*/ 0 h 551717"/>
                <a:gd name="connsiteX14" fmla="*/ 16050 w 95385"/>
                <a:gd name="connsiteY14" fmla="*/ 139410 h 551717"/>
                <a:gd name="connsiteX15" fmla="*/ 0 w 95385"/>
                <a:gd name="connsiteY15" fmla="*/ 192727 h 551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5385" h="551717">
                  <a:moveTo>
                    <a:pt x="0" y="192721"/>
                  </a:moveTo>
                  <a:cubicBezTo>
                    <a:pt x="709" y="193565"/>
                    <a:pt x="1697" y="193844"/>
                    <a:pt x="1925" y="195413"/>
                  </a:cubicBezTo>
                  <a:cubicBezTo>
                    <a:pt x="2143" y="196943"/>
                    <a:pt x="3365" y="197501"/>
                    <a:pt x="3633" y="198143"/>
                  </a:cubicBezTo>
                  <a:cubicBezTo>
                    <a:pt x="3884" y="198752"/>
                    <a:pt x="4738" y="200131"/>
                    <a:pt x="5000" y="200902"/>
                  </a:cubicBezTo>
                  <a:cubicBezTo>
                    <a:pt x="7076" y="207071"/>
                    <a:pt x="6602" y="206552"/>
                    <a:pt x="6490" y="212822"/>
                  </a:cubicBezTo>
                  <a:cubicBezTo>
                    <a:pt x="6356" y="220623"/>
                    <a:pt x="4944" y="231148"/>
                    <a:pt x="4637" y="239679"/>
                  </a:cubicBezTo>
                  <a:cubicBezTo>
                    <a:pt x="2762" y="291450"/>
                    <a:pt x="7874" y="348017"/>
                    <a:pt x="18756" y="398341"/>
                  </a:cubicBezTo>
                  <a:cubicBezTo>
                    <a:pt x="28539" y="443557"/>
                    <a:pt x="42250" y="486924"/>
                    <a:pt x="62441" y="527377"/>
                  </a:cubicBezTo>
                  <a:cubicBezTo>
                    <a:pt x="71621" y="545763"/>
                    <a:pt x="73133" y="554709"/>
                    <a:pt x="94066" y="550822"/>
                  </a:cubicBezTo>
                  <a:cubicBezTo>
                    <a:pt x="102420" y="515210"/>
                    <a:pt x="67887" y="404628"/>
                    <a:pt x="80488" y="383282"/>
                  </a:cubicBezTo>
                  <a:lnTo>
                    <a:pt x="69299" y="299998"/>
                  </a:lnTo>
                  <a:cubicBezTo>
                    <a:pt x="58506" y="280673"/>
                    <a:pt x="62039" y="237083"/>
                    <a:pt x="61910" y="211544"/>
                  </a:cubicBezTo>
                  <a:cubicBezTo>
                    <a:pt x="60281" y="173643"/>
                    <a:pt x="62268" y="133424"/>
                    <a:pt x="66001" y="95920"/>
                  </a:cubicBezTo>
                  <a:cubicBezTo>
                    <a:pt x="68456" y="71285"/>
                    <a:pt x="85918" y="15947"/>
                    <a:pt x="75789" y="0"/>
                  </a:cubicBezTo>
                  <a:cubicBezTo>
                    <a:pt x="49399" y="12613"/>
                    <a:pt x="23550" y="104373"/>
                    <a:pt x="16050" y="139410"/>
                  </a:cubicBezTo>
                  <a:cubicBezTo>
                    <a:pt x="7813" y="177897"/>
                    <a:pt x="14308" y="185340"/>
                    <a:pt x="0" y="192727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F25E6299-7EF3-4045-24D4-448159FB0BD2}"/>
                </a:ext>
              </a:extLst>
            </p:cNvPr>
            <p:cNvSpPr/>
            <p:nvPr/>
          </p:nvSpPr>
          <p:spPr>
            <a:xfrm>
              <a:off x="7337773" y="2578279"/>
              <a:ext cx="313196" cy="723264"/>
            </a:xfrm>
            <a:custGeom>
              <a:avLst/>
              <a:gdLst>
                <a:gd name="connsiteX0" fmla="*/ 289491 w 313196"/>
                <a:gd name="connsiteY0" fmla="*/ 34998 h 723264"/>
                <a:gd name="connsiteX1" fmla="*/ 246353 w 313196"/>
                <a:gd name="connsiteY1" fmla="*/ 114463 h 723264"/>
                <a:gd name="connsiteX2" fmla="*/ 214611 w 313196"/>
                <a:gd name="connsiteY2" fmla="*/ 180818 h 723264"/>
                <a:gd name="connsiteX3" fmla="*/ 21971 w 313196"/>
                <a:gd name="connsiteY3" fmla="*/ 651220 h 723264"/>
                <a:gd name="connsiteX4" fmla="*/ 0 w 313196"/>
                <a:gd name="connsiteY4" fmla="*/ 723265 h 723264"/>
                <a:gd name="connsiteX5" fmla="*/ 53439 w 313196"/>
                <a:gd name="connsiteY5" fmla="*/ 638964 h 723264"/>
                <a:gd name="connsiteX6" fmla="*/ 69751 w 313196"/>
                <a:gd name="connsiteY6" fmla="*/ 602146 h 723264"/>
                <a:gd name="connsiteX7" fmla="*/ 128698 w 313196"/>
                <a:gd name="connsiteY7" fmla="*/ 481173 h 723264"/>
                <a:gd name="connsiteX8" fmla="*/ 133308 w 313196"/>
                <a:gd name="connsiteY8" fmla="*/ 473513 h 723264"/>
                <a:gd name="connsiteX9" fmla="*/ 139949 w 313196"/>
                <a:gd name="connsiteY9" fmla="*/ 466773 h 723264"/>
                <a:gd name="connsiteX10" fmla="*/ 184007 w 313196"/>
                <a:gd name="connsiteY10" fmla="*/ 359396 h 723264"/>
                <a:gd name="connsiteX11" fmla="*/ 228205 w 313196"/>
                <a:gd name="connsiteY11" fmla="*/ 250852 h 723264"/>
                <a:gd name="connsiteX12" fmla="*/ 306718 w 313196"/>
                <a:gd name="connsiteY12" fmla="*/ 28135 h 723264"/>
                <a:gd name="connsiteX13" fmla="*/ 313197 w 313196"/>
                <a:gd name="connsiteY13" fmla="*/ 0 h 723264"/>
                <a:gd name="connsiteX14" fmla="*/ 289485 w 313196"/>
                <a:gd name="connsiteY14" fmla="*/ 35009 h 723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3196" h="723264">
                  <a:moveTo>
                    <a:pt x="289491" y="34998"/>
                  </a:moveTo>
                  <a:lnTo>
                    <a:pt x="246353" y="114463"/>
                  </a:lnTo>
                  <a:cubicBezTo>
                    <a:pt x="237804" y="138064"/>
                    <a:pt x="225783" y="157249"/>
                    <a:pt x="214611" y="180818"/>
                  </a:cubicBezTo>
                  <a:cubicBezTo>
                    <a:pt x="139943" y="338285"/>
                    <a:pt x="77118" y="481313"/>
                    <a:pt x="21971" y="651220"/>
                  </a:cubicBezTo>
                  <a:lnTo>
                    <a:pt x="0" y="723265"/>
                  </a:lnTo>
                  <a:lnTo>
                    <a:pt x="53439" y="638964"/>
                  </a:lnTo>
                  <a:lnTo>
                    <a:pt x="69751" y="602146"/>
                  </a:lnTo>
                  <a:cubicBezTo>
                    <a:pt x="97715" y="557327"/>
                    <a:pt x="110009" y="516115"/>
                    <a:pt x="128698" y="481173"/>
                  </a:cubicBezTo>
                  <a:cubicBezTo>
                    <a:pt x="130401" y="478002"/>
                    <a:pt x="131282" y="476282"/>
                    <a:pt x="133308" y="473513"/>
                  </a:cubicBezTo>
                  <a:cubicBezTo>
                    <a:pt x="137477" y="467801"/>
                    <a:pt x="135334" y="470760"/>
                    <a:pt x="139949" y="466773"/>
                  </a:cubicBezTo>
                  <a:cubicBezTo>
                    <a:pt x="142382" y="446438"/>
                    <a:pt x="174152" y="383623"/>
                    <a:pt x="184007" y="359396"/>
                  </a:cubicBezTo>
                  <a:cubicBezTo>
                    <a:pt x="199131" y="322221"/>
                    <a:pt x="213456" y="288167"/>
                    <a:pt x="228205" y="250852"/>
                  </a:cubicBezTo>
                  <a:cubicBezTo>
                    <a:pt x="256995" y="178015"/>
                    <a:pt x="283218" y="106059"/>
                    <a:pt x="306718" y="28135"/>
                  </a:cubicBezTo>
                  <a:lnTo>
                    <a:pt x="313197" y="0"/>
                  </a:lnTo>
                  <a:cubicBezTo>
                    <a:pt x="309084" y="10681"/>
                    <a:pt x="298347" y="27058"/>
                    <a:pt x="289485" y="35009"/>
                  </a:cubicBezTo>
                  <a:close/>
                </a:path>
              </a:pathLst>
            </a:custGeom>
            <a:solidFill>
              <a:srgbClr val="FFFFF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C7DE2DF1-4B1E-C5BB-E428-F7125BB56CFE}"/>
                </a:ext>
              </a:extLst>
            </p:cNvPr>
            <p:cNvSpPr/>
            <p:nvPr/>
          </p:nvSpPr>
          <p:spPr>
            <a:xfrm>
              <a:off x="8310941" y="5646444"/>
              <a:ext cx="144240" cy="462958"/>
            </a:xfrm>
            <a:custGeom>
              <a:avLst/>
              <a:gdLst>
                <a:gd name="connsiteX0" fmla="*/ 11 w 144240"/>
                <a:gd name="connsiteY0" fmla="*/ 327010 h 462958"/>
                <a:gd name="connsiteX1" fmla="*/ 167 w 144240"/>
                <a:gd name="connsiteY1" fmla="*/ 330975 h 462958"/>
                <a:gd name="connsiteX2" fmla="*/ 42116 w 144240"/>
                <a:gd name="connsiteY2" fmla="*/ 328132 h 462958"/>
                <a:gd name="connsiteX3" fmla="*/ 39432 w 144240"/>
                <a:gd name="connsiteY3" fmla="*/ 462958 h 462958"/>
                <a:gd name="connsiteX4" fmla="*/ 83094 w 144240"/>
                <a:gd name="connsiteY4" fmla="*/ 404298 h 462958"/>
                <a:gd name="connsiteX5" fmla="*/ 106722 w 144240"/>
                <a:gd name="connsiteY5" fmla="*/ 325894 h 462958"/>
                <a:gd name="connsiteX6" fmla="*/ 125869 w 144240"/>
                <a:gd name="connsiteY6" fmla="*/ 318037 h 462958"/>
                <a:gd name="connsiteX7" fmla="*/ 108904 w 144240"/>
                <a:gd name="connsiteY7" fmla="*/ 319958 h 462958"/>
                <a:gd name="connsiteX8" fmla="*/ 132532 w 144240"/>
                <a:gd name="connsiteY8" fmla="*/ 144791 h 462958"/>
                <a:gd name="connsiteX9" fmla="*/ 142125 w 144240"/>
                <a:gd name="connsiteY9" fmla="*/ 52998 h 462958"/>
                <a:gd name="connsiteX10" fmla="*/ 104194 w 144240"/>
                <a:gd name="connsiteY10" fmla="*/ 674 h 462958"/>
                <a:gd name="connsiteX11" fmla="*/ 71258 w 144240"/>
                <a:gd name="connsiteY11" fmla="*/ 159493 h 462958"/>
                <a:gd name="connsiteX12" fmla="*/ 43651 w 144240"/>
                <a:gd name="connsiteY12" fmla="*/ 324615 h 462958"/>
                <a:gd name="connsiteX13" fmla="*/ 0 w 144240"/>
                <a:gd name="connsiteY13" fmla="*/ 327005 h 462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4240" h="462958">
                  <a:moveTo>
                    <a:pt x="11" y="327010"/>
                  </a:moveTo>
                  <a:lnTo>
                    <a:pt x="167" y="330975"/>
                  </a:lnTo>
                  <a:lnTo>
                    <a:pt x="42116" y="328132"/>
                  </a:lnTo>
                  <a:cubicBezTo>
                    <a:pt x="37730" y="370545"/>
                    <a:pt x="24783" y="425001"/>
                    <a:pt x="39432" y="462958"/>
                  </a:cubicBezTo>
                  <a:cubicBezTo>
                    <a:pt x="62307" y="463042"/>
                    <a:pt x="67938" y="443014"/>
                    <a:pt x="83094" y="404298"/>
                  </a:cubicBezTo>
                  <a:cubicBezTo>
                    <a:pt x="92810" y="379473"/>
                    <a:pt x="100048" y="353789"/>
                    <a:pt x="106722" y="325894"/>
                  </a:cubicBezTo>
                  <a:lnTo>
                    <a:pt x="125869" y="318037"/>
                  </a:lnTo>
                  <a:lnTo>
                    <a:pt x="108904" y="319958"/>
                  </a:lnTo>
                  <a:cubicBezTo>
                    <a:pt x="115244" y="262855"/>
                    <a:pt x="126684" y="205121"/>
                    <a:pt x="132532" y="144791"/>
                  </a:cubicBezTo>
                  <a:cubicBezTo>
                    <a:pt x="135490" y="114288"/>
                    <a:pt x="138280" y="83266"/>
                    <a:pt x="142125" y="52998"/>
                  </a:cubicBezTo>
                  <a:cubicBezTo>
                    <a:pt x="146751" y="16638"/>
                    <a:pt x="147494" y="-4083"/>
                    <a:pt x="104194" y="674"/>
                  </a:cubicBezTo>
                  <a:cubicBezTo>
                    <a:pt x="79930" y="28441"/>
                    <a:pt x="77798" y="115550"/>
                    <a:pt x="71258" y="159493"/>
                  </a:cubicBezTo>
                  <a:cubicBezTo>
                    <a:pt x="62960" y="215306"/>
                    <a:pt x="54248" y="268478"/>
                    <a:pt x="43651" y="324615"/>
                  </a:cubicBezTo>
                  <a:lnTo>
                    <a:pt x="0" y="327005"/>
                  </a:ln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A56E683F-3445-C09A-B7CF-C3443CAF7C4F}"/>
                </a:ext>
              </a:extLst>
            </p:cNvPr>
            <p:cNvSpPr/>
            <p:nvPr/>
          </p:nvSpPr>
          <p:spPr>
            <a:xfrm>
              <a:off x="9317001" y="5243879"/>
              <a:ext cx="187400" cy="538012"/>
            </a:xfrm>
            <a:custGeom>
              <a:avLst/>
              <a:gdLst>
                <a:gd name="connsiteX0" fmla="*/ 147221 w 187400"/>
                <a:gd name="connsiteY0" fmla="*/ 5155 h 538012"/>
                <a:gd name="connsiteX1" fmla="*/ 114708 w 187400"/>
                <a:gd name="connsiteY1" fmla="*/ 115391 h 538012"/>
                <a:gd name="connsiteX2" fmla="*/ 80104 w 187400"/>
                <a:gd name="connsiteY2" fmla="*/ 225783 h 538012"/>
                <a:gd name="connsiteX3" fmla="*/ 80946 w 187400"/>
                <a:gd name="connsiteY3" fmla="*/ 238586 h 538012"/>
                <a:gd name="connsiteX4" fmla="*/ 9013 w 187400"/>
                <a:gd name="connsiteY4" fmla="*/ 475144 h 538012"/>
                <a:gd name="connsiteX5" fmla="*/ 676 w 187400"/>
                <a:gd name="connsiteY5" fmla="*/ 530075 h 538012"/>
                <a:gd name="connsiteX6" fmla="*/ 1875 w 187400"/>
                <a:gd name="connsiteY6" fmla="*/ 533258 h 538012"/>
                <a:gd name="connsiteX7" fmla="*/ 3287 w 187400"/>
                <a:gd name="connsiteY7" fmla="*/ 536401 h 538012"/>
                <a:gd name="connsiteX8" fmla="*/ 187401 w 187400"/>
                <a:gd name="connsiteY8" fmla="*/ 18192 h 538012"/>
                <a:gd name="connsiteX9" fmla="*/ 147215 w 187400"/>
                <a:gd name="connsiteY9" fmla="*/ 5149 h 538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400" h="538012">
                  <a:moveTo>
                    <a:pt x="147221" y="5155"/>
                  </a:moveTo>
                  <a:cubicBezTo>
                    <a:pt x="130992" y="25473"/>
                    <a:pt x="121852" y="87758"/>
                    <a:pt x="114708" y="115391"/>
                  </a:cubicBezTo>
                  <a:cubicBezTo>
                    <a:pt x="104340" y="155503"/>
                    <a:pt x="89083" y="190350"/>
                    <a:pt x="80104" y="225783"/>
                  </a:cubicBezTo>
                  <a:lnTo>
                    <a:pt x="80946" y="238586"/>
                  </a:lnTo>
                  <a:cubicBezTo>
                    <a:pt x="75399" y="272981"/>
                    <a:pt x="9030" y="475055"/>
                    <a:pt x="9013" y="475144"/>
                  </a:cubicBezTo>
                  <a:cubicBezTo>
                    <a:pt x="10648" y="499851"/>
                    <a:pt x="-3158" y="508255"/>
                    <a:pt x="676" y="530075"/>
                  </a:cubicBezTo>
                  <a:cubicBezTo>
                    <a:pt x="810" y="530868"/>
                    <a:pt x="1742" y="533821"/>
                    <a:pt x="1875" y="533258"/>
                  </a:cubicBezTo>
                  <a:cubicBezTo>
                    <a:pt x="2015" y="532688"/>
                    <a:pt x="2646" y="535446"/>
                    <a:pt x="3287" y="536401"/>
                  </a:cubicBezTo>
                  <a:cubicBezTo>
                    <a:pt x="49651" y="569841"/>
                    <a:pt x="180715" y="72297"/>
                    <a:pt x="187401" y="18192"/>
                  </a:cubicBezTo>
                  <a:cubicBezTo>
                    <a:pt x="178020" y="-591"/>
                    <a:pt x="169967" y="-4628"/>
                    <a:pt x="147215" y="5149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2347C138-E35D-0A28-B669-5E53877F2C5A}"/>
                </a:ext>
              </a:extLst>
            </p:cNvPr>
            <p:cNvSpPr/>
            <p:nvPr/>
          </p:nvSpPr>
          <p:spPr>
            <a:xfrm>
              <a:off x="6962198" y="2496440"/>
              <a:ext cx="1422032" cy="735279"/>
            </a:xfrm>
            <a:custGeom>
              <a:avLst/>
              <a:gdLst>
                <a:gd name="connsiteX0" fmla="*/ 43287 w 1422032"/>
                <a:gd name="connsiteY0" fmla="*/ 665532 h 735279"/>
                <a:gd name="connsiteX1" fmla="*/ 607 w 1422032"/>
                <a:gd name="connsiteY1" fmla="*/ 735114 h 735279"/>
                <a:gd name="connsiteX2" fmla="*/ 54510 w 1422032"/>
                <a:gd name="connsiteY2" fmla="*/ 704745 h 735279"/>
                <a:gd name="connsiteX3" fmla="*/ 138849 w 1422032"/>
                <a:gd name="connsiteY3" fmla="*/ 631673 h 735279"/>
                <a:gd name="connsiteX4" fmla="*/ 293190 w 1422032"/>
                <a:gd name="connsiteY4" fmla="*/ 468326 h 735279"/>
                <a:gd name="connsiteX5" fmla="*/ 312046 w 1422032"/>
                <a:gd name="connsiteY5" fmla="*/ 447075 h 735279"/>
                <a:gd name="connsiteX6" fmla="*/ 369749 w 1422032"/>
                <a:gd name="connsiteY6" fmla="*/ 381195 h 735279"/>
                <a:gd name="connsiteX7" fmla="*/ 403361 w 1422032"/>
                <a:gd name="connsiteY7" fmla="*/ 340106 h 735279"/>
                <a:gd name="connsiteX8" fmla="*/ 452375 w 1422032"/>
                <a:gd name="connsiteY8" fmla="*/ 277749 h 735279"/>
                <a:gd name="connsiteX9" fmla="*/ 490082 w 1422032"/>
                <a:gd name="connsiteY9" fmla="*/ 212472 h 735279"/>
                <a:gd name="connsiteX10" fmla="*/ 452592 w 1422032"/>
                <a:gd name="connsiteY10" fmla="*/ 221668 h 735279"/>
                <a:gd name="connsiteX11" fmla="*/ 376440 w 1422032"/>
                <a:gd name="connsiteY11" fmla="*/ 314455 h 735279"/>
                <a:gd name="connsiteX12" fmla="*/ 160378 w 1422032"/>
                <a:gd name="connsiteY12" fmla="*/ 556714 h 735279"/>
                <a:gd name="connsiteX13" fmla="*/ 131281 w 1422032"/>
                <a:gd name="connsiteY13" fmla="*/ 583794 h 735279"/>
                <a:gd name="connsiteX14" fmla="*/ 43276 w 1422032"/>
                <a:gd name="connsiteY14" fmla="*/ 665532 h 735279"/>
                <a:gd name="connsiteX15" fmla="*/ 581257 w 1422032"/>
                <a:gd name="connsiteY15" fmla="*/ 144006 h 735279"/>
                <a:gd name="connsiteX16" fmla="*/ 600923 w 1422032"/>
                <a:gd name="connsiteY16" fmla="*/ 136586 h 735279"/>
                <a:gd name="connsiteX17" fmla="*/ 631700 w 1422032"/>
                <a:gd name="connsiteY17" fmla="*/ 122817 h 735279"/>
                <a:gd name="connsiteX18" fmla="*/ 650406 w 1422032"/>
                <a:gd name="connsiteY18" fmla="*/ 116714 h 735279"/>
                <a:gd name="connsiteX19" fmla="*/ 665066 w 1422032"/>
                <a:gd name="connsiteY19" fmla="*/ 116837 h 735279"/>
                <a:gd name="connsiteX20" fmla="*/ 688778 w 1422032"/>
                <a:gd name="connsiteY20" fmla="*/ 81828 h 735279"/>
                <a:gd name="connsiteX21" fmla="*/ 682298 w 1422032"/>
                <a:gd name="connsiteY21" fmla="*/ 109963 h 735279"/>
                <a:gd name="connsiteX22" fmla="*/ 766598 w 1422032"/>
                <a:gd name="connsiteY22" fmla="*/ 98389 h 735279"/>
                <a:gd name="connsiteX23" fmla="*/ 769349 w 1422032"/>
                <a:gd name="connsiteY23" fmla="*/ 106066 h 735279"/>
                <a:gd name="connsiteX24" fmla="*/ 770544 w 1422032"/>
                <a:gd name="connsiteY24" fmla="*/ 109813 h 735279"/>
                <a:gd name="connsiteX25" fmla="*/ 775823 w 1422032"/>
                <a:gd name="connsiteY25" fmla="*/ 126814 h 735279"/>
                <a:gd name="connsiteX26" fmla="*/ 774026 w 1422032"/>
                <a:gd name="connsiteY26" fmla="*/ 93341 h 735279"/>
                <a:gd name="connsiteX27" fmla="*/ 776292 w 1422032"/>
                <a:gd name="connsiteY27" fmla="*/ 96875 h 735279"/>
                <a:gd name="connsiteX28" fmla="*/ 852427 w 1422032"/>
                <a:gd name="connsiteY28" fmla="*/ 99070 h 735279"/>
                <a:gd name="connsiteX29" fmla="*/ 888483 w 1422032"/>
                <a:gd name="connsiteY29" fmla="*/ 102850 h 735279"/>
                <a:gd name="connsiteX30" fmla="*/ 917820 w 1422032"/>
                <a:gd name="connsiteY30" fmla="*/ 115005 h 735279"/>
                <a:gd name="connsiteX31" fmla="*/ 1035580 w 1422032"/>
                <a:gd name="connsiteY31" fmla="*/ 178205 h 735279"/>
                <a:gd name="connsiteX32" fmla="*/ 1263216 w 1422032"/>
                <a:gd name="connsiteY32" fmla="*/ 356762 h 735279"/>
                <a:gd name="connsiteX33" fmla="*/ 1333888 w 1422032"/>
                <a:gd name="connsiteY33" fmla="*/ 423909 h 735279"/>
                <a:gd name="connsiteX34" fmla="*/ 1422033 w 1422032"/>
                <a:gd name="connsiteY34" fmla="*/ 431855 h 735279"/>
                <a:gd name="connsiteX35" fmla="*/ 1400972 w 1422032"/>
                <a:gd name="connsiteY35" fmla="*/ 389928 h 735279"/>
                <a:gd name="connsiteX36" fmla="*/ 1344502 w 1422032"/>
                <a:gd name="connsiteY36" fmla="*/ 343657 h 735279"/>
                <a:gd name="connsiteX37" fmla="*/ 1154507 w 1422032"/>
                <a:gd name="connsiteY37" fmla="*/ 218870 h 735279"/>
                <a:gd name="connsiteX38" fmla="*/ 1017404 w 1422032"/>
                <a:gd name="connsiteY38" fmla="*/ 135536 h 735279"/>
                <a:gd name="connsiteX39" fmla="*/ 1014882 w 1422032"/>
                <a:gd name="connsiteY39" fmla="*/ 133425 h 735279"/>
                <a:gd name="connsiteX40" fmla="*/ 1009843 w 1422032"/>
                <a:gd name="connsiteY40" fmla="*/ 128763 h 735279"/>
                <a:gd name="connsiteX41" fmla="*/ 1160791 w 1422032"/>
                <a:gd name="connsiteY41" fmla="*/ 176112 h 735279"/>
                <a:gd name="connsiteX42" fmla="*/ 1162878 w 1422032"/>
                <a:gd name="connsiteY42" fmla="*/ 178267 h 735279"/>
                <a:gd name="connsiteX43" fmla="*/ 1203181 w 1422032"/>
                <a:gd name="connsiteY43" fmla="*/ 151192 h 735279"/>
                <a:gd name="connsiteX44" fmla="*/ 845245 w 1422032"/>
                <a:gd name="connsiteY44" fmla="*/ 19270 h 735279"/>
                <a:gd name="connsiteX45" fmla="*/ 640936 w 1422032"/>
                <a:gd name="connsiteY45" fmla="*/ 24194 h 735279"/>
                <a:gd name="connsiteX46" fmla="*/ 531864 w 1422032"/>
                <a:gd name="connsiteY46" fmla="*/ 132292 h 735279"/>
                <a:gd name="connsiteX47" fmla="*/ 581268 w 1422032"/>
                <a:gd name="connsiteY47" fmla="*/ 144012 h 735279"/>
                <a:gd name="connsiteX48" fmla="*/ 896095 w 1422032"/>
                <a:gd name="connsiteY48" fmla="*/ 583225 h 735279"/>
                <a:gd name="connsiteX49" fmla="*/ 908450 w 1422032"/>
                <a:gd name="connsiteY49" fmla="*/ 394216 h 735279"/>
                <a:gd name="connsiteX50" fmla="*/ 820199 w 1422032"/>
                <a:gd name="connsiteY50" fmla="*/ 234404 h 735279"/>
                <a:gd name="connsiteX51" fmla="*/ 862907 w 1422032"/>
                <a:gd name="connsiteY51" fmla="*/ 403340 h 735279"/>
                <a:gd name="connsiteX52" fmla="*/ 896100 w 1422032"/>
                <a:gd name="connsiteY52" fmla="*/ 583230 h 735279"/>
                <a:gd name="connsiteX53" fmla="*/ 852438 w 1422032"/>
                <a:gd name="connsiteY53" fmla="*/ 563816 h 735279"/>
                <a:gd name="connsiteX54" fmla="*/ 823815 w 1422032"/>
                <a:gd name="connsiteY54" fmla="*/ 446227 h 735279"/>
                <a:gd name="connsiteX55" fmla="*/ 797955 w 1422032"/>
                <a:gd name="connsiteY55" fmla="*/ 326795 h 735279"/>
                <a:gd name="connsiteX56" fmla="*/ 843347 w 1422032"/>
                <a:gd name="connsiteY56" fmla="*/ 555435 h 735279"/>
                <a:gd name="connsiteX57" fmla="*/ 852438 w 1422032"/>
                <a:gd name="connsiteY57" fmla="*/ 563816 h 735279"/>
                <a:gd name="connsiteX58" fmla="*/ 446320 w 1422032"/>
                <a:gd name="connsiteY58" fmla="*/ 522252 h 735279"/>
                <a:gd name="connsiteX59" fmla="*/ 403829 w 1422032"/>
                <a:gd name="connsiteY59" fmla="*/ 603286 h 735279"/>
                <a:gd name="connsiteX60" fmla="*/ 369029 w 1422032"/>
                <a:gd name="connsiteY60" fmla="*/ 697486 h 735279"/>
                <a:gd name="connsiteX61" fmla="*/ 367947 w 1422032"/>
                <a:gd name="connsiteY61" fmla="*/ 721138 h 735279"/>
                <a:gd name="connsiteX62" fmla="*/ 385107 w 1422032"/>
                <a:gd name="connsiteY62" fmla="*/ 733662 h 735279"/>
                <a:gd name="connsiteX63" fmla="*/ 397546 w 1422032"/>
                <a:gd name="connsiteY63" fmla="*/ 733065 h 735279"/>
                <a:gd name="connsiteX64" fmla="*/ 590186 w 1422032"/>
                <a:gd name="connsiteY64" fmla="*/ 262662 h 735279"/>
                <a:gd name="connsiteX65" fmla="*/ 621928 w 1422032"/>
                <a:gd name="connsiteY65" fmla="*/ 196307 h 735279"/>
                <a:gd name="connsiteX66" fmla="*/ 570303 w 1422032"/>
                <a:gd name="connsiteY66" fmla="*/ 267112 h 735279"/>
                <a:gd name="connsiteX67" fmla="*/ 446320 w 1422032"/>
                <a:gd name="connsiteY67" fmla="*/ 522258 h 735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1422032" h="735279">
                  <a:moveTo>
                    <a:pt x="43287" y="665532"/>
                  </a:moveTo>
                  <a:cubicBezTo>
                    <a:pt x="34515" y="682589"/>
                    <a:pt x="-5369" y="710758"/>
                    <a:pt x="607" y="735114"/>
                  </a:cubicBezTo>
                  <a:cubicBezTo>
                    <a:pt x="20379" y="737498"/>
                    <a:pt x="39682" y="713505"/>
                    <a:pt x="54510" y="704745"/>
                  </a:cubicBezTo>
                  <a:lnTo>
                    <a:pt x="138849" y="631673"/>
                  </a:lnTo>
                  <a:cubicBezTo>
                    <a:pt x="174335" y="601114"/>
                    <a:pt x="264500" y="505267"/>
                    <a:pt x="293190" y="468326"/>
                  </a:cubicBezTo>
                  <a:cubicBezTo>
                    <a:pt x="299948" y="459622"/>
                    <a:pt x="304931" y="455724"/>
                    <a:pt x="312046" y="447075"/>
                  </a:cubicBezTo>
                  <a:lnTo>
                    <a:pt x="369749" y="381195"/>
                  </a:lnTo>
                  <a:lnTo>
                    <a:pt x="403361" y="340106"/>
                  </a:lnTo>
                  <a:cubicBezTo>
                    <a:pt x="417675" y="315762"/>
                    <a:pt x="434757" y="299731"/>
                    <a:pt x="452375" y="277749"/>
                  </a:cubicBezTo>
                  <a:cubicBezTo>
                    <a:pt x="480489" y="242667"/>
                    <a:pt x="494943" y="238631"/>
                    <a:pt x="490082" y="212472"/>
                  </a:cubicBezTo>
                  <a:cubicBezTo>
                    <a:pt x="468151" y="202282"/>
                    <a:pt x="466789" y="205487"/>
                    <a:pt x="452592" y="221668"/>
                  </a:cubicBezTo>
                  <a:lnTo>
                    <a:pt x="376440" y="314455"/>
                  </a:lnTo>
                  <a:cubicBezTo>
                    <a:pt x="329575" y="371692"/>
                    <a:pt x="218449" y="509818"/>
                    <a:pt x="160378" y="556714"/>
                  </a:cubicBezTo>
                  <a:cubicBezTo>
                    <a:pt x="148352" y="566424"/>
                    <a:pt x="143224" y="573135"/>
                    <a:pt x="131281" y="583794"/>
                  </a:cubicBezTo>
                  <a:lnTo>
                    <a:pt x="43276" y="665532"/>
                  </a:lnTo>
                  <a:close/>
                  <a:moveTo>
                    <a:pt x="581257" y="144006"/>
                  </a:moveTo>
                  <a:cubicBezTo>
                    <a:pt x="590348" y="139673"/>
                    <a:pt x="589371" y="139054"/>
                    <a:pt x="600923" y="136586"/>
                  </a:cubicBezTo>
                  <a:cubicBezTo>
                    <a:pt x="609986" y="129824"/>
                    <a:pt x="618156" y="127484"/>
                    <a:pt x="631700" y="122817"/>
                  </a:cubicBezTo>
                  <a:cubicBezTo>
                    <a:pt x="637074" y="120963"/>
                    <a:pt x="644613" y="118065"/>
                    <a:pt x="650406" y="116714"/>
                  </a:cubicBezTo>
                  <a:cubicBezTo>
                    <a:pt x="664039" y="113554"/>
                    <a:pt x="658576" y="113191"/>
                    <a:pt x="665066" y="116837"/>
                  </a:cubicBezTo>
                  <a:cubicBezTo>
                    <a:pt x="673922" y="108886"/>
                    <a:pt x="684665" y="92509"/>
                    <a:pt x="688778" y="81828"/>
                  </a:cubicBezTo>
                  <a:lnTo>
                    <a:pt x="682298" y="109963"/>
                  </a:lnTo>
                  <a:cubicBezTo>
                    <a:pt x="708019" y="100879"/>
                    <a:pt x="737607" y="99751"/>
                    <a:pt x="766598" y="98389"/>
                  </a:cubicBezTo>
                  <a:lnTo>
                    <a:pt x="769349" y="106066"/>
                  </a:lnTo>
                  <a:cubicBezTo>
                    <a:pt x="769667" y="107082"/>
                    <a:pt x="770181" y="108607"/>
                    <a:pt x="770544" y="109813"/>
                  </a:cubicBezTo>
                  <a:cubicBezTo>
                    <a:pt x="774489" y="122772"/>
                    <a:pt x="770644" y="119383"/>
                    <a:pt x="775823" y="126814"/>
                  </a:cubicBezTo>
                  <a:lnTo>
                    <a:pt x="774026" y="93341"/>
                  </a:lnTo>
                  <a:cubicBezTo>
                    <a:pt x="772586" y="94463"/>
                    <a:pt x="771035" y="93576"/>
                    <a:pt x="776292" y="96875"/>
                  </a:cubicBezTo>
                  <a:cubicBezTo>
                    <a:pt x="802459" y="96674"/>
                    <a:pt x="828570" y="96719"/>
                    <a:pt x="852427" y="99070"/>
                  </a:cubicBezTo>
                  <a:cubicBezTo>
                    <a:pt x="865039" y="100315"/>
                    <a:pt x="877668" y="100935"/>
                    <a:pt x="888483" y="102850"/>
                  </a:cubicBezTo>
                  <a:cubicBezTo>
                    <a:pt x="913980" y="107361"/>
                    <a:pt x="898316" y="107049"/>
                    <a:pt x="917820" y="115005"/>
                  </a:cubicBezTo>
                  <a:cubicBezTo>
                    <a:pt x="951046" y="122923"/>
                    <a:pt x="1010127" y="159992"/>
                    <a:pt x="1035580" y="178205"/>
                  </a:cubicBezTo>
                  <a:cubicBezTo>
                    <a:pt x="1098568" y="223276"/>
                    <a:pt x="1205954" y="303400"/>
                    <a:pt x="1263216" y="356762"/>
                  </a:cubicBezTo>
                  <a:lnTo>
                    <a:pt x="1333888" y="423909"/>
                  </a:lnTo>
                  <a:cubicBezTo>
                    <a:pt x="1342666" y="407002"/>
                    <a:pt x="1368621" y="443535"/>
                    <a:pt x="1422033" y="431855"/>
                  </a:cubicBezTo>
                  <a:cubicBezTo>
                    <a:pt x="1421826" y="404758"/>
                    <a:pt x="1409884" y="409900"/>
                    <a:pt x="1400972" y="389928"/>
                  </a:cubicBezTo>
                  <a:lnTo>
                    <a:pt x="1344502" y="343657"/>
                  </a:lnTo>
                  <a:cubicBezTo>
                    <a:pt x="1303206" y="312356"/>
                    <a:pt x="1161924" y="229781"/>
                    <a:pt x="1154507" y="218870"/>
                  </a:cubicBezTo>
                  <a:lnTo>
                    <a:pt x="1017404" y="135536"/>
                  </a:lnTo>
                  <a:cubicBezTo>
                    <a:pt x="1016601" y="134911"/>
                    <a:pt x="1015613" y="134023"/>
                    <a:pt x="1014882" y="133425"/>
                  </a:cubicBezTo>
                  <a:lnTo>
                    <a:pt x="1009843" y="128763"/>
                  </a:lnTo>
                  <a:cubicBezTo>
                    <a:pt x="1040117" y="132755"/>
                    <a:pt x="1134607" y="163984"/>
                    <a:pt x="1160791" y="176112"/>
                  </a:cubicBezTo>
                  <a:lnTo>
                    <a:pt x="1162878" y="178267"/>
                  </a:lnTo>
                  <a:cubicBezTo>
                    <a:pt x="1172873" y="160104"/>
                    <a:pt x="1182226" y="159657"/>
                    <a:pt x="1203181" y="151192"/>
                  </a:cubicBezTo>
                  <a:cubicBezTo>
                    <a:pt x="1087273" y="99461"/>
                    <a:pt x="976856" y="56936"/>
                    <a:pt x="845245" y="19270"/>
                  </a:cubicBezTo>
                  <a:cubicBezTo>
                    <a:pt x="773736" y="-1194"/>
                    <a:pt x="705179" y="-13087"/>
                    <a:pt x="640936" y="24194"/>
                  </a:cubicBezTo>
                  <a:cubicBezTo>
                    <a:pt x="612743" y="40554"/>
                    <a:pt x="539883" y="105201"/>
                    <a:pt x="531864" y="132292"/>
                  </a:cubicBezTo>
                  <a:cubicBezTo>
                    <a:pt x="519386" y="174403"/>
                    <a:pt x="576017" y="145810"/>
                    <a:pt x="581268" y="144012"/>
                  </a:cubicBezTo>
                  <a:close/>
                  <a:moveTo>
                    <a:pt x="896095" y="583225"/>
                  </a:moveTo>
                  <a:cubicBezTo>
                    <a:pt x="921006" y="539383"/>
                    <a:pt x="949517" y="613046"/>
                    <a:pt x="908450" y="394216"/>
                  </a:cubicBezTo>
                  <a:cubicBezTo>
                    <a:pt x="895073" y="322925"/>
                    <a:pt x="872495" y="257235"/>
                    <a:pt x="820199" y="234404"/>
                  </a:cubicBezTo>
                  <a:cubicBezTo>
                    <a:pt x="837075" y="279871"/>
                    <a:pt x="852818" y="354696"/>
                    <a:pt x="862907" y="403340"/>
                  </a:cubicBezTo>
                  <a:cubicBezTo>
                    <a:pt x="869342" y="434339"/>
                    <a:pt x="887484" y="567993"/>
                    <a:pt x="896100" y="583230"/>
                  </a:cubicBezTo>
                  <a:close/>
                  <a:moveTo>
                    <a:pt x="852438" y="563816"/>
                  </a:moveTo>
                  <a:cubicBezTo>
                    <a:pt x="844039" y="524547"/>
                    <a:pt x="832884" y="486540"/>
                    <a:pt x="823815" y="446227"/>
                  </a:cubicBezTo>
                  <a:cubicBezTo>
                    <a:pt x="817314" y="417332"/>
                    <a:pt x="810779" y="347376"/>
                    <a:pt x="797955" y="326795"/>
                  </a:cubicBezTo>
                  <a:cubicBezTo>
                    <a:pt x="798636" y="350067"/>
                    <a:pt x="825624" y="531018"/>
                    <a:pt x="843347" y="555435"/>
                  </a:cubicBezTo>
                  <a:cubicBezTo>
                    <a:pt x="850792" y="565698"/>
                    <a:pt x="847047" y="559779"/>
                    <a:pt x="852438" y="563816"/>
                  </a:cubicBezTo>
                  <a:close/>
                  <a:moveTo>
                    <a:pt x="446320" y="522252"/>
                  </a:moveTo>
                  <a:cubicBezTo>
                    <a:pt x="442810" y="541689"/>
                    <a:pt x="415041" y="581226"/>
                    <a:pt x="403829" y="603286"/>
                  </a:cubicBezTo>
                  <a:cubicBezTo>
                    <a:pt x="390916" y="628697"/>
                    <a:pt x="371022" y="666553"/>
                    <a:pt x="369029" y="697486"/>
                  </a:cubicBezTo>
                  <a:lnTo>
                    <a:pt x="367947" y="721138"/>
                  </a:lnTo>
                  <a:cubicBezTo>
                    <a:pt x="374465" y="725772"/>
                    <a:pt x="378946" y="728162"/>
                    <a:pt x="385107" y="733662"/>
                  </a:cubicBezTo>
                  <a:lnTo>
                    <a:pt x="397546" y="733065"/>
                  </a:lnTo>
                  <a:cubicBezTo>
                    <a:pt x="452693" y="563157"/>
                    <a:pt x="515513" y="420124"/>
                    <a:pt x="590186" y="262662"/>
                  </a:cubicBezTo>
                  <a:cubicBezTo>
                    <a:pt x="601358" y="239094"/>
                    <a:pt x="613379" y="219914"/>
                    <a:pt x="621928" y="196307"/>
                  </a:cubicBezTo>
                  <a:cubicBezTo>
                    <a:pt x="589578" y="191394"/>
                    <a:pt x="590778" y="215263"/>
                    <a:pt x="570303" y="267112"/>
                  </a:cubicBezTo>
                  <a:cubicBezTo>
                    <a:pt x="550174" y="318096"/>
                    <a:pt x="476231" y="504050"/>
                    <a:pt x="446320" y="522258"/>
                  </a:cubicBezTo>
                  <a:close/>
                </a:path>
              </a:pathLst>
            </a:custGeom>
            <a:solidFill>
              <a:srgbClr val="BBE3F8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6FA157B9-26FE-0567-1B42-8D11C936D21C}"/>
                </a:ext>
              </a:extLst>
            </p:cNvPr>
            <p:cNvSpPr/>
            <p:nvPr/>
          </p:nvSpPr>
          <p:spPr>
            <a:xfrm>
              <a:off x="8102495" y="5385780"/>
              <a:ext cx="80108" cy="788184"/>
            </a:xfrm>
            <a:custGeom>
              <a:avLst/>
              <a:gdLst>
                <a:gd name="connsiteX0" fmla="*/ 5884 w 80108"/>
                <a:gd name="connsiteY0" fmla="*/ 573391 h 788184"/>
                <a:gd name="connsiteX1" fmla="*/ 3590 w 80108"/>
                <a:gd name="connsiteY1" fmla="*/ 599187 h 788184"/>
                <a:gd name="connsiteX2" fmla="*/ 18222 w 80108"/>
                <a:gd name="connsiteY2" fmla="*/ 615078 h 788184"/>
                <a:gd name="connsiteX3" fmla="*/ 22290 w 80108"/>
                <a:gd name="connsiteY3" fmla="*/ 574904 h 788184"/>
                <a:gd name="connsiteX4" fmla="*/ 58452 w 80108"/>
                <a:gd name="connsiteY4" fmla="*/ 788185 h 788184"/>
                <a:gd name="connsiteX5" fmla="*/ 80016 w 80108"/>
                <a:gd name="connsiteY5" fmla="*/ 751657 h 788184"/>
                <a:gd name="connsiteX6" fmla="*/ 64836 w 80108"/>
                <a:gd name="connsiteY6" fmla="*/ 584307 h 788184"/>
                <a:gd name="connsiteX7" fmla="*/ 50651 w 80108"/>
                <a:gd name="connsiteY7" fmla="*/ 516311 h 788184"/>
                <a:gd name="connsiteX8" fmla="*/ 26476 w 80108"/>
                <a:gd name="connsiteY8" fmla="*/ 461876 h 788184"/>
                <a:gd name="connsiteX9" fmla="*/ 56298 w 80108"/>
                <a:gd name="connsiteY9" fmla="*/ 86623 h 788184"/>
                <a:gd name="connsiteX10" fmla="*/ 58943 w 80108"/>
                <a:gd name="connsiteY10" fmla="*/ 6695 h 788184"/>
                <a:gd name="connsiteX11" fmla="*/ 58056 w 80108"/>
                <a:gd name="connsiteY11" fmla="*/ 0 h 788184"/>
                <a:gd name="connsiteX12" fmla="*/ 10867 w 80108"/>
                <a:gd name="connsiteY12" fmla="*/ 267871 h 788184"/>
                <a:gd name="connsiteX13" fmla="*/ 5884 w 80108"/>
                <a:gd name="connsiteY13" fmla="*/ 573402 h 788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0108" h="788184">
                  <a:moveTo>
                    <a:pt x="5884" y="573391"/>
                  </a:moveTo>
                  <a:cubicBezTo>
                    <a:pt x="4494" y="581476"/>
                    <a:pt x="2742" y="590605"/>
                    <a:pt x="3590" y="599187"/>
                  </a:cubicBezTo>
                  <a:cubicBezTo>
                    <a:pt x="5644" y="619824"/>
                    <a:pt x="4773" y="612722"/>
                    <a:pt x="18222" y="615078"/>
                  </a:cubicBezTo>
                  <a:lnTo>
                    <a:pt x="22290" y="574904"/>
                  </a:lnTo>
                  <a:cubicBezTo>
                    <a:pt x="44261" y="585714"/>
                    <a:pt x="37040" y="735018"/>
                    <a:pt x="58452" y="788185"/>
                  </a:cubicBezTo>
                  <a:cubicBezTo>
                    <a:pt x="83241" y="787252"/>
                    <a:pt x="79614" y="778435"/>
                    <a:pt x="80016" y="751657"/>
                  </a:cubicBezTo>
                  <a:cubicBezTo>
                    <a:pt x="81249" y="669255"/>
                    <a:pt x="69887" y="650288"/>
                    <a:pt x="64836" y="584307"/>
                  </a:cubicBezTo>
                  <a:cubicBezTo>
                    <a:pt x="57582" y="569684"/>
                    <a:pt x="54618" y="535267"/>
                    <a:pt x="50651" y="516311"/>
                  </a:cubicBezTo>
                  <a:cubicBezTo>
                    <a:pt x="41672" y="473468"/>
                    <a:pt x="47185" y="470190"/>
                    <a:pt x="26476" y="461876"/>
                  </a:cubicBezTo>
                  <a:cubicBezTo>
                    <a:pt x="26386" y="405488"/>
                    <a:pt x="41794" y="122447"/>
                    <a:pt x="56298" y="86623"/>
                  </a:cubicBezTo>
                  <a:lnTo>
                    <a:pt x="58943" y="6695"/>
                  </a:lnTo>
                  <a:lnTo>
                    <a:pt x="58056" y="0"/>
                  </a:lnTo>
                  <a:cubicBezTo>
                    <a:pt x="35806" y="88773"/>
                    <a:pt x="19824" y="172381"/>
                    <a:pt x="10867" y="267871"/>
                  </a:cubicBezTo>
                  <a:cubicBezTo>
                    <a:pt x="5588" y="324203"/>
                    <a:pt x="-7599" y="529398"/>
                    <a:pt x="5884" y="573402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0BD94853-3702-77FA-1323-70A018EF8566}"/>
                </a:ext>
              </a:extLst>
            </p:cNvPr>
            <p:cNvSpPr/>
            <p:nvPr/>
          </p:nvSpPr>
          <p:spPr>
            <a:xfrm>
              <a:off x="7809200" y="3335145"/>
              <a:ext cx="225130" cy="853081"/>
            </a:xfrm>
            <a:custGeom>
              <a:avLst/>
              <a:gdLst>
                <a:gd name="connsiteX0" fmla="*/ 44962 w 225130"/>
                <a:gd name="connsiteY0" fmla="*/ 203878 h 853081"/>
                <a:gd name="connsiteX1" fmla="*/ 77285 w 225130"/>
                <a:gd name="connsiteY1" fmla="*/ 350781 h 853081"/>
                <a:gd name="connsiteX2" fmla="*/ 126399 w 225130"/>
                <a:gd name="connsiteY2" fmla="*/ 564480 h 853081"/>
                <a:gd name="connsiteX3" fmla="*/ 190297 w 225130"/>
                <a:gd name="connsiteY3" fmla="*/ 843646 h 853081"/>
                <a:gd name="connsiteX4" fmla="*/ 225130 w 225130"/>
                <a:gd name="connsiteY4" fmla="*/ 853082 h 853081"/>
                <a:gd name="connsiteX5" fmla="*/ 169342 w 225130"/>
                <a:gd name="connsiteY5" fmla="*/ 670132 h 853081"/>
                <a:gd name="connsiteX6" fmla="*/ 26675 w 225130"/>
                <a:gd name="connsiteY6" fmla="*/ 94574 h 853081"/>
                <a:gd name="connsiteX7" fmla="*/ 107688 w 225130"/>
                <a:gd name="connsiteY7" fmla="*/ 140437 h 853081"/>
                <a:gd name="connsiteX8" fmla="*/ 132650 w 225130"/>
                <a:gd name="connsiteY8" fmla="*/ 159393 h 853081"/>
                <a:gd name="connsiteX9" fmla="*/ 117409 w 225130"/>
                <a:gd name="connsiteY9" fmla="*/ 82374 h 853081"/>
                <a:gd name="connsiteX10" fmla="*/ 100489 w 225130"/>
                <a:gd name="connsiteY10" fmla="*/ 3222 h 853081"/>
                <a:gd name="connsiteX11" fmla="*/ 49243 w 225130"/>
                <a:gd name="connsiteY11" fmla="*/ 13741 h 853081"/>
                <a:gd name="connsiteX12" fmla="*/ 0 w 225130"/>
                <a:gd name="connsiteY12" fmla="*/ 0 h 853081"/>
                <a:gd name="connsiteX13" fmla="*/ 9632 w 225130"/>
                <a:gd name="connsiteY13" fmla="*/ 53468 h 853081"/>
                <a:gd name="connsiteX14" fmla="*/ 20425 w 225130"/>
                <a:gd name="connsiteY14" fmla="*/ 103000 h 853081"/>
                <a:gd name="connsiteX15" fmla="*/ 44968 w 225130"/>
                <a:gd name="connsiteY15" fmla="*/ 203878 h 853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5130" h="853081">
                  <a:moveTo>
                    <a:pt x="44962" y="203878"/>
                  </a:moveTo>
                  <a:lnTo>
                    <a:pt x="77285" y="350781"/>
                  </a:lnTo>
                  <a:lnTo>
                    <a:pt x="126399" y="564480"/>
                  </a:lnTo>
                  <a:lnTo>
                    <a:pt x="190297" y="843646"/>
                  </a:lnTo>
                  <a:lnTo>
                    <a:pt x="225130" y="853082"/>
                  </a:lnTo>
                  <a:lnTo>
                    <a:pt x="169342" y="670132"/>
                  </a:lnTo>
                  <a:cubicBezTo>
                    <a:pt x="127097" y="517276"/>
                    <a:pt x="52178" y="234085"/>
                    <a:pt x="26675" y="94574"/>
                  </a:cubicBezTo>
                  <a:cubicBezTo>
                    <a:pt x="53702" y="101665"/>
                    <a:pt x="86024" y="123832"/>
                    <a:pt x="107688" y="140437"/>
                  </a:cubicBezTo>
                  <a:cubicBezTo>
                    <a:pt x="117911" y="148277"/>
                    <a:pt x="122186" y="154469"/>
                    <a:pt x="132650" y="159393"/>
                  </a:cubicBezTo>
                  <a:cubicBezTo>
                    <a:pt x="132650" y="139086"/>
                    <a:pt x="121723" y="100615"/>
                    <a:pt x="117409" y="82374"/>
                  </a:cubicBezTo>
                  <a:cubicBezTo>
                    <a:pt x="112520" y="61709"/>
                    <a:pt x="100963" y="23473"/>
                    <a:pt x="100489" y="3222"/>
                  </a:cubicBezTo>
                  <a:cubicBezTo>
                    <a:pt x="80750" y="6940"/>
                    <a:pt x="80265" y="20078"/>
                    <a:pt x="49243" y="13741"/>
                  </a:cubicBezTo>
                  <a:cubicBezTo>
                    <a:pt x="34823" y="10799"/>
                    <a:pt x="15910" y="4076"/>
                    <a:pt x="0" y="0"/>
                  </a:cubicBezTo>
                  <a:cubicBezTo>
                    <a:pt x="0" y="23177"/>
                    <a:pt x="5067" y="33390"/>
                    <a:pt x="9632" y="53468"/>
                  </a:cubicBezTo>
                  <a:cubicBezTo>
                    <a:pt x="13890" y="72173"/>
                    <a:pt x="16775" y="85395"/>
                    <a:pt x="20425" y="103000"/>
                  </a:cubicBezTo>
                  <a:cubicBezTo>
                    <a:pt x="26815" y="133832"/>
                    <a:pt x="35330" y="173972"/>
                    <a:pt x="44968" y="203878"/>
                  </a:cubicBezTo>
                  <a:close/>
                </a:path>
              </a:pathLst>
            </a:custGeom>
            <a:solidFill>
              <a:srgbClr val="AC6249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FA490DE9-735A-3CCF-6F53-10BBC17EB984}"/>
                </a:ext>
              </a:extLst>
            </p:cNvPr>
            <p:cNvSpPr/>
            <p:nvPr/>
          </p:nvSpPr>
          <p:spPr>
            <a:xfrm>
              <a:off x="8873427" y="3555561"/>
              <a:ext cx="230906" cy="282382"/>
            </a:xfrm>
            <a:custGeom>
              <a:avLst/>
              <a:gdLst>
                <a:gd name="connsiteX0" fmla="*/ 109557 w 230906"/>
                <a:gd name="connsiteY0" fmla="*/ 68069 h 282382"/>
                <a:gd name="connsiteX1" fmla="*/ 45275 w 230906"/>
                <a:gd name="connsiteY1" fmla="*/ 180796 h 282382"/>
                <a:gd name="connsiteX2" fmla="*/ 0 w 230906"/>
                <a:gd name="connsiteY2" fmla="*/ 268050 h 282382"/>
                <a:gd name="connsiteX3" fmla="*/ 8650 w 230906"/>
                <a:gd name="connsiteY3" fmla="*/ 273270 h 282382"/>
                <a:gd name="connsiteX4" fmla="*/ 20977 w 230906"/>
                <a:gd name="connsiteY4" fmla="*/ 277503 h 282382"/>
                <a:gd name="connsiteX5" fmla="*/ 49477 w 230906"/>
                <a:gd name="connsiteY5" fmla="*/ 282383 h 282382"/>
                <a:gd name="connsiteX6" fmla="*/ 139547 w 230906"/>
                <a:gd name="connsiteY6" fmla="*/ 150248 h 282382"/>
                <a:gd name="connsiteX7" fmla="*/ 185341 w 230906"/>
                <a:gd name="connsiteY7" fmla="*/ 83446 h 282382"/>
                <a:gd name="connsiteX8" fmla="*/ 230906 w 230906"/>
                <a:gd name="connsiteY8" fmla="*/ 15640 h 282382"/>
                <a:gd name="connsiteX9" fmla="*/ 227881 w 230906"/>
                <a:gd name="connsiteY9" fmla="*/ 14417 h 282382"/>
                <a:gd name="connsiteX10" fmla="*/ 191641 w 230906"/>
                <a:gd name="connsiteY10" fmla="*/ 5908 h 282382"/>
                <a:gd name="connsiteX11" fmla="*/ 149759 w 230906"/>
                <a:gd name="connsiteY11" fmla="*/ 174 h 282382"/>
                <a:gd name="connsiteX12" fmla="*/ 109557 w 230906"/>
                <a:gd name="connsiteY12" fmla="*/ 68069 h 282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06" h="282382">
                  <a:moveTo>
                    <a:pt x="109557" y="68069"/>
                  </a:moveTo>
                  <a:cubicBezTo>
                    <a:pt x="100416" y="86919"/>
                    <a:pt x="56118" y="171242"/>
                    <a:pt x="45275" y="180796"/>
                  </a:cubicBezTo>
                  <a:lnTo>
                    <a:pt x="0" y="268050"/>
                  </a:lnTo>
                  <a:cubicBezTo>
                    <a:pt x="3594" y="270858"/>
                    <a:pt x="2645" y="270546"/>
                    <a:pt x="8650" y="273270"/>
                  </a:cubicBezTo>
                  <a:cubicBezTo>
                    <a:pt x="14135" y="275760"/>
                    <a:pt x="15508" y="276028"/>
                    <a:pt x="20977" y="277503"/>
                  </a:cubicBezTo>
                  <a:cubicBezTo>
                    <a:pt x="31050" y="280211"/>
                    <a:pt x="38779" y="281540"/>
                    <a:pt x="49477" y="282383"/>
                  </a:cubicBezTo>
                  <a:cubicBezTo>
                    <a:pt x="80644" y="240568"/>
                    <a:pt x="109005" y="194246"/>
                    <a:pt x="139547" y="150248"/>
                  </a:cubicBezTo>
                  <a:cubicBezTo>
                    <a:pt x="155340" y="127501"/>
                    <a:pt x="168170" y="107841"/>
                    <a:pt x="185341" y="83446"/>
                  </a:cubicBezTo>
                  <a:cubicBezTo>
                    <a:pt x="197032" y="66835"/>
                    <a:pt x="223428" y="32033"/>
                    <a:pt x="230906" y="15640"/>
                  </a:cubicBezTo>
                  <a:cubicBezTo>
                    <a:pt x="229957" y="15104"/>
                    <a:pt x="228406" y="13507"/>
                    <a:pt x="227881" y="14417"/>
                  </a:cubicBezTo>
                  <a:lnTo>
                    <a:pt x="191641" y="5908"/>
                  </a:lnTo>
                  <a:cubicBezTo>
                    <a:pt x="175809" y="2720"/>
                    <a:pt x="166490" y="-832"/>
                    <a:pt x="149759" y="174"/>
                  </a:cubicBezTo>
                  <a:cubicBezTo>
                    <a:pt x="138632" y="9548"/>
                    <a:pt x="116633" y="52463"/>
                    <a:pt x="109557" y="68069"/>
                  </a:cubicBezTo>
                  <a:close/>
                </a:path>
              </a:pathLst>
            </a:custGeom>
            <a:solidFill>
              <a:srgbClr val="FFFAC7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0162E8DC-5F97-5BDD-9055-8333DE27D732}"/>
                </a:ext>
              </a:extLst>
            </p:cNvPr>
            <p:cNvSpPr/>
            <p:nvPr/>
          </p:nvSpPr>
          <p:spPr>
            <a:xfrm>
              <a:off x="7734832" y="2589787"/>
              <a:ext cx="135383" cy="636663"/>
            </a:xfrm>
            <a:custGeom>
              <a:avLst/>
              <a:gdLst>
                <a:gd name="connsiteX0" fmla="*/ 3188 w 135383"/>
                <a:gd name="connsiteY0" fmla="*/ 33473 h 636663"/>
                <a:gd name="connsiteX1" fmla="*/ 25321 w 135383"/>
                <a:gd name="connsiteY1" fmla="*/ 233448 h 636663"/>
                <a:gd name="connsiteX2" fmla="*/ 51181 w 135383"/>
                <a:gd name="connsiteY2" fmla="*/ 352880 h 636663"/>
                <a:gd name="connsiteX3" fmla="*/ 79803 w 135383"/>
                <a:gd name="connsiteY3" fmla="*/ 470469 h 636663"/>
                <a:gd name="connsiteX4" fmla="*/ 100055 w 135383"/>
                <a:gd name="connsiteY4" fmla="*/ 542726 h 636663"/>
                <a:gd name="connsiteX5" fmla="*/ 135363 w 135383"/>
                <a:gd name="connsiteY5" fmla="*/ 636664 h 636663"/>
                <a:gd name="connsiteX6" fmla="*/ 131596 w 135383"/>
                <a:gd name="connsiteY6" fmla="*/ 540571 h 636663"/>
                <a:gd name="connsiteX7" fmla="*/ 130173 w 135383"/>
                <a:gd name="connsiteY7" fmla="*/ 537277 h 636663"/>
                <a:gd name="connsiteX8" fmla="*/ 126725 w 135383"/>
                <a:gd name="connsiteY8" fmla="*/ 526780 h 636663"/>
                <a:gd name="connsiteX9" fmla="*/ 124850 w 135383"/>
                <a:gd name="connsiteY9" fmla="*/ 515685 h 636663"/>
                <a:gd name="connsiteX10" fmla="*/ 123460 w 135383"/>
                <a:gd name="connsiteY10" fmla="*/ 489883 h 636663"/>
                <a:gd name="connsiteX11" fmla="*/ 90267 w 135383"/>
                <a:gd name="connsiteY11" fmla="*/ 309993 h 636663"/>
                <a:gd name="connsiteX12" fmla="*/ 47559 w 135383"/>
                <a:gd name="connsiteY12" fmla="*/ 141057 h 636663"/>
                <a:gd name="connsiteX13" fmla="*/ 3651 w 135383"/>
                <a:gd name="connsiteY13" fmla="*/ 3534 h 636663"/>
                <a:gd name="connsiteX14" fmla="*/ 1386 w 135383"/>
                <a:gd name="connsiteY14" fmla="*/ 0 h 636663"/>
                <a:gd name="connsiteX15" fmla="*/ 3183 w 135383"/>
                <a:gd name="connsiteY15" fmla="*/ 33473 h 636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5383" h="636663">
                  <a:moveTo>
                    <a:pt x="3188" y="33473"/>
                  </a:moveTo>
                  <a:cubicBezTo>
                    <a:pt x="-350" y="97679"/>
                    <a:pt x="28395" y="179651"/>
                    <a:pt x="25321" y="233448"/>
                  </a:cubicBezTo>
                  <a:cubicBezTo>
                    <a:pt x="38145" y="254029"/>
                    <a:pt x="44680" y="323985"/>
                    <a:pt x="51181" y="352880"/>
                  </a:cubicBezTo>
                  <a:cubicBezTo>
                    <a:pt x="60255" y="393193"/>
                    <a:pt x="71405" y="431200"/>
                    <a:pt x="79803" y="470469"/>
                  </a:cubicBezTo>
                  <a:lnTo>
                    <a:pt x="100055" y="542726"/>
                  </a:lnTo>
                  <a:lnTo>
                    <a:pt x="135363" y="636664"/>
                  </a:lnTo>
                  <a:cubicBezTo>
                    <a:pt x="135921" y="606161"/>
                    <a:pt x="124900" y="568047"/>
                    <a:pt x="131596" y="540571"/>
                  </a:cubicBezTo>
                  <a:cubicBezTo>
                    <a:pt x="130999" y="539532"/>
                    <a:pt x="130486" y="538153"/>
                    <a:pt x="130173" y="537277"/>
                  </a:cubicBezTo>
                  <a:lnTo>
                    <a:pt x="126725" y="526780"/>
                  </a:lnTo>
                  <a:cubicBezTo>
                    <a:pt x="126407" y="525490"/>
                    <a:pt x="125073" y="517321"/>
                    <a:pt x="124850" y="515685"/>
                  </a:cubicBezTo>
                  <a:cubicBezTo>
                    <a:pt x="123460" y="505484"/>
                    <a:pt x="123181" y="500252"/>
                    <a:pt x="123460" y="489883"/>
                  </a:cubicBezTo>
                  <a:cubicBezTo>
                    <a:pt x="114849" y="474646"/>
                    <a:pt x="96701" y="340993"/>
                    <a:pt x="90267" y="309993"/>
                  </a:cubicBezTo>
                  <a:cubicBezTo>
                    <a:pt x="80177" y="261349"/>
                    <a:pt x="64440" y="186524"/>
                    <a:pt x="47559" y="141057"/>
                  </a:cubicBezTo>
                  <a:lnTo>
                    <a:pt x="3651" y="3534"/>
                  </a:lnTo>
                  <a:cubicBezTo>
                    <a:pt x="-1606" y="240"/>
                    <a:pt x="-54" y="1122"/>
                    <a:pt x="1386" y="0"/>
                  </a:cubicBezTo>
                  <a:lnTo>
                    <a:pt x="3183" y="33473"/>
                  </a:lnTo>
                  <a:close/>
                </a:path>
              </a:pathLst>
            </a:custGeom>
            <a:solidFill>
              <a:srgbClr val="FFFFF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8EADCB1E-2FDB-F200-CDF3-8120979B413B}"/>
                </a:ext>
              </a:extLst>
            </p:cNvPr>
            <p:cNvSpPr/>
            <p:nvPr/>
          </p:nvSpPr>
          <p:spPr>
            <a:xfrm>
              <a:off x="7880006" y="2611451"/>
              <a:ext cx="469764" cy="368268"/>
            </a:xfrm>
            <a:custGeom>
              <a:avLst/>
              <a:gdLst>
                <a:gd name="connsiteX0" fmla="*/ 416068 w 469764"/>
                <a:gd name="connsiteY0" fmla="*/ 308904 h 368268"/>
                <a:gd name="connsiteX1" fmla="*/ 345396 w 469764"/>
                <a:gd name="connsiteY1" fmla="*/ 241756 h 368268"/>
                <a:gd name="connsiteX2" fmla="*/ 117761 w 469764"/>
                <a:gd name="connsiteY2" fmla="*/ 63200 h 368268"/>
                <a:gd name="connsiteX3" fmla="*/ 0 w 469764"/>
                <a:gd name="connsiteY3" fmla="*/ 0 h 368268"/>
                <a:gd name="connsiteX4" fmla="*/ 220197 w 469764"/>
                <a:gd name="connsiteY4" fmla="*/ 198043 h 368268"/>
                <a:gd name="connsiteX5" fmla="*/ 469764 w 469764"/>
                <a:gd name="connsiteY5" fmla="*/ 368268 h 368268"/>
                <a:gd name="connsiteX6" fmla="*/ 416068 w 469764"/>
                <a:gd name="connsiteY6" fmla="*/ 308910 h 368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9764" h="368268">
                  <a:moveTo>
                    <a:pt x="416068" y="308904"/>
                  </a:moveTo>
                  <a:lnTo>
                    <a:pt x="345396" y="241756"/>
                  </a:lnTo>
                  <a:cubicBezTo>
                    <a:pt x="288135" y="188394"/>
                    <a:pt x="180748" y="108271"/>
                    <a:pt x="117761" y="63200"/>
                  </a:cubicBezTo>
                  <a:cubicBezTo>
                    <a:pt x="92308" y="44987"/>
                    <a:pt x="33227" y="7917"/>
                    <a:pt x="0" y="0"/>
                  </a:cubicBezTo>
                  <a:cubicBezTo>
                    <a:pt x="25503" y="34618"/>
                    <a:pt x="171931" y="159008"/>
                    <a:pt x="220197" y="198043"/>
                  </a:cubicBezTo>
                  <a:cubicBezTo>
                    <a:pt x="258563" y="229076"/>
                    <a:pt x="423189" y="354298"/>
                    <a:pt x="469764" y="368268"/>
                  </a:cubicBezTo>
                  <a:cubicBezTo>
                    <a:pt x="448357" y="334789"/>
                    <a:pt x="427603" y="323036"/>
                    <a:pt x="416068" y="308910"/>
                  </a:cubicBezTo>
                  <a:close/>
                </a:path>
              </a:pathLst>
            </a:custGeom>
            <a:solidFill>
              <a:srgbClr val="FFFFF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97DA8B0E-97E1-91A3-0DFE-8D2E935F20F8}"/>
                </a:ext>
              </a:extLst>
            </p:cNvPr>
            <p:cNvSpPr/>
            <p:nvPr/>
          </p:nvSpPr>
          <p:spPr>
            <a:xfrm>
              <a:off x="8989997" y="5171255"/>
              <a:ext cx="277786" cy="752421"/>
            </a:xfrm>
            <a:custGeom>
              <a:avLst/>
              <a:gdLst>
                <a:gd name="connsiteX0" fmla="*/ 89429 w 277786"/>
                <a:gd name="connsiteY0" fmla="*/ 517812 h 752421"/>
                <a:gd name="connsiteX1" fmla="*/ 174 w 277786"/>
                <a:gd name="connsiteY1" fmla="*/ 752422 h 752421"/>
                <a:gd name="connsiteX2" fmla="*/ 70121 w 277786"/>
                <a:gd name="connsiteY2" fmla="*/ 620689 h 752421"/>
                <a:gd name="connsiteX3" fmla="*/ 126875 w 277786"/>
                <a:gd name="connsiteY3" fmla="*/ 477415 h 752421"/>
                <a:gd name="connsiteX4" fmla="*/ 245774 w 277786"/>
                <a:gd name="connsiteY4" fmla="*/ 124625 h 752421"/>
                <a:gd name="connsiteX5" fmla="*/ 263805 w 277786"/>
                <a:gd name="connsiteY5" fmla="*/ 62167 h 752421"/>
                <a:gd name="connsiteX6" fmla="*/ 273141 w 277786"/>
                <a:gd name="connsiteY6" fmla="*/ 31112 h 752421"/>
                <a:gd name="connsiteX7" fmla="*/ 274380 w 277786"/>
                <a:gd name="connsiteY7" fmla="*/ 0 h 752421"/>
                <a:gd name="connsiteX8" fmla="*/ 247627 w 277786"/>
                <a:gd name="connsiteY8" fmla="*/ 58627 h 752421"/>
                <a:gd name="connsiteX9" fmla="*/ 115200 w 277786"/>
                <a:gd name="connsiteY9" fmla="*/ 452982 h 752421"/>
                <a:gd name="connsiteX10" fmla="*/ 102259 w 277786"/>
                <a:gd name="connsiteY10" fmla="*/ 484350 h 752421"/>
                <a:gd name="connsiteX11" fmla="*/ 89429 w 277786"/>
                <a:gd name="connsiteY11" fmla="*/ 517801 h 752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7786" h="752421">
                  <a:moveTo>
                    <a:pt x="89429" y="517812"/>
                  </a:moveTo>
                  <a:cubicBezTo>
                    <a:pt x="74914" y="544301"/>
                    <a:pt x="-4195" y="734320"/>
                    <a:pt x="174" y="752422"/>
                  </a:cubicBezTo>
                  <a:cubicBezTo>
                    <a:pt x="21899" y="744800"/>
                    <a:pt x="58826" y="645503"/>
                    <a:pt x="70121" y="620689"/>
                  </a:cubicBezTo>
                  <a:cubicBezTo>
                    <a:pt x="83782" y="590672"/>
                    <a:pt x="123203" y="503446"/>
                    <a:pt x="126875" y="477415"/>
                  </a:cubicBezTo>
                  <a:cubicBezTo>
                    <a:pt x="145977" y="453267"/>
                    <a:pt x="228697" y="185368"/>
                    <a:pt x="245774" y="124625"/>
                  </a:cubicBezTo>
                  <a:cubicBezTo>
                    <a:pt x="251784" y="103240"/>
                    <a:pt x="257225" y="83703"/>
                    <a:pt x="263805" y="62167"/>
                  </a:cubicBezTo>
                  <a:cubicBezTo>
                    <a:pt x="266913" y="52011"/>
                    <a:pt x="269949" y="41547"/>
                    <a:pt x="273141" y="31112"/>
                  </a:cubicBezTo>
                  <a:cubicBezTo>
                    <a:pt x="277209" y="17851"/>
                    <a:pt x="280563" y="9994"/>
                    <a:pt x="274380" y="0"/>
                  </a:cubicBezTo>
                  <a:cubicBezTo>
                    <a:pt x="262309" y="9877"/>
                    <a:pt x="254374" y="40425"/>
                    <a:pt x="247627" y="58627"/>
                  </a:cubicBezTo>
                  <a:cubicBezTo>
                    <a:pt x="198925" y="190047"/>
                    <a:pt x="175292" y="306185"/>
                    <a:pt x="115200" y="452982"/>
                  </a:cubicBezTo>
                  <a:cubicBezTo>
                    <a:pt x="110965" y="463328"/>
                    <a:pt x="106422" y="473356"/>
                    <a:pt x="102259" y="484350"/>
                  </a:cubicBezTo>
                  <a:lnTo>
                    <a:pt x="89429" y="517801"/>
                  </a:ln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D3D1B53E-4555-9A0D-DB47-EB3C4E424DC0}"/>
                </a:ext>
              </a:extLst>
            </p:cNvPr>
            <p:cNvSpPr/>
            <p:nvPr/>
          </p:nvSpPr>
          <p:spPr>
            <a:xfrm>
              <a:off x="7289439" y="4819039"/>
              <a:ext cx="67320" cy="704392"/>
            </a:xfrm>
            <a:custGeom>
              <a:avLst/>
              <a:gdLst>
                <a:gd name="connsiteX0" fmla="*/ 7607 w 67320"/>
                <a:gd name="connsiteY0" fmla="*/ 242817 h 704392"/>
                <a:gd name="connsiteX1" fmla="*/ 1525 w 67320"/>
                <a:gd name="connsiteY1" fmla="*/ 356934 h 704392"/>
                <a:gd name="connsiteX2" fmla="*/ 6564 w 67320"/>
                <a:gd name="connsiteY2" fmla="*/ 597361 h 704392"/>
                <a:gd name="connsiteX3" fmla="*/ 16480 w 67320"/>
                <a:gd name="connsiteY3" fmla="*/ 696408 h 704392"/>
                <a:gd name="connsiteX4" fmla="*/ 25314 w 67320"/>
                <a:gd name="connsiteY4" fmla="*/ 704392 h 704392"/>
                <a:gd name="connsiteX5" fmla="*/ 26827 w 67320"/>
                <a:gd name="connsiteY5" fmla="*/ 701159 h 704392"/>
                <a:gd name="connsiteX6" fmla="*/ 31425 w 67320"/>
                <a:gd name="connsiteY6" fmla="*/ 626418 h 704392"/>
                <a:gd name="connsiteX7" fmla="*/ 30521 w 67320"/>
                <a:gd name="connsiteY7" fmla="*/ 373031 h 704392"/>
                <a:gd name="connsiteX8" fmla="*/ 55985 w 67320"/>
                <a:gd name="connsiteY8" fmla="*/ 61737 h 704392"/>
                <a:gd name="connsiteX9" fmla="*/ 65511 w 67320"/>
                <a:gd name="connsiteY9" fmla="*/ 0 h 704392"/>
                <a:gd name="connsiteX10" fmla="*/ 7607 w 67320"/>
                <a:gd name="connsiteY10" fmla="*/ 242817 h 70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320" h="704392">
                  <a:moveTo>
                    <a:pt x="7607" y="242817"/>
                  </a:moveTo>
                  <a:cubicBezTo>
                    <a:pt x="11402" y="273867"/>
                    <a:pt x="2987" y="322874"/>
                    <a:pt x="1525" y="356934"/>
                  </a:cubicBezTo>
                  <a:cubicBezTo>
                    <a:pt x="-1930" y="437767"/>
                    <a:pt x="799" y="516774"/>
                    <a:pt x="6564" y="597361"/>
                  </a:cubicBezTo>
                  <a:lnTo>
                    <a:pt x="16480" y="696408"/>
                  </a:lnTo>
                  <a:cubicBezTo>
                    <a:pt x="22307" y="707569"/>
                    <a:pt x="14739" y="699540"/>
                    <a:pt x="25314" y="704392"/>
                  </a:cubicBezTo>
                  <a:cubicBezTo>
                    <a:pt x="25945" y="703382"/>
                    <a:pt x="26631" y="700601"/>
                    <a:pt x="26827" y="701159"/>
                  </a:cubicBezTo>
                  <a:cubicBezTo>
                    <a:pt x="30610" y="711623"/>
                    <a:pt x="31375" y="633504"/>
                    <a:pt x="31425" y="626418"/>
                  </a:cubicBezTo>
                  <a:lnTo>
                    <a:pt x="30521" y="373031"/>
                  </a:lnTo>
                  <a:cubicBezTo>
                    <a:pt x="31944" y="211778"/>
                    <a:pt x="39472" y="206541"/>
                    <a:pt x="55985" y="61737"/>
                  </a:cubicBezTo>
                  <a:cubicBezTo>
                    <a:pt x="59903" y="44607"/>
                    <a:pt x="71823" y="12256"/>
                    <a:pt x="65511" y="0"/>
                  </a:cubicBezTo>
                  <a:cubicBezTo>
                    <a:pt x="34997" y="33473"/>
                    <a:pt x="21698" y="225313"/>
                    <a:pt x="7607" y="242817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A491A7BA-1790-D092-2DD2-EBE8B2C9F79F}"/>
                </a:ext>
              </a:extLst>
            </p:cNvPr>
            <p:cNvSpPr/>
            <p:nvPr/>
          </p:nvSpPr>
          <p:spPr>
            <a:xfrm>
              <a:off x="7177114" y="5392619"/>
              <a:ext cx="114185" cy="415132"/>
            </a:xfrm>
            <a:custGeom>
              <a:avLst/>
              <a:gdLst>
                <a:gd name="connsiteX0" fmla="*/ 7440 w 114185"/>
                <a:gd name="connsiteY0" fmla="*/ 5591 h 415132"/>
                <a:gd name="connsiteX1" fmla="*/ 91538 w 114185"/>
                <a:gd name="connsiteY1" fmla="*/ 400587 h 415132"/>
                <a:gd name="connsiteX2" fmla="*/ 114112 w 114185"/>
                <a:gd name="connsiteY2" fmla="*/ 415132 h 415132"/>
                <a:gd name="connsiteX3" fmla="*/ 39316 w 114185"/>
                <a:gd name="connsiteY3" fmla="*/ 146553 h 415132"/>
                <a:gd name="connsiteX4" fmla="*/ 34366 w 114185"/>
                <a:gd name="connsiteY4" fmla="*/ 97038 h 415132"/>
                <a:gd name="connsiteX5" fmla="*/ 34952 w 114185"/>
                <a:gd name="connsiteY5" fmla="*/ 53911 h 415132"/>
                <a:gd name="connsiteX6" fmla="*/ 40984 w 114185"/>
                <a:gd name="connsiteY6" fmla="*/ 45217 h 415132"/>
                <a:gd name="connsiteX7" fmla="*/ 34271 w 114185"/>
                <a:gd name="connsiteY7" fmla="*/ 309 h 415132"/>
                <a:gd name="connsiteX8" fmla="*/ 7434 w 114185"/>
                <a:gd name="connsiteY8" fmla="*/ 5591 h 415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185" h="415132">
                  <a:moveTo>
                    <a:pt x="7440" y="5591"/>
                  </a:moveTo>
                  <a:cubicBezTo>
                    <a:pt x="10682" y="24150"/>
                    <a:pt x="-41535" y="224437"/>
                    <a:pt x="91538" y="400587"/>
                  </a:cubicBezTo>
                  <a:cubicBezTo>
                    <a:pt x="99429" y="411034"/>
                    <a:pt x="99647" y="413898"/>
                    <a:pt x="114112" y="415132"/>
                  </a:cubicBezTo>
                  <a:cubicBezTo>
                    <a:pt x="116662" y="399040"/>
                    <a:pt x="52435" y="231138"/>
                    <a:pt x="39316" y="146553"/>
                  </a:cubicBezTo>
                  <a:cubicBezTo>
                    <a:pt x="36816" y="130439"/>
                    <a:pt x="35113" y="113749"/>
                    <a:pt x="34366" y="97038"/>
                  </a:cubicBezTo>
                  <a:lnTo>
                    <a:pt x="34952" y="53911"/>
                  </a:lnTo>
                  <a:cubicBezTo>
                    <a:pt x="38010" y="43648"/>
                    <a:pt x="31268" y="49695"/>
                    <a:pt x="40984" y="45217"/>
                  </a:cubicBezTo>
                  <a:cubicBezTo>
                    <a:pt x="33305" y="22950"/>
                    <a:pt x="44695" y="17355"/>
                    <a:pt x="34271" y="309"/>
                  </a:cubicBezTo>
                  <a:cubicBezTo>
                    <a:pt x="20961" y="-870"/>
                    <a:pt x="16424" y="1420"/>
                    <a:pt x="7434" y="5591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7644DC42-CB3D-E9A6-7D16-F7BDD228A888}"/>
                </a:ext>
              </a:extLst>
            </p:cNvPr>
            <p:cNvSpPr/>
            <p:nvPr/>
          </p:nvSpPr>
          <p:spPr>
            <a:xfrm>
              <a:off x="7573617" y="2275770"/>
              <a:ext cx="123024" cy="193104"/>
            </a:xfrm>
            <a:custGeom>
              <a:avLst/>
              <a:gdLst>
                <a:gd name="connsiteX0" fmla="*/ 38607 w 123024"/>
                <a:gd name="connsiteY0" fmla="*/ 193105 h 193104"/>
                <a:gd name="connsiteX1" fmla="*/ 123024 w 123024"/>
                <a:gd name="connsiteY1" fmla="*/ 180413 h 193104"/>
                <a:gd name="connsiteX2" fmla="*/ 34751 w 123024"/>
                <a:gd name="connsiteY2" fmla="*/ 9 h 193104"/>
                <a:gd name="connsiteX3" fmla="*/ 2892 w 123024"/>
                <a:gd name="connsiteY3" fmla="*/ 72478 h 193104"/>
                <a:gd name="connsiteX4" fmla="*/ 5353 w 123024"/>
                <a:gd name="connsiteY4" fmla="*/ 86526 h 193104"/>
                <a:gd name="connsiteX5" fmla="*/ 38607 w 123024"/>
                <a:gd name="connsiteY5" fmla="*/ 193105 h 193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3024" h="193104">
                  <a:moveTo>
                    <a:pt x="38607" y="193105"/>
                  </a:moveTo>
                  <a:cubicBezTo>
                    <a:pt x="68190" y="176773"/>
                    <a:pt x="76868" y="166689"/>
                    <a:pt x="123024" y="180413"/>
                  </a:cubicBezTo>
                  <a:cubicBezTo>
                    <a:pt x="122466" y="147816"/>
                    <a:pt x="86304" y="-1320"/>
                    <a:pt x="34751" y="9"/>
                  </a:cubicBezTo>
                  <a:cubicBezTo>
                    <a:pt x="-9140" y="1142"/>
                    <a:pt x="-228" y="50612"/>
                    <a:pt x="2892" y="72478"/>
                  </a:cubicBezTo>
                  <a:lnTo>
                    <a:pt x="5353" y="86526"/>
                  </a:lnTo>
                  <a:cubicBezTo>
                    <a:pt x="17228" y="144472"/>
                    <a:pt x="32156" y="166371"/>
                    <a:pt x="38607" y="193105"/>
                  </a:cubicBezTo>
                  <a:close/>
                </a:path>
              </a:pathLst>
            </a:custGeom>
            <a:solidFill>
              <a:srgbClr val="D0753B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F472DC30-8ED5-AFCD-04C4-F4D850EB2A97}"/>
                </a:ext>
              </a:extLst>
            </p:cNvPr>
            <p:cNvSpPr/>
            <p:nvPr/>
          </p:nvSpPr>
          <p:spPr>
            <a:xfrm>
              <a:off x="8158788" y="5069995"/>
              <a:ext cx="145776" cy="508674"/>
            </a:xfrm>
            <a:custGeom>
              <a:avLst/>
              <a:gdLst>
                <a:gd name="connsiteX0" fmla="*/ 2645 w 145776"/>
                <a:gd name="connsiteY0" fmla="*/ 322475 h 508674"/>
                <a:gd name="connsiteX1" fmla="*/ 0 w 145776"/>
                <a:gd name="connsiteY1" fmla="*/ 402403 h 508674"/>
                <a:gd name="connsiteX2" fmla="*/ 4057 w 145776"/>
                <a:gd name="connsiteY2" fmla="*/ 492081 h 508674"/>
                <a:gd name="connsiteX3" fmla="*/ 21876 w 145776"/>
                <a:gd name="connsiteY3" fmla="*/ 508675 h 508674"/>
                <a:gd name="connsiteX4" fmla="*/ 58590 w 145776"/>
                <a:gd name="connsiteY4" fmla="*/ 229023 h 508674"/>
                <a:gd name="connsiteX5" fmla="*/ 136238 w 145776"/>
                <a:gd name="connsiteY5" fmla="*/ 28775 h 508674"/>
                <a:gd name="connsiteX6" fmla="*/ 140049 w 145776"/>
                <a:gd name="connsiteY6" fmla="*/ 918 h 508674"/>
                <a:gd name="connsiteX7" fmla="*/ 54561 w 145776"/>
                <a:gd name="connsiteY7" fmla="*/ 140306 h 508674"/>
                <a:gd name="connsiteX8" fmla="*/ 24951 w 145776"/>
                <a:gd name="connsiteY8" fmla="*/ 227253 h 508674"/>
                <a:gd name="connsiteX9" fmla="*/ 2645 w 145776"/>
                <a:gd name="connsiteY9" fmla="*/ 322475 h 508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5776" h="508674">
                  <a:moveTo>
                    <a:pt x="2645" y="322475"/>
                  </a:moveTo>
                  <a:lnTo>
                    <a:pt x="0" y="402403"/>
                  </a:lnTo>
                  <a:lnTo>
                    <a:pt x="4057" y="492081"/>
                  </a:lnTo>
                  <a:cubicBezTo>
                    <a:pt x="7294" y="508156"/>
                    <a:pt x="6339" y="506324"/>
                    <a:pt x="21876" y="508675"/>
                  </a:cubicBezTo>
                  <a:cubicBezTo>
                    <a:pt x="36910" y="426396"/>
                    <a:pt x="18946" y="386831"/>
                    <a:pt x="58590" y="229023"/>
                  </a:cubicBezTo>
                  <a:cubicBezTo>
                    <a:pt x="74634" y="165119"/>
                    <a:pt x="104892" y="86464"/>
                    <a:pt x="136238" y="28775"/>
                  </a:cubicBezTo>
                  <a:cubicBezTo>
                    <a:pt x="153242" y="-2516"/>
                    <a:pt x="142907" y="2967"/>
                    <a:pt x="140049" y="918"/>
                  </a:cubicBezTo>
                  <a:cubicBezTo>
                    <a:pt x="121433" y="-12398"/>
                    <a:pt x="61726" y="123248"/>
                    <a:pt x="54561" y="140306"/>
                  </a:cubicBezTo>
                  <a:cubicBezTo>
                    <a:pt x="42937" y="167961"/>
                    <a:pt x="33617" y="197236"/>
                    <a:pt x="24951" y="227253"/>
                  </a:cubicBezTo>
                  <a:cubicBezTo>
                    <a:pt x="18472" y="249660"/>
                    <a:pt x="13884" y="308360"/>
                    <a:pt x="2645" y="322475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ED142E36-89BB-441C-E26F-02A91DF13702}"/>
                </a:ext>
              </a:extLst>
            </p:cNvPr>
            <p:cNvSpPr/>
            <p:nvPr/>
          </p:nvSpPr>
          <p:spPr>
            <a:xfrm>
              <a:off x="8287810" y="5270106"/>
              <a:ext cx="181300" cy="774532"/>
            </a:xfrm>
            <a:custGeom>
              <a:avLst/>
              <a:gdLst>
                <a:gd name="connsiteX0" fmla="*/ 0 w 181300"/>
                <a:gd name="connsiteY0" fmla="*/ 740283 h 774532"/>
                <a:gd name="connsiteX1" fmla="*/ 179 w 181300"/>
                <a:gd name="connsiteY1" fmla="*/ 774533 h 774532"/>
                <a:gd name="connsiteX2" fmla="*/ 17551 w 181300"/>
                <a:gd name="connsiteY2" fmla="*/ 744979 h 774532"/>
                <a:gd name="connsiteX3" fmla="*/ 23299 w 181300"/>
                <a:gd name="connsiteY3" fmla="*/ 707307 h 774532"/>
                <a:gd name="connsiteX4" fmla="*/ 23142 w 181300"/>
                <a:gd name="connsiteY4" fmla="*/ 703342 h 774532"/>
                <a:gd name="connsiteX5" fmla="*/ 87631 w 181300"/>
                <a:gd name="connsiteY5" fmla="*/ 331238 h 774532"/>
                <a:gd name="connsiteX6" fmla="*/ 159129 w 181300"/>
                <a:gd name="connsiteY6" fmla="*/ 77120 h 774532"/>
                <a:gd name="connsiteX7" fmla="*/ 179320 w 181300"/>
                <a:gd name="connsiteY7" fmla="*/ 0 h 774532"/>
                <a:gd name="connsiteX8" fmla="*/ 64366 w 181300"/>
                <a:gd name="connsiteY8" fmla="*/ 341065 h 774532"/>
                <a:gd name="connsiteX9" fmla="*/ 4654 w 181300"/>
                <a:gd name="connsiteY9" fmla="*/ 683471 h 774532"/>
                <a:gd name="connsiteX10" fmla="*/ 0 w 181300"/>
                <a:gd name="connsiteY10" fmla="*/ 740277 h 774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1300" h="774532">
                  <a:moveTo>
                    <a:pt x="0" y="740283"/>
                  </a:moveTo>
                  <a:lnTo>
                    <a:pt x="179" y="774533"/>
                  </a:lnTo>
                  <a:cubicBezTo>
                    <a:pt x="19554" y="770407"/>
                    <a:pt x="15464" y="768826"/>
                    <a:pt x="17551" y="744979"/>
                  </a:cubicBezTo>
                  <a:cubicBezTo>
                    <a:pt x="18611" y="732890"/>
                    <a:pt x="19699" y="716486"/>
                    <a:pt x="23299" y="707307"/>
                  </a:cubicBezTo>
                  <a:lnTo>
                    <a:pt x="23142" y="703342"/>
                  </a:lnTo>
                  <a:cubicBezTo>
                    <a:pt x="33963" y="583151"/>
                    <a:pt x="60727" y="446650"/>
                    <a:pt x="87631" y="331238"/>
                  </a:cubicBezTo>
                  <a:lnTo>
                    <a:pt x="159129" y="77120"/>
                  </a:lnTo>
                  <a:cubicBezTo>
                    <a:pt x="166066" y="56288"/>
                    <a:pt x="187936" y="14858"/>
                    <a:pt x="179320" y="0"/>
                  </a:cubicBezTo>
                  <a:cubicBezTo>
                    <a:pt x="154213" y="12535"/>
                    <a:pt x="71358" y="313226"/>
                    <a:pt x="64366" y="341065"/>
                  </a:cubicBezTo>
                  <a:cubicBezTo>
                    <a:pt x="48127" y="405745"/>
                    <a:pt x="7054" y="612403"/>
                    <a:pt x="4654" y="683471"/>
                  </a:cubicBezTo>
                  <a:cubicBezTo>
                    <a:pt x="3706" y="711567"/>
                    <a:pt x="15107" y="713895"/>
                    <a:pt x="0" y="740277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DDA77509-0989-49F3-3854-EB7283D1B0C1}"/>
                </a:ext>
              </a:extLst>
            </p:cNvPr>
            <p:cNvSpPr/>
            <p:nvPr/>
          </p:nvSpPr>
          <p:spPr>
            <a:xfrm>
              <a:off x="8440695" y="1523999"/>
              <a:ext cx="1531177" cy="2739387"/>
            </a:xfrm>
            <a:custGeom>
              <a:avLst/>
              <a:gdLst>
                <a:gd name="connsiteX0" fmla="*/ 0 w 1531177"/>
                <a:gd name="connsiteY0" fmla="*/ 2730393 h 2739387"/>
                <a:gd name="connsiteX1" fmla="*/ 187992 w 1531177"/>
                <a:gd name="connsiteY1" fmla="*/ 2739388 h 2739387"/>
                <a:gd name="connsiteX2" fmla="*/ 209153 w 1531177"/>
                <a:gd name="connsiteY2" fmla="*/ 2695596 h 2739387"/>
                <a:gd name="connsiteX3" fmla="*/ 162617 w 1531177"/>
                <a:gd name="connsiteY3" fmla="*/ 2668376 h 2739387"/>
                <a:gd name="connsiteX4" fmla="*/ 161540 w 1531177"/>
                <a:gd name="connsiteY4" fmla="*/ 2653954 h 2739387"/>
                <a:gd name="connsiteX5" fmla="*/ 43500 w 1531177"/>
                <a:gd name="connsiteY5" fmla="*/ 2646394 h 2739387"/>
                <a:gd name="connsiteX6" fmla="*/ 6 w 1531177"/>
                <a:gd name="connsiteY6" fmla="*/ 2730393 h 2739387"/>
                <a:gd name="connsiteX7" fmla="*/ 1418512 w 1531177"/>
                <a:gd name="connsiteY7" fmla="*/ 176965 h 2739387"/>
                <a:gd name="connsiteX8" fmla="*/ 1441309 w 1531177"/>
                <a:gd name="connsiteY8" fmla="*/ 178707 h 2739387"/>
                <a:gd name="connsiteX9" fmla="*/ 1531178 w 1531177"/>
                <a:gd name="connsiteY9" fmla="*/ 10832 h 2739387"/>
                <a:gd name="connsiteX10" fmla="*/ 1511082 w 1531177"/>
                <a:gd name="connsiteY10" fmla="*/ 0 h 2739387"/>
                <a:gd name="connsiteX11" fmla="*/ 1421096 w 1531177"/>
                <a:gd name="connsiteY11" fmla="*/ 163503 h 2739387"/>
                <a:gd name="connsiteX12" fmla="*/ 1418518 w 1531177"/>
                <a:gd name="connsiteY12" fmla="*/ 176965 h 2739387"/>
                <a:gd name="connsiteX13" fmla="*/ 1281945 w 1531177"/>
                <a:gd name="connsiteY13" fmla="*/ 415594 h 2739387"/>
                <a:gd name="connsiteX14" fmla="*/ 1316891 w 1531177"/>
                <a:gd name="connsiteY14" fmla="*/ 417705 h 2739387"/>
                <a:gd name="connsiteX15" fmla="*/ 1348142 w 1531177"/>
                <a:gd name="connsiteY15" fmla="*/ 355677 h 2739387"/>
                <a:gd name="connsiteX16" fmla="*/ 1376798 w 1531177"/>
                <a:gd name="connsiteY16" fmla="*/ 289993 h 2739387"/>
                <a:gd name="connsiteX17" fmla="*/ 1350279 w 1531177"/>
                <a:gd name="connsiteY17" fmla="*/ 288368 h 2739387"/>
                <a:gd name="connsiteX18" fmla="*/ 1333426 w 1531177"/>
                <a:gd name="connsiteY18" fmla="*/ 320992 h 2739387"/>
                <a:gd name="connsiteX19" fmla="*/ 1316422 w 1531177"/>
                <a:gd name="connsiteY19" fmla="*/ 352238 h 2739387"/>
                <a:gd name="connsiteX20" fmla="*/ 1281945 w 1531177"/>
                <a:gd name="connsiteY20" fmla="*/ 415594 h 2739387"/>
                <a:gd name="connsiteX21" fmla="*/ 1149290 w 1531177"/>
                <a:gd name="connsiteY21" fmla="*/ 654726 h 2739387"/>
                <a:gd name="connsiteX22" fmla="*/ 1182701 w 1531177"/>
                <a:gd name="connsiteY22" fmla="*/ 653962 h 2739387"/>
                <a:gd name="connsiteX23" fmla="*/ 1222535 w 1531177"/>
                <a:gd name="connsiteY23" fmla="*/ 596004 h 2739387"/>
                <a:gd name="connsiteX24" fmla="*/ 1255873 w 1531177"/>
                <a:gd name="connsiteY24" fmla="*/ 530973 h 2739387"/>
                <a:gd name="connsiteX25" fmla="*/ 1223338 w 1531177"/>
                <a:gd name="connsiteY25" fmla="*/ 524150 h 2739387"/>
                <a:gd name="connsiteX26" fmla="*/ 1219985 w 1531177"/>
                <a:gd name="connsiteY26" fmla="*/ 522860 h 2739387"/>
                <a:gd name="connsiteX27" fmla="*/ 1185285 w 1531177"/>
                <a:gd name="connsiteY27" fmla="*/ 587026 h 2739387"/>
                <a:gd name="connsiteX28" fmla="*/ 1166757 w 1531177"/>
                <a:gd name="connsiteY28" fmla="*/ 620779 h 2739387"/>
                <a:gd name="connsiteX29" fmla="*/ 1149290 w 1531177"/>
                <a:gd name="connsiteY29" fmla="*/ 654726 h 2739387"/>
                <a:gd name="connsiteX30" fmla="*/ 1016635 w 1531177"/>
                <a:gd name="connsiteY30" fmla="*/ 891636 h 2739387"/>
                <a:gd name="connsiteX31" fmla="*/ 1058032 w 1531177"/>
                <a:gd name="connsiteY31" fmla="*/ 893965 h 2739387"/>
                <a:gd name="connsiteX32" fmla="*/ 1081755 w 1531177"/>
                <a:gd name="connsiteY32" fmla="*/ 865355 h 2739387"/>
                <a:gd name="connsiteX33" fmla="*/ 1098502 w 1531177"/>
                <a:gd name="connsiteY33" fmla="*/ 834070 h 2739387"/>
                <a:gd name="connsiteX34" fmla="*/ 1131773 w 1531177"/>
                <a:gd name="connsiteY34" fmla="*/ 769647 h 2739387"/>
                <a:gd name="connsiteX35" fmla="*/ 1088993 w 1531177"/>
                <a:gd name="connsiteY35" fmla="*/ 764605 h 2739387"/>
                <a:gd name="connsiteX36" fmla="*/ 1070231 w 1531177"/>
                <a:gd name="connsiteY36" fmla="*/ 793679 h 2739387"/>
                <a:gd name="connsiteX37" fmla="*/ 1051519 w 1531177"/>
                <a:gd name="connsiteY37" fmla="*/ 827247 h 2739387"/>
                <a:gd name="connsiteX38" fmla="*/ 1016635 w 1531177"/>
                <a:gd name="connsiteY38" fmla="*/ 891642 h 2739387"/>
                <a:gd name="connsiteX39" fmla="*/ 883980 w 1531177"/>
                <a:gd name="connsiteY39" fmla="*/ 1128876 h 2739387"/>
                <a:gd name="connsiteX40" fmla="*/ 940857 w 1531177"/>
                <a:gd name="connsiteY40" fmla="*/ 1134141 h 2739387"/>
                <a:gd name="connsiteX41" fmla="*/ 942844 w 1531177"/>
                <a:gd name="connsiteY41" fmla="*/ 1134442 h 2739387"/>
                <a:gd name="connsiteX42" fmla="*/ 1008878 w 1531177"/>
                <a:gd name="connsiteY42" fmla="*/ 1005284 h 2739387"/>
                <a:gd name="connsiteX43" fmla="*/ 956338 w 1531177"/>
                <a:gd name="connsiteY43" fmla="*/ 1001867 h 2739387"/>
                <a:gd name="connsiteX44" fmla="*/ 883980 w 1531177"/>
                <a:gd name="connsiteY44" fmla="*/ 1128876 h 2739387"/>
                <a:gd name="connsiteX45" fmla="*/ 751319 w 1531177"/>
                <a:gd name="connsiteY45" fmla="*/ 1366394 h 2739387"/>
                <a:gd name="connsiteX46" fmla="*/ 819352 w 1531177"/>
                <a:gd name="connsiteY46" fmla="*/ 1370381 h 2739387"/>
                <a:gd name="connsiteX47" fmla="*/ 880269 w 1531177"/>
                <a:gd name="connsiteY47" fmla="*/ 1242741 h 2739387"/>
                <a:gd name="connsiteX48" fmla="*/ 823688 w 1531177"/>
                <a:gd name="connsiteY48" fmla="*/ 1239234 h 2739387"/>
                <a:gd name="connsiteX49" fmla="*/ 787504 w 1531177"/>
                <a:gd name="connsiteY49" fmla="*/ 1303127 h 2739387"/>
                <a:gd name="connsiteX50" fmla="*/ 751325 w 1531177"/>
                <a:gd name="connsiteY50" fmla="*/ 1366394 h 2739387"/>
                <a:gd name="connsiteX51" fmla="*/ 622688 w 1531177"/>
                <a:gd name="connsiteY51" fmla="*/ 1604365 h 2739387"/>
                <a:gd name="connsiteX52" fmla="*/ 695771 w 1531177"/>
                <a:gd name="connsiteY52" fmla="*/ 1609786 h 2739387"/>
                <a:gd name="connsiteX53" fmla="*/ 757614 w 1531177"/>
                <a:gd name="connsiteY53" fmla="*/ 1483749 h 2739387"/>
                <a:gd name="connsiteX54" fmla="*/ 691027 w 1531177"/>
                <a:gd name="connsiteY54" fmla="*/ 1475044 h 2739387"/>
                <a:gd name="connsiteX55" fmla="*/ 673560 w 1531177"/>
                <a:gd name="connsiteY55" fmla="*/ 1506859 h 2739387"/>
                <a:gd name="connsiteX56" fmla="*/ 656551 w 1531177"/>
                <a:gd name="connsiteY56" fmla="*/ 1538105 h 2739387"/>
                <a:gd name="connsiteX57" fmla="*/ 622694 w 1531177"/>
                <a:gd name="connsiteY57" fmla="*/ 1604370 h 2739387"/>
                <a:gd name="connsiteX58" fmla="*/ 490033 w 1531177"/>
                <a:gd name="connsiteY58" fmla="*/ 1841548 h 2739387"/>
                <a:gd name="connsiteX59" fmla="*/ 562519 w 1531177"/>
                <a:gd name="connsiteY59" fmla="*/ 1845194 h 2739387"/>
                <a:gd name="connsiteX60" fmla="*/ 601633 w 1531177"/>
                <a:gd name="connsiteY60" fmla="*/ 1788912 h 2739387"/>
                <a:gd name="connsiteX61" fmla="*/ 635362 w 1531177"/>
                <a:gd name="connsiteY61" fmla="*/ 1720731 h 2739387"/>
                <a:gd name="connsiteX62" fmla="*/ 562390 w 1531177"/>
                <a:gd name="connsiteY62" fmla="*/ 1714897 h 2739387"/>
                <a:gd name="connsiteX63" fmla="*/ 543634 w 1531177"/>
                <a:gd name="connsiteY63" fmla="*/ 1742864 h 2739387"/>
                <a:gd name="connsiteX64" fmla="*/ 490033 w 1531177"/>
                <a:gd name="connsiteY64" fmla="*/ 1841548 h 2739387"/>
                <a:gd name="connsiteX65" fmla="*/ 396497 w 1531177"/>
                <a:gd name="connsiteY65" fmla="*/ 2006977 h 2739387"/>
                <a:gd name="connsiteX66" fmla="*/ 359253 w 1531177"/>
                <a:gd name="connsiteY66" fmla="*/ 2085197 h 2739387"/>
                <a:gd name="connsiteX67" fmla="*/ 419288 w 1531177"/>
                <a:gd name="connsiteY67" fmla="*/ 2089742 h 2739387"/>
                <a:gd name="connsiteX68" fmla="*/ 445997 w 1531177"/>
                <a:gd name="connsiteY68" fmla="*/ 2093556 h 2739387"/>
                <a:gd name="connsiteX69" fmla="*/ 513561 w 1531177"/>
                <a:gd name="connsiteY69" fmla="*/ 1958886 h 2739387"/>
                <a:gd name="connsiteX70" fmla="*/ 431432 w 1531177"/>
                <a:gd name="connsiteY70" fmla="*/ 1950673 h 2739387"/>
                <a:gd name="connsiteX71" fmla="*/ 396503 w 1531177"/>
                <a:gd name="connsiteY71" fmla="*/ 2006983 h 2739387"/>
                <a:gd name="connsiteX72" fmla="*/ 256582 w 1531177"/>
                <a:gd name="connsiteY72" fmla="*/ 2260308 h 2739387"/>
                <a:gd name="connsiteX73" fmla="*/ 220465 w 1531177"/>
                <a:gd name="connsiteY73" fmla="*/ 2328718 h 2739387"/>
                <a:gd name="connsiteX74" fmla="*/ 318219 w 1531177"/>
                <a:gd name="connsiteY74" fmla="*/ 2336602 h 2739387"/>
                <a:gd name="connsiteX75" fmla="*/ 320055 w 1531177"/>
                <a:gd name="connsiteY75" fmla="*/ 2336970 h 2739387"/>
                <a:gd name="connsiteX76" fmla="*/ 381865 w 1531177"/>
                <a:gd name="connsiteY76" fmla="*/ 2205595 h 2739387"/>
                <a:gd name="connsiteX77" fmla="*/ 291784 w 1531177"/>
                <a:gd name="connsiteY77" fmla="*/ 2199180 h 2739387"/>
                <a:gd name="connsiteX78" fmla="*/ 256582 w 1531177"/>
                <a:gd name="connsiteY78" fmla="*/ 2260308 h 2739387"/>
                <a:gd name="connsiteX79" fmla="*/ 122259 w 1531177"/>
                <a:gd name="connsiteY79" fmla="*/ 2496040 h 2739387"/>
                <a:gd name="connsiteX80" fmla="*/ 116259 w 1531177"/>
                <a:gd name="connsiteY80" fmla="*/ 2513835 h 2739387"/>
                <a:gd name="connsiteX81" fmla="*/ 107738 w 1531177"/>
                <a:gd name="connsiteY81" fmla="*/ 2529586 h 2739387"/>
                <a:gd name="connsiteX82" fmla="*/ 160457 w 1531177"/>
                <a:gd name="connsiteY82" fmla="*/ 2538324 h 2739387"/>
                <a:gd name="connsiteX83" fmla="*/ 216810 w 1531177"/>
                <a:gd name="connsiteY83" fmla="*/ 2542149 h 2739387"/>
                <a:gd name="connsiteX84" fmla="*/ 260165 w 1531177"/>
                <a:gd name="connsiteY84" fmla="*/ 2445665 h 2739387"/>
                <a:gd name="connsiteX85" fmla="*/ 157427 w 1531177"/>
                <a:gd name="connsiteY85" fmla="*/ 2439434 h 2739387"/>
                <a:gd name="connsiteX86" fmla="*/ 122264 w 1531177"/>
                <a:gd name="connsiteY86" fmla="*/ 2496040 h 2739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531177" h="2739387">
                  <a:moveTo>
                    <a:pt x="0" y="2730393"/>
                  </a:moveTo>
                  <a:lnTo>
                    <a:pt x="187992" y="2739388"/>
                  </a:lnTo>
                  <a:lnTo>
                    <a:pt x="209153" y="2695596"/>
                  </a:lnTo>
                  <a:cubicBezTo>
                    <a:pt x="193835" y="2690375"/>
                    <a:pt x="174353" y="2675121"/>
                    <a:pt x="162617" y="2668376"/>
                  </a:cubicBezTo>
                  <a:lnTo>
                    <a:pt x="161540" y="2653954"/>
                  </a:lnTo>
                  <a:lnTo>
                    <a:pt x="43500" y="2646394"/>
                  </a:lnTo>
                  <a:lnTo>
                    <a:pt x="6" y="2730393"/>
                  </a:lnTo>
                  <a:close/>
                  <a:moveTo>
                    <a:pt x="1418512" y="176965"/>
                  </a:moveTo>
                  <a:lnTo>
                    <a:pt x="1441309" y="178707"/>
                  </a:lnTo>
                  <a:lnTo>
                    <a:pt x="1531178" y="10832"/>
                  </a:lnTo>
                  <a:cubicBezTo>
                    <a:pt x="1523806" y="2842"/>
                    <a:pt x="1523650" y="2931"/>
                    <a:pt x="1511082" y="0"/>
                  </a:cubicBezTo>
                  <a:lnTo>
                    <a:pt x="1421096" y="163503"/>
                  </a:lnTo>
                  <a:cubicBezTo>
                    <a:pt x="1414813" y="179645"/>
                    <a:pt x="1418038" y="167104"/>
                    <a:pt x="1418518" y="176965"/>
                  </a:cubicBezTo>
                  <a:close/>
                  <a:moveTo>
                    <a:pt x="1281945" y="415594"/>
                  </a:moveTo>
                  <a:lnTo>
                    <a:pt x="1316891" y="417705"/>
                  </a:lnTo>
                  <a:cubicBezTo>
                    <a:pt x="1325161" y="397699"/>
                    <a:pt x="1338543" y="374393"/>
                    <a:pt x="1348142" y="355677"/>
                  </a:cubicBezTo>
                  <a:cubicBezTo>
                    <a:pt x="1357495" y="337430"/>
                    <a:pt x="1379276" y="309786"/>
                    <a:pt x="1376798" y="289993"/>
                  </a:cubicBezTo>
                  <a:lnTo>
                    <a:pt x="1350279" y="288368"/>
                  </a:lnTo>
                  <a:cubicBezTo>
                    <a:pt x="1344481" y="301305"/>
                    <a:pt x="1340842" y="308820"/>
                    <a:pt x="1333426" y="320992"/>
                  </a:cubicBezTo>
                  <a:cubicBezTo>
                    <a:pt x="1326618" y="332160"/>
                    <a:pt x="1323398" y="340552"/>
                    <a:pt x="1316422" y="352238"/>
                  </a:cubicBezTo>
                  <a:cubicBezTo>
                    <a:pt x="1304351" y="372478"/>
                    <a:pt x="1291036" y="395041"/>
                    <a:pt x="1281945" y="415594"/>
                  </a:cubicBezTo>
                  <a:close/>
                  <a:moveTo>
                    <a:pt x="1149290" y="654726"/>
                  </a:moveTo>
                  <a:lnTo>
                    <a:pt x="1182701" y="653962"/>
                  </a:lnTo>
                  <a:cubicBezTo>
                    <a:pt x="1204130" y="648294"/>
                    <a:pt x="1212350" y="615016"/>
                    <a:pt x="1222535" y="596004"/>
                  </a:cubicBezTo>
                  <a:cubicBezTo>
                    <a:pt x="1234522" y="573626"/>
                    <a:pt x="1247781" y="551861"/>
                    <a:pt x="1255873" y="530973"/>
                  </a:cubicBezTo>
                  <a:lnTo>
                    <a:pt x="1223338" y="524150"/>
                  </a:lnTo>
                  <a:cubicBezTo>
                    <a:pt x="1222708" y="522771"/>
                    <a:pt x="1221039" y="523435"/>
                    <a:pt x="1219985" y="522860"/>
                  </a:cubicBezTo>
                  <a:cubicBezTo>
                    <a:pt x="1208009" y="543888"/>
                    <a:pt x="1197489" y="565909"/>
                    <a:pt x="1185285" y="587026"/>
                  </a:cubicBezTo>
                  <a:cubicBezTo>
                    <a:pt x="1178488" y="598791"/>
                    <a:pt x="1173912" y="606613"/>
                    <a:pt x="1166757" y="620779"/>
                  </a:cubicBezTo>
                  <a:cubicBezTo>
                    <a:pt x="1159536" y="635084"/>
                    <a:pt x="1153001" y="640427"/>
                    <a:pt x="1149290" y="654726"/>
                  </a:cubicBezTo>
                  <a:close/>
                  <a:moveTo>
                    <a:pt x="1016635" y="891636"/>
                  </a:moveTo>
                  <a:lnTo>
                    <a:pt x="1058032" y="893965"/>
                  </a:lnTo>
                  <a:cubicBezTo>
                    <a:pt x="1074120" y="891553"/>
                    <a:pt x="1074238" y="880430"/>
                    <a:pt x="1081755" y="865355"/>
                  </a:cubicBezTo>
                  <a:cubicBezTo>
                    <a:pt x="1087586" y="853663"/>
                    <a:pt x="1092452" y="845226"/>
                    <a:pt x="1098502" y="834070"/>
                  </a:cubicBezTo>
                  <a:cubicBezTo>
                    <a:pt x="1110890" y="811211"/>
                    <a:pt x="1120037" y="791233"/>
                    <a:pt x="1131773" y="769647"/>
                  </a:cubicBezTo>
                  <a:lnTo>
                    <a:pt x="1088993" y="764605"/>
                  </a:lnTo>
                  <a:cubicBezTo>
                    <a:pt x="1078669" y="771439"/>
                    <a:pt x="1076693" y="780362"/>
                    <a:pt x="1070231" y="793679"/>
                  </a:cubicBezTo>
                  <a:cubicBezTo>
                    <a:pt x="1063127" y="808319"/>
                    <a:pt x="1058925" y="814003"/>
                    <a:pt x="1051519" y="827247"/>
                  </a:cubicBezTo>
                  <a:cubicBezTo>
                    <a:pt x="1039315" y="849106"/>
                    <a:pt x="1029303" y="872083"/>
                    <a:pt x="1016635" y="891642"/>
                  </a:cubicBezTo>
                  <a:close/>
                  <a:moveTo>
                    <a:pt x="883980" y="1128876"/>
                  </a:moveTo>
                  <a:lnTo>
                    <a:pt x="940857" y="1134141"/>
                  </a:lnTo>
                  <a:lnTo>
                    <a:pt x="942844" y="1134442"/>
                  </a:lnTo>
                  <a:lnTo>
                    <a:pt x="1008878" y="1005284"/>
                  </a:lnTo>
                  <a:lnTo>
                    <a:pt x="956338" y="1001867"/>
                  </a:lnTo>
                  <a:lnTo>
                    <a:pt x="883980" y="1128876"/>
                  </a:lnTo>
                  <a:close/>
                  <a:moveTo>
                    <a:pt x="751319" y="1366394"/>
                  </a:moveTo>
                  <a:lnTo>
                    <a:pt x="819352" y="1370381"/>
                  </a:lnTo>
                  <a:cubicBezTo>
                    <a:pt x="831958" y="1344434"/>
                    <a:pt x="879705" y="1266678"/>
                    <a:pt x="880269" y="1242741"/>
                  </a:cubicBezTo>
                  <a:lnTo>
                    <a:pt x="823688" y="1239234"/>
                  </a:lnTo>
                  <a:cubicBezTo>
                    <a:pt x="811818" y="1260145"/>
                    <a:pt x="799000" y="1281898"/>
                    <a:pt x="787504" y="1303127"/>
                  </a:cubicBezTo>
                  <a:cubicBezTo>
                    <a:pt x="776281" y="1323847"/>
                    <a:pt x="763719" y="1346706"/>
                    <a:pt x="751325" y="1366394"/>
                  </a:cubicBezTo>
                  <a:close/>
                  <a:moveTo>
                    <a:pt x="622688" y="1604365"/>
                  </a:moveTo>
                  <a:lnTo>
                    <a:pt x="695771" y="1609786"/>
                  </a:lnTo>
                  <a:lnTo>
                    <a:pt x="757614" y="1483749"/>
                  </a:lnTo>
                  <a:cubicBezTo>
                    <a:pt x="736593" y="1477618"/>
                    <a:pt x="709014" y="1480935"/>
                    <a:pt x="691027" y="1475044"/>
                  </a:cubicBezTo>
                  <a:cubicBezTo>
                    <a:pt x="684961" y="1488272"/>
                    <a:pt x="680569" y="1492973"/>
                    <a:pt x="673560" y="1506859"/>
                  </a:cubicBezTo>
                  <a:cubicBezTo>
                    <a:pt x="666880" y="1520103"/>
                    <a:pt x="663923" y="1525776"/>
                    <a:pt x="656551" y="1538105"/>
                  </a:cubicBezTo>
                  <a:cubicBezTo>
                    <a:pt x="650061" y="1548948"/>
                    <a:pt x="624809" y="1595738"/>
                    <a:pt x="622694" y="1604370"/>
                  </a:cubicBezTo>
                  <a:close/>
                  <a:moveTo>
                    <a:pt x="490033" y="1841548"/>
                  </a:moveTo>
                  <a:cubicBezTo>
                    <a:pt x="514252" y="1844022"/>
                    <a:pt x="538478" y="1848193"/>
                    <a:pt x="562519" y="1845194"/>
                  </a:cubicBezTo>
                  <a:cubicBezTo>
                    <a:pt x="583842" y="1838751"/>
                    <a:pt x="591789" y="1807299"/>
                    <a:pt x="601633" y="1788912"/>
                  </a:cubicBezTo>
                  <a:cubicBezTo>
                    <a:pt x="612878" y="1767901"/>
                    <a:pt x="626812" y="1743038"/>
                    <a:pt x="635362" y="1720731"/>
                  </a:cubicBezTo>
                  <a:lnTo>
                    <a:pt x="562390" y="1714897"/>
                  </a:lnTo>
                  <a:cubicBezTo>
                    <a:pt x="552228" y="1723372"/>
                    <a:pt x="549410" y="1731340"/>
                    <a:pt x="543634" y="1742864"/>
                  </a:cubicBezTo>
                  <a:lnTo>
                    <a:pt x="490033" y="1841548"/>
                  </a:lnTo>
                  <a:close/>
                  <a:moveTo>
                    <a:pt x="396497" y="2006977"/>
                  </a:moveTo>
                  <a:cubicBezTo>
                    <a:pt x="388054" y="2034197"/>
                    <a:pt x="363254" y="2058647"/>
                    <a:pt x="359253" y="2085197"/>
                  </a:cubicBezTo>
                  <a:cubicBezTo>
                    <a:pt x="373729" y="2093891"/>
                    <a:pt x="401911" y="2092372"/>
                    <a:pt x="419288" y="2089742"/>
                  </a:cubicBezTo>
                  <a:lnTo>
                    <a:pt x="445997" y="2093556"/>
                  </a:lnTo>
                  <a:lnTo>
                    <a:pt x="513561" y="1958886"/>
                  </a:lnTo>
                  <a:lnTo>
                    <a:pt x="431432" y="1950673"/>
                  </a:lnTo>
                  <a:lnTo>
                    <a:pt x="396503" y="2006983"/>
                  </a:lnTo>
                  <a:close/>
                  <a:moveTo>
                    <a:pt x="256582" y="2260308"/>
                  </a:moveTo>
                  <a:lnTo>
                    <a:pt x="220465" y="2328718"/>
                  </a:lnTo>
                  <a:lnTo>
                    <a:pt x="318219" y="2336602"/>
                  </a:lnTo>
                  <a:lnTo>
                    <a:pt x="320055" y="2336970"/>
                  </a:lnTo>
                  <a:cubicBezTo>
                    <a:pt x="330095" y="2312386"/>
                    <a:pt x="383768" y="2220727"/>
                    <a:pt x="381865" y="2205595"/>
                  </a:cubicBezTo>
                  <a:lnTo>
                    <a:pt x="291784" y="2199180"/>
                  </a:lnTo>
                  <a:lnTo>
                    <a:pt x="256582" y="2260308"/>
                  </a:lnTo>
                  <a:close/>
                  <a:moveTo>
                    <a:pt x="122259" y="2496040"/>
                  </a:moveTo>
                  <a:cubicBezTo>
                    <a:pt x="120662" y="2509692"/>
                    <a:pt x="123269" y="2499909"/>
                    <a:pt x="116259" y="2513835"/>
                  </a:cubicBezTo>
                  <a:cubicBezTo>
                    <a:pt x="113519" y="2519273"/>
                    <a:pt x="111030" y="2522992"/>
                    <a:pt x="107738" y="2529586"/>
                  </a:cubicBezTo>
                  <a:cubicBezTo>
                    <a:pt x="121154" y="2539614"/>
                    <a:pt x="144597" y="2537275"/>
                    <a:pt x="160457" y="2538324"/>
                  </a:cubicBezTo>
                  <a:cubicBezTo>
                    <a:pt x="180140" y="2539631"/>
                    <a:pt x="196290" y="2541725"/>
                    <a:pt x="216810" y="2542149"/>
                  </a:cubicBezTo>
                  <a:cubicBezTo>
                    <a:pt x="224745" y="2515633"/>
                    <a:pt x="257866" y="2468089"/>
                    <a:pt x="260165" y="2445665"/>
                  </a:cubicBezTo>
                  <a:lnTo>
                    <a:pt x="157427" y="2439434"/>
                  </a:lnTo>
                  <a:cubicBezTo>
                    <a:pt x="153175" y="2453683"/>
                    <a:pt x="133353" y="2488151"/>
                    <a:pt x="122264" y="2496040"/>
                  </a:cubicBezTo>
                  <a:close/>
                </a:path>
              </a:pathLst>
            </a:custGeom>
            <a:solidFill>
              <a:srgbClr val="E62129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2B9A6D27-E978-01F3-AB60-C8B5E12BC53D}"/>
                </a:ext>
              </a:extLst>
            </p:cNvPr>
            <p:cNvSpPr/>
            <p:nvPr/>
          </p:nvSpPr>
          <p:spPr>
            <a:xfrm>
              <a:off x="8484178" y="1700964"/>
              <a:ext cx="1433574" cy="2476988"/>
            </a:xfrm>
            <a:custGeom>
              <a:avLst/>
              <a:gdLst>
                <a:gd name="connsiteX0" fmla="*/ 11 w 1433574"/>
                <a:gd name="connsiteY0" fmla="*/ 2469429 h 2476988"/>
                <a:gd name="connsiteX1" fmla="*/ 118051 w 1433574"/>
                <a:gd name="connsiteY1" fmla="*/ 2476989 h 2476988"/>
                <a:gd name="connsiteX2" fmla="*/ 122610 w 1433574"/>
                <a:gd name="connsiteY2" fmla="*/ 2476766 h 2476988"/>
                <a:gd name="connsiteX3" fmla="*/ 169213 w 1433574"/>
                <a:gd name="connsiteY3" fmla="*/ 2369578 h 2476988"/>
                <a:gd name="connsiteX4" fmla="*/ 186150 w 1433574"/>
                <a:gd name="connsiteY4" fmla="*/ 2368763 h 2476988"/>
                <a:gd name="connsiteX5" fmla="*/ 173315 w 1433574"/>
                <a:gd name="connsiteY5" fmla="*/ 2365190 h 2476988"/>
                <a:gd name="connsiteX6" fmla="*/ 116962 w 1433574"/>
                <a:gd name="connsiteY6" fmla="*/ 2361365 h 2476988"/>
                <a:gd name="connsiteX7" fmla="*/ 64243 w 1433574"/>
                <a:gd name="connsiteY7" fmla="*/ 2352627 h 2476988"/>
                <a:gd name="connsiteX8" fmla="*/ 0 w 1433574"/>
                <a:gd name="connsiteY8" fmla="*/ 2469435 h 2476988"/>
                <a:gd name="connsiteX9" fmla="*/ 1306795 w 1433574"/>
                <a:gd name="connsiteY9" fmla="*/ 111397 h 2476988"/>
                <a:gd name="connsiteX10" fmla="*/ 1333314 w 1433574"/>
                <a:gd name="connsiteY10" fmla="*/ 113022 h 2476988"/>
                <a:gd name="connsiteX11" fmla="*/ 1341233 w 1433574"/>
                <a:gd name="connsiteY11" fmla="*/ 112771 h 2476988"/>
                <a:gd name="connsiteX12" fmla="*/ 1395236 w 1433574"/>
                <a:gd name="connsiteY12" fmla="*/ 6259 h 2476988"/>
                <a:gd name="connsiteX13" fmla="*/ 1433574 w 1433574"/>
                <a:gd name="connsiteY13" fmla="*/ 8828 h 2476988"/>
                <a:gd name="connsiteX14" fmla="*/ 1397825 w 1433574"/>
                <a:gd name="connsiteY14" fmla="*/ 1742 h 2476988"/>
                <a:gd name="connsiteX15" fmla="*/ 1375029 w 1433574"/>
                <a:gd name="connsiteY15" fmla="*/ 0 h 2476988"/>
                <a:gd name="connsiteX16" fmla="*/ 1306795 w 1433574"/>
                <a:gd name="connsiteY16" fmla="*/ 111397 h 2476988"/>
                <a:gd name="connsiteX17" fmla="*/ 1176501 w 1433574"/>
                <a:gd name="connsiteY17" fmla="*/ 345895 h 2476988"/>
                <a:gd name="connsiteX18" fmla="*/ 1179855 w 1433574"/>
                <a:gd name="connsiteY18" fmla="*/ 347185 h 2476988"/>
                <a:gd name="connsiteX19" fmla="*/ 1212389 w 1433574"/>
                <a:gd name="connsiteY19" fmla="*/ 354008 h 2476988"/>
                <a:gd name="connsiteX20" fmla="*/ 1225844 w 1433574"/>
                <a:gd name="connsiteY20" fmla="*/ 354371 h 2476988"/>
                <a:gd name="connsiteX21" fmla="*/ 1217563 w 1433574"/>
                <a:gd name="connsiteY21" fmla="*/ 345901 h 2476988"/>
                <a:gd name="connsiteX22" fmla="*/ 1270209 w 1433574"/>
                <a:gd name="connsiteY22" fmla="*/ 245157 h 2476988"/>
                <a:gd name="connsiteX23" fmla="*/ 1291215 w 1433574"/>
                <a:gd name="connsiteY23" fmla="*/ 245274 h 2476988"/>
                <a:gd name="connsiteX24" fmla="*/ 1273407 w 1433574"/>
                <a:gd name="connsiteY24" fmla="*/ 240740 h 2476988"/>
                <a:gd name="connsiteX25" fmla="*/ 1238462 w 1433574"/>
                <a:gd name="connsiteY25" fmla="*/ 238630 h 2476988"/>
                <a:gd name="connsiteX26" fmla="*/ 1207651 w 1433574"/>
                <a:gd name="connsiteY26" fmla="*/ 290942 h 2476988"/>
                <a:gd name="connsiteX27" fmla="*/ 1192969 w 1433574"/>
                <a:gd name="connsiteY27" fmla="*/ 316459 h 2476988"/>
                <a:gd name="connsiteX28" fmla="*/ 1176506 w 1433574"/>
                <a:gd name="connsiteY28" fmla="*/ 345901 h 2476988"/>
                <a:gd name="connsiteX29" fmla="*/ 1045509 w 1433574"/>
                <a:gd name="connsiteY29" fmla="*/ 587635 h 2476988"/>
                <a:gd name="connsiteX30" fmla="*/ 1088289 w 1433574"/>
                <a:gd name="connsiteY30" fmla="*/ 592677 h 2476988"/>
                <a:gd name="connsiteX31" fmla="*/ 1091593 w 1433574"/>
                <a:gd name="connsiteY31" fmla="*/ 592275 h 2476988"/>
                <a:gd name="connsiteX32" fmla="*/ 1144960 w 1433574"/>
                <a:gd name="connsiteY32" fmla="*/ 480866 h 2476988"/>
                <a:gd name="connsiteX33" fmla="*/ 1139212 w 1433574"/>
                <a:gd name="connsiteY33" fmla="*/ 476991 h 2476988"/>
                <a:gd name="connsiteX34" fmla="*/ 1105801 w 1433574"/>
                <a:gd name="connsiteY34" fmla="*/ 477756 h 2476988"/>
                <a:gd name="connsiteX35" fmla="*/ 1073847 w 1433574"/>
                <a:gd name="connsiteY35" fmla="*/ 531112 h 2476988"/>
                <a:gd name="connsiteX36" fmla="*/ 1045503 w 1433574"/>
                <a:gd name="connsiteY36" fmla="*/ 587629 h 2476988"/>
                <a:gd name="connsiteX37" fmla="*/ 912854 w 1433574"/>
                <a:gd name="connsiteY37" fmla="*/ 824902 h 2476988"/>
                <a:gd name="connsiteX38" fmla="*/ 965395 w 1433574"/>
                <a:gd name="connsiteY38" fmla="*/ 828319 h 2476988"/>
                <a:gd name="connsiteX39" fmla="*/ 1020993 w 1433574"/>
                <a:gd name="connsiteY39" fmla="*/ 719574 h 2476988"/>
                <a:gd name="connsiteX40" fmla="*/ 1014548 w 1433574"/>
                <a:gd name="connsiteY40" fmla="*/ 717000 h 2476988"/>
                <a:gd name="connsiteX41" fmla="*/ 973151 w 1433574"/>
                <a:gd name="connsiteY41" fmla="*/ 714671 h 2476988"/>
                <a:gd name="connsiteX42" fmla="*/ 912854 w 1433574"/>
                <a:gd name="connsiteY42" fmla="*/ 824902 h 2476988"/>
                <a:gd name="connsiteX43" fmla="*/ 780199 w 1433574"/>
                <a:gd name="connsiteY43" fmla="*/ 1062269 h 2476988"/>
                <a:gd name="connsiteX44" fmla="*/ 836780 w 1433574"/>
                <a:gd name="connsiteY44" fmla="*/ 1065776 h 2476988"/>
                <a:gd name="connsiteX45" fmla="*/ 842684 w 1433574"/>
                <a:gd name="connsiteY45" fmla="*/ 1068171 h 2476988"/>
                <a:gd name="connsiteX46" fmla="*/ 897373 w 1433574"/>
                <a:gd name="connsiteY46" fmla="*/ 957176 h 2476988"/>
                <a:gd name="connsiteX47" fmla="*/ 840496 w 1433574"/>
                <a:gd name="connsiteY47" fmla="*/ 951911 h 2476988"/>
                <a:gd name="connsiteX48" fmla="*/ 810032 w 1433574"/>
                <a:gd name="connsiteY48" fmla="*/ 1007199 h 2476988"/>
                <a:gd name="connsiteX49" fmla="*/ 780199 w 1433574"/>
                <a:gd name="connsiteY49" fmla="*/ 1062269 h 2476988"/>
                <a:gd name="connsiteX50" fmla="*/ 647538 w 1433574"/>
                <a:gd name="connsiteY50" fmla="*/ 1298074 h 2476988"/>
                <a:gd name="connsiteX51" fmla="*/ 714125 w 1433574"/>
                <a:gd name="connsiteY51" fmla="*/ 1306779 h 2476988"/>
                <a:gd name="connsiteX52" fmla="*/ 733607 w 1433574"/>
                <a:gd name="connsiteY52" fmla="*/ 1308297 h 2476988"/>
                <a:gd name="connsiteX53" fmla="*/ 727390 w 1433574"/>
                <a:gd name="connsiteY53" fmla="*/ 1304847 h 2476988"/>
                <a:gd name="connsiteX54" fmla="*/ 720191 w 1433574"/>
                <a:gd name="connsiteY54" fmla="*/ 1299096 h 2476988"/>
                <a:gd name="connsiteX55" fmla="*/ 772481 w 1433574"/>
                <a:gd name="connsiteY55" fmla="*/ 1197871 h 2476988"/>
                <a:gd name="connsiteX56" fmla="*/ 803436 w 1433574"/>
                <a:gd name="connsiteY56" fmla="*/ 1198977 h 2476988"/>
                <a:gd name="connsiteX57" fmla="*/ 775863 w 1433574"/>
                <a:gd name="connsiteY57" fmla="*/ 1193405 h 2476988"/>
                <a:gd name="connsiteX58" fmla="*/ 707830 w 1433574"/>
                <a:gd name="connsiteY58" fmla="*/ 1189418 h 2476988"/>
                <a:gd name="connsiteX59" fmla="*/ 677372 w 1433574"/>
                <a:gd name="connsiteY59" fmla="*/ 1244483 h 2476988"/>
                <a:gd name="connsiteX60" fmla="*/ 647533 w 1433574"/>
                <a:gd name="connsiteY60" fmla="*/ 1298063 h 2476988"/>
                <a:gd name="connsiteX61" fmla="*/ 518907 w 1433574"/>
                <a:gd name="connsiteY61" fmla="*/ 1537932 h 2476988"/>
                <a:gd name="connsiteX62" fmla="*/ 591878 w 1433574"/>
                <a:gd name="connsiteY62" fmla="*/ 1543766 h 2476988"/>
                <a:gd name="connsiteX63" fmla="*/ 597531 w 1433574"/>
                <a:gd name="connsiteY63" fmla="*/ 1543549 h 2476988"/>
                <a:gd name="connsiteX64" fmla="*/ 648068 w 1433574"/>
                <a:gd name="connsiteY64" fmla="*/ 1437713 h 2476988"/>
                <a:gd name="connsiteX65" fmla="*/ 666378 w 1433574"/>
                <a:gd name="connsiteY65" fmla="*/ 1436423 h 2476988"/>
                <a:gd name="connsiteX66" fmla="*/ 652293 w 1433574"/>
                <a:gd name="connsiteY66" fmla="*/ 1432810 h 2476988"/>
                <a:gd name="connsiteX67" fmla="*/ 579210 w 1433574"/>
                <a:gd name="connsiteY67" fmla="*/ 1427389 h 2476988"/>
                <a:gd name="connsiteX68" fmla="*/ 547234 w 1433574"/>
                <a:gd name="connsiteY68" fmla="*/ 1480270 h 2476988"/>
                <a:gd name="connsiteX69" fmla="*/ 533282 w 1433574"/>
                <a:gd name="connsiteY69" fmla="*/ 1506519 h 2476988"/>
                <a:gd name="connsiteX70" fmla="*/ 518912 w 1433574"/>
                <a:gd name="connsiteY70" fmla="*/ 1537926 h 2476988"/>
                <a:gd name="connsiteX71" fmla="*/ 387942 w 1433574"/>
                <a:gd name="connsiteY71" fmla="*/ 1773702 h 2476988"/>
                <a:gd name="connsiteX72" fmla="*/ 470071 w 1433574"/>
                <a:gd name="connsiteY72" fmla="*/ 1781916 h 2476988"/>
                <a:gd name="connsiteX73" fmla="*/ 525118 w 1433574"/>
                <a:gd name="connsiteY73" fmla="*/ 1671334 h 2476988"/>
                <a:gd name="connsiteX74" fmla="*/ 519035 w 1433574"/>
                <a:gd name="connsiteY74" fmla="*/ 1668229 h 2476988"/>
                <a:gd name="connsiteX75" fmla="*/ 446549 w 1433574"/>
                <a:gd name="connsiteY75" fmla="*/ 1664583 h 2476988"/>
                <a:gd name="connsiteX76" fmla="*/ 415672 w 1433574"/>
                <a:gd name="connsiteY76" fmla="*/ 1718677 h 2476988"/>
                <a:gd name="connsiteX77" fmla="*/ 400928 w 1433574"/>
                <a:gd name="connsiteY77" fmla="*/ 1744165 h 2476988"/>
                <a:gd name="connsiteX78" fmla="*/ 387948 w 1433574"/>
                <a:gd name="connsiteY78" fmla="*/ 1773708 h 2476988"/>
                <a:gd name="connsiteX79" fmla="*/ 248301 w 1433574"/>
                <a:gd name="connsiteY79" fmla="*/ 2022209 h 2476988"/>
                <a:gd name="connsiteX80" fmla="*/ 338382 w 1433574"/>
                <a:gd name="connsiteY80" fmla="*/ 2028625 h 2476988"/>
                <a:gd name="connsiteX81" fmla="*/ 344615 w 1433574"/>
                <a:gd name="connsiteY81" fmla="*/ 2028882 h 2476988"/>
                <a:gd name="connsiteX82" fmla="*/ 398406 w 1433574"/>
                <a:gd name="connsiteY82" fmla="*/ 1919042 h 2476988"/>
                <a:gd name="connsiteX83" fmla="*/ 375805 w 1433574"/>
                <a:gd name="connsiteY83" fmla="*/ 1912766 h 2476988"/>
                <a:gd name="connsiteX84" fmla="*/ 315769 w 1433574"/>
                <a:gd name="connsiteY84" fmla="*/ 1908221 h 2476988"/>
                <a:gd name="connsiteX85" fmla="*/ 248306 w 1433574"/>
                <a:gd name="connsiteY85" fmla="*/ 2022204 h 2476988"/>
                <a:gd name="connsiteX86" fmla="*/ 113932 w 1433574"/>
                <a:gd name="connsiteY86" fmla="*/ 2262464 h 2476988"/>
                <a:gd name="connsiteX87" fmla="*/ 216670 w 1433574"/>
                <a:gd name="connsiteY87" fmla="*/ 2268695 h 2476988"/>
                <a:gd name="connsiteX88" fmla="*/ 221620 w 1433574"/>
                <a:gd name="connsiteY88" fmla="*/ 2268913 h 2476988"/>
                <a:gd name="connsiteX89" fmla="*/ 274730 w 1433574"/>
                <a:gd name="connsiteY89" fmla="*/ 2159626 h 2476988"/>
                <a:gd name="connsiteX90" fmla="*/ 176976 w 1433574"/>
                <a:gd name="connsiteY90" fmla="*/ 2151742 h 2476988"/>
                <a:gd name="connsiteX91" fmla="*/ 113927 w 1433574"/>
                <a:gd name="connsiteY91" fmla="*/ 2262458 h 2476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1433574" h="2476988">
                  <a:moveTo>
                    <a:pt x="11" y="2469429"/>
                  </a:moveTo>
                  <a:lnTo>
                    <a:pt x="118051" y="2476989"/>
                  </a:lnTo>
                  <a:lnTo>
                    <a:pt x="122610" y="2476766"/>
                  </a:lnTo>
                  <a:cubicBezTo>
                    <a:pt x="122214" y="2455068"/>
                    <a:pt x="158688" y="2392845"/>
                    <a:pt x="169213" y="2369578"/>
                  </a:cubicBezTo>
                  <a:lnTo>
                    <a:pt x="186150" y="2368763"/>
                  </a:lnTo>
                  <a:lnTo>
                    <a:pt x="173315" y="2365190"/>
                  </a:lnTo>
                  <a:cubicBezTo>
                    <a:pt x="152795" y="2364765"/>
                    <a:pt x="136651" y="2362672"/>
                    <a:pt x="116962" y="2361365"/>
                  </a:cubicBezTo>
                  <a:cubicBezTo>
                    <a:pt x="101108" y="2360315"/>
                    <a:pt x="77664" y="2362655"/>
                    <a:pt x="64243" y="2352627"/>
                  </a:cubicBezTo>
                  <a:lnTo>
                    <a:pt x="0" y="2469435"/>
                  </a:lnTo>
                  <a:close/>
                  <a:moveTo>
                    <a:pt x="1306795" y="111397"/>
                  </a:moveTo>
                  <a:lnTo>
                    <a:pt x="1333314" y="113022"/>
                  </a:lnTo>
                  <a:lnTo>
                    <a:pt x="1341233" y="112771"/>
                  </a:lnTo>
                  <a:lnTo>
                    <a:pt x="1395236" y="6259"/>
                  </a:lnTo>
                  <a:lnTo>
                    <a:pt x="1433574" y="8828"/>
                  </a:lnTo>
                  <a:lnTo>
                    <a:pt x="1397825" y="1742"/>
                  </a:lnTo>
                  <a:lnTo>
                    <a:pt x="1375029" y="0"/>
                  </a:lnTo>
                  <a:cubicBezTo>
                    <a:pt x="1356071" y="12038"/>
                    <a:pt x="1320083" y="90805"/>
                    <a:pt x="1306795" y="111397"/>
                  </a:cubicBezTo>
                  <a:close/>
                  <a:moveTo>
                    <a:pt x="1176501" y="345895"/>
                  </a:moveTo>
                  <a:cubicBezTo>
                    <a:pt x="1177556" y="346465"/>
                    <a:pt x="1179224" y="345806"/>
                    <a:pt x="1179855" y="347185"/>
                  </a:cubicBezTo>
                  <a:lnTo>
                    <a:pt x="1212389" y="354008"/>
                  </a:lnTo>
                  <a:lnTo>
                    <a:pt x="1225844" y="354371"/>
                  </a:lnTo>
                  <a:cubicBezTo>
                    <a:pt x="1210459" y="346839"/>
                    <a:pt x="1223896" y="352562"/>
                    <a:pt x="1217563" y="345901"/>
                  </a:cubicBezTo>
                  <a:lnTo>
                    <a:pt x="1270209" y="245157"/>
                  </a:lnTo>
                  <a:lnTo>
                    <a:pt x="1291215" y="245274"/>
                  </a:lnTo>
                  <a:lnTo>
                    <a:pt x="1273407" y="240740"/>
                  </a:lnTo>
                  <a:lnTo>
                    <a:pt x="1238462" y="238630"/>
                  </a:lnTo>
                  <a:cubicBezTo>
                    <a:pt x="1229332" y="249356"/>
                    <a:pt x="1215297" y="275861"/>
                    <a:pt x="1207651" y="290942"/>
                  </a:cubicBezTo>
                  <a:cubicBezTo>
                    <a:pt x="1201535" y="303013"/>
                    <a:pt x="1199063" y="305453"/>
                    <a:pt x="1192969" y="316459"/>
                  </a:cubicBezTo>
                  <a:cubicBezTo>
                    <a:pt x="1186367" y="328379"/>
                    <a:pt x="1184905" y="335046"/>
                    <a:pt x="1176506" y="345901"/>
                  </a:cubicBezTo>
                  <a:close/>
                  <a:moveTo>
                    <a:pt x="1045509" y="587635"/>
                  </a:moveTo>
                  <a:lnTo>
                    <a:pt x="1088289" y="592677"/>
                  </a:lnTo>
                  <a:lnTo>
                    <a:pt x="1091593" y="592275"/>
                  </a:lnTo>
                  <a:lnTo>
                    <a:pt x="1144960" y="480866"/>
                  </a:lnTo>
                  <a:lnTo>
                    <a:pt x="1139212" y="476991"/>
                  </a:lnTo>
                  <a:lnTo>
                    <a:pt x="1105801" y="477756"/>
                  </a:lnTo>
                  <a:cubicBezTo>
                    <a:pt x="1093239" y="494451"/>
                    <a:pt x="1083909" y="513653"/>
                    <a:pt x="1073847" y="531112"/>
                  </a:cubicBezTo>
                  <a:cubicBezTo>
                    <a:pt x="1065080" y="546328"/>
                    <a:pt x="1049359" y="570214"/>
                    <a:pt x="1045503" y="587629"/>
                  </a:cubicBezTo>
                  <a:close/>
                  <a:moveTo>
                    <a:pt x="912854" y="824902"/>
                  </a:moveTo>
                  <a:lnTo>
                    <a:pt x="965395" y="828319"/>
                  </a:lnTo>
                  <a:lnTo>
                    <a:pt x="1020993" y="719574"/>
                  </a:lnTo>
                  <a:lnTo>
                    <a:pt x="1014548" y="717000"/>
                  </a:lnTo>
                  <a:lnTo>
                    <a:pt x="973151" y="714671"/>
                  </a:lnTo>
                  <a:cubicBezTo>
                    <a:pt x="952654" y="751445"/>
                    <a:pt x="931939" y="786727"/>
                    <a:pt x="912854" y="824902"/>
                  </a:cubicBezTo>
                  <a:close/>
                  <a:moveTo>
                    <a:pt x="780199" y="1062269"/>
                  </a:moveTo>
                  <a:lnTo>
                    <a:pt x="836780" y="1065776"/>
                  </a:lnTo>
                  <a:lnTo>
                    <a:pt x="842684" y="1068171"/>
                  </a:lnTo>
                  <a:lnTo>
                    <a:pt x="897373" y="957176"/>
                  </a:lnTo>
                  <a:lnTo>
                    <a:pt x="840496" y="951911"/>
                  </a:lnTo>
                  <a:cubicBezTo>
                    <a:pt x="833091" y="968611"/>
                    <a:pt x="820155" y="990231"/>
                    <a:pt x="810032" y="1007199"/>
                  </a:cubicBezTo>
                  <a:cubicBezTo>
                    <a:pt x="799217" y="1025329"/>
                    <a:pt x="789005" y="1044480"/>
                    <a:pt x="780199" y="1062269"/>
                  </a:cubicBezTo>
                  <a:close/>
                  <a:moveTo>
                    <a:pt x="647538" y="1298074"/>
                  </a:moveTo>
                  <a:cubicBezTo>
                    <a:pt x="665530" y="1303970"/>
                    <a:pt x="693103" y="1300648"/>
                    <a:pt x="714125" y="1306779"/>
                  </a:cubicBezTo>
                  <a:lnTo>
                    <a:pt x="733607" y="1308297"/>
                  </a:lnTo>
                  <a:cubicBezTo>
                    <a:pt x="731961" y="1307181"/>
                    <a:pt x="727758" y="1305103"/>
                    <a:pt x="727390" y="1304847"/>
                  </a:cubicBezTo>
                  <a:cubicBezTo>
                    <a:pt x="721815" y="1300955"/>
                    <a:pt x="723406" y="1302312"/>
                    <a:pt x="720191" y="1299096"/>
                  </a:cubicBezTo>
                  <a:lnTo>
                    <a:pt x="772481" y="1197871"/>
                  </a:lnTo>
                  <a:lnTo>
                    <a:pt x="803436" y="1198977"/>
                  </a:lnTo>
                  <a:lnTo>
                    <a:pt x="775863" y="1193405"/>
                  </a:lnTo>
                  <a:lnTo>
                    <a:pt x="707830" y="1189418"/>
                  </a:lnTo>
                  <a:cubicBezTo>
                    <a:pt x="699007" y="1208782"/>
                    <a:pt x="688672" y="1225482"/>
                    <a:pt x="677372" y="1244483"/>
                  </a:cubicBezTo>
                  <a:cubicBezTo>
                    <a:pt x="666199" y="1263260"/>
                    <a:pt x="658398" y="1280659"/>
                    <a:pt x="647533" y="1298063"/>
                  </a:cubicBezTo>
                  <a:close/>
                  <a:moveTo>
                    <a:pt x="518907" y="1537932"/>
                  </a:moveTo>
                  <a:lnTo>
                    <a:pt x="591878" y="1543766"/>
                  </a:lnTo>
                  <a:lnTo>
                    <a:pt x="597531" y="1543549"/>
                  </a:lnTo>
                  <a:cubicBezTo>
                    <a:pt x="597163" y="1527797"/>
                    <a:pt x="638012" y="1456239"/>
                    <a:pt x="648068" y="1437713"/>
                  </a:cubicBezTo>
                  <a:lnTo>
                    <a:pt x="666378" y="1436423"/>
                  </a:lnTo>
                  <a:lnTo>
                    <a:pt x="652293" y="1432810"/>
                  </a:lnTo>
                  <a:lnTo>
                    <a:pt x="579210" y="1427389"/>
                  </a:lnTo>
                  <a:cubicBezTo>
                    <a:pt x="566525" y="1443078"/>
                    <a:pt x="557368" y="1462732"/>
                    <a:pt x="547234" y="1480270"/>
                  </a:cubicBezTo>
                  <a:cubicBezTo>
                    <a:pt x="541982" y="1489360"/>
                    <a:pt x="539326" y="1496580"/>
                    <a:pt x="533282" y="1506519"/>
                  </a:cubicBezTo>
                  <a:cubicBezTo>
                    <a:pt x="525369" y="1519545"/>
                    <a:pt x="522182" y="1521315"/>
                    <a:pt x="518912" y="1537926"/>
                  </a:cubicBezTo>
                  <a:close/>
                  <a:moveTo>
                    <a:pt x="387942" y="1773702"/>
                  </a:moveTo>
                  <a:lnTo>
                    <a:pt x="470071" y="1781916"/>
                  </a:lnTo>
                  <a:lnTo>
                    <a:pt x="525118" y="1671334"/>
                  </a:lnTo>
                  <a:lnTo>
                    <a:pt x="519035" y="1668229"/>
                  </a:lnTo>
                  <a:cubicBezTo>
                    <a:pt x="495000" y="1671228"/>
                    <a:pt x="470769" y="1667057"/>
                    <a:pt x="446549" y="1664583"/>
                  </a:cubicBezTo>
                  <a:cubicBezTo>
                    <a:pt x="435528" y="1678475"/>
                    <a:pt x="425204" y="1701485"/>
                    <a:pt x="415672" y="1718677"/>
                  </a:cubicBezTo>
                  <a:cubicBezTo>
                    <a:pt x="409896" y="1729084"/>
                    <a:pt x="407089" y="1733144"/>
                    <a:pt x="400928" y="1744165"/>
                  </a:cubicBezTo>
                  <a:cubicBezTo>
                    <a:pt x="394360" y="1755908"/>
                    <a:pt x="388367" y="1760374"/>
                    <a:pt x="387948" y="1773708"/>
                  </a:cubicBezTo>
                  <a:close/>
                  <a:moveTo>
                    <a:pt x="248301" y="2022209"/>
                  </a:moveTo>
                  <a:lnTo>
                    <a:pt x="338382" y="2028625"/>
                  </a:lnTo>
                  <a:lnTo>
                    <a:pt x="344615" y="2028882"/>
                  </a:lnTo>
                  <a:lnTo>
                    <a:pt x="398406" y="1919042"/>
                  </a:lnTo>
                  <a:cubicBezTo>
                    <a:pt x="385336" y="1917495"/>
                    <a:pt x="384064" y="1919265"/>
                    <a:pt x="375805" y="1912766"/>
                  </a:cubicBezTo>
                  <a:cubicBezTo>
                    <a:pt x="358427" y="1915396"/>
                    <a:pt x="330245" y="1916920"/>
                    <a:pt x="315769" y="1908221"/>
                  </a:cubicBezTo>
                  <a:cubicBezTo>
                    <a:pt x="303386" y="1917339"/>
                    <a:pt x="258876" y="2001896"/>
                    <a:pt x="248306" y="2022204"/>
                  </a:cubicBezTo>
                  <a:close/>
                  <a:moveTo>
                    <a:pt x="113932" y="2262464"/>
                  </a:moveTo>
                  <a:lnTo>
                    <a:pt x="216670" y="2268695"/>
                  </a:lnTo>
                  <a:lnTo>
                    <a:pt x="221620" y="2268913"/>
                  </a:lnTo>
                  <a:lnTo>
                    <a:pt x="274730" y="2159626"/>
                  </a:lnTo>
                  <a:lnTo>
                    <a:pt x="176976" y="2151742"/>
                  </a:lnTo>
                  <a:lnTo>
                    <a:pt x="113927" y="2262458"/>
                  </a:lnTo>
                  <a:close/>
                </a:path>
              </a:pathLst>
            </a:custGeom>
            <a:solidFill>
              <a:srgbClr val="F9BF00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7A622624-DF4F-490B-E857-3B567E3ECCA0}"/>
                </a:ext>
              </a:extLst>
            </p:cNvPr>
            <p:cNvSpPr/>
            <p:nvPr/>
          </p:nvSpPr>
          <p:spPr>
            <a:xfrm>
              <a:off x="8410341" y="5485508"/>
              <a:ext cx="204830" cy="644140"/>
            </a:xfrm>
            <a:custGeom>
              <a:avLst/>
              <a:gdLst>
                <a:gd name="connsiteX0" fmla="*/ 47167 w 204830"/>
                <a:gd name="connsiteY0" fmla="*/ 486807 h 644140"/>
                <a:gd name="connsiteX1" fmla="*/ 10247 w 204830"/>
                <a:gd name="connsiteY1" fmla="*/ 603911 h 644140"/>
                <a:gd name="connsiteX2" fmla="*/ 7674 w 204830"/>
                <a:gd name="connsiteY2" fmla="*/ 644140 h 644140"/>
                <a:gd name="connsiteX3" fmla="*/ 47926 w 204830"/>
                <a:gd name="connsiteY3" fmla="*/ 544284 h 644140"/>
                <a:gd name="connsiteX4" fmla="*/ 48557 w 204830"/>
                <a:gd name="connsiteY4" fmla="*/ 601297 h 644140"/>
                <a:gd name="connsiteX5" fmla="*/ 50064 w 204830"/>
                <a:gd name="connsiteY5" fmla="*/ 604346 h 644140"/>
                <a:gd name="connsiteX6" fmla="*/ 65672 w 204830"/>
                <a:gd name="connsiteY6" fmla="*/ 542402 h 644140"/>
                <a:gd name="connsiteX7" fmla="*/ 70946 w 204830"/>
                <a:gd name="connsiteY7" fmla="*/ 472636 h 644140"/>
                <a:gd name="connsiteX8" fmla="*/ 174460 w 204830"/>
                <a:gd name="connsiteY8" fmla="*/ 116400 h 644140"/>
                <a:gd name="connsiteX9" fmla="*/ 202820 w 204830"/>
                <a:gd name="connsiteY9" fmla="*/ 0 h 644140"/>
                <a:gd name="connsiteX10" fmla="*/ 175034 w 204830"/>
                <a:gd name="connsiteY10" fmla="*/ 53088 h 644140"/>
                <a:gd name="connsiteX11" fmla="*/ 156105 w 204830"/>
                <a:gd name="connsiteY11" fmla="*/ 114585 h 644140"/>
                <a:gd name="connsiteX12" fmla="*/ 56559 w 204830"/>
                <a:gd name="connsiteY12" fmla="*/ 436868 h 644140"/>
                <a:gd name="connsiteX13" fmla="*/ 50650 w 204830"/>
                <a:gd name="connsiteY13" fmla="*/ 474925 h 644140"/>
                <a:gd name="connsiteX14" fmla="*/ 48540 w 204830"/>
                <a:gd name="connsiteY14" fmla="*/ 482881 h 644140"/>
                <a:gd name="connsiteX15" fmla="*/ 47167 w 204830"/>
                <a:gd name="connsiteY15" fmla="*/ 486807 h 644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4830" h="644140">
                  <a:moveTo>
                    <a:pt x="47167" y="486807"/>
                  </a:moveTo>
                  <a:lnTo>
                    <a:pt x="10247" y="603911"/>
                  </a:lnTo>
                  <a:cubicBezTo>
                    <a:pt x="-6032" y="654732"/>
                    <a:pt x="196" y="637239"/>
                    <a:pt x="7674" y="644140"/>
                  </a:cubicBezTo>
                  <a:lnTo>
                    <a:pt x="47926" y="544284"/>
                  </a:lnTo>
                  <a:lnTo>
                    <a:pt x="48557" y="601297"/>
                  </a:lnTo>
                  <a:cubicBezTo>
                    <a:pt x="48830" y="602079"/>
                    <a:pt x="49422" y="603419"/>
                    <a:pt x="50064" y="604346"/>
                  </a:cubicBezTo>
                  <a:cubicBezTo>
                    <a:pt x="63993" y="596389"/>
                    <a:pt x="63044" y="570532"/>
                    <a:pt x="65672" y="542402"/>
                  </a:cubicBezTo>
                  <a:cubicBezTo>
                    <a:pt x="67788" y="519739"/>
                    <a:pt x="67185" y="494652"/>
                    <a:pt x="70946" y="472636"/>
                  </a:cubicBezTo>
                  <a:cubicBezTo>
                    <a:pt x="72079" y="453836"/>
                    <a:pt x="161440" y="159969"/>
                    <a:pt x="174460" y="116400"/>
                  </a:cubicBezTo>
                  <a:cubicBezTo>
                    <a:pt x="180866" y="94970"/>
                    <a:pt x="213110" y="16522"/>
                    <a:pt x="202820" y="0"/>
                  </a:cubicBezTo>
                  <a:cubicBezTo>
                    <a:pt x="183556" y="1787"/>
                    <a:pt x="188043" y="10888"/>
                    <a:pt x="175034" y="53088"/>
                  </a:cubicBezTo>
                  <a:cubicBezTo>
                    <a:pt x="168550" y="74138"/>
                    <a:pt x="162763" y="93424"/>
                    <a:pt x="156105" y="114585"/>
                  </a:cubicBezTo>
                  <a:cubicBezTo>
                    <a:pt x="138259" y="171348"/>
                    <a:pt x="76995" y="401976"/>
                    <a:pt x="56559" y="436868"/>
                  </a:cubicBezTo>
                  <a:cubicBezTo>
                    <a:pt x="46235" y="454489"/>
                    <a:pt x="53953" y="451860"/>
                    <a:pt x="50650" y="474925"/>
                  </a:cubicBezTo>
                  <a:lnTo>
                    <a:pt x="48540" y="482881"/>
                  </a:lnTo>
                  <a:cubicBezTo>
                    <a:pt x="48356" y="482357"/>
                    <a:pt x="47848" y="485601"/>
                    <a:pt x="47167" y="486807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A2A96754-8718-8A08-E012-2D8A253B2438}"/>
                </a:ext>
              </a:extLst>
            </p:cNvPr>
            <p:cNvSpPr/>
            <p:nvPr/>
          </p:nvSpPr>
          <p:spPr>
            <a:xfrm>
              <a:off x="8714119" y="3823599"/>
              <a:ext cx="208779" cy="301522"/>
            </a:xfrm>
            <a:custGeom>
              <a:avLst/>
              <a:gdLst>
                <a:gd name="connsiteX0" fmla="*/ 136210 w 208779"/>
                <a:gd name="connsiteY0" fmla="*/ 41849 h 301522"/>
                <a:gd name="connsiteX1" fmla="*/ 69668 w 208779"/>
                <a:gd name="connsiteY1" fmla="*/ 160488 h 301522"/>
                <a:gd name="connsiteX2" fmla="*/ 19889 w 208779"/>
                <a:gd name="connsiteY2" fmla="*/ 250785 h 301522"/>
                <a:gd name="connsiteX3" fmla="*/ 0 w 208779"/>
                <a:gd name="connsiteY3" fmla="*/ 284778 h 301522"/>
                <a:gd name="connsiteX4" fmla="*/ 19906 w 208779"/>
                <a:gd name="connsiteY4" fmla="*/ 301523 h 301522"/>
                <a:gd name="connsiteX5" fmla="*/ 65945 w 208779"/>
                <a:gd name="connsiteY5" fmla="*/ 232270 h 301522"/>
                <a:gd name="connsiteX6" fmla="*/ 113603 w 208779"/>
                <a:gd name="connsiteY6" fmla="*/ 159332 h 301522"/>
                <a:gd name="connsiteX7" fmla="*/ 208779 w 208779"/>
                <a:gd name="connsiteY7" fmla="*/ 14333 h 301522"/>
                <a:gd name="connsiteX8" fmla="*/ 180279 w 208779"/>
                <a:gd name="connsiteY8" fmla="*/ 9453 h 301522"/>
                <a:gd name="connsiteX9" fmla="*/ 167952 w 208779"/>
                <a:gd name="connsiteY9" fmla="*/ 5221 h 301522"/>
                <a:gd name="connsiteX10" fmla="*/ 159302 w 208779"/>
                <a:gd name="connsiteY10" fmla="*/ 0 h 301522"/>
                <a:gd name="connsiteX11" fmla="*/ 136210 w 208779"/>
                <a:gd name="connsiteY11" fmla="*/ 41838 h 30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8779" h="301522">
                  <a:moveTo>
                    <a:pt x="136210" y="41849"/>
                  </a:moveTo>
                  <a:cubicBezTo>
                    <a:pt x="113056" y="81090"/>
                    <a:pt x="92341" y="122900"/>
                    <a:pt x="69668" y="160488"/>
                  </a:cubicBezTo>
                  <a:lnTo>
                    <a:pt x="19889" y="250785"/>
                  </a:lnTo>
                  <a:lnTo>
                    <a:pt x="0" y="284778"/>
                  </a:lnTo>
                  <a:cubicBezTo>
                    <a:pt x="13142" y="290886"/>
                    <a:pt x="11758" y="292662"/>
                    <a:pt x="19906" y="301523"/>
                  </a:cubicBezTo>
                  <a:cubicBezTo>
                    <a:pt x="31128" y="290551"/>
                    <a:pt x="56369" y="247407"/>
                    <a:pt x="65945" y="232270"/>
                  </a:cubicBezTo>
                  <a:cubicBezTo>
                    <a:pt x="82168" y="206636"/>
                    <a:pt x="97380" y="184497"/>
                    <a:pt x="113603" y="159332"/>
                  </a:cubicBezTo>
                  <a:cubicBezTo>
                    <a:pt x="144123" y="111978"/>
                    <a:pt x="180452" y="62614"/>
                    <a:pt x="208779" y="14333"/>
                  </a:cubicBezTo>
                  <a:cubicBezTo>
                    <a:pt x="198076" y="13496"/>
                    <a:pt x="190347" y="12161"/>
                    <a:pt x="180279" y="9453"/>
                  </a:cubicBezTo>
                  <a:cubicBezTo>
                    <a:pt x="174805" y="7979"/>
                    <a:pt x="173432" y="7711"/>
                    <a:pt x="167952" y="5221"/>
                  </a:cubicBezTo>
                  <a:cubicBezTo>
                    <a:pt x="161947" y="2501"/>
                    <a:pt x="162902" y="2809"/>
                    <a:pt x="159302" y="0"/>
                  </a:cubicBezTo>
                  <a:lnTo>
                    <a:pt x="136210" y="41838"/>
                  </a:lnTo>
                  <a:close/>
                </a:path>
              </a:pathLst>
            </a:custGeom>
            <a:solidFill>
              <a:srgbClr val="A7C8C3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A6BBC6E5-6ECC-8DB1-3609-200DAC7AC73B}"/>
                </a:ext>
              </a:extLst>
            </p:cNvPr>
            <p:cNvSpPr/>
            <p:nvPr/>
          </p:nvSpPr>
          <p:spPr>
            <a:xfrm>
              <a:off x="7630048" y="5034670"/>
              <a:ext cx="52192" cy="484160"/>
            </a:xfrm>
            <a:custGeom>
              <a:avLst/>
              <a:gdLst>
                <a:gd name="connsiteX0" fmla="*/ 0 w 52192"/>
                <a:gd name="connsiteY0" fmla="*/ 193598 h 484160"/>
                <a:gd name="connsiteX1" fmla="*/ 24119 w 52192"/>
                <a:gd name="connsiteY1" fmla="*/ 484160 h 484160"/>
                <a:gd name="connsiteX2" fmla="*/ 39538 w 52192"/>
                <a:gd name="connsiteY2" fmla="*/ 430899 h 484160"/>
                <a:gd name="connsiteX3" fmla="*/ 35833 w 52192"/>
                <a:gd name="connsiteY3" fmla="*/ 109410 h 484160"/>
                <a:gd name="connsiteX4" fmla="*/ 50515 w 52192"/>
                <a:gd name="connsiteY4" fmla="*/ 0 h 484160"/>
                <a:gd name="connsiteX5" fmla="*/ 26217 w 52192"/>
                <a:gd name="connsiteY5" fmla="*/ 36768 h 484160"/>
                <a:gd name="connsiteX6" fmla="*/ 11 w 52192"/>
                <a:gd name="connsiteY6" fmla="*/ 193598 h 48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192" h="484160">
                  <a:moveTo>
                    <a:pt x="0" y="193598"/>
                  </a:moveTo>
                  <a:lnTo>
                    <a:pt x="24119" y="484160"/>
                  </a:lnTo>
                  <a:cubicBezTo>
                    <a:pt x="42808" y="480040"/>
                    <a:pt x="39544" y="486210"/>
                    <a:pt x="39538" y="430899"/>
                  </a:cubicBezTo>
                  <a:cubicBezTo>
                    <a:pt x="39527" y="324348"/>
                    <a:pt x="25855" y="213130"/>
                    <a:pt x="35833" y="109410"/>
                  </a:cubicBezTo>
                  <a:cubicBezTo>
                    <a:pt x="38221" y="84574"/>
                    <a:pt x="57987" y="14964"/>
                    <a:pt x="50515" y="0"/>
                  </a:cubicBezTo>
                  <a:cubicBezTo>
                    <a:pt x="38634" y="3233"/>
                    <a:pt x="40833" y="-2289"/>
                    <a:pt x="26217" y="36768"/>
                  </a:cubicBezTo>
                  <a:cubicBezTo>
                    <a:pt x="7768" y="86071"/>
                    <a:pt x="11" y="140655"/>
                    <a:pt x="11" y="193598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10F0CAB1-1D4E-1D6A-637E-CCC535106E39}"/>
                </a:ext>
              </a:extLst>
            </p:cNvPr>
            <p:cNvSpPr/>
            <p:nvPr/>
          </p:nvSpPr>
          <p:spPr>
            <a:xfrm>
              <a:off x="7407387" y="4908867"/>
              <a:ext cx="42905" cy="392227"/>
            </a:xfrm>
            <a:custGeom>
              <a:avLst/>
              <a:gdLst>
                <a:gd name="connsiteX0" fmla="*/ 27967 w 42905"/>
                <a:gd name="connsiteY0" fmla="*/ 392222 h 392227"/>
                <a:gd name="connsiteX1" fmla="*/ 35171 w 42905"/>
                <a:gd name="connsiteY1" fmla="*/ 350423 h 392227"/>
                <a:gd name="connsiteX2" fmla="*/ 42309 w 42905"/>
                <a:gd name="connsiteY2" fmla="*/ 102212 h 392227"/>
                <a:gd name="connsiteX3" fmla="*/ 36009 w 42905"/>
                <a:gd name="connsiteY3" fmla="*/ 0 h 392227"/>
                <a:gd name="connsiteX4" fmla="*/ 15439 w 42905"/>
                <a:gd name="connsiteY4" fmla="*/ 371825 h 392227"/>
                <a:gd name="connsiteX5" fmla="*/ 27967 w 42905"/>
                <a:gd name="connsiteY5" fmla="*/ 392227 h 392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905" h="392227">
                  <a:moveTo>
                    <a:pt x="27967" y="392222"/>
                  </a:moveTo>
                  <a:cubicBezTo>
                    <a:pt x="37632" y="380049"/>
                    <a:pt x="34586" y="377085"/>
                    <a:pt x="35171" y="350423"/>
                  </a:cubicBezTo>
                  <a:lnTo>
                    <a:pt x="42309" y="102212"/>
                  </a:lnTo>
                  <a:cubicBezTo>
                    <a:pt x="42382" y="52485"/>
                    <a:pt x="45668" y="14014"/>
                    <a:pt x="36009" y="0"/>
                  </a:cubicBezTo>
                  <a:cubicBezTo>
                    <a:pt x="-15533" y="66991"/>
                    <a:pt x="-1459" y="277457"/>
                    <a:pt x="15439" y="371825"/>
                  </a:cubicBezTo>
                  <a:cubicBezTo>
                    <a:pt x="18480" y="388827"/>
                    <a:pt x="16739" y="387258"/>
                    <a:pt x="27967" y="392227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027A4222-4765-AAD5-F4E0-220963761C77}"/>
                </a:ext>
              </a:extLst>
            </p:cNvPr>
            <p:cNvSpPr/>
            <p:nvPr/>
          </p:nvSpPr>
          <p:spPr>
            <a:xfrm>
              <a:off x="8765881" y="5205621"/>
              <a:ext cx="105251" cy="377051"/>
            </a:xfrm>
            <a:custGeom>
              <a:avLst/>
              <a:gdLst>
                <a:gd name="connsiteX0" fmla="*/ 74916 w 105251"/>
                <a:gd name="connsiteY0" fmla="*/ 50 h 377051"/>
                <a:gd name="connsiteX1" fmla="*/ 76065 w 105251"/>
                <a:gd name="connsiteY1" fmla="*/ 50682 h 377051"/>
                <a:gd name="connsiteX2" fmla="*/ 52080 w 105251"/>
                <a:gd name="connsiteY2" fmla="*/ 199858 h 377051"/>
                <a:gd name="connsiteX3" fmla="*/ 8552 w 105251"/>
                <a:gd name="connsiteY3" fmla="*/ 329077 h 377051"/>
                <a:gd name="connsiteX4" fmla="*/ 4054 w 105251"/>
                <a:gd name="connsiteY4" fmla="*/ 377052 h 377051"/>
                <a:gd name="connsiteX5" fmla="*/ 27096 w 105251"/>
                <a:gd name="connsiteY5" fmla="*/ 339022 h 377051"/>
                <a:gd name="connsiteX6" fmla="*/ 99291 w 105251"/>
                <a:gd name="connsiteY6" fmla="*/ 36466 h 377051"/>
                <a:gd name="connsiteX7" fmla="*/ 74910 w 105251"/>
                <a:gd name="connsiteY7" fmla="*/ 56 h 37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251" h="377051">
                  <a:moveTo>
                    <a:pt x="74916" y="50"/>
                  </a:moveTo>
                  <a:cubicBezTo>
                    <a:pt x="66617" y="14350"/>
                    <a:pt x="74843" y="34551"/>
                    <a:pt x="76065" y="50682"/>
                  </a:cubicBezTo>
                  <a:cubicBezTo>
                    <a:pt x="79921" y="101760"/>
                    <a:pt x="67426" y="152816"/>
                    <a:pt x="52080" y="199858"/>
                  </a:cubicBezTo>
                  <a:lnTo>
                    <a:pt x="8552" y="329077"/>
                  </a:lnTo>
                  <a:cubicBezTo>
                    <a:pt x="3379" y="345705"/>
                    <a:pt x="-5093" y="365069"/>
                    <a:pt x="4054" y="377052"/>
                  </a:cubicBezTo>
                  <a:cubicBezTo>
                    <a:pt x="19216" y="371373"/>
                    <a:pt x="14556" y="369547"/>
                    <a:pt x="27096" y="339022"/>
                  </a:cubicBezTo>
                  <a:cubicBezTo>
                    <a:pt x="66796" y="242404"/>
                    <a:pt x="123918" y="147953"/>
                    <a:pt x="99291" y="36466"/>
                  </a:cubicBezTo>
                  <a:cubicBezTo>
                    <a:pt x="94687" y="15651"/>
                    <a:pt x="93281" y="-1094"/>
                    <a:pt x="74910" y="56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9A48A065-7E11-B644-3312-66295670F58F}"/>
                </a:ext>
              </a:extLst>
            </p:cNvPr>
            <p:cNvSpPr/>
            <p:nvPr/>
          </p:nvSpPr>
          <p:spPr>
            <a:xfrm>
              <a:off x="9813686" y="2726578"/>
              <a:ext cx="49633" cy="293610"/>
            </a:xfrm>
            <a:custGeom>
              <a:avLst/>
              <a:gdLst>
                <a:gd name="connsiteX0" fmla="*/ 0 w 49633"/>
                <a:gd name="connsiteY0" fmla="*/ 60330 h 293610"/>
                <a:gd name="connsiteX1" fmla="*/ 3694 w 49633"/>
                <a:gd name="connsiteY1" fmla="*/ 168908 h 293610"/>
                <a:gd name="connsiteX2" fmla="*/ 8165 w 49633"/>
                <a:gd name="connsiteY2" fmla="*/ 237301 h 293610"/>
                <a:gd name="connsiteX3" fmla="*/ 11139 w 49633"/>
                <a:gd name="connsiteY3" fmla="*/ 243113 h 293610"/>
                <a:gd name="connsiteX4" fmla="*/ 37591 w 49633"/>
                <a:gd name="connsiteY4" fmla="*/ 293611 h 293610"/>
                <a:gd name="connsiteX5" fmla="*/ 49634 w 49633"/>
                <a:gd name="connsiteY5" fmla="*/ 229255 h 293610"/>
                <a:gd name="connsiteX6" fmla="*/ 49036 w 49633"/>
                <a:gd name="connsiteY6" fmla="*/ 179835 h 293610"/>
                <a:gd name="connsiteX7" fmla="*/ 33489 w 49633"/>
                <a:gd name="connsiteY7" fmla="*/ 56304 h 293610"/>
                <a:gd name="connsiteX8" fmla="*/ 25247 w 49633"/>
                <a:gd name="connsiteY8" fmla="*/ 24417 h 293610"/>
                <a:gd name="connsiteX9" fmla="*/ 5436 w 49633"/>
                <a:gd name="connsiteY9" fmla="*/ 0 h 293610"/>
                <a:gd name="connsiteX10" fmla="*/ 6 w 49633"/>
                <a:gd name="connsiteY10" fmla="*/ 60330 h 293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633" h="293610">
                  <a:moveTo>
                    <a:pt x="0" y="60330"/>
                  </a:moveTo>
                  <a:lnTo>
                    <a:pt x="3694" y="168908"/>
                  </a:lnTo>
                  <a:lnTo>
                    <a:pt x="8165" y="237301"/>
                  </a:lnTo>
                  <a:lnTo>
                    <a:pt x="11139" y="243113"/>
                  </a:lnTo>
                  <a:cubicBezTo>
                    <a:pt x="20325" y="268965"/>
                    <a:pt x="12651" y="286944"/>
                    <a:pt x="37591" y="293611"/>
                  </a:cubicBezTo>
                  <a:lnTo>
                    <a:pt x="49634" y="229255"/>
                  </a:lnTo>
                  <a:lnTo>
                    <a:pt x="49036" y="179835"/>
                  </a:lnTo>
                  <a:lnTo>
                    <a:pt x="33489" y="56304"/>
                  </a:lnTo>
                  <a:cubicBezTo>
                    <a:pt x="31050" y="45366"/>
                    <a:pt x="28522" y="35176"/>
                    <a:pt x="25247" y="24417"/>
                  </a:cubicBezTo>
                  <a:cubicBezTo>
                    <a:pt x="20442" y="8638"/>
                    <a:pt x="21993" y="4422"/>
                    <a:pt x="5436" y="0"/>
                  </a:cubicBezTo>
                  <a:cubicBezTo>
                    <a:pt x="-1986" y="15472"/>
                    <a:pt x="2986" y="38392"/>
                    <a:pt x="6" y="60330"/>
                  </a:cubicBezTo>
                  <a:close/>
                </a:path>
              </a:pathLst>
            </a:custGeom>
            <a:solidFill>
              <a:srgbClr val="009B4C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C384D32A-4B3D-9E93-2E65-18F6812C91E6}"/>
                </a:ext>
              </a:extLst>
            </p:cNvPr>
            <p:cNvSpPr/>
            <p:nvPr/>
          </p:nvSpPr>
          <p:spPr>
            <a:xfrm>
              <a:off x="7377311" y="5647386"/>
              <a:ext cx="118045" cy="334945"/>
            </a:xfrm>
            <a:custGeom>
              <a:avLst/>
              <a:gdLst>
                <a:gd name="connsiteX0" fmla="*/ 2963 w 118045"/>
                <a:gd name="connsiteY0" fmla="*/ 6789 h 334945"/>
                <a:gd name="connsiteX1" fmla="*/ 0 w 118045"/>
                <a:gd name="connsiteY1" fmla="*/ 39375 h 334945"/>
                <a:gd name="connsiteX2" fmla="*/ 2796 w 118045"/>
                <a:gd name="connsiteY2" fmla="*/ 72229 h 334945"/>
                <a:gd name="connsiteX3" fmla="*/ 108190 w 118045"/>
                <a:gd name="connsiteY3" fmla="*/ 334946 h 334945"/>
                <a:gd name="connsiteX4" fmla="*/ 118045 w 118045"/>
                <a:gd name="connsiteY4" fmla="*/ 332740 h 334945"/>
                <a:gd name="connsiteX5" fmla="*/ 77888 w 118045"/>
                <a:gd name="connsiteY5" fmla="*/ 217362 h 334945"/>
                <a:gd name="connsiteX6" fmla="*/ 42044 w 118045"/>
                <a:gd name="connsiteY6" fmla="*/ 111699 h 334945"/>
                <a:gd name="connsiteX7" fmla="*/ 9481 w 118045"/>
                <a:gd name="connsiteY7" fmla="*/ 0 h 334945"/>
                <a:gd name="connsiteX8" fmla="*/ 2969 w 118045"/>
                <a:gd name="connsiteY8" fmla="*/ 6801 h 334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8045" h="334945">
                  <a:moveTo>
                    <a:pt x="2963" y="6789"/>
                  </a:moveTo>
                  <a:cubicBezTo>
                    <a:pt x="2919" y="19721"/>
                    <a:pt x="17" y="25919"/>
                    <a:pt x="0" y="39375"/>
                  </a:cubicBezTo>
                  <a:cubicBezTo>
                    <a:pt x="-17" y="52753"/>
                    <a:pt x="2835" y="59152"/>
                    <a:pt x="2796" y="72229"/>
                  </a:cubicBezTo>
                  <a:cubicBezTo>
                    <a:pt x="-7662" y="131241"/>
                    <a:pt x="79690" y="304655"/>
                    <a:pt x="108190" y="334946"/>
                  </a:cubicBezTo>
                  <a:lnTo>
                    <a:pt x="118045" y="332740"/>
                  </a:lnTo>
                  <a:cubicBezTo>
                    <a:pt x="117521" y="323862"/>
                    <a:pt x="83898" y="230751"/>
                    <a:pt x="77888" y="217362"/>
                  </a:cubicBezTo>
                  <a:cubicBezTo>
                    <a:pt x="69556" y="184397"/>
                    <a:pt x="52652" y="146462"/>
                    <a:pt x="42044" y="111699"/>
                  </a:cubicBezTo>
                  <a:cubicBezTo>
                    <a:pt x="32462" y="80302"/>
                    <a:pt x="20687" y="26460"/>
                    <a:pt x="9481" y="0"/>
                  </a:cubicBezTo>
                  <a:cubicBezTo>
                    <a:pt x="-4688" y="3093"/>
                    <a:pt x="4693" y="-67"/>
                    <a:pt x="2969" y="6801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81389DAB-C616-C741-EF80-5BADD26F6A91}"/>
                </a:ext>
              </a:extLst>
            </p:cNvPr>
            <p:cNvSpPr/>
            <p:nvPr/>
          </p:nvSpPr>
          <p:spPr>
            <a:xfrm>
              <a:off x="8567445" y="5750217"/>
              <a:ext cx="120660" cy="344103"/>
            </a:xfrm>
            <a:custGeom>
              <a:avLst/>
              <a:gdLst>
                <a:gd name="connsiteX0" fmla="*/ 46201 w 120660"/>
                <a:gd name="connsiteY0" fmla="*/ 178401 h 344103"/>
                <a:gd name="connsiteX1" fmla="*/ 53685 w 120660"/>
                <a:gd name="connsiteY1" fmla="*/ 181896 h 344103"/>
                <a:gd name="connsiteX2" fmla="*/ 0 w 120660"/>
                <a:gd name="connsiteY2" fmla="*/ 344104 h 344103"/>
                <a:gd name="connsiteX3" fmla="*/ 36463 w 120660"/>
                <a:gd name="connsiteY3" fmla="*/ 313484 h 344103"/>
                <a:gd name="connsiteX4" fmla="*/ 89964 w 120660"/>
                <a:gd name="connsiteY4" fmla="*/ 161896 h 344103"/>
                <a:gd name="connsiteX5" fmla="*/ 119926 w 120660"/>
                <a:gd name="connsiteY5" fmla="*/ 353 h 344103"/>
                <a:gd name="connsiteX6" fmla="*/ 98904 w 120660"/>
                <a:gd name="connsiteY6" fmla="*/ 14010 h 344103"/>
                <a:gd name="connsiteX7" fmla="*/ 91309 w 120660"/>
                <a:gd name="connsiteY7" fmla="*/ 38539 h 344103"/>
                <a:gd name="connsiteX8" fmla="*/ 46196 w 120660"/>
                <a:gd name="connsiteY8" fmla="*/ 178401 h 344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0660" h="344103">
                  <a:moveTo>
                    <a:pt x="46201" y="178401"/>
                  </a:moveTo>
                  <a:cubicBezTo>
                    <a:pt x="60856" y="175107"/>
                    <a:pt x="49555" y="176559"/>
                    <a:pt x="53685" y="181896"/>
                  </a:cubicBezTo>
                  <a:cubicBezTo>
                    <a:pt x="42144" y="229122"/>
                    <a:pt x="597" y="337778"/>
                    <a:pt x="0" y="344104"/>
                  </a:cubicBezTo>
                  <a:cubicBezTo>
                    <a:pt x="18684" y="343361"/>
                    <a:pt x="17601" y="343227"/>
                    <a:pt x="36463" y="313484"/>
                  </a:cubicBezTo>
                  <a:cubicBezTo>
                    <a:pt x="69729" y="261037"/>
                    <a:pt x="74405" y="218631"/>
                    <a:pt x="89964" y="161896"/>
                  </a:cubicBezTo>
                  <a:cubicBezTo>
                    <a:pt x="93044" y="128847"/>
                    <a:pt x="125947" y="16182"/>
                    <a:pt x="119926" y="353"/>
                  </a:cubicBezTo>
                  <a:cubicBezTo>
                    <a:pt x="100896" y="833"/>
                    <a:pt x="106237" y="-4466"/>
                    <a:pt x="98904" y="14010"/>
                  </a:cubicBezTo>
                  <a:cubicBezTo>
                    <a:pt x="96616" y="19767"/>
                    <a:pt x="93480" y="31610"/>
                    <a:pt x="91309" y="38539"/>
                  </a:cubicBezTo>
                  <a:cubicBezTo>
                    <a:pt x="80940" y="71649"/>
                    <a:pt x="67290" y="158043"/>
                    <a:pt x="46196" y="178401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93A1F0AF-B0C0-2C76-1805-8CCD5B3E56F3}"/>
                </a:ext>
              </a:extLst>
            </p:cNvPr>
            <p:cNvSpPr/>
            <p:nvPr/>
          </p:nvSpPr>
          <p:spPr>
            <a:xfrm>
              <a:off x="6739913" y="2449734"/>
              <a:ext cx="2210904" cy="972378"/>
            </a:xfrm>
            <a:custGeom>
              <a:avLst/>
              <a:gdLst>
                <a:gd name="connsiteX0" fmla="*/ 823208 w 2210904"/>
                <a:gd name="connsiteY0" fmla="*/ 183292 h 972378"/>
                <a:gd name="connsiteX1" fmla="*/ 784049 w 2210904"/>
                <a:gd name="connsiteY1" fmla="*/ 277123 h 972378"/>
                <a:gd name="connsiteX2" fmla="*/ 745482 w 2210904"/>
                <a:gd name="connsiteY2" fmla="*/ 375265 h 972378"/>
                <a:gd name="connsiteX3" fmla="*/ 668605 w 2210904"/>
                <a:gd name="connsiteY3" fmla="*/ 568953 h 972378"/>
                <a:gd name="connsiteX4" fmla="*/ 792588 w 2210904"/>
                <a:gd name="connsiteY4" fmla="*/ 313807 h 972378"/>
                <a:gd name="connsiteX5" fmla="*/ 844213 w 2210904"/>
                <a:gd name="connsiteY5" fmla="*/ 243002 h 972378"/>
                <a:gd name="connsiteX6" fmla="*/ 887351 w 2210904"/>
                <a:gd name="connsiteY6" fmla="*/ 163537 h 972378"/>
                <a:gd name="connsiteX7" fmla="*/ 872691 w 2210904"/>
                <a:gd name="connsiteY7" fmla="*/ 163414 h 972378"/>
                <a:gd name="connsiteX8" fmla="*/ 853985 w 2210904"/>
                <a:gd name="connsiteY8" fmla="*/ 169517 h 972378"/>
                <a:gd name="connsiteX9" fmla="*/ 823208 w 2210904"/>
                <a:gd name="connsiteY9" fmla="*/ 183286 h 972378"/>
                <a:gd name="connsiteX10" fmla="*/ 1376781 w 2210904"/>
                <a:gd name="connsiteY10" fmla="*/ 265582 h 972378"/>
                <a:gd name="connsiteX11" fmla="*/ 1383065 w 2210904"/>
                <a:gd name="connsiteY11" fmla="*/ 222818 h 972378"/>
                <a:gd name="connsiteX12" fmla="*/ 1232117 w 2210904"/>
                <a:gd name="connsiteY12" fmla="*/ 175469 h 972378"/>
                <a:gd name="connsiteX13" fmla="*/ 1237156 w 2210904"/>
                <a:gd name="connsiteY13" fmla="*/ 180131 h 972378"/>
                <a:gd name="connsiteX14" fmla="*/ 1239678 w 2210904"/>
                <a:gd name="connsiteY14" fmla="*/ 182242 h 972378"/>
                <a:gd name="connsiteX15" fmla="*/ 1376781 w 2210904"/>
                <a:gd name="connsiteY15" fmla="*/ 265576 h 972378"/>
                <a:gd name="connsiteX16" fmla="*/ 1846110 w 2210904"/>
                <a:gd name="connsiteY16" fmla="*/ 350474 h 972378"/>
                <a:gd name="connsiteX17" fmla="*/ 1847762 w 2210904"/>
                <a:gd name="connsiteY17" fmla="*/ 354304 h 972378"/>
                <a:gd name="connsiteX18" fmla="*/ 1902423 w 2210904"/>
                <a:gd name="connsiteY18" fmla="*/ 405422 h 972378"/>
                <a:gd name="connsiteX19" fmla="*/ 1855011 w 2210904"/>
                <a:gd name="connsiteY19" fmla="*/ 463792 h 972378"/>
                <a:gd name="connsiteX20" fmla="*/ 1699253 w 2210904"/>
                <a:gd name="connsiteY20" fmla="*/ 479521 h 972378"/>
                <a:gd name="connsiteX21" fmla="*/ 1692707 w 2210904"/>
                <a:gd name="connsiteY21" fmla="*/ 473496 h 972378"/>
                <a:gd name="connsiteX22" fmla="*/ 1623246 w 2210904"/>
                <a:gd name="connsiteY22" fmla="*/ 436628 h 972378"/>
                <a:gd name="connsiteX23" fmla="*/ 1644307 w 2210904"/>
                <a:gd name="connsiteY23" fmla="*/ 478555 h 972378"/>
                <a:gd name="connsiteX24" fmla="*/ 1556162 w 2210904"/>
                <a:gd name="connsiteY24" fmla="*/ 470610 h 972378"/>
                <a:gd name="connsiteX25" fmla="*/ 1609858 w 2210904"/>
                <a:gd name="connsiteY25" fmla="*/ 529968 h 972378"/>
                <a:gd name="connsiteX26" fmla="*/ 1360291 w 2210904"/>
                <a:gd name="connsiteY26" fmla="*/ 359743 h 972378"/>
                <a:gd name="connsiteX27" fmla="*/ 1140094 w 2210904"/>
                <a:gd name="connsiteY27" fmla="*/ 161700 h 972378"/>
                <a:gd name="connsiteX28" fmla="*/ 1110757 w 2210904"/>
                <a:gd name="connsiteY28" fmla="*/ 149545 h 972378"/>
                <a:gd name="connsiteX29" fmla="*/ 1074701 w 2210904"/>
                <a:gd name="connsiteY29" fmla="*/ 145765 h 972378"/>
                <a:gd name="connsiteX30" fmla="*/ 998565 w 2210904"/>
                <a:gd name="connsiteY30" fmla="*/ 143570 h 972378"/>
                <a:gd name="connsiteX31" fmla="*/ 1042473 w 2210904"/>
                <a:gd name="connsiteY31" fmla="*/ 281093 h 972378"/>
                <a:gd name="connsiteX32" fmla="*/ 1130724 w 2210904"/>
                <a:gd name="connsiteY32" fmla="*/ 440905 h 972378"/>
                <a:gd name="connsiteX33" fmla="*/ 1118368 w 2210904"/>
                <a:gd name="connsiteY33" fmla="*/ 629914 h 972378"/>
                <a:gd name="connsiteX34" fmla="*/ 1119758 w 2210904"/>
                <a:gd name="connsiteY34" fmla="*/ 655715 h 972378"/>
                <a:gd name="connsiteX35" fmla="*/ 1121633 w 2210904"/>
                <a:gd name="connsiteY35" fmla="*/ 666810 h 972378"/>
                <a:gd name="connsiteX36" fmla="*/ 1125082 w 2210904"/>
                <a:gd name="connsiteY36" fmla="*/ 677307 h 972378"/>
                <a:gd name="connsiteX37" fmla="*/ 1126505 w 2210904"/>
                <a:gd name="connsiteY37" fmla="*/ 680601 h 972378"/>
                <a:gd name="connsiteX38" fmla="*/ 1130272 w 2210904"/>
                <a:gd name="connsiteY38" fmla="*/ 776694 h 972378"/>
                <a:gd name="connsiteX39" fmla="*/ 1094964 w 2210904"/>
                <a:gd name="connsiteY39" fmla="*/ 682756 h 972378"/>
                <a:gd name="connsiteX40" fmla="*/ 1074712 w 2210904"/>
                <a:gd name="connsiteY40" fmla="*/ 610500 h 972378"/>
                <a:gd name="connsiteX41" fmla="*/ 1065621 w 2210904"/>
                <a:gd name="connsiteY41" fmla="*/ 602119 h 972378"/>
                <a:gd name="connsiteX42" fmla="*/ 1020229 w 2210904"/>
                <a:gd name="connsiteY42" fmla="*/ 373478 h 972378"/>
                <a:gd name="connsiteX43" fmla="*/ 998097 w 2210904"/>
                <a:gd name="connsiteY43" fmla="*/ 173504 h 972378"/>
                <a:gd name="connsiteX44" fmla="*/ 992817 w 2210904"/>
                <a:gd name="connsiteY44" fmla="*/ 156502 h 972378"/>
                <a:gd name="connsiteX45" fmla="*/ 991623 w 2210904"/>
                <a:gd name="connsiteY45" fmla="*/ 152755 h 972378"/>
                <a:gd name="connsiteX46" fmla="*/ 988872 w 2210904"/>
                <a:gd name="connsiteY46" fmla="*/ 145078 h 972378"/>
                <a:gd name="connsiteX47" fmla="*/ 904572 w 2210904"/>
                <a:gd name="connsiteY47" fmla="*/ 156652 h 972378"/>
                <a:gd name="connsiteX48" fmla="*/ 826060 w 2210904"/>
                <a:gd name="connsiteY48" fmla="*/ 379369 h 972378"/>
                <a:gd name="connsiteX49" fmla="*/ 781862 w 2210904"/>
                <a:gd name="connsiteY49" fmla="*/ 487913 h 972378"/>
                <a:gd name="connsiteX50" fmla="*/ 737803 w 2210904"/>
                <a:gd name="connsiteY50" fmla="*/ 595290 h 972378"/>
                <a:gd name="connsiteX51" fmla="*/ 667600 w 2210904"/>
                <a:gd name="connsiteY51" fmla="*/ 730669 h 972378"/>
                <a:gd name="connsiteX52" fmla="*/ 651288 w 2210904"/>
                <a:gd name="connsiteY52" fmla="*/ 767487 h 972378"/>
                <a:gd name="connsiteX53" fmla="*/ 597849 w 2210904"/>
                <a:gd name="connsiteY53" fmla="*/ 851787 h 972378"/>
                <a:gd name="connsiteX54" fmla="*/ 619820 w 2210904"/>
                <a:gd name="connsiteY54" fmla="*/ 779743 h 972378"/>
                <a:gd name="connsiteX55" fmla="*/ 607381 w 2210904"/>
                <a:gd name="connsiteY55" fmla="*/ 780340 h 972378"/>
                <a:gd name="connsiteX56" fmla="*/ 571124 w 2210904"/>
                <a:gd name="connsiteY56" fmla="*/ 783042 h 972378"/>
                <a:gd name="connsiteX57" fmla="*/ 561057 w 2210904"/>
                <a:gd name="connsiteY57" fmla="*/ 791758 h 972378"/>
                <a:gd name="connsiteX58" fmla="*/ 470362 w 2210904"/>
                <a:gd name="connsiteY58" fmla="*/ 840458 h 972378"/>
                <a:gd name="connsiteX59" fmla="*/ 377953 w 2210904"/>
                <a:gd name="connsiteY59" fmla="*/ 792953 h 972378"/>
                <a:gd name="connsiteX60" fmla="*/ 373506 w 2210904"/>
                <a:gd name="connsiteY60" fmla="*/ 786761 h 972378"/>
                <a:gd name="connsiteX61" fmla="*/ 383400 w 2210904"/>
                <a:gd name="connsiteY61" fmla="*/ 732807 h 972378"/>
                <a:gd name="connsiteX62" fmla="*/ 410733 w 2210904"/>
                <a:gd name="connsiteY62" fmla="*/ 687720 h 972378"/>
                <a:gd name="connsiteX63" fmla="*/ 527847 w 2210904"/>
                <a:gd name="connsiteY63" fmla="*/ 515362 h 972378"/>
                <a:gd name="connsiteX64" fmla="*/ 592023 w 2210904"/>
                <a:gd name="connsiteY64" fmla="*/ 427873 h 972378"/>
                <a:gd name="connsiteX65" fmla="*/ 534320 w 2210904"/>
                <a:gd name="connsiteY65" fmla="*/ 493753 h 972378"/>
                <a:gd name="connsiteX66" fmla="*/ 515463 w 2210904"/>
                <a:gd name="connsiteY66" fmla="*/ 515004 h 972378"/>
                <a:gd name="connsiteX67" fmla="*/ 361122 w 2210904"/>
                <a:gd name="connsiteY67" fmla="*/ 678351 h 972378"/>
                <a:gd name="connsiteX68" fmla="*/ 276784 w 2210904"/>
                <a:gd name="connsiteY68" fmla="*/ 751423 h 972378"/>
                <a:gd name="connsiteX69" fmla="*/ 222881 w 2210904"/>
                <a:gd name="connsiteY69" fmla="*/ 781792 h 972378"/>
                <a:gd name="connsiteX70" fmla="*/ 265561 w 2210904"/>
                <a:gd name="connsiteY70" fmla="*/ 712210 h 972378"/>
                <a:gd name="connsiteX71" fmla="*/ 353566 w 2210904"/>
                <a:gd name="connsiteY71" fmla="*/ 630472 h 972378"/>
                <a:gd name="connsiteX72" fmla="*/ 382663 w 2210904"/>
                <a:gd name="connsiteY72" fmla="*/ 603392 h 972378"/>
                <a:gd name="connsiteX73" fmla="*/ 598725 w 2210904"/>
                <a:gd name="connsiteY73" fmla="*/ 361133 h 972378"/>
                <a:gd name="connsiteX74" fmla="*/ 674877 w 2210904"/>
                <a:gd name="connsiteY74" fmla="*/ 268346 h 972378"/>
                <a:gd name="connsiteX75" fmla="*/ 712367 w 2210904"/>
                <a:gd name="connsiteY75" fmla="*/ 259150 h 972378"/>
                <a:gd name="connsiteX76" fmla="*/ 674660 w 2210904"/>
                <a:gd name="connsiteY76" fmla="*/ 324427 h 972378"/>
                <a:gd name="connsiteX77" fmla="*/ 625646 w 2210904"/>
                <a:gd name="connsiteY77" fmla="*/ 386784 h 972378"/>
                <a:gd name="connsiteX78" fmla="*/ 803537 w 2210904"/>
                <a:gd name="connsiteY78" fmla="*/ 190690 h 972378"/>
                <a:gd name="connsiteX79" fmla="*/ 754132 w 2210904"/>
                <a:gd name="connsiteY79" fmla="*/ 178970 h 972378"/>
                <a:gd name="connsiteX80" fmla="*/ 863204 w 2210904"/>
                <a:gd name="connsiteY80" fmla="*/ 70872 h 972378"/>
                <a:gd name="connsiteX81" fmla="*/ 1067513 w 2210904"/>
                <a:gd name="connsiteY81" fmla="*/ 65948 h 972378"/>
                <a:gd name="connsiteX82" fmla="*/ 1425449 w 2210904"/>
                <a:gd name="connsiteY82" fmla="*/ 197870 h 972378"/>
                <a:gd name="connsiteX83" fmla="*/ 1385146 w 2210904"/>
                <a:gd name="connsiteY83" fmla="*/ 224945 h 972378"/>
                <a:gd name="connsiteX84" fmla="*/ 1425047 w 2210904"/>
                <a:gd name="connsiteY84" fmla="*/ 227212 h 972378"/>
                <a:gd name="connsiteX85" fmla="*/ 1435075 w 2210904"/>
                <a:gd name="connsiteY85" fmla="*/ 199847 h 972378"/>
                <a:gd name="connsiteX86" fmla="*/ 1846105 w 2210904"/>
                <a:gd name="connsiteY86" fmla="*/ 350446 h 972378"/>
                <a:gd name="connsiteX87" fmla="*/ 1455790 w 2210904"/>
                <a:gd name="connsiteY87" fmla="*/ 591036 h 972378"/>
                <a:gd name="connsiteX88" fmla="*/ 1455344 w 2210904"/>
                <a:gd name="connsiteY88" fmla="*/ 593297 h 972378"/>
                <a:gd name="connsiteX89" fmla="*/ 1352310 w 2210904"/>
                <a:gd name="connsiteY89" fmla="*/ 692751 h 972378"/>
                <a:gd name="connsiteX90" fmla="*/ 1269964 w 2210904"/>
                <a:gd name="connsiteY90" fmla="*/ 703466 h 972378"/>
                <a:gd name="connsiteX91" fmla="*/ 1227401 w 2210904"/>
                <a:gd name="connsiteY91" fmla="*/ 648708 h 972378"/>
                <a:gd name="connsiteX92" fmla="*/ 1223271 w 2210904"/>
                <a:gd name="connsiteY92" fmla="*/ 646140 h 972378"/>
                <a:gd name="connsiteX93" fmla="*/ 1158604 w 2210904"/>
                <a:gd name="connsiteY93" fmla="*/ 412759 h 972378"/>
                <a:gd name="connsiteX94" fmla="*/ 1112883 w 2210904"/>
                <a:gd name="connsiteY94" fmla="*/ 309776 h 972378"/>
                <a:gd name="connsiteX95" fmla="*/ 1186434 w 2210904"/>
                <a:gd name="connsiteY95" fmla="*/ 260127 h 972378"/>
                <a:gd name="connsiteX96" fmla="*/ 1221899 w 2210904"/>
                <a:gd name="connsiteY96" fmla="*/ 297134 h 972378"/>
                <a:gd name="connsiteX97" fmla="*/ 1407245 w 2210904"/>
                <a:gd name="connsiteY97" fmla="*/ 485668 h 972378"/>
                <a:gd name="connsiteX98" fmla="*/ 1455790 w 2210904"/>
                <a:gd name="connsiteY98" fmla="*/ 591030 h 972378"/>
                <a:gd name="connsiteX99" fmla="*/ 993710 w 2210904"/>
                <a:gd name="connsiteY99" fmla="*/ 697547 h 972378"/>
                <a:gd name="connsiteX100" fmla="*/ 993571 w 2210904"/>
                <a:gd name="connsiteY100" fmla="*/ 702031 h 972378"/>
                <a:gd name="connsiteX101" fmla="*/ 834040 w 2210904"/>
                <a:gd name="connsiteY101" fmla="*/ 777565 h 972378"/>
                <a:gd name="connsiteX102" fmla="*/ 750120 w 2210904"/>
                <a:gd name="connsiteY102" fmla="*/ 810447 h 972378"/>
                <a:gd name="connsiteX103" fmla="*/ 715950 w 2210904"/>
                <a:gd name="connsiteY103" fmla="*/ 746504 h 972378"/>
                <a:gd name="connsiteX104" fmla="*/ 718026 w 2210904"/>
                <a:gd name="connsiteY104" fmla="*/ 744030 h 972378"/>
                <a:gd name="connsiteX105" fmla="*/ 890933 w 2210904"/>
                <a:gd name="connsiteY105" fmla="*/ 291389 h 972378"/>
                <a:gd name="connsiteX106" fmla="*/ 928580 w 2210904"/>
                <a:gd name="connsiteY106" fmla="*/ 251400 h 972378"/>
                <a:gd name="connsiteX107" fmla="*/ 956611 w 2210904"/>
                <a:gd name="connsiteY107" fmla="*/ 578422 h 972378"/>
                <a:gd name="connsiteX108" fmla="*/ 993716 w 2210904"/>
                <a:gd name="connsiteY108" fmla="*/ 697547 h 972378"/>
                <a:gd name="connsiteX109" fmla="*/ 279328 w 2210904"/>
                <a:gd name="connsiteY109" fmla="*/ 626759 h 972378"/>
                <a:gd name="connsiteX110" fmla="*/ 206011 w 2210904"/>
                <a:gd name="connsiteY110" fmla="*/ 704180 h 972378"/>
                <a:gd name="connsiteX111" fmla="*/ 26357 w 2210904"/>
                <a:gd name="connsiteY111" fmla="*/ 906517 h 972378"/>
                <a:gd name="connsiteX112" fmla="*/ 0 w 2210904"/>
                <a:gd name="connsiteY112" fmla="*/ 956568 h 972378"/>
                <a:gd name="connsiteX113" fmla="*/ 212702 w 2210904"/>
                <a:gd name="connsiteY113" fmla="*/ 940130 h 972378"/>
                <a:gd name="connsiteX114" fmla="*/ 524504 w 2210904"/>
                <a:gd name="connsiteY114" fmla="*/ 962693 h 972378"/>
                <a:gd name="connsiteX115" fmla="*/ 606984 w 2210904"/>
                <a:gd name="connsiteY115" fmla="*/ 948505 h 972378"/>
                <a:gd name="connsiteX116" fmla="*/ 924562 w 2210904"/>
                <a:gd name="connsiteY116" fmla="*/ 876120 h 972378"/>
                <a:gd name="connsiteX117" fmla="*/ 999871 w 2210904"/>
                <a:gd name="connsiteY117" fmla="*/ 877192 h 972378"/>
                <a:gd name="connsiteX118" fmla="*/ 1069282 w 2210904"/>
                <a:gd name="connsiteY118" fmla="*/ 885411 h 972378"/>
                <a:gd name="connsiteX119" fmla="*/ 1118525 w 2210904"/>
                <a:gd name="connsiteY119" fmla="*/ 899152 h 972378"/>
                <a:gd name="connsiteX120" fmla="*/ 1169771 w 2210904"/>
                <a:gd name="connsiteY120" fmla="*/ 888633 h 972378"/>
                <a:gd name="connsiteX121" fmla="*/ 1411475 w 2210904"/>
                <a:gd name="connsiteY121" fmla="*/ 764014 h 972378"/>
                <a:gd name="connsiteX122" fmla="*/ 1561927 w 2210904"/>
                <a:gd name="connsiteY122" fmla="*/ 729535 h 972378"/>
                <a:gd name="connsiteX123" fmla="*/ 1713617 w 2210904"/>
                <a:gd name="connsiteY123" fmla="*/ 704337 h 972378"/>
                <a:gd name="connsiteX124" fmla="*/ 1900091 w 2210904"/>
                <a:gd name="connsiteY124" fmla="*/ 520890 h 972378"/>
                <a:gd name="connsiteX125" fmla="*/ 2210905 w 2210904"/>
                <a:gd name="connsiteY125" fmla="*/ 461849 h 972378"/>
                <a:gd name="connsiteX126" fmla="*/ 2148297 w 2210904"/>
                <a:gd name="connsiteY126" fmla="*/ 415902 h 972378"/>
                <a:gd name="connsiteX127" fmla="*/ 1992119 w 2210904"/>
                <a:gd name="connsiteY127" fmla="*/ 350954 h 972378"/>
                <a:gd name="connsiteX128" fmla="*/ 1909555 w 2210904"/>
                <a:gd name="connsiteY128" fmla="*/ 321077 h 972378"/>
                <a:gd name="connsiteX129" fmla="*/ 1078836 w 2210904"/>
                <a:gd name="connsiteY129" fmla="*/ 42039 h 972378"/>
                <a:gd name="connsiteX130" fmla="*/ 1017517 w 2210904"/>
                <a:gd name="connsiteY130" fmla="*/ 22949 h 972378"/>
                <a:gd name="connsiteX131" fmla="*/ 956722 w 2210904"/>
                <a:gd name="connsiteY131" fmla="*/ 6444 h 972378"/>
                <a:gd name="connsiteX132" fmla="*/ 872306 w 2210904"/>
                <a:gd name="connsiteY132" fmla="*/ 19135 h 972378"/>
                <a:gd name="connsiteX133" fmla="*/ 837131 w 2210904"/>
                <a:gd name="connsiteY133" fmla="*/ 56634 h 972378"/>
                <a:gd name="connsiteX134" fmla="*/ 652181 w 2210904"/>
                <a:gd name="connsiteY134" fmla="*/ 245637 h 972378"/>
                <a:gd name="connsiteX135" fmla="*/ 483331 w 2210904"/>
                <a:gd name="connsiteY135" fmla="*/ 414540 h 972378"/>
                <a:gd name="connsiteX136" fmla="*/ 429116 w 2210904"/>
                <a:gd name="connsiteY136" fmla="*/ 472910 h 972378"/>
                <a:gd name="connsiteX137" fmla="*/ 338265 w 2210904"/>
                <a:gd name="connsiteY137" fmla="*/ 567021 h 972378"/>
                <a:gd name="connsiteX138" fmla="*/ 279328 w 2210904"/>
                <a:gd name="connsiteY138" fmla="*/ 626753 h 972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</a:cxnLst>
              <a:rect l="l" t="t" r="r" b="b"/>
              <a:pathLst>
                <a:path w="2210904" h="972378">
                  <a:moveTo>
                    <a:pt x="823208" y="183292"/>
                  </a:moveTo>
                  <a:cubicBezTo>
                    <a:pt x="821947" y="200361"/>
                    <a:pt x="793285" y="253533"/>
                    <a:pt x="784049" y="277123"/>
                  </a:cubicBezTo>
                  <a:cubicBezTo>
                    <a:pt x="771142" y="310111"/>
                    <a:pt x="758608" y="342411"/>
                    <a:pt x="745482" y="375265"/>
                  </a:cubicBezTo>
                  <a:cubicBezTo>
                    <a:pt x="720191" y="438543"/>
                    <a:pt x="696814" y="508315"/>
                    <a:pt x="668605" y="568953"/>
                  </a:cubicBezTo>
                  <a:cubicBezTo>
                    <a:pt x="698516" y="550750"/>
                    <a:pt x="772459" y="364790"/>
                    <a:pt x="792588" y="313807"/>
                  </a:cubicBezTo>
                  <a:cubicBezTo>
                    <a:pt x="813057" y="261964"/>
                    <a:pt x="811863" y="238094"/>
                    <a:pt x="844213" y="243002"/>
                  </a:cubicBezTo>
                  <a:lnTo>
                    <a:pt x="887351" y="163537"/>
                  </a:lnTo>
                  <a:cubicBezTo>
                    <a:pt x="880861" y="159891"/>
                    <a:pt x="886318" y="160254"/>
                    <a:pt x="872691" y="163414"/>
                  </a:cubicBezTo>
                  <a:cubicBezTo>
                    <a:pt x="866893" y="164765"/>
                    <a:pt x="859359" y="167669"/>
                    <a:pt x="853985" y="169517"/>
                  </a:cubicBezTo>
                  <a:cubicBezTo>
                    <a:pt x="840446" y="174185"/>
                    <a:pt x="832271" y="176524"/>
                    <a:pt x="823208" y="183286"/>
                  </a:cubicBezTo>
                  <a:close/>
                  <a:moveTo>
                    <a:pt x="1376781" y="265582"/>
                  </a:moveTo>
                  <a:cubicBezTo>
                    <a:pt x="1371876" y="245861"/>
                    <a:pt x="1377523" y="236977"/>
                    <a:pt x="1383065" y="222818"/>
                  </a:cubicBezTo>
                  <a:cubicBezTo>
                    <a:pt x="1356881" y="210696"/>
                    <a:pt x="1262391" y="179461"/>
                    <a:pt x="1232117" y="175469"/>
                  </a:cubicBezTo>
                  <a:lnTo>
                    <a:pt x="1237156" y="180131"/>
                  </a:lnTo>
                  <a:cubicBezTo>
                    <a:pt x="1237881" y="180729"/>
                    <a:pt x="1238869" y="181617"/>
                    <a:pt x="1239678" y="182242"/>
                  </a:cubicBezTo>
                  <a:lnTo>
                    <a:pt x="1376781" y="265576"/>
                  </a:lnTo>
                  <a:close/>
                  <a:moveTo>
                    <a:pt x="1846110" y="350474"/>
                  </a:moveTo>
                  <a:lnTo>
                    <a:pt x="1847762" y="354304"/>
                  </a:lnTo>
                  <a:cubicBezTo>
                    <a:pt x="1874643" y="357035"/>
                    <a:pt x="1903149" y="376410"/>
                    <a:pt x="1902423" y="405422"/>
                  </a:cubicBezTo>
                  <a:cubicBezTo>
                    <a:pt x="1901743" y="432781"/>
                    <a:pt x="1871172" y="452100"/>
                    <a:pt x="1855011" y="463792"/>
                  </a:cubicBezTo>
                  <a:cubicBezTo>
                    <a:pt x="1796929" y="505803"/>
                    <a:pt x="1771381" y="510225"/>
                    <a:pt x="1699253" y="479521"/>
                  </a:cubicBezTo>
                  <a:lnTo>
                    <a:pt x="1692707" y="473496"/>
                  </a:lnTo>
                  <a:lnTo>
                    <a:pt x="1623246" y="436628"/>
                  </a:lnTo>
                  <a:cubicBezTo>
                    <a:pt x="1632158" y="456595"/>
                    <a:pt x="1644106" y="451458"/>
                    <a:pt x="1644307" y="478555"/>
                  </a:cubicBezTo>
                  <a:cubicBezTo>
                    <a:pt x="1590901" y="490241"/>
                    <a:pt x="1564940" y="453708"/>
                    <a:pt x="1556162" y="470610"/>
                  </a:cubicBezTo>
                  <a:cubicBezTo>
                    <a:pt x="1567697" y="484736"/>
                    <a:pt x="1588451" y="496489"/>
                    <a:pt x="1609858" y="529968"/>
                  </a:cubicBezTo>
                  <a:cubicBezTo>
                    <a:pt x="1563283" y="515998"/>
                    <a:pt x="1398651" y="390776"/>
                    <a:pt x="1360291" y="359743"/>
                  </a:cubicBezTo>
                  <a:cubicBezTo>
                    <a:pt x="1312030" y="320708"/>
                    <a:pt x="1165597" y="196312"/>
                    <a:pt x="1140094" y="161700"/>
                  </a:cubicBezTo>
                  <a:cubicBezTo>
                    <a:pt x="1120590" y="153743"/>
                    <a:pt x="1136254" y="154056"/>
                    <a:pt x="1110757" y="149545"/>
                  </a:cubicBezTo>
                  <a:cubicBezTo>
                    <a:pt x="1099942" y="147629"/>
                    <a:pt x="1087313" y="147010"/>
                    <a:pt x="1074701" y="145765"/>
                  </a:cubicBezTo>
                  <a:cubicBezTo>
                    <a:pt x="1050850" y="143414"/>
                    <a:pt x="1024733" y="143369"/>
                    <a:pt x="998565" y="143570"/>
                  </a:cubicBezTo>
                  <a:lnTo>
                    <a:pt x="1042473" y="281093"/>
                  </a:lnTo>
                  <a:cubicBezTo>
                    <a:pt x="1094768" y="303924"/>
                    <a:pt x="1117353" y="369620"/>
                    <a:pt x="1130724" y="440905"/>
                  </a:cubicBezTo>
                  <a:cubicBezTo>
                    <a:pt x="1171791" y="659736"/>
                    <a:pt x="1143280" y="586072"/>
                    <a:pt x="1118368" y="629914"/>
                  </a:cubicBezTo>
                  <a:cubicBezTo>
                    <a:pt x="1118084" y="640282"/>
                    <a:pt x="1118363" y="645520"/>
                    <a:pt x="1119758" y="655715"/>
                  </a:cubicBezTo>
                  <a:cubicBezTo>
                    <a:pt x="1119981" y="657351"/>
                    <a:pt x="1121315" y="665520"/>
                    <a:pt x="1121633" y="666810"/>
                  </a:cubicBezTo>
                  <a:lnTo>
                    <a:pt x="1125082" y="677307"/>
                  </a:lnTo>
                  <a:cubicBezTo>
                    <a:pt x="1125389" y="678184"/>
                    <a:pt x="1125902" y="679568"/>
                    <a:pt x="1126505" y="680601"/>
                  </a:cubicBezTo>
                  <a:cubicBezTo>
                    <a:pt x="1119814" y="708078"/>
                    <a:pt x="1130835" y="746191"/>
                    <a:pt x="1130272" y="776694"/>
                  </a:cubicBezTo>
                  <a:lnTo>
                    <a:pt x="1094964" y="682756"/>
                  </a:lnTo>
                  <a:lnTo>
                    <a:pt x="1074712" y="610500"/>
                  </a:lnTo>
                  <a:cubicBezTo>
                    <a:pt x="1069316" y="606463"/>
                    <a:pt x="1073066" y="612381"/>
                    <a:pt x="1065621" y="602119"/>
                  </a:cubicBezTo>
                  <a:cubicBezTo>
                    <a:pt x="1047892" y="577702"/>
                    <a:pt x="1020910" y="396751"/>
                    <a:pt x="1020229" y="373478"/>
                  </a:cubicBezTo>
                  <a:cubicBezTo>
                    <a:pt x="1023304" y="319675"/>
                    <a:pt x="994559" y="237703"/>
                    <a:pt x="998097" y="173504"/>
                  </a:cubicBezTo>
                  <a:cubicBezTo>
                    <a:pt x="992923" y="166072"/>
                    <a:pt x="996763" y="169461"/>
                    <a:pt x="992817" y="156502"/>
                  </a:cubicBezTo>
                  <a:cubicBezTo>
                    <a:pt x="992449" y="155296"/>
                    <a:pt x="991936" y="153771"/>
                    <a:pt x="991623" y="152755"/>
                  </a:cubicBezTo>
                  <a:lnTo>
                    <a:pt x="988872" y="145078"/>
                  </a:lnTo>
                  <a:cubicBezTo>
                    <a:pt x="959881" y="146440"/>
                    <a:pt x="930293" y="147568"/>
                    <a:pt x="904572" y="156652"/>
                  </a:cubicBezTo>
                  <a:cubicBezTo>
                    <a:pt x="881073" y="234576"/>
                    <a:pt x="854850" y="306532"/>
                    <a:pt x="826060" y="379369"/>
                  </a:cubicBezTo>
                  <a:cubicBezTo>
                    <a:pt x="811316" y="416684"/>
                    <a:pt x="796991" y="450732"/>
                    <a:pt x="781862" y="487913"/>
                  </a:cubicBezTo>
                  <a:cubicBezTo>
                    <a:pt x="772007" y="512140"/>
                    <a:pt x="740237" y="574955"/>
                    <a:pt x="737803" y="595290"/>
                  </a:cubicBezTo>
                  <a:cubicBezTo>
                    <a:pt x="725247" y="632627"/>
                    <a:pt x="694152" y="715180"/>
                    <a:pt x="667600" y="730669"/>
                  </a:cubicBezTo>
                  <a:lnTo>
                    <a:pt x="651288" y="767487"/>
                  </a:lnTo>
                  <a:lnTo>
                    <a:pt x="597849" y="851787"/>
                  </a:lnTo>
                  <a:lnTo>
                    <a:pt x="619820" y="779743"/>
                  </a:lnTo>
                  <a:lnTo>
                    <a:pt x="607381" y="780340"/>
                  </a:lnTo>
                  <a:lnTo>
                    <a:pt x="571124" y="783042"/>
                  </a:lnTo>
                  <a:lnTo>
                    <a:pt x="561057" y="791758"/>
                  </a:lnTo>
                  <a:cubicBezTo>
                    <a:pt x="552044" y="810167"/>
                    <a:pt x="504252" y="838191"/>
                    <a:pt x="470362" y="840458"/>
                  </a:cubicBezTo>
                  <a:cubicBezTo>
                    <a:pt x="424171" y="843551"/>
                    <a:pt x="390437" y="820966"/>
                    <a:pt x="377953" y="792953"/>
                  </a:cubicBezTo>
                  <a:cubicBezTo>
                    <a:pt x="371301" y="792953"/>
                    <a:pt x="373478" y="794360"/>
                    <a:pt x="373506" y="786761"/>
                  </a:cubicBezTo>
                  <a:cubicBezTo>
                    <a:pt x="368187" y="760987"/>
                    <a:pt x="370330" y="753701"/>
                    <a:pt x="383400" y="732807"/>
                  </a:cubicBezTo>
                  <a:cubicBezTo>
                    <a:pt x="393283" y="717000"/>
                    <a:pt x="401302" y="703120"/>
                    <a:pt x="410733" y="687720"/>
                  </a:cubicBezTo>
                  <a:cubicBezTo>
                    <a:pt x="451661" y="620952"/>
                    <a:pt x="482756" y="577568"/>
                    <a:pt x="527847" y="515362"/>
                  </a:cubicBezTo>
                  <a:cubicBezTo>
                    <a:pt x="544599" y="492263"/>
                    <a:pt x="581755" y="448030"/>
                    <a:pt x="592023" y="427873"/>
                  </a:cubicBezTo>
                  <a:lnTo>
                    <a:pt x="534320" y="493753"/>
                  </a:lnTo>
                  <a:cubicBezTo>
                    <a:pt x="527205" y="502397"/>
                    <a:pt x="522222" y="506300"/>
                    <a:pt x="515463" y="515004"/>
                  </a:cubicBezTo>
                  <a:cubicBezTo>
                    <a:pt x="486774" y="551945"/>
                    <a:pt x="396609" y="647792"/>
                    <a:pt x="361122" y="678351"/>
                  </a:cubicBezTo>
                  <a:lnTo>
                    <a:pt x="276784" y="751423"/>
                  </a:lnTo>
                  <a:cubicBezTo>
                    <a:pt x="261956" y="760183"/>
                    <a:pt x="242653" y="784176"/>
                    <a:pt x="222881" y="781792"/>
                  </a:cubicBezTo>
                  <a:cubicBezTo>
                    <a:pt x="216905" y="757436"/>
                    <a:pt x="256789" y="729267"/>
                    <a:pt x="265561" y="712210"/>
                  </a:cubicBezTo>
                  <a:lnTo>
                    <a:pt x="353566" y="630472"/>
                  </a:lnTo>
                  <a:cubicBezTo>
                    <a:pt x="365509" y="619813"/>
                    <a:pt x="370637" y="613102"/>
                    <a:pt x="382663" y="603392"/>
                  </a:cubicBezTo>
                  <a:cubicBezTo>
                    <a:pt x="440734" y="556496"/>
                    <a:pt x="551860" y="418370"/>
                    <a:pt x="598725" y="361133"/>
                  </a:cubicBezTo>
                  <a:lnTo>
                    <a:pt x="674877" y="268346"/>
                  </a:lnTo>
                  <a:cubicBezTo>
                    <a:pt x="689074" y="252165"/>
                    <a:pt x="690430" y="248960"/>
                    <a:pt x="712367" y="259150"/>
                  </a:cubicBezTo>
                  <a:cubicBezTo>
                    <a:pt x="717228" y="285309"/>
                    <a:pt x="702774" y="289345"/>
                    <a:pt x="674660" y="324427"/>
                  </a:cubicBezTo>
                  <a:cubicBezTo>
                    <a:pt x="657036" y="346409"/>
                    <a:pt x="639960" y="362440"/>
                    <a:pt x="625646" y="386784"/>
                  </a:cubicBezTo>
                  <a:lnTo>
                    <a:pt x="803537" y="190690"/>
                  </a:lnTo>
                  <a:cubicBezTo>
                    <a:pt x="798285" y="192493"/>
                    <a:pt x="741660" y="221081"/>
                    <a:pt x="754132" y="178970"/>
                  </a:cubicBezTo>
                  <a:cubicBezTo>
                    <a:pt x="762157" y="151884"/>
                    <a:pt x="835011" y="87232"/>
                    <a:pt x="863204" y="70872"/>
                  </a:cubicBezTo>
                  <a:cubicBezTo>
                    <a:pt x="927447" y="33591"/>
                    <a:pt x="995998" y="45490"/>
                    <a:pt x="1067513" y="65948"/>
                  </a:cubicBezTo>
                  <a:cubicBezTo>
                    <a:pt x="1199124" y="103614"/>
                    <a:pt x="1309541" y="146139"/>
                    <a:pt x="1425449" y="197870"/>
                  </a:cubicBezTo>
                  <a:cubicBezTo>
                    <a:pt x="1404488" y="206335"/>
                    <a:pt x="1395135" y="206787"/>
                    <a:pt x="1385146" y="224945"/>
                  </a:cubicBezTo>
                  <a:cubicBezTo>
                    <a:pt x="1398205" y="229596"/>
                    <a:pt x="1410783" y="235699"/>
                    <a:pt x="1425047" y="227212"/>
                  </a:cubicBezTo>
                  <a:cubicBezTo>
                    <a:pt x="1437726" y="219663"/>
                    <a:pt x="1433156" y="204470"/>
                    <a:pt x="1435075" y="199847"/>
                  </a:cubicBezTo>
                  <a:cubicBezTo>
                    <a:pt x="1481545" y="199780"/>
                    <a:pt x="1784562" y="324114"/>
                    <a:pt x="1846105" y="350446"/>
                  </a:cubicBezTo>
                  <a:close/>
                  <a:moveTo>
                    <a:pt x="1455790" y="591036"/>
                  </a:moveTo>
                  <a:lnTo>
                    <a:pt x="1455344" y="593297"/>
                  </a:lnTo>
                  <a:cubicBezTo>
                    <a:pt x="1439015" y="651293"/>
                    <a:pt x="1406988" y="669831"/>
                    <a:pt x="1352310" y="692751"/>
                  </a:cubicBezTo>
                  <a:cubicBezTo>
                    <a:pt x="1328587" y="702701"/>
                    <a:pt x="1297308" y="712662"/>
                    <a:pt x="1269964" y="703466"/>
                  </a:cubicBezTo>
                  <a:cubicBezTo>
                    <a:pt x="1248445" y="696229"/>
                    <a:pt x="1229477" y="674348"/>
                    <a:pt x="1227401" y="648708"/>
                  </a:cubicBezTo>
                  <a:lnTo>
                    <a:pt x="1223271" y="646140"/>
                  </a:lnTo>
                  <a:cubicBezTo>
                    <a:pt x="1211134" y="552816"/>
                    <a:pt x="1194615" y="488555"/>
                    <a:pt x="1158604" y="412759"/>
                  </a:cubicBezTo>
                  <a:cubicBezTo>
                    <a:pt x="1144770" y="383646"/>
                    <a:pt x="1122063" y="339687"/>
                    <a:pt x="1112883" y="309776"/>
                  </a:cubicBezTo>
                  <a:cubicBezTo>
                    <a:pt x="1095393" y="252801"/>
                    <a:pt x="1143470" y="233259"/>
                    <a:pt x="1186434" y="260127"/>
                  </a:cubicBezTo>
                  <a:cubicBezTo>
                    <a:pt x="1207467" y="273282"/>
                    <a:pt x="1207144" y="279256"/>
                    <a:pt x="1221899" y="297134"/>
                  </a:cubicBezTo>
                  <a:cubicBezTo>
                    <a:pt x="1310278" y="404244"/>
                    <a:pt x="1318693" y="400268"/>
                    <a:pt x="1407245" y="485668"/>
                  </a:cubicBezTo>
                  <a:cubicBezTo>
                    <a:pt x="1431660" y="509220"/>
                    <a:pt x="1456136" y="539767"/>
                    <a:pt x="1455790" y="591030"/>
                  </a:cubicBezTo>
                  <a:close/>
                  <a:moveTo>
                    <a:pt x="993710" y="697547"/>
                  </a:moveTo>
                  <a:lnTo>
                    <a:pt x="993571" y="702031"/>
                  </a:lnTo>
                  <a:cubicBezTo>
                    <a:pt x="987600" y="782071"/>
                    <a:pt x="919422" y="745878"/>
                    <a:pt x="834040" y="777565"/>
                  </a:cubicBezTo>
                  <a:cubicBezTo>
                    <a:pt x="811467" y="785946"/>
                    <a:pt x="768898" y="807130"/>
                    <a:pt x="750120" y="810447"/>
                  </a:cubicBezTo>
                  <a:cubicBezTo>
                    <a:pt x="707557" y="817968"/>
                    <a:pt x="706787" y="777677"/>
                    <a:pt x="715950" y="746504"/>
                  </a:cubicBezTo>
                  <a:lnTo>
                    <a:pt x="718026" y="744030"/>
                  </a:lnTo>
                  <a:cubicBezTo>
                    <a:pt x="734623" y="672985"/>
                    <a:pt x="862372" y="362892"/>
                    <a:pt x="890933" y="291389"/>
                  </a:cubicBezTo>
                  <a:cubicBezTo>
                    <a:pt x="899946" y="268820"/>
                    <a:pt x="901503" y="251673"/>
                    <a:pt x="928580" y="251400"/>
                  </a:cubicBezTo>
                  <a:cubicBezTo>
                    <a:pt x="1025676" y="250400"/>
                    <a:pt x="921504" y="442418"/>
                    <a:pt x="956611" y="578422"/>
                  </a:cubicBezTo>
                  <a:cubicBezTo>
                    <a:pt x="967320" y="619919"/>
                    <a:pt x="989804" y="651215"/>
                    <a:pt x="993716" y="697547"/>
                  </a:cubicBezTo>
                  <a:close/>
                  <a:moveTo>
                    <a:pt x="279328" y="626759"/>
                  </a:moveTo>
                  <a:cubicBezTo>
                    <a:pt x="253658" y="652505"/>
                    <a:pt x="232363" y="677910"/>
                    <a:pt x="206011" y="704180"/>
                  </a:cubicBezTo>
                  <a:lnTo>
                    <a:pt x="26357" y="906517"/>
                  </a:lnTo>
                  <a:cubicBezTo>
                    <a:pt x="15542" y="920861"/>
                    <a:pt x="480" y="934926"/>
                    <a:pt x="0" y="956568"/>
                  </a:cubicBezTo>
                  <a:cubicBezTo>
                    <a:pt x="91990" y="956568"/>
                    <a:pt x="129134" y="947182"/>
                    <a:pt x="212702" y="940130"/>
                  </a:cubicBezTo>
                  <a:cubicBezTo>
                    <a:pt x="310635" y="931866"/>
                    <a:pt x="434853" y="918773"/>
                    <a:pt x="524504" y="962693"/>
                  </a:cubicBezTo>
                  <a:cubicBezTo>
                    <a:pt x="558718" y="979455"/>
                    <a:pt x="555922" y="974296"/>
                    <a:pt x="606984" y="948505"/>
                  </a:cubicBezTo>
                  <a:cubicBezTo>
                    <a:pt x="691591" y="905763"/>
                    <a:pt x="825105" y="875997"/>
                    <a:pt x="924562" y="876120"/>
                  </a:cubicBezTo>
                  <a:cubicBezTo>
                    <a:pt x="949339" y="876148"/>
                    <a:pt x="975495" y="874015"/>
                    <a:pt x="999871" y="877192"/>
                  </a:cubicBezTo>
                  <a:cubicBezTo>
                    <a:pt x="1016529" y="879370"/>
                    <a:pt x="1055141" y="886790"/>
                    <a:pt x="1069282" y="885411"/>
                  </a:cubicBezTo>
                  <a:cubicBezTo>
                    <a:pt x="1085198" y="889493"/>
                    <a:pt x="1104105" y="896215"/>
                    <a:pt x="1118525" y="899152"/>
                  </a:cubicBezTo>
                  <a:cubicBezTo>
                    <a:pt x="1149547" y="905484"/>
                    <a:pt x="1150032" y="892351"/>
                    <a:pt x="1169771" y="888633"/>
                  </a:cubicBezTo>
                  <a:cubicBezTo>
                    <a:pt x="1192154" y="852798"/>
                    <a:pt x="1361373" y="780720"/>
                    <a:pt x="1411475" y="764014"/>
                  </a:cubicBezTo>
                  <a:cubicBezTo>
                    <a:pt x="1465997" y="745845"/>
                    <a:pt x="1496099" y="739128"/>
                    <a:pt x="1561927" y="729535"/>
                  </a:cubicBezTo>
                  <a:cubicBezTo>
                    <a:pt x="1630634" y="719524"/>
                    <a:pt x="1671283" y="748866"/>
                    <a:pt x="1713617" y="704337"/>
                  </a:cubicBezTo>
                  <a:cubicBezTo>
                    <a:pt x="1755895" y="659875"/>
                    <a:pt x="1779718" y="587993"/>
                    <a:pt x="1900091" y="520890"/>
                  </a:cubicBezTo>
                  <a:cubicBezTo>
                    <a:pt x="2049660" y="437516"/>
                    <a:pt x="2173738" y="479694"/>
                    <a:pt x="2210905" y="461849"/>
                  </a:cubicBezTo>
                  <a:cubicBezTo>
                    <a:pt x="2204972" y="439593"/>
                    <a:pt x="2168989" y="424378"/>
                    <a:pt x="2148297" y="415902"/>
                  </a:cubicBezTo>
                  <a:lnTo>
                    <a:pt x="1992119" y="350954"/>
                  </a:lnTo>
                  <a:cubicBezTo>
                    <a:pt x="1966404" y="340630"/>
                    <a:pt x="1935711" y="327275"/>
                    <a:pt x="1909555" y="321077"/>
                  </a:cubicBezTo>
                  <a:cubicBezTo>
                    <a:pt x="1817711" y="277804"/>
                    <a:pt x="1211262" y="86523"/>
                    <a:pt x="1078836" y="42039"/>
                  </a:cubicBezTo>
                  <a:cubicBezTo>
                    <a:pt x="1057245" y="34786"/>
                    <a:pt x="1038371" y="29995"/>
                    <a:pt x="1017517" y="22949"/>
                  </a:cubicBezTo>
                  <a:cubicBezTo>
                    <a:pt x="1001250" y="17455"/>
                    <a:pt x="973972" y="7069"/>
                    <a:pt x="956722" y="6444"/>
                  </a:cubicBezTo>
                  <a:cubicBezTo>
                    <a:pt x="910566" y="-7286"/>
                    <a:pt x="901882" y="2798"/>
                    <a:pt x="872306" y="19135"/>
                  </a:cubicBezTo>
                  <a:lnTo>
                    <a:pt x="837131" y="56634"/>
                  </a:lnTo>
                  <a:cubicBezTo>
                    <a:pt x="774886" y="118813"/>
                    <a:pt x="710202" y="179718"/>
                    <a:pt x="652181" y="245637"/>
                  </a:cubicBezTo>
                  <a:cubicBezTo>
                    <a:pt x="611320" y="292065"/>
                    <a:pt x="529264" y="364852"/>
                    <a:pt x="483331" y="414540"/>
                  </a:cubicBezTo>
                  <a:lnTo>
                    <a:pt x="429116" y="472910"/>
                  </a:lnTo>
                  <a:cubicBezTo>
                    <a:pt x="398412" y="503631"/>
                    <a:pt x="365079" y="533385"/>
                    <a:pt x="338265" y="567021"/>
                  </a:cubicBezTo>
                  <a:lnTo>
                    <a:pt x="279328" y="626753"/>
                  </a:lnTo>
                  <a:close/>
                </a:path>
              </a:pathLst>
            </a:custGeom>
            <a:solidFill>
              <a:srgbClr val="11BAEE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3C402D67-25BF-E6AC-5305-B189056EBA82}"/>
                </a:ext>
              </a:extLst>
            </p:cNvPr>
            <p:cNvSpPr/>
            <p:nvPr/>
          </p:nvSpPr>
          <p:spPr>
            <a:xfrm>
              <a:off x="9967871" y="2758750"/>
              <a:ext cx="75181" cy="249372"/>
            </a:xfrm>
            <a:custGeom>
              <a:avLst/>
              <a:gdLst>
                <a:gd name="connsiteX0" fmla="*/ 35046 w 75181"/>
                <a:gd name="connsiteY0" fmla="*/ 44250 h 249372"/>
                <a:gd name="connsiteX1" fmla="*/ 12584 w 75181"/>
                <a:gd name="connsiteY1" fmla="*/ 143397 h 249372"/>
                <a:gd name="connsiteX2" fmla="*/ 0 w 75181"/>
                <a:gd name="connsiteY2" fmla="*/ 217194 h 249372"/>
                <a:gd name="connsiteX3" fmla="*/ 3996 w 75181"/>
                <a:gd name="connsiteY3" fmla="*/ 249372 h 249372"/>
                <a:gd name="connsiteX4" fmla="*/ 32563 w 75181"/>
                <a:gd name="connsiteY4" fmla="*/ 221215 h 249372"/>
                <a:gd name="connsiteX5" fmla="*/ 41118 w 75181"/>
                <a:gd name="connsiteY5" fmla="*/ 204576 h 249372"/>
                <a:gd name="connsiteX6" fmla="*/ 47625 w 75181"/>
                <a:gd name="connsiteY6" fmla="*/ 186552 h 249372"/>
                <a:gd name="connsiteX7" fmla="*/ 57781 w 75181"/>
                <a:gd name="connsiteY7" fmla="*/ 149176 h 249372"/>
                <a:gd name="connsiteX8" fmla="*/ 75181 w 75181"/>
                <a:gd name="connsiteY8" fmla="*/ 48264 h 249372"/>
                <a:gd name="connsiteX9" fmla="*/ 48216 w 75181"/>
                <a:gd name="connsiteY9" fmla="*/ 0 h 249372"/>
                <a:gd name="connsiteX10" fmla="*/ 35051 w 75181"/>
                <a:gd name="connsiteY10" fmla="*/ 44244 h 24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5181" h="249372">
                  <a:moveTo>
                    <a:pt x="35046" y="44250"/>
                  </a:moveTo>
                  <a:lnTo>
                    <a:pt x="12584" y="143397"/>
                  </a:lnTo>
                  <a:cubicBezTo>
                    <a:pt x="7740" y="155775"/>
                    <a:pt x="385" y="203492"/>
                    <a:pt x="0" y="217194"/>
                  </a:cubicBezTo>
                  <a:lnTo>
                    <a:pt x="3996" y="249372"/>
                  </a:lnTo>
                  <a:cubicBezTo>
                    <a:pt x="29895" y="247217"/>
                    <a:pt x="14493" y="240316"/>
                    <a:pt x="32563" y="221215"/>
                  </a:cubicBezTo>
                  <a:cubicBezTo>
                    <a:pt x="39538" y="207792"/>
                    <a:pt x="35342" y="218222"/>
                    <a:pt x="41118" y="204576"/>
                  </a:cubicBezTo>
                  <a:cubicBezTo>
                    <a:pt x="43194" y="199684"/>
                    <a:pt x="45956" y="191376"/>
                    <a:pt x="47625" y="186552"/>
                  </a:cubicBezTo>
                  <a:cubicBezTo>
                    <a:pt x="52318" y="172973"/>
                    <a:pt x="55566" y="164441"/>
                    <a:pt x="57781" y="149176"/>
                  </a:cubicBezTo>
                  <a:lnTo>
                    <a:pt x="75181" y="48264"/>
                  </a:lnTo>
                  <a:cubicBezTo>
                    <a:pt x="67686" y="20994"/>
                    <a:pt x="75337" y="6326"/>
                    <a:pt x="48216" y="0"/>
                  </a:cubicBezTo>
                  <a:cubicBezTo>
                    <a:pt x="42691" y="11525"/>
                    <a:pt x="40381" y="29626"/>
                    <a:pt x="35051" y="44244"/>
                  </a:cubicBezTo>
                  <a:close/>
                </a:path>
              </a:pathLst>
            </a:custGeom>
            <a:solidFill>
              <a:srgbClr val="009B4C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B9268811-2A23-DD57-6F88-34FB1EF143DC}"/>
                </a:ext>
              </a:extLst>
            </p:cNvPr>
            <p:cNvSpPr/>
            <p:nvPr/>
          </p:nvSpPr>
          <p:spPr>
            <a:xfrm>
              <a:off x="8528102" y="5049031"/>
              <a:ext cx="69333" cy="432719"/>
            </a:xfrm>
            <a:custGeom>
              <a:avLst/>
              <a:gdLst>
                <a:gd name="connsiteX0" fmla="*/ 4666 w 69333"/>
                <a:gd name="connsiteY0" fmla="*/ 432719 h 432719"/>
                <a:gd name="connsiteX1" fmla="*/ 19510 w 69333"/>
                <a:gd name="connsiteY1" fmla="*/ 387191 h 432719"/>
                <a:gd name="connsiteX2" fmla="*/ 29622 w 69333"/>
                <a:gd name="connsiteY2" fmla="*/ 333086 h 432719"/>
                <a:gd name="connsiteX3" fmla="*/ 64963 w 69333"/>
                <a:gd name="connsiteY3" fmla="*/ 0 h 432719"/>
                <a:gd name="connsiteX4" fmla="*/ 1719 w 69333"/>
                <a:gd name="connsiteY4" fmla="*/ 404835 h 432719"/>
                <a:gd name="connsiteX5" fmla="*/ 4666 w 69333"/>
                <a:gd name="connsiteY5" fmla="*/ 432719 h 432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333" h="432719">
                  <a:moveTo>
                    <a:pt x="4666" y="432719"/>
                  </a:moveTo>
                  <a:cubicBezTo>
                    <a:pt x="17529" y="425488"/>
                    <a:pt x="11636" y="428409"/>
                    <a:pt x="19510" y="387191"/>
                  </a:cubicBezTo>
                  <a:cubicBezTo>
                    <a:pt x="23098" y="368425"/>
                    <a:pt x="26123" y="351936"/>
                    <a:pt x="29622" y="333086"/>
                  </a:cubicBezTo>
                  <a:cubicBezTo>
                    <a:pt x="39963" y="277363"/>
                    <a:pt x="83017" y="25534"/>
                    <a:pt x="64963" y="0"/>
                  </a:cubicBezTo>
                  <a:cubicBezTo>
                    <a:pt x="48674" y="14975"/>
                    <a:pt x="8594" y="334387"/>
                    <a:pt x="1719" y="404835"/>
                  </a:cubicBezTo>
                  <a:cubicBezTo>
                    <a:pt x="146" y="420960"/>
                    <a:pt x="-2265" y="422043"/>
                    <a:pt x="4666" y="432719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278AF1AF-5920-62D7-D7FA-9EF1689DD7B6}"/>
                </a:ext>
              </a:extLst>
            </p:cNvPr>
            <p:cNvSpPr/>
            <p:nvPr/>
          </p:nvSpPr>
          <p:spPr>
            <a:xfrm>
              <a:off x="8606785" y="1707229"/>
              <a:ext cx="1433415" cy="2478122"/>
            </a:xfrm>
            <a:custGeom>
              <a:avLst/>
              <a:gdLst>
                <a:gd name="connsiteX0" fmla="*/ 9 w 1433415"/>
                <a:gd name="connsiteY0" fmla="*/ 2470501 h 2478122"/>
                <a:gd name="connsiteX1" fmla="*/ 33632 w 1433415"/>
                <a:gd name="connsiteY1" fmla="*/ 2472690 h 2478122"/>
                <a:gd name="connsiteX2" fmla="*/ 47365 w 1433415"/>
                <a:gd name="connsiteY2" fmla="*/ 2473684 h 2478122"/>
                <a:gd name="connsiteX3" fmla="*/ 62159 w 1433415"/>
                <a:gd name="connsiteY3" fmla="*/ 2478122 h 2478122"/>
                <a:gd name="connsiteX4" fmla="*/ 107328 w 1433415"/>
                <a:gd name="connsiteY4" fmla="*/ 2401153 h 2478122"/>
                <a:gd name="connsiteX5" fmla="*/ 127217 w 1433415"/>
                <a:gd name="connsiteY5" fmla="*/ 2367161 h 2478122"/>
                <a:gd name="connsiteX6" fmla="*/ 63543 w 1433415"/>
                <a:gd name="connsiteY6" fmla="*/ 2362498 h 2478122"/>
                <a:gd name="connsiteX7" fmla="*/ 46606 w 1433415"/>
                <a:gd name="connsiteY7" fmla="*/ 2363314 h 2478122"/>
                <a:gd name="connsiteX8" fmla="*/ 3 w 1433415"/>
                <a:gd name="connsiteY8" fmla="*/ 2470501 h 2478122"/>
                <a:gd name="connsiteX9" fmla="*/ 1218626 w 1433415"/>
                <a:gd name="connsiteY9" fmla="*/ 106506 h 2478122"/>
                <a:gd name="connsiteX10" fmla="*/ 1373123 w 1433415"/>
                <a:gd name="connsiteY10" fmla="*/ 119728 h 2478122"/>
                <a:gd name="connsiteX11" fmla="*/ 1389206 w 1433415"/>
                <a:gd name="connsiteY11" fmla="*/ 94273 h 2478122"/>
                <a:gd name="connsiteX12" fmla="*/ 1405301 w 1433415"/>
                <a:gd name="connsiteY12" fmla="*/ 66159 h 2478122"/>
                <a:gd name="connsiteX13" fmla="*/ 1433416 w 1433415"/>
                <a:gd name="connsiteY13" fmla="*/ 10452 h 2478122"/>
                <a:gd name="connsiteX14" fmla="*/ 1310967 w 1433415"/>
                <a:gd name="connsiteY14" fmla="*/ 2568 h 2478122"/>
                <a:gd name="connsiteX15" fmla="*/ 1272629 w 1433415"/>
                <a:gd name="connsiteY15" fmla="*/ 0 h 2478122"/>
                <a:gd name="connsiteX16" fmla="*/ 1218626 w 1433415"/>
                <a:gd name="connsiteY16" fmla="*/ 106512 h 2478122"/>
                <a:gd name="connsiteX17" fmla="*/ 1103243 w 1433415"/>
                <a:gd name="connsiteY17" fmla="*/ 348101 h 2478122"/>
                <a:gd name="connsiteX18" fmla="*/ 1244492 w 1433415"/>
                <a:gd name="connsiteY18" fmla="*/ 356967 h 2478122"/>
                <a:gd name="connsiteX19" fmla="*/ 1273405 w 1433415"/>
                <a:gd name="connsiteY19" fmla="*/ 304203 h 2478122"/>
                <a:gd name="connsiteX20" fmla="*/ 1287959 w 1433415"/>
                <a:gd name="connsiteY20" fmla="*/ 278557 h 2478122"/>
                <a:gd name="connsiteX21" fmla="*/ 1301106 w 1433415"/>
                <a:gd name="connsiteY21" fmla="*/ 251148 h 2478122"/>
                <a:gd name="connsiteX22" fmla="*/ 1168619 w 1433415"/>
                <a:gd name="connsiteY22" fmla="*/ 239009 h 2478122"/>
                <a:gd name="connsiteX23" fmla="*/ 1147614 w 1433415"/>
                <a:gd name="connsiteY23" fmla="*/ 238892 h 2478122"/>
                <a:gd name="connsiteX24" fmla="*/ 1094967 w 1433415"/>
                <a:gd name="connsiteY24" fmla="*/ 339636 h 2478122"/>
                <a:gd name="connsiteX25" fmla="*/ 1103248 w 1433415"/>
                <a:gd name="connsiteY25" fmla="*/ 348106 h 2478122"/>
                <a:gd name="connsiteX26" fmla="*/ 968992 w 1433415"/>
                <a:gd name="connsiteY26" fmla="*/ 586015 h 2478122"/>
                <a:gd name="connsiteX27" fmla="*/ 1111837 w 1433415"/>
                <a:gd name="connsiteY27" fmla="*/ 595323 h 2478122"/>
                <a:gd name="connsiteX28" fmla="*/ 1168959 w 1433415"/>
                <a:gd name="connsiteY28" fmla="*/ 488448 h 2478122"/>
                <a:gd name="connsiteX29" fmla="*/ 1022364 w 1433415"/>
                <a:gd name="connsiteY29" fmla="*/ 474607 h 2478122"/>
                <a:gd name="connsiteX30" fmla="*/ 968997 w 1433415"/>
                <a:gd name="connsiteY30" fmla="*/ 586015 h 2478122"/>
                <a:gd name="connsiteX31" fmla="*/ 842788 w 1433415"/>
                <a:gd name="connsiteY31" fmla="*/ 822060 h 2478122"/>
                <a:gd name="connsiteX32" fmla="*/ 979176 w 1433415"/>
                <a:gd name="connsiteY32" fmla="*/ 832763 h 2478122"/>
                <a:gd name="connsiteX33" fmla="*/ 1010053 w 1433415"/>
                <a:gd name="connsiteY33" fmla="*/ 776749 h 2478122"/>
                <a:gd name="connsiteX34" fmla="*/ 1024752 w 1433415"/>
                <a:gd name="connsiteY34" fmla="*/ 751221 h 2478122"/>
                <a:gd name="connsiteX35" fmla="*/ 1039468 w 1433415"/>
                <a:gd name="connsiteY35" fmla="*/ 723555 h 2478122"/>
                <a:gd name="connsiteX36" fmla="*/ 898375 w 1433415"/>
                <a:gd name="connsiteY36" fmla="*/ 713315 h 2478122"/>
                <a:gd name="connsiteX37" fmla="*/ 842777 w 1433415"/>
                <a:gd name="connsiteY37" fmla="*/ 822060 h 2478122"/>
                <a:gd name="connsiteX38" fmla="*/ 720083 w 1433415"/>
                <a:gd name="connsiteY38" fmla="*/ 1061912 h 2478122"/>
                <a:gd name="connsiteX39" fmla="*/ 846527 w 1433415"/>
                <a:gd name="connsiteY39" fmla="*/ 1069824 h 2478122"/>
                <a:gd name="connsiteX40" fmla="*/ 906824 w 1433415"/>
                <a:gd name="connsiteY40" fmla="*/ 961107 h 2478122"/>
                <a:gd name="connsiteX41" fmla="*/ 776759 w 1433415"/>
                <a:gd name="connsiteY41" fmla="*/ 951218 h 2478122"/>
                <a:gd name="connsiteX42" fmla="*/ 774772 w 1433415"/>
                <a:gd name="connsiteY42" fmla="*/ 950917 h 2478122"/>
                <a:gd name="connsiteX43" fmla="*/ 720083 w 1433415"/>
                <a:gd name="connsiteY43" fmla="*/ 1061912 h 2478122"/>
                <a:gd name="connsiteX44" fmla="*/ 611006 w 1433415"/>
                <a:gd name="connsiteY44" fmla="*/ 1302044 h 2478122"/>
                <a:gd name="connsiteX45" fmla="*/ 665639 w 1433415"/>
                <a:gd name="connsiteY45" fmla="*/ 1304551 h 2478122"/>
                <a:gd name="connsiteX46" fmla="*/ 694178 w 1433415"/>
                <a:gd name="connsiteY46" fmla="*/ 1306918 h 2478122"/>
                <a:gd name="connsiteX47" fmla="*/ 717895 w 1433415"/>
                <a:gd name="connsiteY47" fmla="*/ 1304355 h 2478122"/>
                <a:gd name="connsiteX48" fmla="*/ 772467 w 1433415"/>
                <a:gd name="connsiteY48" fmla="*/ 1200334 h 2478122"/>
                <a:gd name="connsiteX49" fmla="*/ 680840 w 1433415"/>
                <a:gd name="connsiteY49" fmla="*/ 1192718 h 2478122"/>
                <a:gd name="connsiteX50" fmla="*/ 649885 w 1433415"/>
                <a:gd name="connsiteY50" fmla="*/ 1191612 h 2478122"/>
                <a:gd name="connsiteX51" fmla="*/ 597595 w 1433415"/>
                <a:gd name="connsiteY51" fmla="*/ 1292836 h 2478122"/>
                <a:gd name="connsiteX52" fmla="*/ 604794 w 1433415"/>
                <a:gd name="connsiteY52" fmla="*/ 1298587 h 2478122"/>
                <a:gd name="connsiteX53" fmla="*/ 611011 w 1433415"/>
                <a:gd name="connsiteY53" fmla="*/ 1302038 h 2478122"/>
                <a:gd name="connsiteX54" fmla="*/ 474924 w 1433415"/>
                <a:gd name="connsiteY54" fmla="*/ 1537295 h 2478122"/>
                <a:gd name="connsiteX55" fmla="*/ 585235 w 1433415"/>
                <a:gd name="connsiteY55" fmla="*/ 1545229 h 2478122"/>
                <a:gd name="connsiteX56" fmla="*/ 615699 w 1433415"/>
                <a:gd name="connsiteY56" fmla="*/ 1488227 h 2478122"/>
                <a:gd name="connsiteX57" fmla="*/ 645538 w 1433415"/>
                <a:gd name="connsiteY57" fmla="*/ 1436222 h 2478122"/>
                <a:gd name="connsiteX58" fmla="*/ 543777 w 1433415"/>
                <a:gd name="connsiteY58" fmla="*/ 1430169 h 2478122"/>
                <a:gd name="connsiteX59" fmla="*/ 525467 w 1433415"/>
                <a:gd name="connsiteY59" fmla="*/ 1431459 h 2478122"/>
                <a:gd name="connsiteX60" fmla="*/ 474930 w 1433415"/>
                <a:gd name="connsiteY60" fmla="*/ 1537295 h 2478122"/>
                <a:gd name="connsiteX61" fmla="*/ 347470 w 1433415"/>
                <a:gd name="connsiteY61" fmla="*/ 1775662 h 2478122"/>
                <a:gd name="connsiteX62" fmla="*/ 452580 w 1433415"/>
                <a:gd name="connsiteY62" fmla="*/ 1781648 h 2478122"/>
                <a:gd name="connsiteX63" fmla="*/ 480929 w 1433415"/>
                <a:gd name="connsiteY63" fmla="*/ 1731457 h 2478122"/>
                <a:gd name="connsiteX64" fmla="*/ 509752 w 1433415"/>
                <a:gd name="connsiteY64" fmla="*/ 1678961 h 2478122"/>
                <a:gd name="connsiteX65" fmla="*/ 457189 w 1433415"/>
                <a:gd name="connsiteY65" fmla="*/ 1669564 h 2478122"/>
                <a:gd name="connsiteX66" fmla="*/ 402517 w 1433415"/>
                <a:gd name="connsiteY66" fmla="*/ 1665080 h 2478122"/>
                <a:gd name="connsiteX67" fmla="*/ 347470 w 1433415"/>
                <a:gd name="connsiteY67" fmla="*/ 1775662 h 2478122"/>
                <a:gd name="connsiteX68" fmla="*/ 222014 w 1433415"/>
                <a:gd name="connsiteY68" fmla="*/ 2022628 h 2478122"/>
                <a:gd name="connsiteX69" fmla="*/ 311916 w 1433415"/>
                <a:gd name="connsiteY69" fmla="*/ 2029133 h 2478122"/>
                <a:gd name="connsiteX70" fmla="*/ 376199 w 1433415"/>
                <a:gd name="connsiteY70" fmla="*/ 1916407 h 2478122"/>
                <a:gd name="connsiteX71" fmla="*/ 275799 w 1433415"/>
                <a:gd name="connsiteY71" fmla="*/ 1912794 h 2478122"/>
                <a:gd name="connsiteX72" fmla="*/ 222008 w 1433415"/>
                <a:gd name="connsiteY72" fmla="*/ 2022634 h 2478122"/>
                <a:gd name="connsiteX73" fmla="*/ 99019 w 1433415"/>
                <a:gd name="connsiteY73" fmla="*/ 2262659 h 2478122"/>
                <a:gd name="connsiteX74" fmla="*/ 139070 w 1433415"/>
                <a:gd name="connsiteY74" fmla="*/ 2265903 h 2478122"/>
                <a:gd name="connsiteX75" fmla="*/ 158061 w 1433415"/>
                <a:gd name="connsiteY75" fmla="*/ 2266847 h 2478122"/>
                <a:gd name="connsiteX76" fmla="*/ 177007 w 1433415"/>
                <a:gd name="connsiteY76" fmla="*/ 2276858 h 2478122"/>
                <a:gd name="connsiteX77" fmla="*/ 243549 w 1433415"/>
                <a:gd name="connsiteY77" fmla="*/ 2158219 h 2478122"/>
                <a:gd name="connsiteX78" fmla="*/ 153970 w 1433415"/>
                <a:gd name="connsiteY78" fmla="*/ 2153747 h 2478122"/>
                <a:gd name="connsiteX79" fmla="*/ 152134 w 1433415"/>
                <a:gd name="connsiteY79" fmla="*/ 2153378 h 2478122"/>
                <a:gd name="connsiteX80" fmla="*/ 99024 w 1433415"/>
                <a:gd name="connsiteY80" fmla="*/ 2262665 h 2478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1433415" h="2478122">
                  <a:moveTo>
                    <a:pt x="9" y="2470501"/>
                  </a:moveTo>
                  <a:cubicBezTo>
                    <a:pt x="11254" y="2470998"/>
                    <a:pt x="22392" y="2471914"/>
                    <a:pt x="33632" y="2472690"/>
                  </a:cubicBezTo>
                  <a:cubicBezTo>
                    <a:pt x="36606" y="2472896"/>
                    <a:pt x="44754" y="2473298"/>
                    <a:pt x="47365" y="2473684"/>
                  </a:cubicBezTo>
                  <a:cubicBezTo>
                    <a:pt x="60720" y="2475643"/>
                    <a:pt x="53995" y="2473159"/>
                    <a:pt x="62159" y="2478122"/>
                  </a:cubicBezTo>
                  <a:cubicBezTo>
                    <a:pt x="72879" y="2469479"/>
                    <a:pt x="100425" y="2416419"/>
                    <a:pt x="107328" y="2401153"/>
                  </a:cubicBezTo>
                  <a:lnTo>
                    <a:pt x="127217" y="2367161"/>
                  </a:lnTo>
                  <a:lnTo>
                    <a:pt x="63543" y="2362498"/>
                  </a:lnTo>
                  <a:lnTo>
                    <a:pt x="46606" y="2363314"/>
                  </a:lnTo>
                  <a:cubicBezTo>
                    <a:pt x="36081" y="2386580"/>
                    <a:pt x="-393" y="2448809"/>
                    <a:pt x="3" y="2470501"/>
                  </a:cubicBezTo>
                  <a:close/>
                  <a:moveTo>
                    <a:pt x="1218626" y="106506"/>
                  </a:moveTo>
                  <a:lnTo>
                    <a:pt x="1373123" y="119728"/>
                  </a:lnTo>
                  <a:cubicBezTo>
                    <a:pt x="1383431" y="109923"/>
                    <a:pt x="1383146" y="106221"/>
                    <a:pt x="1389206" y="94273"/>
                  </a:cubicBezTo>
                  <a:cubicBezTo>
                    <a:pt x="1394748" y="83340"/>
                    <a:pt x="1399659" y="77086"/>
                    <a:pt x="1405301" y="66159"/>
                  </a:cubicBezTo>
                  <a:cubicBezTo>
                    <a:pt x="1413945" y="49414"/>
                    <a:pt x="1428862" y="28588"/>
                    <a:pt x="1433416" y="10452"/>
                  </a:cubicBezTo>
                  <a:lnTo>
                    <a:pt x="1310967" y="2568"/>
                  </a:lnTo>
                  <a:lnTo>
                    <a:pt x="1272629" y="0"/>
                  </a:lnTo>
                  <a:lnTo>
                    <a:pt x="1218626" y="106512"/>
                  </a:lnTo>
                  <a:close/>
                  <a:moveTo>
                    <a:pt x="1103243" y="348101"/>
                  </a:moveTo>
                  <a:lnTo>
                    <a:pt x="1244492" y="356967"/>
                  </a:lnTo>
                  <a:cubicBezTo>
                    <a:pt x="1251350" y="341607"/>
                    <a:pt x="1264208" y="319435"/>
                    <a:pt x="1273405" y="304203"/>
                  </a:cubicBezTo>
                  <a:cubicBezTo>
                    <a:pt x="1278924" y="295051"/>
                    <a:pt x="1282400" y="287625"/>
                    <a:pt x="1287959" y="278557"/>
                  </a:cubicBezTo>
                  <a:cubicBezTo>
                    <a:pt x="1294404" y="268044"/>
                    <a:pt x="1297474" y="264453"/>
                    <a:pt x="1301106" y="251148"/>
                  </a:cubicBezTo>
                  <a:cubicBezTo>
                    <a:pt x="1280654" y="240025"/>
                    <a:pt x="1197811" y="238339"/>
                    <a:pt x="1168619" y="239009"/>
                  </a:cubicBezTo>
                  <a:lnTo>
                    <a:pt x="1147614" y="238892"/>
                  </a:lnTo>
                  <a:lnTo>
                    <a:pt x="1094967" y="339636"/>
                  </a:lnTo>
                  <a:cubicBezTo>
                    <a:pt x="1101301" y="346297"/>
                    <a:pt x="1087863" y="340574"/>
                    <a:pt x="1103248" y="348106"/>
                  </a:cubicBezTo>
                  <a:close/>
                  <a:moveTo>
                    <a:pt x="968992" y="586015"/>
                  </a:moveTo>
                  <a:lnTo>
                    <a:pt x="1111837" y="595323"/>
                  </a:lnTo>
                  <a:lnTo>
                    <a:pt x="1168959" y="488448"/>
                  </a:lnTo>
                  <a:cubicBezTo>
                    <a:pt x="1143395" y="476064"/>
                    <a:pt x="1058186" y="478219"/>
                    <a:pt x="1022364" y="474607"/>
                  </a:cubicBezTo>
                  <a:lnTo>
                    <a:pt x="968997" y="586015"/>
                  </a:lnTo>
                  <a:close/>
                  <a:moveTo>
                    <a:pt x="842788" y="822060"/>
                  </a:moveTo>
                  <a:lnTo>
                    <a:pt x="979176" y="832763"/>
                  </a:lnTo>
                  <a:cubicBezTo>
                    <a:pt x="991492" y="812333"/>
                    <a:pt x="998809" y="797018"/>
                    <a:pt x="1010053" y="776749"/>
                  </a:cubicBezTo>
                  <a:cubicBezTo>
                    <a:pt x="1016147" y="765761"/>
                    <a:pt x="1018614" y="763254"/>
                    <a:pt x="1024752" y="751221"/>
                  </a:cubicBezTo>
                  <a:cubicBezTo>
                    <a:pt x="1029675" y="741573"/>
                    <a:pt x="1036896" y="731042"/>
                    <a:pt x="1039468" y="723555"/>
                  </a:cubicBezTo>
                  <a:lnTo>
                    <a:pt x="898375" y="713315"/>
                  </a:lnTo>
                  <a:lnTo>
                    <a:pt x="842777" y="822060"/>
                  </a:lnTo>
                  <a:close/>
                  <a:moveTo>
                    <a:pt x="720083" y="1061912"/>
                  </a:moveTo>
                  <a:lnTo>
                    <a:pt x="846527" y="1069824"/>
                  </a:lnTo>
                  <a:cubicBezTo>
                    <a:pt x="854909" y="1060578"/>
                    <a:pt x="903119" y="973083"/>
                    <a:pt x="906824" y="961107"/>
                  </a:cubicBezTo>
                  <a:lnTo>
                    <a:pt x="776759" y="951218"/>
                  </a:lnTo>
                  <a:lnTo>
                    <a:pt x="774772" y="950917"/>
                  </a:lnTo>
                  <a:lnTo>
                    <a:pt x="720083" y="1061912"/>
                  </a:lnTo>
                  <a:close/>
                  <a:moveTo>
                    <a:pt x="611006" y="1302044"/>
                  </a:moveTo>
                  <a:cubicBezTo>
                    <a:pt x="629829" y="1300849"/>
                    <a:pt x="647128" y="1303071"/>
                    <a:pt x="665639" y="1304551"/>
                  </a:cubicBezTo>
                  <a:cubicBezTo>
                    <a:pt x="674852" y="1305288"/>
                    <a:pt x="685098" y="1306477"/>
                    <a:pt x="694178" y="1306918"/>
                  </a:cubicBezTo>
                  <a:cubicBezTo>
                    <a:pt x="707901" y="1307583"/>
                    <a:pt x="708258" y="1309788"/>
                    <a:pt x="717895" y="1304355"/>
                  </a:cubicBezTo>
                  <a:cubicBezTo>
                    <a:pt x="724999" y="1291055"/>
                    <a:pt x="771692" y="1213572"/>
                    <a:pt x="772467" y="1200334"/>
                  </a:cubicBezTo>
                  <a:lnTo>
                    <a:pt x="680840" y="1192718"/>
                  </a:lnTo>
                  <a:lnTo>
                    <a:pt x="649885" y="1191612"/>
                  </a:lnTo>
                  <a:lnTo>
                    <a:pt x="597595" y="1292836"/>
                  </a:lnTo>
                  <a:cubicBezTo>
                    <a:pt x="600810" y="1296047"/>
                    <a:pt x="599225" y="1294696"/>
                    <a:pt x="604794" y="1298587"/>
                  </a:cubicBezTo>
                  <a:cubicBezTo>
                    <a:pt x="605163" y="1298844"/>
                    <a:pt x="609365" y="1300921"/>
                    <a:pt x="611011" y="1302038"/>
                  </a:cubicBezTo>
                  <a:close/>
                  <a:moveTo>
                    <a:pt x="474924" y="1537295"/>
                  </a:moveTo>
                  <a:lnTo>
                    <a:pt x="585235" y="1545229"/>
                  </a:lnTo>
                  <a:cubicBezTo>
                    <a:pt x="591351" y="1528529"/>
                    <a:pt x="605910" y="1504637"/>
                    <a:pt x="615699" y="1488227"/>
                  </a:cubicBezTo>
                  <a:cubicBezTo>
                    <a:pt x="625247" y="1472224"/>
                    <a:pt x="635186" y="1448271"/>
                    <a:pt x="645538" y="1436222"/>
                  </a:cubicBezTo>
                  <a:lnTo>
                    <a:pt x="543777" y="1430169"/>
                  </a:lnTo>
                  <a:lnTo>
                    <a:pt x="525467" y="1431459"/>
                  </a:lnTo>
                  <a:cubicBezTo>
                    <a:pt x="515405" y="1449980"/>
                    <a:pt x="474556" y="1521538"/>
                    <a:pt x="474930" y="1537295"/>
                  </a:cubicBezTo>
                  <a:close/>
                  <a:moveTo>
                    <a:pt x="347470" y="1775662"/>
                  </a:moveTo>
                  <a:lnTo>
                    <a:pt x="452580" y="1781648"/>
                  </a:lnTo>
                  <a:cubicBezTo>
                    <a:pt x="463651" y="1764004"/>
                    <a:pt x="471235" y="1748281"/>
                    <a:pt x="480929" y="1731457"/>
                  </a:cubicBezTo>
                  <a:cubicBezTo>
                    <a:pt x="488367" y="1718548"/>
                    <a:pt x="504283" y="1693512"/>
                    <a:pt x="509752" y="1678961"/>
                  </a:cubicBezTo>
                  <a:cubicBezTo>
                    <a:pt x="500634" y="1667710"/>
                    <a:pt x="472949" y="1670708"/>
                    <a:pt x="457189" y="1669564"/>
                  </a:cubicBezTo>
                  <a:cubicBezTo>
                    <a:pt x="439326" y="1668268"/>
                    <a:pt x="420720" y="1667079"/>
                    <a:pt x="402517" y="1665080"/>
                  </a:cubicBezTo>
                  <a:lnTo>
                    <a:pt x="347470" y="1775662"/>
                  </a:lnTo>
                  <a:close/>
                  <a:moveTo>
                    <a:pt x="222014" y="2022628"/>
                  </a:moveTo>
                  <a:lnTo>
                    <a:pt x="311916" y="2029133"/>
                  </a:lnTo>
                  <a:cubicBezTo>
                    <a:pt x="322759" y="2019579"/>
                    <a:pt x="367063" y="1935257"/>
                    <a:pt x="376199" y="1916407"/>
                  </a:cubicBezTo>
                  <a:cubicBezTo>
                    <a:pt x="344674" y="1922191"/>
                    <a:pt x="308222" y="1912431"/>
                    <a:pt x="275799" y="1912794"/>
                  </a:cubicBezTo>
                  <a:lnTo>
                    <a:pt x="222008" y="2022634"/>
                  </a:lnTo>
                  <a:close/>
                  <a:moveTo>
                    <a:pt x="99019" y="2262659"/>
                  </a:moveTo>
                  <a:cubicBezTo>
                    <a:pt x="112591" y="2263977"/>
                    <a:pt x="125448" y="2265116"/>
                    <a:pt x="139070" y="2265903"/>
                  </a:cubicBezTo>
                  <a:cubicBezTo>
                    <a:pt x="142480" y="2266099"/>
                    <a:pt x="155884" y="2266473"/>
                    <a:pt x="158061" y="2266847"/>
                  </a:cubicBezTo>
                  <a:cubicBezTo>
                    <a:pt x="190289" y="2272363"/>
                    <a:pt x="167844" y="2265205"/>
                    <a:pt x="177007" y="2276858"/>
                  </a:cubicBezTo>
                  <a:cubicBezTo>
                    <a:pt x="199680" y="2239270"/>
                    <a:pt x="220395" y="2197454"/>
                    <a:pt x="243549" y="2158219"/>
                  </a:cubicBezTo>
                  <a:lnTo>
                    <a:pt x="153970" y="2153747"/>
                  </a:lnTo>
                  <a:lnTo>
                    <a:pt x="152134" y="2153378"/>
                  </a:lnTo>
                  <a:lnTo>
                    <a:pt x="99024" y="2262665"/>
                  </a:lnTo>
                  <a:close/>
                </a:path>
              </a:pathLst>
            </a:custGeom>
            <a:solidFill>
              <a:srgbClr val="FFF000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70B51D11-6544-02E1-FD3F-F353D5B31DCE}"/>
                </a:ext>
              </a:extLst>
            </p:cNvPr>
            <p:cNvSpPr/>
            <p:nvPr/>
          </p:nvSpPr>
          <p:spPr>
            <a:xfrm>
              <a:off x="9891920" y="2726578"/>
              <a:ext cx="42322" cy="285564"/>
            </a:xfrm>
            <a:custGeom>
              <a:avLst/>
              <a:gdLst>
                <a:gd name="connsiteX0" fmla="*/ 13014 w 42322"/>
                <a:gd name="connsiteY0" fmla="*/ 60330 h 285564"/>
                <a:gd name="connsiteX1" fmla="*/ 1853 w 42322"/>
                <a:gd name="connsiteY1" fmla="*/ 177774 h 285564"/>
                <a:gd name="connsiteX2" fmla="*/ 0 w 42322"/>
                <a:gd name="connsiteY2" fmla="*/ 233281 h 285564"/>
                <a:gd name="connsiteX3" fmla="*/ 15631 w 42322"/>
                <a:gd name="connsiteY3" fmla="*/ 285565 h 285564"/>
                <a:gd name="connsiteX4" fmla="*/ 35710 w 42322"/>
                <a:gd name="connsiteY4" fmla="*/ 241326 h 285564"/>
                <a:gd name="connsiteX5" fmla="*/ 39733 w 42322"/>
                <a:gd name="connsiteY5" fmla="*/ 136741 h 285564"/>
                <a:gd name="connsiteX6" fmla="*/ 42323 w 42322"/>
                <a:gd name="connsiteY6" fmla="*/ 136730 h 285564"/>
                <a:gd name="connsiteX7" fmla="*/ 40693 w 42322"/>
                <a:gd name="connsiteY7" fmla="*/ 64356 h 285564"/>
                <a:gd name="connsiteX8" fmla="*/ 23678 w 42322"/>
                <a:gd name="connsiteY8" fmla="*/ 0 h 285564"/>
                <a:gd name="connsiteX9" fmla="*/ 16150 w 42322"/>
                <a:gd name="connsiteY9" fmla="*/ 28716 h 285564"/>
                <a:gd name="connsiteX10" fmla="*/ 13019 w 42322"/>
                <a:gd name="connsiteY10" fmla="*/ 60330 h 285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322" h="285564">
                  <a:moveTo>
                    <a:pt x="13014" y="60330"/>
                  </a:moveTo>
                  <a:lnTo>
                    <a:pt x="1853" y="177774"/>
                  </a:lnTo>
                  <a:lnTo>
                    <a:pt x="0" y="233281"/>
                  </a:lnTo>
                  <a:cubicBezTo>
                    <a:pt x="8929" y="259183"/>
                    <a:pt x="898" y="263549"/>
                    <a:pt x="15631" y="285565"/>
                  </a:cubicBezTo>
                  <a:cubicBezTo>
                    <a:pt x="30704" y="274515"/>
                    <a:pt x="27540" y="262494"/>
                    <a:pt x="35710" y="241326"/>
                  </a:cubicBezTo>
                  <a:lnTo>
                    <a:pt x="39733" y="136741"/>
                  </a:lnTo>
                  <a:lnTo>
                    <a:pt x="42323" y="136730"/>
                  </a:lnTo>
                  <a:lnTo>
                    <a:pt x="40693" y="64356"/>
                  </a:lnTo>
                  <a:cubicBezTo>
                    <a:pt x="38204" y="36924"/>
                    <a:pt x="40118" y="12060"/>
                    <a:pt x="23678" y="0"/>
                  </a:cubicBezTo>
                  <a:cubicBezTo>
                    <a:pt x="21000" y="11485"/>
                    <a:pt x="17462" y="17186"/>
                    <a:pt x="16150" y="28716"/>
                  </a:cubicBezTo>
                  <a:cubicBezTo>
                    <a:pt x="14521" y="42999"/>
                    <a:pt x="17807" y="48750"/>
                    <a:pt x="13019" y="60330"/>
                  </a:cubicBezTo>
                  <a:close/>
                </a:path>
              </a:pathLst>
            </a:custGeom>
            <a:solidFill>
              <a:srgbClr val="009B4C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6A0DBA71-2704-B5EE-DE4E-0C875AF0A4EF}"/>
                </a:ext>
              </a:extLst>
            </p:cNvPr>
            <p:cNvSpPr/>
            <p:nvPr/>
          </p:nvSpPr>
          <p:spPr>
            <a:xfrm>
              <a:off x="7424853" y="5352244"/>
              <a:ext cx="32727" cy="326482"/>
            </a:xfrm>
            <a:custGeom>
              <a:avLst/>
              <a:gdLst>
                <a:gd name="connsiteX0" fmla="*/ 6751 w 32727"/>
                <a:gd name="connsiteY0" fmla="*/ 289458 h 326482"/>
                <a:gd name="connsiteX1" fmla="*/ 17181 w 32727"/>
                <a:gd name="connsiteY1" fmla="*/ 326482 h 326482"/>
                <a:gd name="connsiteX2" fmla="*/ 31819 w 32727"/>
                <a:gd name="connsiteY2" fmla="*/ 310843 h 326482"/>
                <a:gd name="connsiteX3" fmla="*/ 30652 w 32727"/>
                <a:gd name="connsiteY3" fmla="*/ 158473 h 326482"/>
                <a:gd name="connsiteX4" fmla="*/ 9017 w 32727"/>
                <a:gd name="connsiteY4" fmla="*/ 2497 h 326482"/>
                <a:gd name="connsiteX5" fmla="*/ 1712 w 32727"/>
                <a:gd name="connsiteY5" fmla="*/ 57004 h 326482"/>
                <a:gd name="connsiteX6" fmla="*/ 4658 w 32727"/>
                <a:gd name="connsiteY6" fmla="*/ 173487 h 326482"/>
                <a:gd name="connsiteX7" fmla="*/ 10752 w 32727"/>
                <a:gd name="connsiteY7" fmla="*/ 277984 h 326482"/>
                <a:gd name="connsiteX8" fmla="*/ 6745 w 32727"/>
                <a:gd name="connsiteY8" fmla="*/ 289452 h 326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727" h="326482">
                  <a:moveTo>
                    <a:pt x="6751" y="289458"/>
                  </a:moveTo>
                  <a:cubicBezTo>
                    <a:pt x="13230" y="299553"/>
                    <a:pt x="13715" y="311602"/>
                    <a:pt x="17181" y="326482"/>
                  </a:cubicBezTo>
                  <a:cubicBezTo>
                    <a:pt x="36629" y="319620"/>
                    <a:pt x="18744" y="329140"/>
                    <a:pt x="31819" y="310843"/>
                  </a:cubicBezTo>
                  <a:lnTo>
                    <a:pt x="30652" y="158473"/>
                  </a:lnTo>
                  <a:cubicBezTo>
                    <a:pt x="28063" y="100226"/>
                    <a:pt x="45876" y="-18687"/>
                    <a:pt x="9017" y="2497"/>
                  </a:cubicBezTo>
                  <a:cubicBezTo>
                    <a:pt x="-4851" y="10470"/>
                    <a:pt x="1299" y="41051"/>
                    <a:pt x="1712" y="57004"/>
                  </a:cubicBezTo>
                  <a:cubicBezTo>
                    <a:pt x="2722" y="95910"/>
                    <a:pt x="3202" y="134782"/>
                    <a:pt x="4658" y="173487"/>
                  </a:cubicBezTo>
                  <a:lnTo>
                    <a:pt x="10752" y="277984"/>
                  </a:lnTo>
                  <a:cubicBezTo>
                    <a:pt x="9485" y="289932"/>
                    <a:pt x="11779" y="283712"/>
                    <a:pt x="6745" y="289452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86707136-E4EE-E660-3744-A775820EF95A}"/>
                </a:ext>
              </a:extLst>
            </p:cNvPr>
            <p:cNvSpPr/>
            <p:nvPr/>
          </p:nvSpPr>
          <p:spPr>
            <a:xfrm>
              <a:off x="7831463" y="5158714"/>
              <a:ext cx="22738" cy="454690"/>
            </a:xfrm>
            <a:custGeom>
              <a:avLst/>
              <a:gdLst>
                <a:gd name="connsiteX0" fmla="*/ 2309 w 22738"/>
                <a:gd name="connsiteY0" fmla="*/ 317218 h 454690"/>
                <a:gd name="connsiteX1" fmla="*/ 5869 w 22738"/>
                <a:gd name="connsiteY1" fmla="*/ 454690 h 454690"/>
                <a:gd name="connsiteX2" fmla="*/ 17800 w 22738"/>
                <a:gd name="connsiteY2" fmla="*/ 395321 h 454690"/>
                <a:gd name="connsiteX3" fmla="*/ 20607 w 22738"/>
                <a:gd name="connsiteY3" fmla="*/ 170907 h 454690"/>
                <a:gd name="connsiteX4" fmla="*/ 21227 w 22738"/>
                <a:gd name="connsiteY4" fmla="*/ 37276 h 454690"/>
                <a:gd name="connsiteX5" fmla="*/ 13916 w 22738"/>
                <a:gd name="connsiteY5" fmla="*/ 0 h 454690"/>
                <a:gd name="connsiteX6" fmla="*/ 6996 w 22738"/>
                <a:gd name="connsiteY6" fmla="*/ 13490 h 454690"/>
                <a:gd name="connsiteX7" fmla="*/ 2309 w 22738"/>
                <a:gd name="connsiteY7" fmla="*/ 317218 h 45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738" h="454690">
                  <a:moveTo>
                    <a:pt x="2309" y="317218"/>
                  </a:moveTo>
                  <a:cubicBezTo>
                    <a:pt x="1276" y="341249"/>
                    <a:pt x="-3941" y="440776"/>
                    <a:pt x="5869" y="454690"/>
                  </a:cubicBezTo>
                  <a:cubicBezTo>
                    <a:pt x="19865" y="448828"/>
                    <a:pt x="16042" y="427566"/>
                    <a:pt x="17800" y="395321"/>
                  </a:cubicBezTo>
                  <a:lnTo>
                    <a:pt x="20607" y="170907"/>
                  </a:lnTo>
                  <a:lnTo>
                    <a:pt x="21227" y="37276"/>
                  </a:lnTo>
                  <a:cubicBezTo>
                    <a:pt x="22036" y="19241"/>
                    <a:pt x="26757" y="8722"/>
                    <a:pt x="13916" y="0"/>
                  </a:cubicBezTo>
                  <a:cubicBezTo>
                    <a:pt x="6862" y="6108"/>
                    <a:pt x="10367" y="-4472"/>
                    <a:pt x="6996" y="13490"/>
                  </a:cubicBezTo>
                  <a:lnTo>
                    <a:pt x="2309" y="317218"/>
                  </a:ln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E9024F78-CA2A-BB56-00A9-ADE6452250F8}"/>
                </a:ext>
              </a:extLst>
            </p:cNvPr>
            <p:cNvSpPr/>
            <p:nvPr/>
          </p:nvSpPr>
          <p:spPr>
            <a:xfrm>
              <a:off x="9690479" y="2803000"/>
              <a:ext cx="80376" cy="209427"/>
            </a:xfrm>
            <a:custGeom>
              <a:avLst/>
              <a:gdLst>
                <a:gd name="connsiteX0" fmla="*/ 7919 w 80376"/>
                <a:gd name="connsiteY0" fmla="*/ 52284 h 209427"/>
                <a:gd name="connsiteX1" fmla="*/ 30286 w 80376"/>
                <a:gd name="connsiteY1" fmla="*/ 140750 h 209427"/>
                <a:gd name="connsiteX2" fmla="*/ 44209 w 80376"/>
                <a:gd name="connsiteY2" fmla="*/ 179444 h 209427"/>
                <a:gd name="connsiteX3" fmla="*/ 72357 w 80376"/>
                <a:gd name="connsiteY3" fmla="*/ 209428 h 209427"/>
                <a:gd name="connsiteX4" fmla="*/ 80376 w 80376"/>
                <a:gd name="connsiteY4" fmla="*/ 205123 h 209427"/>
                <a:gd name="connsiteX5" fmla="*/ 66855 w 80376"/>
                <a:gd name="connsiteY5" fmla="*/ 120409 h 209427"/>
                <a:gd name="connsiteX6" fmla="*/ 34164 w 80376"/>
                <a:gd name="connsiteY6" fmla="*/ 32172 h 209427"/>
                <a:gd name="connsiteX7" fmla="*/ 0 w 80376"/>
                <a:gd name="connsiteY7" fmla="*/ 0 h 209427"/>
                <a:gd name="connsiteX8" fmla="*/ 7919 w 80376"/>
                <a:gd name="connsiteY8" fmla="*/ 52284 h 209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376" h="209427">
                  <a:moveTo>
                    <a:pt x="7919" y="52284"/>
                  </a:moveTo>
                  <a:lnTo>
                    <a:pt x="30286" y="140750"/>
                  </a:lnTo>
                  <a:cubicBezTo>
                    <a:pt x="33589" y="145831"/>
                    <a:pt x="41497" y="173079"/>
                    <a:pt x="44209" y="179444"/>
                  </a:cubicBezTo>
                  <a:cubicBezTo>
                    <a:pt x="50588" y="194419"/>
                    <a:pt x="52887" y="206653"/>
                    <a:pt x="72357" y="209428"/>
                  </a:cubicBezTo>
                  <a:lnTo>
                    <a:pt x="80376" y="205123"/>
                  </a:lnTo>
                  <a:cubicBezTo>
                    <a:pt x="80376" y="172124"/>
                    <a:pt x="79216" y="142470"/>
                    <a:pt x="66855" y="120409"/>
                  </a:cubicBezTo>
                  <a:cubicBezTo>
                    <a:pt x="61503" y="107841"/>
                    <a:pt x="35342" y="39280"/>
                    <a:pt x="34164" y="32172"/>
                  </a:cubicBezTo>
                  <a:cubicBezTo>
                    <a:pt x="13834" y="15645"/>
                    <a:pt x="27707" y="2300"/>
                    <a:pt x="0" y="0"/>
                  </a:cubicBezTo>
                  <a:cubicBezTo>
                    <a:pt x="0" y="18995"/>
                    <a:pt x="2199" y="39906"/>
                    <a:pt x="7919" y="52284"/>
                  </a:cubicBezTo>
                  <a:close/>
                </a:path>
              </a:pathLst>
            </a:custGeom>
            <a:solidFill>
              <a:srgbClr val="009B4C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B205F2F5-02AE-3BC8-2EE0-5CFAD2FA8F57}"/>
                </a:ext>
              </a:extLst>
            </p:cNvPr>
            <p:cNvSpPr/>
            <p:nvPr/>
          </p:nvSpPr>
          <p:spPr>
            <a:xfrm>
              <a:off x="9159729" y="5481962"/>
              <a:ext cx="140045" cy="344543"/>
            </a:xfrm>
            <a:custGeom>
              <a:avLst/>
              <a:gdLst>
                <a:gd name="connsiteX0" fmla="*/ 99620 w 140045"/>
                <a:gd name="connsiteY0" fmla="*/ 47427 h 344543"/>
                <a:gd name="connsiteX1" fmla="*/ 40243 w 140045"/>
                <a:gd name="connsiteY1" fmla="*/ 184581 h 344543"/>
                <a:gd name="connsiteX2" fmla="*/ 582 w 140045"/>
                <a:gd name="connsiteY2" fmla="*/ 344544 h 344543"/>
                <a:gd name="connsiteX3" fmla="*/ 140045 w 140045"/>
                <a:gd name="connsiteY3" fmla="*/ 5489 h 344543"/>
                <a:gd name="connsiteX4" fmla="*/ 132785 w 140045"/>
                <a:gd name="connsiteY4" fmla="*/ 0 h 344543"/>
                <a:gd name="connsiteX5" fmla="*/ 99614 w 140045"/>
                <a:gd name="connsiteY5" fmla="*/ 47432 h 344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0045" h="344543">
                  <a:moveTo>
                    <a:pt x="99620" y="47427"/>
                  </a:moveTo>
                  <a:cubicBezTo>
                    <a:pt x="97884" y="61324"/>
                    <a:pt x="50623" y="156356"/>
                    <a:pt x="40243" y="184581"/>
                  </a:cubicBezTo>
                  <a:cubicBezTo>
                    <a:pt x="29138" y="214771"/>
                    <a:pt x="-4842" y="312209"/>
                    <a:pt x="582" y="344544"/>
                  </a:cubicBezTo>
                  <a:cubicBezTo>
                    <a:pt x="15789" y="337659"/>
                    <a:pt x="93425" y="86294"/>
                    <a:pt x="140045" y="5489"/>
                  </a:cubicBezTo>
                  <a:cubicBezTo>
                    <a:pt x="133053" y="-5935"/>
                    <a:pt x="142054" y="6739"/>
                    <a:pt x="132785" y="0"/>
                  </a:cubicBezTo>
                  <a:lnTo>
                    <a:pt x="99614" y="47432"/>
                  </a:ln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5CF96F7B-6A2D-F162-73D0-E60028FB3B61}"/>
                </a:ext>
              </a:extLst>
            </p:cNvPr>
            <p:cNvSpPr/>
            <p:nvPr/>
          </p:nvSpPr>
          <p:spPr>
            <a:xfrm>
              <a:off x="6865742" y="4653018"/>
              <a:ext cx="32457" cy="408922"/>
            </a:xfrm>
            <a:custGeom>
              <a:avLst/>
              <a:gdLst>
                <a:gd name="connsiteX0" fmla="*/ 3461 w 32457"/>
                <a:gd name="connsiteY0" fmla="*/ 255056 h 408922"/>
                <a:gd name="connsiteX1" fmla="*/ 17714 w 32457"/>
                <a:gd name="connsiteY1" fmla="*/ 370284 h 408922"/>
                <a:gd name="connsiteX2" fmla="*/ 26754 w 32457"/>
                <a:gd name="connsiteY2" fmla="*/ 408922 h 408922"/>
                <a:gd name="connsiteX3" fmla="*/ 30019 w 32457"/>
                <a:gd name="connsiteY3" fmla="*/ 333901 h 408922"/>
                <a:gd name="connsiteX4" fmla="*/ 28094 w 32457"/>
                <a:gd name="connsiteY4" fmla="*/ 330004 h 408922"/>
                <a:gd name="connsiteX5" fmla="*/ 22474 w 32457"/>
                <a:gd name="connsiteY5" fmla="*/ 249841 h 408922"/>
                <a:gd name="connsiteX6" fmla="*/ 16475 w 32457"/>
                <a:gd name="connsiteY6" fmla="*/ 36181 h 408922"/>
                <a:gd name="connsiteX7" fmla="*/ 4705 w 32457"/>
                <a:gd name="connsiteY7" fmla="*/ 0 h 408922"/>
                <a:gd name="connsiteX8" fmla="*/ 3472 w 32457"/>
                <a:gd name="connsiteY8" fmla="*/ 255056 h 408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457" h="408922">
                  <a:moveTo>
                    <a:pt x="3461" y="255056"/>
                  </a:moveTo>
                  <a:lnTo>
                    <a:pt x="17714" y="370284"/>
                  </a:lnTo>
                  <a:cubicBezTo>
                    <a:pt x="19075" y="388715"/>
                    <a:pt x="16006" y="401150"/>
                    <a:pt x="26754" y="408922"/>
                  </a:cubicBezTo>
                  <a:cubicBezTo>
                    <a:pt x="36604" y="393344"/>
                    <a:pt x="30895" y="356029"/>
                    <a:pt x="30019" y="333901"/>
                  </a:cubicBezTo>
                  <a:cubicBezTo>
                    <a:pt x="29115" y="332768"/>
                    <a:pt x="28356" y="329435"/>
                    <a:pt x="28094" y="330004"/>
                  </a:cubicBezTo>
                  <a:lnTo>
                    <a:pt x="22474" y="249841"/>
                  </a:lnTo>
                  <a:cubicBezTo>
                    <a:pt x="14611" y="170365"/>
                    <a:pt x="17334" y="113877"/>
                    <a:pt x="16475" y="36181"/>
                  </a:cubicBezTo>
                  <a:cubicBezTo>
                    <a:pt x="16240" y="15550"/>
                    <a:pt x="20443" y="6756"/>
                    <a:pt x="4705" y="0"/>
                  </a:cubicBezTo>
                  <a:cubicBezTo>
                    <a:pt x="-5161" y="28214"/>
                    <a:pt x="3567" y="210667"/>
                    <a:pt x="3472" y="255056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03779587-A8EA-4F33-DF2F-092962E147A6}"/>
                </a:ext>
              </a:extLst>
            </p:cNvPr>
            <p:cNvSpPr/>
            <p:nvPr/>
          </p:nvSpPr>
          <p:spPr>
            <a:xfrm>
              <a:off x="8754210" y="5831878"/>
              <a:ext cx="80421" cy="235056"/>
            </a:xfrm>
            <a:custGeom>
              <a:avLst/>
              <a:gdLst>
                <a:gd name="connsiteX0" fmla="*/ 59461 w 80421"/>
                <a:gd name="connsiteY0" fmla="*/ 15344 h 235056"/>
                <a:gd name="connsiteX1" fmla="*/ 3661 w 80421"/>
                <a:gd name="connsiteY1" fmla="*/ 235056 h 235056"/>
                <a:gd name="connsiteX2" fmla="*/ 32813 w 80421"/>
                <a:gd name="connsiteY2" fmla="*/ 207976 h 235056"/>
                <a:gd name="connsiteX3" fmla="*/ 48193 w 80421"/>
                <a:gd name="connsiteY3" fmla="*/ 173101 h 235056"/>
                <a:gd name="connsiteX4" fmla="*/ 62547 w 80421"/>
                <a:gd name="connsiteY4" fmla="*/ 139103 h 235056"/>
                <a:gd name="connsiteX5" fmla="*/ 80421 w 80421"/>
                <a:gd name="connsiteY5" fmla="*/ 55433 h 235056"/>
                <a:gd name="connsiteX6" fmla="*/ 74511 w 80421"/>
                <a:gd name="connsiteY6" fmla="*/ 7471 h 235056"/>
                <a:gd name="connsiteX7" fmla="*/ 63763 w 80421"/>
                <a:gd name="connsiteY7" fmla="*/ 0 h 235056"/>
                <a:gd name="connsiteX8" fmla="*/ 59461 w 80421"/>
                <a:gd name="connsiteY8" fmla="*/ 15338 h 235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421" h="235056">
                  <a:moveTo>
                    <a:pt x="59461" y="15344"/>
                  </a:moveTo>
                  <a:cubicBezTo>
                    <a:pt x="63869" y="91620"/>
                    <a:pt x="-18020" y="212197"/>
                    <a:pt x="3661" y="235056"/>
                  </a:cubicBezTo>
                  <a:cubicBezTo>
                    <a:pt x="23254" y="226642"/>
                    <a:pt x="12668" y="217602"/>
                    <a:pt x="32813" y="207976"/>
                  </a:cubicBezTo>
                  <a:cubicBezTo>
                    <a:pt x="33014" y="192962"/>
                    <a:pt x="41039" y="187423"/>
                    <a:pt x="48193" y="173101"/>
                  </a:cubicBezTo>
                  <a:cubicBezTo>
                    <a:pt x="53210" y="163062"/>
                    <a:pt x="58065" y="151264"/>
                    <a:pt x="62547" y="139103"/>
                  </a:cubicBezTo>
                  <a:cubicBezTo>
                    <a:pt x="72173" y="112950"/>
                    <a:pt x="77045" y="82285"/>
                    <a:pt x="80421" y="55433"/>
                  </a:cubicBezTo>
                  <a:lnTo>
                    <a:pt x="74511" y="7471"/>
                  </a:lnTo>
                  <a:cubicBezTo>
                    <a:pt x="69985" y="3914"/>
                    <a:pt x="67870" y="2814"/>
                    <a:pt x="63763" y="0"/>
                  </a:cubicBezTo>
                  <a:lnTo>
                    <a:pt x="59461" y="15338"/>
                  </a:ln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6FAF73B2-C853-C6AB-30AB-051C4CB96A13}"/>
                </a:ext>
              </a:extLst>
            </p:cNvPr>
            <p:cNvSpPr/>
            <p:nvPr/>
          </p:nvSpPr>
          <p:spPr>
            <a:xfrm>
              <a:off x="7110738" y="2633026"/>
              <a:ext cx="1531611" cy="657472"/>
            </a:xfrm>
            <a:custGeom>
              <a:avLst/>
              <a:gdLst>
                <a:gd name="connsiteX0" fmla="*/ 7140 w 1531611"/>
                <a:gd name="connsiteY0" fmla="*/ 609684 h 657472"/>
                <a:gd name="connsiteX1" fmla="*/ 99548 w 1531611"/>
                <a:gd name="connsiteY1" fmla="*/ 657189 h 657472"/>
                <a:gd name="connsiteX2" fmla="*/ 190243 w 1531611"/>
                <a:gd name="connsiteY2" fmla="*/ 608489 h 657472"/>
                <a:gd name="connsiteX3" fmla="*/ 200310 w 1531611"/>
                <a:gd name="connsiteY3" fmla="*/ 599773 h 657472"/>
                <a:gd name="connsiteX4" fmla="*/ 212063 w 1531611"/>
                <a:gd name="connsiteY4" fmla="*/ 581080 h 657472"/>
                <a:gd name="connsiteX5" fmla="*/ 220495 w 1531611"/>
                <a:gd name="connsiteY5" fmla="*/ 560895 h 657472"/>
                <a:gd name="connsiteX6" fmla="*/ 255295 w 1531611"/>
                <a:gd name="connsiteY6" fmla="*/ 466695 h 657472"/>
                <a:gd name="connsiteX7" fmla="*/ 297785 w 1531611"/>
                <a:gd name="connsiteY7" fmla="*/ 385661 h 657472"/>
                <a:gd name="connsiteX8" fmla="*/ 374663 w 1531611"/>
                <a:gd name="connsiteY8" fmla="*/ 191973 h 657472"/>
                <a:gd name="connsiteX9" fmla="*/ 413230 w 1531611"/>
                <a:gd name="connsiteY9" fmla="*/ 93832 h 657472"/>
                <a:gd name="connsiteX10" fmla="*/ 452389 w 1531611"/>
                <a:gd name="connsiteY10" fmla="*/ 0 h 657472"/>
                <a:gd name="connsiteX11" fmla="*/ 432723 w 1531611"/>
                <a:gd name="connsiteY11" fmla="*/ 7421 h 657472"/>
                <a:gd name="connsiteX12" fmla="*/ 254832 w 1531611"/>
                <a:gd name="connsiteY12" fmla="*/ 203515 h 657472"/>
                <a:gd name="connsiteX13" fmla="*/ 221220 w 1531611"/>
                <a:gd name="connsiteY13" fmla="*/ 244604 h 657472"/>
                <a:gd name="connsiteX14" fmla="*/ 157044 w 1531611"/>
                <a:gd name="connsiteY14" fmla="*/ 332093 h 657472"/>
                <a:gd name="connsiteX15" fmla="*/ 39931 w 1531611"/>
                <a:gd name="connsiteY15" fmla="*/ 504451 h 657472"/>
                <a:gd name="connsiteX16" fmla="*/ 12597 w 1531611"/>
                <a:gd name="connsiteY16" fmla="*/ 549538 h 657472"/>
                <a:gd name="connsiteX17" fmla="*/ 2703 w 1531611"/>
                <a:gd name="connsiteY17" fmla="*/ 603492 h 657472"/>
                <a:gd name="connsiteX18" fmla="*/ 7151 w 1531611"/>
                <a:gd name="connsiteY18" fmla="*/ 609684 h 657472"/>
                <a:gd name="connsiteX19" fmla="*/ 1328428 w 1531611"/>
                <a:gd name="connsiteY19" fmla="*/ 296241 h 657472"/>
                <a:gd name="connsiteX20" fmla="*/ 1484186 w 1531611"/>
                <a:gd name="connsiteY20" fmla="*/ 280512 h 657472"/>
                <a:gd name="connsiteX21" fmla="*/ 1531598 w 1531611"/>
                <a:gd name="connsiteY21" fmla="*/ 222141 h 657472"/>
                <a:gd name="connsiteX22" fmla="*/ 1476937 w 1531611"/>
                <a:gd name="connsiteY22" fmla="*/ 171024 h 657472"/>
                <a:gd name="connsiteX23" fmla="*/ 1475285 w 1531611"/>
                <a:gd name="connsiteY23" fmla="*/ 167194 h 657472"/>
                <a:gd name="connsiteX24" fmla="*/ 1064256 w 1531611"/>
                <a:gd name="connsiteY24" fmla="*/ 16594 h 657472"/>
                <a:gd name="connsiteX25" fmla="*/ 1054228 w 1531611"/>
                <a:gd name="connsiteY25" fmla="*/ 43959 h 657472"/>
                <a:gd name="connsiteX26" fmla="*/ 1014327 w 1531611"/>
                <a:gd name="connsiteY26" fmla="*/ 41692 h 657472"/>
                <a:gd name="connsiteX27" fmla="*/ 1012240 w 1531611"/>
                <a:gd name="connsiteY27" fmla="*/ 39537 h 657472"/>
                <a:gd name="connsiteX28" fmla="*/ 1005956 w 1531611"/>
                <a:gd name="connsiteY28" fmla="*/ 82301 h 657472"/>
                <a:gd name="connsiteX29" fmla="*/ 1195951 w 1531611"/>
                <a:gd name="connsiteY29" fmla="*/ 207088 h 657472"/>
                <a:gd name="connsiteX30" fmla="*/ 1252421 w 1531611"/>
                <a:gd name="connsiteY30" fmla="*/ 253359 h 657472"/>
                <a:gd name="connsiteX31" fmla="*/ 1321882 w 1531611"/>
                <a:gd name="connsiteY31" fmla="*/ 290227 h 657472"/>
                <a:gd name="connsiteX32" fmla="*/ 1328428 w 1531611"/>
                <a:gd name="connsiteY32" fmla="*/ 296252 h 657472"/>
                <a:gd name="connsiteX33" fmla="*/ 856576 w 1531611"/>
                <a:gd name="connsiteY33" fmla="*/ 465416 h 657472"/>
                <a:gd name="connsiteX34" fmla="*/ 899139 w 1531611"/>
                <a:gd name="connsiteY34" fmla="*/ 520174 h 657472"/>
                <a:gd name="connsiteX35" fmla="*/ 981485 w 1531611"/>
                <a:gd name="connsiteY35" fmla="*/ 509459 h 657472"/>
                <a:gd name="connsiteX36" fmla="*/ 1084519 w 1531611"/>
                <a:gd name="connsiteY36" fmla="*/ 410005 h 657472"/>
                <a:gd name="connsiteX37" fmla="*/ 1084965 w 1531611"/>
                <a:gd name="connsiteY37" fmla="*/ 407744 h 657472"/>
                <a:gd name="connsiteX38" fmla="*/ 1036420 w 1531611"/>
                <a:gd name="connsiteY38" fmla="*/ 302383 h 657472"/>
                <a:gd name="connsiteX39" fmla="*/ 851074 w 1531611"/>
                <a:gd name="connsiteY39" fmla="*/ 113848 h 657472"/>
                <a:gd name="connsiteX40" fmla="*/ 815609 w 1531611"/>
                <a:gd name="connsiteY40" fmla="*/ 76841 h 657472"/>
                <a:gd name="connsiteX41" fmla="*/ 742058 w 1531611"/>
                <a:gd name="connsiteY41" fmla="*/ 126490 h 657472"/>
                <a:gd name="connsiteX42" fmla="*/ 787779 w 1531611"/>
                <a:gd name="connsiteY42" fmla="*/ 229473 h 657472"/>
                <a:gd name="connsiteX43" fmla="*/ 852446 w 1531611"/>
                <a:gd name="connsiteY43" fmla="*/ 462854 h 657472"/>
                <a:gd name="connsiteX44" fmla="*/ 856576 w 1531611"/>
                <a:gd name="connsiteY44" fmla="*/ 465422 h 657472"/>
                <a:gd name="connsiteX45" fmla="*/ 347195 w 1531611"/>
                <a:gd name="connsiteY45" fmla="*/ 560744 h 657472"/>
                <a:gd name="connsiteX46" fmla="*/ 345119 w 1531611"/>
                <a:gd name="connsiteY46" fmla="*/ 563218 h 657472"/>
                <a:gd name="connsiteX47" fmla="*/ 379289 w 1531611"/>
                <a:gd name="connsiteY47" fmla="*/ 627161 h 657472"/>
                <a:gd name="connsiteX48" fmla="*/ 463209 w 1531611"/>
                <a:gd name="connsiteY48" fmla="*/ 594279 h 657472"/>
                <a:gd name="connsiteX49" fmla="*/ 622740 w 1531611"/>
                <a:gd name="connsiteY49" fmla="*/ 518745 h 657472"/>
                <a:gd name="connsiteX50" fmla="*/ 622880 w 1531611"/>
                <a:gd name="connsiteY50" fmla="*/ 514261 h 657472"/>
                <a:gd name="connsiteX51" fmla="*/ 585775 w 1531611"/>
                <a:gd name="connsiteY51" fmla="*/ 395136 h 657472"/>
                <a:gd name="connsiteX52" fmla="*/ 557744 w 1531611"/>
                <a:gd name="connsiteY52" fmla="*/ 68114 h 657472"/>
                <a:gd name="connsiteX53" fmla="*/ 520097 w 1531611"/>
                <a:gd name="connsiteY53" fmla="*/ 108103 h 657472"/>
                <a:gd name="connsiteX54" fmla="*/ 347190 w 1531611"/>
                <a:gd name="connsiteY54" fmla="*/ 560744 h 657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531611" h="657472">
                  <a:moveTo>
                    <a:pt x="7140" y="609684"/>
                  </a:moveTo>
                  <a:cubicBezTo>
                    <a:pt x="19623" y="637697"/>
                    <a:pt x="53358" y="660282"/>
                    <a:pt x="99548" y="657189"/>
                  </a:cubicBezTo>
                  <a:cubicBezTo>
                    <a:pt x="133433" y="654922"/>
                    <a:pt x="181230" y="626898"/>
                    <a:pt x="190243" y="608489"/>
                  </a:cubicBezTo>
                  <a:lnTo>
                    <a:pt x="200310" y="599773"/>
                  </a:lnTo>
                  <a:cubicBezTo>
                    <a:pt x="204244" y="592397"/>
                    <a:pt x="209144" y="588104"/>
                    <a:pt x="212063" y="581080"/>
                  </a:cubicBezTo>
                  <a:cubicBezTo>
                    <a:pt x="217141" y="568846"/>
                    <a:pt x="211220" y="572274"/>
                    <a:pt x="220495" y="560895"/>
                  </a:cubicBezTo>
                  <a:cubicBezTo>
                    <a:pt x="222487" y="529968"/>
                    <a:pt x="242382" y="492106"/>
                    <a:pt x="255295" y="466695"/>
                  </a:cubicBezTo>
                  <a:cubicBezTo>
                    <a:pt x="266506" y="444640"/>
                    <a:pt x="294275" y="405097"/>
                    <a:pt x="297785" y="385661"/>
                  </a:cubicBezTo>
                  <a:cubicBezTo>
                    <a:pt x="325995" y="325024"/>
                    <a:pt x="349372" y="255252"/>
                    <a:pt x="374663" y="191973"/>
                  </a:cubicBezTo>
                  <a:cubicBezTo>
                    <a:pt x="387783" y="159120"/>
                    <a:pt x="400322" y="126819"/>
                    <a:pt x="413230" y="93832"/>
                  </a:cubicBezTo>
                  <a:cubicBezTo>
                    <a:pt x="422471" y="70235"/>
                    <a:pt x="451127" y="17069"/>
                    <a:pt x="452389" y="0"/>
                  </a:cubicBezTo>
                  <a:cubicBezTo>
                    <a:pt x="440837" y="2462"/>
                    <a:pt x="441813" y="3088"/>
                    <a:pt x="432723" y="7421"/>
                  </a:cubicBezTo>
                  <a:lnTo>
                    <a:pt x="254832" y="203515"/>
                  </a:lnTo>
                  <a:lnTo>
                    <a:pt x="221220" y="244604"/>
                  </a:lnTo>
                  <a:cubicBezTo>
                    <a:pt x="210952" y="264761"/>
                    <a:pt x="173797" y="308993"/>
                    <a:pt x="157044" y="332093"/>
                  </a:cubicBezTo>
                  <a:cubicBezTo>
                    <a:pt x="111948" y="394299"/>
                    <a:pt x="80853" y="437677"/>
                    <a:pt x="39931" y="504451"/>
                  </a:cubicBezTo>
                  <a:cubicBezTo>
                    <a:pt x="30500" y="519850"/>
                    <a:pt x="22480" y="533731"/>
                    <a:pt x="12597" y="549538"/>
                  </a:cubicBezTo>
                  <a:cubicBezTo>
                    <a:pt x="-472" y="570432"/>
                    <a:pt x="-2615" y="577718"/>
                    <a:pt x="2703" y="603492"/>
                  </a:cubicBezTo>
                  <a:cubicBezTo>
                    <a:pt x="2675" y="611091"/>
                    <a:pt x="499" y="609684"/>
                    <a:pt x="7151" y="609684"/>
                  </a:cubicBezTo>
                  <a:close/>
                  <a:moveTo>
                    <a:pt x="1328428" y="296241"/>
                  </a:moveTo>
                  <a:cubicBezTo>
                    <a:pt x="1400562" y="326950"/>
                    <a:pt x="1426109" y="322522"/>
                    <a:pt x="1484186" y="280512"/>
                  </a:cubicBezTo>
                  <a:cubicBezTo>
                    <a:pt x="1500347" y="268814"/>
                    <a:pt x="1530923" y="249495"/>
                    <a:pt x="1531598" y="222141"/>
                  </a:cubicBezTo>
                  <a:cubicBezTo>
                    <a:pt x="1532318" y="193124"/>
                    <a:pt x="1503818" y="173754"/>
                    <a:pt x="1476937" y="171024"/>
                  </a:cubicBezTo>
                  <a:lnTo>
                    <a:pt x="1475285" y="167194"/>
                  </a:lnTo>
                  <a:cubicBezTo>
                    <a:pt x="1413743" y="140867"/>
                    <a:pt x="1110725" y="16533"/>
                    <a:pt x="1064256" y="16594"/>
                  </a:cubicBezTo>
                  <a:cubicBezTo>
                    <a:pt x="1062336" y="21217"/>
                    <a:pt x="1066907" y="36405"/>
                    <a:pt x="1054228" y="43959"/>
                  </a:cubicBezTo>
                  <a:cubicBezTo>
                    <a:pt x="1039964" y="52446"/>
                    <a:pt x="1027385" y="46343"/>
                    <a:pt x="1014327" y="41692"/>
                  </a:cubicBezTo>
                  <a:lnTo>
                    <a:pt x="1012240" y="39537"/>
                  </a:lnTo>
                  <a:cubicBezTo>
                    <a:pt x="1006693" y="53697"/>
                    <a:pt x="1001051" y="62580"/>
                    <a:pt x="1005956" y="82301"/>
                  </a:cubicBezTo>
                  <a:cubicBezTo>
                    <a:pt x="1013372" y="93212"/>
                    <a:pt x="1154655" y="175787"/>
                    <a:pt x="1195951" y="207088"/>
                  </a:cubicBezTo>
                  <a:lnTo>
                    <a:pt x="1252421" y="253359"/>
                  </a:lnTo>
                  <a:lnTo>
                    <a:pt x="1321882" y="290227"/>
                  </a:lnTo>
                  <a:lnTo>
                    <a:pt x="1328428" y="296252"/>
                  </a:lnTo>
                  <a:close/>
                  <a:moveTo>
                    <a:pt x="856576" y="465416"/>
                  </a:moveTo>
                  <a:cubicBezTo>
                    <a:pt x="858658" y="491056"/>
                    <a:pt x="877620" y="512938"/>
                    <a:pt x="899139" y="520174"/>
                  </a:cubicBezTo>
                  <a:cubicBezTo>
                    <a:pt x="926489" y="529370"/>
                    <a:pt x="957768" y="519409"/>
                    <a:pt x="981485" y="509459"/>
                  </a:cubicBezTo>
                  <a:cubicBezTo>
                    <a:pt x="1036158" y="486539"/>
                    <a:pt x="1068190" y="468002"/>
                    <a:pt x="1084519" y="410005"/>
                  </a:cubicBezTo>
                  <a:lnTo>
                    <a:pt x="1084965" y="407744"/>
                  </a:lnTo>
                  <a:cubicBezTo>
                    <a:pt x="1085311" y="356476"/>
                    <a:pt x="1060835" y="325934"/>
                    <a:pt x="1036420" y="302383"/>
                  </a:cubicBezTo>
                  <a:cubicBezTo>
                    <a:pt x="947868" y="216982"/>
                    <a:pt x="939453" y="220958"/>
                    <a:pt x="851074" y="113848"/>
                  </a:cubicBezTo>
                  <a:cubicBezTo>
                    <a:pt x="836324" y="95970"/>
                    <a:pt x="836648" y="89990"/>
                    <a:pt x="815609" y="76841"/>
                  </a:cubicBezTo>
                  <a:cubicBezTo>
                    <a:pt x="772639" y="49973"/>
                    <a:pt x="724568" y="69510"/>
                    <a:pt x="742058" y="126490"/>
                  </a:cubicBezTo>
                  <a:cubicBezTo>
                    <a:pt x="751238" y="156395"/>
                    <a:pt x="773945" y="200354"/>
                    <a:pt x="787779" y="229473"/>
                  </a:cubicBezTo>
                  <a:cubicBezTo>
                    <a:pt x="823790" y="305269"/>
                    <a:pt x="840309" y="369530"/>
                    <a:pt x="852446" y="462854"/>
                  </a:cubicBezTo>
                  <a:lnTo>
                    <a:pt x="856576" y="465422"/>
                  </a:lnTo>
                  <a:close/>
                  <a:moveTo>
                    <a:pt x="347195" y="560744"/>
                  </a:moveTo>
                  <a:lnTo>
                    <a:pt x="345119" y="563218"/>
                  </a:lnTo>
                  <a:cubicBezTo>
                    <a:pt x="335956" y="594391"/>
                    <a:pt x="336726" y="634682"/>
                    <a:pt x="379289" y="627161"/>
                  </a:cubicBezTo>
                  <a:cubicBezTo>
                    <a:pt x="398068" y="623844"/>
                    <a:pt x="440636" y="602660"/>
                    <a:pt x="463209" y="594279"/>
                  </a:cubicBezTo>
                  <a:cubicBezTo>
                    <a:pt x="548597" y="562587"/>
                    <a:pt x="616769" y="598785"/>
                    <a:pt x="622740" y="518745"/>
                  </a:cubicBezTo>
                  <a:lnTo>
                    <a:pt x="622880" y="514261"/>
                  </a:lnTo>
                  <a:cubicBezTo>
                    <a:pt x="618968" y="467935"/>
                    <a:pt x="596489" y="436633"/>
                    <a:pt x="585775" y="395136"/>
                  </a:cubicBezTo>
                  <a:cubicBezTo>
                    <a:pt x="550662" y="259132"/>
                    <a:pt x="654834" y="67114"/>
                    <a:pt x="557744" y="68114"/>
                  </a:cubicBezTo>
                  <a:cubicBezTo>
                    <a:pt x="530667" y="68393"/>
                    <a:pt x="529110" y="85534"/>
                    <a:pt x="520097" y="108103"/>
                  </a:cubicBezTo>
                  <a:cubicBezTo>
                    <a:pt x="491542" y="179606"/>
                    <a:pt x="363792" y="489694"/>
                    <a:pt x="347190" y="560744"/>
                  </a:cubicBezTo>
                  <a:close/>
                </a:path>
              </a:pathLst>
            </a:custGeom>
            <a:solidFill>
              <a:srgbClr val="00A2E9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6A6896FF-4233-CD9D-EBA8-0F8A3DFA6729}"/>
                </a:ext>
              </a:extLst>
            </p:cNvPr>
            <p:cNvSpPr/>
            <p:nvPr/>
          </p:nvSpPr>
          <p:spPr>
            <a:xfrm>
              <a:off x="8787029" y="5825038"/>
              <a:ext cx="94199" cy="215368"/>
            </a:xfrm>
            <a:custGeom>
              <a:avLst/>
              <a:gdLst>
                <a:gd name="connsiteX0" fmla="*/ 67056 w 94199"/>
                <a:gd name="connsiteY0" fmla="*/ 6460 h 215368"/>
                <a:gd name="connsiteX1" fmla="*/ 55337 w 94199"/>
                <a:gd name="connsiteY1" fmla="*/ 34601 h 215368"/>
                <a:gd name="connsiteX2" fmla="*/ 47608 w 94199"/>
                <a:gd name="connsiteY2" fmla="*/ 62273 h 215368"/>
                <a:gd name="connsiteX3" fmla="*/ 29733 w 94199"/>
                <a:gd name="connsiteY3" fmla="*/ 145943 h 215368"/>
                <a:gd name="connsiteX4" fmla="*/ 15380 w 94199"/>
                <a:gd name="connsiteY4" fmla="*/ 179941 h 215368"/>
                <a:gd name="connsiteX5" fmla="*/ 0 w 94199"/>
                <a:gd name="connsiteY5" fmla="*/ 214816 h 215368"/>
                <a:gd name="connsiteX6" fmla="*/ 14202 w 94199"/>
                <a:gd name="connsiteY6" fmla="*/ 215368 h 215368"/>
                <a:gd name="connsiteX7" fmla="*/ 66275 w 94199"/>
                <a:gd name="connsiteY7" fmla="*/ 118053 h 215368"/>
                <a:gd name="connsiteX8" fmla="*/ 85282 w 94199"/>
                <a:gd name="connsiteY8" fmla="*/ 60442 h 215368"/>
                <a:gd name="connsiteX9" fmla="*/ 82759 w 94199"/>
                <a:gd name="connsiteY9" fmla="*/ 0 h 215368"/>
                <a:gd name="connsiteX10" fmla="*/ 67056 w 94199"/>
                <a:gd name="connsiteY10" fmla="*/ 6455 h 215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4199" h="215368">
                  <a:moveTo>
                    <a:pt x="67056" y="6460"/>
                  </a:moveTo>
                  <a:cubicBezTo>
                    <a:pt x="63161" y="27477"/>
                    <a:pt x="61559" y="18482"/>
                    <a:pt x="55337" y="34601"/>
                  </a:cubicBezTo>
                  <a:cubicBezTo>
                    <a:pt x="52435" y="42100"/>
                    <a:pt x="49421" y="54713"/>
                    <a:pt x="47608" y="62273"/>
                  </a:cubicBezTo>
                  <a:cubicBezTo>
                    <a:pt x="44231" y="89119"/>
                    <a:pt x="39360" y="119789"/>
                    <a:pt x="29733" y="145943"/>
                  </a:cubicBezTo>
                  <a:cubicBezTo>
                    <a:pt x="25252" y="158104"/>
                    <a:pt x="20397" y="169902"/>
                    <a:pt x="15380" y="179941"/>
                  </a:cubicBezTo>
                  <a:cubicBezTo>
                    <a:pt x="8226" y="194263"/>
                    <a:pt x="201" y="199801"/>
                    <a:pt x="0" y="214816"/>
                  </a:cubicBezTo>
                  <a:lnTo>
                    <a:pt x="14202" y="215368"/>
                  </a:lnTo>
                  <a:cubicBezTo>
                    <a:pt x="32601" y="182487"/>
                    <a:pt x="49667" y="158059"/>
                    <a:pt x="66275" y="118053"/>
                  </a:cubicBezTo>
                  <a:cubicBezTo>
                    <a:pt x="73312" y="101107"/>
                    <a:pt x="80644" y="79448"/>
                    <a:pt x="85282" y="60442"/>
                  </a:cubicBezTo>
                  <a:cubicBezTo>
                    <a:pt x="93028" y="28705"/>
                    <a:pt x="101806" y="4249"/>
                    <a:pt x="82759" y="0"/>
                  </a:cubicBezTo>
                  <a:cubicBezTo>
                    <a:pt x="69896" y="1407"/>
                    <a:pt x="73864" y="-547"/>
                    <a:pt x="67056" y="6455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BA5C3898-4E45-4F17-3CA1-189DEFF0A278}"/>
                </a:ext>
              </a:extLst>
            </p:cNvPr>
            <p:cNvSpPr/>
            <p:nvPr/>
          </p:nvSpPr>
          <p:spPr>
            <a:xfrm>
              <a:off x="8021864" y="5720882"/>
              <a:ext cx="42652" cy="315978"/>
            </a:xfrm>
            <a:custGeom>
              <a:avLst/>
              <a:gdLst>
                <a:gd name="connsiteX0" fmla="*/ 982 w 42652"/>
                <a:gd name="connsiteY0" fmla="*/ 219980 h 315978"/>
                <a:gd name="connsiteX1" fmla="*/ 8416 w 42652"/>
                <a:gd name="connsiteY1" fmla="*/ 315978 h 315978"/>
                <a:gd name="connsiteX2" fmla="*/ 20464 w 42652"/>
                <a:gd name="connsiteY2" fmla="*/ 291545 h 315978"/>
                <a:gd name="connsiteX3" fmla="*/ 20202 w 42652"/>
                <a:gd name="connsiteY3" fmla="*/ 257094 h 315978"/>
                <a:gd name="connsiteX4" fmla="*/ 22959 w 42652"/>
                <a:gd name="connsiteY4" fmla="*/ 114496 h 315978"/>
                <a:gd name="connsiteX5" fmla="*/ 42652 w 42652"/>
                <a:gd name="connsiteY5" fmla="*/ 0 h 315978"/>
                <a:gd name="connsiteX6" fmla="*/ 977 w 42652"/>
                <a:gd name="connsiteY6" fmla="*/ 219975 h 31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652" h="315978">
                  <a:moveTo>
                    <a:pt x="982" y="219980"/>
                  </a:moveTo>
                  <a:cubicBezTo>
                    <a:pt x="2908" y="244715"/>
                    <a:pt x="-5999" y="297391"/>
                    <a:pt x="8416" y="315978"/>
                  </a:cubicBezTo>
                  <a:cubicBezTo>
                    <a:pt x="20771" y="310641"/>
                    <a:pt x="18639" y="308496"/>
                    <a:pt x="20464" y="291545"/>
                  </a:cubicBezTo>
                  <a:cubicBezTo>
                    <a:pt x="21904" y="278194"/>
                    <a:pt x="22998" y="269116"/>
                    <a:pt x="20202" y="257094"/>
                  </a:cubicBezTo>
                  <a:lnTo>
                    <a:pt x="22959" y="114496"/>
                  </a:lnTo>
                  <a:cubicBezTo>
                    <a:pt x="25738" y="45472"/>
                    <a:pt x="42144" y="16003"/>
                    <a:pt x="42652" y="0"/>
                  </a:cubicBezTo>
                  <a:cubicBezTo>
                    <a:pt x="3812" y="16242"/>
                    <a:pt x="1116" y="174123"/>
                    <a:pt x="977" y="219975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5C722316-8F72-8668-C3A6-38310E6AC322}"/>
                </a:ext>
              </a:extLst>
            </p:cNvPr>
            <p:cNvSpPr/>
            <p:nvPr/>
          </p:nvSpPr>
          <p:spPr>
            <a:xfrm>
              <a:off x="8264003" y="5658938"/>
              <a:ext cx="66637" cy="364577"/>
            </a:xfrm>
            <a:custGeom>
              <a:avLst/>
              <a:gdLst>
                <a:gd name="connsiteX0" fmla="*/ 0 w 66637"/>
                <a:gd name="connsiteY0" fmla="*/ 345554 h 364577"/>
                <a:gd name="connsiteX1" fmla="*/ 2210 w 66637"/>
                <a:gd name="connsiteY1" fmla="*/ 362076 h 364577"/>
                <a:gd name="connsiteX2" fmla="*/ 3454 w 66637"/>
                <a:gd name="connsiteY2" fmla="*/ 364577 h 364577"/>
                <a:gd name="connsiteX3" fmla="*/ 11513 w 66637"/>
                <a:gd name="connsiteY3" fmla="*/ 317067 h 364577"/>
                <a:gd name="connsiteX4" fmla="*/ 33969 w 66637"/>
                <a:gd name="connsiteY4" fmla="*/ 145675 h 364577"/>
                <a:gd name="connsiteX5" fmla="*/ 66637 w 66637"/>
                <a:gd name="connsiteY5" fmla="*/ 13931 h 364577"/>
                <a:gd name="connsiteX6" fmla="*/ 63752 w 66637"/>
                <a:gd name="connsiteY6" fmla="*/ 0 h 364577"/>
                <a:gd name="connsiteX7" fmla="*/ 6886 w 66637"/>
                <a:gd name="connsiteY7" fmla="*/ 249026 h 364577"/>
                <a:gd name="connsiteX8" fmla="*/ 0 w 66637"/>
                <a:gd name="connsiteY8" fmla="*/ 345549 h 364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637" h="364577">
                  <a:moveTo>
                    <a:pt x="0" y="345554"/>
                  </a:moveTo>
                  <a:lnTo>
                    <a:pt x="2210" y="362076"/>
                  </a:lnTo>
                  <a:cubicBezTo>
                    <a:pt x="2394" y="362595"/>
                    <a:pt x="2902" y="363829"/>
                    <a:pt x="3454" y="364577"/>
                  </a:cubicBezTo>
                  <a:cubicBezTo>
                    <a:pt x="10402" y="353718"/>
                    <a:pt x="13918" y="329803"/>
                    <a:pt x="11513" y="317067"/>
                  </a:cubicBezTo>
                  <a:cubicBezTo>
                    <a:pt x="23410" y="285045"/>
                    <a:pt x="27931" y="186993"/>
                    <a:pt x="33969" y="145675"/>
                  </a:cubicBezTo>
                  <a:cubicBezTo>
                    <a:pt x="43629" y="79493"/>
                    <a:pt x="66598" y="14227"/>
                    <a:pt x="66637" y="13931"/>
                  </a:cubicBezTo>
                  <a:lnTo>
                    <a:pt x="63752" y="0"/>
                  </a:lnTo>
                  <a:cubicBezTo>
                    <a:pt x="31441" y="28789"/>
                    <a:pt x="12216" y="194184"/>
                    <a:pt x="6886" y="249026"/>
                  </a:cubicBezTo>
                  <a:cubicBezTo>
                    <a:pt x="1099" y="308636"/>
                    <a:pt x="11217" y="324108"/>
                    <a:pt x="0" y="345549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39C5A454-4C8B-5E7E-4203-E8A3626E26F4}"/>
                </a:ext>
              </a:extLst>
            </p:cNvPr>
            <p:cNvSpPr/>
            <p:nvPr/>
          </p:nvSpPr>
          <p:spPr>
            <a:xfrm>
              <a:off x="8682682" y="5180646"/>
              <a:ext cx="66632" cy="291092"/>
            </a:xfrm>
            <a:custGeom>
              <a:avLst/>
              <a:gdLst>
                <a:gd name="connsiteX0" fmla="*/ 2837 w 66632"/>
                <a:gd name="connsiteY0" fmla="*/ 291092 h 291092"/>
                <a:gd name="connsiteX1" fmla="*/ 61661 w 66632"/>
                <a:gd name="connsiteY1" fmla="*/ 33685 h 291092"/>
                <a:gd name="connsiteX2" fmla="*/ 59122 w 66632"/>
                <a:gd name="connsiteY2" fmla="*/ 0 h 291092"/>
                <a:gd name="connsiteX3" fmla="*/ 38480 w 66632"/>
                <a:gd name="connsiteY3" fmla="*/ 67427 h 291092"/>
                <a:gd name="connsiteX4" fmla="*/ 2842 w 66632"/>
                <a:gd name="connsiteY4" fmla="*/ 291092 h 291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32" h="291092">
                  <a:moveTo>
                    <a:pt x="2837" y="291092"/>
                  </a:moveTo>
                  <a:lnTo>
                    <a:pt x="61661" y="33685"/>
                  </a:lnTo>
                  <a:cubicBezTo>
                    <a:pt x="66047" y="14093"/>
                    <a:pt x="71271" y="8074"/>
                    <a:pt x="59122" y="0"/>
                  </a:cubicBezTo>
                  <a:cubicBezTo>
                    <a:pt x="45522" y="7342"/>
                    <a:pt x="45148" y="36762"/>
                    <a:pt x="38480" y="67427"/>
                  </a:cubicBezTo>
                  <a:cubicBezTo>
                    <a:pt x="32603" y="94462"/>
                    <a:pt x="-11466" y="268803"/>
                    <a:pt x="2842" y="291092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F2A3AB42-0CEF-EC60-1E34-AD6327F65BA7}"/>
                </a:ext>
              </a:extLst>
            </p:cNvPr>
            <p:cNvSpPr/>
            <p:nvPr/>
          </p:nvSpPr>
          <p:spPr>
            <a:xfrm>
              <a:off x="7950874" y="6002014"/>
              <a:ext cx="48640" cy="158058"/>
            </a:xfrm>
            <a:custGeom>
              <a:avLst/>
              <a:gdLst>
                <a:gd name="connsiteX0" fmla="*/ 0 w 48640"/>
                <a:gd name="connsiteY0" fmla="*/ 6382 h 158058"/>
                <a:gd name="connsiteX1" fmla="*/ 11189 w 48640"/>
                <a:gd name="connsiteY1" fmla="*/ 89666 h 158058"/>
                <a:gd name="connsiteX2" fmla="*/ 43232 w 48640"/>
                <a:gd name="connsiteY2" fmla="*/ 158059 h 158058"/>
                <a:gd name="connsiteX3" fmla="*/ 7054 w 48640"/>
                <a:gd name="connsiteY3" fmla="*/ 0 h 158058"/>
                <a:gd name="connsiteX4" fmla="*/ 0 w 48640"/>
                <a:gd name="connsiteY4" fmla="*/ 6388 h 158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40" h="158058">
                  <a:moveTo>
                    <a:pt x="0" y="6382"/>
                  </a:moveTo>
                  <a:lnTo>
                    <a:pt x="11189" y="89666"/>
                  </a:lnTo>
                  <a:cubicBezTo>
                    <a:pt x="14526" y="109901"/>
                    <a:pt x="22780" y="154904"/>
                    <a:pt x="43232" y="158059"/>
                  </a:cubicBezTo>
                  <a:cubicBezTo>
                    <a:pt x="61816" y="139734"/>
                    <a:pt x="28232" y="15025"/>
                    <a:pt x="7054" y="0"/>
                  </a:cubicBezTo>
                  <a:lnTo>
                    <a:pt x="0" y="6388"/>
                  </a:ln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123CE257-4553-00F1-EEFD-0F4A2558D3B7}"/>
                </a:ext>
              </a:extLst>
            </p:cNvPr>
            <p:cNvSpPr/>
            <p:nvPr/>
          </p:nvSpPr>
          <p:spPr>
            <a:xfrm>
              <a:off x="8628686" y="4108377"/>
              <a:ext cx="105338" cy="155736"/>
            </a:xfrm>
            <a:custGeom>
              <a:avLst/>
              <a:gdLst>
                <a:gd name="connsiteX0" fmla="*/ 40264 w 105338"/>
                <a:gd name="connsiteY0" fmla="*/ 76969 h 155736"/>
                <a:gd name="connsiteX1" fmla="*/ 21161 w 105338"/>
                <a:gd name="connsiteY1" fmla="*/ 111213 h 155736"/>
                <a:gd name="connsiteX2" fmla="*/ 0 w 105338"/>
                <a:gd name="connsiteY2" fmla="*/ 155005 h 155736"/>
                <a:gd name="connsiteX3" fmla="*/ 20665 w 105338"/>
                <a:gd name="connsiteY3" fmla="*/ 155736 h 155736"/>
                <a:gd name="connsiteX4" fmla="*/ 61938 w 105338"/>
                <a:gd name="connsiteY4" fmla="*/ 87288 h 155736"/>
                <a:gd name="connsiteX5" fmla="*/ 105338 w 105338"/>
                <a:gd name="connsiteY5" fmla="*/ 16745 h 155736"/>
                <a:gd name="connsiteX6" fmla="*/ 85432 w 105338"/>
                <a:gd name="connsiteY6" fmla="*/ 0 h 155736"/>
                <a:gd name="connsiteX7" fmla="*/ 40264 w 105338"/>
                <a:gd name="connsiteY7" fmla="*/ 76969 h 155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338" h="155736">
                  <a:moveTo>
                    <a:pt x="40264" y="76969"/>
                  </a:moveTo>
                  <a:lnTo>
                    <a:pt x="21161" y="111213"/>
                  </a:lnTo>
                  <a:lnTo>
                    <a:pt x="0" y="155005"/>
                  </a:lnTo>
                  <a:lnTo>
                    <a:pt x="20665" y="155736"/>
                  </a:lnTo>
                  <a:cubicBezTo>
                    <a:pt x="26943" y="139025"/>
                    <a:pt x="50895" y="103681"/>
                    <a:pt x="61938" y="87288"/>
                  </a:cubicBezTo>
                  <a:cubicBezTo>
                    <a:pt x="74059" y="69292"/>
                    <a:pt x="97944" y="34836"/>
                    <a:pt x="105338" y="16745"/>
                  </a:cubicBezTo>
                  <a:cubicBezTo>
                    <a:pt x="97185" y="7884"/>
                    <a:pt x="98575" y="6108"/>
                    <a:pt x="85432" y="0"/>
                  </a:cubicBezTo>
                  <a:cubicBezTo>
                    <a:pt x="78529" y="15265"/>
                    <a:pt x="50984" y="68320"/>
                    <a:pt x="40264" y="76969"/>
                  </a:cubicBezTo>
                  <a:close/>
                </a:path>
              </a:pathLst>
            </a:custGeom>
            <a:solidFill>
              <a:srgbClr val="C3DBD7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E720BAC3-13E7-9389-850E-6D639C9F9244}"/>
                </a:ext>
              </a:extLst>
            </p:cNvPr>
            <p:cNvSpPr/>
            <p:nvPr/>
          </p:nvSpPr>
          <p:spPr>
            <a:xfrm>
              <a:off x="7449192" y="5775847"/>
              <a:ext cx="60427" cy="209734"/>
            </a:xfrm>
            <a:custGeom>
              <a:avLst/>
              <a:gdLst>
                <a:gd name="connsiteX0" fmla="*/ 6006 w 60427"/>
                <a:gd name="connsiteY0" fmla="*/ 88896 h 209734"/>
                <a:gd name="connsiteX1" fmla="*/ 46164 w 60427"/>
                <a:gd name="connsiteY1" fmla="*/ 204274 h 209734"/>
                <a:gd name="connsiteX2" fmla="*/ 60428 w 60427"/>
                <a:gd name="connsiteY2" fmla="*/ 209735 h 209734"/>
                <a:gd name="connsiteX3" fmla="*/ 22251 w 60427"/>
                <a:gd name="connsiteY3" fmla="*/ 47879 h 209734"/>
                <a:gd name="connsiteX4" fmla="*/ 17000 w 60427"/>
                <a:gd name="connsiteY4" fmla="*/ 20637 h 209734"/>
                <a:gd name="connsiteX5" fmla="*/ 1509 w 60427"/>
                <a:gd name="connsiteY5" fmla="*/ 0 h 209734"/>
                <a:gd name="connsiteX6" fmla="*/ 8440 w 60427"/>
                <a:gd name="connsiteY6" fmla="*/ 65869 h 209734"/>
                <a:gd name="connsiteX7" fmla="*/ 6012 w 60427"/>
                <a:gd name="connsiteY7" fmla="*/ 88896 h 209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427" h="209734">
                  <a:moveTo>
                    <a:pt x="6006" y="88896"/>
                  </a:moveTo>
                  <a:cubicBezTo>
                    <a:pt x="12017" y="102285"/>
                    <a:pt x="45639" y="195396"/>
                    <a:pt x="46164" y="204274"/>
                  </a:cubicBezTo>
                  <a:cubicBezTo>
                    <a:pt x="52247" y="206692"/>
                    <a:pt x="52771" y="205625"/>
                    <a:pt x="60428" y="209735"/>
                  </a:cubicBezTo>
                  <a:lnTo>
                    <a:pt x="22251" y="47879"/>
                  </a:lnTo>
                  <a:cubicBezTo>
                    <a:pt x="20332" y="38348"/>
                    <a:pt x="19048" y="30241"/>
                    <a:pt x="17000" y="20637"/>
                  </a:cubicBezTo>
                  <a:cubicBezTo>
                    <a:pt x="13004" y="1915"/>
                    <a:pt x="16185" y="3523"/>
                    <a:pt x="1509" y="0"/>
                  </a:cubicBezTo>
                  <a:cubicBezTo>
                    <a:pt x="-3570" y="14724"/>
                    <a:pt x="5566" y="44959"/>
                    <a:pt x="8440" y="65869"/>
                  </a:cubicBezTo>
                  <a:lnTo>
                    <a:pt x="6012" y="88896"/>
                  </a:ln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DF3E99E6-08C6-1120-42C9-19B287458F23}"/>
                </a:ext>
              </a:extLst>
            </p:cNvPr>
            <p:cNvSpPr/>
            <p:nvPr/>
          </p:nvSpPr>
          <p:spPr>
            <a:xfrm>
              <a:off x="7777932" y="5861046"/>
              <a:ext cx="32973" cy="211337"/>
            </a:xfrm>
            <a:custGeom>
              <a:avLst/>
              <a:gdLst>
                <a:gd name="connsiteX0" fmla="*/ 9918 w 32973"/>
                <a:gd name="connsiteY0" fmla="*/ 162699 h 211337"/>
                <a:gd name="connsiteX1" fmla="*/ 15364 w 32973"/>
                <a:gd name="connsiteY1" fmla="*/ 191538 h 211337"/>
                <a:gd name="connsiteX2" fmla="*/ 31263 w 32973"/>
                <a:gd name="connsiteY2" fmla="*/ 211337 h 211337"/>
                <a:gd name="connsiteX3" fmla="*/ 6592 w 32973"/>
                <a:gd name="connsiteY3" fmla="*/ 1982 h 211337"/>
                <a:gd name="connsiteX4" fmla="*/ 4014 w 32973"/>
                <a:gd name="connsiteY4" fmla="*/ 0 h 211337"/>
                <a:gd name="connsiteX5" fmla="*/ 9918 w 32973"/>
                <a:gd name="connsiteY5" fmla="*/ 162699 h 211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973" h="211337">
                  <a:moveTo>
                    <a:pt x="9918" y="162699"/>
                  </a:moveTo>
                  <a:cubicBezTo>
                    <a:pt x="11849" y="172643"/>
                    <a:pt x="13484" y="182482"/>
                    <a:pt x="15364" y="191538"/>
                  </a:cubicBezTo>
                  <a:cubicBezTo>
                    <a:pt x="19734" y="212582"/>
                    <a:pt x="16040" y="209545"/>
                    <a:pt x="31263" y="211337"/>
                  </a:cubicBezTo>
                  <a:cubicBezTo>
                    <a:pt x="40159" y="198132"/>
                    <a:pt x="11698" y="24897"/>
                    <a:pt x="6592" y="1982"/>
                  </a:cubicBezTo>
                  <a:lnTo>
                    <a:pt x="4014" y="0"/>
                  </a:lnTo>
                  <a:cubicBezTo>
                    <a:pt x="-4195" y="54077"/>
                    <a:pt x="1402" y="109611"/>
                    <a:pt x="9918" y="162699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C98E1FC3-4E80-1E9C-AEC6-B7CD5B61786C}"/>
                </a:ext>
              </a:extLst>
            </p:cNvPr>
            <p:cNvSpPr/>
            <p:nvPr/>
          </p:nvSpPr>
          <p:spPr>
            <a:xfrm>
              <a:off x="8824486" y="5906390"/>
              <a:ext cx="107737" cy="172246"/>
            </a:xfrm>
            <a:custGeom>
              <a:avLst/>
              <a:gdLst>
                <a:gd name="connsiteX0" fmla="*/ 16 w 107737"/>
                <a:gd name="connsiteY0" fmla="*/ 172230 h 172246"/>
                <a:gd name="connsiteX1" fmla="*/ 107737 w 107737"/>
                <a:gd name="connsiteY1" fmla="*/ 0 h 172246"/>
                <a:gd name="connsiteX2" fmla="*/ 99930 w 107737"/>
                <a:gd name="connsiteY2" fmla="*/ 11056 h 172246"/>
                <a:gd name="connsiteX3" fmla="*/ 95879 w 107737"/>
                <a:gd name="connsiteY3" fmla="*/ 23563 h 172246"/>
                <a:gd name="connsiteX4" fmla="*/ 85521 w 107737"/>
                <a:gd name="connsiteY4" fmla="*/ 49297 h 172246"/>
                <a:gd name="connsiteX5" fmla="*/ 57976 w 107737"/>
                <a:gd name="connsiteY5" fmla="*/ 94105 h 172246"/>
                <a:gd name="connsiteX6" fmla="*/ 11 w 107737"/>
                <a:gd name="connsiteY6" fmla="*/ 172230 h 172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737" h="172246">
                  <a:moveTo>
                    <a:pt x="16" y="172230"/>
                  </a:moveTo>
                  <a:cubicBezTo>
                    <a:pt x="17489" y="173548"/>
                    <a:pt x="107754" y="96316"/>
                    <a:pt x="107737" y="0"/>
                  </a:cubicBezTo>
                  <a:cubicBezTo>
                    <a:pt x="100499" y="6812"/>
                    <a:pt x="106231" y="-2261"/>
                    <a:pt x="99930" y="11056"/>
                  </a:cubicBezTo>
                  <a:cubicBezTo>
                    <a:pt x="98781" y="13484"/>
                    <a:pt x="96543" y="21435"/>
                    <a:pt x="95879" y="23563"/>
                  </a:cubicBezTo>
                  <a:cubicBezTo>
                    <a:pt x="92397" y="34758"/>
                    <a:pt x="90460" y="39414"/>
                    <a:pt x="85521" y="49297"/>
                  </a:cubicBezTo>
                  <a:cubicBezTo>
                    <a:pt x="77178" y="66009"/>
                    <a:pt x="68372" y="79906"/>
                    <a:pt x="57976" y="94105"/>
                  </a:cubicBezTo>
                  <a:cubicBezTo>
                    <a:pt x="39348" y="119572"/>
                    <a:pt x="-748" y="160326"/>
                    <a:pt x="11" y="172230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98249AC5-651E-FCAF-4544-853371E489D0}"/>
                </a:ext>
              </a:extLst>
            </p:cNvPr>
            <p:cNvSpPr/>
            <p:nvPr/>
          </p:nvSpPr>
          <p:spPr>
            <a:xfrm>
              <a:off x="6952872" y="4682460"/>
              <a:ext cx="33510" cy="143966"/>
            </a:xfrm>
            <a:custGeom>
              <a:avLst/>
              <a:gdLst>
                <a:gd name="connsiteX0" fmla="*/ 3661 w 33510"/>
                <a:gd name="connsiteY0" fmla="*/ 33445 h 143966"/>
                <a:gd name="connsiteX1" fmla="*/ 1830 w 33510"/>
                <a:gd name="connsiteY1" fmla="*/ 130152 h 143966"/>
                <a:gd name="connsiteX2" fmla="*/ 3795 w 33510"/>
                <a:gd name="connsiteY2" fmla="*/ 143966 h 143966"/>
                <a:gd name="connsiteX3" fmla="*/ 31853 w 33510"/>
                <a:gd name="connsiteY3" fmla="*/ 17543 h 143966"/>
                <a:gd name="connsiteX4" fmla="*/ 27785 w 33510"/>
                <a:gd name="connsiteY4" fmla="*/ 0 h 143966"/>
                <a:gd name="connsiteX5" fmla="*/ 3655 w 33510"/>
                <a:gd name="connsiteY5" fmla="*/ 33445 h 14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510" h="143966">
                  <a:moveTo>
                    <a:pt x="3661" y="33445"/>
                  </a:moveTo>
                  <a:cubicBezTo>
                    <a:pt x="2913" y="65361"/>
                    <a:pt x="-2885" y="98779"/>
                    <a:pt x="1830" y="130152"/>
                  </a:cubicBezTo>
                  <a:lnTo>
                    <a:pt x="3795" y="143966"/>
                  </a:lnTo>
                  <a:cubicBezTo>
                    <a:pt x="8013" y="73893"/>
                    <a:pt x="30062" y="29850"/>
                    <a:pt x="31853" y="17543"/>
                  </a:cubicBezTo>
                  <a:cubicBezTo>
                    <a:pt x="34393" y="95"/>
                    <a:pt x="34700" y="8186"/>
                    <a:pt x="27785" y="0"/>
                  </a:cubicBezTo>
                  <a:cubicBezTo>
                    <a:pt x="6523" y="4422"/>
                    <a:pt x="17166" y="17370"/>
                    <a:pt x="3655" y="33445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48D33076-CA31-9195-B57D-A074C3B94C8B}"/>
                </a:ext>
              </a:extLst>
            </p:cNvPr>
            <p:cNvSpPr/>
            <p:nvPr/>
          </p:nvSpPr>
          <p:spPr>
            <a:xfrm>
              <a:off x="8602240" y="1534826"/>
              <a:ext cx="1498258" cy="2684769"/>
            </a:xfrm>
            <a:custGeom>
              <a:avLst/>
              <a:gdLst>
                <a:gd name="connsiteX0" fmla="*/ 47608 w 1498258"/>
                <a:gd name="connsiteY0" fmla="*/ 2684770 h 2684769"/>
                <a:gd name="connsiteX1" fmla="*/ 66710 w 1498258"/>
                <a:gd name="connsiteY1" fmla="*/ 2650526 h 2684769"/>
                <a:gd name="connsiteX2" fmla="*/ 51916 w 1498258"/>
                <a:gd name="connsiteY2" fmla="*/ 2646087 h 2684769"/>
                <a:gd name="connsiteX3" fmla="*/ 38182 w 1498258"/>
                <a:gd name="connsiteY3" fmla="*/ 2645093 h 2684769"/>
                <a:gd name="connsiteX4" fmla="*/ 4559 w 1498258"/>
                <a:gd name="connsiteY4" fmla="*/ 2642904 h 2684769"/>
                <a:gd name="connsiteX5" fmla="*/ 0 w 1498258"/>
                <a:gd name="connsiteY5" fmla="*/ 2643127 h 2684769"/>
                <a:gd name="connsiteX6" fmla="*/ 1077 w 1498258"/>
                <a:gd name="connsiteY6" fmla="*/ 2657550 h 2684769"/>
                <a:gd name="connsiteX7" fmla="*/ 47613 w 1498258"/>
                <a:gd name="connsiteY7" fmla="*/ 2684770 h 2684769"/>
                <a:gd name="connsiteX8" fmla="*/ 1279763 w 1498258"/>
                <a:gd name="connsiteY8" fmla="*/ 167880 h 2684769"/>
                <a:gd name="connsiteX9" fmla="*/ 1315512 w 1498258"/>
                <a:gd name="connsiteY9" fmla="*/ 174966 h 2684769"/>
                <a:gd name="connsiteX10" fmla="*/ 1437961 w 1498258"/>
                <a:gd name="connsiteY10" fmla="*/ 182850 h 2684769"/>
                <a:gd name="connsiteX11" fmla="*/ 1498258 w 1498258"/>
                <a:gd name="connsiteY11" fmla="*/ 69610 h 2684769"/>
                <a:gd name="connsiteX12" fmla="*/ 1369627 w 1498258"/>
                <a:gd name="connsiteY12" fmla="*/ 0 h 2684769"/>
                <a:gd name="connsiteX13" fmla="*/ 1279758 w 1498258"/>
                <a:gd name="connsiteY13" fmla="*/ 167875 h 2684769"/>
                <a:gd name="connsiteX14" fmla="*/ 1155351 w 1498258"/>
                <a:gd name="connsiteY14" fmla="*/ 406879 h 2684769"/>
                <a:gd name="connsiteX15" fmla="*/ 1173158 w 1498258"/>
                <a:gd name="connsiteY15" fmla="*/ 411412 h 2684769"/>
                <a:gd name="connsiteX16" fmla="*/ 1305646 w 1498258"/>
                <a:gd name="connsiteY16" fmla="*/ 423551 h 2684769"/>
                <a:gd name="connsiteX17" fmla="*/ 1341668 w 1498258"/>
                <a:gd name="connsiteY17" fmla="*/ 359379 h 2684769"/>
                <a:gd name="connsiteX18" fmla="*/ 1360201 w 1498258"/>
                <a:gd name="connsiteY18" fmla="*/ 325632 h 2684769"/>
                <a:gd name="connsiteX19" fmla="*/ 1377668 w 1498258"/>
                <a:gd name="connsiteY19" fmla="*/ 292131 h 2684769"/>
                <a:gd name="connsiteX20" fmla="*/ 1223171 w 1498258"/>
                <a:gd name="connsiteY20" fmla="*/ 278909 h 2684769"/>
                <a:gd name="connsiteX21" fmla="*/ 1215252 w 1498258"/>
                <a:gd name="connsiteY21" fmla="*/ 279161 h 2684769"/>
                <a:gd name="connsiteX22" fmla="*/ 1186596 w 1498258"/>
                <a:gd name="connsiteY22" fmla="*/ 344845 h 2684769"/>
                <a:gd name="connsiteX23" fmla="*/ 1155345 w 1498258"/>
                <a:gd name="connsiteY23" fmla="*/ 406873 h 2684769"/>
                <a:gd name="connsiteX24" fmla="*/ 1021155 w 1498258"/>
                <a:gd name="connsiteY24" fmla="*/ 643141 h 2684769"/>
                <a:gd name="connsiteX25" fmla="*/ 1026903 w 1498258"/>
                <a:gd name="connsiteY25" fmla="*/ 647016 h 2684769"/>
                <a:gd name="connsiteX26" fmla="*/ 1173499 w 1498258"/>
                <a:gd name="connsiteY26" fmla="*/ 660857 h 2684769"/>
                <a:gd name="connsiteX27" fmla="*/ 1211474 w 1498258"/>
                <a:gd name="connsiteY27" fmla="*/ 595122 h 2684769"/>
                <a:gd name="connsiteX28" fmla="*/ 1249037 w 1498258"/>
                <a:gd name="connsiteY28" fmla="*/ 529376 h 2684769"/>
                <a:gd name="connsiteX29" fmla="*/ 1107788 w 1498258"/>
                <a:gd name="connsiteY29" fmla="*/ 520509 h 2684769"/>
                <a:gd name="connsiteX30" fmla="*/ 1094333 w 1498258"/>
                <a:gd name="connsiteY30" fmla="*/ 520146 h 2684769"/>
                <a:gd name="connsiteX31" fmla="*/ 1060995 w 1498258"/>
                <a:gd name="connsiteY31" fmla="*/ 585178 h 2684769"/>
                <a:gd name="connsiteX32" fmla="*/ 1021161 w 1498258"/>
                <a:gd name="connsiteY32" fmla="*/ 643135 h 2684769"/>
                <a:gd name="connsiteX33" fmla="*/ 896486 w 1498258"/>
                <a:gd name="connsiteY33" fmla="*/ 883144 h 2684769"/>
                <a:gd name="connsiteX34" fmla="*/ 902932 w 1498258"/>
                <a:gd name="connsiteY34" fmla="*/ 885718 h 2684769"/>
                <a:gd name="connsiteX35" fmla="*/ 1044025 w 1498258"/>
                <a:gd name="connsiteY35" fmla="*/ 895958 h 2684769"/>
                <a:gd name="connsiteX36" fmla="*/ 1080382 w 1498258"/>
                <a:gd name="connsiteY36" fmla="*/ 829955 h 2684769"/>
                <a:gd name="connsiteX37" fmla="*/ 1097614 w 1498258"/>
                <a:gd name="connsiteY37" fmla="*/ 798933 h 2684769"/>
                <a:gd name="connsiteX38" fmla="*/ 1116376 w 1498258"/>
                <a:gd name="connsiteY38" fmla="*/ 767726 h 2684769"/>
                <a:gd name="connsiteX39" fmla="*/ 973531 w 1498258"/>
                <a:gd name="connsiteY39" fmla="*/ 758418 h 2684769"/>
                <a:gd name="connsiteX40" fmla="*/ 970227 w 1498258"/>
                <a:gd name="connsiteY40" fmla="*/ 758821 h 2684769"/>
                <a:gd name="connsiteX41" fmla="*/ 936956 w 1498258"/>
                <a:gd name="connsiteY41" fmla="*/ 823244 h 2684769"/>
                <a:gd name="connsiteX42" fmla="*/ 920209 w 1498258"/>
                <a:gd name="connsiteY42" fmla="*/ 854528 h 2684769"/>
                <a:gd name="connsiteX43" fmla="*/ 896486 w 1498258"/>
                <a:gd name="connsiteY43" fmla="*/ 883138 h 2684769"/>
                <a:gd name="connsiteX44" fmla="*/ 781298 w 1498258"/>
                <a:gd name="connsiteY44" fmla="*/ 1123621 h 2684769"/>
                <a:gd name="connsiteX45" fmla="*/ 911364 w 1498258"/>
                <a:gd name="connsiteY45" fmla="*/ 1133510 h 2684769"/>
                <a:gd name="connsiteX46" fmla="*/ 983721 w 1498258"/>
                <a:gd name="connsiteY46" fmla="*/ 1005167 h 2684769"/>
                <a:gd name="connsiteX47" fmla="*/ 847333 w 1498258"/>
                <a:gd name="connsiteY47" fmla="*/ 994463 h 2684769"/>
                <a:gd name="connsiteX48" fmla="*/ 781298 w 1498258"/>
                <a:gd name="connsiteY48" fmla="*/ 1123621 h 2684769"/>
                <a:gd name="connsiteX49" fmla="*/ 657806 w 1498258"/>
                <a:gd name="connsiteY49" fmla="*/ 1359560 h 2684769"/>
                <a:gd name="connsiteX50" fmla="*/ 685380 w 1498258"/>
                <a:gd name="connsiteY50" fmla="*/ 1365132 h 2684769"/>
                <a:gd name="connsiteX51" fmla="*/ 777007 w 1498258"/>
                <a:gd name="connsiteY51" fmla="*/ 1372748 h 2684769"/>
                <a:gd name="connsiteX52" fmla="*/ 851072 w 1498258"/>
                <a:gd name="connsiteY52" fmla="*/ 1242227 h 2684769"/>
                <a:gd name="connsiteX53" fmla="*/ 724628 w 1498258"/>
                <a:gd name="connsiteY53" fmla="*/ 1234315 h 2684769"/>
                <a:gd name="connsiteX54" fmla="*/ 718724 w 1498258"/>
                <a:gd name="connsiteY54" fmla="*/ 1231920 h 2684769"/>
                <a:gd name="connsiteX55" fmla="*/ 657806 w 1498258"/>
                <a:gd name="connsiteY55" fmla="*/ 1359560 h 2684769"/>
                <a:gd name="connsiteX56" fmla="*/ 534225 w 1498258"/>
                <a:gd name="connsiteY56" fmla="*/ 1598965 h 2684769"/>
                <a:gd name="connsiteX57" fmla="*/ 548311 w 1498258"/>
                <a:gd name="connsiteY57" fmla="*/ 1602578 h 2684769"/>
                <a:gd name="connsiteX58" fmla="*/ 650072 w 1498258"/>
                <a:gd name="connsiteY58" fmla="*/ 1608630 h 2684769"/>
                <a:gd name="connsiteX59" fmla="*/ 722429 w 1498258"/>
                <a:gd name="connsiteY59" fmla="*/ 1476770 h 2684769"/>
                <a:gd name="connsiteX60" fmla="*/ 698712 w 1498258"/>
                <a:gd name="connsiteY60" fmla="*/ 1479332 h 2684769"/>
                <a:gd name="connsiteX61" fmla="*/ 670173 w 1498258"/>
                <a:gd name="connsiteY61" fmla="*/ 1476965 h 2684769"/>
                <a:gd name="connsiteX62" fmla="*/ 615539 w 1498258"/>
                <a:gd name="connsiteY62" fmla="*/ 1474458 h 2684769"/>
                <a:gd name="connsiteX63" fmla="*/ 596058 w 1498258"/>
                <a:gd name="connsiteY63" fmla="*/ 1472939 h 2684769"/>
                <a:gd name="connsiteX64" fmla="*/ 534214 w 1498258"/>
                <a:gd name="connsiteY64" fmla="*/ 1598977 h 2684769"/>
                <a:gd name="connsiteX65" fmla="*/ 400973 w 1498258"/>
                <a:gd name="connsiteY65" fmla="*/ 1834379 h 2684769"/>
                <a:gd name="connsiteX66" fmla="*/ 407056 w 1498258"/>
                <a:gd name="connsiteY66" fmla="*/ 1837483 h 2684769"/>
                <a:gd name="connsiteX67" fmla="*/ 461729 w 1498258"/>
                <a:gd name="connsiteY67" fmla="*/ 1841967 h 2684769"/>
                <a:gd name="connsiteX68" fmla="*/ 514292 w 1498258"/>
                <a:gd name="connsiteY68" fmla="*/ 1851364 h 2684769"/>
                <a:gd name="connsiteX69" fmla="*/ 532724 w 1498258"/>
                <a:gd name="connsiteY69" fmla="*/ 1818415 h 2684769"/>
                <a:gd name="connsiteX70" fmla="*/ 550911 w 1498258"/>
                <a:gd name="connsiteY70" fmla="*/ 1784328 h 2684769"/>
                <a:gd name="connsiteX71" fmla="*/ 589768 w 1498258"/>
                <a:gd name="connsiteY71" fmla="*/ 1717632 h 2684769"/>
                <a:gd name="connsiteX72" fmla="*/ 479458 w 1498258"/>
                <a:gd name="connsiteY72" fmla="*/ 1709698 h 2684769"/>
                <a:gd name="connsiteX73" fmla="*/ 473805 w 1498258"/>
                <a:gd name="connsiteY73" fmla="*/ 1709916 h 2684769"/>
                <a:gd name="connsiteX74" fmla="*/ 440076 w 1498258"/>
                <a:gd name="connsiteY74" fmla="*/ 1778097 h 2684769"/>
                <a:gd name="connsiteX75" fmla="*/ 400962 w 1498258"/>
                <a:gd name="connsiteY75" fmla="*/ 1834379 h 2684769"/>
                <a:gd name="connsiteX76" fmla="*/ 257743 w 1498258"/>
                <a:gd name="connsiteY76" fmla="*/ 2078921 h 2684769"/>
                <a:gd name="connsiteX77" fmla="*/ 280344 w 1498258"/>
                <a:gd name="connsiteY77" fmla="*/ 2085197 h 2684769"/>
                <a:gd name="connsiteX78" fmla="*/ 380744 w 1498258"/>
                <a:gd name="connsiteY78" fmla="*/ 2088810 h 2684769"/>
                <a:gd name="connsiteX79" fmla="*/ 420946 w 1498258"/>
                <a:gd name="connsiteY79" fmla="*/ 2020914 h 2684769"/>
                <a:gd name="connsiteX80" fmla="*/ 439345 w 1498258"/>
                <a:gd name="connsiteY80" fmla="*/ 1986419 h 2684769"/>
                <a:gd name="connsiteX81" fmla="*/ 457119 w 1498258"/>
                <a:gd name="connsiteY81" fmla="*/ 1954057 h 2684769"/>
                <a:gd name="connsiteX82" fmla="*/ 352009 w 1498258"/>
                <a:gd name="connsiteY82" fmla="*/ 1948071 h 2684769"/>
                <a:gd name="connsiteX83" fmla="*/ 284446 w 1498258"/>
                <a:gd name="connsiteY83" fmla="*/ 2082740 h 2684769"/>
                <a:gd name="connsiteX84" fmla="*/ 257737 w 1498258"/>
                <a:gd name="connsiteY84" fmla="*/ 2078927 h 2684769"/>
                <a:gd name="connsiteX85" fmla="*/ 158515 w 1498258"/>
                <a:gd name="connsiteY85" fmla="*/ 2326155 h 2684769"/>
                <a:gd name="connsiteX86" fmla="*/ 248094 w 1498258"/>
                <a:gd name="connsiteY86" fmla="*/ 2330628 h 2684769"/>
                <a:gd name="connsiteX87" fmla="*/ 271187 w 1498258"/>
                <a:gd name="connsiteY87" fmla="*/ 2288790 h 2684769"/>
                <a:gd name="connsiteX88" fmla="*/ 316461 w 1498258"/>
                <a:gd name="connsiteY88" fmla="*/ 2201536 h 2684769"/>
                <a:gd name="connsiteX89" fmla="*/ 226559 w 1498258"/>
                <a:gd name="connsiteY89" fmla="*/ 2195031 h 2684769"/>
                <a:gd name="connsiteX90" fmla="*/ 220325 w 1498258"/>
                <a:gd name="connsiteY90" fmla="*/ 2194774 h 2684769"/>
                <a:gd name="connsiteX91" fmla="*/ 158515 w 1498258"/>
                <a:gd name="connsiteY91" fmla="*/ 2326150 h 2684769"/>
                <a:gd name="connsiteX92" fmla="*/ 55264 w 1498258"/>
                <a:gd name="connsiteY92" fmla="*/ 2531334 h 2684769"/>
                <a:gd name="connsiteX93" fmla="*/ 68099 w 1498258"/>
                <a:gd name="connsiteY93" fmla="*/ 2534907 h 2684769"/>
                <a:gd name="connsiteX94" fmla="*/ 131773 w 1498258"/>
                <a:gd name="connsiteY94" fmla="*/ 2539570 h 2684769"/>
                <a:gd name="connsiteX95" fmla="*/ 181552 w 1498258"/>
                <a:gd name="connsiteY95" fmla="*/ 2449272 h 2684769"/>
                <a:gd name="connsiteX96" fmla="*/ 162606 w 1498258"/>
                <a:gd name="connsiteY96" fmla="*/ 2439261 h 2684769"/>
                <a:gd name="connsiteX97" fmla="*/ 143615 w 1498258"/>
                <a:gd name="connsiteY97" fmla="*/ 2438317 h 2684769"/>
                <a:gd name="connsiteX98" fmla="*/ 103564 w 1498258"/>
                <a:gd name="connsiteY98" fmla="*/ 2435073 h 2684769"/>
                <a:gd name="connsiteX99" fmla="*/ 98614 w 1498258"/>
                <a:gd name="connsiteY99" fmla="*/ 2434856 h 2684769"/>
                <a:gd name="connsiteX100" fmla="*/ 55259 w 1498258"/>
                <a:gd name="connsiteY100" fmla="*/ 2531339 h 2684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1498258" h="2684769">
                  <a:moveTo>
                    <a:pt x="47608" y="2684770"/>
                  </a:moveTo>
                  <a:lnTo>
                    <a:pt x="66710" y="2650526"/>
                  </a:lnTo>
                  <a:cubicBezTo>
                    <a:pt x="58546" y="2645562"/>
                    <a:pt x="65270" y="2648052"/>
                    <a:pt x="51916" y="2646087"/>
                  </a:cubicBezTo>
                  <a:cubicBezTo>
                    <a:pt x="49299" y="2645701"/>
                    <a:pt x="41151" y="2645305"/>
                    <a:pt x="38182" y="2645093"/>
                  </a:cubicBezTo>
                  <a:cubicBezTo>
                    <a:pt x="26943" y="2644311"/>
                    <a:pt x="15799" y="2643395"/>
                    <a:pt x="4559" y="2642904"/>
                  </a:cubicBezTo>
                  <a:lnTo>
                    <a:pt x="0" y="2643127"/>
                  </a:lnTo>
                  <a:lnTo>
                    <a:pt x="1077" y="2657550"/>
                  </a:lnTo>
                  <a:cubicBezTo>
                    <a:pt x="12813" y="2664295"/>
                    <a:pt x="32295" y="2679549"/>
                    <a:pt x="47613" y="2684770"/>
                  </a:cubicBezTo>
                  <a:close/>
                  <a:moveTo>
                    <a:pt x="1279763" y="167880"/>
                  </a:moveTo>
                  <a:lnTo>
                    <a:pt x="1315512" y="174966"/>
                  </a:lnTo>
                  <a:lnTo>
                    <a:pt x="1437961" y="182850"/>
                  </a:lnTo>
                  <a:cubicBezTo>
                    <a:pt x="1449111" y="168584"/>
                    <a:pt x="1496618" y="89337"/>
                    <a:pt x="1498258" y="69610"/>
                  </a:cubicBezTo>
                  <a:cubicBezTo>
                    <a:pt x="1478687" y="64384"/>
                    <a:pt x="1397318" y="10525"/>
                    <a:pt x="1369627" y="0"/>
                  </a:cubicBezTo>
                  <a:lnTo>
                    <a:pt x="1279758" y="167875"/>
                  </a:lnTo>
                  <a:close/>
                  <a:moveTo>
                    <a:pt x="1155351" y="406879"/>
                  </a:moveTo>
                  <a:lnTo>
                    <a:pt x="1173158" y="411412"/>
                  </a:lnTo>
                  <a:cubicBezTo>
                    <a:pt x="1202350" y="410742"/>
                    <a:pt x="1285193" y="412429"/>
                    <a:pt x="1305646" y="423551"/>
                  </a:cubicBezTo>
                  <a:cubicBezTo>
                    <a:pt x="1320708" y="404913"/>
                    <a:pt x="1329146" y="380943"/>
                    <a:pt x="1341668" y="359379"/>
                  </a:cubicBezTo>
                  <a:cubicBezTo>
                    <a:pt x="1348516" y="347592"/>
                    <a:pt x="1353036" y="339826"/>
                    <a:pt x="1360201" y="325632"/>
                  </a:cubicBezTo>
                  <a:cubicBezTo>
                    <a:pt x="1367277" y="311612"/>
                    <a:pt x="1373885" y="305867"/>
                    <a:pt x="1377668" y="292131"/>
                  </a:cubicBezTo>
                  <a:lnTo>
                    <a:pt x="1223171" y="278909"/>
                  </a:lnTo>
                  <a:lnTo>
                    <a:pt x="1215252" y="279161"/>
                  </a:lnTo>
                  <a:cubicBezTo>
                    <a:pt x="1217730" y="298954"/>
                    <a:pt x="1195949" y="326598"/>
                    <a:pt x="1186596" y="344845"/>
                  </a:cubicBezTo>
                  <a:cubicBezTo>
                    <a:pt x="1176998" y="363561"/>
                    <a:pt x="1163615" y="386873"/>
                    <a:pt x="1155345" y="406873"/>
                  </a:cubicBezTo>
                  <a:close/>
                  <a:moveTo>
                    <a:pt x="1021155" y="643141"/>
                  </a:moveTo>
                  <a:lnTo>
                    <a:pt x="1026903" y="647016"/>
                  </a:lnTo>
                  <a:cubicBezTo>
                    <a:pt x="1062725" y="650628"/>
                    <a:pt x="1147929" y="648473"/>
                    <a:pt x="1173499" y="660857"/>
                  </a:cubicBezTo>
                  <a:cubicBezTo>
                    <a:pt x="1186234" y="643079"/>
                    <a:pt x="1199917" y="616284"/>
                    <a:pt x="1211474" y="595122"/>
                  </a:cubicBezTo>
                  <a:cubicBezTo>
                    <a:pt x="1223969" y="572252"/>
                    <a:pt x="1235806" y="549784"/>
                    <a:pt x="1249037" y="529376"/>
                  </a:cubicBezTo>
                  <a:lnTo>
                    <a:pt x="1107788" y="520509"/>
                  </a:lnTo>
                  <a:lnTo>
                    <a:pt x="1094333" y="520146"/>
                  </a:lnTo>
                  <a:cubicBezTo>
                    <a:pt x="1086236" y="541040"/>
                    <a:pt x="1072976" y="562805"/>
                    <a:pt x="1060995" y="585178"/>
                  </a:cubicBezTo>
                  <a:cubicBezTo>
                    <a:pt x="1050811" y="604190"/>
                    <a:pt x="1042590" y="637468"/>
                    <a:pt x="1021161" y="643135"/>
                  </a:cubicBezTo>
                  <a:close/>
                  <a:moveTo>
                    <a:pt x="896486" y="883144"/>
                  </a:moveTo>
                  <a:lnTo>
                    <a:pt x="902932" y="885718"/>
                  </a:lnTo>
                  <a:lnTo>
                    <a:pt x="1044025" y="895958"/>
                  </a:lnTo>
                  <a:cubicBezTo>
                    <a:pt x="1057931" y="874662"/>
                    <a:pt x="1068105" y="851211"/>
                    <a:pt x="1080382" y="829955"/>
                  </a:cubicBezTo>
                  <a:cubicBezTo>
                    <a:pt x="1086626" y="819151"/>
                    <a:pt x="1090773" y="811803"/>
                    <a:pt x="1097614" y="798933"/>
                  </a:cubicBezTo>
                  <a:cubicBezTo>
                    <a:pt x="1102001" y="790680"/>
                    <a:pt x="1111873" y="773343"/>
                    <a:pt x="1116376" y="767726"/>
                  </a:cubicBezTo>
                  <a:lnTo>
                    <a:pt x="973531" y="758418"/>
                  </a:lnTo>
                  <a:lnTo>
                    <a:pt x="970227" y="758821"/>
                  </a:lnTo>
                  <a:cubicBezTo>
                    <a:pt x="958492" y="780406"/>
                    <a:pt x="949340" y="800384"/>
                    <a:pt x="936956" y="823244"/>
                  </a:cubicBezTo>
                  <a:cubicBezTo>
                    <a:pt x="930907" y="834399"/>
                    <a:pt x="926041" y="842836"/>
                    <a:pt x="920209" y="854528"/>
                  </a:cubicBezTo>
                  <a:cubicBezTo>
                    <a:pt x="912692" y="869604"/>
                    <a:pt x="912575" y="880726"/>
                    <a:pt x="896486" y="883138"/>
                  </a:cubicBezTo>
                  <a:close/>
                  <a:moveTo>
                    <a:pt x="781298" y="1123621"/>
                  </a:moveTo>
                  <a:lnTo>
                    <a:pt x="911364" y="1133510"/>
                  </a:lnTo>
                  <a:cubicBezTo>
                    <a:pt x="925081" y="1118674"/>
                    <a:pt x="969915" y="1021861"/>
                    <a:pt x="983721" y="1005167"/>
                  </a:cubicBezTo>
                  <a:lnTo>
                    <a:pt x="847333" y="994463"/>
                  </a:lnTo>
                  <a:lnTo>
                    <a:pt x="781298" y="1123621"/>
                  </a:lnTo>
                  <a:close/>
                  <a:moveTo>
                    <a:pt x="657806" y="1359560"/>
                  </a:moveTo>
                  <a:lnTo>
                    <a:pt x="685380" y="1365132"/>
                  </a:lnTo>
                  <a:lnTo>
                    <a:pt x="777007" y="1372748"/>
                  </a:lnTo>
                  <a:cubicBezTo>
                    <a:pt x="787722" y="1363630"/>
                    <a:pt x="847193" y="1254500"/>
                    <a:pt x="851072" y="1242227"/>
                  </a:cubicBezTo>
                  <a:lnTo>
                    <a:pt x="724628" y="1234315"/>
                  </a:lnTo>
                  <a:lnTo>
                    <a:pt x="718724" y="1231920"/>
                  </a:lnTo>
                  <a:cubicBezTo>
                    <a:pt x="718166" y="1255857"/>
                    <a:pt x="670413" y="1333613"/>
                    <a:pt x="657806" y="1359560"/>
                  </a:cubicBezTo>
                  <a:close/>
                  <a:moveTo>
                    <a:pt x="534225" y="1598965"/>
                  </a:moveTo>
                  <a:lnTo>
                    <a:pt x="548311" y="1602578"/>
                  </a:lnTo>
                  <a:lnTo>
                    <a:pt x="650072" y="1608630"/>
                  </a:lnTo>
                  <a:lnTo>
                    <a:pt x="722429" y="1476770"/>
                  </a:lnTo>
                  <a:cubicBezTo>
                    <a:pt x="712792" y="1482197"/>
                    <a:pt x="712434" y="1479997"/>
                    <a:pt x="698712" y="1479332"/>
                  </a:cubicBezTo>
                  <a:cubicBezTo>
                    <a:pt x="689632" y="1478891"/>
                    <a:pt x="679386" y="1477696"/>
                    <a:pt x="670173" y="1476965"/>
                  </a:cubicBezTo>
                  <a:cubicBezTo>
                    <a:pt x="651662" y="1475480"/>
                    <a:pt x="634363" y="1473257"/>
                    <a:pt x="615539" y="1474458"/>
                  </a:cubicBezTo>
                  <a:lnTo>
                    <a:pt x="596058" y="1472939"/>
                  </a:lnTo>
                  <a:lnTo>
                    <a:pt x="534214" y="1598977"/>
                  </a:lnTo>
                  <a:close/>
                  <a:moveTo>
                    <a:pt x="400973" y="1834379"/>
                  </a:moveTo>
                  <a:lnTo>
                    <a:pt x="407056" y="1837483"/>
                  </a:lnTo>
                  <a:cubicBezTo>
                    <a:pt x="425265" y="1839482"/>
                    <a:pt x="443865" y="1840671"/>
                    <a:pt x="461729" y="1841967"/>
                  </a:cubicBezTo>
                  <a:cubicBezTo>
                    <a:pt x="477488" y="1843112"/>
                    <a:pt x="505173" y="1840113"/>
                    <a:pt x="514292" y="1851364"/>
                  </a:cubicBezTo>
                  <a:cubicBezTo>
                    <a:pt x="521301" y="1841464"/>
                    <a:pt x="525793" y="1829834"/>
                    <a:pt x="532724" y="1818415"/>
                  </a:cubicBezTo>
                  <a:cubicBezTo>
                    <a:pt x="540141" y="1806193"/>
                    <a:pt x="544186" y="1797935"/>
                    <a:pt x="550911" y="1784328"/>
                  </a:cubicBezTo>
                  <a:cubicBezTo>
                    <a:pt x="557574" y="1770844"/>
                    <a:pt x="581983" y="1723618"/>
                    <a:pt x="589768" y="1717632"/>
                  </a:cubicBezTo>
                  <a:lnTo>
                    <a:pt x="479458" y="1709698"/>
                  </a:lnTo>
                  <a:lnTo>
                    <a:pt x="473805" y="1709916"/>
                  </a:lnTo>
                  <a:cubicBezTo>
                    <a:pt x="465261" y="1732222"/>
                    <a:pt x="451321" y="1757086"/>
                    <a:pt x="440076" y="1778097"/>
                  </a:cubicBezTo>
                  <a:cubicBezTo>
                    <a:pt x="430232" y="1796483"/>
                    <a:pt x="422285" y="1827941"/>
                    <a:pt x="400962" y="1834379"/>
                  </a:cubicBezTo>
                  <a:close/>
                  <a:moveTo>
                    <a:pt x="257743" y="2078921"/>
                  </a:moveTo>
                  <a:cubicBezTo>
                    <a:pt x="266002" y="2085421"/>
                    <a:pt x="267280" y="2083651"/>
                    <a:pt x="280344" y="2085197"/>
                  </a:cubicBezTo>
                  <a:cubicBezTo>
                    <a:pt x="312762" y="2084834"/>
                    <a:pt x="349219" y="2094594"/>
                    <a:pt x="380744" y="2088810"/>
                  </a:cubicBezTo>
                  <a:cubicBezTo>
                    <a:pt x="387820" y="2073204"/>
                    <a:pt x="409818" y="2030283"/>
                    <a:pt x="420946" y="2020914"/>
                  </a:cubicBezTo>
                  <a:cubicBezTo>
                    <a:pt x="427475" y="2007441"/>
                    <a:pt x="431320" y="1999864"/>
                    <a:pt x="439345" y="1986419"/>
                  </a:cubicBezTo>
                  <a:cubicBezTo>
                    <a:pt x="446349" y="1974699"/>
                    <a:pt x="449747" y="1963610"/>
                    <a:pt x="457119" y="1954057"/>
                  </a:cubicBezTo>
                  <a:lnTo>
                    <a:pt x="352009" y="1948071"/>
                  </a:lnTo>
                  <a:lnTo>
                    <a:pt x="284446" y="2082740"/>
                  </a:lnTo>
                  <a:lnTo>
                    <a:pt x="257737" y="2078927"/>
                  </a:lnTo>
                  <a:close/>
                  <a:moveTo>
                    <a:pt x="158515" y="2326155"/>
                  </a:moveTo>
                  <a:lnTo>
                    <a:pt x="248094" y="2330628"/>
                  </a:lnTo>
                  <a:lnTo>
                    <a:pt x="271187" y="2288790"/>
                  </a:lnTo>
                  <a:lnTo>
                    <a:pt x="316461" y="2201536"/>
                  </a:lnTo>
                  <a:lnTo>
                    <a:pt x="226559" y="2195031"/>
                  </a:lnTo>
                  <a:lnTo>
                    <a:pt x="220325" y="2194774"/>
                  </a:lnTo>
                  <a:cubicBezTo>
                    <a:pt x="222223" y="2209906"/>
                    <a:pt x="168555" y="2301565"/>
                    <a:pt x="158515" y="2326150"/>
                  </a:cubicBezTo>
                  <a:close/>
                  <a:moveTo>
                    <a:pt x="55264" y="2531334"/>
                  </a:moveTo>
                  <a:lnTo>
                    <a:pt x="68099" y="2534907"/>
                  </a:lnTo>
                  <a:lnTo>
                    <a:pt x="131773" y="2539570"/>
                  </a:lnTo>
                  <a:lnTo>
                    <a:pt x="181552" y="2449272"/>
                  </a:lnTo>
                  <a:cubicBezTo>
                    <a:pt x="172389" y="2437614"/>
                    <a:pt x="194834" y="2444772"/>
                    <a:pt x="162606" y="2439261"/>
                  </a:cubicBezTo>
                  <a:cubicBezTo>
                    <a:pt x="160429" y="2438887"/>
                    <a:pt x="147025" y="2438507"/>
                    <a:pt x="143615" y="2438317"/>
                  </a:cubicBezTo>
                  <a:cubicBezTo>
                    <a:pt x="129993" y="2437530"/>
                    <a:pt x="117136" y="2436391"/>
                    <a:pt x="103564" y="2435073"/>
                  </a:cubicBezTo>
                  <a:lnTo>
                    <a:pt x="98614" y="2434856"/>
                  </a:lnTo>
                  <a:cubicBezTo>
                    <a:pt x="96315" y="2457285"/>
                    <a:pt x="63194" y="2504823"/>
                    <a:pt x="55259" y="2531339"/>
                  </a:cubicBezTo>
                  <a:close/>
                </a:path>
              </a:pathLst>
            </a:custGeom>
            <a:solidFill>
              <a:srgbClr val="EA5B3E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B48F83FA-078C-FCE0-A230-0AF12A432B0C}"/>
                </a:ext>
              </a:extLst>
            </p:cNvPr>
            <p:cNvSpPr/>
            <p:nvPr/>
          </p:nvSpPr>
          <p:spPr>
            <a:xfrm>
              <a:off x="7407524" y="3045041"/>
              <a:ext cx="70203" cy="135378"/>
            </a:xfrm>
            <a:custGeom>
              <a:avLst/>
              <a:gdLst>
                <a:gd name="connsiteX0" fmla="*/ 0 w 70203"/>
                <a:gd name="connsiteY0" fmla="*/ 135379 h 135378"/>
                <a:gd name="connsiteX1" fmla="*/ 70203 w 70203"/>
                <a:gd name="connsiteY1" fmla="*/ 0 h 135378"/>
                <a:gd name="connsiteX2" fmla="*/ 63562 w 70203"/>
                <a:gd name="connsiteY2" fmla="*/ 6739 h 135378"/>
                <a:gd name="connsiteX3" fmla="*/ 58953 w 70203"/>
                <a:gd name="connsiteY3" fmla="*/ 14400 h 135378"/>
                <a:gd name="connsiteX4" fmla="*/ 6 w 70203"/>
                <a:gd name="connsiteY4" fmla="*/ 135373 h 135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203" h="135378">
                  <a:moveTo>
                    <a:pt x="0" y="135379"/>
                  </a:moveTo>
                  <a:cubicBezTo>
                    <a:pt x="26547" y="119895"/>
                    <a:pt x="57641" y="37343"/>
                    <a:pt x="70203" y="0"/>
                  </a:cubicBezTo>
                  <a:cubicBezTo>
                    <a:pt x="65582" y="3987"/>
                    <a:pt x="67731" y="1033"/>
                    <a:pt x="63562" y="6739"/>
                  </a:cubicBezTo>
                  <a:cubicBezTo>
                    <a:pt x="61537" y="9509"/>
                    <a:pt x="60655" y="11229"/>
                    <a:pt x="58953" y="14400"/>
                  </a:cubicBezTo>
                  <a:cubicBezTo>
                    <a:pt x="40264" y="49347"/>
                    <a:pt x="27970" y="90554"/>
                    <a:pt x="6" y="135373"/>
                  </a:cubicBezTo>
                  <a:close/>
                </a:path>
              </a:pathLst>
            </a:custGeom>
            <a:solidFill>
              <a:srgbClr val="FFD2CC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C39D1FDA-9D97-CB03-94D8-34D759F2FF1B}"/>
                </a:ext>
              </a:extLst>
            </p:cNvPr>
            <p:cNvSpPr/>
            <p:nvPr/>
          </p:nvSpPr>
          <p:spPr>
            <a:xfrm>
              <a:off x="8828721" y="5830536"/>
              <a:ext cx="25357" cy="56780"/>
            </a:xfrm>
            <a:custGeom>
              <a:avLst/>
              <a:gdLst>
                <a:gd name="connsiteX0" fmla="*/ 0 w 25357"/>
                <a:gd name="connsiteY0" fmla="*/ 8818 h 56780"/>
                <a:gd name="connsiteX1" fmla="*/ 5910 w 25357"/>
                <a:gd name="connsiteY1" fmla="*/ 56781 h 56780"/>
                <a:gd name="connsiteX2" fmla="*/ 13639 w 25357"/>
                <a:gd name="connsiteY2" fmla="*/ 29109 h 56780"/>
                <a:gd name="connsiteX3" fmla="*/ 25358 w 25357"/>
                <a:gd name="connsiteY3" fmla="*/ 968 h 56780"/>
                <a:gd name="connsiteX4" fmla="*/ 23405 w 25357"/>
                <a:gd name="connsiteY4" fmla="*/ 225 h 56780"/>
                <a:gd name="connsiteX5" fmla="*/ 14242 w 25357"/>
                <a:gd name="connsiteY5" fmla="*/ 1526 h 56780"/>
                <a:gd name="connsiteX6" fmla="*/ 0 w 25357"/>
                <a:gd name="connsiteY6" fmla="*/ 8824 h 56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357" h="56780">
                  <a:moveTo>
                    <a:pt x="0" y="8818"/>
                  </a:moveTo>
                  <a:lnTo>
                    <a:pt x="5910" y="56781"/>
                  </a:lnTo>
                  <a:cubicBezTo>
                    <a:pt x="7724" y="49221"/>
                    <a:pt x="10737" y="36607"/>
                    <a:pt x="13639" y="29109"/>
                  </a:cubicBezTo>
                  <a:cubicBezTo>
                    <a:pt x="19861" y="12989"/>
                    <a:pt x="21463" y="21984"/>
                    <a:pt x="25358" y="968"/>
                  </a:cubicBezTo>
                  <a:cubicBezTo>
                    <a:pt x="24727" y="666"/>
                    <a:pt x="23639" y="-479"/>
                    <a:pt x="23405" y="225"/>
                  </a:cubicBezTo>
                  <a:lnTo>
                    <a:pt x="14242" y="1526"/>
                  </a:lnTo>
                  <a:cubicBezTo>
                    <a:pt x="10307" y="3123"/>
                    <a:pt x="4710" y="6903"/>
                    <a:pt x="0" y="8824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E8B4CB8-49BE-FF6D-338E-A0241A81478C}"/>
                </a:ext>
              </a:extLst>
            </p:cNvPr>
            <p:cNvSpPr/>
            <p:nvPr/>
          </p:nvSpPr>
          <p:spPr>
            <a:xfrm>
              <a:off x="7311037" y="3193921"/>
              <a:ext cx="36262" cy="38878"/>
            </a:xfrm>
            <a:custGeom>
              <a:avLst/>
              <a:gdLst>
                <a:gd name="connsiteX0" fmla="*/ 6 w 36262"/>
                <a:gd name="connsiteY0" fmla="*/ 38878 h 38878"/>
                <a:gd name="connsiteX1" fmla="*/ 36262 w 36262"/>
                <a:gd name="connsiteY1" fmla="*/ 36176 h 38878"/>
                <a:gd name="connsiteX2" fmla="*/ 19102 w 36262"/>
                <a:gd name="connsiteY2" fmla="*/ 23652 h 38878"/>
                <a:gd name="connsiteX3" fmla="*/ 20185 w 36262"/>
                <a:gd name="connsiteY3" fmla="*/ 0 h 38878"/>
                <a:gd name="connsiteX4" fmla="*/ 11753 w 36262"/>
                <a:gd name="connsiteY4" fmla="*/ 20184 h 38878"/>
                <a:gd name="connsiteX5" fmla="*/ 0 w 36262"/>
                <a:gd name="connsiteY5" fmla="*/ 38878 h 38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262" h="38878">
                  <a:moveTo>
                    <a:pt x="6" y="38878"/>
                  </a:moveTo>
                  <a:lnTo>
                    <a:pt x="36262" y="36176"/>
                  </a:lnTo>
                  <a:cubicBezTo>
                    <a:pt x="30107" y="30676"/>
                    <a:pt x="25620" y="28292"/>
                    <a:pt x="19102" y="23652"/>
                  </a:cubicBezTo>
                  <a:lnTo>
                    <a:pt x="20185" y="0"/>
                  </a:lnTo>
                  <a:cubicBezTo>
                    <a:pt x="10910" y="11385"/>
                    <a:pt x="16825" y="7951"/>
                    <a:pt x="11753" y="20184"/>
                  </a:cubicBezTo>
                  <a:cubicBezTo>
                    <a:pt x="8840" y="27203"/>
                    <a:pt x="3940" y="31497"/>
                    <a:pt x="0" y="38878"/>
                  </a:cubicBezTo>
                  <a:close/>
                </a:path>
              </a:pathLst>
            </a:custGeom>
            <a:solidFill>
              <a:srgbClr val="FEABA0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332DA031-778C-D470-854B-70004C10A97E}"/>
                </a:ext>
              </a:extLst>
            </p:cNvPr>
            <p:cNvSpPr/>
            <p:nvPr/>
          </p:nvSpPr>
          <p:spPr>
            <a:xfrm>
              <a:off x="7629937" y="5917966"/>
              <a:ext cx="17238" cy="19397"/>
            </a:xfrm>
            <a:custGeom>
              <a:avLst/>
              <a:gdLst>
                <a:gd name="connsiteX0" fmla="*/ 0 w 17238"/>
                <a:gd name="connsiteY0" fmla="*/ 7012 h 19397"/>
                <a:gd name="connsiteX1" fmla="*/ 4325 w 17238"/>
                <a:gd name="connsiteY1" fmla="*/ 16554 h 19397"/>
                <a:gd name="connsiteX2" fmla="*/ 15486 w 17238"/>
                <a:gd name="connsiteY2" fmla="*/ 14600 h 19397"/>
                <a:gd name="connsiteX3" fmla="*/ 17238 w 17238"/>
                <a:gd name="connsiteY3" fmla="*/ 4968 h 19397"/>
                <a:gd name="connsiteX4" fmla="*/ 0 w 17238"/>
                <a:gd name="connsiteY4" fmla="*/ 7012 h 1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38" h="19397">
                  <a:moveTo>
                    <a:pt x="0" y="7012"/>
                  </a:moveTo>
                  <a:cubicBezTo>
                    <a:pt x="714" y="10775"/>
                    <a:pt x="-179" y="14449"/>
                    <a:pt x="4325" y="16554"/>
                  </a:cubicBezTo>
                  <a:cubicBezTo>
                    <a:pt x="19872" y="23813"/>
                    <a:pt x="14872" y="14924"/>
                    <a:pt x="15486" y="14600"/>
                  </a:cubicBezTo>
                  <a:lnTo>
                    <a:pt x="17238" y="4968"/>
                  </a:lnTo>
                  <a:cubicBezTo>
                    <a:pt x="16775" y="4784"/>
                    <a:pt x="10123" y="-7360"/>
                    <a:pt x="0" y="7012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E090DDB7-993B-ADD0-F5B2-D314D7157B7C}"/>
                </a:ext>
              </a:extLst>
            </p:cNvPr>
            <p:cNvSpPr/>
            <p:nvPr/>
          </p:nvSpPr>
          <p:spPr>
            <a:xfrm>
              <a:off x="7570619" y="5700497"/>
              <a:ext cx="17706" cy="18537"/>
            </a:xfrm>
            <a:custGeom>
              <a:avLst/>
              <a:gdLst>
                <a:gd name="connsiteX0" fmla="*/ 2603 w 17706"/>
                <a:gd name="connsiteY0" fmla="*/ 17147 h 18537"/>
                <a:gd name="connsiteX1" fmla="*/ 14461 w 17706"/>
                <a:gd name="connsiteY1" fmla="*/ 18537 h 18537"/>
                <a:gd name="connsiteX2" fmla="*/ 6135 w 17706"/>
                <a:gd name="connsiteY2" fmla="*/ 0 h 18537"/>
                <a:gd name="connsiteX3" fmla="*/ 2603 w 17706"/>
                <a:gd name="connsiteY3" fmla="*/ 17147 h 18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" h="18537">
                  <a:moveTo>
                    <a:pt x="2603" y="17147"/>
                  </a:moveTo>
                  <a:lnTo>
                    <a:pt x="14461" y="18537"/>
                  </a:lnTo>
                  <a:cubicBezTo>
                    <a:pt x="19445" y="4166"/>
                    <a:pt x="20098" y="4266"/>
                    <a:pt x="6135" y="0"/>
                  </a:cubicBezTo>
                  <a:cubicBezTo>
                    <a:pt x="-980" y="7532"/>
                    <a:pt x="-1555" y="257"/>
                    <a:pt x="2603" y="17147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55" name="图形 891">
            <a:extLst>
              <a:ext uri="{FF2B5EF4-FFF2-40B4-BE49-F238E27FC236}">
                <a16:creationId xmlns:a16="http://schemas.microsoft.com/office/drawing/2014/main" id="{17DF77E2-63D2-E8E8-3B8C-D0407F15190D}"/>
              </a:ext>
            </a:extLst>
          </p:cNvPr>
          <p:cNvGrpSpPr/>
          <p:nvPr/>
        </p:nvGrpSpPr>
        <p:grpSpPr>
          <a:xfrm>
            <a:off x="811998" y="4534736"/>
            <a:ext cx="1013288" cy="1121279"/>
            <a:chOff x="6424283" y="-560638"/>
            <a:chExt cx="1013288" cy="1121279"/>
          </a:xfrm>
        </p:grpSpPr>
        <p:grpSp>
          <p:nvGrpSpPr>
            <p:cNvPr id="956" name="图形 891">
              <a:extLst>
                <a:ext uri="{FF2B5EF4-FFF2-40B4-BE49-F238E27FC236}">
                  <a16:creationId xmlns:a16="http://schemas.microsoft.com/office/drawing/2014/main" id="{58FE030A-17A0-EF3B-A580-2749E10BDABF}"/>
                </a:ext>
              </a:extLst>
            </p:cNvPr>
            <p:cNvGrpSpPr/>
            <p:nvPr/>
          </p:nvGrpSpPr>
          <p:grpSpPr>
            <a:xfrm>
              <a:off x="6424283" y="-536746"/>
              <a:ext cx="1013288" cy="1097387"/>
              <a:chOff x="6424283" y="-536746"/>
              <a:chExt cx="1013288" cy="1097387"/>
            </a:xfrm>
            <a:solidFill>
              <a:srgbClr val="291910"/>
            </a:solidFill>
          </p:grpSpPr>
          <p:sp>
            <p:nvSpPr>
              <p:cNvPr id="957" name="任意多边形: 形状 956">
                <a:extLst>
                  <a:ext uri="{FF2B5EF4-FFF2-40B4-BE49-F238E27FC236}">
                    <a16:creationId xmlns:a16="http://schemas.microsoft.com/office/drawing/2014/main" id="{9DB4626E-404D-C53F-7E41-3872C493E68D}"/>
                  </a:ext>
                </a:extLst>
              </p:cNvPr>
              <p:cNvSpPr/>
              <p:nvPr/>
            </p:nvSpPr>
            <p:spPr>
              <a:xfrm>
                <a:off x="6424283" y="413411"/>
                <a:ext cx="1013288" cy="147229"/>
              </a:xfrm>
              <a:custGeom>
                <a:avLst/>
                <a:gdLst>
                  <a:gd name="connsiteX0" fmla="*/ 0 w 1013288"/>
                  <a:gd name="connsiteY0" fmla="*/ 0 h 147229"/>
                  <a:gd name="connsiteX1" fmla="*/ 359273 w 1013288"/>
                  <a:gd name="connsiteY1" fmla="*/ 147199 h 147229"/>
                  <a:gd name="connsiteX2" fmla="*/ 962444 w 1013288"/>
                  <a:gd name="connsiteY2" fmla="*/ 131579 h 147229"/>
                  <a:gd name="connsiteX3" fmla="*/ 1013288 w 1013288"/>
                  <a:gd name="connsiteY3" fmla="*/ 45301 h 147229"/>
                  <a:gd name="connsiteX4" fmla="*/ 0 w 1013288"/>
                  <a:gd name="connsiteY4" fmla="*/ 0 h 147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3288" h="147229">
                    <a:moveTo>
                      <a:pt x="0" y="0"/>
                    </a:moveTo>
                    <a:cubicBezTo>
                      <a:pt x="0" y="0"/>
                      <a:pt x="24012" y="149657"/>
                      <a:pt x="359273" y="147199"/>
                    </a:cubicBezTo>
                    <a:cubicBezTo>
                      <a:pt x="694506" y="144742"/>
                      <a:pt x="962444" y="131579"/>
                      <a:pt x="962444" y="131579"/>
                    </a:cubicBezTo>
                    <a:lnTo>
                      <a:pt x="1013288" y="4530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191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8" name="任意多边形: 形状 957">
                <a:extLst>
                  <a:ext uri="{FF2B5EF4-FFF2-40B4-BE49-F238E27FC236}">
                    <a16:creationId xmlns:a16="http://schemas.microsoft.com/office/drawing/2014/main" id="{831DA70E-232A-D394-0B04-8E221386ED57}"/>
                  </a:ext>
                </a:extLst>
              </p:cNvPr>
              <p:cNvSpPr/>
              <p:nvPr/>
            </p:nvSpPr>
            <p:spPr>
              <a:xfrm rot="175401">
                <a:off x="6827425" y="-536809"/>
                <a:ext cx="22602" cy="983162"/>
              </a:xfrm>
              <a:custGeom>
                <a:avLst/>
                <a:gdLst>
                  <a:gd name="connsiteX0" fmla="*/ 0 w 22602"/>
                  <a:gd name="connsiteY0" fmla="*/ 0 h 983162"/>
                  <a:gd name="connsiteX1" fmla="*/ 22603 w 22602"/>
                  <a:gd name="connsiteY1" fmla="*/ 0 h 983162"/>
                  <a:gd name="connsiteX2" fmla="*/ 22603 w 22602"/>
                  <a:gd name="connsiteY2" fmla="*/ 983162 h 983162"/>
                  <a:gd name="connsiteX3" fmla="*/ 0 w 22602"/>
                  <a:gd name="connsiteY3" fmla="*/ 983162 h 983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602" h="983162">
                    <a:moveTo>
                      <a:pt x="0" y="0"/>
                    </a:moveTo>
                    <a:lnTo>
                      <a:pt x="22603" y="0"/>
                    </a:lnTo>
                    <a:lnTo>
                      <a:pt x="22603" y="983162"/>
                    </a:lnTo>
                    <a:lnTo>
                      <a:pt x="0" y="983162"/>
                    </a:lnTo>
                    <a:close/>
                  </a:path>
                </a:pathLst>
              </a:custGeom>
              <a:solidFill>
                <a:srgbClr val="29191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59" name="任意多边形: 形状 958">
              <a:extLst>
                <a:ext uri="{FF2B5EF4-FFF2-40B4-BE49-F238E27FC236}">
                  <a16:creationId xmlns:a16="http://schemas.microsoft.com/office/drawing/2014/main" id="{DCC9BE4E-463D-8EB0-AB3F-E915496FE4D1}"/>
                </a:ext>
              </a:extLst>
            </p:cNvPr>
            <p:cNvSpPr/>
            <p:nvPr/>
          </p:nvSpPr>
          <p:spPr>
            <a:xfrm>
              <a:off x="6865005" y="-407919"/>
              <a:ext cx="550992" cy="840581"/>
            </a:xfrm>
            <a:custGeom>
              <a:avLst/>
              <a:gdLst>
                <a:gd name="connsiteX0" fmla="*/ 20136 w 550992"/>
                <a:gd name="connsiteY0" fmla="*/ 0 h 840581"/>
                <a:gd name="connsiteX1" fmla="*/ 54178 w 550992"/>
                <a:gd name="connsiteY1" fmla="*/ 456733 h 840581"/>
                <a:gd name="connsiteX2" fmla="*/ 0 w 550992"/>
                <a:gd name="connsiteY2" fmla="*/ 821331 h 840581"/>
                <a:gd name="connsiteX3" fmla="*/ 259099 w 550992"/>
                <a:gd name="connsiteY3" fmla="*/ 759581 h 840581"/>
                <a:gd name="connsiteX4" fmla="*/ 550993 w 550992"/>
                <a:gd name="connsiteY4" fmla="*/ 840581 h 840581"/>
                <a:gd name="connsiteX5" fmla="*/ 216637 w 550992"/>
                <a:gd name="connsiteY5" fmla="*/ 259480 h 840581"/>
                <a:gd name="connsiteX6" fmla="*/ 20136 w 550992"/>
                <a:gd name="connsiteY6" fmla="*/ 0 h 840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0992" h="840581">
                  <a:moveTo>
                    <a:pt x="20136" y="0"/>
                  </a:moveTo>
                  <a:cubicBezTo>
                    <a:pt x="20136" y="0"/>
                    <a:pt x="57036" y="204806"/>
                    <a:pt x="54178" y="456733"/>
                  </a:cubicBezTo>
                  <a:cubicBezTo>
                    <a:pt x="52569" y="667845"/>
                    <a:pt x="0" y="821331"/>
                    <a:pt x="0" y="821331"/>
                  </a:cubicBezTo>
                  <a:cubicBezTo>
                    <a:pt x="0" y="821331"/>
                    <a:pt x="137674" y="759581"/>
                    <a:pt x="259099" y="759581"/>
                  </a:cubicBezTo>
                  <a:cubicBezTo>
                    <a:pt x="410756" y="759581"/>
                    <a:pt x="550993" y="840581"/>
                    <a:pt x="550993" y="840581"/>
                  </a:cubicBezTo>
                  <a:cubicBezTo>
                    <a:pt x="550993" y="840581"/>
                    <a:pt x="342852" y="438760"/>
                    <a:pt x="216637" y="259480"/>
                  </a:cubicBezTo>
                  <a:cubicBezTo>
                    <a:pt x="90411" y="80220"/>
                    <a:pt x="20136" y="0"/>
                    <a:pt x="20136" y="0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0" name="任意多边形: 形状 959">
              <a:extLst>
                <a:ext uri="{FF2B5EF4-FFF2-40B4-BE49-F238E27FC236}">
                  <a16:creationId xmlns:a16="http://schemas.microsoft.com/office/drawing/2014/main" id="{0EC5608A-B8B0-CB3F-CDE5-4D3D5C23E3F3}"/>
                </a:ext>
              </a:extLst>
            </p:cNvPr>
            <p:cNvSpPr/>
            <p:nvPr/>
          </p:nvSpPr>
          <p:spPr>
            <a:xfrm>
              <a:off x="6449020" y="-439961"/>
              <a:ext cx="364912" cy="856116"/>
            </a:xfrm>
            <a:custGeom>
              <a:avLst/>
              <a:gdLst>
                <a:gd name="connsiteX0" fmla="*/ 364912 w 364912"/>
                <a:gd name="connsiteY0" fmla="*/ 0 h 856116"/>
                <a:gd name="connsiteX1" fmla="*/ 161477 w 364912"/>
                <a:gd name="connsiteY1" fmla="*/ 542287 h 856116"/>
                <a:gd name="connsiteX2" fmla="*/ 0 w 364912"/>
                <a:gd name="connsiteY2" fmla="*/ 822227 h 856116"/>
                <a:gd name="connsiteX3" fmla="*/ 239077 w 364912"/>
                <a:gd name="connsiteY3" fmla="*/ 801843 h 856116"/>
                <a:gd name="connsiteX4" fmla="*/ 364903 w 364912"/>
                <a:gd name="connsiteY4" fmla="*/ 856117 h 856116"/>
                <a:gd name="connsiteX5" fmla="*/ 345700 w 364912"/>
                <a:gd name="connsiteY5" fmla="*/ 428054 h 856116"/>
                <a:gd name="connsiteX6" fmla="*/ 364912 w 364912"/>
                <a:gd name="connsiteY6" fmla="*/ 0 h 85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4912" h="856116">
                  <a:moveTo>
                    <a:pt x="364912" y="0"/>
                  </a:moveTo>
                  <a:cubicBezTo>
                    <a:pt x="364912" y="0"/>
                    <a:pt x="237687" y="352397"/>
                    <a:pt x="161477" y="542287"/>
                  </a:cubicBezTo>
                  <a:cubicBezTo>
                    <a:pt x="101270" y="681923"/>
                    <a:pt x="0" y="822227"/>
                    <a:pt x="0" y="822227"/>
                  </a:cubicBezTo>
                  <a:cubicBezTo>
                    <a:pt x="0" y="822227"/>
                    <a:pt x="166059" y="768753"/>
                    <a:pt x="239077" y="801843"/>
                  </a:cubicBezTo>
                  <a:cubicBezTo>
                    <a:pt x="312096" y="834942"/>
                    <a:pt x="364903" y="856117"/>
                    <a:pt x="364903" y="856117"/>
                  </a:cubicBezTo>
                  <a:cubicBezTo>
                    <a:pt x="364903" y="856117"/>
                    <a:pt x="336252" y="576272"/>
                    <a:pt x="345700" y="428054"/>
                  </a:cubicBezTo>
                  <a:cubicBezTo>
                    <a:pt x="355168" y="279835"/>
                    <a:pt x="364912" y="0"/>
                    <a:pt x="364912" y="0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1" name="任意多边形: 形状 960">
              <a:extLst>
                <a:ext uri="{FF2B5EF4-FFF2-40B4-BE49-F238E27FC236}">
                  <a16:creationId xmlns:a16="http://schemas.microsoft.com/office/drawing/2014/main" id="{A36FC8B4-0107-8ABC-1677-D41E248BF1A7}"/>
                </a:ext>
              </a:extLst>
            </p:cNvPr>
            <p:cNvSpPr/>
            <p:nvPr/>
          </p:nvSpPr>
          <p:spPr>
            <a:xfrm>
              <a:off x="6492844" y="-242298"/>
              <a:ext cx="279587" cy="592483"/>
            </a:xfrm>
            <a:custGeom>
              <a:avLst/>
              <a:gdLst>
                <a:gd name="connsiteX0" fmla="*/ 207140 w 279587"/>
                <a:gd name="connsiteY0" fmla="*/ 262804 h 592483"/>
                <a:gd name="connsiteX1" fmla="*/ 279587 w 279587"/>
                <a:gd name="connsiteY1" fmla="*/ 19698 h 592483"/>
                <a:gd name="connsiteX2" fmla="*/ 279587 w 279587"/>
                <a:gd name="connsiteY2" fmla="*/ 0 h 592483"/>
                <a:gd name="connsiteX3" fmla="*/ 146094 w 279587"/>
                <a:gd name="connsiteY3" fmla="*/ 342357 h 592483"/>
                <a:gd name="connsiteX4" fmla="*/ 0 w 279587"/>
                <a:gd name="connsiteY4" fmla="*/ 592483 h 592483"/>
                <a:gd name="connsiteX5" fmla="*/ 134274 w 279587"/>
                <a:gd name="connsiteY5" fmla="*/ 565547 h 592483"/>
                <a:gd name="connsiteX6" fmla="*/ 207140 w 279587"/>
                <a:gd name="connsiteY6" fmla="*/ 262804 h 592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9587" h="592483">
                  <a:moveTo>
                    <a:pt x="207140" y="262804"/>
                  </a:moveTo>
                  <a:cubicBezTo>
                    <a:pt x="222342" y="183651"/>
                    <a:pt x="251012" y="95650"/>
                    <a:pt x="279587" y="19698"/>
                  </a:cubicBezTo>
                  <a:lnTo>
                    <a:pt x="279587" y="0"/>
                  </a:lnTo>
                  <a:cubicBezTo>
                    <a:pt x="241487" y="105451"/>
                    <a:pt x="184413" y="246859"/>
                    <a:pt x="146094" y="342357"/>
                  </a:cubicBezTo>
                  <a:cubicBezTo>
                    <a:pt x="92307" y="467125"/>
                    <a:pt x="0" y="592483"/>
                    <a:pt x="0" y="592483"/>
                  </a:cubicBezTo>
                  <a:cubicBezTo>
                    <a:pt x="0" y="592483"/>
                    <a:pt x="69752" y="570338"/>
                    <a:pt x="134274" y="565547"/>
                  </a:cubicBezTo>
                  <a:cubicBezTo>
                    <a:pt x="145570" y="492557"/>
                    <a:pt x="176917" y="372904"/>
                    <a:pt x="207140" y="262804"/>
                  </a:cubicBezTo>
                  <a:close/>
                </a:path>
              </a:pathLst>
            </a:custGeom>
            <a:solidFill>
              <a:srgbClr val="D9D9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2" name="任意多边形: 形状 961">
              <a:extLst>
                <a:ext uri="{FF2B5EF4-FFF2-40B4-BE49-F238E27FC236}">
                  <a16:creationId xmlns:a16="http://schemas.microsoft.com/office/drawing/2014/main" id="{2A6C6640-EA1D-9F8B-18B7-2E6F42FBEC3B}"/>
                </a:ext>
              </a:extLst>
            </p:cNvPr>
            <p:cNvSpPr/>
            <p:nvPr/>
          </p:nvSpPr>
          <p:spPr>
            <a:xfrm>
              <a:off x="6865015" y="-400071"/>
              <a:ext cx="220980" cy="813482"/>
            </a:xfrm>
            <a:custGeom>
              <a:avLst/>
              <a:gdLst>
                <a:gd name="connsiteX0" fmla="*/ 0 w 220980"/>
                <a:gd name="connsiteY0" fmla="*/ 813483 h 813482"/>
                <a:gd name="connsiteX1" fmla="*/ 220980 w 220980"/>
                <a:gd name="connsiteY1" fmla="*/ 753618 h 813482"/>
                <a:gd name="connsiteX2" fmla="*/ 158477 w 220980"/>
                <a:gd name="connsiteY2" fmla="*/ 330727 h 813482"/>
                <a:gd name="connsiteX3" fmla="*/ 74190 w 220980"/>
                <a:gd name="connsiteY3" fmla="*/ 58693 h 813482"/>
                <a:gd name="connsiteX4" fmla="*/ 26832 w 220980"/>
                <a:gd name="connsiteY4" fmla="*/ 0 h 813482"/>
                <a:gd name="connsiteX5" fmla="*/ 24270 w 220980"/>
                <a:gd name="connsiteY5" fmla="*/ 17631 h 813482"/>
                <a:gd name="connsiteX6" fmla="*/ 54169 w 220980"/>
                <a:gd name="connsiteY6" fmla="*/ 448885 h 813482"/>
                <a:gd name="connsiteX7" fmla="*/ 0 w 220980"/>
                <a:gd name="connsiteY7" fmla="*/ 813483 h 813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0980" h="813482">
                  <a:moveTo>
                    <a:pt x="0" y="813483"/>
                  </a:moveTo>
                  <a:cubicBezTo>
                    <a:pt x="0" y="813483"/>
                    <a:pt x="110604" y="763905"/>
                    <a:pt x="220980" y="753618"/>
                  </a:cubicBezTo>
                  <a:cubicBezTo>
                    <a:pt x="219951" y="709222"/>
                    <a:pt x="212503" y="542439"/>
                    <a:pt x="158477" y="330727"/>
                  </a:cubicBezTo>
                  <a:cubicBezTo>
                    <a:pt x="127873" y="210769"/>
                    <a:pt x="97469" y="120272"/>
                    <a:pt x="74190" y="58693"/>
                  </a:cubicBezTo>
                  <a:cubicBezTo>
                    <a:pt x="51111" y="29185"/>
                    <a:pt x="35138" y="9858"/>
                    <a:pt x="26832" y="0"/>
                  </a:cubicBezTo>
                  <a:lnTo>
                    <a:pt x="24270" y="17631"/>
                  </a:lnTo>
                  <a:cubicBezTo>
                    <a:pt x="33823" y="79886"/>
                    <a:pt x="56426" y="249584"/>
                    <a:pt x="54169" y="448885"/>
                  </a:cubicBezTo>
                  <a:cubicBezTo>
                    <a:pt x="52559" y="659997"/>
                    <a:pt x="0" y="813483"/>
                    <a:pt x="0" y="813483"/>
                  </a:cubicBezTo>
                  <a:close/>
                </a:path>
              </a:pathLst>
            </a:custGeom>
            <a:solidFill>
              <a:srgbClr val="D9D9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3" name="任意多边形: 形状 962">
              <a:extLst>
                <a:ext uri="{FF2B5EF4-FFF2-40B4-BE49-F238E27FC236}">
                  <a16:creationId xmlns:a16="http://schemas.microsoft.com/office/drawing/2014/main" id="{37A1EEA6-FFDD-6416-131D-DAFF251733D7}"/>
                </a:ext>
              </a:extLst>
            </p:cNvPr>
            <p:cNvSpPr/>
            <p:nvPr/>
          </p:nvSpPr>
          <p:spPr>
            <a:xfrm>
              <a:off x="6857433" y="-560638"/>
              <a:ext cx="251786" cy="102398"/>
            </a:xfrm>
            <a:custGeom>
              <a:avLst/>
              <a:gdLst>
                <a:gd name="connsiteX0" fmla="*/ 7582 w 251786"/>
                <a:gd name="connsiteY0" fmla="*/ 35847 h 102398"/>
                <a:gd name="connsiteX1" fmla="*/ 152209 w 251786"/>
                <a:gd name="connsiteY1" fmla="*/ 5815 h 102398"/>
                <a:gd name="connsiteX2" fmla="*/ 250879 w 251786"/>
                <a:gd name="connsiteY2" fmla="*/ 35847 h 102398"/>
                <a:gd name="connsiteX3" fmla="*/ 206578 w 251786"/>
                <a:gd name="connsiteY3" fmla="*/ 65642 h 102398"/>
                <a:gd name="connsiteX4" fmla="*/ 244592 w 251786"/>
                <a:gd name="connsiteY4" fmla="*/ 91902 h 102398"/>
                <a:gd name="connsiteX5" fmla="*/ 73485 w 251786"/>
                <a:gd name="connsiteY5" fmla="*/ 77205 h 102398"/>
                <a:gd name="connsiteX6" fmla="*/ 0 w 251786"/>
                <a:gd name="connsiteY6" fmla="*/ 102398 h 102398"/>
                <a:gd name="connsiteX7" fmla="*/ 7582 w 251786"/>
                <a:gd name="connsiteY7" fmla="*/ 35847 h 102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786" h="102398">
                  <a:moveTo>
                    <a:pt x="7582" y="35847"/>
                  </a:moveTo>
                  <a:cubicBezTo>
                    <a:pt x="7582" y="35847"/>
                    <a:pt x="94478" y="-17274"/>
                    <a:pt x="152209" y="5815"/>
                  </a:cubicBezTo>
                  <a:cubicBezTo>
                    <a:pt x="209950" y="28913"/>
                    <a:pt x="242487" y="34380"/>
                    <a:pt x="250879" y="35847"/>
                  </a:cubicBezTo>
                  <a:cubicBezTo>
                    <a:pt x="259280" y="37305"/>
                    <a:pt x="206578" y="65642"/>
                    <a:pt x="206578" y="65642"/>
                  </a:cubicBezTo>
                  <a:lnTo>
                    <a:pt x="244592" y="91902"/>
                  </a:lnTo>
                  <a:cubicBezTo>
                    <a:pt x="244592" y="91902"/>
                    <a:pt x="124920" y="54107"/>
                    <a:pt x="73485" y="77205"/>
                  </a:cubicBezTo>
                  <a:cubicBezTo>
                    <a:pt x="22041" y="100293"/>
                    <a:pt x="0" y="102398"/>
                    <a:pt x="0" y="102398"/>
                  </a:cubicBezTo>
                  <a:lnTo>
                    <a:pt x="7582" y="35847"/>
                  </a:lnTo>
                  <a:close/>
                </a:path>
              </a:pathLst>
            </a:custGeom>
            <a:solidFill>
              <a:srgbClr val="F945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25" name="图形 891">
            <a:extLst>
              <a:ext uri="{FF2B5EF4-FFF2-40B4-BE49-F238E27FC236}">
                <a16:creationId xmlns:a16="http://schemas.microsoft.com/office/drawing/2014/main" id="{5827A8A1-EF04-4990-3E2C-21471E413629}"/>
              </a:ext>
            </a:extLst>
          </p:cNvPr>
          <p:cNvGrpSpPr/>
          <p:nvPr/>
        </p:nvGrpSpPr>
        <p:grpSpPr>
          <a:xfrm>
            <a:off x="8513641" y="5739385"/>
            <a:ext cx="774896" cy="697944"/>
            <a:chOff x="6423340" y="1656728"/>
            <a:chExt cx="774896" cy="697944"/>
          </a:xfrm>
        </p:grpSpPr>
        <p:sp>
          <p:nvSpPr>
            <p:cNvPr id="1026" name="任意多边形: 形状 1025">
              <a:extLst>
                <a:ext uri="{FF2B5EF4-FFF2-40B4-BE49-F238E27FC236}">
                  <a16:creationId xmlns:a16="http://schemas.microsoft.com/office/drawing/2014/main" id="{DE43B506-1B79-A79D-1CA1-496E508C1D79}"/>
                </a:ext>
              </a:extLst>
            </p:cNvPr>
            <p:cNvSpPr/>
            <p:nvPr/>
          </p:nvSpPr>
          <p:spPr>
            <a:xfrm>
              <a:off x="6423340" y="2199663"/>
              <a:ext cx="745559" cy="155009"/>
            </a:xfrm>
            <a:custGeom>
              <a:avLst/>
              <a:gdLst>
                <a:gd name="connsiteX0" fmla="*/ 745560 w 745559"/>
                <a:gd name="connsiteY0" fmla="*/ 77505 h 155009"/>
                <a:gd name="connsiteX1" fmla="*/ 372780 w 745559"/>
                <a:gd name="connsiteY1" fmla="*/ 155010 h 155009"/>
                <a:gd name="connsiteX2" fmla="*/ 0 w 745559"/>
                <a:gd name="connsiteY2" fmla="*/ 77505 h 155009"/>
                <a:gd name="connsiteX3" fmla="*/ 372780 w 745559"/>
                <a:gd name="connsiteY3" fmla="*/ 0 h 155009"/>
                <a:gd name="connsiteX4" fmla="*/ 745560 w 745559"/>
                <a:gd name="connsiteY4" fmla="*/ 77505 h 155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559" h="155009">
                  <a:moveTo>
                    <a:pt x="745560" y="77505"/>
                  </a:moveTo>
                  <a:cubicBezTo>
                    <a:pt x="745560" y="120310"/>
                    <a:pt x="578661" y="155010"/>
                    <a:pt x="372780" y="155010"/>
                  </a:cubicBezTo>
                  <a:cubicBezTo>
                    <a:pt x="166899" y="155010"/>
                    <a:pt x="0" y="120310"/>
                    <a:pt x="0" y="77505"/>
                  </a:cubicBezTo>
                  <a:cubicBezTo>
                    <a:pt x="0" y="34700"/>
                    <a:pt x="166899" y="0"/>
                    <a:pt x="372780" y="0"/>
                  </a:cubicBezTo>
                  <a:cubicBezTo>
                    <a:pt x="578661" y="0"/>
                    <a:pt x="745560" y="34700"/>
                    <a:pt x="745560" y="77505"/>
                  </a:cubicBezTo>
                  <a:close/>
                </a:path>
              </a:pathLst>
            </a:custGeom>
            <a:solidFill>
              <a:srgbClr val="A59953">
                <a:alpha val="6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7" name="任意多边形: 形状 1026">
              <a:extLst>
                <a:ext uri="{FF2B5EF4-FFF2-40B4-BE49-F238E27FC236}">
                  <a16:creationId xmlns:a16="http://schemas.microsoft.com/office/drawing/2014/main" id="{2F5EE940-9A39-FDE6-5C8E-96920CAD21A4}"/>
                </a:ext>
              </a:extLst>
            </p:cNvPr>
            <p:cNvSpPr/>
            <p:nvPr/>
          </p:nvSpPr>
          <p:spPr>
            <a:xfrm>
              <a:off x="6555700" y="1656757"/>
              <a:ext cx="642537" cy="642537"/>
            </a:xfrm>
            <a:custGeom>
              <a:avLst/>
              <a:gdLst>
                <a:gd name="connsiteX0" fmla="*/ 642538 w 642537"/>
                <a:gd name="connsiteY0" fmla="*/ 321269 h 642537"/>
                <a:gd name="connsiteX1" fmla="*/ 321269 w 642537"/>
                <a:gd name="connsiteY1" fmla="*/ 642538 h 642537"/>
                <a:gd name="connsiteX2" fmla="*/ 0 w 642537"/>
                <a:gd name="connsiteY2" fmla="*/ 321269 h 642537"/>
                <a:gd name="connsiteX3" fmla="*/ 321269 w 642537"/>
                <a:gd name="connsiteY3" fmla="*/ 0 h 642537"/>
                <a:gd name="connsiteX4" fmla="*/ 642538 w 642537"/>
                <a:gd name="connsiteY4" fmla="*/ 321269 h 642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537" h="642537">
                  <a:moveTo>
                    <a:pt x="642538" y="321269"/>
                  </a:moveTo>
                  <a:cubicBezTo>
                    <a:pt x="642538" y="498701"/>
                    <a:pt x="498701" y="642538"/>
                    <a:pt x="321269" y="642538"/>
                  </a:cubicBezTo>
                  <a:cubicBezTo>
                    <a:pt x="143837" y="642538"/>
                    <a:pt x="0" y="498701"/>
                    <a:pt x="0" y="321269"/>
                  </a:cubicBezTo>
                  <a:cubicBezTo>
                    <a:pt x="0" y="143837"/>
                    <a:pt x="143837" y="0"/>
                    <a:pt x="321269" y="0"/>
                  </a:cubicBezTo>
                  <a:cubicBezTo>
                    <a:pt x="498701" y="0"/>
                    <a:pt x="642538" y="143837"/>
                    <a:pt x="642538" y="32126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028" name="图形 891">
              <a:extLst>
                <a:ext uri="{FF2B5EF4-FFF2-40B4-BE49-F238E27FC236}">
                  <a16:creationId xmlns:a16="http://schemas.microsoft.com/office/drawing/2014/main" id="{32B8380F-2369-05B0-2FE1-ED07E16886C6}"/>
                </a:ext>
              </a:extLst>
            </p:cNvPr>
            <p:cNvGrpSpPr/>
            <p:nvPr/>
          </p:nvGrpSpPr>
          <p:grpSpPr>
            <a:xfrm>
              <a:off x="6565977" y="1656728"/>
              <a:ext cx="626164" cy="625697"/>
              <a:chOff x="6565977" y="1656728"/>
              <a:chExt cx="626164" cy="625697"/>
            </a:xfrm>
            <a:solidFill>
              <a:srgbClr val="16A7CA"/>
            </a:solidFill>
          </p:grpSpPr>
          <p:sp>
            <p:nvSpPr>
              <p:cNvPr id="1029" name="任意多边形: 形状 1028">
                <a:extLst>
                  <a:ext uri="{FF2B5EF4-FFF2-40B4-BE49-F238E27FC236}">
                    <a16:creationId xmlns:a16="http://schemas.microsoft.com/office/drawing/2014/main" id="{383E98FF-D0A6-7C98-C455-90694095537E}"/>
                  </a:ext>
                </a:extLst>
              </p:cNvPr>
              <p:cNvSpPr/>
              <p:nvPr/>
            </p:nvSpPr>
            <p:spPr>
              <a:xfrm>
                <a:off x="6945558" y="1774250"/>
                <a:ext cx="246583" cy="303788"/>
              </a:xfrm>
              <a:custGeom>
                <a:avLst/>
                <a:gdLst>
                  <a:gd name="connsiteX0" fmla="*/ 15697 w 246583"/>
                  <a:gd name="connsiteY0" fmla="*/ 19867 h 303788"/>
                  <a:gd name="connsiteX1" fmla="*/ 0 w 246583"/>
                  <a:gd name="connsiteY1" fmla="*/ 44070 h 303788"/>
                  <a:gd name="connsiteX2" fmla="*/ 171022 w 246583"/>
                  <a:gd name="connsiteY2" fmla="*/ 162733 h 303788"/>
                  <a:gd name="connsiteX3" fmla="*/ 230515 w 246583"/>
                  <a:gd name="connsiteY3" fmla="*/ 303789 h 303788"/>
                  <a:gd name="connsiteX4" fmla="*/ 235820 w 246583"/>
                  <a:gd name="connsiteY4" fmla="*/ 121470 h 303788"/>
                  <a:gd name="connsiteX5" fmla="*/ 222057 w 246583"/>
                  <a:gd name="connsiteY5" fmla="*/ 80913 h 303788"/>
                  <a:gd name="connsiteX6" fmla="*/ 15697 w 246583"/>
                  <a:gd name="connsiteY6" fmla="*/ 19867 h 303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6583" h="303788">
                    <a:moveTo>
                      <a:pt x="15697" y="19867"/>
                    </a:moveTo>
                    <a:lnTo>
                      <a:pt x="0" y="44070"/>
                    </a:lnTo>
                    <a:cubicBezTo>
                      <a:pt x="0" y="44070"/>
                      <a:pt x="63932" y="28087"/>
                      <a:pt x="171022" y="162733"/>
                    </a:cubicBezTo>
                    <a:cubicBezTo>
                      <a:pt x="209064" y="209700"/>
                      <a:pt x="225447" y="259021"/>
                      <a:pt x="230515" y="303789"/>
                    </a:cubicBezTo>
                    <a:cubicBezTo>
                      <a:pt x="249269" y="246753"/>
                      <a:pt x="252346" y="183831"/>
                      <a:pt x="235820" y="121470"/>
                    </a:cubicBezTo>
                    <a:cubicBezTo>
                      <a:pt x="232105" y="107449"/>
                      <a:pt x="227438" y="93953"/>
                      <a:pt x="222057" y="80913"/>
                    </a:cubicBezTo>
                    <a:cubicBezTo>
                      <a:pt x="110347" y="-53199"/>
                      <a:pt x="15697" y="19867"/>
                      <a:pt x="15697" y="19867"/>
                    </a:cubicBezTo>
                    <a:close/>
                  </a:path>
                </a:pathLst>
              </a:custGeom>
              <a:solidFill>
                <a:srgbClr val="16A7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0" name="任意多边形: 形状 1029">
                <a:extLst>
                  <a:ext uri="{FF2B5EF4-FFF2-40B4-BE49-F238E27FC236}">
                    <a16:creationId xmlns:a16="http://schemas.microsoft.com/office/drawing/2014/main" id="{0CE50BEB-D31F-122E-D436-5EB915D32D0E}"/>
                  </a:ext>
                </a:extLst>
              </p:cNvPr>
              <p:cNvSpPr/>
              <p:nvPr/>
            </p:nvSpPr>
            <p:spPr>
              <a:xfrm>
                <a:off x="6870977" y="1656728"/>
                <a:ext cx="92144" cy="130568"/>
              </a:xfrm>
              <a:custGeom>
                <a:avLst/>
                <a:gdLst>
                  <a:gd name="connsiteX0" fmla="*/ 52388 w 92144"/>
                  <a:gd name="connsiteY0" fmla="*/ 130569 h 130568"/>
                  <a:gd name="connsiteX1" fmla="*/ 76743 w 92144"/>
                  <a:gd name="connsiteY1" fmla="*/ 124120 h 130568"/>
                  <a:gd name="connsiteX2" fmla="*/ 89373 w 92144"/>
                  <a:gd name="connsiteY2" fmla="*/ 12725 h 130568"/>
                  <a:gd name="connsiteX3" fmla="*/ 0 w 92144"/>
                  <a:gd name="connsiteY3" fmla="*/ 0 h 130568"/>
                  <a:gd name="connsiteX4" fmla="*/ 31375 w 92144"/>
                  <a:gd name="connsiteY4" fmla="*/ 46130 h 130568"/>
                  <a:gd name="connsiteX5" fmla="*/ 52388 w 92144"/>
                  <a:gd name="connsiteY5" fmla="*/ 130569 h 130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2144" h="130568">
                    <a:moveTo>
                      <a:pt x="52388" y="130569"/>
                    </a:moveTo>
                    <a:lnTo>
                      <a:pt x="76743" y="124120"/>
                    </a:lnTo>
                    <a:cubicBezTo>
                      <a:pt x="76743" y="124120"/>
                      <a:pt x="99974" y="64999"/>
                      <a:pt x="89373" y="12725"/>
                    </a:cubicBezTo>
                    <a:cubicBezTo>
                      <a:pt x="60665" y="4372"/>
                      <a:pt x="30613" y="-19"/>
                      <a:pt x="0" y="0"/>
                    </a:cubicBezTo>
                    <a:cubicBezTo>
                      <a:pt x="12830" y="13449"/>
                      <a:pt x="24136" y="28880"/>
                      <a:pt x="31375" y="46130"/>
                    </a:cubicBezTo>
                    <a:cubicBezTo>
                      <a:pt x="53092" y="98555"/>
                      <a:pt x="52388" y="130569"/>
                      <a:pt x="52388" y="130569"/>
                    </a:cubicBezTo>
                    <a:close/>
                  </a:path>
                </a:pathLst>
              </a:custGeom>
              <a:solidFill>
                <a:srgbClr val="16A7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1" name="任意多边形: 形状 1030">
                <a:extLst>
                  <a:ext uri="{FF2B5EF4-FFF2-40B4-BE49-F238E27FC236}">
                    <a16:creationId xmlns:a16="http://schemas.microsoft.com/office/drawing/2014/main" id="{DEE071BD-C5CD-697A-8AB6-0781A050C9E5}"/>
                  </a:ext>
                </a:extLst>
              </p:cNvPr>
              <p:cNvSpPr/>
              <p:nvPr/>
            </p:nvSpPr>
            <p:spPr>
              <a:xfrm>
                <a:off x="6565977" y="1740236"/>
                <a:ext cx="341223" cy="136501"/>
              </a:xfrm>
              <a:custGeom>
                <a:avLst/>
                <a:gdLst>
                  <a:gd name="connsiteX0" fmla="*/ 0 w 341223"/>
                  <a:gd name="connsiteY0" fmla="*/ 136501 h 136501"/>
                  <a:gd name="connsiteX1" fmla="*/ 220847 w 341223"/>
                  <a:gd name="connsiteY1" fmla="*/ 76436 h 136501"/>
                  <a:gd name="connsiteX2" fmla="*/ 339957 w 341223"/>
                  <a:gd name="connsiteY2" fmla="*/ 97953 h 136501"/>
                  <a:gd name="connsiteX3" fmla="*/ 341224 w 341223"/>
                  <a:gd name="connsiteY3" fmla="*/ 61644 h 136501"/>
                  <a:gd name="connsiteX4" fmla="*/ 144494 w 341223"/>
                  <a:gd name="connsiteY4" fmla="*/ 65 h 136501"/>
                  <a:gd name="connsiteX5" fmla="*/ 82887 w 341223"/>
                  <a:gd name="connsiteY5" fmla="*/ 5494 h 136501"/>
                  <a:gd name="connsiteX6" fmla="*/ 0 w 341223"/>
                  <a:gd name="connsiteY6" fmla="*/ 136501 h 136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1223" h="136501">
                    <a:moveTo>
                      <a:pt x="0" y="136501"/>
                    </a:moveTo>
                    <a:cubicBezTo>
                      <a:pt x="72142" y="107688"/>
                      <a:pt x="131655" y="78685"/>
                      <a:pt x="220847" y="76436"/>
                    </a:cubicBezTo>
                    <a:cubicBezTo>
                      <a:pt x="313973" y="74093"/>
                      <a:pt x="339957" y="97953"/>
                      <a:pt x="339957" y="97953"/>
                    </a:cubicBezTo>
                    <a:lnTo>
                      <a:pt x="341224" y="61644"/>
                    </a:lnTo>
                    <a:cubicBezTo>
                      <a:pt x="341224" y="61644"/>
                      <a:pt x="265243" y="-2316"/>
                      <a:pt x="144494" y="65"/>
                    </a:cubicBezTo>
                    <a:cubicBezTo>
                      <a:pt x="124425" y="475"/>
                      <a:pt x="103575" y="2484"/>
                      <a:pt x="82887" y="5494"/>
                    </a:cubicBezTo>
                    <a:cubicBezTo>
                      <a:pt x="44968" y="41794"/>
                      <a:pt x="16545" y="86885"/>
                      <a:pt x="0" y="136501"/>
                    </a:cubicBezTo>
                    <a:close/>
                  </a:path>
                </a:pathLst>
              </a:custGeom>
              <a:solidFill>
                <a:srgbClr val="16A7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2" name="任意多边形: 形状 1031">
                <a:extLst>
                  <a:ext uri="{FF2B5EF4-FFF2-40B4-BE49-F238E27FC236}">
                    <a16:creationId xmlns:a16="http://schemas.microsoft.com/office/drawing/2014/main" id="{B3E55554-12E2-9249-EF3C-DF815036A20E}"/>
                  </a:ext>
                </a:extLst>
              </p:cNvPr>
              <p:cNvSpPr/>
              <p:nvPr/>
            </p:nvSpPr>
            <p:spPr>
              <a:xfrm>
                <a:off x="6589390" y="1856715"/>
                <a:ext cx="348976" cy="397430"/>
              </a:xfrm>
              <a:custGeom>
                <a:avLst/>
                <a:gdLst>
                  <a:gd name="connsiteX0" fmla="*/ 117319 w 348976"/>
                  <a:gd name="connsiteY0" fmla="*/ 397430 h 397430"/>
                  <a:gd name="connsiteX1" fmla="*/ 256756 w 348976"/>
                  <a:gd name="connsiteY1" fmla="*/ 206454 h 397430"/>
                  <a:gd name="connsiteX2" fmla="*/ 348977 w 348976"/>
                  <a:gd name="connsiteY2" fmla="*/ 21650 h 397430"/>
                  <a:gd name="connsiteX3" fmla="*/ 332346 w 348976"/>
                  <a:gd name="connsiteY3" fmla="*/ 0 h 397430"/>
                  <a:gd name="connsiteX4" fmla="*/ 104204 w 348976"/>
                  <a:gd name="connsiteY4" fmla="*/ 152667 h 397430"/>
                  <a:gd name="connsiteX5" fmla="*/ 0 w 348976"/>
                  <a:gd name="connsiteY5" fmla="*/ 276263 h 397430"/>
                  <a:gd name="connsiteX6" fmla="*/ 117319 w 348976"/>
                  <a:gd name="connsiteY6" fmla="*/ 397430 h 397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8976" h="397430">
                    <a:moveTo>
                      <a:pt x="117319" y="397430"/>
                    </a:moveTo>
                    <a:cubicBezTo>
                      <a:pt x="161934" y="339643"/>
                      <a:pt x="222514" y="259385"/>
                      <a:pt x="256756" y="206454"/>
                    </a:cubicBezTo>
                    <a:cubicBezTo>
                      <a:pt x="315554" y="115576"/>
                      <a:pt x="348977" y="21650"/>
                      <a:pt x="348977" y="21650"/>
                    </a:cubicBezTo>
                    <a:lnTo>
                      <a:pt x="332346" y="0"/>
                    </a:lnTo>
                    <a:cubicBezTo>
                      <a:pt x="332346" y="0"/>
                      <a:pt x="182194" y="86887"/>
                      <a:pt x="104204" y="152667"/>
                    </a:cubicBezTo>
                    <a:cubicBezTo>
                      <a:pt x="47463" y="200520"/>
                      <a:pt x="19860" y="242611"/>
                      <a:pt x="0" y="276263"/>
                    </a:cubicBezTo>
                    <a:cubicBezTo>
                      <a:pt x="27994" y="327241"/>
                      <a:pt x="68904" y="368655"/>
                      <a:pt x="117319" y="397430"/>
                    </a:cubicBezTo>
                    <a:close/>
                  </a:path>
                </a:pathLst>
              </a:custGeom>
              <a:solidFill>
                <a:srgbClr val="16A7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3" name="任意多边形: 形状 1032">
                <a:extLst>
                  <a:ext uri="{FF2B5EF4-FFF2-40B4-BE49-F238E27FC236}">
                    <a16:creationId xmlns:a16="http://schemas.microsoft.com/office/drawing/2014/main" id="{F1260B83-F2B5-C7D7-DF64-AE5A58B17A70}"/>
                  </a:ext>
                </a:extLst>
              </p:cNvPr>
              <p:cNvSpPr/>
              <p:nvPr/>
            </p:nvSpPr>
            <p:spPr>
              <a:xfrm>
                <a:off x="6959522" y="1864497"/>
                <a:ext cx="130381" cy="417927"/>
              </a:xfrm>
              <a:custGeom>
                <a:avLst/>
                <a:gdLst>
                  <a:gd name="connsiteX0" fmla="*/ 126673 w 130381"/>
                  <a:gd name="connsiteY0" fmla="*/ 351872 h 417927"/>
                  <a:gd name="connsiteX1" fmla="*/ 127597 w 130381"/>
                  <a:gd name="connsiteY1" fmla="*/ 235010 h 417927"/>
                  <a:gd name="connsiteX2" fmla="*/ 24574 w 130381"/>
                  <a:gd name="connsiteY2" fmla="*/ 0 h 417927"/>
                  <a:gd name="connsiteX3" fmla="*/ 0 w 130381"/>
                  <a:gd name="connsiteY3" fmla="*/ 6505 h 417927"/>
                  <a:gd name="connsiteX4" fmla="*/ 41348 w 130381"/>
                  <a:gd name="connsiteY4" fmla="*/ 249707 h 417927"/>
                  <a:gd name="connsiteX5" fmla="*/ 13811 w 130381"/>
                  <a:gd name="connsiteY5" fmla="*/ 417928 h 417927"/>
                  <a:gd name="connsiteX6" fmla="*/ 126673 w 130381"/>
                  <a:gd name="connsiteY6" fmla="*/ 351872 h 417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381" h="417927">
                    <a:moveTo>
                      <a:pt x="126673" y="351872"/>
                    </a:moveTo>
                    <a:cubicBezTo>
                      <a:pt x="130588" y="320078"/>
                      <a:pt x="132159" y="280692"/>
                      <a:pt x="127597" y="235010"/>
                    </a:cubicBezTo>
                    <a:cubicBezTo>
                      <a:pt x="114776" y="106918"/>
                      <a:pt x="24574" y="0"/>
                      <a:pt x="24574" y="0"/>
                    </a:cubicBezTo>
                    <a:lnTo>
                      <a:pt x="0" y="6505"/>
                    </a:lnTo>
                    <a:cubicBezTo>
                      <a:pt x="0" y="6505"/>
                      <a:pt x="37681" y="80610"/>
                      <a:pt x="41348" y="249707"/>
                    </a:cubicBezTo>
                    <a:cubicBezTo>
                      <a:pt x="42901" y="321421"/>
                      <a:pt x="29956" y="376971"/>
                      <a:pt x="13811" y="417928"/>
                    </a:cubicBezTo>
                    <a:cubicBezTo>
                      <a:pt x="56750" y="403517"/>
                      <a:pt x="94812" y="380724"/>
                      <a:pt x="126673" y="351872"/>
                    </a:cubicBezTo>
                    <a:close/>
                  </a:path>
                </a:pathLst>
              </a:custGeom>
              <a:solidFill>
                <a:srgbClr val="16A7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034" name="任意多边形: 形状 1033">
              <a:extLst>
                <a:ext uri="{FF2B5EF4-FFF2-40B4-BE49-F238E27FC236}">
                  <a16:creationId xmlns:a16="http://schemas.microsoft.com/office/drawing/2014/main" id="{0563FD96-6E14-174B-32F1-0AC690534AC5}"/>
                </a:ext>
              </a:extLst>
            </p:cNvPr>
            <p:cNvSpPr/>
            <p:nvPr/>
          </p:nvSpPr>
          <p:spPr>
            <a:xfrm>
              <a:off x="6549471" y="1692076"/>
              <a:ext cx="326811" cy="607221"/>
            </a:xfrm>
            <a:custGeom>
              <a:avLst/>
              <a:gdLst>
                <a:gd name="connsiteX0" fmla="*/ 121491 w 326811"/>
                <a:gd name="connsiteY0" fmla="*/ 342176 h 607221"/>
                <a:gd name="connsiteX1" fmla="*/ 174888 w 326811"/>
                <a:gd name="connsiteY1" fmla="*/ 0 h 607221"/>
                <a:gd name="connsiteX2" fmla="*/ 10791 w 326811"/>
                <a:gd name="connsiteY2" fmla="*/ 368256 h 607221"/>
                <a:gd name="connsiteX3" fmla="*/ 326812 w 326811"/>
                <a:gd name="connsiteY3" fmla="*/ 607171 h 607221"/>
                <a:gd name="connsiteX4" fmla="*/ 121491 w 326811"/>
                <a:gd name="connsiteY4" fmla="*/ 342176 h 607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6811" h="607221">
                  <a:moveTo>
                    <a:pt x="121491" y="342176"/>
                  </a:moveTo>
                  <a:cubicBezTo>
                    <a:pt x="89353" y="220904"/>
                    <a:pt x="112318" y="98022"/>
                    <a:pt x="174888" y="0"/>
                  </a:cubicBezTo>
                  <a:cubicBezTo>
                    <a:pt x="43138" y="67323"/>
                    <a:pt x="-28642" y="219399"/>
                    <a:pt x="10791" y="368256"/>
                  </a:cubicBezTo>
                  <a:cubicBezTo>
                    <a:pt x="49453" y="514093"/>
                    <a:pt x="182422" y="609743"/>
                    <a:pt x="326812" y="607171"/>
                  </a:cubicBezTo>
                  <a:cubicBezTo>
                    <a:pt x="228952" y="552155"/>
                    <a:pt x="152514" y="459257"/>
                    <a:pt x="121491" y="342176"/>
                  </a:cubicBezTo>
                  <a:close/>
                </a:path>
              </a:pathLst>
            </a:custGeom>
            <a:solidFill>
              <a:srgbClr val="C5D0D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035" name="图形 891">
              <a:extLst>
                <a:ext uri="{FF2B5EF4-FFF2-40B4-BE49-F238E27FC236}">
                  <a16:creationId xmlns:a16="http://schemas.microsoft.com/office/drawing/2014/main" id="{5BDC84E7-7BCF-16DB-A23F-F97BD25A2563}"/>
                </a:ext>
              </a:extLst>
            </p:cNvPr>
            <p:cNvGrpSpPr/>
            <p:nvPr/>
          </p:nvGrpSpPr>
          <p:grpSpPr>
            <a:xfrm>
              <a:off x="6566006" y="1740805"/>
              <a:ext cx="186232" cy="513311"/>
              <a:chOff x="6566006" y="1740805"/>
              <a:chExt cx="186232" cy="513311"/>
            </a:xfrm>
            <a:solidFill>
              <a:srgbClr val="0486AD"/>
            </a:solidFill>
          </p:grpSpPr>
          <p:sp>
            <p:nvSpPr>
              <p:cNvPr id="1036" name="任意多边形: 形状 1035">
                <a:extLst>
                  <a:ext uri="{FF2B5EF4-FFF2-40B4-BE49-F238E27FC236}">
                    <a16:creationId xmlns:a16="http://schemas.microsoft.com/office/drawing/2014/main" id="{18FA63C7-99B0-0EDC-0669-A48E882DFEBC}"/>
                  </a:ext>
                </a:extLst>
              </p:cNvPr>
              <p:cNvSpPr/>
              <p:nvPr/>
            </p:nvSpPr>
            <p:spPr>
              <a:xfrm>
                <a:off x="6589380" y="2031375"/>
                <a:ext cx="162858" cy="222742"/>
              </a:xfrm>
              <a:custGeom>
                <a:avLst/>
                <a:gdLst>
                  <a:gd name="connsiteX0" fmla="*/ 162859 w 162858"/>
                  <a:gd name="connsiteY0" fmla="*/ 163097 h 222742"/>
                  <a:gd name="connsiteX1" fmla="*/ 81582 w 162858"/>
                  <a:gd name="connsiteY1" fmla="*/ 2886 h 222742"/>
                  <a:gd name="connsiteX2" fmla="*/ 80905 w 162858"/>
                  <a:gd name="connsiteY2" fmla="*/ 0 h 222742"/>
                  <a:gd name="connsiteX3" fmla="*/ 0 w 162858"/>
                  <a:gd name="connsiteY3" fmla="*/ 101594 h 222742"/>
                  <a:gd name="connsiteX4" fmla="*/ 114 w 162858"/>
                  <a:gd name="connsiteY4" fmla="*/ 101794 h 222742"/>
                  <a:gd name="connsiteX5" fmla="*/ 11020 w 162858"/>
                  <a:gd name="connsiteY5" fmla="*/ 120120 h 222742"/>
                  <a:gd name="connsiteX6" fmla="*/ 11259 w 162858"/>
                  <a:gd name="connsiteY6" fmla="*/ 120501 h 222742"/>
                  <a:gd name="connsiteX7" fmla="*/ 36204 w 162858"/>
                  <a:gd name="connsiteY7" fmla="*/ 154172 h 222742"/>
                  <a:gd name="connsiteX8" fmla="*/ 37157 w 162858"/>
                  <a:gd name="connsiteY8" fmla="*/ 155286 h 222742"/>
                  <a:gd name="connsiteX9" fmla="*/ 65799 w 162858"/>
                  <a:gd name="connsiteY9" fmla="*/ 184718 h 222742"/>
                  <a:gd name="connsiteX10" fmla="*/ 66627 w 162858"/>
                  <a:gd name="connsiteY10" fmla="*/ 185481 h 222742"/>
                  <a:gd name="connsiteX11" fmla="*/ 81915 w 162858"/>
                  <a:gd name="connsiteY11" fmla="*/ 198358 h 222742"/>
                  <a:gd name="connsiteX12" fmla="*/ 83439 w 162858"/>
                  <a:gd name="connsiteY12" fmla="*/ 199559 h 222742"/>
                  <a:gd name="connsiteX13" fmla="*/ 116091 w 162858"/>
                  <a:gd name="connsiteY13" fmla="*/ 221981 h 222742"/>
                  <a:gd name="connsiteX14" fmla="*/ 117367 w 162858"/>
                  <a:gd name="connsiteY14" fmla="*/ 222742 h 222742"/>
                  <a:gd name="connsiteX15" fmla="*/ 162859 w 162858"/>
                  <a:gd name="connsiteY15" fmla="*/ 163097 h 222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62858" h="222742">
                    <a:moveTo>
                      <a:pt x="162859" y="163097"/>
                    </a:moveTo>
                    <a:cubicBezTo>
                      <a:pt x="125863" y="117386"/>
                      <a:pt x="97622" y="63398"/>
                      <a:pt x="81582" y="2886"/>
                    </a:cubicBezTo>
                    <a:cubicBezTo>
                      <a:pt x="81334" y="1915"/>
                      <a:pt x="81153" y="962"/>
                      <a:pt x="80905" y="0"/>
                    </a:cubicBezTo>
                    <a:cubicBezTo>
                      <a:pt x="40519" y="39796"/>
                      <a:pt x="16840" y="73066"/>
                      <a:pt x="0" y="101594"/>
                    </a:cubicBezTo>
                    <a:cubicBezTo>
                      <a:pt x="38" y="101670"/>
                      <a:pt x="76" y="101746"/>
                      <a:pt x="114" y="101794"/>
                    </a:cubicBezTo>
                    <a:cubicBezTo>
                      <a:pt x="3553" y="108052"/>
                      <a:pt x="7191" y="114158"/>
                      <a:pt x="11020" y="120120"/>
                    </a:cubicBezTo>
                    <a:cubicBezTo>
                      <a:pt x="11097" y="120253"/>
                      <a:pt x="11182" y="120368"/>
                      <a:pt x="11259" y="120501"/>
                    </a:cubicBezTo>
                    <a:cubicBezTo>
                      <a:pt x="18869" y="132341"/>
                      <a:pt x="27222" y="143570"/>
                      <a:pt x="36204" y="154172"/>
                    </a:cubicBezTo>
                    <a:cubicBezTo>
                      <a:pt x="36519" y="154543"/>
                      <a:pt x="36833" y="154915"/>
                      <a:pt x="37157" y="155286"/>
                    </a:cubicBezTo>
                    <a:cubicBezTo>
                      <a:pt x="46092" y="165745"/>
                      <a:pt x="55664" y="175565"/>
                      <a:pt x="65799" y="184718"/>
                    </a:cubicBezTo>
                    <a:cubicBezTo>
                      <a:pt x="66075" y="184966"/>
                      <a:pt x="66351" y="185233"/>
                      <a:pt x="66627" y="185481"/>
                    </a:cubicBezTo>
                    <a:cubicBezTo>
                      <a:pt x="71590" y="189938"/>
                      <a:pt x="76705" y="194225"/>
                      <a:pt x="81915" y="198358"/>
                    </a:cubicBezTo>
                    <a:cubicBezTo>
                      <a:pt x="82420" y="198758"/>
                      <a:pt x="82934" y="199149"/>
                      <a:pt x="83439" y="199559"/>
                    </a:cubicBezTo>
                    <a:cubicBezTo>
                      <a:pt x="93869" y="207693"/>
                      <a:pt x="104775" y="215189"/>
                      <a:pt x="116091" y="221981"/>
                    </a:cubicBezTo>
                    <a:cubicBezTo>
                      <a:pt x="116519" y="222238"/>
                      <a:pt x="116948" y="222485"/>
                      <a:pt x="117367" y="222742"/>
                    </a:cubicBezTo>
                    <a:cubicBezTo>
                      <a:pt x="131378" y="204559"/>
                      <a:pt x="146990" y="184166"/>
                      <a:pt x="162859" y="163097"/>
                    </a:cubicBezTo>
                    <a:close/>
                  </a:path>
                </a:pathLst>
              </a:custGeom>
              <a:solidFill>
                <a:srgbClr val="0486A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7" name="任意多边形: 形状 1036">
                <a:extLst>
                  <a:ext uri="{FF2B5EF4-FFF2-40B4-BE49-F238E27FC236}">
                    <a16:creationId xmlns:a16="http://schemas.microsoft.com/office/drawing/2014/main" id="{0D809FFF-C964-5EFA-E44A-3DE8CBCCDF47}"/>
                  </a:ext>
                </a:extLst>
              </p:cNvPr>
              <p:cNvSpPr/>
              <p:nvPr/>
            </p:nvSpPr>
            <p:spPr>
              <a:xfrm>
                <a:off x="6566006" y="1740805"/>
                <a:ext cx="131625" cy="135921"/>
              </a:xfrm>
              <a:custGeom>
                <a:avLst/>
                <a:gdLst>
                  <a:gd name="connsiteX0" fmla="*/ 98707 w 131625"/>
                  <a:gd name="connsiteY0" fmla="*/ 100146 h 135921"/>
                  <a:gd name="connsiteX1" fmla="*/ 131626 w 131625"/>
                  <a:gd name="connsiteY1" fmla="*/ 0 h 135921"/>
                  <a:gd name="connsiteX2" fmla="*/ 82953 w 131625"/>
                  <a:gd name="connsiteY2" fmla="*/ 4924 h 135921"/>
                  <a:gd name="connsiteX3" fmla="*/ 81944 w 131625"/>
                  <a:gd name="connsiteY3" fmla="*/ 5858 h 135921"/>
                  <a:gd name="connsiteX4" fmla="*/ 70237 w 131625"/>
                  <a:gd name="connsiteY4" fmla="*/ 17783 h 135921"/>
                  <a:gd name="connsiteX5" fmla="*/ 67094 w 131625"/>
                  <a:gd name="connsiteY5" fmla="*/ 21241 h 135921"/>
                  <a:gd name="connsiteX6" fmla="*/ 58064 w 131625"/>
                  <a:gd name="connsiteY6" fmla="*/ 31642 h 135921"/>
                  <a:gd name="connsiteX7" fmla="*/ 55397 w 131625"/>
                  <a:gd name="connsiteY7" fmla="*/ 34843 h 135921"/>
                  <a:gd name="connsiteX8" fmla="*/ 44853 w 131625"/>
                  <a:gd name="connsiteY8" fmla="*/ 48578 h 135921"/>
                  <a:gd name="connsiteX9" fmla="*/ 43243 w 131625"/>
                  <a:gd name="connsiteY9" fmla="*/ 50892 h 135921"/>
                  <a:gd name="connsiteX10" fmla="*/ 34490 w 131625"/>
                  <a:gd name="connsiteY10" fmla="*/ 63846 h 135921"/>
                  <a:gd name="connsiteX11" fmla="*/ 32795 w 131625"/>
                  <a:gd name="connsiteY11" fmla="*/ 66465 h 135921"/>
                  <a:gd name="connsiteX12" fmla="*/ 15069 w 131625"/>
                  <a:gd name="connsiteY12" fmla="*/ 98670 h 135921"/>
                  <a:gd name="connsiteX13" fmla="*/ 14240 w 131625"/>
                  <a:gd name="connsiteY13" fmla="*/ 100412 h 135921"/>
                  <a:gd name="connsiteX14" fmla="*/ 181 w 131625"/>
                  <a:gd name="connsiteY14" fmla="*/ 135388 h 135921"/>
                  <a:gd name="connsiteX15" fmla="*/ 0 w 131625"/>
                  <a:gd name="connsiteY15" fmla="*/ 135922 h 135921"/>
                  <a:gd name="connsiteX16" fmla="*/ 98707 w 131625"/>
                  <a:gd name="connsiteY16" fmla="*/ 100146 h 135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625" h="135921">
                    <a:moveTo>
                      <a:pt x="98707" y="100146"/>
                    </a:moveTo>
                    <a:cubicBezTo>
                      <a:pt x="105575" y="65370"/>
                      <a:pt x="116681" y="31756"/>
                      <a:pt x="131626" y="0"/>
                    </a:cubicBezTo>
                    <a:cubicBezTo>
                      <a:pt x="115586" y="829"/>
                      <a:pt x="99231" y="2543"/>
                      <a:pt x="82953" y="4924"/>
                    </a:cubicBezTo>
                    <a:cubicBezTo>
                      <a:pt x="82620" y="5229"/>
                      <a:pt x="82277" y="5534"/>
                      <a:pt x="81944" y="5858"/>
                    </a:cubicBezTo>
                    <a:cubicBezTo>
                      <a:pt x="77933" y="9735"/>
                      <a:pt x="74028" y="13716"/>
                      <a:pt x="70237" y="17783"/>
                    </a:cubicBezTo>
                    <a:cubicBezTo>
                      <a:pt x="69170" y="18926"/>
                      <a:pt x="68142" y="20098"/>
                      <a:pt x="67094" y="21241"/>
                    </a:cubicBezTo>
                    <a:cubicBezTo>
                      <a:pt x="64008" y="24651"/>
                      <a:pt x="60989" y="28118"/>
                      <a:pt x="58064" y="31642"/>
                    </a:cubicBezTo>
                    <a:cubicBezTo>
                      <a:pt x="57178" y="32709"/>
                      <a:pt x="56274" y="33766"/>
                      <a:pt x="55397" y="34843"/>
                    </a:cubicBezTo>
                    <a:cubicBezTo>
                      <a:pt x="51759" y="39338"/>
                      <a:pt x="48235" y="43910"/>
                      <a:pt x="44853" y="48578"/>
                    </a:cubicBezTo>
                    <a:cubicBezTo>
                      <a:pt x="44310" y="49339"/>
                      <a:pt x="43786" y="50120"/>
                      <a:pt x="43243" y="50892"/>
                    </a:cubicBezTo>
                    <a:cubicBezTo>
                      <a:pt x="40215" y="55131"/>
                      <a:pt x="37300" y="59455"/>
                      <a:pt x="34490" y="63846"/>
                    </a:cubicBezTo>
                    <a:cubicBezTo>
                      <a:pt x="33919" y="64713"/>
                      <a:pt x="33347" y="65599"/>
                      <a:pt x="32795" y="66465"/>
                    </a:cubicBezTo>
                    <a:cubicBezTo>
                      <a:pt x="26280" y="76857"/>
                      <a:pt x="20364" y="87611"/>
                      <a:pt x="15069" y="98670"/>
                    </a:cubicBezTo>
                    <a:cubicBezTo>
                      <a:pt x="14802" y="99251"/>
                      <a:pt x="14507" y="99832"/>
                      <a:pt x="14240" y="100412"/>
                    </a:cubicBezTo>
                    <a:cubicBezTo>
                      <a:pt x="8896" y="111757"/>
                      <a:pt x="4191" y="123444"/>
                      <a:pt x="181" y="135388"/>
                    </a:cubicBezTo>
                    <a:cubicBezTo>
                      <a:pt x="124" y="135570"/>
                      <a:pt x="67" y="135741"/>
                      <a:pt x="0" y="135922"/>
                    </a:cubicBezTo>
                    <a:cubicBezTo>
                      <a:pt x="30385" y="123787"/>
                      <a:pt x="64932" y="110890"/>
                      <a:pt x="98707" y="100146"/>
                    </a:cubicBezTo>
                    <a:close/>
                  </a:path>
                </a:pathLst>
              </a:custGeom>
              <a:solidFill>
                <a:srgbClr val="0486A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038" name="任意多边形: 形状 1037">
              <a:extLst>
                <a:ext uri="{FF2B5EF4-FFF2-40B4-BE49-F238E27FC236}">
                  <a16:creationId xmlns:a16="http://schemas.microsoft.com/office/drawing/2014/main" id="{8BC3A888-DC97-54E2-8B2D-AFA1A332A8A8}"/>
                </a:ext>
              </a:extLst>
            </p:cNvPr>
            <p:cNvSpPr/>
            <p:nvPr/>
          </p:nvSpPr>
          <p:spPr>
            <a:xfrm rot="1889604">
              <a:off x="6876273" y="1769129"/>
              <a:ext cx="143141" cy="115900"/>
            </a:xfrm>
            <a:custGeom>
              <a:avLst/>
              <a:gdLst>
                <a:gd name="connsiteX0" fmla="*/ 143142 w 143141"/>
                <a:gd name="connsiteY0" fmla="*/ 57950 h 115900"/>
                <a:gd name="connsiteX1" fmla="*/ 71571 w 143141"/>
                <a:gd name="connsiteY1" fmla="*/ 115900 h 115900"/>
                <a:gd name="connsiteX2" fmla="*/ 0 w 143141"/>
                <a:gd name="connsiteY2" fmla="*/ 57950 h 115900"/>
                <a:gd name="connsiteX3" fmla="*/ 71571 w 143141"/>
                <a:gd name="connsiteY3" fmla="*/ 0 h 115900"/>
                <a:gd name="connsiteX4" fmla="*/ 143142 w 143141"/>
                <a:gd name="connsiteY4" fmla="*/ 57950 h 11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141" h="115900">
                  <a:moveTo>
                    <a:pt x="143142" y="57950"/>
                  </a:moveTo>
                  <a:cubicBezTo>
                    <a:pt x="143142" y="89955"/>
                    <a:pt x="111098" y="115900"/>
                    <a:pt x="71571" y="115900"/>
                  </a:cubicBezTo>
                  <a:cubicBezTo>
                    <a:pt x="32043" y="115900"/>
                    <a:pt x="0" y="89955"/>
                    <a:pt x="0" y="57950"/>
                  </a:cubicBezTo>
                  <a:cubicBezTo>
                    <a:pt x="0" y="25945"/>
                    <a:pt x="32043" y="0"/>
                    <a:pt x="71571" y="0"/>
                  </a:cubicBezTo>
                  <a:cubicBezTo>
                    <a:pt x="111098" y="0"/>
                    <a:pt x="143142" y="25945"/>
                    <a:pt x="143142" y="57950"/>
                  </a:cubicBezTo>
                  <a:close/>
                </a:path>
              </a:pathLst>
            </a:custGeom>
            <a:solidFill>
              <a:srgbClr val="F4FA1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42" name="文本框-1042" hidden="1">
            <a:extLst>
              <a:ext uri="{FF2B5EF4-FFF2-40B4-BE49-F238E27FC236}">
                <a16:creationId xmlns:a16="http://schemas.microsoft.com/office/drawing/2014/main" id="{F35CE283-B1DD-6DEC-E107-987E66BA0600}"/>
              </a:ext>
            </a:extLst>
          </p:cNvPr>
          <p:cNvSpPr txBox="1"/>
          <p:nvPr/>
        </p:nvSpPr>
        <p:spPr>
          <a:xfrm>
            <a:off x="1481777" y="1361862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latin typeface="胡晓波骚包体" panose="02010600030101010101" pitchFamily="2" charset="-122"/>
                <a:ea typeface="胡晓波骚包体" panose="02010600030101010101" pitchFamily="2" charset="-122"/>
              </a:rPr>
              <a:t>七月</a:t>
            </a:r>
          </a:p>
        </p:txBody>
      </p:sp>
      <p:sp>
        <p:nvSpPr>
          <p:cNvPr id="1044" name="文本框-1044" hidden="1">
            <a:extLst>
              <a:ext uri="{FF2B5EF4-FFF2-40B4-BE49-F238E27FC236}">
                <a16:creationId xmlns:a16="http://schemas.microsoft.com/office/drawing/2014/main" id="{83231ADF-39BF-A8D0-C9FB-F52D46D4645E}"/>
              </a:ext>
            </a:extLst>
          </p:cNvPr>
          <p:cNvSpPr txBox="1"/>
          <p:nvPr/>
        </p:nvSpPr>
        <p:spPr>
          <a:xfrm>
            <a:off x="2367161" y="2463327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latin typeface="胡晓波骚包体" panose="02010600030101010101" pitchFamily="2" charset="-122"/>
                <a:ea typeface="胡晓波骚包体" panose="02010600030101010101" pitchFamily="2" charset="-122"/>
              </a:defRPr>
            </a:lvl1pPr>
          </a:lstStyle>
          <a:p>
            <a:r>
              <a:rPr lang="zh-CN" altLang="en-US" sz="13800" dirty="0"/>
              <a:t>你好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8181FBD-ED96-ABDB-F0D4-FD1603E69A2B}"/>
              </a:ext>
            </a:extLst>
          </p:cNvPr>
          <p:cNvGrpSpPr/>
          <p:nvPr/>
        </p:nvGrpSpPr>
        <p:grpSpPr>
          <a:xfrm>
            <a:off x="3882134" y="2334722"/>
            <a:ext cx="3629246" cy="867367"/>
            <a:chOff x="2055576" y="2241196"/>
            <a:chExt cx="3629246" cy="867367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64BBB2C2-C9F0-83FF-C42A-A82C4A168E8E}"/>
                </a:ext>
              </a:extLst>
            </p:cNvPr>
            <p:cNvSpPr/>
            <p:nvPr/>
          </p:nvSpPr>
          <p:spPr>
            <a:xfrm>
              <a:off x="2055576" y="2241196"/>
              <a:ext cx="3629246" cy="828369"/>
            </a:xfrm>
            <a:custGeom>
              <a:avLst/>
              <a:gdLst>
                <a:gd name="connsiteX0" fmla="*/ 720942 w 3629246"/>
                <a:gd name="connsiteY0" fmla="*/ 0 h 828369"/>
                <a:gd name="connsiteX1" fmla="*/ 861756 w 3629246"/>
                <a:gd name="connsiteY1" fmla="*/ 41020 h 828369"/>
                <a:gd name="connsiteX2" fmla="*/ 937252 w 3629246"/>
                <a:gd name="connsiteY2" fmla="*/ 106552 h 828369"/>
                <a:gd name="connsiteX3" fmla="*/ 1028691 w 3629246"/>
                <a:gd name="connsiteY3" fmla="*/ 148690 h 828369"/>
                <a:gd name="connsiteX4" fmla="*/ 1074988 w 3629246"/>
                <a:gd name="connsiteY4" fmla="*/ 200837 h 828369"/>
                <a:gd name="connsiteX5" fmla="*/ 3315480 w 3629246"/>
                <a:gd name="connsiteY5" fmla="*/ 200837 h 828369"/>
                <a:gd name="connsiteX6" fmla="*/ 3629246 w 3629246"/>
                <a:gd name="connsiteY6" fmla="*/ 514603 h 828369"/>
                <a:gd name="connsiteX7" fmla="*/ 3315480 w 3629246"/>
                <a:gd name="connsiteY7" fmla="*/ 828369 h 828369"/>
                <a:gd name="connsiteX8" fmla="*/ 313766 w 3629246"/>
                <a:gd name="connsiteY8" fmla="*/ 828369 h 828369"/>
                <a:gd name="connsiteX9" fmla="*/ 0 w 3629246"/>
                <a:gd name="connsiteY9" fmla="*/ 514603 h 828369"/>
                <a:gd name="connsiteX10" fmla="*/ 191634 w 3629246"/>
                <a:gd name="connsiteY10" fmla="*/ 225494 h 828369"/>
                <a:gd name="connsiteX11" fmla="*/ 224520 w 3629246"/>
                <a:gd name="connsiteY11" fmla="*/ 215286 h 828369"/>
                <a:gd name="connsiteX12" fmla="*/ 226056 w 3629246"/>
                <a:gd name="connsiteY12" fmla="*/ 210284 h 828369"/>
                <a:gd name="connsiteX13" fmla="*/ 346826 w 3629246"/>
                <a:gd name="connsiteY13" fmla="*/ 157653 h 828369"/>
                <a:gd name="connsiteX14" fmla="*/ 374918 w 3629246"/>
                <a:gd name="connsiteY14" fmla="*/ 159658 h 828369"/>
                <a:gd name="connsiteX15" fmla="*/ 495528 w 3629246"/>
                <a:gd name="connsiteY15" fmla="*/ 79720 h 828369"/>
                <a:gd name="connsiteX16" fmla="*/ 548799 w 3629246"/>
                <a:gd name="connsiteY16" fmla="*/ 71762 h 828369"/>
                <a:gd name="connsiteX17" fmla="*/ 720942 w 3629246"/>
                <a:gd name="connsiteY17" fmla="*/ 0 h 828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629246" h="828369">
                  <a:moveTo>
                    <a:pt x="720942" y="0"/>
                  </a:moveTo>
                  <a:cubicBezTo>
                    <a:pt x="776786" y="0"/>
                    <a:pt x="826949" y="15831"/>
                    <a:pt x="861756" y="41020"/>
                  </a:cubicBezTo>
                  <a:cubicBezTo>
                    <a:pt x="899055" y="54879"/>
                    <a:pt x="926879" y="78467"/>
                    <a:pt x="937252" y="106552"/>
                  </a:cubicBezTo>
                  <a:cubicBezTo>
                    <a:pt x="977245" y="109771"/>
                    <a:pt x="1011103" y="126045"/>
                    <a:pt x="1028691" y="148690"/>
                  </a:cubicBezTo>
                  <a:lnTo>
                    <a:pt x="1074988" y="200837"/>
                  </a:lnTo>
                  <a:lnTo>
                    <a:pt x="3315480" y="200837"/>
                  </a:lnTo>
                  <a:cubicBezTo>
                    <a:pt x="3488768" y="200837"/>
                    <a:pt x="3629246" y="341315"/>
                    <a:pt x="3629246" y="514603"/>
                  </a:cubicBezTo>
                  <a:cubicBezTo>
                    <a:pt x="3629246" y="687891"/>
                    <a:pt x="3488768" y="828369"/>
                    <a:pt x="3315480" y="828369"/>
                  </a:cubicBezTo>
                  <a:lnTo>
                    <a:pt x="313766" y="828369"/>
                  </a:lnTo>
                  <a:cubicBezTo>
                    <a:pt x="140478" y="828369"/>
                    <a:pt x="0" y="687891"/>
                    <a:pt x="0" y="514603"/>
                  </a:cubicBezTo>
                  <a:cubicBezTo>
                    <a:pt x="0" y="384637"/>
                    <a:pt x="79019" y="273127"/>
                    <a:pt x="191634" y="225494"/>
                  </a:cubicBezTo>
                  <a:lnTo>
                    <a:pt x="224520" y="215286"/>
                  </a:lnTo>
                  <a:lnTo>
                    <a:pt x="226056" y="210284"/>
                  </a:lnTo>
                  <a:cubicBezTo>
                    <a:pt x="245954" y="179355"/>
                    <a:pt x="292535" y="157653"/>
                    <a:pt x="346826" y="157653"/>
                  </a:cubicBezTo>
                  <a:cubicBezTo>
                    <a:pt x="356468" y="157653"/>
                    <a:pt x="365863" y="158363"/>
                    <a:pt x="374918" y="159658"/>
                  </a:cubicBezTo>
                  <a:cubicBezTo>
                    <a:pt x="379344" y="117048"/>
                    <a:pt x="430862" y="82968"/>
                    <a:pt x="495528" y="79720"/>
                  </a:cubicBezTo>
                  <a:cubicBezTo>
                    <a:pt x="511928" y="74981"/>
                    <a:pt x="529901" y="72186"/>
                    <a:pt x="548799" y="71762"/>
                  </a:cubicBezTo>
                  <a:cubicBezTo>
                    <a:pt x="579274" y="29356"/>
                    <a:pt x="644868" y="0"/>
                    <a:pt x="720942" y="0"/>
                  </a:cubicBezTo>
                  <a:close/>
                </a:path>
              </a:pathLst>
            </a:custGeom>
            <a:solidFill>
              <a:srgbClr val="11BAEE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3362F523-1465-267F-A34F-EAF4A6AB059C}"/>
                </a:ext>
              </a:extLst>
            </p:cNvPr>
            <p:cNvSpPr txBox="1"/>
            <p:nvPr/>
          </p:nvSpPr>
          <p:spPr>
            <a:xfrm>
              <a:off x="3336768" y="2546386"/>
              <a:ext cx="217628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pPr algn="ctr"/>
              <a:r>
                <a:rPr lang="zh-CN" altLang="en-US" dirty="0"/>
                <a:t>时间规划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F6A07513-7A3B-B459-E57C-27A007A2FAFA}"/>
                </a:ext>
              </a:extLst>
            </p:cNvPr>
            <p:cNvSpPr txBox="1"/>
            <p:nvPr/>
          </p:nvSpPr>
          <p:spPr>
            <a:xfrm>
              <a:off x="2335367" y="2339122"/>
              <a:ext cx="99899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03</a:t>
              </a:r>
              <a:endParaRPr lang="zh-CN" altLang="en-US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019BDBA3-2979-F4C0-6DDE-A9CD583F7512}"/>
              </a:ext>
            </a:extLst>
          </p:cNvPr>
          <p:cNvSpPr/>
          <p:nvPr/>
        </p:nvSpPr>
        <p:spPr>
          <a:xfrm>
            <a:off x="1" y="1"/>
            <a:ext cx="6568535" cy="2238829"/>
          </a:xfrm>
          <a:custGeom>
            <a:avLst/>
            <a:gdLst>
              <a:gd name="connsiteX0" fmla="*/ 0 w 6568535"/>
              <a:gd name="connsiteY0" fmla="*/ 0 h 2238829"/>
              <a:gd name="connsiteX1" fmla="*/ 6568535 w 6568535"/>
              <a:gd name="connsiteY1" fmla="*/ 0 h 2238829"/>
              <a:gd name="connsiteX2" fmla="*/ 6565465 w 6568535"/>
              <a:gd name="connsiteY2" fmla="*/ 5656 h 2238829"/>
              <a:gd name="connsiteX3" fmla="*/ 5589957 w 6568535"/>
              <a:gd name="connsiteY3" fmla="*/ 524329 h 2238829"/>
              <a:gd name="connsiteX4" fmla="*/ 5132041 w 6568535"/>
              <a:gd name="connsiteY4" fmla="*/ 431880 h 2238829"/>
              <a:gd name="connsiteX5" fmla="*/ 5118125 w 6568535"/>
              <a:gd name="connsiteY5" fmla="*/ 425176 h 2238829"/>
              <a:gd name="connsiteX6" fmla="*/ 5116879 w 6568535"/>
              <a:gd name="connsiteY6" fmla="*/ 437543 h 2238829"/>
              <a:gd name="connsiteX7" fmla="*/ 3964357 w 6568535"/>
              <a:gd name="connsiteY7" fmla="*/ 1376875 h 2238829"/>
              <a:gd name="connsiteX8" fmla="*/ 3403605 w 6568535"/>
              <a:gd name="connsiteY8" fmla="*/ 1234887 h 2238829"/>
              <a:gd name="connsiteX9" fmla="*/ 3383739 w 6568535"/>
              <a:gd name="connsiteY9" fmla="*/ 1222819 h 2238829"/>
              <a:gd name="connsiteX10" fmla="*/ 3379360 w 6568535"/>
              <a:gd name="connsiteY10" fmla="*/ 1266261 h 2238829"/>
              <a:gd name="connsiteX11" fmla="*/ 2921285 w 6568535"/>
              <a:gd name="connsiteY11" fmla="*/ 1639603 h 2238829"/>
              <a:gd name="connsiteX12" fmla="*/ 2659860 w 6568535"/>
              <a:gd name="connsiteY12" fmla="*/ 1559749 h 2238829"/>
              <a:gd name="connsiteX13" fmla="*/ 2595127 w 6568535"/>
              <a:gd name="connsiteY13" fmla="*/ 1506339 h 2238829"/>
              <a:gd name="connsiteX14" fmla="*/ 2578280 w 6568535"/>
              <a:gd name="connsiteY14" fmla="*/ 1552371 h 2238829"/>
              <a:gd name="connsiteX15" fmla="*/ 1542655 w 6568535"/>
              <a:gd name="connsiteY15" fmla="*/ 2238829 h 2238829"/>
              <a:gd name="connsiteX16" fmla="*/ 418705 w 6568535"/>
              <a:gd name="connsiteY16" fmla="*/ 1114879 h 2238829"/>
              <a:gd name="connsiteX17" fmla="*/ 420110 w 6568535"/>
              <a:gd name="connsiteY17" fmla="*/ 1087061 h 2238829"/>
              <a:gd name="connsiteX18" fmla="*/ 357344 w 6568535"/>
              <a:gd name="connsiteY18" fmla="*/ 1121130 h 2238829"/>
              <a:gd name="connsiteX19" fmla="*/ 105230 w 6568535"/>
              <a:gd name="connsiteY19" fmla="*/ 1172029 h 2238829"/>
              <a:gd name="connsiteX20" fmla="*/ 0 w 6568535"/>
              <a:gd name="connsiteY20" fmla="*/ 1161421 h 223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568535" h="2238829">
                <a:moveTo>
                  <a:pt x="0" y="0"/>
                </a:moveTo>
                <a:lnTo>
                  <a:pt x="6568535" y="0"/>
                </a:lnTo>
                <a:lnTo>
                  <a:pt x="6565465" y="5656"/>
                </a:lnTo>
                <a:cubicBezTo>
                  <a:pt x="6354053" y="318586"/>
                  <a:pt x="5996032" y="524329"/>
                  <a:pt x="5589957" y="524329"/>
                </a:cubicBezTo>
                <a:cubicBezTo>
                  <a:pt x="5427527" y="524329"/>
                  <a:pt x="5272787" y="491410"/>
                  <a:pt x="5132041" y="431880"/>
                </a:cubicBezTo>
                <a:lnTo>
                  <a:pt x="5118125" y="425176"/>
                </a:lnTo>
                <a:lnTo>
                  <a:pt x="5116879" y="437543"/>
                </a:lnTo>
                <a:cubicBezTo>
                  <a:pt x="5007182" y="973619"/>
                  <a:pt x="4532863" y="1376875"/>
                  <a:pt x="3964357" y="1376875"/>
                </a:cubicBezTo>
                <a:cubicBezTo>
                  <a:pt x="3761320" y="1376875"/>
                  <a:pt x="3570296" y="1325439"/>
                  <a:pt x="3403605" y="1234887"/>
                </a:cubicBezTo>
                <a:lnTo>
                  <a:pt x="3383739" y="1222819"/>
                </a:lnTo>
                <a:lnTo>
                  <a:pt x="3379360" y="1266261"/>
                </a:lnTo>
                <a:cubicBezTo>
                  <a:pt x="3335760" y="1479327"/>
                  <a:pt x="3147240" y="1639603"/>
                  <a:pt x="2921285" y="1639603"/>
                </a:cubicBezTo>
                <a:cubicBezTo>
                  <a:pt x="2824448" y="1639603"/>
                  <a:pt x="2734486" y="1610165"/>
                  <a:pt x="2659860" y="1559749"/>
                </a:cubicBezTo>
                <a:lnTo>
                  <a:pt x="2595127" y="1506339"/>
                </a:lnTo>
                <a:lnTo>
                  <a:pt x="2578280" y="1552371"/>
                </a:lnTo>
                <a:cubicBezTo>
                  <a:pt x="2407655" y="1955773"/>
                  <a:pt x="2008210" y="2238829"/>
                  <a:pt x="1542655" y="2238829"/>
                </a:cubicBezTo>
                <a:cubicBezTo>
                  <a:pt x="921915" y="2238829"/>
                  <a:pt x="418705" y="1735619"/>
                  <a:pt x="418705" y="1114879"/>
                </a:cubicBezTo>
                <a:lnTo>
                  <a:pt x="420110" y="1087061"/>
                </a:lnTo>
                <a:lnTo>
                  <a:pt x="357344" y="1121130"/>
                </a:lnTo>
                <a:cubicBezTo>
                  <a:pt x="279854" y="1153905"/>
                  <a:pt x="194658" y="1172029"/>
                  <a:pt x="105230" y="1172029"/>
                </a:cubicBezTo>
                <a:lnTo>
                  <a:pt x="0" y="1161421"/>
                </a:lnTo>
                <a:close/>
              </a:path>
            </a:pathLst>
          </a:custGeom>
          <a:solidFill>
            <a:srgbClr val="11BAEE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6E35082C-CB46-4B2A-A42B-47DA5CC9D00C}"/>
              </a:ext>
            </a:extLst>
          </p:cNvPr>
          <p:cNvSpPr/>
          <p:nvPr/>
        </p:nvSpPr>
        <p:spPr>
          <a:xfrm>
            <a:off x="2698192" y="300491"/>
            <a:ext cx="1856628" cy="653252"/>
          </a:xfrm>
          <a:custGeom>
            <a:avLst/>
            <a:gdLst>
              <a:gd name="connsiteX0" fmla="*/ 1500621 w 1856628"/>
              <a:gd name="connsiteY0" fmla="*/ 519932 h 653252"/>
              <a:gd name="connsiteX1" fmla="*/ 1305949 w 1856628"/>
              <a:gd name="connsiteY1" fmla="*/ 433759 h 653252"/>
              <a:gd name="connsiteX2" fmla="*/ 1265487 w 1856628"/>
              <a:gd name="connsiteY2" fmla="*/ 422281 h 653252"/>
              <a:gd name="connsiteX3" fmla="*/ 1192582 w 1856628"/>
              <a:gd name="connsiteY3" fmla="*/ 297380 h 653252"/>
              <a:gd name="connsiteX4" fmla="*/ 1072348 w 1856628"/>
              <a:gd name="connsiteY4" fmla="*/ 213103 h 653252"/>
              <a:gd name="connsiteX5" fmla="*/ 973079 w 1856628"/>
              <a:gd name="connsiteY5" fmla="*/ 82039 h 653252"/>
              <a:gd name="connsiteX6" fmla="*/ 787922 w 1856628"/>
              <a:gd name="connsiteY6" fmla="*/ 0 h 653252"/>
              <a:gd name="connsiteX7" fmla="*/ 561570 w 1856628"/>
              <a:gd name="connsiteY7" fmla="*/ 143523 h 653252"/>
              <a:gd name="connsiteX8" fmla="*/ 491523 w 1856628"/>
              <a:gd name="connsiteY8" fmla="*/ 159439 h 653252"/>
              <a:gd name="connsiteX9" fmla="*/ 332932 w 1856628"/>
              <a:gd name="connsiteY9" fmla="*/ 319316 h 653252"/>
              <a:gd name="connsiteX10" fmla="*/ 295994 w 1856628"/>
              <a:gd name="connsiteY10" fmla="*/ 315306 h 653252"/>
              <a:gd name="connsiteX11" fmla="*/ 123649 w 1856628"/>
              <a:gd name="connsiteY11" fmla="*/ 487651 h 653252"/>
              <a:gd name="connsiteX12" fmla="*/ 151948 w 1856628"/>
              <a:gd name="connsiteY12" fmla="*/ 582235 h 653252"/>
              <a:gd name="connsiteX13" fmla="*/ 127802 w 1856628"/>
              <a:gd name="connsiteY13" fmla="*/ 583930 h 653252"/>
              <a:gd name="connsiteX14" fmla="*/ 153415 w 1856628"/>
              <a:gd name="connsiteY14" fmla="*/ 645033 h 653252"/>
              <a:gd name="connsiteX15" fmla="*/ 949952 w 1856628"/>
              <a:gd name="connsiteY15" fmla="*/ 650481 h 653252"/>
              <a:gd name="connsiteX16" fmla="*/ 1377663 w 1856628"/>
              <a:gd name="connsiteY16" fmla="*/ 581158 h 653252"/>
              <a:gd name="connsiteX17" fmla="*/ 1856608 w 1856628"/>
              <a:gd name="connsiteY17" fmla="*/ 564423 h 653252"/>
              <a:gd name="connsiteX18" fmla="*/ 1500621 w 1856628"/>
              <a:gd name="connsiteY18" fmla="*/ 519932 h 653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856628" h="653252">
                <a:moveTo>
                  <a:pt x="1500621" y="519932"/>
                </a:moveTo>
                <a:cubicBezTo>
                  <a:pt x="1390474" y="506035"/>
                  <a:pt x="1393036" y="458781"/>
                  <a:pt x="1305949" y="433759"/>
                </a:cubicBezTo>
                <a:cubicBezTo>
                  <a:pt x="1291643" y="429654"/>
                  <a:pt x="1278155" y="425853"/>
                  <a:pt x="1265487" y="422281"/>
                </a:cubicBezTo>
                <a:cubicBezTo>
                  <a:pt x="1255086" y="374637"/>
                  <a:pt x="1229244" y="331689"/>
                  <a:pt x="1192582" y="297380"/>
                </a:cubicBezTo>
                <a:cubicBezTo>
                  <a:pt x="1169456" y="252089"/>
                  <a:pt x="1124936" y="219542"/>
                  <a:pt x="1072348" y="213103"/>
                </a:cubicBezTo>
                <a:cubicBezTo>
                  <a:pt x="1058709" y="156934"/>
                  <a:pt x="1022123" y="109757"/>
                  <a:pt x="973079" y="82039"/>
                </a:cubicBezTo>
                <a:cubicBezTo>
                  <a:pt x="927311" y="31661"/>
                  <a:pt x="861351" y="0"/>
                  <a:pt x="787922" y="0"/>
                </a:cubicBezTo>
                <a:cubicBezTo>
                  <a:pt x="687891" y="0"/>
                  <a:pt x="601642" y="58712"/>
                  <a:pt x="561570" y="143523"/>
                </a:cubicBezTo>
                <a:cubicBezTo>
                  <a:pt x="536720" y="144371"/>
                  <a:pt x="513088" y="149962"/>
                  <a:pt x="491523" y="159439"/>
                </a:cubicBezTo>
                <a:cubicBezTo>
                  <a:pt x="406494" y="165935"/>
                  <a:pt x="338752" y="234096"/>
                  <a:pt x="332932" y="319316"/>
                </a:cubicBezTo>
                <a:cubicBezTo>
                  <a:pt x="321026" y="316725"/>
                  <a:pt x="308672" y="315306"/>
                  <a:pt x="295994" y="315306"/>
                </a:cubicBezTo>
                <a:cubicBezTo>
                  <a:pt x="200811" y="315306"/>
                  <a:pt x="123649" y="392468"/>
                  <a:pt x="123649" y="487651"/>
                </a:cubicBezTo>
                <a:cubicBezTo>
                  <a:pt x="123649" y="522589"/>
                  <a:pt x="134079" y="555079"/>
                  <a:pt x="151948" y="582235"/>
                </a:cubicBezTo>
                <a:cubicBezTo>
                  <a:pt x="143899" y="583121"/>
                  <a:pt x="135841" y="583730"/>
                  <a:pt x="127802" y="583930"/>
                </a:cubicBezTo>
                <a:cubicBezTo>
                  <a:pt x="17674" y="586654"/>
                  <a:pt x="-105265" y="681161"/>
                  <a:pt x="153415" y="645033"/>
                </a:cubicBezTo>
                <a:cubicBezTo>
                  <a:pt x="412095" y="608905"/>
                  <a:pt x="765539" y="636461"/>
                  <a:pt x="949952" y="650481"/>
                </a:cubicBezTo>
                <a:cubicBezTo>
                  <a:pt x="1134347" y="664493"/>
                  <a:pt x="1177905" y="561756"/>
                  <a:pt x="1377663" y="581158"/>
                </a:cubicBezTo>
                <a:cubicBezTo>
                  <a:pt x="1577450" y="600561"/>
                  <a:pt x="1854065" y="625573"/>
                  <a:pt x="1856608" y="564423"/>
                </a:cubicBezTo>
                <a:cubicBezTo>
                  <a:pt x="1859180" y="503253"/>
                  <a:pt x="1610730" y="533829"/>
                  <a:pt x="1500621" y="519932"/>
                </a:cubicBezTo>
                <a:close/>
              </a:path>
            </a:pathLst>
          </a:custGeom>
          <a:gradFill>
            <a:gsLst>
              <a:gs pos="0">
                <a:srgbClr val="FFF7F7"/>
              </a:gs>
              <a:gs pos="37000">
                <a:srgbClr val="F9F5F6"/>
              </a:gs>
              <a:gs pos="100000">
                <a:schemeClr val="bg1">
                  <a:alpha val="0"/>
                </a:schemeClr>
              </a:gs>
            </a:gsLst>
            <a:lin ang="4785912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E72D52A5-16C5-2505-25E8-E1ED9396A6D7}"/>
              </a:ext>
            </a:extLst>
          </p:cNvPr>
          <p:cNvGrpSpPr/>
          <p:nvPr/>
        </p:nvGrpSpPr>
        <p:grpSpPr>
          <a:xfrm>
            <a:off x="1653645" y="254793"/>
            <a:ext cx="553696" cy="1024616"/>
            <a:chOff x="8506397" y="-1408924"/>
            <a:chExt cx="553696" cy="1024616"/>
          </a:xfrm>
          <a:solidFill>
            <a:schemeClr val="bg1"/>
          </a:solidFill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F20860E0-0F28-6DB1-BF1A-8D51E260A3D7}"/>
                </a:ext>
              </a:extLst>
            </p:cNvPr>
            <p:cNvSpPr/>
            <p:nvPr/>
          </p:nvSpPr>
          <p:spPr>
            <a:xfrm>
              <a:off x="8649285" y="-1408924"/>
              <a:ext cx="276385" cy="201999"/>
            </a:xfrm>
            <a:custGeom>
              <a:avLst/>
              <a:gdLst>
                <a:gd name="connsiteX0" fmla="*/ 259851 w 276385"/>
                <a:gd name="connsiteY0" fmla="*/ 201828 h 201999"/>
                <a:gd name="connsiteX1" fmla="*/ 251755 w 276385"/>
                <a:gd name="connsiteY1" fmla="*/ 174444 h 201999"/>
                <a:gd name="connsiteX2" fmla="*/ 238020 w 276385"/>
                <a:gd name="connsiteY2" fmla="*/ 140278 h 201999"/>
                <a:gd name="connsiteX3" fmla="*/ 229048 w 276385"/>
                <a:gd name="connsiteY3" fmla="*/ 135201 h 201999"/>
                <a:gd name="connsiteX4" fmla="*/ 167078 w 276385"/>
                <a:gd name="connsiteY4" fmla="*/ 117627 h 201999"/>
                <a:gd name="connsiteX5" fmla="*/ 154705 w 276385"/>
                <a:gd name="connsiteY5" fmla="*/ 117237 h 201999"/>
                <a:gd name="connsiteX6" fmla="*/ 121215 w 276385"/>
                <a:gd name="connsiteY6" fmla="*/ 134677 h 201999"/>
                <a:gd name="connsiteX7" fmla="*/ 106871 w 276385"/>
                <a:gd name="connsiteY7" fmla="*/ 146231 h 201999"/>
                <a:gd name="connsiteX8" fmla="*/ 56835 w 276385"/>
                <a:gd name="connsiteY8" fmla="*/ 156899 h 201999"/>
                <a:gd name="connsiteX9" fmla="*/ 52902 w 276385"/>
                <a:gd name="connsiteY9" fmla="*/ 146241 h 201999"/>
                <a:gd name="connsiteX10" fmla="*/ 90211 w 276385"/>
                <a:gd name="connsiteY10" fmla="*/ 113798 h 201999"/>
                <a:gd name="connsiteX11" fmla="*/ 122349 w 276385"/>
                <a:gd name="connsiteY11" fmla="*/ 94205 h 201999"/>
                <a:gd name="connsiteX12" fmla="*/ 126159 w 276385"/>
                <a:gd name="connsiteY12" fmla="*/ 86138 h 201999"/>
                <a:gd name="connsiteX13" fmla="*/ 93411 w 276385"/>
                <a:gd name="connsiteY13" fmla="*/ 36694 h 201999"/>
                <a:gd name="connsiteX14" fmla="*/ 79334 w 276385"/>
                <a:gd name="connsiteY14" fmla="*/ 31712 h 201999"/>
                <a:gd name="connsiteX15" fmla="*/ 51016 w 276385"/>
                <a:gd name="connsiteY15" fmla="*/ 27321 h 201999"/>
                <a:gd name="connsiteX16" fmla="*/ 25460 w 276385"/>
                <a:gd name="connsiteY16" fmla="*/ 24187 h 201999"/>
                <a:gd name="connsiteX17" fmla="*/ 0 w 276385"/>
                <a:gd name="connsiteY17" fmla="*/ 12071 h 201999"/>
                <a:gd name="connsiteX18" fmla="*/ 11887 w 276385"/>
                <a:gd name="connsiteY18" fmla="*/ 9081 h 201999"/>
                <a:gd name="connsiteX19" fmla="*/ 87068 w 276385"/>
                <a:gd name="connsiteY19" fmla="*/ 318 h 201999"/>
                <a:gd name="connsiteX20" fmla="*/ 97336 w 276385"/>
                <a:gd name="connsiteY20" fmla="*/ 98 h 201999"/>
                <a:gd name="connsiteX21" fmla="*/ 140722 w 276385"/>
                <a:gd name="connsiteY21" fmla="*/ 27350 h 201999"/>
                <a:gd name="connsiteX22" fmla="*/ 161296 w 276385"/>
                <a:gd name="connsiteY22" fmla="*/ 51772 h 201999"/>
                <a:gd name="connsiteX23" fmla="*/ 177689 w 276385"/>
                <a:gd name="connsiteY23" fmla="*/ 52067 h 201999"/>
                <a:gd name="connsiteX24" fmla="*/ 197215 w 276385"/>
                <a:gd name="connsiteY24" fmla="*/ 43580 h 201999"/>
                <a:gd name="connsiteX25" fmla="*/ 220675 w 276385"/>
                <a:gd name="connsiteY25" fmla="*/ 45857 h 201999"/>
                <a:gd name="connsiteX26" fmla="*/ 230133 w 276385"/>
                <a:gd name="connsiteY26" fmla="*/ 48038 h 201999"/>
                <a:gd name="connsiteX27" fmla="*/ 239639 w 276385"/>
                <a:gd name="connsiteY27" fmla="*/ 57544 h 201999"/>
                <a:gd name="connsiteX28" fmla="*/ 233534 w 276385"/>
                <a:gd name="connsiteY28" fmla="*/ 60782 h 201999"/>
                <a:gd name="connsiteX29" fmla="*/ 218894 w 276385"/>
                <a:gd name="connsiteY29" fmla="*/ 61821 h 201999"/>
                <a:gd name="connsiteX30" fmla="*/ 202321 w 276385"/>
                <a:gd name="connsiteY30" fmla="*/ 79089 h 201999"/>
                <a:gd name="connsiteX31" fmla="*/ 205540 w 276385"/>
                <a:gd name="connsiteY31" fmla="*/ 85919 h 201999"/>
                <a:gd name="connsiteX32" fmla="*/ 221056 w 276385"/>
                <a:gd name="connsiteY32" fmla="*/ 95244 h 201999"/>
                <a:gd name="connsiteX33" fmla="*/ 251679 w 276385"/>
                <a:gd name="connsiteY33" fmla="*/ 101959 h 201999"/>
                <a:gd name="connsiteX34" fmla="*/ 260252 w 276385"/>
                <a:gd name="connsiteY34" fmla="*/ 107598 h 201999"/>
                <a:gd name="connsiteX35" fmla="*/ 269443 w 276385"/>
                <a:gd name="connsiteY35" fmla="*/ 194799 h 201999"/>
                <a:gd name="connsiteX36" fmla="*/ 263566 w 276385"/>
                <a:gd name="connsiteY36" fmla="*/ 202000 h 201999"/>
                <a:gd name="connsiteX37" fmla="*/ 259851 w 276385"/>
                <a:gd name="connsiteY37" fmla="*/ 201828 h 201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76385" h="201999">
                  <a:moveTo>
                    <a:pt x="259851" y="201828"/>
                  </a:moveTo>
                  <a:cubicBezTo>
                    <a:pt x="255556" y="192437"/>
                    <a:pt x="255441" y="183998"/>
                    <a:pt x="251755" y="174444"/>
                  </a:cubicBezTo>
                  <a:cubicBezTo>
                    <a:pt x="247374" y="163090"/>
                    <a:pt x="242249" y="151670"/>
                    <a:pt x="238020" y="140278"/>
                  </a:cubicBezTo>
                  <a:cubicBezTo>
                    <a:pt x="237382" y="138554"/>
                    <a:pt x="231448" y="135715"/>
                    <a:pt x="229048" y="135201"/>
                  </a:cubicBezTo>
                  <a:cubicBezTo>
                    <a:pt x="204626" y="129943"/>
                    <a:pt x="191624" y="122533"/>
                    <a:pt x="167078" y="117627"/>
                  </a:cubicBezTo>
                  <a:cubicBezTo>
                    <a:pt x="164573" y="117123"/>
                    <a:pt x="157048" y="116361"/>
                    <a:pt x="154705" y="117237"/>
                  </a:cubicBezTo>
                  <a:cubicBezTo>
                    <a:pt x="142970" y="121676"/>
                    <a:pt x="132312" y="129315"/>
                    <a:pt x="121215" y="134677"/>
                  </a:cubicBezTo>
                  <a:cubicBezTo>
                    <a:pt x="115576" y="137401"/>
                    <a:pt x="111233" y="142059"/>
                    <a:pt x="106871" y="146231"/>
                  </a:cubicBezTo>
                  <a:cubicBezTo>
                    <a:pt x="98365" y="154375"/>
                    <a:pt x="66932" y="163586"/>
                    <a:pt x="56835" y="156899"/>
                  </a:cubicBezTo>
                  <a:cubicBezTo>
                    <a:pt x="53835" y="154908"/>
                    <a:pt x="52340" y="149689"/>
                    <a:pt x="52902" y="146241"/>
                  </a:cubicBezTo>
                  <a:cubicBezTo>
                    <a:pt x="55188" y="131953"/>
                    <a:pt x="65741" y="119542"/>
                    <a:pt x="90211" y="113798"/>
                  </a:cubicBezTo>
                  <a:cubicBezTo>
                    <a:pt x="107347" y="111760"/>
                    <a:pt x="113176" y="103159"/>
                    <a:pt x="122349" y="94205"/>
                  </a:cubicBezTo>
                  <a:cubicBezTo>
                    <a:pt x="123206" y="93367"/>
                    <a:pt x="126930" y="87566"/>
                    <a:pt x="126159" y="86138"/>
                  </a:cubicBezTo>
                  <a:cubicBezTo>
                    <a:pt x="117243" y="69774"/>
                    <a:pt x="103337" y="52657"/>
                    <a:pt x="93411" y="36694"/>
                  </a:cubicBezTo>
                  <a:cubicBezTo>
                    <a:pt x="91630" y="33826"/>
                    <a:pt x="84363" y="32703"/>
                    <a:pt x="79334" y="31712"/>
                  </a:cubicBezTo>
                  <a:cubicBezTo>
                    <a:pt x="70009" y="29874"/>
                    <a:pt x="60503" y="28597"/>
                    <a:pt x="51016" y="27321"/>
                  </a:cubicBezTo>
                  <a:cubicBezTo>
                    <a:pt x="42510" y="26178"/>
                    <a:pt x="33690" y="26073"/>
                    <a:pt x="25460" y="24187"/>
                  </a:cubicBezTo>
                  <a:cubicBezTo>
                    <a:pt x="16488" y="22130"/>
                    <a:pt x="6791" y="20215"/>
                    <a:pt x="0" y="12071"/>
                  </a:cubicBezTo>
                  <a:cubicBezTo>
                    <a:pt x="4667" y="10871"/>
                    <a:pt x="8191" y="9528"/>
                    <a:pt x="11887" y="9081"/>
                  </a:cubicBezTo>
                  <a:cubicBezTo>
                    <a:pt x="36928" y="6042"/>
                    <a:pt x="61998" y="3156"/>
                    <a:pt x="87068" y="318"/>
                  </a:cubicBezTo>
                  <a:cubicBezTo>
                    <a:pt x="90440" y="-63"/>
                    <a:pt x="93936" y="-54"/>
                    <a:pt x="97336" y="98"/>
                  </a:cubicBezTo>
                  <a:cubicBezTo>
                    <a:pt x="127416" y="1384"/>
                    <a:pt x="132016" y="4328"/>
                    <a:pt x="140722" y="27350"/>
                  </a:cubicBezTo>
                  <a:cubicBezTo>
                    <a:pt x="144437" y="37189"/>
                    <a:pt x="150981" y="45342"/>
                    <a:pt x="161296" y="51772"/>
                  </a:cubicBezTo>
                  <a:cubicBezTo>
                    <a:pt x="167268" y="55505"/>
                    <a:pt x="171869" y="55039"/>
                    <a:pt x="177689" y="52067"/>
                  </a:cubicBezTo>
                  <a:cubicBezTo>
                    <a:pt x="183918" y="48876"/>
                    <a:pt x="190414" y="45876"/>
                    <a:pt x="197215" y="43580"/>
                  </a:cubicBezTo>
                  <a:cubicBezTo>
                    <a:pt x="205264" y="40875"/>
                    <a:pt x="213341" y="39970"/>
                    <a:pt x="220675" y="45857"/>
                  </a:cubicBezTo>
                  <a:cubicBezTo>
                    <a:pt x="222723" y="47504"/>
                    <a:pt x="226866" y="47723"/>
                    <a:pt x="230133" y="48038"/>
                  </a:cubicBezTo>
                  <a:cubicBezTo>
                    <a:pt x="236363" y="48638"/>
                    <a:pt x="241297" y="52915"/>
                    <a:pt x="239639" y="57544"/>
                  </a:cubicBezTo>
                  <a:cubicBezTo>
                    <a:pt x="239096" y="59058"/>
                    <a:pt x="234286" y="61230"/>
                    <a:pt x="233534" y="60782"/>
                  </a:cubicBezTo>
                  <a:cubicBezTo>
                    <a:pt x="228009" y="57468"/>
                    <a:pt x="223513" y="59649"/>
                    <a:pt x="218894" y="61821"/>
                  </a:cubicBezTo>
                  <a:cubicBezTo>
                    <a:pt x="210474" y="65773"/>
                    <a:pt x="205054" y="71793"/>
                    <a:pt x="202321" y="79089"/>
                  </a:cubicBezTo>
                  <a:cubicBezTo>
                    <a:pt x="201606" y="81013"/>
                    <a:pt x="203416" y="84919"/>
                    <a:pt x="205540" y="85919"/>
                  </a:cubicBezTo>
                  <a:cubicBezTo>
                    <a:pt x="213188" y="89538"/>
                    <a:pt x="212693" y="92901"/>
                    <a:pt x="221056" y="95244"/>
                  </a:cubicBezTo>
                  <a:cubicBezTo>
                    <a:pt x="231029" y="98025"/>
                    <a:pt x="241611" y="99368"/>
                    <a:pt x="251679" y="101959"/>
                  </a:cubicBezTo>
                  <a:cubicBezTo>
                    <a:pt x="254975" y="102807"/>
                    <a:pt x="258318" y="105188"/>
                    <a:pt x="260252" y="107598"/>
                  </a:cubicBezTo>
                  <a:cubicBezTo>
                    <a:pt x="282521" y="135287"/>
                    <a:pt x="277778" y="164986"/>
                    <a:pt x="269443" y="194799"/>
                  </a:cubicBezTo>
                  <a:cubicBezTo>
                    <a:pt x="268719" y="197428"/>
                    <a:pt x="265576" y="199609"/>
                    <a:pt x="263566" y="202000"/>
                  </a:cubicBezTo>
                  <a:cubicBezTo>
                    <a:pt x="262328" y="201943"/>
                    <a:pt x="261090" y="201886"/>
                    <a:pt x="259851" y="2018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C59E7099-D0BD-5B3D-9DC3-9391FC4E4CE4}"/>
                </a:ext>
              </a:extLst>
            </p:cNvPr>
            <p:cNvSpPr/>
            <p:nvPr/>
          </p:nvSpPr>
          <p:spPr>
            <a:xfrm>
              <a:off x="8506397" y="-722331"/>
              <a:ext cx="281115" cy="165564"/>
            </a:xfrm>
            <a:custGeom>
              <a:avLst/>
              <a:gdLst>
                <a:gd name="connsiteX0" fmla="*/ 9205 w 281115"/>
                <a:gd name="connsiteY0" fmla="*/ 165565 h 165564"/>
                <a:gd name="connsiteX1" fmla="*/ 21016 w 281115"/>
                <a:gd name="connsiteY1" fmla="*/ 141114 h 165564"/>
                <a:gd name="connsiteX2" fmla="*/ 39170 w 281115"/>
                <a:gd name="connsiteY2" fmla="*/ 111167 h 165564"/>
                <a:gd name="connsiteX3" fmla="*/ 48324 w 281115"/>
                <a:gd name="connsiteY3" fmla="*/ 107786 h 165564"/>
                <a:gd name="connsiteX4" fmla="*/ 108846 w 281115"/>
                <a:gd name="connsiteY4" fmla="*/ 100899 h 165564"/>
                <a:gd name="connsiteX5" fmla="*/ 120438 w 281115"/>
                <a:gd name="connsiteY5" fmla="*/ 102461 h 165564"/>
                <a:gd name="connsiteX6" fmla="*/ 148936 w 281115"/>
                <a:gd name="connsiteY6" fmla="*/ 124026 h 165564"/>
                <a:gd name="connsiteX7" fmla="*/ 160500 w 281115"/>
                <a:gd name="connsiteY7" fmla="*/ 137104 h 165564"/>
                <a:gd name="connsiteX8" fmla="*/ 205487 w 281115"/>
                <a:gd name="connsiteY8" fmla="*/ 154887 h 165564"/>
                <a:gd name="connsiteX9" fmla="*/ 210820 w 281115"/>
                <a:gd name="connsiteY9" fmla="*/ 145486 h 165564"/>
                <a:gd name="connsiteX10" fmla="*/ 181112 w 281115"/>
                <a:gd name="connsiteY10" fmla="*/ 109234 h 165564"/>
                <a:gd name="connsiteX11" fmla="*/ 154213 w 281115"/>
                <a:gd name="connsiteY11" fmla="*/ 85850 h 165564"/>
                <a:gd name="connsiteX12" fmla="*/ 151927 w 281115"/>
                <a:gd name="connsiteY12" fmla="*/ 77687 h 165564"/>
                <a:gd name="connsiteX13" fmla="*/ 190180 w 281115"/>
                <a:gd name="connsiteY13" fmla="*/ 36348 h 165564"/>
                <a:gd name="connsiteX14" fmla="*/ 204096 w 281115"/>
                <a:gd name="connsiteY14" fmla="*/ 33853 h 165564"/>
                <a:gd name="connsiteX15" fmla="*/ 231166 w 281115"/>
                <a:gd name="connsiteY15" fmla="*/ 34120 h 165564"/>
                <a:gd name="connsiteX16" fmla="*/ 255483 w 281115"/>
                <a:gd name="connsiteY16" fmla="*/ 35139 h 165564"/>
                <a:gd name="connsiteX17" fmla="*/ 281115 w 281115"/>
                <a:gd name="connsiteY17" fmla="*/ 27709 h 165564"/>
                <a:gd name="connsiteX18" fmla="*/ 270504 w 281115"/>
                <a:gd name="connsiteY18" fmla="*/ 23061 h 165564"/>
                <a:gd name="connsiteX19" fmla="*/ 201781 w 281115"/>
                <a:gd name="connsiteY19" fmla="*/ 3163 h 165564"/>
                <a:gd name="connsiteX20" fmla="*/ 192247 w 281115"/>
                <a:gd name="connsiteY20" fmla="*/ 1363 h 165564"/>
                <a:gd name="connsiteX21" fmla="*/ 147546 w 281115"/>
                <a:gd name="connsiteY21" fmla="*/ 20213 h 165564"/>
                <a:gd name="connsiteX22" fmla="*/ 124543 w 281115"/>
                <a:gd name="connsiteY22" fmla="*/ 39949 h 165564"/>
                <a:gd name="connsiteX23" fmla="*/ 109227 w 281115"/>
                <a:gd name="connsiteY23" fmla="*/ 37682 h 165564"/>
                <a:gd name="connsiteX24" fmla="*/ 92339 w 281115"/>
                <a:gd name="connsiteY24" fmla="*/ 26690 h 165564"/>
                <a:gd name="connsiteX25" fmla="*/ 70117 w 281115"/>
                <a:gd name="connsiteY25" fmla="*/ 25185 h 165564"/>
                <a:gd name="connsiteX26" fmla="*/ 60964 w 281115"/>
                <a:gd name="connsiteY26" fmla="*/ 25776 h 165564"/>
                <a:gd name="connsiteX27" fmla="*/ 50610 w 281115"/>
                <a:gd name="connsiteY27" fmla="*/ 33224 h 165564"/>
                <a:gd name="connsiteX28" fmla="*/ 55801 w 281115"/>
                <a:gd name="connsiteY28" fmla="*/ 37215 h 165564"/>
                <a:gd name="connsiteX29" fmla="*/ 69288 w 281115"/>
                <a:gd name="connsiteY29" fmla="*/ 40463 h 165564"/>
                <a:gd name="connsiteX30" fmla="*/ 82033 w 281115"/>
                <a:gd name="connsiteY30" fmla="*/ 59256 h 165564"/>
                <a:gd name="connsiteX31" fmla="*/ 77966 w 281115"/>
                <a:gd name="connsiteY31" fmla="*/ 65171 h 165564"/>
                <a:gd name="connsiteX32" fmla="*/ 62050 w 281115"/>
                <a:gd name="connsiteY32" fmla="*/ 71515 h 165564"/>
                <a:gd name="connsiteX33" fmla="*/ 32455 w 281115"/>
                <a:gd name="connsiteY33" fmla="*/ 73067 h 165564"/>
                <a:gd name="connsiteX34" fmla="*/ 23578 w 281115"/>
                <a:gd name="connsiteY34" fmla="*/ 77030 h 165564"/>
                <a:gd name="connsiteX35" fmla="*/ 1375 w 281115"/>
                <a:gd name="connsiteY35" fmla="*/ 157478 h 165564"/>
                <a:gd name="connsiteX36" fmla="*/ 5738 w 281115"/>
                <a:gd name="connsiteY36" fmla="*/ 165165 h 165564"/>
                <a:gd name="connsiteX37" fmla="*/ 9205 w 281115"/>
                <a:gd name="connsiteY37" fmla="*/ 165565 h 165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81115" h="165564">
                  <a:moveTo>
                    <a:pt x="9205" y="165565"/>
                  </a:moveTo>
                  <a:cubicBezTo>
                    <a:pt x="14672" y="157421"/>
                    <a:pt x="16101" y="149505"/>
                    <a:pt x="21016" y="141114"/>
                  </a:cubicBezTo>
                  <a:cubicBezTo>
                    <a:pt x="26874" y="131132"/>
                    <a:pt x="33436" y="121207"/>
                    <a:pt x="39170" y="111167"/>
                  </a:cubicBezTo>
                  <a:cubicBezTo>
                    <a:pt x="40028" y="109653"/>
                    <a:pt x="46019" y="107900"/>
                    <a:pt x="48324" y="107786"/>
                  </a:cubicBezTo>
                  <a:cubicBezTo>
                    <a:pt x="71937" y="106643"/>
                    <a:pt x="85195" y="101709"/>
                    <a:pt x="108846" y="100899"/>
                  </a:cubicBezTo>
                  <a:cubicBezTo>
                    <a:pt x="111265" y="100814"/>
                    <a:pt x="118399" y="101261"/>
                    <a:pt x="120438" y="102461"/>
                  </a:cubicBezTo>
                  <a:cubicBezTo>
                    <a:pt x="130696" y="108453"/>
                    <a:pt x="139431" y="117282"/>
                    <a:pt x="148936" y="124026"/>
                  </a:cubicBezTo>
                  <a:cubicBezTo>
                    <a:pt x="153756" y="127455"/>
                    <a:pt x="157080" y="132513"/>
                    <a:pt x="160500" y="137104"/>
                  </a:cubicBezTo>
                  <a:cubicBezTo>
                    <a:pt x="167148" y="146067"/>
                    <a:pt x="195019" y="159602"/>
                    <a:pt x="205487" y="154887"/>
                  </a:cubicBezTo>
                  <a:cubicBezTo>
                    <a:pt x="208601" y="153487"/>
                    <a:pt x="210801" y="148820"/>
                    <a:pt x="210820" y="145486"/>
                  </a:cubicBezTo>
                  <a:cubicBezTo>
                    <a:pt x="210925" y="131713"/>
                    <a:pt x="203029" y="118435"/>
                    <a:pt x="181112" y="109234"/>
                  </a:cubicBezTo>
                  <a:cubicBezTo>
                    <a:pt x="165462" y="104662"/>
                    <a:pt x="161357" y="95680"/>
                    <a:pt x="154213" y="85850"/>
                  </a:cubicBezTo>
                  <a:cubicBezTo>
                    <a:pt x="153547" y="84926"/>
                    <a:pt x="150975" y="78906"/>
                    <a:pt x="151927" y="77687"/>
                  </a:cubicBezTo>
                  <a:cubicBezTo>
                    <a:pt x="162796" y="63704"/>
                    <a:pt x="178436" y="49798"/>
                    <a:pt x="190180" y="36348"/>
                  </a:cubicBezTo>
                  <a:cubicBezTo>
                    <a:pt x="192304" y="33929"/>
                    <a:pt x="199257" y="34005"/>
                    <a:pt x="204096" y="33853"/>
                  </a:cubicBezTo>
                  <a:cubicBezTo>
                    <a:pt x="213059" y="33577"/>
                    <a:pt x="222127" y="33853"/>
                    <a:pt x="231166" y="34120"/>
                  </a:cubicBezTo>
                  <a:cubicBezTo>
                    <a:pt x="239281" y="34367"/>
                    <a:pt x="247520" y="35634"/>
                    <a:pt x="255483" y="35139"/>
                  </a:cubicBezTo>
                  <a:cubicBezTo>
                    <a:pt x="264170" y="34596"/>
                    <a:pt x="273514" y="34320"/>
                    <a:pt x="281115" y="27709"/>
                  </a:cubicBezTo>
                  <a:cubicBezTo>
                    <a:pt x="276943" y="25852"/>
                    <a:pt x="273857" y="24052"/>
                    <a:pt x="270504" y="23061"/>
                  </a:cubicBezTo>
                  <a:cubicBezTo>
                    <a:pt x="247635" y="16317"/>
                    <a:pt x="224708" y="9716"/>
                    <a:pt x="201781" y="3163"/>
                  </a:cubicBezTo>
                  <a:cubicBezTo>
                    <a:pt x="198695" y="2287"/>
                    <a:pt x="195447" y="1754"/>
                    <a:pt x="192247" y="1363"/>
                  </a:cubicBezTo>
                  <a:cubicBezTo>
                    <a:pt x="163995" y="-2095"/>
                    <a:pt x="159252" y="-47"/>
                    <a:pt x="147546" y="20213"/>
                  </a:cubicBezTo>
                  <a:cubicBezTo>
                    <a:pt x="142545" y="28881"/>
                    <a:pt x="135173" y="35510"/>
                    <a:pt x="124543" y="39949"/>
                  </a:cubicBezTo>
                  <a:cubicBezTo>
                    <a:pt x="118390" y="42530"/>
                    <a:pt x="114170" y="41378"/>
                    <a:pt x="109227" y="37682"/>
                  </a:cubicBezTo>
                  <a:cubicBezTo>
                    <a:pt x="103912" y="33720"/>
                    <a:pt x="98311" y="29890"/>
                    <a:pt x="92339" y="26690"/>
                  </a:cubicBezTo>
                  <a:cubicBezTo>
                    <a:pt x="85271" y="22899"/>
                    <a:pt x="77870" y="20794"/>
                    <a:pt x="70117" y="25185"/>
                  </a:cubicBezTo>
                  <a:cubicBezTo>
                    <a:pt x="67955" y="26414"/>
                    <a:pt x="64059" y="25976"/>
                    <a:pt x="60964" y="25776"/>
                  </a:cubicBezTo>
                  <a:cubicBezTo>
                    <a:pt x="55058" y="25376"/>
                    <a:pt x="49791" y="28624"/>
                    <a:pt x="50610" y="33224"/>
                  </a:cubicBezTo>
                  <a:cubicBezTo>
                    <a:pt x="50867" y="34729"/>
                    <a:pt x="55039" y="37520"/>
                    <a:pt x="55801" y="37215"/>
                  </a:cubicBezTo>
                  <a:cubicBezTo>
                    <a:pt x="61478" y="34967"/>
                    <a:pt x="65307" y="37710"/>
                    <a:pt x="69288" y="40463"/>
                  </a:cubicBezTo>
                  <a:cubicBezTo>
                    <a:pt x="76508" y="45473"/>
                    <a:pt x="80614" y="51969"/>
                    <a:pt x="82033" y="59256"/>
                  </a:cubicBezTo>
                  <a:cubicBezTo>
                    <a:pt x="82404" y="61171"/>
                    <a:pt x="80099" y="64552"/>
                    <a:pt x="77966" y="65171"/>
                  </a:cubicBezTo>
                  <a:cubicBezTo>
                    <a:pt x="70260" y="67371"/>
                    <a:pt x="70203" y="70619"/>
                    <a:pt x="62050" y="71515"/>
                  </a:cubicBezTo>
                  <a:cubicBezTo>
                    <a:pt x="52324" y="72582"/>
                    <a:pt x="42237" y="72191"/>
                    <a:pt x="32455" y="73067"/>
                  </a:cubicBezTo>
                  <a:cubicBezTo>
                    <a:pt x="29246" y="73353"/>
                    <a:pt x="25759" y="75068"/>
                    <a:pt x="23578" y="77030"/>
                  </a:cubicBezTo>
                  <a:cubicBezTo>
                    <a:pt x="-1520" y="99575"/>
                    <a:pt x="-1740" y="128188"/>
                    <a:pt x="1375" y="157478"/>
                  </a:cubicBezTo>
                  <a:cubicBezTo>
                    <a:pt x="1642" y="160059"/>
                    <a:pt x="4233" y="162602"/>
                    <a:pt x="5738" y="165165"/>
                  </a:cubicBezTo>
                  <a:cubicBezTo>
                    <a:pt x="6862" y="165298"/>
                    <a:pt x="8033" y="165431"/>
                    <a:pt x="9205" y="1655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2C5CC96A-CBBB-E4EF-9CE3-2E4AA9DBAA5D}"/>
                </a:ext>
              </a:extLst>
            </p:cNvPr>
            <p:cNvSpPr/>
            <p:nvPr/>
          </p:nvSpPr>
          <p:spPr>
            <a:xfrm>
              <a:off x="8963835" y="-526069"/>
              <a:ext cx="96258" cy="141761"/>
            </a:xfrm>
            <a:custGeom>
              <a:avLst/>
              <a:gdLst>
                <a:gd name="connsiteX0" fmla="*/ 18121 w 96258"/>
                <a:gd name="connsiteY0" fmla="*/ 141181 h 141761"/>
                <a:gd name="connsiteX1" fmla="*/ 16711 w 96258"/>
                <a:gd name="connsiteY1" fmla="*/ 124712 h 141761"/>
                <a:gd name="connsiteX2" fmla="*/ 16492 w 96258"/>
                <a:gd name="connsiteY2" fmla="*/ 103691 h 141761"/>
                <a:gd name="connsiteX3" fmla="*/ 19378 w 96258"/>
                <a:gd name="connsiteY3" fmla="*/ 99642 h 141761"/>
                <a:gd name="connsiteX4" fmla="*/ 42371 w 96258"/>
                <a:gd name="connsiteY4" fmla="*/ 81593 h 141761"/>
                <a:gd name="connsiteX5" fmla="*/ 47505 w 96258"/>
                <a:gd name="connsiteY5" fmla="*/ 79745 h 141761"/>
                <a:gd name="connsiteX6" fmla="*/ 64679 w 96258"/>
                <a:gd name="connsiteY6" fmla="*/ 85136 h 141761"/>
                <a:gd name="connsiteX7" fmla="*/ 72756 w 96258"/>
                <a:gd name="connsiteY7" fmla="*/ 89746 h 141761"/>
                <a:gd name="connsiteX8" fmla="*/ 95692 w 96258"/>
                <a:gd name="connsiteY8" fmla="*/ 89155 h 141761"/>
                <a:gd name="connsiteX9" fmla="*/ 95483 w 96258"/>
                <a:gd name="connsiteY9" fmla="*/ 82640 h 141761"/>
                <a:gd name="connsiteX10" fmla="*/ 74061 w 96258"/>
                <a:gd name="connsiteY10" fmla="*/ 69305 h 141761"/>
                <a:gd name="connsiteX11" fmla="*/ 57078 w 96258"/>
                <a:gd name="connsiteY11" fmla="*/ 62523 h 141761"/>
                <a:gd name="connsiteX12" fmla="*/ 54068 w 96258"/>
                <a:gd name="connsiteY12" fmla="*/ 58485 h 141761"/>
                <a:gd name="connsiteX13" fmla="*/ 59145 w 96258"/>
                <a:gd name="connsiteY13" fmla="*/ 26367 h 141761"/>
                <a:gd name="connsiteX14" fmla="*/ 64202 w 96258"/>
                <a:gd name="connsiteY14" fmla="*/ 21709 h 141761"/>
                <a:gd name="connsiteX15" fmla="*/ 75347 w 96258"/>
                <a:gd name="connsiteY15" fmla="*/ 15508 h 141761"/>
                <a:gd name="connsiteX16" fmla="*/ 85539 w 96258"/>
                <a:gd name="connsiteY16" fmla="*/ 10374 h 141761"/>
                <a:gd name="connsiteX17" fmla="*/ 94130 w 96258"/>
                <a:gd name="connsiteY17" fmla="*/ 211 h 141761"/>
                <a:gd name="connsiteX18" fmla="*/ 88606 w 96258"/>
                <a:gd name="connsiteY18" fmla="*/ 87 h 141761"/>
                <a:gd name="connsiteX19" fmla="*/ 55402 w 96258"/>
                <a:gd name="connsiteY19" fmla="*/ 5069 h 141761"/>
                <a:gd name="connsiteX20" fmla="*/ 51049 w 96258"/>
                <a:gd name="connsiteY20" fmla="*/ 6297 h 141761"/>
                <a:gd name="connsiteX21" fmla="*/ 37580 w 96258"/>
                <a:gd name="connsiteY21" fmla="*/ 27338 h 141761"/>
                <a:gd name="connsiteX22" fmla="*/ 33218 w 96258"/>
                <a:gd name="connsiteY22" fmla="*/ 43788 h 141761"/>
                <a:gd name="connsiteX23" fmla="*/ 26369 w 96258"/>
                <a:gd name="connsiteY23" fmla="*/ 46121 h 141761"/>
                <a:gd name="connsiteX24" fmla="*/ 16644 w 96258"/>
                <a:gd name="connsiteY24" fmla="*/ 43921 h 141761"/>
                <a:gd name="connsiteX25" fmla="*/ 7176 w 96258"/>
                <a:gd name="connsiteY25" fmla="*/ 48293 h 141761"/>
                <a:gd name="connsiteX26" fmla="*/ 3576 w 96258"/>
                <a:gd name="connsiteY26" fmla="*/ 50770 h 141761"/>
                <a:gd name="connsiteX27" fmla="*/ 1242 w 96258"/>
                <a:gd name="connsiteY27" fmla="*/ 57361 h 141761"/>
                <a:gd name="connsiteX28" fmla="*/ 4385 w 96258"/>
                <a:gd name="connsiteY28" fmla="*/ 58380 h 141761"/>
                <a:gd name="connsiteX29" fmla="*/ 10729 w 96258"/>
                <a:gd name="connsiteY29" fmla="*/ 57037 h 141761"/>
                <a:gd name="connsiteX30" fmla="*/ 20759 w 96258"/>
                <a:gd name="connsiteY30" fmla="*/ 64572 h 141761"/>
                <a:gd name="connsiteX31" fmla="*/ 20597 w 96258"/>
                <a:gd name="connsiteY31" fmla="*/ 68829 h 141761"/>
                <a:gd name="connsiteX32" fmla="*/ 15701 w 96258"/>
                <a:gd name="connsiteY32" fmla="*/ 76116 h 141761"/>
                <a:gd name="connsiteX33" fmla="*/ 3995 w 96258"/>
                <a:gd name="connsiteY33" fmla="*/ 83926 h 141761"/>
                <a:gd name="connsiteX34" fmla="*/ 1376 w 96258"/>
                <a:gd name="connsiteY34" fmla="*/ 88231 h 141761"/>
                <a:gd name="connsiteX35" fmla="*/ 12853 w 96258"/>
                <a:gd name="connsiteY35" fmla="*/ 138485 h 141761"/>
                <a:gd name="connsiteX36" fmla="*/ 16616 w 96258"/>
                <a:gd name="connsiteY36" fmla="*/ 141762 h 141761"/>
                <a:gd name="connsiteX37" fmla="*/ 18121 w 96258"/>
                <a:gd name="connsiteY37" fmla="*/ 141181 h 141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96258" h="141761">
                  <a:moveTo>
                    <a:pt x="18121" y="141181"/>
                  </a:moveTo>
                  <a:cubicBezTo>
                    <a:pt x="18292" y="135333"/>
                    <a:pt x="16835" y="130570"/>
                    <a:pt x="16711" y="124712"/>
                  </a:cubicBezTo>
                  <a:cubicBezTo>
                    <a:pt x="16559" y="117749"/>
                    <a:pt x="16711" y="110653"/>
                    <a:pt x="16492" y="103691"/>
                  </a:cubicBezTo>
                  <a:cubicBezTo>
                    <a:pt x="16454" y="102633"/>
                    <a:pt x="18454" y="100252"/>
                    <a:pt x="19378" y="99642"/>
                  </a:cubicBezTo>
                  <a:cubicBezTo>
                    <a:pt x="28731" y="93470"/>
                    <a:pt x="32903" y="87593"/>
                    <a:pt x="42371" y="81593"/>
                  </a:cubicBezTo>
                  <a:cubicBezTo>
                    <a:pt x="43343" y="80983"/>
                    <a:pt x="46372" y="79554"/>
                    <a:pt x="47505" y="79745"/>
                  </a:cubicBezTo>
                  <a:cubicBezTo>
                    <a:pt x="53239" y="80697"/>
                    <a:pt x="59059" y="83583"/>
                    <a:pt x="64679" y="85136"/>
                  </a:cubicBezTo>
                  <a:cubicBezTo>
                    <a:pt x="67527" y="85926"/>
                    <a:pt x="70175" y="87974"/>
                    <a:pt x="72756" y="89746"/>
                  </a:cubicBezTo>
                  <a:cubicBezTo>
                    <a:pt x="77757" y="93203"/>
                    <a:pt x="92625" y="94242"/>
                    <a:pt x="95692" y="89155"/>
                  </a:cubicBezTo>
                  <a:cubicBezTo>
                    <a:pt x="96616" y="87641"/>
                    <a:pt x="96311" y="84517"/>
                    <a:pt x="95483" y="82640"/>
                  </a:cubicBezTo>
                  <a:cubicBezTo>
                    <a:pt x="91996" y="74906"/>
                    <a:pt x="85367" y="69324"/>
                    <a:pt x="74061" y="69305"/>
                  </a:cubicBezTo>
                  <a:cubicBezTo>
                    <a:pt x="66489" y="70420"/>
                    <a:pt x="62517" y="66353"/>
                    <a:pt x="57078" y="62523"/>
                  </a:cubicBezTo>
                  <a:cubicBezTo>
                    <a:pt x="56573" y="62161"/>
                    <a:pt x="53992" y="59390"/>
                    <a:pt x="54068" y="58485"/>
                  </a:cubicBezTo>
                  <a:cubicBezTo>
                    <a:pt x="54944" y="48112"/>
                    <a:pt x="57792" y="36654"/>
                    <a:pt x="59145" y="26367"/>
                  </a:cubicBezTo>
                  <a:cubicBezTo>
                    <a:pt x="59383" y="24519"/>
                    <a:pt x="62250" y="22928"/>
                    <a:pt x="64202" y="21709"/>
                  </a:cubicBezTo>
                  <a:cubicBezTo>
                    <a:pt x="67794" y="19452"/>
                    <a:pt x="71565" y="17480"/>
                    <a:pt x="75347" y="15508"/>
                  </a:cubicBezTo>
                  <a:cubicBezTo>
                    <a:pt x="78719" y="13746"/>
                    <a:pt x="82414" y="12517"/>
                    <a:pt x="85539" y="10374"/>
                  </a:cubicBezTo>
                  <a:cubicBezTo>
                    <a:pt x="88958" y="8031"/>
                    <a:pt x="92711" y="5688"/>
                    <a:pt x="94130" y="211"/>
                  </a:cubicBezTo>
                  <a:cubicBezTo>
                    <a:pt x="91949" y="144"/>
                    <a:pt x="90225" y="-141"/>
                    <a:pt x="88606" y="87"/>
                  </a:cubicBezTo>
                  <a:cubicBezTo>
                    <a:pt x="77519" y="1678"/>
                    <a:pt x="66469" y="3354"/>
                    <a:pt x="55402" y="5069"/>
                  </a:cubicBezTo>
                  <a:cubicBezTo>
                    <a:pt x="53925" y="5297"/>
                    <a:pt x="52439" y="5764"/>
                    <a:pt x="51049" y="6297"/>
                  </a:cubicBezTo>
                  <a:cubicBezTo>
                    <a:pt x="38599" y="10984"/>
                    <a:pt x="37190" y="13241"/>
                    <a:pt x="37580" y="27338"/>
                  </a:cubicBezTo>
                  <a:cubicBezTo>
                    <a:pt x="37752" y="33368"/>
                    <a:pt x="36428" y="38806"/>
                    <a:pt x="33218" y="43788"/>
                  </a:cubicBezTo>
                  <a:cubicBezTo>
                    <a:pt x="31360" y="46674"/>
                    <a:pt x="29341" y="47026"/>
                    <a:pt x="26369" y="46121"/>
                  </a:cubicBezTo>
                  <a:cubicBezTo>
                    <a:pt x="23179" y="45140"/>
                    <a:pt x="19911" y="44321"/>
                    <a:pt x="16644" y="43921"/>
                  </a:cubicBezTo>
                  <a:cubicBezTo>
                    <a:pt x="12787" y="43454"/>
                    <a:pt x="9224" y="44016"/>
                    <a:pt x="7176" y="48293"/>
                  </a:cubicBezTo>
                  <a:cubicBezTo>
                    <a:pt x="6595" y="49484"/>
                    <a:pt x="4900" y="50160"/>
                    <a:pt x="3576" y="50770"/>
                  </a:cubicBezTo>
                  <a:cubicBezTo>
                    <a:pt x="1052" y="51932"/>
                    <a:pt x="-263" y="54980"/>
                    <a:pt x="1242" y="57361"/>
                  </a:cubicBezTo>
                  <a:cubicBezTo>
                    <a:pt x="1738" y="58142"/>
                    <a:pt x="4147" y="58733"/>
                    <a:pt x="4385" y="58380"/>
                  </a:cubicBezTo>
                  <a:cubicBezTo>
                    <a:pt x="6138" y="55790"/>
                    <a:pt x="8405" y="56428"/>
                    <a:pt x="10729" y="57037"/>
                  </a:cubicBezTo>
                  <a:cubicBezTo>
                    <a:pt x="14968" y="58152"/>
                    <a:pt x="18301" y="60828"/>
                    <a:pt x="20759" y="64572"/>
                  </a:cubicBezTo>
                  <a:cubicBezTo>
                    <a:pt x="21388" y="65562"/>
                    <a:pt x="21321" y="67991"/>
                    <a:pt x="20597" y="68829"/>
                  </a:cubicBezTo>
                  <a:cubicBezTo>
                    <a:pt x="18016" y="71868"/>
                    <a:pt x="18806" y="73706"/>
                    <a:pt x="15701" y="76116"/>
                  </a:cubicBezTo>
                  <a:cubicBezTo>
                    <a:pt x="11986" y="79002"/>
                    <a:pt x="7767" y="81145"/>
                    <a:pt x="3995" y="83926"/>
                  </a:cubicBezTo>
                  <a:cubicBezTo>
                    <a:pt x="2757" y="84841"/>
                    <a:pt x="1766" y="86622"/>
                    <a:pt x="1376" y="88231"/>
                  </a:cubicBezTo>
                  <a:cubicBezTo>
                    <a:pt x="-3120" y="106739"/>
                    <a:pt x="4109" y="122807"/>
                    <a:pt x="12853" y="138485"/>
                  </a:cubicBezTo>
                  <a:cubicBezTo>
                    <a:pt x="13625" y="139867"/>
                    <a:pt x="15339" y="140676"/>
                    <a:pt x="16616" y="141762"/>
                  </a:cubicBezTo>
                  <a:cubicBezTo>
                    <a:pt x="17092" y="141571"/>
                    <a:pt x="17606" y="141371"/>
                    <a:pt x="18121" y="14118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5BF6CCBB-7414-4E00-11B2-EB6FEBE7135B}"/>
              </a:ext>
            </a:extLst>
          </p:cNvPr>
          <p:cNvSpPr/>
          <p:nvPr/>
        </p:nvSpPr>
        <p:spPr>
          <a:xfrm>
            <a:off x="748103" y="1337596"/>
            <a:ext cx="1055609" cy="371415"/>
          </a:xfrm>
          <a:custGeom>
            <a:avLst/>
            <a:gdLst>
              <a:gd name="connsiteX0" fmla="*/ 1500621 w 1856628"/>
              <a:gd name="connsiteY0" fmla="*/ 519932 h 653252"/>
              <a:gd name="connsiteX1" fmla="*/ 1305949 w 1856628"/>
              <a:gd name="connsiteY1" fmla="*/ 433759 h 653252"/>
              <a:gd name="connsiteX2" fmla="*/ 1265487 w 1856628"/>
              <a:gd name="connsiteY2" fmla="*/ 422281 h 653252"/>
              <a:gd name="connsiteX3" fmla="*/ 1192582 w 1856628"/>
              <a:gd name="connsiteY3" fmla="*/ 297380 h 653252"/>
              <a:gd name="connsiteX4" fmla="*/ 1072348 w 1856628"/>
              <a:gd name="connsiteY4" fmla="*/ 213103 h 653252"/>
              <a:gd name="connsiteX5" fmla="*/ 973079 w 1856628"/>
              <a:gd name="connsiteY5" fmla="*/ 82039 h 653252"/>
              <a:gd name="connsiteX6" fmla="*/ 787922 w 1856628"/>
              <a:gd name="connsiteY6" fmla="*/ 0 h 653252"/>
              <a:gd name="connsiteX7" fmla="*/ 561570 w 1856628"/>
              <a:gd name="connsiteY7" fmla="*/ 143523 h 653252"/>
              <a:gd name="connsiteX8" fmla="*/ 491523 w 1856628"/>
              <a:gd name="connsiteY8" fmla="*/ 159439 h 653252"/>
              <a:gd name="connsiteX9" fmla="*/ 332932 w 1856628"/>
              <a:gd name="connsiteY9" fmla="*/ 319316 h 653252"/>
              <a:gd name="connsiteX10" fmla="*/ 295994 w 1856628"/>
              <a:gd name="connsiteY10" fmla="*/ 315306 h 653252"/>
              <a:gd name="connsiteX11" fmla="*/ 123649 w 1856628"/>
              <a:gd name="connsiteY11" fmla="*/ 487651 h 653252"/>
              <a:gd name="connsiteX12" fmla="*/ 151948 w 1856628"/>
              <a:gd name="connsiteY12" fmla="*/ 582235 h 653252"/>
              <a:gd name="connsiteX13" fmla="*/ 127802 w 1856628"/>
              <a:gd name="connsiteY13" fmla="*/ 583930 h 653252"/>
              <a:gd name="connsiteX14" fmla="*/ 153415 w 1856628"/>
              <a:gd name="connsiteY14" fmla="*/ 645033 h 653252"/>
              <a:gd name="connsiteX15" fmla="*/ 949952 w 1856628"/>
              <a:gd name="connsiteY15" fmla="*/ 650481 h 653252"/>
              <a:gd name="connsiteX16" fmla="*/ 1377663 w 1856628"/>
              <a:gd name="connsiteY16" fmla="*/ 581158 h 653252"/>
              <a:gd name="connsiteX17" fmla="*/ 1856608 w 1856628"/>
              <a:gd name="connsiteY17" fmla="*/ 564423 h 653252"/>
              <a:gd name="connsiteX18" fmla="*/ 1500621 w 1856628"/>
              <a:gd name="connsiteY18" fmla="*/ 519932 h 653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856628" h="653252">
                <a:moveTo>
                  <a:pt x="1500621" y="519932"/>
                </a:moveTo>
                <a:cubicBezTo>
                  <a:pt x="1390474" y="506035"/>
                  <a:pt x="1393036" y="458781"/>
                  <a:pt x="1305949" y="433759"/>
                </a:cubicBezTo>
                <a:cubicBezTo>
                  <a:pt x="1291643" y="429654"/>
                  <a:pt x="1278155" y="425853"/>
                  <a:pt x="1265487" y="422281"/>
                </a:cubicBezTo>
                <a:cubicBezTo>
                  <a:pt x="1255086" y="374637"/>
                  <a:pt x="1229244" y="331689"/>
                  <a:pt x="1192582" y="297380"/>
                </a:cubicBezTo>
                <a:cubicBezTo>
                  <a:pt x="1169456" y="252089"/>
                  <a:pt x="1124936" y="219542"/>
                  <a:pt x="1072348" y="213103"/>
                </a:cubicBezTo>
                <a:cubicBezTo>
                  <a:pt x="1058709" y="156934"/>
                  <a:pt x="1022123" y="109757"/>
                  <a:pt x="973079" y="82039"/>
                </a:cubicBezTo>
                <a:cubicBezTo>
                  <a:pt x="927311" y="31661"/>
                  <a:pt x="861351" y="0"/>
                  <a:pt x="787922" y="0"/>
                </a:cubicBezTo>
                <a:cubicBezTo>
                  <a:pt x="687891" y="0"/>
                  <a:pt x="601642" y="58712"/>
                  <a:pt x="561570" y="143523"/>
                </a:cubicBezTo>
                <a:cubicBezTo>
                  <a:pt x="536720" y="144371"/>
                  <a:pt x="513088" y="149962"/>
                  <a:pt x="491523" y="159439"/>
                </a:cubicBezTo>
                <a:cubicBezTo>
                  <a:pt x="406494" y="165935"/>
                  <a:pt x="338752" y="234096"/>
                  <a:pt x="332932" y="319316"/>
                </a:cubicBezTo>
                <a:cubicBezTo>
                  <a:pt x="321026" y="316725"/>
                  <a:pt x="308672" y="315306"/>
                  <a:pt x="295994" y="315306"/>
                </a:cubicBezTo>
                <a:cubicBezTo>
                  <a:pt x="200811" y="315306"/>
                  <a:pt x="123649" y="392468"/>
                  <a:pt x="123649" y="487651"/>
                </a:cubicBezTo>
                <a:cubicBezTo>
                  <a:pt x="123649" y="522589"/>
                  <a:pt x="134079" y="555079"/>
                  <a:pt x="151948" y="582235"/>
                </a:cubicBezTo>
                <a:cubicBezTo>
                  <a:pt x="143899" y="583121"/>
                  <a:pt x="135841" y="583730"/>
                  <a:pt x="127802" y="583930"/>
                </a:cubicBezTo>
                <a:cubicBezTo>
                  <a:pt x="17674" y="586654"/>
                  <a:pt x="-105265" y="681161"/>
                  <a:pt x="153415" y="645033"/>
                </a:cubicBezTo>
                <a:cubicBezTo>
                  <a:pt x="412095" y="608905"/>
                  <a:pt x="765539" y="636461"/>
                  <a:pt x="949952" y="650481"/>
                </a:cubicBezTo>
                <a:cubicBezTo>
                  <a:pt x="1134347" y="664493"/>
                  <a:pt x="1177905" y="561756"/>
                  <a:pt x="1377663" y="581158"/>
                </a:cubicBezTo>
                <a:cubicBezTo>
                  <a:pt x="1577450" y="600561"/>
                  <a:pt x="1854065" y="625573"/>
                  <a:pt x="1856608" y="564423"/>
                </a:cubicBezTo>
                <a:cubicBezTo>
                  <a:pt x="1859180" y="503253"/>
                  <a:pt x="1610730" y="533829"/>
                  <a:pt x="1500621" y="519932"/>
                </a:cubicBezTo>
                <a:close/>
              </a:path>
            </a:pathLst>
          </a:custGeom>
          <a:gradFill>
            <a:gsLst>
              <a:gs pos="0">
                <a:srgbClr val="FFF7F7"/>
              </a:gs>
              <a:gs pos="37000">
                <a:srgbClr val="F9F5F6"/>
              </a:gs>
              <a:gs pos="100000">
                <a:schemeClr val="bg1">
                  <a:alpha val="0"/>
                </a:schemeClr>
              </a:gs>
            </a:gsLst>
            <a:lin ang="4785912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96" name="文本框 895">
            <a:extLst>
              <a:ext uri="{FF2B5EF4-FFF2-40B4-BE49-F238E27FC236}">
                <a16:creationId xmlns:a16="http://schemas.microsoft.com/office/drawing/2014/main" id="{2A8FE82E-F746-213F-A964-1B9CC49AB240}"/>
              </a:ext>
            </a:extLst>
          </p:cNvPr>
          <p:cNvSpPr txBox="1"/>
          <p:nvPr/>
        </p:nvSpPr>
        <p:spPr>
          <a:xfrm>
            <a:off x="3925743" y="3361723"/>
            <a:ext cx="635725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342900" indent="-342900">
              <a:lnSpc>
                <a:spcPct val="150000"/>
              </a:lnSpc>
              <a:buFont typeface="+mj-lt"/>
              <a:buAutoNum type="arabicPeriod"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简要介绍下半年的工作重点和目标</a:t>
            </a:r>
          </a:p>
          <a:p>
            <a:r>
              <a:rPr lang="zh-CN" altLang="en-US" dirty="0"/>
              <a:t>突出重点项目或战略方向</a:t>
            </a:r>
          </a:p>
        </p:txBody>
      </p:sp>
    </p:spTree>
    <p:extLst>
      <p:ext uri="{BB962C8B-B14F-4D97-AF65-F5344CB8AC3E}">
        <p14:creationId xmlns:p14="http://schemas.microsoft.com/office/powerpoint/2010/main" val="3389155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文本框-1042" hidden="1">
            <a:extLst>
              <a:ext uri="{FF2B5EF4-FFF2-40B4-BE49-F238E27FC236}">
                <a16:creationId xmlns:a16="http://schemas.microsoft.com/office/drawing/2014/main" id="{F35CE283-B1DD-6DEC-E107-987E66BA0600}"/>
              </a:ext>
            </a:extLst>
          </p:cNvPr>
          <p:cNvSpPr txBox="1"/>
          <p:nvPr/>
        </p:nvSpPr>
        <p:spPr>
          <a:xfrm>
            <a:off x="1481777" y="1361862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latin typeface="胡晓波骚包体" panose="02010600030101010101" pitchFamily="2" charset="-122"/>
                <a:ea typeface="胡晓波骚包体" panose="02010600030101010101" pitchFamily="2" charset="-122"/>
              </a:rPr>
              <a:t>七月</a:t>
            </a:r>
          </a:p>
        </p:txBody>
      </p:sp>
      <p:sp>
        <p:nvSpPr>
          <p:cNvPr id="1044" name="文本框-1044" hidden="1">
            <a:extLst>
              <a:ext uri="{FF2B5EF4-FFF2-40B4-BE49-F238E27FC236}">
                <a16:creationId xmlns:a16="http://schemas.microsoft.com/office/drawing/2014/main" id="{83231ADF-39BF-A8D0-C9FB-F52D46D4645E}"/>
              </a:ext>
            </a:extLst>
          </p:cNvPr>
          <p:cNvSpPr txBox="1"/>
          <p:nvPr/>
        </p:nvSpPr>
        <p:spPr>
          <a:xfrm>
            <a:off x="2367161" y="2463327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latin typeface="胡晓波骚包体" panose="02010600030101010101" pitchFamily="2" charset="-122"/>
                <a:ea typeface="胡晓波骚包体" panose="02010600030101010101" pitchFamily="2" charset="-122"/>
              </a:defRPr>
            </a:lvl1pPr>
          </a:lstStyle>
          <a:p>
            <a:r>
              <a:rPr lang="zh-CN" altLang="en-US" sz="13800" dirty="0"/>
              <a:t>你好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09D5F3C-1ACF-6CD6-758D-1170A08CA2DA}"/>
              </a:ext>
            </a:extLst>
          </p:cNvPr>
          <p:cNvSpPr txBox="1"/>
          <p:nvPr/>
        </p:nvSpPr>
        <p:spPr>
          <a:xfrm>
            <a:off x="2075262" y="366709"/>
            <a:ext cx="25983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zh-CN" dirty="0"/>
              <a:t>时间规划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69AECF9-FC5D-1B2E-86D4-2509C4427E8B}"/>
              </a:ext>
            </a:extLst>
          </p:cNvPr>
          <p:cNvSpPr txBox="1"/>
          <p:nvPr/>
        </p:nvSpPr>
        <p:spPr>
          <a:xfrm>
            <a:off x="382192" y="-2431"/>
            <a:ext cx="9989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A268F4C-5A59-CE2F-3217-DA4D3E315B9B}"/>
              </a:ext>
            </a:extLst>
          </p:cNvPr>
          <p:cNvGrpSpPr/>
          <p:nvPr/>
        </p:nvGrpSpPr>
        <p:grpSpPr>
          <a:xfrm>
            <a:off x="1276239" y="2633328"/>
            <a:ext cx="1793392" cy="1143205"/>
            <a:chOff x="2048194" y="2661903"/>
            <a:chExt cx="1793392" cy="1143205"/>
          </a:xfrm>
        </p:grpSpPr>
        <p:sp>
          <p:nvSpPr>
            <p:cNvPr id="3" name="Oval 33">
              <a:extLst>
                <a:ext uri="{FF2B5EF4-FFF2-40B4-BE49-F238E27FC236}">
                  <a16:creationId xmlns:a16="http://schemas.microsoft.com/office/drawing/2014/main" id="{35536185-4295-283D-23F1-26D95312197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566472">
              <a:off x="3097657" y="2987120"/>
              <a:ext cx="132659" cy="165740"/>
            </a:xfrm>
            <a:prstGeom prst="ellipse">
              <a:avLst/>
            </a:prstGeom>
            <a:solidFill>
              <a:srgbClr val="E8F6FA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rtlCol="0" anchor="ctr" anchorCtr="0">
              <a:noAutofit/>
            </a:bodyPr>
            <a:lstStyle/>
            <a:p>
              <a:pPr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altLang="id-ID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4" name="Oval 34">
              <a:extLst>
                <a:ext uri="{FF2B5EF4-FFF2-40B4-BE49-F238E27FC236}">
                  <a16:creationId xmlns:a16="http://schemas.microsoft.com/office/drawing/2014/main" id="{41E0C5E7-BA46-AA34-C6C9-BBF98EBD1B5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566472">
              <a:off x="3074703" y="2891170"/>
              <a:ext cx="92980" cy="112251"/>
            </a:xfrm>
            <a:prstGeom prst="ellipse">
              <a:avLst/>
            </a:prstGeom>
            <a:solidFill>
              <a:srgbClr val="E8F6FA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rtlCol="0" anchor="ctr" anchorCtr="0">
              <a:noAutofit/>
            </a:bodyPr>
            <a:lstStyle/>
            <a:p>
              <a:pPr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altLang="id-ID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5" name="Oval 35">
              <a:extLst>
                <a:ext uri="{FF2B5EF4-FFF2-40B4-BE49-F238E27FC236}">
                  <a16:creationId xmlns:a16="http://schemas.microsoft.com/office/drawing/2014/main" id="{FCE83F18-9F78-1E7F-80C3-125D4777005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566472">
              <a:off x="3017097" y="2803437"/>
              <a:ext cx="81100" cy="97909"/>
            </a:xfrm>
            <a:prstGeom prst="ellipse">
              <a:avLst/>
            </a:prstGeom>
            <a:solidFill>
              <a:srgbClr val="E8F6FA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rtlCol="0" anchor="ctr" anchorCtr="0">
              <a:noAutofit/>
            </a:bodyPr>
            <a:lstStyle/>
            <a:p>
              <a:pPr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altLang="id-ID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6" name="Oval 36">
              <a:extLst>
                <a:ext uri="{FF2B5EF4-FFF2-40B4-BE49-F238E27FC236}">
                  <a16:creationId xmlns:a16="http://schemas.microsoft.com/office/drawing/2014/main" id="{CDE40278-7FF1-FA90-5095-83686D714AD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566472">
              <a:off x="2966656" y="2736627"/>
              <a:ext cx="65432" cy="82248"/>
            </a:xfrm>
            <a:prstGeom prst="ellipse">
              <a:avLst/>
            </a:prstGeom>
            <a:solidFill>
              <a:srgbClr val="E8F6FA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rtlCol="0" anchor="ctr" anchorCtr="0">
              <a:noAutofit/>
            </a:bodyPr>
            <a:lstStyle/>
            <a:p>
              <a:pPr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altLang="id-ID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7" name="Oval 37">
              <a:extLst>
                <a:ext uri="{FF2B5EF4-FFF2-40B4-BE49-F238E27FC236}">
                  <a16:creationId xmlns:a16="http://schemas.microsoft.com/office/drawing/2014/main" id="{6CE535C0-E9AA-2BCD-61B7-38BE9269372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566472">
              <a:off x="2888908" y="2662701"/>
              <a:ext cx="65432" cy="82248"/>
            </a:xfrm>
            <a:prstGeom prst="ellipse">
              <a:avLst/>
            </a:prstGeom>
            <a:solidFill>
              <a:srgbClr val="E8F6FA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rtlCol="0" anchor="ctr" anchorCtr="0">
              <a:noAutofit/>
            </a:bodyPr>
            <a:lstStyle/>
            <a:p>
              <a:pPr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altLang="id-ID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8" name="Freeform 38">
              <a:extLst>
                <a:ext uri="{FF2B5EF4-FFF2-40B4-BE49-F238E27FC236}">
                  <a16:creationId xmlns:a16="http://schemas.microsoft.com/office/drawing/2014/main" id="{5A0554A2-ED19-AE3D-8358-E3AEFD14644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6300000">
              <a:off x="2231122" y="2478975"/>
              <a:ext cx="638619" cy="1004476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solidFill>
              <a:srgbClr val="E8F6FA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rtlCol="0" anchor="ctr" anchorCtr="0">
              <a:noAutofit/>
            </a:bodyPr>
            <a:lstStyle/>
            <a:p>
              <a:pPr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altLang="id-ID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9" name="Oval 40">
              <a:extLst>
                <a:ext uri="{FF2B5EF4-FFF2-40B4-BE49-F238E27FC236}">
                  <a16:creationId xmlns:a16="http://schemas.microsoft.com/office/drawing/2014/main" id="{362FC3C4-26A9-F7E9-D15B-3B36ADE7322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033528" flipV="1">
              <a:off x="3692386" y="3314152"/>
              <a:ext cx="132659" cy="165740"/>
            </a:xfrm>
            <a:prstGeom prst="ellipse">
              <a:avLst/>
            </a:prstGeom>
            <a:solidFill>
              <a:srgbClr val="E8F6FA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rtlCol="0" anchor="ctr" anchorCtr="0">
              <a:noAutofit/>
            </a:bodyPr>
            <a:lstStyle/>
            <a:p>
              <a:pPr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altLang="id-ID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10" name="Oval 41">
              <a:extLst>
                <a:ext uri="{FF2B5EF4-FFF2-40B4-BE49-F238E27FC236}">
                  <a16:creationId xmlns:a16="http://schemas.microsoft.com/office/drawing/2014/main" id="{7909725F-29D2-36F6-8EF8-C4ED638FB77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033528" flipV="1">
              <a:off x="3669432" y="3463592"/>
              <a:ext cx="92980" cy="112251"/>
            </a:xfrm>
            <a:prstGeom prst="ellipse">
              <a:avLst/>
            </a:prstGeom>
            <a:solidFill>
              <a:srgbClr val="E8F6FA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rtlCol="0" anchor="ctr" anchorCtr="0">
              <a:noAutofit/>
            </a:bodyPr>
            <a:lstStyle/>
            <a:p>
              <a:pPr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altLang="id-ID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11" name="Oval 42">
              <a:extLst>
                <a:ext uri="{FF2B5EF4-FFF2-40B4-BE49-F238E27FC236}">
                  <a16:creationId xmlns:a16="http://schemas.microsoft.com/office/drawing/2014/main" id="{D7E7F6A2-E2CD-3503-FEC5-6E01D673867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033528" flipV="1">
              <a:off x="3611826" y="3565666"/>
              <a:ext cx="81100" cy="97909"/>
            </a:xfrm>
            <a:prstGeom prst="ellipse">
              <a:avLst/>
            </a:prstGeom>
            <a:solidFill>
              <a:srgbClr val="E8F6FA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rtlCol="0" anchor="ctr" anchorCtr="0">
              <a:noAutofit/>
            </a:bodyPr>
            <a:lstStyle/>
            <a:p>
              <a:pPr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altLang="id-ID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12" name="Oval 43">
              <a:extLst>
                <a:ext uri="{FF2B5EF4-FFF2-40B4-BE49-F238E27FC236}">
                  <a16:creationId xmlns:a16="http://schemas.microsoft.com/office/drawing/2014/main" id="{69FCD1AF-3E21-2488-3D3C-B7658C4C2F4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033528" flipV="1">
              <a:off x="3561385" y="3648136"/>
              <a:ext cx="65432" cy="82248"/>
            </a:xfrm>
            <a:prstGeom prst="ellipse">
              <a:avLst/>
            </a:prstGeom>
            <a:solidFill>
              <a:srgbClr val="E8F6FA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rtlCol="0" anchor="ctr" anchorCtr="0">
              <a:noAutofit/>
            </a:bodyPr>
            <a:lstStyle/>
            <a:p>
              <a:pPr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altLang="id-ID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13" name="Oval 44">
              <a:extLst>
                <a:ext uri="{FF2B5EF4-FFF2-40B4-BE49-F238E27FC236}">
                  <a16:creationId xmlns:a16="http://schemas.microsoft.com/office/drawing/2014/main" id="{9E29EC7E-A5F9-1E45-DF47-831FCB4D66C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033528" flipV="1">
              <a:off x="3483637" y="3722062"/>
              <a:ext cx="65432" cy="82248"/>
            </a:xfrm>
            <a:prstGeom prst="ellipse">
              <a:avLst/>
            </a:prstGeom>
            <a:solidFill>
              <a:srgbClr val="E8F6FA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rtlCol="0" anchor="ctr" anchorCtr="0">
              <a:noAutofit/>
            </a:bodyPr>
            <a:lstStyle/>
            <a:p>
              <a:pPr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altLang="id-ID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14" name="Freeform 45">
              <a:extLst>
                <a:ext uri="{FF2B5EF4-FFF2-40B4-BE49-F238E27FC236}">
                  <a16:creationId xmlns:a16="http://schemas.microsoft.com/office/drawing/2014/main" id="{248CD1CE-1A98-7F1A-1D4A-4F8B8AF2A50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5300000" flipV="1">
              <a:off x="2825851" y="2983561"/>
              <a:ext cx="638619" cy="1004476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solidFill>
              <a:srgbClr val="E8F6FA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rtlCol="0" anchor="ctr" anchorCtr="0">
              <a:noAutofit/>
            </a:bodyPr>
            <a:lstStyle/>
            <a:p>
              <a:pPr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altLang="id-ID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</p:grp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BC5F7DD7-8252-1337-B4CA-5EA2FC2BE264}"/>
              </a:ext>
            </a:extLst>
          </p:cNvPr>
          <p:cNvCxnSpPr/>
          <p:nvPr/>
        </p:nvCxnSpPr>
        <p:spPr>
          <a:xfrm>
            <a:off x="1409700" y="3018805"/>
            <a:ext cx="0" cy="188657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8461699D-0762-A462-EA35-0A83038CAB68}"/>
              </a:ext>
            </a:extLst>
          </p:cNvPr>
          <p:cNvGrpSpPr/>
          <p:nvPr/>
        </p:nvGrpSpPr>
        <p:grpSpPr>
          <a:xfrm>
            <a:off x="1450873" y="4147506"/>
            <a:ext cx="2235567" cy="1021955"/>
            <a:chOff x="-94764" y="1931934"/>
            <a:chExt cx="2235567" cy="1021955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8087EA4-4EE9-B8D9-D8DF-EFDF4089ABC1}"/>
                </a:ext>
              </a:extLst>
            </p:cNvPr>
            <p:cNvSpPr txBox="1"/>
            <p:nvPr/>
          </p:nvSpPr>
          <p:spPr>
            <a:xfrm>
              <a:off x="-94764" y="2190603"/>
              <a:ext cx="198765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AD7B4E4D-1B46-E39D-FF93-F5B1F4E3D1E7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Group 1">
            <a:extLst>
              <a:ext uri="{FF2B5EF4-FFF2-40B4-BE49-F238E27FC236}">
                <a16:creationId xmlns:a16="http://schemas.microsoft.com/office/drawing/2014/main" id="{08ED1E53-BCE0-BA8C-5CEE-7268AA792874}"/>
              </a:ext>
            </a:extLst>
          </p:cNvPr>
          <p:cNvGrpSpPr/>
          <p:nvPr/>
        </p:nvGrpSpPr>
        <p:grpSpPr>
          <a:xfrm>
            <a:off x="3790839" y="2633328"/>
            <a:ext cx="1793392" cy="1143205"/>
            <a:chOff x="2048194" y="2661903"/>
            <a:chExt cx="1793392" cy="1143205"/>
          </a:xfrm>
        </p:grpSpPr>
        <p:sp>
          <p:nvSpPr>
            <p:cNvPr id="23" name="Oval 33">
              <a:extLst>
                <a:ext uri="{FF2B5EF4-FFF2-40B4-BE49-F238E27FC236}">
                  <a16:creationId xmlns:a16="http://schemas.microsoft.com/office/drawing/2014/main" id="{90C9360B-E38B-EDC6-0913-68B8C27DC68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566472">
              <a:off x="3097657" y="2987120"/>
              <a:ext cx="132659" cy="165740"/>
            </a:xfrm>
            <a:prstGeom prst="ellipse">
              <a:avLst/>
            </a:prstGeom>
            <a:solidFill>
              <a:srgbClr val="FEFFB0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altLang="id-ID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24" name="Oval 34">
              <a:extLst>
                <a:ext uri="{FF2B5EF4-FFF2-40B4-BE49-F238E27FC236}">
                  <a16:creationId xmlns:a16="http://schemas.microsoft.com/office/drawing/2014/main" id="{BB365587-48EF-28C2-59AA-7CC6D3E32B2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566472">
              <a:off x="3074703" y="2891170"/>
              <a:ext cx="92980" cy="112251"/>
            </a:xfrm>
            <a:prstGeom prst="ellipse">
              <a:avLst/>
            </a:prstGeom>
            <a:solidFill>
              <a:srgbClr val="FEFFB0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altLang="id-ID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25" name="Oval 35">
              <a:extLst>
                <a:ext uri="{FF2B5EF4-FFF2-40B4-BE49-F238E27FC236}">
                  <a16:creationId xmlns:a16="http://schemas.microsoft.com/office/drawing/2014/main" id="{AA269A1A-4A83-674C-A9D2-7D4563EC732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566472">
              <a:off x="3017097" y="2803437"/>
              <a:ext cx="81100" cy="97909"/>
            </a:xfrm>
            <a:prstGeom prst="ellipse">
              <a:avLst/>
            </a:prstGeom>
            <a:solidFill>
              <a:srgbClr val="FEFFB0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altLang="id-ID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26" name="Oval 36">
              <a:extLst>
                <a:ext uri="{FF2B5EF4-FFF2-40B4-BE49-F238E27FC236}">
                  <a16:creationId xmlns:a16="http://schemas.microsoft.com/office/drawing/2014/main" id="{12644DD9-0726-0AE9-D646-1E6BA776B70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566472">
              <a:off x="2966656" y="2736627"/>
              <a:ext cx="65432" cy="82248"/>
            </a:xfrm>
            <a:prstGeom prst="ellipse">
              <a:avLst/>
            </a:prstGeom>
            <a:solidFill>
              <a:srgbClr val="FEFFB0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altLang="id-ID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27" name="Oval 37">
              <a:extLst>
                <a:ext uri="{FF2B5EF4-FFF2-40B4-BE49-F238E27FC236}">
                  <a16:creationId xmlns:a16="http://schemas.microsoft.com/office/drawing/2014/main" id="{A28906D2-43D7-5194-FF02-8845E2A5F2A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566472">
              <a:off x="2888908" y="2662701"/>
              <a:ext cx="65432" cy="82248"/>
            </a:xfrm>
            <a:prstGeom prst="ellipse">
              <a:avLst/>
            </a:prstGeom>
            <a:solidFill>
              <a:srgbClr val="FEFFB0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altLang="id-ID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28" name="Freeform 38">
              <a:extLst>
                <a:ext uri="{FF2B5EF4-FFF2-40B4-BE49-F238E27FC236}">
                  <a16:creationId xmlns:a16="http://schemas.microsoft.com/office/drawing/2014/main" id="{1CE06627-C7BB-A49A-E009-F67AAF21C86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6300000">
              <a:off x="2231122" y="2478975"/>
              <a:ext cx="638619" cy="1004476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solidFill>
              <a:srgbClr val="FEFFB0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altLang="id-ID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29" name="Oval 40">
              <a:extLst>
                <a:ext uri="{FF2B5EF4-FFF2-40B4-BE49-F238E27FC236}">
                  <a16:creationId xmlns:a16="http://schemas.microsoft.com/office/drawing/2014/main" id="{DB80C140-C13B-8BEA-1041-700FC93888F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033528" flipV="1">
              <a:off x="3692386" y="3314152"/>
              <a:ext cx="132659" cy="165740"/>
            </a:xfrm>
            <a:prstGeom prst="ellipse">
              <a:avLst/>
            </a:prstGeom>
            <a:solidFill>
              <a:srgbClr val="FEFFB0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altLang="id-ID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30" name="Oval 41">
              <a:extLst>
                <a:ext uri="{FF2B5EF4-FFF2-40B4-BE49-F238E27FC236}">
                  <a16:creationId xmlns:a16="http://schemas.microsoft.com/office/drawing/2014/main" id="{BF900EA8-33E9-2F30-165C-F9CB8DEE5F1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033528" flipV="1">
              <a:off x="3669432" y="3463592"/>
              <a:ext cx="92980" cy="112251"/>
            </a:xfrm>
            <a:prstGeom prst="ellipse">
              <a:avLst/>
            </a:prstGeom>
            <a:solidFill>
              <a:srgbClr val="FEFFB0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altLang="id-ID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31" name="Oval 42">
              <a:extLst>
                <a:ext uri="{FF2B5EF4-FFF2-40B4-BE49-F238E27FC236}">
                  <a16:creationId xmlns:a16="http://schemas.microsoft.com/office/drawing/2014/main" id="{FA2EFB88-572C-C0D3-C235-D58CC8608FD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033528" flipV="1">
              <a:off x="3611826" y="3565666"/>
              <a:ext cx="81100" cy="97909"/>
            </a:xfrm>
            <a:prstGeom prst="ellipse">
              <a:avLst/>
            </a:prstGeom>
            <a:solidFill>
              <a:srgbClr val="FEFFB0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altLang="id-ID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32" name="Oval 43">
              <a:extLst>
                <a:ext uri="{FF2B5EF4-FFF2-40B4-BE49-F238E27FC236}">
                  <a16:creationId xmlns:a16="http://schemas.microsoft.com/office/drawing/2014/main" id="{6E62D5B4-04B6-6783-29C4-7715F013954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033528" flipV="1">
              <a:off x="3561385" y="3648136"/>
              <a:ext cx="65432" cy="82248"/>
            </a:xfrm>
            <a:prstGeom prst="ellipse">
              <a:avLst/>
            </a:prstGeom>
            <a:solidFill>
              <a:srgbClr val="FEFFB0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altLang="id-ID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33" name="Oval 44">
              <a:extLst>
                <a:ext uri="{FF2B5EF4-FFF2-40B4-BE49-F238E27FC236}">
                  <a16:creationId xmlns:a16="http://schemas.microsoft.com/office/drawing/2014/main" id="{CF337079-3754-9A81-0F8E-41512AAD3B6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033528" flipV="1">
              <a:off x="3483637" y="3722062"/>
              <a:ext cx="65432" cy="82248"/>
            </a:xfrm>
            <a:prstGeom prst="ellipse">
              <a:avLst/>
            </a:prstGeom>
            <a:solidFill>
              <a:srgbClr val="FEFFB0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altLang="id-ID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34" name="Freeform 45">
              <a:extLst>
                <a:ext uri="{FF2B5EF4-FFF2-40B4-BE49-F238E27FC236}">
                  <a16:creationId xmlns:a16="http://schemas.microsoft.com/office/drawing/2014/main" id="{4CAF745D-F179-BB31-FCA6-3E7324A934E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5300000" flipV="1">
              <a:off x="2825851" y="2983561"/>
              <a:ext cx="638619" cy="1004476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solidFill>
              <a:srgbClr val="FEFFB0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altLang="id-ID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</p:grp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D08175F7-6F99-2C1F-947B-7EF7225BB6E9}"/>
              </a:ext>
            </a:extLst>
          </p:cNvPr>
          <p:cNvCxnSpPr>
            <a:cxnSpLocks/>
          </p:cNvCxnSpPr>
          <p:nvPr/>
        </p:nvCxnSpPr>
        <p:spPr>
          <a:xfrm flipV="1">
            <a:off x="3924300" y="1381125"/>
            <a:ext cx="0" cy="163768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87A15CEE-AAF2-F876-936F-3FC48CFD934A}"/>
              </a:ext>
            </a:extLst>
          </p:cNvPr>
          <p:cNvGrpSpPr/>
          <p:nvPr/>
        </p:nvGrpSpPr>
        <p:grpSpPr>
          <a:xfrm>
            <a:off x="3965473" y="1337821"/>
            <a:ext cx="2235567" cy="1021955"/>
            <a:chOff x="-94764" y="1931934"/>
            <a:chExt cx="2235567" cy="1021955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AEFB0E1F-E5F7-10BA-12F3-7C535457585D}"/>
                </a:ext>
              </a:extLst>
            </p:cNvPr>
            <p:cNvSpPr txBox="1"/>
            <p:nvPr/>
          </p:nvSpPr>
          <p:spPr>
            <a:xfrm>
              <a:off x="-94764" y="2190603"/>
              <a:ext cx="198765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1993D49B-50A4-839F-5F09-AF09F41EB407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Group 1">
            <a:extLst>
              <a:ext uri="{FF2B5EF4-FFF2-40B4-BE49-F238E27FC236}">
                <a16:creationId xmlns:a16="http://schemas.microsoft.com/office/drawing/2014/main" id="{DD0AFC64-5149-3F7D-C0DF-5A0CBCBDC2AC}"/>
              </a:ext>
            </a:extLst>
          </p:cNvPr>
          <p:cNvGrpSpPr/>
          <p:nvPr/>
        </p:nvGrpSpPr>
        <p:grpSpPr>
          <a:xfrm>
            <a:off x="6305439" y="2633328"/>
            <a:ext cx="1793392" cy="1143205"/>
            <a:chOff x="2048194" y="2661903"/>
            <a:chExt cx="1793392" cy="1143205"/>
          </a:xfrm>
        </p:grpSpPr>
        <p:sp>
          <p:nvSpPr>
            <p:cNvPr id="40" name="Oval 33">
              <a:extLst>
                <a:ext uri="{FF2B5EF4-FFF2-40B4-BE49-F238E27FC236}">
                  <a16:creationId xmlns:a16="http://schemas.microsoft.com/office/drawing/2014/main" id="{C0062F69-A34A-33E5-29F7-879F316AD7F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566472">
              <a:off x="3097657" y="2987120"/>
              <a:ext cx="132659" cy="165740"/>
            </a:xfrm>
            <a:prstGeom prst="ellipse">
              <a:avLst/>
            </a:prstGeom>
            <a:solidFill>
              <a:srgbClr val="E8F6FA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rtlCol="0" anchor="ctr" anchorCtr="0">
              <a:noAutofit/>
            </a:bodyPr>
            <a:lstStyle/>
            <a:p>
              <a:pPr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altLang="id-ID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41" name="Oval 34">
              <a:extLst>
                <a:ext uri="{FF2B5EF4-FFF2-40B4-BE49-F238E27FC236}">
                  <a16:creationId xmlns:a16="http://schemas.microsoft.com/office/drawing/2014/main" id="{2E612951-20EC-004D-3051-E5007EBF361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566472">
              <a:off x="3074703" y="2891170"/>
              <a:ext cx="92980" cy="112251"/>
            </a:xfrm>
            <a:prstGeom prst="ellipse">
              <a:avLst/>
            </a:prstGeom>
            <a:solidFill>
              <a:srgbClr val="E8F6FA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rtlCol="0" anchor="ctr" anchorCtr="0">
              <a:noAutofit/>
            </a:bodyPr>
            <a:lstStyle/>
            <a:p>
              <a:pPr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altLang="id-ID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42" name="Oval 35">
              <a:extLst>
                <a:ext uri="{FF2B5EF4-FFF2-40B4-BE49-F238E27FC236}">
                  <a16:creationId xmlns:a16="http://schemas.microsoft.com/office/drawing/2014/main" id="{21552C0F-1602-403F-55AC-5296D8BE7F1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566472">
              <a:off x="3017097" y="2803437"/>
              <a:ext cx="81100" cy="97909"/>
            </a:xfrm>
            <a:prstGeom prst="ellipse">
              <a:avLst/>
            </a:prstGeom>
            <a:solidFill>
              <a:srgbClr val="E8F6FA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rtlCol="0" anchor="ctr" anchorCtr="0">
              <a:noAutofit/>
            </a:bodyPr>
            <a:lstStyle/>
            <a:p>
              <a:pPr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altLang="id-ID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43" name="Oval 36">
              <a:extLst>
                <a:ext uri="{FF2B5EF4-FFF2-40B4-BE49-F238E27FC236}">
                  <a16:creationId xmlns:a16="http://schemas.microsoft.com/office/drawing/2014/main" id="{8DC12454-754D-9291-FF45-31C53EC8BA9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566472">
              <a:off x="2966656" y="2736627"/>
              <a:ext cx="65432" cy="82248"/>
            </a:xfrm>
            <a:prstGeom prst="ellipse">
              <a:avLst/>
            </a:prstGeom>
            <a:solidFill>
              <a:srgbClr val="E8F6FA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rtlCol="0" anchor="ctr" anchorCtr="0">
              <a:noAutofit/>
            </a:bodyPr>
            <a:lstStyle/>
            <a:p>
              <a:pPr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altLang="id-ID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44" name="Oval 37">
              <a:extLst>
                <a:ext uri="{FF2B5EF4-FFF2-40B4-BE49-F238E27FC236}">
                  <a16:creationId xmlns:a16="http://schemas.microsoft.com/office/drawing/2014/main" id="{A73E0D7F-3497-4437-E25A-FCAF924FCCA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566472">
              <a:off x="2888908" y="2662701"/>
              <a:ext cx="65432" cy="82248"/>
            </a:xfrm>
            <a:prstGeom prst="ellipse">
              <a:avLst/>
            </a:prstGeom>
            <a:solidFill>
              <a:srgbClr val="E8F6FA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rtlCol="0" anchor="ctr" anchorCtr="0">
              <a:noAutofit/>
            </a:bodyPr>
            <a:lstStyle/>
            <a:p>
              <a:pPr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altLang="id-ID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45" name="Freeform 38">
              <a:extLst>
                <a:ext uri="{FF2B5EF4-FFF2-40B4-BE49-F238E27FC236}">
                  <a16:creationId xmlns:a16="http://schemas.microsoft.com/office/drawing/2014/main" id="{28438B6A-5431-8F36-D36A-C3226D11896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6300000">
              <a:off x="2231122" y="2478975"/>
              <a:ext cx="638619" cy="1004476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solidFill>
              <a:srgbClr val="E8F6FA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rtlCol="0" anchor="ctr" anchorCtr="0">
              <a:noAutofit/>
            </a:bodyPr>
            <a:lstStyle/>
            <a:p>
              <a:pPr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altLang="id-ID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46" name="Oval 40">
              <a:extLst>
                <a:ext uri="{FF2B5EF4-FFF2-40B4-BE49-F238E27FC236}">
                  <a16:creationId xmlns:a16="http://schemas.microsoft.com/office/drawing/2014/main" id="{FCC8B430-AF95-08DB-2BEC-C08D0526DDE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033528" flipV="1">
              <a:off x="3692386" y="3314152"/>
              <a:ext cx="132659" cy="165740"/>
            </a:xfrm>
            <a:prstGeom prst="ellipse">
              <a:avLst/>
            </a:prstGeom>
            <a:solidFill>
              <a:srgbClr val="E8F6FA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rtlCol="0" anchor="ctr" anchorCtr="0">
              <a:noAutofit/>
            </a:bodyPr>
            <a:lstStyle/>
            <a:p>
              <a:pPr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altLang="id-ID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47" name="Oval 41">
              <a:extLst>
                <a:ext uri="{FF2B5EF4-FFF2-40B4-BE49-F238E27FC236}">
                  <a16:creationId xmlns:a16="http://schemas.microsoft.com/office/drawing/2014/main" id="{AC287289-AEE9-65CE-34E6-ADB51087F90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033528" flipV="1">
              <a:off x="3669432" y="3463592"/>
              <a:ext cx="92980" cy="112251"/>
            </a:xfrm>
            <a:prstGeom prst="ellipse">
              <a:avLst/>
            </a:prstGeom>
            <a:solidFill>
              <a:srgbClr val="E8F6FA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rtlCol="0" anchor="ctr" anchorCtr="0">
              <a:noAutofit/>
            </a:bodyPr>
            <a:lstStyle/>
            <a:p>
              <a:pPr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altLang="id-ID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48" name="Oval 42">
              <a:extLst>
                <a:ext uri="{FF2B5EF4-FFF2-40B4-BE49-F238E27FC236}">
                  <a16:creationId xmlns:a16="http://schemas.microsoft.com/office/drawing/2014/main" id="{E75FA9BE-12BE-9CE7-F8E1-D0A52415720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033528" flipV="1">
              <a:off x="3611826" y="3565666"/>
              <a:ext cx="81100" cy="97909"/>
            </a:xfrm>
            <a:prstGeom prst="ellipse">
              <a:avLst/>
            </a:prstGeom>
            <a:solidFill>
              <a:srgbClr val="E8F6FA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rtlCol="0" anchor="ctr" anchorCtr="0">
              <a:noAutofit/>
            </a:bodyPr>
            <a:lstStyle/>
            <a:p>
              <a:pPr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altLang="id-ID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49" name="Oval 43">
              <a:extLst>
                <a:ext uri="{FF2B5EF4-FFF2-40B4-BE49-F238E27FC236}">
                  <a16:creationId xmlns:a16="http://schemas.microsoft.com/office/drawing/2014/main" id="{6E4010C9-1BDE-32DA-3EAF-F8E759BA363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033528" flipV="1">
              <a:off x="3561385" y="3648136"/>
              <a:ext cx="65432" cy="82248"/>
            </a:xfrm>
            <a:prstGeom prst="ellipse">
              <a:avLst/>
            </a:prstGeom>
            <a:solidFill>
              <a:srgbClr val="E8F6FA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rtlCol="0" anchor="ctr" anchorCtr="0">
              <a:noAutofit/>
            </a:bodyPr>
            <a:lstStyle/>
            <a:p>
              <a:pPr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altLang="id-ID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50" name="Oval 44">
              <a:extLst>
                <a:ext uri="{FF2B5EF4-FFF2-40B4-BE49-F238E27FC236}">
                  <a16:creationId xmlns:a16="http://schemas.microsoft.com/office/drawing/2014/main" id="{8C71B4E1-7044-4AFA-46F5-17EBD400278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033528" flipV="1">
              <a:off x="3483637" y="3722062"/>
              <a:ext cx="65432" cy="82248"/>
            </a:xfrm>
            <a:prstGeom prst="ellipse">
              <a:avLst/>
            </a:prstGeom>
            <a:solidFill>
              <a:srgbClr val="E8F6FA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rtlCol="0" anchor="ctr" anchorCtr="0">
              <a:noAutofit/>
            </a:bodyPr>
            <a:lstStyle/>
            <a:p>
              <a:pPr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altLang="id-ID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51" name="Freeform 45">
              <a:extLst>
                <a:ext uri="{FF2B5EF4-FFF2-40B4-BE49-F238E27FC236}">
                  <a16:creationId xmlns:a16="http://schemas.microsoft.com/office/drawing/2014/main" id="{63CB7EEB-CE59-EE23-F15D-C6954332762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5300000" flipV="1">
              <a:off x="2825851" y="2983561"/>
              <a:ext cx="638619" cy="1004476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solidFill>
              <a:srgbClr val="E8F6FA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rtlCol="0" anchor="ctr" anchorCtr="0">
              <a:noAutofit/>
            </a:bodyPr>
            <a:lstStyle/>
            <a:p>
              <a:pPr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altLang="id-ID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</p:grp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2A797EE9-DEF4-F5F1-5E32-5667515AB848}"/>
              </a:ext>
            </a:extLst>
          </p:cNvPr>
          <p:cNvCxnSpPr/>
          <p:nvPr/>
        </p:nvCxnSpPr>
        <p:spPr>
          <a:xfrm>
            <a:off x="6438900" y="3018805"/>
            <a:ext cx="0" cy="188657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EFF94B73-866A-D880-E62E-0B76D4FECB0C}"/>
              </a:ext>
            </a:extLst>
          </p:cNvPr>
          <p:cNvGrpSpPr/>
          <p:nvPr/>
        </p:nvGrpSpPr>
        <p:grpSpPr>
          <a:xfrm>
            <a:off x="6480073" y="4147506"/>
            <a:ext cx="2235567" cy="1021955"/>
            <a:chOff x="-94764" y="1931934"/>
            <a:chExt cx="2235567" cy="1021955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ADD4A98F-F5A2-5C2F-1C55-7D42D7940963}"/>
                </a:ext>
              </a:extLst>
            </p:cNvPr>
            <p:cNvSpPr txBox="1"/>
            <p:nvPr/>
          </p:nvSpPr>
          <p:spPr>
            <a:xfrm>
              <a:off x="-94764" y="2190603"/>
              <a:ext cx="198765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6D530AE3-E483-16DC-DD48-6C935B12CB55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6" name="Group 1">
            <a:extLst>
              <a:ext uri="{FF2B5EF4-FFF2-40B4-BE49-F238E27FC236}">
                <a16:creationId xmlns:a16="http://schemas.microsoft.com/office/drawing/2014/main" id="{4F01D20C-051D-BBC6-2F29-C8F23585AF53}"/>
              </a:ext>
            </a:extLst>
          </p:cNvPr>
          <p:cNvGrpSpPr/>
          <p:nvPr/>
        </p:nvGrpSpPr>
        <p:grpSpPr>
          <a:xfrm>
            <a:off x="8820039" y="2633328"/>
            <a:ext cx="1793392" cy="1143205"/>
            <a:chOff x="2048194" y="2661903"/>
            <a:chExt cx="1793392" cy="1143205"/>
          </a:xfrm>
        </p:grpSpPr>
        <p:sp>
          <p:nvSpPr>
            <p:cNvPr id="57" name="Oval 33">
              <a:extLst>
                <a:ext uri="{FF2B5EF4-FFF2-40B4-BE49-F238E27FC236}">
                  <a16:creationId xmlns:a16="http://schemas.microsoft.com/office/drawing/2014/main" id="{ABB096FC-C7FD-2A92-B29F-645BBA081C6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566472">
              <a:off x="3097657" y="2987120"/>
              <a:ext cx="132659" cy="165740"/>
            </a:xfrm>
            <a:prstGeom prst="ellipse">
              <a:avLst/>
            </a:prstGeom>
            <a:solidFill>
              <a:srgbClr val="FEFFB0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altLang="id-ID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58" name="Oval 34">
              <a:extLst>
                <a:ext uri="{FF2B5EF4-FFF2-40B4-BE49-F238E27FC236}">
                  <a16:creationId xmlns:a16="http://schemas.microsoft.com/office/drawing/2014/main" id="{93A72BF1-C1EF-6D3C-938D-BD73D570E02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566472">
              <a:off x="3074703" y="2891170"/>
              <a:ext cx="92980" cy="112251"/>
            </a:xfrm>
            <a:prstGeom prst="ellipse">
              <a:avLst/>
            </a:prstGeom>
            <a:solidFill>
              <a:srgbClr val="FEFFB0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altLang="id-ID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59" name="Oval 35">
              <a:extLst>
                <a:ext uri="{FF2B5EF4-FFF2-40B4-BE49-F238E27FC236}">
                  <a16:creationId xmlns:a16="http://schemas.microsoft.com/office/drawing/2014/main" id="{B0F120DE-3AC9-6C7D-69DA-0C2579C031F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566472">
              <a:off x="3017097" y="2803437"/>
              <a:ext cx="81100" cy="97909"/>
            </a:xfrm>
            <a:prstGeom prst="ellipse">
              <a:avLst/>
            </a:prstGeom>
            <a:solidFill>
              <a:srgbClr val="FEFFB0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altLang="id-ID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60" name="Oval 36">
              <a:extLst>
                <a:ext uri="{FF2B5EF4-FFF2-40B4-BE49-F238E27FC236}">
                  <a16:creationId xmlns:a16="http://schemas.microsoft.com/office/drawing/2014/main" id="{D9D5CF1B-B083-725B-96CB-6933D173F29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566472">
              <a:off x="2966656" y="2736627"/>
              <a:ext cx="65432" cy="82248"/>
            </a:xfrm>
            <a:prstGeom prst="ellipse">
              <a:avLst/>
            </a:prstGeom>
            <a:solidFill>
              <a:srgbClr val="FEFFB0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altLang="id-ID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61" name="Oval 37">
              <a:extLst>
                <a:ext uri="{FF2B5EF4-FFF2-40B4-BE49-F238E27FC236}">
                  <a16:creationId xmlns:a16="http://schemas.microsoft.com/office/drawing/2014/main" id="{C7FFA0B2-2CC4-8FFF-6173-221EF23B300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566472">
              <a:off x="2888908" y="2662701"/>
              <a:ext cx="65432" cy="82248"/>
            </a:xfrm>
            <a:prstGeom prst="ellipse">
              <a:avLst/>
            </a:prstGeom>
            <a:solidFill>
              <a:srgbClr val="FEFFB0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altLang="id-ID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62" name="Freeform 38">
              <a:extLst>
                <a:ext uri="{FF2B5EF4-FFF2-40B4-BE49-F238E27FC236}">
                  <a16:creationId xmlns:a16="http://schemas.microsoft.com/office/drawing/2014/main" id="{F5856BC0-DE16-5F9B-4C2D-EF441F2C27A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6300000">
              <a:off x="2231122" y="2478975"/>
              <a:ext cx="638619" cy="1004476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solidFill>
              <a:srgbClr val="FEFFB0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altLang="id-ID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63" name="Oval 40">
              <a:extLst>
                <a:ext uri="{FF2B5EF4-FFF2-40B4-BE49-F238E27FC236}">
                  <a16:creationId xmlns:a16="http://schemas.microsoft.com/office/drawing/2014/main" id="{41B73999-B4BB-D2EB-8CAC-9E5E9FCA504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033528" flipV="1">
              <a:off x="3692386" y="3314152"/>
              <a:ext cx="132659" cy="165740"/>
            </a:xfrm>
            <a:prstGeom prst="ellipse">
              <a:avLst/>
            </a:prstGeom>
            <a:solidFill>
              <a:srgbClr val="FEFFB0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altLang="id-ID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1024" name="Oval 41">
              <a:extLst>
                <a:ext uri="{FF2B5EF4-FFF2-40B4-BE49-F238E27FC236}">
                  <a16:creationId xmlns:a16="http://schemas.microsoft.com/office/drawing/2014/main" id="{ABDB9449-B6B1-C5B4-142B-D8608994384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033528" flipV="1">
              <a:off x="3669432" y="3463592"/>
              <a:ext cx="92980" cy="112251"/>
            </a:xfrm>
            <a:prstGeom prst="ellipse">
              <a:avLst/>
            </a:prstGeom>
            <a:solidFill>
              <a:srgbClr val="FEFFB0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altLang="id-ID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1025" name="Oval 42">
              <a:extLst>
                <a:ext uri="{FF2B5EF4-FFF2-40B4-BE49-F238E27FC236}">
                  <a16:creationId xmlns:a16="http://schemas.microsoft.com/office/drawing/2014/main" id="{333504F4-98BA-97B2-9854-BC485DEFF42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033528" flipV="1">
              <a:off x="3611826" y="3565666"/>
              <a:ext cx="81100" cy="97909"/>
            </a:xfrm>
            <a:prstGeom prst="ellipse">
              <a:avLst/>
            </a:prstGeom>
            <a:solidFill>
              <a:srgbClr val="FEFFB0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altLang="id-ID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1026" name="Oval 43">
              <a:extLst>
                <a:ext uri="{FF2B5EF4-FFF2-40B4-BE49-F238E27FC236}">
                  <a16:creationId xmlns:a16="http://schemas.microsoft.com/office/drawing/2014/main" id="{FE3C4AAB-A209-A3D3-040E-A4FDE81C310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033528" flipV="1">
              <a:off x="3561385" y="3648136"/>
              <a:ext cx="65432" cy="82248"/>
            </a:xfrm>
            <a:prstGeom prst="ellipse">
              <a:avLst/>
            </a:prstGeom>
            <a:solidFill>
              <a:srgbClr val="FEFFB0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altLang="id-ID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1027" name="Oval 44">
              <a:extLst>
                <a:ext uri="{FF2B5EF4-FFF2-40B4-BE49-F238E27FC236}">
                  <a16:creationId xmlns:a16="http://schemas.microsoft.com/office/drawing/2014/main" id="{BE190CC8-2827-144B-7EB0-7DFE41E216B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033528" flipV="1">
              <a:off x="3483637" y="3722062"/>
              <a:ext cx="65432" cy="82248"/>
            </a:xfrm>
            <a:prstGeom prst="ellipse">
              <a:avLst/>
            </a:prstGeom>
            <a:solidFill>
              <a:srgbClr val="FEFFB0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altLang="id-ID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  <p:sp>
          <p:nvSpPr>
            <p:cNvPr id="1028" name="Freeform 45">
              <a:extLst>
                <a:ext uri="{FF2B5EF4-FFF2-40B4-BE49-F238E27FC236}">
                  <a16:creationId xmlns:a16="http://schemas.microsoft.com/office/drawing/2014/main" id="{818D2019-E64D-6488-4406-627C55DA57D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5300000" flipV="1">
              <a:off x="2825851" y="2983561"/>
              <a:ext cx="638619" cy="1004476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solidFill>
              <a:srgbClr val="FEFFB0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id-ID" altLang="id-ID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</a:endParaRPr>
            </a:p>
          </p:txBody>
        </p:sp>
      </p:grpSp>
      <p:cxnSp>
        <p:nvCxnSpPr>
          <p:cNvPr id="1034" name="直接连接符 1033">
            <a:extLst>
              <a:ext uri="{FF2B5EF4-FFF2-40B4-BE49-F238E27FC236}">
                <a16:creationId xmlns:a16="http://schemas.microsoft.com/office/drawing/2014/main" id="{D98B5F30-FD9B-0EC5-6174-F20EDAA2D7EC}"/>
              </a:ext>
            </a:extLst>
          </p:cNvPr>
          <p:cNvCxnSpPr>
            <a:cxnSpLocks/>
          </p:cNvCxnSpPr>
          <p:nvPr/>
        </p:nvCxnSpPr>
        <p:spPr>
          <a:xfrm flipV="1">
            <a:off x="8963025" y="1381125"/>
            <a:ext cx="0" cy="163768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35" name="组合 1034">
            <a:extLst>
              <a:ext uri="{FF2B5EF4-FFF2-40B4-BE49-F238E27FC236}">
                <a16:creationId xmlns:a16="http://schemas.microsoft.com/office/drawing/2014/main" id="{3ADF3064-C1FE-8AC5-E921-A7AB25F412DF}"/>
              </a:ext>
            </a:extLst>
          </p:cNvPr>
          <p:cNvGrpSpPr/>
          <p:nvPr/>
        </p:nvGrpSpPr>
        <p:grpSpPr>
          <a:xfrm>
            <a:off x="9004198" y="1337821"/>
            <a:ext cx="2235567" cy="1021955"/>
            <a:chOff x="-94764" y="1931934"/>
            <a:chExt cx="2235567" cy="1021955"/>
          </a:xfrm>
        </p:grpSpPr>
        <p:sp>
          <p:nvSpPr>
            <p:cNvPr id="1036" name="文本框 1035">
              <a:extLst>
                <a:ext uri="{FF2B5EF4-FFF2-40B4-BE49-F238E27FC236}">
                  <a16:creationId xmlns:a16="http://schemas.microsoft.com/office/drawing/2014/main" id="{735004DC-6076-DBC2-18DA-16FB8A949006}"/>
                </a:ext>
              </a:extLst>
            </p:cNvPr>
            <p:cNvSpPr txBox="1"/>
            <p:nvPr/>
          </p:nvSpPr>
          <p:spPr>
            <a:xfrm>
              <a:off x="-94764" y="2190603"/>
              <a:ext cx="198765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37" name="文本框 1036">
              <a:extLst>
                <a:ext uri="{FF2B5EF4-FFF2-40B4-BE49-F238E27FC236}">
                  <a16:creationId xmlns:a16="http://schemas.microsoft.com/office/drawing/2014/main" id="{87051EC5-82DE-0304-B71E-EAC1A83AA436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60396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文本框-1042" hidden="1">
            <a:extLst>
              <a:ext uri="{FF2B5EF4-FFF2-40B4-BE49-F238E27FC236}">
                <a16:creationId xmlns:a16="http://schemas.microsoft.com/office/drawing/2014/main" id="{F35CE283-B1DD-6DEC-E107-987E66BA0600}"/>
              </a:ext>
            </a:extLst>
          </p:cNvPr>
          <p:cNvSpPr txBox="1"/>
          <p:nvPr/>
        </p:nvSpPr>
        <p:spPr>
          <a:xfrm>
            <a:off x="1481777" y="1361862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latin typeface="胡晓波骚包体" panose="02010600030101010101" pitchFamily="2" charset="-122"/>
                <a:ea typeface="胡晓波骚包体" panose="02010600030101010101" pitchFamily="2" charset="-122"/>
              </a:rPr>
              <a:t>七月</a:t>
            </a:r>
          </a:p>
        </p:txBody>
      </p:sp>
      <p:sp>
        <p:nvSpPr>
          <p:cNvPr id="1044" name="文本框-1044" hidden="1">
            <a:extLst>
              <a:ext uri="{FF2B5EF4-FFF2-40B4-BE49-F238E27FC236}">
                <a16:creationId xmlns:a16="http://schemas.microsoft.com/office/drawing/2014/main" id="{83231ADF-39BF-A8D0-C9FB-F52D46D4645E}"/>
              </a:ext>
            </a:extLst>
          </p:cNvPr>
          <p:cNvSpPr txBox="1"/>
          <p:nvPr/>
        </p:nvSpPr>
        <p:spPr>
          <a:xfrm>
            <a:off x="2367161" y="2463327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latin typeface="胡晓波骚包体" panose="02010600030101010101" pitchFamily="2" charset="-122"/>
                <a:ea typeface="胡晓波骚包体" panose="02010600030101010101" pitchFamily="2" charset="-122"/>
              </a:defRPr>
            </a:lvl1pPr>
          </a:lstStyle>
          <a:p>
            <a:r>
              <a:rPr lang="zh-CN" altLang="en-US" sz="13800" dirty="0"/>
              <a:t>你好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09D5F3C-1ACF-6CD6-758D-1170A08CA2DA}"/>
              </a:ext>
            </a:extLst>
          </p:cNvPr>
          <p:cNvSpPr txBox="1"/>
          <p:nvPr/>
        </p:nvSpPr>
        <p:spPr>
          <a:xfrm>
            <a:off x="2075262" y="366709"/>
            <a:ext cx="25983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zh-CN" dirty="0"/>
              <a:t>时间规划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69AECF9-FC5D-1B2E-86D4-2509C4427E8B}"/>
              </a:ext>
            </a:extLst>
          </p:cNvPr>
          <p:cNvSpPr txBox="1"/>
          <p:nvPr/>
        </p:nvSpPr>
        <p:spPr>
          <a:xfrm>
            <a:off x="382192" y="-2431"/>
            <a:ext cx="9989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B6196CA0-1454-3E0C-A026-AFC91D5B18AD}"/>
              </a:ext>
            </a:extLst>
          </p:cNvPr>
          <p:cNvSpPr/>
          <p:nvPr/>
        </p:nvSpPr>
        <p:spPr>
          <a:xfrm>
            <a:off x="382192" y="1020152"/>
            <a:ext cx="12192000" cy="3550689"/>
          </a:xfrm>
          <a:custGeom>
            <a:avLst/>
            <a:gdLst>
              <a:gd name="connsiteX0" fmla="*/ 0 w 11620500"/>
              <a:gd name="connsiteY0" fmla="*/ 1880892 h 1905134"/>
              <a:gd name="connsiteX1" fmla="*/ 1778000 w 11620500"/>
              <a:gd name="connsiteY1" fmla="*/ 1118892 h 1905134"/>
              <a:gd name="connsiteX2" fmla="*/ 4051300 w 11620500"/>
              <a:gd name="connsiteY2" fmla="*/ 1880892 h 1905134"/>
              <a:gd name="connsiteX3" fmla="*/ 6146800 w 11620500"/>
              <a:gd name="connsiteY3" fmla="*/ 1292 h 1905134"/>
              <a:gd name="connsiteX4" fmla="*/ 8788400 w 11620500"/>
              <a:gd name="connsiteY4" fmla="*/ 1563392 h 1905134"/>
              <a:gd name="connsiteX5" fmla="*/ 10287000 w 11620500"/>
              <a:gd name="connsiteY5" fmla="*/ 153692 h 1905134"/>
              <a:gd name="connsiteX6" fmla="*/ 11620500 w 11620500"/>
              <a:gd name="connsiteY6" fmla="*/ 839492 h 1905134"/>
              <a:gd name="connsiteX0" fmla="*/ 0 w 12192000"/>
              <a:gd name="connsiteY0" fmla="*/ 3507776 h 3532018"/>
              <a:gd name="connsiteX1" fmla="*/ 1778000 w 12192000"/>
              <a:gd name="connsiteY1" fmla="*/ 2745776 h 3532018"/>
              <a:gd name="connsiteX2" fmla="*/ 4051300 w 12192000"/>
              <a:gd name="connsiteY2" fmla="*/ 3507776 h 3532018"/>
              <a:gd name="connsiteX3" fmla="*/ 6146800 w 12192000"/>
              <a:gd name="connsiteY3" fmla="*/ 1628176 h 3532018"/>
              <a:gd name="connsiteX4" fmla="*/ 8788400 w 12192000"/>
              <a:gd name="connsiteY4" fmla="*/ 3190276 h 3532018"/>
              <a:gd name="connsiteX5" fmla="*/ 10287000 w 12192000"/>
              <a:gd name="connsiteY5" fmla="*/ 1780576 h 3532018"/>
              <a:gd name="connsiteX6" fmla="*/ 12192000 w 12192000"/>
              <a:gd name="connsiteY6" fmla="*/ 53376 h 3532018"/>
              <a:gd name="connsiteX0" fmla="*/ 0 w 12192000"/>
              <a:gd name="connsiteY0" fmla="*/ 3526447 h 3550689"/>
              <a:gd name="connsiteX1" fmla="*/ 1778000 w 12192000"/>
              <a:gd name="connsiteY1" fmla="*/ 2764447 h 3550689"/>
              <a:gd name="connsiteX2" fmla="*/ 4051300 w 12192000"/>
              <a:gd name="connsiteY2" fmla="*/ 3526447 h 3550689"/>
              <a:gd name="connsiteX3" fmla="*/ 6146800 w 12192000"/>
              <a:gd name="connsiteY3" fmla="*/ 1646847 h 3550689"/>
              <a:gd name="connsiteX4" fmla="*/ 8788400 w 12192000"/>
              <a:gd name="connsiteY4" fmla="*/ 3208947 h 3550689"/>
              <a:gd name="connsiteX5" fmla="*/ 10287000 w 12192000"/>
              <a:gd name="connsiteY5" fmla="*/ 1799247 h 3550689"/>
              <a:gd name="connsiteX6" fmla="*/ 12192000 w 12192000"/>
              <a:gd name="connsiteY6" fmla="*/ 72047 h 3550689"/>
              <a:gd name="connsiteX0" fmla="*/ 0 w 12192000"/>
              <a:gd name="connsiteY0" fmla="*/ 3526447 h 3550689"/>
              <a:gd name="connsiteX1" fmla="*/ 1778000 w 12192000"/>
              <a:gd name="connsiteY1" fmla="*/ 2764447 h 3550689"/>
              <a:gd name="connsiteX2" fmla="*/ 4051300 w 12192000"/>
              <a:gd name="connsiteY2" fmla="*/ 3526447 h 3550689"/>
              <a:gd name="connsiteX3" fmla="*/ 6146800 w 12192000"/>
              <a:gd name="connsiteY3" fmla="*/ 1646847 h 3550689"/>
              <a:gd name="connsiteX4" fmla="*/ 8788400 w 12192000"/>
              <a:gd name="connsiteY4" fmla="*/ 3208947 h 3550689"/>
              <a:gd name="connsiteX5" fmla="*/ 10287000 w 12192000"/>
              <a:gd name="connsiteY5" fmla="*/ 1799247 h 3550689"/>
              <a:gd name="connsiteX6" fmla="*/ 12192000 w 12192000"/>
              <a:gd name="connsiteY6" fmla="*/ 72047 h 3550689"/>
              <a:gd name="connsiteX0" fmla="*/ 0 w 12192000"/>
              <a:gd name="connsiteY0" fmla="*/ 3526447 h 3550689"/>
              <a:gd name="connsiteX1" fmla="*/ 1778000 w 12192000"/>
              <a:gd name="connsiteY1" fmla="*/ 2764447 h 3550689"/>
              <a:gd name="connsiteX2" fmla="*/ 4051300 w 12192000"/>
              <a:gd name="connsiteY2" fmla="*/ 3526447 h 3550689"/>
              <a:gd name="connsiteX3" fmla="*/ 6146800 w 12192000"/>
              <a:gd name="connsiteY3" fmla="*/ 1646847 h 3550689"/>
              <a:gd name="connsiteX4" fmla="*/ 8788400 w 12192000"/>
              <a:gd name="connsiteY4" fmla="*/ 3208947 h 3550689"/>
              <a:gd name="connsiteX5" fmla="*/ 10287000 w 12192000"/>
              <a:gd name="connsiteY5" fmla="*/ 1799247 h 3550689"/>
              <a:gd name="connsiteX6" fmla="*/ 12192000 w 12192000"/>
              <a:gd name="connsiteY6" fmla="*/ 72047 h 3550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550689">
                <a:moveTo>
                  <a:pt x="0" y="3526447"/>
                </a:moveTo>
                <a:cubicBezTo>
                  <a:pt x="551391" y="3145447"/>
                  <a:pt x="1102783" y="2764447"/>
                  <a:pt x="1778000" y="2764447"/>
                </a:cubicBezTo>
                <a:cubicBezTo>
                  <a:pt x="2453217" y="2764447"/>
                  <a:pt x="3323167" y="3712714"/>
                  <a:pt x="4051300" y="3526447"/>
                </a:cubicBezTo>
                <a:cubicBezTo>
                  <a:pt x="4779433" y="3340180"/>
                  <a:pt x="5357283" y="1699764"/>
                  <a:pt x="6146800" y="1646847"/>
                </a:cubicBezTo>
                <a:cubicBezTo>
                  <a:pt x="6936317" y="1593930"/>
                  <a:pt x="8098367" y="3183547"/>
                  <a:pt x="8788400" y="3208947"/>
                </a:cubicBezTo>
                <a:cubicBezTo>
                  <a:pt x="9478433" y="3234347"/>
                  <a:pt x="9990243" y="2227237"/>
                  <a:pt x="10287000" y="1799247"/>
                </a:cubicBezTo>
                <a:cubicBezTo>
                  <a:pt x="10784417" y="1056297"/>
                  <a:pt x="11761258" y="-331178"/>
                  <a:pt x="12192000" y="72047"/>
                </a:cubicBezTo>
              </a:path>
            </a:pathLst>
          </a:custGeom>
          <a:noFill/>
          <a:ln w="25400">
            <a:gradFill flip="none" rotWithShape="1">
              <a:gsLst>
                <a:gs pos="0">
                  <a:schemeClr val="tx1">
                    <a:lumMod val="65000"/>
                    <a:lumOff val="35000"/>
                    <a:alpha val="0"/>
                  </a:schemeClr>
                </a:gs>
                <a:gs pos="64000">
                  <a:schemeClr val="tx1">
                    <a:lumMod val="65000"/>
                    <a:lumOff val="35000"/>
                  </a:schemeClr>
                </a:gs>
                <a:gs pos="91000">
                  <a:schemeClr val="tx1">
                    <a:lumMod val="65000"/>
                    <a:lumOff val="35000"/>
                    <a:alpha val="0"/>
                  </a:schemeClr>
                </a:gs>
              </a:gsLst>
              <a:lin ang="0" scaled="1"/>
              <a:tileRect/>
            </a:gradFill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39BCE1BC-22C2-2DBA-8C6F-34C339C070ED}"/>
              </a:ext>
            </a:extLst>
          </p:cNvPr>
          <p:cNvGrpSpPr/>
          <p:nvPr/>
        </p:nvGrpSpPr>
        <p:grpSpPr>
          <a:xfrm>
            <a:off x="6511427" y="1059452"/>
            <a:ext cx="1054473" cy="1603585"/>
            <a:chOff x="7197227" y="1004879"/>
            <a:chExt cx="1054473" cy="1603585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2341DCE1-C3A7-9122-557B-55DD9418B1AF}"/>
                </a:ext>
              </a:extLst>
            </p:cNvPr>
            <p:cNvGrpSpPr/>
            <p:nvPr/>
          </p:nvGrpSpPr>
          <p:grpSpPr>
            <a:xfrm>
              <a:off x="7197227" y="1004879"/>
              <a:ext cx="1054473" cy="795092"/>
              <a:chOff x="9788027" y="687692"/>
              <a:chExt cx="1054473" cy="795092"/>
            </a:xfrm>
          </p:grpSpPr>
          <p:sp>
            <p:nvSpPr>
              <p:cNvPr id="7" name="Oval 23">
                <a:extLst>
                  <a:ext uri="{FF2B5EF4-FFF2-40B4-BE49-F238E27FC236}">
                    <a16:creationId xmlns:a16="http://schemas.microsoft.com/office/drawing/2014/main" id="{F2C2A8EA-477A-14FF-F13C-6E24ED72AA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788027" y="687692"/>
                <a:ext cx="109331" cy="129708"/>
              </a:xfrm>
              <a:prstGeom prst="ellipse">
                <a:avLst/>
              </a:prstGeom>
              <a:solidFill>
                <a:srgbClr val="2B2F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Freeform 24">
                <a:extLst>
                  <a:ext uri="{FF2B5EF4-FFF2-40B4-BE49-F238E27FC236}">
                    <a16:creationId xmlns:a16="http://schemas.microsoft.com/office/drawing/2014/main" id="{12461D10-D856-FBE6-D734-C86E2CCA35D3}"/>
                  </a:ext>
                </a:extLst>
              </p:cNvPr>
              <p:cNvSpPr/>
              <p:nvPr/>
            </p:nvSpPr>
            <p:spPr bwMode="auto">
              <a:xfrm>
                <a:off x="10127530" y="1007750"/>
                <a:ext cx="714970" cy="475034"/>
              </a:xfrm>
              <a:custGeom>
                <a:avLst/>
                <a:gdLst>
                  <a:gd name="T0" fmla="*/ 0 w 497"/>
                  <a:gd name="T1" fmla="*/ 0 h 282"/>
                  <a:gd name="T2" fmla="*/ 0 w 497"/>
                  <a:gd name="T3" fmla="*/ 282 h 282"/>
                  <a:gd name="T4" fmla="*/ 497 w 497"/>
                  <a:gd name="T5" fmla="*/ 282 h 282"/>
                  <a:gd name="T6" fmla="*/ 413 w 497"/>
                  <a:gd name="T7" fmla="*/ 144 h 282"/>
                  <a:gd name="T8" fmla="*/ 497 w 497"/>
                  <a:gd name="T9" fmla="*/ 0 h 282"/>
                  <a:gd name="T10" fmla="*/ 0 w 497"/>
                  <a:gd name="T11" fmla="*/ 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97" h="282">
                    <a:moveTo>
                      <a:pt x="0" y="0"/>
                    </a:moveTo>
                    <a:lnTo>
                      <a:pt x="0" y="282"/>
                    </a:lnTo>
                    <a:lnTo>
                      <a:pt x="497" y="282"/>
                    </a:lnTo>
                    <a:lnTo>
                      <a:pt x="413" y="144"/>
                    </a:lnTo>
                    <a:lnTo>
                      <a:pt x="49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338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Freeform 25">
                <a:extLst>
                  <a:ext uri="{FF2B5EF4-FFF2-40B4-BE49-F238E27FC236}">
                    <a16:creationId xmlns:a16="http://schemas.microsoft.com/office/drawing/2014/main" id="{CA956F2C-8B28-B0D7-0F43-ADC80CF9913B}"/>
                  </a:ext>
                </a:extLst>
              </p:cNvPr>
              <p:cNvSpPr/>
              <p:nvPr/>
            </p:nvSpPr>
            <p:spPr bwMode="auto">
              <a:xfrm>
                <a:off x="10121776" y="1342969"/>
                <a:ext cx="412870" cy="139815"/>
              </a:xfrm>
              <a:custGeom>
                <a:avLst/>
                <a:gdLst>
                  <a:gd name="T0" fmla="*/ 0 w 287"/>
                  <a:gd name="T1" fmla="*/ 83 h 83"/>
                  <a:gd name="T2" fmla="*/ 287 w 287"/>
                  <a:gd name="T3" fmla="*/ 0 h 83"/>
                  <a:gd name="T4" fmla="*/ 0 w 287"/>
                  <a:gd name="T5" fmla="*/ 0 h 83"/>
                  <a:gd name="T6" fmla="*/ 0 w 287"/>
                  <a:gd name="T7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7" h="83">
                    <a:moveTo>
                      <a:pt x="0" y="83"/>
                    </a:moveTo>
                    <a:lnTo>
                      <a:pt x="287" y="0"/>
                    </a:lnTo>
                    <a:lnTo>
                      <a:pt x="0" y="0"/>
                    </a:lnTo>
                    <a:lnTo>
                      <a:pt x="0" y="83"/>
                    </a:lnTo>
                    <a:close/>
                  </a:path>
                </a:pathLst>
              </a:custGeom>
              <a:solidFill>
                <a:srgbClr val="932C0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Rectangle 26">
                <a:extLst>
                  <a:ext uri="{FF2B5EF4-FFF2-40B4-BE49-F238E27FC236}">
                    <a16:creationId xmlns:a16="http://schemas.microsoft.com/office/drawing/2014/main" id="{529999C6-8DC2-782C-E3CE-7782096423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19676" y="869620"/>
                <a:ext cx="714970" cy="475034"/>
              </a:xfrm>
              <a:prstGeom prst="rect">
                <a:avLst/>
              </a:prstGeom>
              <a:solidFill>
                <a:srgbClr val="D3381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Rectangle 27">
                <a:extLst>
                  <a:ext uri="{FF2B5EF4-FFF2-40B4-BE49-F238E27FC236}">
                    <a16:creationId xmlns:a16="http://schemas.microsoft.com/office/drawing/2014/main" id="{CFFB2D8E-DFD6-C254-B568-1AC2AE9A46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19676" y="869620"/>
                <a:ext cx="44596" cy="473350"/>
              </a:xfrm>
              <a:prstGeom prst="rect">
                <a:avLst/>
              </a:prstGeom>
              <a:solidFill>
                <a:srgbClr val="DD4D1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3" name="矩形: 圆角 12">
              <a:extLst>
                <a:ext uri="{FF2B5EF4-FFF2-40B4-BE49-F238E27FC236}">
                  <a16:creationId xmlns:a16="http://schemas.microsoft.com/office/drawing/2014/main" id="{D23DA734-E72F-DA57-15EF-C7F5286745DF}"/>
                </a:ext>
              </a:extLst>
            </p:cNvPr>
            <p:cNvSpPr/>
            <p:nvPr/>
          </p:nvSpPr>
          <p:spPr>
            <a:xfrm>
              <a:off x="7227753" y="1120501"/>
              <a:ext cx="45719" cy="1487963"/>
            </a:xfrm>
            <a:prstGeom prst="roundRect">
              <a:avLst/>
            </a:prstGeom>
            <a:solidFill>
              <a:srgbClr val="E8F6FA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rtlCol="0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9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911A42FF-9C9C-4CFB-20F9-4DCEAC272E53}"/>
              </a:ext>
            </a:extLst>
          </p:cNvPr>
          <p:cNvGrpSpPr/>
          <p:nvPr/>
        </p:nvGrpSpPr>
        <p:grpSpPr>
          <a:xfrm>
            <a:off x="3525519" y="1449767"/>
            <a:ext cx="2884805" cy="791122"/>
            <a:chOff x="-991919" y="1931934"/>
            <a:chExt cx="2884805" cy="7911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90876F4-9012-DDC8-0D3F-CCB144DD2924}"/>
                </a:ext>
              </a:extLst>
            </p:cNvPr>
            <p:cNvSpPr txBox="1"/>
            <p:nvPr/>
          </p:nvSpPr>
          <p:spPr>
            <a:xfrm>
              <a:off x="-991919" y="2190603"/>
              <a:ext cx="288480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88FDC4A-DA05-3FC8-3C63-20FB8C9E3B20}"/>
                </a:ext>
              </a:extLst>
            </p:cNvPr>
            <p:cNvSpPr txBox="1"/>
            <p:nvPr/>
          </p:nvSpPr>
          <p:spPr>
            <a:xfrm>
              <a:off x="-342681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4" name="椭圆 23">
            <a:extLst>
              <a:ext uri="{FF2B5EF4-FFF2-40B4-BE49-F238E27FC236}">
                <a16:creationId xmlns:a16="http://schemas.microsoft.com/office/drawing/2014/main" id="{52462FAF-E3B8-11C1-CF5C-CEAA74A4B417}"/>
              </a:ext>
            </a:extLst>
          </p:cNvPr>
          <p:cNvSpPr/>
          <p:nvPr/>
        </p:nvSpPr>
        <p:spPr>
          <a:xfrm>
            <a:off x="2075262" y="3618275"/>
            <a:ext cx="254000" cy="254000"/>
          </a:xfrm>
          <a:prstGeom prst="ellipse">
            <a:avLst/>
          </a:prstGeom>
          <a:solidFill>
            <a:srgbClr val="FEFFB0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9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075AF6CC-9E08-7F4F-406E-2F514816AA7B}"/>
              </a:ext>
            </a:extLst>
          </p:cNvPr>
          <p:cNvSpPr/>
          <p:nvPr/>
        </p:nvSpPr>
        <p:spPr>
          <a:xfrm>
            <a:off x="10945948" y="2105667"/>
            <a:ext cx="254000" cy="254000"/>
          </a:xfrm>
          <a:prstGeom prst="ellipse">
            <a:avLst/>
          </a:prstGeom>
          <a:solidFill>
            <a:srgbClr val="E8F6FA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rtlCol="0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0D029BA-78D4-43FE-AD2C-788C5A13FFBD}"/>
              </a:ext>
            </a:extLst>
          </p:cNvPr>
          <p:cNvGrpSpPr/>
          <p:nvPr/>
        </p:nvGrpSpPr>
        <p:grpSpPr>
          <a:xfrm>
            <a:off x="1417238" y="2684860"/>
            <a:ext cx="2859096" cy="791122"/>
            <a:chOff x="-94764" y="1931934"/>
            <a:chExt cx="2859096" cy="7911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915EA03-D02F-E8D4-AB05-DC096531C4A7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F26E497-0F69-9678-1388-528F9C27A782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93C02B0-1A16-D925-7F2E-CA5174E57B4B}"/>
              </a:ext>
            </a:extLst>
          </p:cNvPr>
          <p:cNvGrpSpPr/>
          <p:nvPr/>
        </p:nvGrpSpPr>
        <p:grpSpPr>
          <a:xfrm>
            <a:off x="7883795" y="2004374"/>
            <a:ext cx="2884805" cy="791122"/>
            <a:chOff x="-991919" y="1931934"/>
            <a:chExt cx="2884805" cy="7911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35B59B1-E111-EB0C-0046-CA815C211A18}"/>
                </a:ext>
              </a:extLst>
            </p:cNvPr>
            <p:cNvSpPr txBox="1"/>
            <p:nvPr/>
          </p:nvSpPr>
          <p:spPr>
            <a:xfrm>
              <a:off x="-991919" y="2190603"/>
              <a:ext cx="288480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170A2E3-F0AC-A839-C24A-67EEC6FBB05D}"/>
                </a:ext>
              </a:extLst>
            </p:cNvPr>
            <p:cNvSpPr txBox="1"/>
            <p:nvPr/>
          </p:nvSpPr>
          <p:spPr>
            <a:xfrm>
              <a:off x="-342681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A1DAFD9-FB9C-F4D9-3E4D-BCCFF7614E85}"/>
              </a:ext>
            </a:extLst>
          </p:cNvPr>
          <p:cNvSpPr txBox="1"/>
          <p:nvPr/>
        </p:nvSpPr>
        <p:spPr>
          <a:xfrm>
            <a:off x="1044511" y="4713135"/>
            <a:ext cx="742950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3862B689-04EC-2599-F235-3BD644EE0030}"/>
              </a:ext>
            </a:extLst>
          </p:cNvPr>
          <p:cNvSpPr txBox="1"/>
          <p:nvPr/>
        </p:nvSpPr>
        <p:spPr>
          <a:xfrm>
            <a:off x="1931995" y="3940751"/>
            <a:ext cx="540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6</a:t>
            </a:r>
            <a:r>
              <a:rPr lang="zh-CN" altLang="en-US" dirty="0"/>
              <a:t>月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E890BD2D-C42A-AAB2-910A-1814C5FDAA12}"/>
              </a:ext>
            </a:extLst>
          </p:cNvPr>
          <p:cNvSpPr txBox="1"/>
          <p:nvPr/>
        </p:nvSpPr>
        <p:spPr>
          <a:xfrm>
            <a:off x="6317405" y="2837729"/>
            <a:ext cx="5405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9</a:t>
            </a:r>
            <a:r>
              <a:rPr lang="zh-CN" altLang="en-US" dirty="0"/>
              <a:t>月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C0EA83A0-6C64-53A2-20F5-B5BC3DEBA0A1}"/>
              </a:ext>
            </a:extLst>
          </p:cNvPr>
          <p:cNvSpPr txBox="1"/>
          <p:nvPr/>
        </p:nvSpPr>
        <p:spPr>
          <a:xfrm>
            <a:off x="10860596" y="2459112"/>
            <a:ext cx="6687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12</a:t>
            </a:r>
            <a:r>
              <a:rPr lang="zh-CN" altLang="en-US" dirty="0"/>
              <a:t>月</a:t>
            </a:r>
          </a:p>
        </p:txBody>
      </p:sp>
    </p:spTree>
    <p:extLst>
      <p:ext uri="{BB962C8B-B14F-4D97-AF65-F5344CB8AC3E}">
        <p14:creationId xmlns:p14="http://schemas.microsoft.com/office/powerpoint/2010/main" val="689343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文本框-1042" hidden="1">
            <a:extLst>
              <a:ext uri="{FF2B5EF4-FFF2-40B4-BE49-F238E27FC236}">
                <a16:creationId xmlns:a16="http://schemas.microsoft.com/office/drawing/2014/main" id="{F35CE283-B1DD-6DEC-E107-987E66BA0600}"/>
              </a:ext>
            </a:extLst>
          </p:cNvPr>
          <p:cNvSpPr txBox="1"/>
          <p:nvPr/>
        </p:nvSpPr>
        <p:spPr>
          <a:xfrm>
            <a:off x="1481777" y="1361862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latin typeface="胡晓波骚包体" panose="02010600030101010101" pitchFamily="2" charset="-122"/>
                <a:ea typeface="胡晓波骚包体" panose="02010600030101010101" pitchFamily="2" charset="-122"/>
              </a:rPr>
              <a:t>七月</a:t>
            </a:r>
          </a:p>
        </p:txBody>
      </p:sp>
      <p:sp>
        <p:nvSpPr>
          <p:cNvPr id="1044" name="文本框-1044" hidden="1">
            <a:extLst>
              <a:ext uri="{FF2B5EF4-FFF2-40B4-BE49-F238E27FC236}">
                <a16:creationId xmlns:a16="http://schemas.microsoft.com/office/drawing/2014/main" id="{83231ADF-39BF-A8D0-C9FB-F52D46D4645E}"/>
              </a:ext>
            </a:extLst>
          </p:cNvPr>
          <p:cNvSpPr txBox="1"/>
          <p:nvPr/>
        </p:nvSpPr>
        <p:spPr>
          <a:xfrm>
            <a:off x="2367161" y="2463327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latin typeface="胡晓波骚包体" panose="02010600030101010101" pitchFamily="2" charset="-122"/>
                <a:ea typeface="胡晓波骚包体" panose="02010600030101010101" pitchFamily="2" charset="-122"/>
              </a:defRPr>
            </a:lvl1pPr>
          </a:lstStyle>
          <a:p>
            <a:r>
              <a:rPr lang="zh-CN" altLang="en-US" sz="13800" dirty="0"/>
              <a:t>你好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09D5F3C-1ACF-6CD6-758D-1170A08CA2DA}"/>
              </a:ext>
            </a:extLst>
          </p:cNvPr>
          <p:cNvSpPr txBox="1"/>
          <p:nvPr/>
        </p:nvSpPr>
        <p:spPr>
          <a:xfrm>
            <a:off x="2075262" y="366709"/>
            <a:ext cx="25983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zh-CN" dirty="0"/>
              <a:t>时间规划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69AECF9-FC5D-1B2E-86D4-2509C4427E8B}"/>
              </a:ext>
            </a:extLst>
          </p:cNvPr>
          <p:cNvSpPr txBox="1"/>
          <p:nvPr/>
        </p:nvSpPr>
        <p:spPr>
          <a:xfrm>
            <a:off x="382192" y="-2431"/>
            <a:ext cx="9989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" name="AutoShape 6">
            <a:extLst>
              <a:ext uri="{FF2B5EF4-FFF2-40B4-BE49-F238E27FC236}">
                <a16:creationId xmlns:a16="http://schemas.microsoft.com/office/drawing/2014/main" id="{F52C2B40-3F8F-C17B-CC46-EC2E1877315E}"/>
              </a:ext>
            </a:extLst>
          </p:cNvPr>
          <p:cNvSpPr/>
          <p:nvPr/>
        </p:nvSpPr>
        <p:spPr bwMode="auto">
          <a:xfrm rot="10800000">
            <a:off x="1545101" y="1609230"/>
            <a:ext cx="1795040" cy="52240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28" y="0"/>
                </a:moveTo>
                <a:lnTo>
                  <a:pt x="9484" y="5324"/>
                </a:lnTo>
                <a:lnTo>
                  <a:pt x="1328" y="5324"/>
                </a:lnTo>
                <a:cubicBezTo>
                  <a:pt x="594" y="5324"/>
                  <a:pt x="0" y="7674"/>
                  <a:pt x="0" y="10574"/>
                </a:cubicBezTo>
                <a:lnTo>
                  <a:pt x="0" y="16349"/>
                </a:lnTo>
                <a:cubicBezTo>
                  <a:pt x="0" y="19249"/>
                  <a:pt x="594" y="21600"/>
                  <a:pt x="1328" y="21600"/>
                </a:cubicBezTo>
                <a:lnTo>
                  <a:pt x="20271" y="21600"/>
                </a:lnTo>
                <a:cubicBezTo>
                  <a:pt x="21005" y="21600"/>
                  <a:pt x="21600" y="19249"/>
                  <a:pt x="21600" y="16349"/>
                </a:cubicBezTo>
                <a:lnTo>
                  <a:pt x="21600" y="10574"/>
                </a:lnTo>
                <a:cubicBezTo>
                  <a:pt x="21600" y="7674"/>
                  <a:pt x="21005" y="5324"/>
                  <a:pt x="20271" y="5324"/>
                </a:cubicBezTo>
                <a:lnTo>
                  <a:pt x="11970" y="5324"/>
                </a:lnTo>
                <a:lnTo>
                  <a:pt x="10728" y="0"/>
                </a:lnTo>
                <a:close/>
              </a:path>
            </a:pathLst>
          </a:custGeom>
          <a:solidFill>
            <a:srgbClr val="E8F6FA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rtlCol="0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s-ES" sz="16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AutoShape 7">
            <a:extLst>
              <a:ext uri="{FF2B5EF4-FFF2-40B4-BE49-F238E27FC236}">
                <a16:creationId xmlns:a16="http://schemas.microsoft.com/office/drawing/2014/main" id="{0F042434-EBA8-3ACA-759E-3D2B06200F87}"/>
              </a:ext>
            </a:extLst>
          </p:cNvPr>
          <p:cNvSpPr/>
          <p:nvPr/>
        </p:nvSpPr>
        <p:spPr bwMode="auto">
          <a:xfrm>
            <a:off x="1920370" y="1676314"/>
            <a:ext cx="1075679" cy="28234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9pPr>
          </a:lstStyle>
          <a:p>
            <a:pPr marL="0" marR="0" lvl="0" indent="0" algn="ctr" defTabSz="647700" eaLnBrk="0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5" name="AutoShape 9">
            <a:extLst>
              <a:ext uri="{FF2B5EF4-FFF2-40B4-BE49-F238E27FC236}">
                <a16:creationId xmlns:a16="http://schemas.microsoft.com/office/drawing/2014/main" id="{C110AC97-8941-00CB-95E1-6E75E9A87908}"/>
              </a:ext>
            </a:extLst>
          </p:cNvPr>
          <p:cNvSpPr/>
          <p:nvPr/>
        </p:nvSpPr>
        <p:spPr bwMode="auto">
          <a:xfrm>
            <a:off x="1545101" y="3647291"/>
            <a:ext cx="1871030" cy="9805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1" y="0"/>
                </a:moveTo>
                <a:cubicBezTo>
                  <a:pt x="4836" y="0"/>
                  <a:pt x="0" y="403"/>
                  <a:pt x="0" y="918"/>
                </a:cubicBezTo>
                <a:cubicBezTo>
                  <a:pt x="0" y="1388"/>
                  <a:pt x="4238" y="1744"/>
                  <a:pt x="9488" y="1807"/>
                </a:cubicBezTo>
                <a:lnTo>
                  <a:pt x="10595" y="21599"/>
                </a:lnTo>
                <a:lnTo>
                  <a:pt x="11702" y="1837"/>
                </a:lnTo>
                <a:cubicBezTo>
                  <a:pt x="17177" y="1791"/>
                  <a:pt x="21600" y="1402"/>
                  <a:pt x="21600" y="918"/>
                </a:cubicBezTo>
                <a:cubicBezTo>
                  <a:pt x="21600" y="403"/>
                  <a:pt x="16765" y="0"/>
                  <a:pt x="10801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25400" cap="flat" cmpd="sng">
            <a:noFill/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2800" b="0" i="0" u="none" strike="noStrike" kern="0" cap="none" spc="0" normalizeH="0" baseline="0" noProof="0">
              <a:ln>
                <a:noFill/>
              </a:ln>
              <a:solidFill>
                <a:srgbClr val="EFEFE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6" name="AutoShape 14">
            <a:extLst>
              <a:ext uri="{FF2B5EF4-FFF2-40B4-BE49-F238E27FC236}">
                <a16:creationId xmlns:a16="http://schemas.microsoft.com/office/drawing/2014/main" id="{ABC0F98C-1FBA-2AEC-1568-E06D08AA2C4B}"/>
              </a:ext>
            </a:extLst>
          </p:cNvPr>
          <p:cNvSpPr/>
          <p:nvPr/>
        </p:nvSpPr>
        <p:spPr bwMode="auto">
          <a:xfrm>
            <a:off x="3923661" y="3647291"/>
            <a:ext cx="1904956" cy="1452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1" y="0"/>
                </a:moveTo>
                <a:cubicBezTo>
                  <a:pt x="4836" y="0"/>
                  <a:pt x="0" y="403"/>
                  <a:pt x="0" y="918"/>
                </a:cubicBezTo>
                <a:cubicBezTo>
                  <a:pt x="0" y="1388"/>
                  <a:pt x="4238" y="1744"/>
                  <a:pt x="9488" y="1807"/>
                </a:cubicBezTo>
                <a:lnTo>
                  <a:pt x="10595" y="21599"/>
                </a:lnTo>
                <a:lnTo>
                  <a:pt x="11702" y="1837"/>
                </a:lnTo>
                <a:cubicBezTo>
                  <a:pt x="17177" y="1791"/>
                  <a:pt x="21600" y="1402"/>
                  <a:pt x="21600" y="918"/>
                </a:cubicBezTo>
                <a:cubicBezTo>
                  <a:pt x="21600" y="403"/>
                  <a:pt x="16765" y="0"/>
                  <a:pt x="10801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25400" cap="flat" cmpd="sng">
            <a:noFill/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2800" b="0" i="0" u="none" strike="noStrike" kern="0" cap="none" spc="0" normalizeH="0" baseline="0" noProof="0">
              <a:ln>
                <a:noFill/>
              </a:ln>
              <a:solidFill>
                <a:srgbClr val="EFEFE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7" name="AutoShape 19">
            <a:extLst>
              <a:ext uri="{FF2B5EF4-FFF2-40B4-BE49-F238E27FC236}">
                <a16:creationId xmlns:a16="http://schemas.microsoft.com/office/drawing/2014/main" id="{8F820BBA-A1F8-C8B4-3B84-BED1549717CA}"/>
              </a:ext>
            </a:extLst>
          </p:cNvPr>
          <p:cNvSpPr/>
          <p:nvPr/>
        </p:nvSpPr>
        <p:spPr bwMode="auto">
          <a:xfrm>
            <a:off x="6360513" y="3647291"/>
            <a:ext cx="1845558" cy="1452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1" y="0"/>
                </a:moveTo>
                <a:cubicBezTo>
                  <a:pt x="4836" y="0"/>
                  <a:pt x="0" y="403"/>
                  <a:pt x="0" y="918"/>
                </a:cubicBezTo>
                <a:cubicBezTo>
                  <a:pt x="0" y="1388"/>
                  <a:pt x="4238" y="1744"/>
                  <a:pt x="9488" y="1807"/>
                </a:cubicBezTo>
                <a:lnTo>
                  <a:pt x="10595" y="21599"/>
                </a:lnTo>
                <a:lnTo>
                  <a:pt x="11702" y="1837"/>
                </a:lnTo>
                <a:cubicBezTo>
                  <a:pt x="17177" y="1791"/>
                  <a:pt x="21600" y="1402"/>
                  <a:pt x="21600" y="918"/>
                </a:cubicBezTo>
                <a:cubicBezTo>
                  <a:pt x="21600" y="403"/>
                  <a:pt x="16765" y="0"/>
                  <a:pt x="10801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25400" cap="flat" cmpd="sng">
            <a:noFill/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2800" b="0" i="0" u="none" strike="noStrike" kern="0" cap="none" spc="0" normalizeH="0" baseline="0" noProof="0">
              <a:ln>
                <a:noFill/>
              </a:ln>
              <a:solidFill>
                <a:srgbClr val="EFEFE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8" name="AutoShape 24">
            <a:extLst>
              <a:ext uri="{FF2B5EF4-FFF2-40B4-BE49-F238E27FC236}">
                <a16:creationId xmlns:a16="http://schemas.microsoft.com/office/drawing/2014/main" id="{0F5AFD96-8BDD-D709-3807-FE0101781F55}"/>
              </a:ext>
            </a:extLst>
          </p:cNvPr>
          <p:cNvSpPr/>
          <p:nvPr/>
        </p:nvSpPr>
        <p:spPr bwMode="auto">
          <a:xfrm>
            <a:off x="8756105" y="3672697"/>
            <a:ext cx="1887601" cy="1452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1" y="0"/>
                </a:moveTo>
                <a:cubicBezTo>
                  <a:pt x="4836" y="0"/>
                  <a:pt x="0" y="403"/>
                  <a:pt x="0" y="918"/>
                </a:cubicBezTo>
                <a:cubicBezTo>
                  <a:pt x="0" y="1388"/>
                  <a:pt x="4238" y="1744"/>
                  <a:pt x="9488" y="1807"/>
                </a:cubicBezTo>
                <a:lnTo>
                  <a:pt x="10595" y="21599"/>
                </a:lnTo>
                <a:lnTo>
                  <a:pt x="11702" y="1837"/>
                </a:lnTo>
                <a:cubicBezTo>
                  <a:pt x="17177" y="1791"/>
                  <a:pt x="21600" y="1402"/>
                  <a:pt x="21600" y="918"/>
                </a:cubicBezTo>
                <a:cubicBezTo>
                  <a:pt x="21600" y="403"/>
                  <a:pt x="16765" y="0"/>
                  <a:pt x="10801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25400" cap="flat" cmpd="sng">
            <a:noFill/>
            <a:prstDash val="solid"/>
            <a:miter lim="0"/>
          </a:ln>
          <a:effectLst/>
        </p:spPr>
        <p:txBody>
          <a:bodyPr lIns="0" tIns="0" rIns="0" bIns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ES" sz="2800" b="0" i="0" u="none" strike="noStrike" kern="0" cap="none" spc="0" normalizeH="0" baseline="0" noProof="0">
              <a:ln>
                <a:noFill/>
              </a:ln>
              <a:solidFill>
                <a:srgbClr val="EFEFE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0" name="AutoShape 11">
            <a:extLst>
              <a:ext uri="{FF2B5EF4-FFF2-40B4-BE49-F238E27FC236}">
                <a16:creationId xmlns:a16="http://schemas.microsoft.com/office/drawing/2014/main" id="{6575442C-3CF4-7000-8361-B4837FF2C78D}"/>
              </a:ext>
            </a:extLst>
          </p:cNvPr>
          <p:cNvSpPr/>
          <p:nvPr/>
        </p:nvSpPr>
        <p:spPr bwMode="auto">
          <a:xfrm rot="10800000">
            <a:off x="3983058" y="1609230"/>
            <a:ext cx="1853035" cy="52240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28" y="0"/>
                </a:moveTo>
                <a:lnTo>
                  <a:pt x="9484" y="5324"/>
                </a:lnTo>
                <a:lnTo>
                  <a:pt x="1328" y="5324"/>
                </a:lnTo>
                <a:cubicBezTo>
                  <a:pt x="594" y="5324"/>
                  <a:pt x="0" y="7674"/>
                  <a:pt x="0" y="10574"/>
                </a:cubicBezTo>
                <a:lnTo>
                  <a:pt x="0" y="16349"/>
                </a:lnTo>
                <a:cubicBezTo>
                  <a:pt x="0" y="19249"/>
                  <a:pt x="594" y="21600"/>
                  <a:pt x="1328" y="21600"/>
                </a:cubicBezTo>
                <a:lnTo>
                  <a:pt x="20271" y="21600"/>
                </a:lnTo>
                <a:cubicBezTo>
                  <a:pt x="21005" y="21600"/>
                  <a:pt x="21600" y="19249"/>
                  <a:pt x="21600" y="16349"/>
                </a:cubicBezTo>
                <a:lnTo>
                  <a:pt x="21600" y="10574"/>
                </a:lnTo>
                <a:cubicBezTo>
                  <a:pt x="21600" y="7674"/>
                  <a:pt x="21005" y="5324"/>
                  <a:pt x="20271" y="5324"/>
                </a:cubicBezTo>
                <a:lnTo>
                  <a:pt x="11970" y="5324"/>
                </a:lnTo>
                <a:lnTo>
                  <a:pt x="10728" y="0"/>
                </a:lnTo>
                <a:close/>
              </a:path>
            </a:pathLst>
          </a:custGeom>
          <a:solidFill>
            <a:srgbClr val="FEFFB0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s-ES" sz="16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AutoShape 16">
            <a:extLst>
              <a:ext uri="{FF2B5EF4-FFF2-40B4-BE49-F238E27FC236}">
                <a16:creationId xmlns:a16="http://schemas.microsoft.com/office/drawing/2014/main" id="{08C16722-A8A5-2F6B-7CF3-E4B45C692E2F}"/>
              </a:ext>
            </a:extLst>
          </p:cNvPr>
          <p:cNvSpPr/>
          <p:nvPr/>
        </p:nvSpPr>
        <p:spPr bwMode="auto">
          <a:xfrm rot="10800000">
            <a:off x="6360513" y="1609230"/>
            <a:ext cx="1845558" cy="52240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28" y="0"/>
                </a:moveTo>
                <a:lnTo>
                  <a:pt x="9484" y="5324"/>
                </a:lnTo>
                <a:lnTo>
                  <a:pt x="1328" y="5324"/>
                </a:lnTo>
                <a:cubicBezTo>
                  <a:pt x="594" y="5324"/>
                  <a:pt x="0" y="7674"/>
                  <a:pt x="0" y="10574"/>
                </a:cubicBezTo>
                <a:lnTo>
                  <a:pt x="0" y="16349"/>
                </a:lnTo>
                <a:cubicBezTo>
                  <a:pt x="0" y="19249"/>
                  <a:pt x="594" y="21600"/>
                  <a:pt x="1328" y="21600"/>
                </a:cubicBezTo>
                <a:lnTo>
                  <a:pt x="20271" y="21600"/>
                </a:lnTo>
                <a:cubicBezTo>
                  <a:pt x="21005" y="21600"/>
                  <a:pt x="21600" y="19249"/>
                  <a:pt x="21600" y="16349"/>
                </a:cubicBezTo>
                <a:lnTo>
                  <a:pt x="21600" y="10574"/>
                </a:lnTo>
                <a:cubicBezTo>
                  <a:pt x="21600" y="7674"/>
                  <a:pt x="21005" y="5324"/>
                  <a:pt x="20271" y="5324"/>
                </a:cubicBezTo>
                <a:lnTo>
                  <a:pt x="11970" y="5324"/>
                </a:lnTo>
                <a:lnTo>
                  <a:pt x="10728" y="0"/>
                </a:lnTo>
                <a:close/>
              </a:path>
            </a:pathLst>
          </a:custGeom>
          <a:solidFill>
            <a:srgbClr val="E8F6FA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rtlCol="0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s-ES" sz="16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AutoShape 21">
            <a:extLst>
              <a:ext uri="{FF2B5EF4-FFF2-40B4-BE49-F238E27FC236}">
                <a16:creationId xmlns:a16="http://schemas.microsoft.com/office/drawing/2014/main" id="{E0A80636-95C0-4348-63C2-1F31ABAAB424}"/>
              </a:ext>
            </a:extLst>
          </p:cNvPr>
          <p:cNvSpPr/>
          <p:nvPr/>
        </p:nvSpPr>
        <p:spPr bwMode="auto">
          <a:xfrm rot="10800000">
            <a:off x="8726811" y="1634636"/>
            <a:ext cx="1847399" cy="52240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28" y="0"/>
                </a:moveTo>
                <a:lnTo>
                  <a:pt x="9484" y="5324"/>
                </a:lnTo>
                <a:lnTo>
                  <a:pt x="1328" y="5324"/>
                </a:lnTo>
                <a:cubicBezTo>
                  <a:pt x="594" y="5324"/>
                  <a:pt x="0" y="7674"/>
                  <a:pt x="0" y="10574"/>
                </a:cubicBezTo>
                <a:lnTo>
                  <a:pt x="0" y="16349"/>
                </a:lnTo>
                <a:cubicBezTo>
                  <a:pt x="0" y="19249"/>
                  <a:pt x="594" y="21600"/>
                  <a:pt x="1328" y="21600"/>
                </a:cubicBezTo>
                <a:lnTo>
                  <a:pt x="20271" y="21600"/>
                </a:lnTo>
                <a:cubicBezTo>
                  <a:pt x="21005" y="21600"/>
                  <a:pt x="21600" y="19249"/>
                  <a:pt x="21600" y="16349"/>
                </a:cubicBezTo>
                <a:lnTo>
                  <a:pt x="21600" y="10574"/>
                </a:lnTo>
                <a:cubicBezTo>
                  <a:pt x="21600" y="7674"/>
                  <a:pt x="21005" y="5324"/>
                  <a:pt x="20271" y="5324"/>
                </a:cubicBezTo>
                <a:lnTo>
                  <a:pt x="11970" y="5324"/>
                </a:lnTo>
                <a:lnTo>
                  <a:pt x="10728" y="0"/>
                </a:lnTo>
                <a:close/>
              </a:path>
            </a:pathLst>
          </a:custGeom>
          <a:solidFill>
            <a:srgbClr val="FEFFB0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s-ES" sz="16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圆角矩形 46">
            <a:extLst>
              <a:ext uri="{FF2B5EF4-FFF2-40B4-BE49-F238E27FC236}">
                <a16:creationId xmlns:a16="http://schemas.microsoft.com/office/drawing/2014/main" id="{9ED75005-6D21-6C58-DCC4-7C1C328A8DD2}"/>
              </a:ext>
            </a:extLst>
          </p:cNvPr>
          <p:cNvSpPr/>
          <p:nvPr/>
        </p:nvSpPr>
        <p:spPr bwMode="auto">
          <a:xfrm>
            <a:off x="1494583" y="2330426"/>
            <a:ext cx="1845558" cy="1098574"/>
          </a:xfrm>
          <a:prstGeom prst="round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rgbClr val="FFFFFF"/>
            </a:solidFill>
          </a:ln>
          <a:effectLst>
            <a:outerShdw blurRad="76200" dir="13500000" sy="23000" kx="1200000" algn="br" rotWithShape="0">
              <a:srgbClr val="EFEFEF">
                <a:lumMod val="25000"/>
                <a:alpha val="2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EFEFE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圆角矩形 47">
            <a:extLst>
              <a:ext uri="{FF2B5EF4-FFF2-40B4-BE49-F238E27FC236}">
                <a16:creationId xmlns:a16="http://schemas.microsoft.com/office/drawing/2014/main" id="{4DC1595F-5FCA-FACA-FA5E-C248BA07E2C4}"/>
              </a:ext>
            </a:extLst>
          </p:cNvPr>
          <p:cNvSpPr/>
          <p:nvPr/>
        </p:nvSpPr>
        <p:spPr bwMode="auto">
          <a:xfrm>
            <a:off x="3983059" y="2330426"/>
            <a:ext cx="1845558" cy="1098574"/>
          </a:xfrm>
          <a:prstGeom prst="roundRect">
            <a:avLst/>
          </a:prstGeom>
          <a:blipFill dpi="0" rotWithShape="0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FFFF"/>
            </a:solidFill>
          </a:ln>
          <a:effectLst>
            <a:outerShdw blurRad="76200" dir="13500000" sy="23000" kx="1200000" algn="br" rotWithShape="0">
              <a:srgbClr val="EFEFEF">
                <a:lumMod val="25000"/>
                <a:alpha val="2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EFEFE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3" name="圆角矩形 48">
            <a:extLst>
              <a:ext uri="{FF2B5EF4-FFF2-40B4-BE49-F238E27FC236}">
                <a16:creationId xmlns:a16="http://schemas.microsoft.com/office/drawing/2014/main" id="{365D332A-E371-8772-96EC-EC39E0988C20}"/>
              </a:ext>
            </a:extLst>
          </p:cNvPr>
          <p:cNvSpPr/>
          <p:nvPr/>
        </p:nvSpPr>
        <p:spPr bwMode="auto">
          <a:xfrm>
            <a:off x="6360513" y="2330426"/>
            <a:ext cx="1845558" cy="1098574"/>
          </a:xfrm>
          <a:prstGeom prst="roundRect">
            <a:avLst/>
          </a:prstGeom>
          <a:blipFill dpi="0" rotWithShape="0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solidFill>
              <a:srgbClr val="FFFFFF"/>
            </a:solidFill>
          </a:ln>
          <a:effectLst>
            <a:outerShdw blurRad="76200" dir="13500000" sy="23000" kx="1200000" algn="br" rotWithShape="0">
              <a:srgbClr val="EFEFEF">
                <a:lumMod val="25000"/>
                <a:alpha val="2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EFEFE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4" name="圆角矩形 49">
            <a:extLst>
              <a:ext uri="{FF2B5EF4-FFF2-40B4-BE49-F238E27FC236}">
                <a16:creationId xmlns:a16="http://schemas.microsoft.com/office/drawing/2014/main" id="{E4DFFB3D-29D8-DF1F-52BB-FEE2ECA6CC2A}"/>
              </a:ext>
            </a:extLst>
          </p:cNvPr>
          <p:cNvSpPr/>
          <p:nvPr/>
        </p:nvSpPr>
        <p:spPr bwMode="auto">
          <a:xfrm>
            <a:off x="8728652" y="2330426"/>
            <a:ext cx="1845558" cy="1098574"/>
          </a:xfrm>
          <a:prstGeom prst="roundRect">
            <a:avLst/>
          </a:prstGeom>
          <a:blipFill dpi="0" rotWithShape="0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64"/>
            </a:stretch>
          </a:blipFill>
          <a:ln>
            <a:solidFill>
              <a:srgbClr val="FFFFFF"/>
            </a:solidFill>
          </a:ln>
          <a:effectLst>
            <a:outerShdw blurRad="76200" dir="13500000" sy="23000" kx="1200000" algn="br" rotWithShape="0">
              <a:srgbClr val="EFEFEF">
                <a:lumMod val="25000"/>
                <a:alpha val="20000"/>
              </a:srgbClr>
            </a:outerShdw>
          </a:effectLst>
        </p:spPr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EFEFE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AutoShape 7">
            <a:extLst>
              <a:ext uri="{FF2B5EF4-FFF2-40B4-BE49-F238E27FC236}">
                <a16:creationId xmlns:a16="http://schemas.microsoft.com/office/drawing/2014/main" id="{3EB4C4EB-1D05-7D35-7217-85D0140B2906}"/>
              </a:ext>
            </a:extLst>
          </p:cNvPr>
          <p:cNvSpPr/>
          <p:nvPr/>
        </p:nvSpPr>
        <p:spPr bwMode="auto">
          <a:xfrm>
            <a:off x="4377315" y="1676314"/>
            <a:ext cx="1075679" cy="28234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9pPr>
          </a:lstStyle>
          <a:p>
            <a:pPr marL="0" marR="0" lvl="0" indent="0" algn="ctr" defTabSz="647700" eaLnBrk="0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29" name="AutoShape 7">
            <a:extLst>
              <a:ext uri="{FF2B5EF4-FFF2-40B4-BE49-F238E27FC236}">
                <a16:creationId xmlns:a16="http://schemas.microsoft.com/office/drawing/2014/main" id="{F4CE4FD9-DA61-3CE9-34EE-2D23F2DDCC53}"/>
              </a:ext>
            </a:extLst>
          </p:cNvPr>
          <p:cNvSpPr/>
          <p:nvPr/>
        </p:nvSpPr>
        <p:spPr bwMode="auto">
          <a:xfrm>
            <a:off x="6745452" y="1676314"/>
            <a:ext cx="1075679" cy="28234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9pPr>
          </a:lstStyle>
          <a:p>
            <a:pPr marL="0" marR="0" lvl="0" indent="0" algn="ctr" defTabSz="647700" eaLnBrk="0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sp>
        <p:nvSpPr>
          <p:cNvPr id="30" name="AutoShape 7">
            <a:extLst>
              <a:ext uri="{FF2B5EF4-FFF2-40B4-BE49-F238E27FC236}">
                <a16:creationId xmlns:a16="http://schemas.microsoft.com/office/drawing/2014/main" id="{764671A4-AD20-516A-8EFE-F2DF54DF45BB}"/>
              </a:ext>
            </a:extLst>
          </p:cNvPr>
          <p:cNvSpPr/>
          <p:nvPr/>
        </p:nvSpPr>
        <p:spPr bwMode="auto">
          <a:xfrm>
            <a:off x="9112670" y="1729259"/>
            <a:ext cx="1075679" cy="28234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panose="020F0502020204030203" charset="0"/>
                <a:ea typeface="MS PGothic" panose="020B0600070205080204" pitchFamily="34" charset="-128"/>
                <a:sym typeface="Lato" panose="020F0502020204030203" charset="0"/>
              </a:defRPr>
            </a:lvl9pPr>
          </a:lstStyle>
          <a:p>
            <a:pPr marL="0" marR="0" lvl="0" indent="0" algn="ctr" defTabSz="647700" eaLnBrk="0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添加标题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1AF9E34-EF33-2AE5-BB41-610CECACABA1}"/>
              </a:ext>
            </a:extLst>
          </p:cNvPr>
          <p:cNvGrpSpPr/>
          <p:nvPr/>
        </p:nvGrpSpPr>
        <p:grpSpPr>
          <a:xfrm>
            <a:off x="1494583" y="4031616"/>
            <a:ext cx="2235567" cy="1021955"/>
            <a:chOff x="-94764" y="1931934"/>
            <a:chExt cx="2235567" cy="1021955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76D5DA71-9836-5E44-61A1-3A56DF6C1565}"/>
                </a:ext>
              </a:extLst>
            </p:cNvPr>
            <p:cNvSpPr txBox="1"/>
            <p:nvPr/>
          </p:nvSpPr>
          <p:spPr>
            <a:xfrm>
              <a:off x="-94764" y="2190603"/>
              <a:ext cx="198765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3BD073C-41B7-62E4-AF03-9955A5F325DB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EFD6C0AA-8C1A-89DE-07A7-AA3BE773D24E}"/>
              </a:ext>
            </a:extLst>
          </p:cNvPr>
          <p:cNvGrpSpPr/>
          <p:nvPr/>
        </p:nvGrpSpPr>
        <p:grpSpPr>
          <a:xfrm>
            <a:off x="3983058" y="4031616"/>
            <a:ext cx="2235567" cy="1021955"/>
            <a:chOff x="-94764" y="1931934"/>
            <a:chExt cx="2235567" cy="1021955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D56DA2BA-8B17-A87E-A733-F372287EC126}"/>
                </a:ext>
              </a:extLst>
            </p:cNvPr>
            <p:cNvSpPr txBox="1"/>
            <p:nvPr/>
          </p:nvSpPr>
          <p:spPr>
            <a:xfrm>
              <a:off x="-94764" y="2190603"/>
              <a:ext cx="198765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EC2D827-EFFE-32F8-C3D0-89E7561F4866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EF3F16B-1338-4F6B-43AF-AD7D25B6D788}"/>
              </a:ext>
            </a:extLst>
          </p:cNvPr>
          <p:cNvGrpSpPr/>
          <p:nvPr/>
        </p:nvGrpSpPr>
        <p:grpSpPr>
          <a:xfrm>
            <a:off x="6226285" y="4031616"/>
            <a:ext cx="2235567" cy="1021955"/>
            <a:chOff x="-94764" y="1931934"/>
            <a:chExt cx="2235567" cy="1021955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068E25A-FC18-4239-6EE7-808C0B7422F3}"/>
                </a:ext>
              </a:extLst>
            </p:cNvPr>
            <p:cNvSpPr txBox="1"/>
            <p:nvPr/>
          </p:nvSpPr>
          <p:spPr>
            <a:xfrm>
              <a:off x="-94764" y="2190603"/>
              <a:ext cx="198765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DCEC3EBB-FF9C-01B3-B2B4-83BED0C4F3E6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11EE8820-2E61-8DBC-04A7-2173C261D9A6}"/>
              </a:ext>
            </a:extLst>
          </p:cNvPr>
          <p:cNvGrpSpPr/>
          <p:nvPr/>
        </p:nvGrpSpPr>
        <p:grpSpPr>
          <a:xfrm>
            <a:off x="8676011" y="4031616"/>
            <a:ext cx="2235567" cy="1021955"/>
            <a:chOff x="-94764" y="1931934"/>
            <a:chExt cx="2235567" cy="1021955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D56D8FEE-4624-1864-2EB3-676A1742AD81}"/>
                </a:ext>
              </a:extLst>
            </p:cNvPr>
            <p:cNvSpPr txBox="1"/>
            <p:nvPr/>
          </p:nvSpPr>
          <p:spPr>
            <a:xfrm>
              <a:off x="-94764" y="2190603"/>
              <a:ext cx="198765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71A40F6-2BF2-4255-2FD8-50860719541F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54694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文本框-1042" hidden="1">
            <a:extLst>
              <a:ext uri="{FF2B5EF4-FFF2-40B4-BE49-F238E27FC236}">
                <a16:creationId xmlns:a16="http://schemas.microsoft.com/office/drawing/2014/main" id="{F35CE283-B1DD-6DEC-E107-987E66BA0600}"/>
              </a:ext>
            </a:extLst>
          </p:cNvPr>
          <p:cNvSpPr txBox="1"/>
          <p:nvPr/>
        </p:nvSpPr>
        <p:spPr>
          <a:xfrm>
            <a:off x="1481777" y="1361862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latin typeface="胡晓波骚包体" panose="02010600030101010101" pitchFamily="2" charset="-122"/>
                <a:ea typeface="胡晓波骚包体" panose="02010600030101010101" pitchFamily="2" charset="-122"/>
              </a:rPr>
              <a:t>七月</a:t>
            </a:r>
          </a:p>
        </p:txBody>
      </p:sp>
      <p:sp>
        <p:nvSpPr>
          <p:cNvPr id="1044" name="文本框-1044" hidden="1">
            <a:extLst>
              <a:ext uri="{FF2B5EF4-FFF2-40B4-BE49-F238E27FC236}">
                <a16:creationId xmlns:a16="http://schemas.microsoft.com/office/drawing/2014/main" id="{83231ADF-39BF-A8D0-C9FB-F52D46D4645E}"/>
              </a:ext>
            </a:extLst>
          </p:cNvPr>
          <p:cNvSpPr txBox="1"/>
          <p:nvPr/>
        </p:nvSpPr>
        <p:spPr>
          <a:xfrm>
            <a:off x="2367161" y="2463327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latin typeface="胡晓波骚包体" panose="02010600030101010101" pitchFamily="2" charset="-122"/>
                <a:ea typeface="胡晓波骚包体" panose="02010600030101010101" pitchFamily="2" charset="-122"/>
              </a:defRPr>
            </a:lvl1pPr>
          </a:lstStyle>
          <a:p>
            <a:r>
              <a:rPr lang="zh-CN" altLang="en-US" sz="13800" dirty="0"/>
              <a:t>你好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09D5F3C-1ACF-6CD6-758D-1170A08CA2DA}"/>
              </a:ext>
            </a:extLst>
          </p:cNvPr>
          <p:cNvSpPr txBox="1"/>
          <p:nvPr/>
        </p:nvSpPr>
        <p:spPr>
          <a:xfrm>
            <a:off x="2075262" y="366709"/>
            <a:ext cx="25983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zh-CN" dirty="0"/>
              <a:t>时间规划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69AECF9-FC5D-1B2E-86D4-2509C4427E8B}"/>
              </a:ext>
            </a:extLst>
          </p:cNvPr>
          <p:cNvSpPr txBox="1"/>
          <p:nvPr/>
        </p:nvSpPr>
        <p:spPr>
          <a:xfrm>
            <a:off x="382192" y="-2431"/>
            <a:ext cx="9989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03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" name="íslîḋè">
            <a:extLst>
              <a:ext uri="{FF2B5EF4-FFF2-40B4-BE49-F238E27FC236}">
                <a16:creationId xmlns:a16="http://schemas.microsoft.com/office/drawing/2014/main" id="{3E351A89-68E3-BA45-A5FA-0204B2415023}"/>
              </a:ext>
            </a:extLst>
          </p:cNvPr>
          <p:cNvSpPr/>
          <p:nvPr/>
        </p:nvSpPr>
        <p:spPr>
          <a:xfrm>
            <a:off x="636965" y="4383802"/>
            <a:ext cx="2796072" cy="323125"/>
          </a:xfrm>
          <a:custGeom>
            <a:avLst/>
            <a:gdLst>
              <a:gd name="connsiteX0" fmla="*/ 2006367 w 2129175"/>
              <a:gd name="connsiteY0" fmla="*/ 0 h 246056"/>
              <a:gd name="connsiteX1" fmla="*/ 2129175 w 2129175"/>
              <a:gd name="connsiteY1" fmla="*/ 122808 h 246056"/>
              <a:gd name="connsiteX2" fmla="*/ 2054170 w 2129175"/>
              <a:gd name="connsiteY2" fmla="*/ 235965 h 246056"/>
              <a:gd name="connsiteX3" fmla="*/ 2008094 w 2129175"/>
              <a:gd name="connsiteY3" fmla="*/ 245267 h 246056"/>
              <a:gd name="connsiteX4" fmla="*/ 2008094 w 2129175"/>
              <a:gd name="connsiteY4" fmla="*/ 246056 h 246056"/>
              <a:gd name="connsiteX5" fmla="*/ 0 w 2129175"/>
              <a:gd name="connsiteY5" fmla="*/ 246056 h 246056"/>
              <a:gd name="connsiteX6" fmla="*/ 122808 w 2129175"/>
              <a:gd name="connsiteY6" fmla="*/ 123248 h 246056"/>
              <a:gd name="connsiteX7" fmla="*/ 0 w 2129175"/>
              <a:gd name="connsiteY7" fmla="*/ 440 h 246056"/>
              <a:gd name="connsiteX8" fmla="*/ 2004188 w 2129175"/>
              <a:gd name="connsiteY8" fmla="*/ 440 h 246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29175" h="246056">
                <a:moveTo>
                  <a:pt x="2006367" y="0"/>
                </a:moveTo>
                <a:cubicBezTo>
                  <a:pt x="2074192" y="0"/>
                  <a:pt x="2129175" y="54983"/>
                  <a:pt x="2129175" y="122808"/>
                </a:cubicBezTo>
                <a:cubicBezTo>
                  <a:pt x="2129175" y="173677"/>
                  <a:pt x="2098247" y="217322"/>
                  <a:pt x="2054170" y="235965"/>
                </a:cubicBezTo>
                <a:lnTo>
                  <a:pt x="2008094" y="245267"/>
                </a:lnTo>
                <a:lnTo>
                  <a:pt x="2008094" y="246056"/>
                </a:lnTo>
                <a:lnTo>
                  <a:pt x="0" y="246056"/>
                </a:lnTo>
                <a:cubicBezTo>
                  <a:pt x="67825" y="246056"/>
                  <a:pt x="122808" y="191073"/>
                  <a:pt x="122808" y="123248"/>
                </a:cubicBezTo>
                <a:cubicBezTo>
                  <a:pt x="122808" y="55423"/>
                  <a:pt x="67825" y="440"/>
                  <a:pt x="0" y="440"/>
                </a:cubicBezTo>
                <a:lnTo>
                  <a:pt x="2004188" y="440"/>
                </a:lnTo>
                <a:close/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rtlCol="0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9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Arial" panose="020B0604020202090204" pitchFamily="34" charset="0"/>
              </a:rPr>
              <a:t>3</a:t>
            </a:r>
            <a:r>
              <a:rPr lang="zh-CN" altLang="en-US" sz="19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Arial" panose="020B0604020202090204" pitchFamily="34" charset="0"/>
              </a:rPr>
              <a:t>月</a:t>
            </a:r>
            <a:endParaRPr lang="en-US" altLang="zh-CN" sz="19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Arial" panose="020B0604020202090204" pitchFamily="34" charset="0"/>
            </a:endParaRPr>
          </a:p>
        </p:txBody>
      </p:sp>
      <p:sp>
        <p:nvSpPr>
          <p:cNvPr id="3" name="iṥļïḍé">
            <a:extLst>
              <a:ext uri="{FF2B5EF4-FFF2-40B4-BE49-F238E27FC236}">
                <a16:creationId xmlns:a16="http://schemas.microsoft.com/office/drawing/2014/main" id="{5D7D6FEF-823C-0877-7F2A-984721C5BE4E}"/>
              </a:ext>
            </a:extLst>
          </p:cNvPr>
          <p:cNvSpPr/>
          <p:nvPr/>
        </p:nvSpPr>
        <p:spPr>
          <a:xfrm>
            <a:off x="3207916" y="4459672"/>
            <a:ext cx="154400" cy="1544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3200" dirty="0">
              <a:latin typeface="微软雅黑" panose="020B0503020204020204" pitchFamily="34" charset="-122"/>
              <a:ea typeface="思源黑体 CN Medium" panose="020B0600000000000000" pitchFamily="34" charset="-122"/>
              <a:sym typeface="Arial" panose="020B0604020202090204" pitchFamily="34" charset="0"/>
            </a:endParaRPr>
          </a:p>
        </p:txBody>
      </p:sp>
      <p:sp>
        <p:nvSpPr>
          <p:cNvPr id="4" name="îslîḑè">
            <a:extLst>
              <a:ext uri="{FF2B5EF4-FFF2-40B4-BE49-F238E27FC236}">
                <a16:creationId xmlns:a16="http://schemas.microsoft.com/office/drawing/2014/main" id="{DAC2699A-6442-8B4A-500A-06B927BCD3A3}"/>
              </a:ext>
            </a:extLst>
          </p:cNvPr>
          <p:cNvSpPr/>
          <p:nvPr/>
        </p:nvSpPr>
        <p:spPr>
          <a:xfrm>
            <a:off x="3323955" y="4383802"/>
            <a:ext cx="2796072" cy="323125"/>
          </a:xfrm>
          <a:custGeom>
            <a:avLst/>
            <a:gdLst>
              <a:gd name="connsiteX0" fmla="*/ 2006367 w 2129175"/>
              <a:gd name="connsiteY0" fmla="*/ 0 h 246056"/>
              <a:gd name="connsiteX1" fmla="*/ 2129175 w 2129175"/>
              <a:gd name="connsiteY1" fmla="*/ 122808 h 246056"/>
              <a:gd name="connsiteX2" fmla="*/ 2054170 w 2129175"/>
              <a:gd name="connsiteY2" fmla="*/ 235965 h 246056"/>
              <a:gd name="connsiteX3" fmla="*/ 2008094 w 2129175"/>
              <a:gd name="connsiteY3" fmla="*/ 245267 h 246056"/>
              <a:gd name="connsiteX4" fmla="*/ 2008094 w 2129175"/>
              <a:gd name="connsiteY4" fmla="*/ 246056 h 246056"/>
              <a:gd name="connsiteX5" fmla="*/ 0 w 2129175"/>
              <a:gd name="connsiteY5" fmla="*/ 246056 h 246056"/>
              <a:gd name="connsiteX6" fmla="*/ 122808 w 2129175"/>
              <a:gd name="connsiteY6" fmla="*/ 123248 h 246056"/>
              <a:gd name="connsiteX7" fmla="*/ 0 w 2129175"/>
              <a:gd name="connsiteY7" fmla="*/ 440 h 246056"/>
              <a:gd name="connsiteX8" fmla="*/ 2004188 w 2129175"/>
              <a:gd name="connsiteY8" fmla="*/ 440 h 246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29175" h="246056">
                <a:moveTo>
                  <a:pt x="2006367" y="0"/>
                </a:moveTo>
                <a:cubicBezTo>
                  <a:pt x="2074192" y="0"/>
                  <a:pt x="2129175" y="54983"/>
                  <a:pt x="2129175" y="122808"/>
                </a:cubicBezTo>
                <a:cubicBezTo>
                  <a:pt x="2129175" y="173677"/>
                  <a:pt x="2098247" y="217322"/>
                  <a:pt x="2054170" y="235965"/>
                </a:cubicBezTo>
                <a:lnTo>
                  <a:pt x="2008094" y="245267"/>
                </a:lnTo>
                <a:lnTo>
                  <a:pt x="2008094" y="246056"/>
                </a:lnTo>
                <a:lnTo>
                  <a:pt x="0" y="246056"/>
                </a:lnTo>
                <a:cubicBezTo>
                  <a:pt x="67825" y="246056"/>
                  <a:pt x="122808" y="191073"/>
                  <a:pt x="122808" y="123248"/>
                </a:cubicBezTo>
                <a:cubicBezTo>
                  <a:pt x="122808" y="55423"/>
                  <a:pt x="67825" y="440"/>
                  <a:pt x="0" y="440"/>
                </a:cubicBezTo>
                <a:lnTo>
                  <a:pt x="2004188" y="440"/>
                </a:lnTo>
                <a:close/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rtlCol="0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9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Arial" panose="020B0604020202090204" pitchFamily="34" charset="0"/>
              </a:rPr>
              <a:t>4</a:t>
            </a:r>
            <a:r>
              <a:rPr lang="zh-CN" altLang="en-US" sz="19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Arial" panose="020B0604020202090204" pitchFamily="34" charset="0"/>
              </a:rPr>
              <a:t>月</a:t>
            </a:r>
            <a:endParaRPr lang="en-US" altLang="zh-CN" sz="19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Arial" panose="020B0604020202090204" pitchFamily="34" charset="0"/>
            </a:endParaRPr>
          </a:p>
        </p:txBody>
      </p:sp>
      <p:sp>
        <p:nvSpPr>
          <p:cNvPr id="5" name="iṥḷiḑé">
            <a:extLst>
              <a:ext uri="{FF2B5EF4-FFF2-40B4-BE49-F238E27FC236}">
                <a16:creationId xmlns:a16="http://schemas.microsoft.com/office/drawing/2014/main" id="{841F6DD4-FB3B-F767-DF43-8657CAFA4DC4}"/>
              </a:ext>
            </a:extLst>
          </p:cNvPr>
          <p:cNvSpPr/>
          <p:nvPr/>
        </p:nvSpPr>
        <p:spPr>
          <a:xfrm>
            <a:off x="5894905" y="4459672"/>
            <a:ext cx="154400" cy="1544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3200" dirty="0">
              <a:latin typeface="微软雅黑" panose="020B0503020204020204" pitchFamily="34" charset="-122"/>
              <a:ea typeface="思源黑体 CN Medium" panose="020B0600000000000000" pitchFamily="34" charset="-122"/>
              <a:sym typeface="Arial" panose="020B0604020202090204" pitchFamily="34" charset="0"/>
            </a:endParaRPr>
          </a:p>
        </p:txBody>
      </p:sp>
      <p:sp>
        <p:nvSpPr>
          <p:cNvPr id="6" name="îṥļïḑê">
            <a:extLst>
              <a:ext uri="{FF2B5EF4-FFF2-40B4-BE49-F238E27FC236}">
                <a16:creationId xmlns:a16="http://schemas.microsoft.com/office/drawing/2014/main" id="{4676517E-6CE3-E525-C876-AD15DE51D5AD}"/>
              </a:ext>
            </a:extLst>
          </p:cNvPr>
          <p:cNvSpPr/>
          <p:nvPr/>
        </p:nvSpPr>
        <p:spPr>
          <a:xfrm>
            <a:off x="6010947" y="4383802"/>
            <a:ext cx="2796072" cy="323125"/>
          </a:xfrm>
          <a:custGeom>
            <a:avLst/>
            <a:gdLst>
              <a:gd name="connsiteX0" fmla="*/ 2006367 w 2129175"/>
              <a:gd name="connsiteY0" fmla="*/ 0 h 246056"/>
              <a:gd name="connsiteX1" fmla="*/ 2129175 w 2129175"/>
              <a:gd name="connsiteY1" fmla="*/ 122808 h 246056"/>
              <a:gd name="connsiteX2" fmla="*/ 2054170 w 2129175"/>
              <a:gd name="connsiteY2" fmla="*/ 235965 h 246056"/>
              <a:gd name="connsiteX3" fmla="*/ 2008094 w 2129175"/>
              <a:gd name="connsiteY3" fmla="*/ 245267 h 246056"/>
              <a:gd name="connsiteX4" fmla="*/ 2008094 w 2129175"/>
              <a:gd name="connsiteY4" fmla="*/ 246056 h 246056"/>
              <a:gd name="connsiteX5" fmla="*/ 0 w 2129175"/>
              <a:gd name="connsiteY5" fmla="*/ 246056 h 246056"/>
              <a:gd name="connsiteX6" fmla="*/ 122808 w 2129175"/>
              <a:gd name="connsiteY6" fmla="*/ 123248 h 246056"/>
              <a:gd name="connsiteX7" fmla="*/ 0 w 2129175"/>
              <a:gd name="connsiteY7" fmla="*/ 440 h 246056"/>
              <a:gd name="connsiteX8" fmla="*/ 2004188 w 2129175"/>
              <a:gd name="connsiteY8" fmla="*/ 440 h 246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29175" h="246056">
                <a:moveTo>
                  <a:pt x="2006367" y="0"/>
                </a:moveTo>
                <a:cubicBezTo>
                  <a:pt x="2074192" y="0"/>
                  <a:pt x="2129175" y="54983"/>
                  <a:pt x="2129175" y="122808"/>
                </a:cubicBezTo>
                <a:cubicBezTo>
                  <a:pt x="2129175" y="173677"/>
                  <a:pt x="2098247" y="217322"/>
                  <a:pt x="2054170" y="235965"/>
                </a:cubicBezTo>
                <a:lnTo>
                  <a:pt x="2008094" y="245267"/>
                </a:lnTo>
                <a:lnTo>
                  <a:pt x="2008094" y="246056"/>
                </a:lnTo>
                <a:lnTo>
                  <a:pt x="0" y="246056"/>
                </a:lnTo>
                <a:cubicBezTo>
                  <a:pt x="67825" y="246056"/>
                  <a:pt x="122808" y="191073"/>
                  <a:pt x="122808" y="123248"/>
                </a:cubicBezTo>
                <a:cubicBezTo>
                  <a:pt x="122808" y="55423"/>
                  <a:pt x="67825" y="440"/>
                  <a:pt x="0" y="440"/>
                </a:cubicBezTo>
                <a:lnTo>
                  <a:pt x="2004188" y="440"/>
                </a:lnTo>
                <a:close/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rtlCol="0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9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Arial" panose="020B0604020202090204" pitchFamily="34" charset="0"/>
              </a:rPr>
              <a:t>5</a:t>
            </a:r>
            <a:r>
              <a:rPr lang="zh-CN" altLang="en-US" sz="19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Arial" panose="020B0604020202090204" pitchFamily="34" charset="0"/>
              </a:rPr>
              <a:t>月</a:t>
            </a:r>
            <a:endParaRPr lang="en-US" altLang="zh-CN" sz="19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Arial" panose="020B0604020202090204" pitchFamily="34" charset="0"/>
            </a:endParaRPr>
          </a:p>
        </p:txBody>
      </p:sp>
      <p:sp>
        <p:nvSpPr>
          <p:cNvPr id="7" name="îṡ1iḋé">
            <a:extLst>
              <a:ext uri="{FF2B5EF4-FFF2-40B4-BE49-F238E27FC236}">
                <a16:creationId xmlns:a16="http://schemas.microsoft.com/office/drawing/2014/main" id="{918BAAAA-5D78-8A80-F8C0-7E881B03BD94}"/>
              </a:ext>
            </a:extLst>
          </p:cNvPr>
          <p:cNvSpPr/>
          <p:nvPr/>
        </p:nvSpPr>
        <p:spPr>
          <a:xfrm>
            <a:off x="8581897" y="4459672"/>
            <a:ext cx="154400" cy="1544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3200" dirty="0">
              <a:latin typeface="微软雅黑" panose="020B0503020204020204" pitchFamily="34" charset="-122"/>
              <a:ea typeface="思源黑体 CN Medium" panose="020B0600000000000000" pitchFamily="34" charset="-122"/>
              <a:sym typeface="Arial" panose="020B0604020202090204" pitchFamily="34" charset="0"/>
            </a:endParaRPr>
          </a:p>
        </p:txBody>
      </p:sp>
      <p:sp>
        <p:nvSpPr>
          <p:cNvPr id="8" name="is1îḑé">
            <a:extLst>
              <a:ext uri="{FF2B5EF4-FFF2-40B4-BE49-F238E27FC236}">
                <a16:creationId xmlns:a16="http://schemas.microsoft.com/office/drawing/2014/main" id="{BC87FC07-DEE7-9709-8348-6863CD010681}"/>
              </a:ext>
            </a:extLst>
          </p:cNvPr>
          <p:cNvSpPr/>
          <p:nvPr/>
        </p:nvSpPr>
        <p:spPr>
          <a:xfrm>
            <a:off x="8697936" y="4383802"/>
            <a:ext cx="2796072" cy="323125"/>
          </a:xfrm>
          <a:custGeom>
            <a:avLst/>
            <a:gdLst>
              <a:gd name="connsiteX0" fmla="*/ 2006367 w 2129175"/>
              <a:gd name="connsiteY0" fmla="*/ 0 h 246056"/>
              <a:gd name="connsiteX1" fmla="*/ 2129175 w 2129175"/>
              <a:gd name="connsiteY1" fmla="*/ 122808 h 246056"/>
              <a:gd name="connsiteX2" fmla="*/ 2054170 w 2129175"/>
              <a:gd name="connsiteY2" fmla="*/ 235965 h 246056"/>
              <a:gd name="connsiteX3" fmla="*/ 2008094 w 2129175"/>
              <a:gd name="connsiteY3" fmla="*/ 245267 h 246056"/>
              <a:gd name="connsiteX4" fmla="*/ 2008094 w 2129175"/>
              <a:gd name="connsiteY4" fmla="*/ 246056 h 246056"/>
              <a:gd name="connsiteX5" fmla="*/ 0 w 2129175"/>
              <a:gd name="connsiteY5" fmla="*/ 246056 h 246056"/>
              <a:gd name="connsiteX6" fmla="*/ 122808 w 2129175"/>
              <a:gd name="connsiteY6" fmla="*/ 123248 h 246056"/>
              <a:gd name="connsiteX7" fmla="*/ 0 w 2129175"/>
              <a:gd name="connsiteY7" fmla="*/ 440 h 246056"/>
              <a:gd name="connsiteX8" fmla="*/ 2004188 w 2129175"/>
              <a:gd name="connsiteY8" fmla="*/ 440 h 2460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29175" h="246056">
                <a:moveTo>
                  <a:pt x="2006367" y="0"/>
                </a:moveTo>
                <a:cubicBezTo>
                  <a:pt x="2074192" y="0"/>
                  <a:pt x="2129175" y="54983"/>
                  <a:pt x="2129175" y="122808"/>
                </a:cubicBezTo>
                <a:cubicBezTo>
                  <a:pt x="2129175" y="173677"/>
                  <a:pt x="2098247" y="217322"/>
                  <a:pt x="2054170" y="235965"/>
                </a:cubicBezTo>
                <a:lnTo>
                  <a:pt x="2008094" y="245267"/>
                </a:lnTo>
                <a:lnTo>
                  <a:pt x="2008094" y="246056"/>
                </a:lnTo>
                <a:lnTo>
                  <a:pt x="0" y="246056"/>
                </a:lnTo>
                <a:cubicBezTo>
                  <a:pt x="67825" y="246056"/>
                  <a:pt x="122808" y="191073"/>
                  <a:pt x="122808" y="123248"/>
                </a:cubicBezTo>
                <a:cubicBezTo>
                  <a:pt x="122808" y="55423"/>
                  <a:pt x="67825" y="440"/>
                  <a:pt x="0" y="440"/>
                </a:cubicBezTo>
                <a:lnTo>
                  <a:pt x="2004188" y="440"/>
                </a:lnTo>
                <a:close/>
              </a:path>
            </a:pathLst>
          </a:custGeom>
          <a:noFill/>
          <a:ln w="12700">
            <a:solidFill>
              <a:schemeClr val="tx1">
                <a:lumMod val="65000"/>
                <a:lumOff val="35000"/>
              </a:schemeClr>
            </a:solidFill>
            <a:prstDash val="dash"/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rtlCol="0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altLang="zh-CN" sz="19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Arial" panose="020B0604020202090204" pitchFamily="34" charset="0"/>
              </a:rPr>
              <a:t>6</a:t>
            </a:r>
            <a:r>
              <a:rPr lang="zh-CN" altLang="en-US" sz="19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Arial" panose="020B0604020202090204" pitchFamily="34" charset="0"/>
              </a:rPr>
              <a:t>月</a:t>
            </a:r>
            <a:endParaRPr lang="en-US" altLang="zh-CN" sz="19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Arial" panose="020B0604020202090204" pitchFamily="34" charset="0"/>
            </a:endParaRPr>
          </a:p>
        </p:txBody>
      </p:sp>
      <p:sp>
        <p:nvSpPr>
          <p:cNvPr id="9" name="iṧ1ïde">
            <a:extLst>
              <a:ext uri="{FF2B5EF4-FFF2-40B4-BE49-F238E27FC236}">
                <a16:creationId xmlns:a16="http://schemas.microsoft.com/office/drawing/2014/main" id="{3E006C4B-4F98-E478-F4CF-EB118EFB2578}"/>
              </a:ext>
            </a:extLst>
          </p:cNvPr>
          <p:cNvSpPr/>
          <p:nvPr/>
        </p:nvSpPr>
        <p:spPr>
          <a:xfrm>
            <a:off x="11268887" y="4459672"/>
            <a:ext cx="154400" cy="1544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3200" dirty="0">
              <a:latin typeface="微软雅黑" panose="020B0503020204020204" pitchFamily="34" charset="-122"/>
              <a:ea typeface="思源黑体 CN Medium" panose="020B0600000000000000" pitchFamily="34" charset="-122"/>
              <a:sym typeface="Arial" panose="020B0604020202090204" pitchFamily="34" charset="0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F08551B8-38B2-7516-95F8-AEE8F26254F1}"/>
              </a:ext>
            </a:extLst>
          </p:cNvPr>
          <p:cNvCxnSpPr/>
          <p:nvPr/>
        </p:nvCxnSpPr>
        <p:spPr>
          <a:xfrm flipV="1">
            <a:off x="3367359" y="1585141"/>
            <a:ext cx="0" cy="2697367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íś1íḓê">
            <a:extLst>
              <a:ext uri="{FF2B5EF4-FFF2-40B4-BE49-F238E27FC236}">
                <a16:creationId xmlns:a16="http://schemas.microsoft.com/office/drawing/2014/main" id="{BE41B82E-958E-0AA8-333C-8E4F9DDF4976}"/>
              </a:ext>
            </a:extLst>
          </p:cNvPr>
          <p:cNvSpPr/>
          <p:nvPr/>
        </p:nvSpPr>
        <p:spPr>
          <a:xfrm>
            <a:off x="1561812" y="5021558"/>
            <a:ext cx="863601" cy="371481"/>
          </a:xfrm>
          <a:prstGeom prst="roundRect">
            <a:avLst>
              <a:gd name="adj" fmla="val 15539"/>
            </a:avLst>
          </a:prstGeom>
          <a:solidFill>
            <a:srgbClr val="E8F6FA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rtlCol="0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Arial" panose="020B0604020202090204" pitchFamily="34" charset="0"/>
            </a:endParaRPr>
          </a:p>
        </p:txBody>
      </p:sp>
      <p:sp>
        <p:nvSpPr>
          <p:cNvPr id="12" name="ïśľîḓé">
            <a:extLst>
              <a:ext uri="{FF2B5EF4-FFF2-40B4-BE49-F238E27FC236}">
                <a16:creationId xmlns:a16="http://schemas.microsoft.com/office/drawing/2014/main" id="{82A4674A-977B-ED64-B620-E169F0CBB036}"/>
              </a:ext>
            </a:extLst>
          </p:cNvPr>
          <p:cNvSpPr/>
          <p:nvPr/>
        </p:nvSpPr>
        <p:spPr>
          <a:xfrm>
            <a:off x="937033" y="1524444"/>
            <a:ext cx="2123951" cy="371483"/>
          </a:xfrm>
          <a:prstGeom prst="roundRect">
            <a:avLst>
              <a:gd name="adj" fmla="val 15539"/>
            </a:avLst>
          </a:prstGeom>
          <a:solidFill>
            <a:srgbClr val="E8F6FA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rtlCol="0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Arial" panose="020B0604020202090204" pitchFamily="34" charset="0"/>
              </a:rPr>
              <a:t>添加标题</a:t>
            </a:r>
          </a:p>
        </p:txBody>
      </p:sp>
      <p:sp>
        <p:nvSpPr>
          <p:cNvPr id="13" name="îSḻîḋe">
            <a:extLst>
              <a:ext uri="{FF2B5EF4-FFF2-40B4-BE49-F238E27FC236}">
                <a16:creationId xmlns:a16="http://schemas.microsoft.com/office/drawing/2014/main" id="{A038CAC0-F5D7-C492-DF50-C123B93886E9}"/>
              </a:ext>
            </a:extLst>
          </p:cNvPr>
          <p:cNvSpPr/>
          <p:nvPr/>
        </p:nvSpPr>
        <p:spPr bwMode="auto">
          <a:xfrm>
            <a:off x="918075" y="1997221"/>
            <a:ext cx="2134749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0000" rIns="120000" anchor="t" anchorCtr="0">
            <a:normAutofit fontScale="85000" lnSpcReduction="10000"/>
          </a:bodyPr>
          <a:lstStyle/>
          <a:p>
            <a:pPr marL="171450" indent="-171450">
              <a:lnSpc>
                <a:spcPct val="16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  <a:p>
            <a:pPr marL="171450" indent="-171450">
              <a:lnSpc>
                <a:spcPct val="16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  <a:p>
            <a:pPr marL="228600" indent="-228600" algn="ctr">
              <a:lnSpc>
                <a:spcPct val="16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思源黑体 CN Medium" panose="020B0600000000000000" pitchFamily="34" charset="-122"/>
              <a:sym typeface="Arial" panose="020B0604020202090204" pitchFamily="34" charset="0"/>
            </a:endParaRP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EEF2B56C-970A-C258-B361-00685CD60852}"/>
              </a:ext>
            </a:extLst>
          </p:cNvPr>
          <p:cNvCxnSpPr/>
          <p:nvPr/>
        </p:nvCxnSpPr>
        <p:spPr>
          <a:xfrm flipV="1">
            <a:off x="6024241" y="1585141"/>
            <a:ext cx="0" cy="2697367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B97C6A5F-56DB-7595-81E0-51EC671E6AE4}"/>
              </a:ext>
            </a:extLst>
          </p:cNvPr>
          <p:cNvCxnSpPr/>
          <p:nvPr/>
        </p:nvCxnSpPr>
        <p:spPr>
          <a:xfrm flipV="1">
            <a:off x="8721721" y="1585141"/>
            <a:ext cx="0" cy="2697367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îṥḻîḋè">
            <a:extLst>
              <a:ext uri="{FF2B5EF4-FFF2-40B4-BE49-F238E27FC236}">
                <a16:creationId xmlns:a16="http://schemas.microsoft.com/office/drawing/2014/main" id="{5F04B4FC-6BC4-D945-4DCE-6E087F78431B}"/>
              </a:ext>
            </a:extLst>
          </p:cNvPr>
          <p:cNvSpPr/>
          <p:nvPr/>
        </p:nvSpPr>
        <p:spPr>
          <a:xfrm>
            <a:off x="4269176" y="5021558"/>
            <a:ext cx="863601" cy="371481"/>
          </a:xfrm>
          <a:prstGeom prst="roundRect">
            <a:avLst>
              <a:gd name="adj" fmla="val 15539"/>
            </a:avLst>
          </a:prstGeom>
          <a:solidFill>
            <a:srgbClr val="FEFFB0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Arial" panose="020B0604020202090204" pitchFamily="34" charset="0"/>
            </a:endParaRPr>
          </a:p>
        </p:txBody>
      </p:sp>
      <p:sp>
        <p:nvSpPr>
          <p:cNvPr id="19" name="iṥ1iďê">
            <a:extLst>
              <a:ext uri="{FF2B5EF4-FFF2-40B4-BE49-F238E27FC236}">
                <a16:creationId xmlns:a16="http://schemas.microsoft.com/office/drawing/2014/main" id="{FB0DEEF8-3FCC-4D7F-4EE9-0F17BF1A7A1B}"/>
              </a:ext>
            </a:extLst>
          </p:cNvPr>
          <p:cNvSpPr/>
          <p:nvPr/>
        </p:nvSpPr>
        <p:spPr>
          <a:xfrm>
            <a:off x="3644399" y="2069229"/>
            <a:ext cx="2123951" cy="371483"/>
          </a:xfrm>
          <a:prstGeom prst="roundRect">
            <a:avLst>
              <a:gd name="adj" fmla="val 15539"/>
            </a:avLst>
          </a:prstGeom>
          <a:solidFill>
            <a:srgbClr val="FEFFB0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Arial" panose="020B0604020202090204" pitchFamily="34" charset="0"/>
              </a:rPr>
              <a:t>添加标题</a:t>
            </a:r>
          </a:p>
        </p:txBody>
      </p:sp>
      <p:sp>
        <p:nvSpPr>
          <p:cNvPr id="20" name="ïśļíḍê">
            <a:extLst>
              <a:ext uri="{FF2B5EF4-FFF2-40B4-BE49-F238E27FC236}">
                <a16:creationId xmlns:a16="http://schemas.microsoft.com/office/drawing/2014/main" id="{EAD8CE82-CA91-067F-27D9-82A87EDA7A9B}"/>
              </a:ext>
            </a:extLst>
          </p:cNvPr>
          <p:cNvSpPr/>
          <p:nvPr/>
        </p:nvSpPr>
        <p:spPr>
          <a:xfrm>
            <a:off x="6976540" y="5021558"/>
            <a:ext cx="863601" cy="371481"/>
          </a:xfrm>
          <a:prstGeom prst="roundRect">
            <a:avLst>
              <a:gd name="adj" fmla="val 15539"/>
            </a:avLst>
          </a:prstGeom>
          <a:solidFill>
            <a:srgbClr val="E8F6FA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rtlCol="0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Arial" panose="020B0604020202090204" pitchFamily="34" charset="0"/>
            </a:endParaRPr>
          </a:p>
        </p:txBody>
      </p:sp>
      <p:sp>
        <p:nvSpPr>
          <p:cNvPr id="21" name="iṥlídè">
            <a:extLst>
              <a:ext uri="{FF2B5EF4-FFF2-40B4-BE49-F238E27FC236}">
                <a16:creationId xmlns:a16="http://schemas.microsoft.com/office/drawing/2014/main" id="{5C5746A0-C2E8-4B92-A134-16AF4DFB04D0}"/>
              </a:ext>
            </a:extLst>
          </p:cNvPr>
          <p:cNvSpPr/>
          <p:nvPr/>
        </p:nvSpPr>
        <p:spPr>
          <a:xfrm>
            <a:off x="6351761" y="1524444"/>
            <a:ext cx="2123951" cy="371483"/>
          </a:xfrm>
          <a:prstGeom prst="roundRect">
            <a:avLst>
              <a:gd name="adj" fmla="val 15539"/>
            </a:avLst>
          </a:prstGeom>
          <a:solidFill>
            <a:srgbClr val="E8F6FA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rtlCol="0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Arial" panose="020B0604020202090204" pitchFamily="34" charset="0"/>
              </a:rPr>
              <a:t>添加标题</a:t>
            </a:r>
          </a:p>
        </p:txBody>
      </p:sp>
      <p:sp>
        <p:nvSpPr>
          <p:cNvPr id="22" name="iṣ1îde">
            <a:extLst>
              <a:ext uri="{FF2B5EF4-FFF2-40B4-BE49-F238E27FC236}">
                <a16:creationId xmlns:a16="http://schemas.microsoft.com/office/drawing/2014/main" id="{ECA4ABF2-F3CE-111B-A711-6129F8C86403}"/>
              </a:ext>
            </a:extLst>
          </p:cNvPr>
          <p:cNvSpPr/>
          <p:nvPr/>
        </p:nvSpPr>
        <p:spPr>
          <a:xfrm>
            <a:off x="9683904" y="5021558"/>
            <a:ext cx="863601" cy="371481"/>
          </a:xfrm>
          <a:prstGeom prst="roundRect">
            <a:avLst>
              <a:gd name="adj" fmla="val 15539"/>
            </a:avLst>
          </a:prstGeom>
          <a:solidFill>
            <a:srgbClr val="FEFFB0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Arial" panose="020B0604020202090204" pitchFamily="34" charset="0"/>
            </a:endParaRPr>
          </a:p>
        </p:txBody>
      </p:sp>
      <p:sp>
        <p:nvSpPr>
          <p:cNvPr id="23" name="ïšlîďe">
            <a:extLst>
              <a:ext uri="{FF2B5EF4-FFF2-40B4-BE49-F238E27FC236}">
                <a16:creationId xmlns:a16="http://schemas.microsoft.com/office/drawing/2014/main" id="{C7770FAB-8379-BDDB-FF51-A1EA4F89EEFD}"/>
              </a:ext>
            </a:extLst>
          </p:cNvPr>
          <p:cNvSpPr/>
          <p:nvPr/>
        </p:nvSpPr>
        <p:spPr>
          <a:xfrm>
            <a:off x="9059127" y="2069229"/>
            <a:ext cx="2123951" cy="371483"/>
          </a:xfrm>
          <a:prstGeom prst="roundRect">
            <a:avLst>
              <a:gd name="adj" fmla="val 15539"/>
            </a:avLst>
          </a:prstGeom>
          <a:solidFill>
            <a:srgbClr val="FEFFB0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Arial" panose="020B0604020202090204" pitchFamily="34" charset="0"/>
              </a:rPr>
              <a:t>添加标题</a:t>
            </a:r>
          </a:p>
        </p:txBody>
      </p:sp>
      <p:sp>
        <p:nvSpPr>
          <p:cNvPr id="24" name="îSḻîḋe">
            <a:extLst>
              <a:ext uri="{FF2B5EF4-FFF2-40B4-BE49-F238E27FC236}">
                <a16:creationId xmlns:a16="http://schemas.microsoft.com/office/drawing/2014/main" id="{C2A33958-2812-1313-164C-246D8BDFB78A}"/>
              </a:ext>
            </a:extLst>
          </p:cNvPr>
          <p:cNvSpPr/>
          <p:nvPr/>
        </p:nvSpPr>
        <p:spPr bwMode="auto">
          <a:xfrm>
            <a:off x="3654616" y="2531727"/>
            <a:ext cx="2134749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0000" rIns="120000" anchor="t" anchorCtr="0">
            <a:normAutofit fontScale="85000" lnSpcReduction="10000"/>
          </a:bodyPr>
          <a:lstStyle/>
          <a:p>
            <a:pPr marL="171450" indent="-171450">
              <a:lnSpc>
                <a:spcPct val="16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  <a:p>
            <a:pPr marL="171450" indent="-171450">
              <a:lnSpc>
                <a:spcPct val="16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  <a:p>
            <a:pPr marL="228600" indent="-228600" algn="ctr">
              <a:lnSpc>
                <a:spcPct val="16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思源黑体 CN Medium" panose="020B0600000000000000" pitchFamily="34" charset="-122"/>
              <a:sym typeface="Arial" panose="020B0604020202090204" pitchFamily="34" charset="0"/>
            </a:endParaRPr>
          </a:p>
        </p:txBody>
      </p:sp>
      <p:sp>
        <p:nvSpPr>
          <p:cNvPr id="25" name="îSḻîḋe">
            <a:extLst>
              <a:ext uri="{FF2B5EF4-FFF2-40B4-BE49-F238E27FC236}">
                <a16:creationId xmlns:a16="http://schemas.microsoft.com/office/drawing/2014/main" id="{31FB8254-050D-1C17-F21A-D521B4FFA3FA}"/>
              </a:ext>
            </a:extLst>
          </p:cNvPr>
          <p:cNvSpPr/>
          <p:nvPr/>
        </p:nvSpPr>
        <p:spPr bwMode="auto">
          <a:xfrm>
            <a:off x="6368350" y="1997221"/>
            <a:ext cx="2134749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0000" rIns="120000" anchor="t" anchorCtr="0">
            <a:normAutofit fontScale="85000" lnSpcReduction="10000"/>
          </a:bodyPr>
          <a:lstStyle/>
          <a:p>
            <a:pPr marL="171450" indent="-171450">
              <a:lnSpc>
                <a:spcPct val="16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  <a:p>
            <a:pPr marL="171450" indent="-171450">
              <a:lnSpc>
                <a:spcPct val="16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  <a:p>
            <a:pPr marL="228600" indent="-228600" algn="ctr">
              <a:lnSpc>
                <a:spcPct val="16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思源黑体 CN Medium" panose="020B0600000000000000" pitchFamily="34" charset="-122"/>
              <a:sym typeface="Arial" panose="020B0604020202090204" pitchFamily="34" charset="0"/>
            </a:endParaRPr>
          </a:p>
        </p:txBody>
      </p:sp>
      <p:sp>
        <p:nvSpPr>
          <p:cNvPr id="26" name="îSḻîḋe">
            <a:extLst>
              <a:ext uri="{FF2B5EF4-FFF2-40B4-BE49-F238E27FC236}">
                <a16:creationId xmlns:a16="http://schemas.microsoft.com/office/drawing/2014/main" id="{4214CB0C-D67F-C462-FC26-34ECC5FF0506}"/>
              </a:ext>
            </a:extLst>
          </p:cNvPr>
          <p:cNvSpPr/>
          <p:nvPr/>
        </p:nvSpPr>
        <p:spPr bwMode="auto">
          <a:xfrm>
            <a:off x="9028597" y="2531727"/>
            <a:ext cx="2134749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0000" rIns="120000" anchor="t" anchorCtr="0">
            <a:normAutofit fontScale="85000" lnSpcReduction="10000"/>
          </a:bodyPr>
          <a:lstStyle/>
          <a:p>
            <a:pPr marL="171450" indent="-171450">
              <a:lnSpc>
                <a:spcPct val="16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  <a:p>
            <a:pPr marL="171450" indent="-171450">
              <a:lnSpc>
                <a:spcPct val="16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  <a:p>
            <a:pPr marL="228600" indent="-228600" algn="ctr">
              <a:lnSpc>
                <a:spcPct val="160000"/>
              </a:lnSpc>
              <a:spcBef>
                <a:spcPct val="0"/>
              </a:spcBef>
              <a:buFont typeface="Wingdings" panose="05000000000000000000" pitchFamily="2" charset="2"/>
              <a:buChar char="ü"/>
            </a:pP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思源黑体 CN Medium" panose="020B0600000000000000" pitchFamily="34" charset="-122"/>
              <a:sym typeface="Arial" panose="020B0604020202090204" pitchFamily="34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0D96BC21-C9FB-A8FA-117D-E3830DDD9FAD}"/>
              </a:ext>
            </a:extLst>
          </p:cNvPr>
          <p:cNvSpPr txBox="1"/>
          <p:nvPr/>
        </p:nvSpPr>
        <p:spPr>
          <a:xfrm>
            <a:off x="1451326" y="5038021"/>
            <a:ext cx="108457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latin typeface="+mn-ea"/>
                <a:sym typeface="Arial" panose="020B0604020202090204" pitchFamily="34" charset="0"/>
              </a:rPr>
              <a:t>关键词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E479BCF9-CCD9-B944-A75C-B33B81D2F121}"/>
              </a:ext>
            </a:extLst>
          </p:cNvPr>
          <p:cNvSpPr txBox="1"/>
          <p:nvPr/>
        </p:nvSpPr>
        <p:spPr>
          <a:xfrm>
            <a:off x="4179704" y="5038021"/>
            <a:ext cx="108457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latin typeface="+mn-ea"/>
                <a:sym typeface="Arial" panose="020B0604020202090204" pitchFamily="34" charset="0"/>
              </a:rPr>
              <a:t>关键词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BEFCE332-FA30-3C13-0369-1CB78C0629F7}"/>
              </a:ext>
            </a:extLst>
          </p:cNvPr>
          <p:cNvSpPr txBox="1"/>
          <p:nvPr/>
        </p:nvSpPr>
        <p:spPr>
          <a:xfrm>
            <a:off x="6866054" y="5038021"/>
            <a:ext cx="108457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latin typeface="+mn-ea"/>
                <a:sym typeface="Arial" panose="020B0604020202090204" pitchFamily="34" charset="0"/>
              </a:rPr>
              <a:t>关键词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A20A644D-3F1B-87B5-DB22-370FC3E4805A}"/>
              </a:ext>
            </a:extLst>
          </p:cNvPr>
          <p:cNvSpPr txBox="1"/>
          <p:nvPr/>
        </p:nvSpPr>
        <p:spPr>
          <a:xfrm>
            <a:off x="9573418" y="5038021"/>
            <a:ext cx="108457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latin typeface="+mn-ea"/>
                <a:sym typeface="Arial" panose="020B0604020202090204" pitchFamily="34" charset="0"/>
              </a:rPr>
              <a:t>关键词</a:t>
            </a:r>
          </a:p>
        </p:txBody>
      </p:sp>
    </p:spTree>
    <p:extLst>
      <p:ext uri="{BB962C8B-B14F-4D97-AF65-F5344CB8AC3E}">
        <p14:creationId xmlns:p14="http://schemas.microsoft.com/office/powerpoint/2010/main" val="3479200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9" name="组合 1058">
            <a:extLst>
              <a:ext uri="{FF2B5EF4-FFF2-40B4-BE49-F238E27FC236}">
                <a16:creationId xmlns:a16="http://schemas.microsoft.com/office/drawing/2014/main" id="{8AD2F3CF-5879-0154-BCD9-F68C3D899BF7}"/>
              </a:ext>
            </a:extLst>
          </p:cNvPr>
          <p:cNvGrpSpPr/>
          <p:nvPr/>
        </p:nvGrpSpPr>
        <p:grpSpPr>
          <a:xfrm>
            <a:off x="9123486" y="543677"/>
            <a:ext cx="2308523" cy="1893587"/>
            <a:chOff x="7443080" y="-1400584"/>
            <a:chExt cx="3061658" cy="2511354"/>
          </a:xfrm>
          <a:gradFill>
            <a:gsLst>
              <a:gs pos="0">
                <a:srgbClr val="11BAEE"/>
              </a:gs>
              <a:gs pos="56900">
                <a:srgbClr val="98E1CB"/>
              </a:gs>
              <a:gs pos="100000">
                <a:srgbClr val="D0ECF4"/>
              </a:gs>
            </a:gsLst>
            <a:lin ang="4785912" scaled="1"/>
          </a:gradFill>
        </p:grpSpPr>
        <p:sp>
          <p:nvSpPr>
            <p:cNvPr id="1050" name="文本框 1049">
              <a:extLst>
                <a:ext uri="{FF2B5EF4-FFF2-40B4-BE49-F238E27FC236}">
                  <a16:creationId xmlns:a16="http://schemas.microsoft.com/office/drawing/2014/main" id="{5B6844C4-3389-6FB4-1969-D05F23A97F98}"/>
                </a:ext>
              </a:extLst>
            </p:cNvPr>
            <p:cNvSpPr txBox="1"/>
            <p:nvPr/>
          </p:nvSpPr>
          <p:spPr>
            <a:xfrm>
              <a:off x="7901484" y="-202677"/>
              <a:ext cx="1279833" cy="1277896"/>
            </a:xfrm>
            <a:custGeom>
              <a:avLst/>
              <a:gdLst/>
              <a:ahLst/>
              <a:cxnLst/>
              <a:rect l="l" t="t" r="r" b="b"/>
              <a:pathLst>
                <a:path w="1279833" h="1277896">
                  <a:moveTo>
                    <a:pt x="555440" y="929703"/>
                  </a:moveTo>
                  <a:lnTo>
                    <a:pt x="555017" y="930005"/>
                  </a:lnTo>
                  <a:cubicBezTo>
                    <a:pt x="554140" y="930297"/>
                    <a:pt x="554213" y="930224"/>
                    <a:pt x="555236" y="929786"/>
                  </a:cubicBezTo>
                  <a:close/>
                  <a:moveTo>
                    <a:pt x="638375" y="860832"/>
                  </a:moveTo>
                  <a:cubicBezTo>
                    <a:pt x="645604" y="860065"/>
                    <a:pt x="653162" y="862092"/>
                    <a:pt x="661049" y="866911"/>
                  </a:cubicBezTo>
                  <a:cubicBezTo>
                    <a:pt x="671565" y="873338"/>
                    <a:pt x="677991" y="881224"/>
                    <a:pt x="680328" y="890571"/>
                  </a:cubicBezTo>
                  <a:cubicBezTo>
                    <a:pt x="682664" y="905761"/>
                    <a:pt x="682664" y="922118"/>
                    <a:pt x="680328" y="939644"/>
                  </a:cubicBezTo>
                  <a:cubicBezTo>
                    <a:pt x="677991" y="957170"/>
                    <a:pt x="673609" y="973820"/>
                    <a:pt x="667183" y="989593"/>
                  </a:cubicBezTo>
                  <a:cubicBezTo>
                    <a:pt x="660757" y="1005367"/>
                    <a:pt x="651702" y="1019095"/>
                    <a:pt x="640018" y="1030779"/>
                  </a:cubicBezTo>
                  <a:cubicBezTo>
                    <a:pt x="628334" y="1042463"/>
                    <a:pt x="614897" y="1050058"/>
                    <a:pt x="599708" y="1053563"/>
                  </a:cubicBezTo>
                  <a:lnTo>
                    <a:pt x="583935" y="1057068"/>
                  </a:lnTo>
                  <a:cubicBezTo>
                    <a:pt x="582766" y="1057068"/>
                    <a:pt x="582182" y="1056776"/>
                    <a:pt x="582182" y="1056192"/>
                  </a:cubicBezTo>
                  <a:cubicBezTo>
                    <a:pt x="582182" y="1055608"/>
                    <a:pt x="581598" y="1055316"/>
                    <a:pt x="580429" y="1055316"/>
                  </a:cubicBezTo>
                  <a:lnTo>
                    <a:pt x="569914" y="1055316"/>
                  </a:lnTo>
                  <a:cubicBezTo>
                    <a:pt x="567577" y="1055316"/>
                    <a:pt x="565824" y="1054732"/>
                    <a:pt x="564656" y="1053563"/>
                  </a:cubicBezTo>
                  <a:cubicBezTo>
                    <a:pt x="561151" y="1053563"/>
                    <a:pt x="558814" y="1052979"/>
                    <a:pt x="557646" y="1051811"/>
                  </a:cubicBezTo>
                  <a:cubicBezTo>
                    <a:pt x="556477" y="1051811"/>
                    <a:pt x="555601" y="1051519"/>
                    <a:pt x="555017" y="1050934"/>
                  </a:cubicBezTo>
                  <a:cubicBezTo>
                    <a:pt x="554433" y="1050350"/>
                    <a:pt x="553556" y="1050058"/>
                    <a:pt x="552388" y="1050058"/>
                  </a:cubicBezTo>
                  <a:lnTo>
                    <a:pt x="545377" y="1044800"/>
                  </a:lnTo>
                  <a:cubicBezTo>
                    <a:pt x="544209" y="1044800"/>
                    <a:pt x="542456" y="1043632"/>
                    <a:pt x="540120" y="1041295"/>
                  </a:cubicBezTo>
                  <a:cubicBezTo>
                    <a:pt x="537783" y="1041295"/>
                    <a:pt x="536030" y="1039542"/>
                    <a:pt x="534862" y="1036037"/>
                  </a:cubicBezTo>
                  <a:cubicBezTo>
                    <a:pt x="533693" y="1036037"/>
                    <a:pt x="531941" y="1034869"/>
                    <a:pt x="529604" y="1032532"/>
                  </a:cubicBezTo>
                  <a:cubicBezTo>
                    <a:pt x="526099" y="1029027"/>
                    <a:pt x="522009" y="1021432"/>
                    <a:pt x="517336" y="1009748"/>
                  </a:cubicBezTo>
                  <a:cubicBezTo>
                    <a:pt x="514999" y="1000401"/>
                    <a:pt x="513831" y="994559"/>
                    <a:pt x="513831" y="992222"/>
                  </a:cubicBezTo>
                  <a:cubicBezTo>
                    <a:pt x="513831" y="978201"/>
                    <a:pt x="518504" y="964765"/>
                    <a:pt x="527851" y="951912"/>
                  </a:cubicBezTo>
                  <a:cubicBezTo>
                    <a:pt x="537199" y="939060"/>
                    <a:pt x="548298" y="930881"/>
                    <a:pt x="561151" y="927376"/>
                  </a:cubicBezTo>
                  <a:lnTo>
                    <a:pt x="555440" y="929703"/>
                  </a:lnTo>
                  <a:lnTo>
                    <a:pt x="561151" y="925623"/>
                  </a:lnTo>
                  <a:lnTo>
                    <a:pt x="564656" y="922118"/>
                  </a:lnTo>
                  <a:lnTo>
                    <a:pt x="568161" y="918613"/>
                  </a:lnTo>
                  <a:lnTo>
                    <a:pt x="580429" y="902840"/>
                  </a:lnTo>
                  <a:cubicBezTo>
                    <a:pt x="595619" y="881808"/>
                    <a:pt x="612560" y="868372"/>
                    <a:pt x="631255" y="862530"/>
                  </a:cubicBezTo>
                  <a:cubicBezTo>
                    <a:pt x="633592" y="861654"/>
                    <a:pt x="635965" y="861088"/>
                    <a:pt x="638375" y="860832"/>
                  </a:cubicBezTo>
                  <a:close/>
                  <a:moveTo>
                    <a:pt x="1126583" y="839965"/>
                  </a:moveTo>
                  <a:cubicBezTo>
                    <a:pt x="1130527" y="840403"/>
                    <a:pt x="1134251" y="842083"/>
                    <a:pt x="1137756" y="845004"/>
                  </a:cubicBezTo>
                  <a:cubicBezTo>
                    <a:pt x="1148272" y="853183"/>
                    <a:pt x="1157327" y="862530"/>
                    <a:pt x="1164922" y="873045"/>
                  </a:cubicBezTo>
                  <a:cubicBezTo>
                    <a:pt x="1172516" y="883561"/>
                    <a:pt x="1180403" y="893492"/>
                    <a:pt x="1188582" y="902840"/>
                  </a:cubicBezTo>
                  <a:cubicBezTo>
                    <a:pt x="1196760" y="912187"/>
                    <a:pt x="1205231" y="920658"/>
                    <a:pt x="1213994" y="928252"/>
                  </a:cubicBezTo>
                  <a:cubicBezTo>
                    <a:pt x="1222757" y="935847"/>
                    <a:pt x="1231812" y="942565"/>
                    <a:pt x="1241160" y="948407"/>
                  </a:cubicBezTo>
                  <a:cubicBezTo>
                    <a:pt x="1261022" y="960091"/>
                    <a:pt x="1273291" y="976449"/>
                    <a:pt x="1277964" y="997480"/>
                  </a:cubicBezTo>
                  <a:cubicBezTo>
                    <a:pt x="1282638" y="1018511"/>
                    <a:pt x="1278548" y="1038374"/>
                    <a:pt x="1265696" y="1057068"/>
                  </a:cubicBezTo>
                  <a:cubicBezTo>
                    <a:pt x="1251675" y="1076931"/>
                    <a:pt x="1233565" y="1087447"/>
                    <a:pt x="1211365" y="1088615"/>
                  </a:cubicBezTo>
                  <a:cubicBezTo>
                    <a:pt x="1189166" y="1089784"/>
                    <a:pt x="1169887" y="1083357"/>
                    <a:pt x="1153530" y="1069337"/>
                  </a:cubicBezTo>
                  <a:cubicBezTo>
                    <a:pt x="1139509" y="1057653"/>
                    <a:pt x="1127533" y="1043632"/>
                    <a:pt x="1117601" y="1027274"/>
                  </a:cubicBezTo>
                  <a:cubicBezTo>
                    <a:pt x="1107670" y="1010917"/>
                    <a:pt x="1100368" y="993098"/>
                    <a:pt x="1095694" y="973820"/>
                  </a:cubicBezTo>
                  <a:cubicBezTo>
                    <a:pt x="1091020" y="954541"/>
                    <a:pt x="1088683" y="935263"/>
                    <a:pt x="1088683" y="915984"/>
                  </a:cubicBezTo>
                  <a:cubicBezTo>
                    <a:pt x="1088683" y="896705"/>
                    <a:pt x="1091604" y="878303"/>
                    <a:pt x="1097447" y="860777"/>
                  </a:cubicBezTo>
                  <a:cubicBezTo>
                    <a:pt x="1099783" y="852598"/>
                    <a:pt x="1105333" y="846464"/>
                    <a:pt x="1114096" y="842375"/>
                  </a:cubicBezTo>
                  <a:cubicBezTo>
                    <a:pt x="1118478" y="840330"/>
                    <a:pt x="1122640" y="839527"/>
                    <a:pt x="1126583" y="839965"/>
                  </a:cubicBezTo>
                  <a:close/>
                  <a:moveTo>
                    <a:pt x="433211" y="161928"/>
                  </a:moveTo>
                  <a:cubicBezTo>
                    <a:pt x="436716" y="162220"/>
                    <a:pt x="440221" y="164411"/>
                    <a:pt x="443727" y="168500"/>
                  </a:cubicBezTo>
                  <a:cubicBezTo>
                    <a:pt x="457747" y="186026"/>
                    <a:pt x="464174" y="207057"/>
                    <a:pt x="463005" y="231594"/>
                  </a:cubicBezTo>
                  <a:cubicBezTo>
                    <a:pt x="461837" y="256130"/>
                    <a:pt x="456579" y="281251"/>
                    <a:pt x="447232" y="306956"/>
                  </a:cubicBezTo>
                  <a:cubicBezTo>
                    <a:pt x="437885" y="332660"/>
                    <a:pt x="426201" y="357197"/>
                    <a:pt x="412180" y="380565"/>
                  </a:cubicBezTo>
                  <a:cubicBezTo>
                    <a:pt x="398159" y="403933"/>
                    <a:pt x="384138" y="424380"/>
                    <a:pt x="370117" y="441906"/>
                  </a:cubicBezTo>
                  <a:cubicBezTo>
                    <a:pt x="364275" y="482800"/>
                    <a:pt x="362523" y="524862"/>
                    <a:pt x="364860" y="568093"/>
                  </a:cubicBezTo>
                  <a:cubicBezTo>
                    <a:pt x="367196" y="611324"/>
                    <a:pt x="371870" y="654555"/>
                    <a:pt x="378880" y="697785"/>
                  </a:cubicBezTo>
                  <a:cubicBezTo>
                    <a:pt x="385891" y="741016"/>
                    <a:pt x="394070" y="783955"/>
                    <a:pt x="403417" y="826601"/>
                  </a:cubicBezTo>
                  <a:cubicBezTo>
                    <a:pt x="412764" y="869248"/>
                    <a:pt x="421527" y="910434"/>
                    <a:pt x="429706" y="950160"/>
                  </a:cubicBezTo>
                  <a:cubicBezTo>
                    <a:pt x="433211" y="967686"/>
                    <a:pt x="431750" y="983459"/>
                    <a:pt x="425324" y="997480"/>
                  </a:cubicBezTo>
                  <a:cubicBezTo>
                    <a:pt x="418898" y="1011501"/>
                    <a:pt x="409551" y="1022309"/>
                    <a:pt x="397283" y="1029903"/>
                  </a:cubicBezTo>
                  <a:cubicBezTo>
                    <a:pt x="385014" y="1037498"/>
                    <a:pt x="370994" y="1041003"/>
                    <a:pt x="355220" y="1040419"/>
                  </a:cubicBezTo>
                  <a:cubicBezTo>
                    <a:pt x="339447" y="1039835"/>
                    <a:pt x="324550" y="1034285"/>
                    <a:pt x="310529" y="1023769"/>
                  </a:cubicBezTo>
                  <a:cubicBezTo>
                    <a:pt x="287161" y="1006243"/>
                    <a:pt x="270219" y="984335"/>
                    <a:pt x="259704" y="958047"/>
                  </a:cubicBezTo>
                  <a:cubicBezTo>
                    <a:pt x="249188" y="931758"/>
                    <a:pt x="242470" y="904008"/>
                    <a:pt x="239549" y="874798"/>
                  </a:cubicBezTo>
                  <a:cubicBezTo>
                    <a:pt x="236628" y="845588"/>
                    <a:pt x="236043" y="816086"/>
                    <a:pt x="237796" y="786292"/>
                  </a:cubicBezTo>
                  <a:cubicBezTo>
                    <a:pt x="239549" y="756497"/>
                    <a:pt x="241593" y="728748"/>
                    <a:pt x="243930" y="703043"/>
                  </a:cubicBezTo>
                  <a:cubicBezTo>
                    <a:pt x="246267" y="679675"/>
                    <a:pt x="249188" y="654555"/>
                    <a:pt x="252693" y="627681"/>
                  </a:cubicBezTo>
                  <a:cubicBezTo>
                    <a:pt x="256198" y="600808"/>
                    <a:pt x="260872" y="573935"/>
                    <a:pt x="266714" y="547062"/>
                  </a:cubicBezTo>
                  <a:cubicBezTo>
                    <a:pt x="249188" y="561083"/>
                    <a:pt x="230786" y="573643"/>
                    <a:pt x="211507" y="584743"/>
                  </a:cubicBezTo>
                  <a:cubicBezTo>
                    <a:pt x="192229" y="595843"/>
                    <a:pt x="172366" y="604021"/>
                    <a:pt x="151919" y="609279"/>
                  </a:cubicBezTo>
                  <a:cubicBezTo>
                    <a:pt x="131472" y="614537"/>
                    <a:pt x="111609" y="616582"/>
                    <a:pt x="92330" y="615413"/>
                  </a:cubicBezTo>
                  <a:cubicBezTo>
                    <a:pt x="73052" y="614245"/>
                    <a:pt x="54649" y="607819"/>
                    <a:pt x="37123" y="596135"/>
                  </a:cubicBezTo>
                  <a:cubicBezTo>
                    <a:pt x="26608" y="589124"/>
                    <a:pt x="18137" y="580069"/>
                    <a:pt x="11711" y="568969"/>
                  </a:cubicBezTo>
                  <a:cubicBezTo>
                    <a:pt x="5284" y="557869"/>
                    <a:pt x="1487" y="546186"/>
                    <a:pt x="319" y="533917"/>
                  </a:cubicBezTo>
                  <a:cubicBezTo>
                    <a:pt x="-850" y="521649"/>
                    <a:pt x="1195" y="509965"/>
                    <a:pt x="6453" y="498865"/>
                  </a:cubicBezTo>
                  <a:cubicBezTo>
                    <a:pt x="11711" y="487765"/>
                    <a:pt x="20766" y="478710"/>
                    <a:pt x="33618" y="471700"/>
                  </a:cubicBezTo>
                  <a:cubicBezTo>
                    <a:pt x="52313" y="461184"/>
                    <a:pt x="71591" y="454174"/>
                    <a:pt x="91454" y="450669"/>
                  </a:cubicBezTo>
                  <a:cubicBezTo>
                    <a:pt x="111317" y="447164"/>
                    <a:pt x="131180" y="440737"/>
                    <a:pt x="151042" y="431390"/>
                  </a:cubicBezTo>
                  <a:cubicBezTo>
                    <a:pt x="170905" y="422043"/>
                    <a:pt x="190184" y="410651"/>
                    <a:pt x="208878" y="397214"/>
                  </a:cubicBezTo>
                  <a:cubicBezTo>
                    <a:pt x="227573" y="383778"/>
                    <a:pt x="245099" y="370049"/>
                    <a:pt x="261456" y="356028"/>
                  </a:cubicBezTo>
                  <a:cubicBezTo>
                    <a:pt x="295340" y="327987"/>
                    <a:pt x="326302" y="297024"/>
                    <a:pt x="354344" y="263141"/>
                  </a:cubicBezTo>
                  <a:cubicBezTo>
                    <a:pt x="367196" y="247951"/>
                    <a:pt x="378004" y="231302"/>
                    <a:pt x="386767" y="213191"/>
                  </a:cubicBezTo>
                  <a:cubicBezTo>
                    <a:pt x="395530" y="195081"/>
                    <a:pt x="407506" y="179600"/>
                    <a:pt x="422695" y="166748"/>
                  </a:cubicBezTo>
                  <a:cubicBezTo>
                    <a:pt x="426201" y="163242"/>
                    <a:pt x="429706" y="161636"/>
                    <a:pt x="433211" y="161928"/>
                  </a:cubicBezTo>
                  <a:close/>
                  <a:moveTo>
                    <a:pt x="749774" y="32"/>
                  </a:moveTo>
                  <a:cubicBezTo>
                    <a:pt x="751965" y="178"/>
                    <a:pt x="753937" y="835"/>
                    <a:pt x="755689" y="2003"/>
                  </a:cubicBezTo>
                  <a:cubicBezTo>
                    <a:pt x="770879" y="13687"/>
                    <a:pt x="781102" y="28292"/>
                    <a:pt x="786360" y="45818"/>
                  </a:cubicBezTo>
                  <a:cubicBezTo>
                    <a:pt x="791618" y="63344"/>
                    <a:pt x="794247" y="82039"/>
                    <a:pt x="794247" y="101901"/>
                  </a:cubicBezTo>
                  <a:cubicBezTo>
                    <a:pt x="794247" y="121764"/>
                    <a:pt x="792202" y="141627"/>
                    <a:pt x="788113" y="161490"/>
                  </a:cubicBezTo>
                  <a:cubicBezTo>
                    <a:pt x="784023" y="181353"/>
                    <a:pt x="780226" y="198879"/>
                    <a:pt x="776721" y="214068"/>
                  </a:cubicBezTo>
                  <a:cubicBezTo>
                    <a:pt x="774384" y="226920"/>
                    <a:pt x="771463" y="239481"/>
                    <a:pt x="767958" y="251749"/>
                  </a:cubicBezTo>
                  <a:cubicBezTo>
                    <a:pt x="764452" y="264017"/>
                    <a:pt x="760947" y="276577"/>
                    <a:pt x="757442" y="289430"/>
                  </a:cubicBezTo>
                  <a:cubicBezTo>
                    <a:pt x="798336" y="280082"/>
                    <a:pt x="840398" y="273364"/>
                    <a:pt x="883629" y="269275"/>
                  </a:cubicBezTo>
                  <a:cubicBezTo>
                    <a:pt x="926860" y="265185"/>
                    <a:pt x="967754" y="264309"/>
                    <a:pt x="1006311" y="266646"/>
                  </a:cubicBezTo>
                  <a:cubicBezTo>
                    <a:pt x="1047205" y="268983"/>
                    <a:pt x="1086931" y="275993"/>
                    <a:pt x="1125488" y="287677"/>
                  </a:cubicBezTo>
                  <a:cubicBezTo>
                    <a:pt x="1164045" y="299361"/>
                    <a:pt x="1194424" y="324482"/>
                    <a:pt x="1216623" y="363039"/>
                  </a:cubicBezTo>
                  <a:cubicBezTo>
                    <a:pt x="1236486" y="396922"/>
                    <a:pt x="1243204" y="435772"/>
                    <a:pt x="1236778" y="479587"/>
                  </a:cubicBezTo>
                  <a:cubicBezTo>
                    <a:pt x="1230352" y="523402"/>
                    <a:pt x="1215747" y="565464"/>
                    <a:pt x="1192963" y="605774"/>
                  </a:cubicBezTo>
                  <a:cubicBezTo>
                    <a:pt x="1170179" y="646084"/>
                    <a:pt x="1140969" y="681136"/>
                    <a:pt x="1105333" y="710930"/>
                  </a:cubicBezTo>
                  <a:cubicBezTo>
                    <a:pt x="1069697" y="740724"/>
                    <a:pt x="1032600" y="758542"/>
                    <a:pt x="994043" y="764384"/>
                  </a:cubicBezTo>
                  <a:cubicBezTo>
                    <a:pt x="1008064" y="812289"/>
                    <a:pt x="1017119" y="861654"/>
                    <a:pt x="1021208" y="912479"/>
                  </a:cubicBezTo>
                  <a:cubicBezTo>
                    <a:pt x="1025298" y="963304"/>
                    <a:pt x="1023253" y="1011501"/>
                    <a:pt x="1015074" y="1057068"/>
                  </a:cubicBezTo>
                  <a:cubicBezTo>
                    <a:pt x="1006895" y="1102636"/>
                    <a:pt x="992290" y="1143822"/>
                    <a:pt x="971259" y="1180627"/>
                  </a:cubicBezTo>
                  <a:cubicBezTo>
                    <a:pt x="950228" y="1217431"/>
                    <a:pt x="921602" y="1245765"/>
                    <a:pt x="885382" y="1265628"/>
                  </a:cubicBezTo>
                  <a:cubicBezTo>
                    <a:pt x="870193" y="1273807"/>
                    <a:pt x="854127" y="1277896"/>
                    <a:pt x="837185" y="1277896"/>
                  </a:cubicBezTo>
                  <a:cubicBezTo>
                    <a:pt x="820244" y="1277896"/>
                    <a:pt x="805346" y="1272054"/>
                    <a:pt x="792494" y="1260370"/>
                  </a:cubicBezTo>
                  <a:cubicBezTo>
                    <a:pt x="771463" y="1240507"/>
                    <a:pt x="760655" y="1219476"/>
                    <a:pt x="760071" y="1197276"/>
                  </a:cubicBezTo>
                  <a:cubicBezTo>
                    <a:pt x="759487" y="1175077"/>
                    <a:pt x="770879" y="1155798"/>
                    <a:pt x="794247" y="1139441"/>
                  </a:cubicBezTo>
                  <a:cubicBezTo>
                    <a:pt x="796583" y="1137104"/>
                    <a:pt x="799504" y="1135935"/>
                    <a:pt x="803010" y="1135935"/>
                  </a:cubicBezTo>
                  <a:cubicBezTo>
                    <a:pt x="804178" y="1131262"/>
                    <a:pt x="810020" y="1124836"/>
                    <a:pt x="820536" y="1116657"/>
                  </a:cubicBezTo>
                  <a:cubicBezTo>
                    <a:pt x="828715" y="1100299"/>
                    <a:pt x="836017" y="1083942"/>
                    <a:pt x="842443" y="1067584"/>
                  </a:cubicBezTo>
                  <a:cubicBezTo>
                    <a:pt x="848869" y="1051226"/>
                    <a:pt x="854419" y="1033700"/>
                    <a:pt x="859093" y="1015006"/>
                  </a:cubicBezTo>
                  <a:cubicBezTo>
                    <a:pt x="864935" y="989301"/>
                    <a:pt x="869901" y="963888"/>
                    <a:pt x="873990" y="938768"/>
                  </a:cubicBezTo>
                  <a:cubicBezTo>
                    <a:pt x="878079" y="913647"/>
                    <a:pt x="880708" y="888235"/>
                    <a:pt x="881877" y="862530"/>
                  </a:cubicBezTo>
                  <a:cubicBezTo>
                    <a:pt x="883045" y="802941"/>
                    <a:pt x="874866" y="747442"/>
                    <a:pt x="857340" y="696033"/>
                  </a:cubicBezTo>
                  <a:cubicBezTo>
                    <a:pt x="839814" y="644623"/>
                    <a:pt x="815862" y="594382"/>
                    <a:pt x="785484" y="545309"/>
                  </a:cubicBezTo>
                  <a:cubicBezTo>
                    <a:pt x="779642" y="537130"/>
                    <a:pt x="780226" y="529536"/>
                    <a:pt x="787236" y="522525"/>
                  </a:cubicBezTo>
                  <a:cubicBezTo>
                    <a:pt x="794247" y="515515"/>
                    <a:pt x="801841" y="513178"/>
                    <a:pt x="810020" y="515515"/>
                  </a:cubicBezTo>
                  <a:cubicBezTo>
                    <a:pt x="852082" y="534209"/>
                    <a:pt x="890056" y="567509"/>
                    <a:pt x="923939" y="615413"/>
                  </a:cubicBezTo>
                  <a:cubicBezTo>
                    <a:pt x="955486" y="603729"/>
                    <a:pt x="987033" y="588248"/>
                    <a:pt x="1018580" y="568969"/>
                  </a:cubicBezTo>
                  <a:cubicBezTo>
                    <a:pt x="1050126" y="549691"/>
                    <a:pt x="1076999" y="527783"/>
                    <a:pt x="1099199" y="503247"/>
                  </a:cubicBezTo>
                  <a:cubicBezTo>
                    <a:pt x="1117894" y="482216"/>
                    <a:pt x="1128993" y="462645"/>
                    <a:pt x="1132498" y="444535"/>
                  </a:cubicBezTo>
                  <a:cubicBezTo>
                    <a:pt x="1136004" y="426424"/>
                    <a:pt x="1133375" y="410359"/>
                    <a:pt x="1124612" y="396338"/>
                  </a:cubicBezTo>
                  <a:cubicBezTo>
                    <a:pt x="1115849" y="382317"/>
                    <a:pt x="1102412" y="370925"/>
                    <a:pt x="1084302" y="362162"/>
                  </a:cubicBezTo>
                  <a:cubicBezTo>
                    <a:pt x="1066192" y="353400"/>
                    <a:pt x="1044868" y="347850"/>
                    <a:pt x="1020332" y="345513"/>
                  </a:cubicBezTo>
                  <a:cubicBezTo>
                    <a:pt x="971259" y="342008"/>
                    <a:pt x="922771" y="343760"/>
                    <a:pt x="874866" y="350771"/>
                  </a:cubicBezTo>
                  <a:cubicBezTo>
                    <a:pt x="826962" y="357781"/>
                    <a:pt x="778473" y="364207"/>
                    <a:pt x="729400" y="370049"/>
                  </a:cubicBezTo>
                  <a:cubicBezTo>
                    <a:pt x="716548" y="403933"/>
                    <a:pt x="700775" y="435772"/>
                    <a:pt x="682080" y="465566"/>
                  </a:cubicBezTo>
                  <a:cubicBezTo>
                    <a:pt x="663386" y="495360"/>
                    <a:pt x="641186" y="521357"/>
                    <a:pt x="615481" y="543557"/>
                  </a:cubicBezTo>
                  <a:cubicBezTo>
                    <a:pt x="599124" y="557577"/>
                    <a:pt x="581014" y="564588"/>
                    <a:pt x="561151" y="564588"/>
                  </a:cubicBezTo>
                  <a:cubicBezTo>
                    <a:pt x="541288" y="564588"/>
                    <a:pt x="524054" y="559622"/>
                    <a:pt x="509449" y="549691"/>
                  </a:cubicBezTo>
                  <a:cubicBezTo>
                    <a:pt x="494844" y="539759"/>
                    <a:pt x="484621" y="526323"/>
                    <a:pt x="478779" y="509381"/>
                  </a:cubicBezTo>
                  <a:cubicBezTo>
                    <a:pt x="472937" y="492439"/>
                    <a:pt x="476442" y="473453"/>
                    <a:pt x="489294" y="452421"/>
                  </a:cubicBezTo>
                  <a:cubicBezTo>
                    <a:pt x="512662" y="415033"/>
                    <a:pt x="537783" y="379981"/>
                    <a:pt x="564656" y="347265"/>
                  </a:cubicBezTo>
                  <a:cubicBezTo>
                    <a:pt x="591529" y="314550"/>
                    <a:pt x="615481" y="279498"/>
                    <a:pt x="636513" y="242109"/>
                  </a:cubicBezTo>
                  <a:cubicBezTo>
                    <a:pt x="656375" y="207057"/>
                    <a:pt x="675070" y="169669"/>
                    <a:pt x="692596" y="129943"/>
                  </a:cubicBezTo>
                  <a:cubicBezTo>
                    <a:pt x="710122" y="90217"/>
                    <a:pt x="723558" y="50492"/>
                    <a:pt x="732906" y="10766"/>
                  </a:cubicBezTo>
                  <a:cubicBezTo>
                    <a:pt x="734074" y="6092"/>
                    <a:pt x="737287" y="2879"/>
                    <a:pt x="742545" y="1127"/>
                  </a:cubicBezTo>
                  <a:cubicBezTo>
                    <a:pt x="745174" y="251"/>
                    <a:pt x="747584" y="-115"/>
                    <a:pt x="749774" y="3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7200">
                  <a:latin typeface="胡晓波骚包体" panose="02010600030101010101" pitchFamily="2" charset="-122"/>
                  <a:ea typeface="胡晓波骚包体" panose="02010600030101010101" pitchFamily="2" charset="-122"/>
                </a:defRPr>
              </a:lvl1pPr>
            </a:lstStyle>
            <a:p>
              <a:endParaRPr lang="zh-CN" altLang="en-US" sz="13800" dirty="0">
                <a:solidFill>
                  <a:srgbClr val="000000"/>
                </a:solidFill>
              </a:endParaRPr>
            </a:p>
          </p:txBody>
        </p:sp>
        <p:sp>
          <p:nvSpPr>
            <p:cNvPr id="1049" name="文本框 1048">
              <a:extLst>
                <a:ext uri="{FF2B5EF4-FFF2-40B4-BE49-F238E27FC236}">
                  <a16:creationId xmlns:a16="http://schemas.microsoft.com/office/drawing/2014/main" id="{EB504985-8C32-7DC9-927F-5F53BE63E896}"/>
                </a:ext>
              </a:extLst>
            </p:cNvPr>
            <p:cNvSpPr txBox="1"/>
            <p:nvPr/>
          </p:nvSpPr>
          <p:spPr>
            <a:xfrm>
              <a:off x="9221710" y="-105228"/>
              <a:ext cx="1283028" cy="1215998"/>
            </a:xfrm>
            <a:custGeom>
              <a:avLst/>
              <a:gdLst/>
              <a:ahLst/>
              <a:cxnLst/>
              <a:rect l="l" t="t" r="r" b="b"/>
              <a:pathLst>
                <a:path w="1283028" h="1215998">
                  <a:moveTo>
                    <a:pt x="252374" y="439356"/>
                  </a:moveTo>
                  <a:cubicBezTo>
                    <a:pt x="240690" y="479081"/>
                    <a:pt x="231343" y="521144"/>
                    <a:pt x="224333" y="565543"/>
                  </a:cubicBezTo>
                  <a:cubicBezTo>
                    <a:pt x="223164" y="572553"/>
                    <a:pt x="221412" y="586866"/>
                    <a:pt x="219075" y="608481"/>
                  </a:cubicBezTo>
                  <a:cubicBezTo>
                    <a:pt x="216738" y="630097"/>
                    <a:pt x="216154" y="652297"/>
                    <a:pt x="217322" y="675080"/>
                  </a:cubicBezTo>
                  <a:cubicBezTo>
                    <a:pt x="218491" y="697864"/>
                    <a:pt x="222288" y="718603"/>
                    <a:pt x="228714" y="737298"/>
                  </a:cubicBezTo>
                  <a:cubicBezTo>
                    <a:pt x="235140" y="755992"/>
                    <a:pt x="246532" y="766508"/>
                    <a:pt x="262890" y="768844"/>
                  </a:cubicBezTo>
                  <a:cubicBezTo>
                    <a:pt x="267563" y="770013"/>
                    <a:pt x="273697" y="769136"/>
                    <a:pt x="281292" y="766216"/>
                  </a:cubicBezTo>
                  <a:cubicBezTo>
                    <a:pt x="288887" y="763295"/>
                    <a:pt x="296773" y="759205"/>
                    <a:pt x="304952" y="753947"/>
                  </a:cubicBezTo>
                  <a:cubicBezTo>
                    <a:pt x="313131" y="748689"/>
                    <a:pt x="321310" y="743140"/>
                    <a:pt x="329489" y="737298"/>
                  </a:cubicBezTo>
                  <a:cubicBezTo>
                    <a:pt x="337667" y="731456"/>
                    <a:pt x="344678" y="726782"/>
                    <a:pt x="350520" y="723277"/>
                  </a:cubicBezTo>
                  <a:cubicBezTo>
                    <a:pt x="355193" y="677709"/>
                    <a:pt x="356946" y="632434"/>
                    <a:pt x="355777" y="587450"/>
                  </a:cubicBezTo>
                  <a:cubicBezTo>
                    <a:pt x="354609" y="542467"/>
                    <a:pt x="352856" y="497191"/>
                    <a:pt x="350520" y="451624"/>
                  </a:cubicBezTo>
                  <a:cubicBezTo>
                    <a:pt x="315468" y="449287"/>
                    <a:pt x="282753" y="445198"/>
                    <a:pt x="252374" y="439356"/>
                  </a:cubicBezTo>
                  <a:close/>
                  <a:moveTo>
                    <a:pt x="302323" y="91464"/>
                  </a:moveTo>
                  <a:cubicBezTo>
                    <a:pt x="308749" y="90880"/>
                    <a:pt x="314883" y="92341"/>
                    <a:pt x="320726" y="95846"/>
                  </a:cubicBezTo>
                  <a:cubicBezTo>
                    <a:pt x="326568" y="99351"/>
                    <a:pt x="330949" y="104317"/>
                    <a:pt x="333870" y="110743"/>
                  </a:cubicBezTo>
                  <a:cubicBezTo>
                    <a:pt x="336791" y="117169"/>
                    <a:pt x="337083" y="123303"/>
                    <a:pt x="334746" y="129145"/>
                  </a:cubicBezTo>
                  <a:cubicBezTo>
                    <a:pt x="323062" y="191071"/>
                    <a:pt x="307289" y="252996"/>
                    <a:pt x="287426" y="314921"/>
                  </a:cubicBezTo>
                  <a:cubicBezTo>
                    <a:pt x="297942" y="316089"/>
                    <a:pt x="308457" y="316966"/>
                    <a:pt x="318973" y="317550"/>
                  </a:cubicBezTo>
                  <a:cubicBezTo>
                    <a:pt x="329489" y="318134"/>
                    <a:pt x="340588" y="318426"/>
                    <a:pt x="352272" y="318426"/>
                  </a:cubicBezTo>
                  <a:cubicBezTo>
                    <a:pt x="353441" y="292721"/>
                    <a:pt x="355485" y="267309"/>
                    <a:pt x="358406" y="242188"/>
                  </a:cubicBezTo>
                  <a:cubicBezTo>
                    <a:pt x="361327" y="217068"/>
                    <a:pt x="365709" y="191071"/>
                    <a:pt x="371551" y="164197"/>
                  </a:cubicBezTo>
                  <a:cubicBezTo>
                    <a:pt x="374034" y="158355"/>
                    <a:pt x="378999" y="155142"/>
                    <a:pt x="386448" y="154558"/>
                  </a:cubicBezTo>
                  <a:cubicBezTo>
                    <a:pt x="393897" y="153974"/>
                    <a:pt x="398862" y="156603"/>
                    <a:pt x="401345" y="162445"/>
                  </a:cubicBezTo>
                  <a:cubicBezTo>
                    <a:pt x="412481" y="184644"/>
                    <a:pt x="421943" y="208012"/>
                    <a:pt x="429729" y="232549"/>
                  </a:cubicBezTo>
                  <a:cubicBezTo>
                    <a:pt x="437516" y="257085"/>
                    <a:pt x="444192" y="282790"/>
                    <a:pt x="449761" y="309663"/>
                  </a:cubicBezTo>
                  <a:cubicBezTo>
                    <a:pt x="478241" y="304990"/>
                    <a:pt x="507669" y="296227"/>
                    <a:pt x="538048" y="283374"/>
                  </a:cubicBezTo>
                  <a:cubicBezTo>
                    <a:pt x="559079" y="275195"/>
                    <a:pt x="576897" y="276072"/>
                    <a:pt x="591502" y="286003"/>
                  </a:cubicBezTo>
                  <a:cubicBezTo>
                    <a:pt x="606107" y="295935"/>
                    <a:pt x="615747" y="309371"/>
                    <a:pt x="620420" y="326313"/>
                  </a:cubicBezTo>
                  <a:cubicBezTo>
                    <a:pt x="625094" y="343255"/>
                    <a:pt x="624510" y="360781"/>
                    <a:pt x="618668" y="378891"/>
                  </a:cubicBezTo>
                  <a:cubicBezTo>
                    <a:pt x="612825" y="397001"/>
                    <a:pt x="599389" y="410146"/>
                    <a:pt x="578358" y="418324"/>
                  </a:cubicBezTo>
                  <a:cubicBezTo>
                    <a:pt x="545643" y="432345"/>
                    <a:pt x="510006" y="441692"/>
                    <a:pt x="471449" y="446366"/>
                  </a:cubicBezTo>
                  <a:cubicBezTo>
                    <a:pt x="476123" y="501281"/>
                    <a:pt x="479628" y="555611"/>
                    <a:pt x="481965" y="609358"/>
                  </a:cubicBezTo>
                  <a:cubicBezTo>
                    <a:pt x="483133" y="611695"/>
                    <a:pt x="483717" y="616952"/>
                    <a:pt x="483717" y="625131"/>
                  </a:cubicBezTo>
                  <a:lnTo>
                    <a:pt x="499491" y="611110"/>
                  </a:lnTo>
                  <a:cubicBezTo>
                    <a:pt x="513511" y="598258"/>
                    <a:pt x="528117" y="593877"/>
                    <a:pt x="543306" y="597966"/>
                  </a:cubicBezTo>
                  <a:cubicBezTo>
                    <a:pt x="558495" y="602055"/>
                    <a:pt x="570763" y="610526"/>
                    <a:pt x="580110" y="623379"/>
                  </a:cubicBezTo>
                  <a:cubicBezTo>
                    <a:pt x="589458" y="636231"/>
                    <a:pt x="595299" y="651420"/>
                    <a:pt x="597636" y="668946"/>
                  </a:cubicBezTo>
                  <a:cubicBezTo>
                    <a:pt x="599973" y="686472"/>
                    <a:pt x="595299" y="702246"/>
                    <a:pt x="583616" y="716266"/>
                  </a:cubicBezTo>
                  <a:cubicBezTo>
                    <a:pt x="570763" y="731456"/>
                    <a:pt x="554990" y="747813"/>
                    <a:pt x="536295" y="765339"/>
                  </a:cubicBezTo>
                  <a:cubicBezTo>
                    <a:pt x="517601" y="782865"/>
                    <a:pt x="496570" y="799807"/>
                    <a:pt x="473202" y="816165"/>
                  </a:cubicBezTo>
                  <a:cubicBezTo>
                    <a:pt x="467451" y="857059"/>
                    <a:pt x="457953" y="896200"/>
                    <a:pt x="444708" y="933589"/>
                  </a:cubicBezTo>
                  <a:cubicBezTo>
                    <a:pt x="431464" y="970978"/>
                    <a:pt x="413321" y="1007782"/>
                    <a:pt x="390282" y="1044003"/>
                  </a:cubicBezTo>
                  <a:cubicBezTo>
                    <a:pt x="378762" y="1061529"/>
                    <a:pt x="363997" y="1071752"/>
                    <a:pt x="345988" y="1074673"/>
                  </a:cubicBezTo>
                  <a:cubicBezTo>
                    <a:pt x="327978" y="1077594"/>
                    <a:pt x="311378" y="1075257"/>
                    <a:pt x="296189" y="1067663"/>
                  </a:cubicBezTo>
                  <a:cubicBezTo>
                    <a:pt x="281000" y="1060068"/>
                    <a:pt x="270192" y="1048092"/>
                    <a:pt x="263766" y="1031734"/>
                  </a:cubicBezTo>
                  <a:cubicBezTo>
                    <a:pt x="257340" y="1015377"/>
                    <a:pt x="259385" y="997267"/>
                    <a:pt x="269900" y="977404"/>
                  </a:cubicBezTo>
                  <a:cubicBezTo>
                    <a:pt x="275742" y="965720"/>
                    <a:pt x="281584" y="954620"/>
                    <a:pt x="287426" y="944104"/>
                  </a:cubicBezTo>
                  <a:cubicBezTo>
                    <a:pt x="293268" y="933589"/>
                    <a:pt x="298526" y="922489"/>
                    <a:pt x="303200" y="910805"/>
                  </a:cubicBezTo>
                  <a:cubicBezTo>
                    <a:pt x="263474" y="922489"/>
                    <a:pt x="224917" y="923657"/>
                    <a:pt x="187528" y="914310"/>
                  </a:cubicBezTo>
                  <a:cubicBezTo>
                    <a:pt x="150139" y="904963"/>
                    <a:pt x="119761" y="878090"/>
                    <a:pt x="96393" y="833691"/>
                  </a:cubicBezTo>
                  <a:cubicBezTo>
                    <a:pt x="81204" y="804481"/>
                    <a:pt x="71272" y="772642"/>
                    <a:pt x="66599" y="738174"/>
                  </a:cubicBezTo>
                  <a:cubicBezTo>
                    <a:pt x="61925" y="703706"/>
                    <a:pt x="61633" y="667778"/>
                    <a:pt x="65722" y="630389"/>
                  </a:cubicBezTo>
                  <a:cubicBezTo>
                    <a:pt x="69812" y="593000"/>
                    <a:pt x="77406" y="555027"/>
                    <a:pt x="88506" y="516470"/>
                  </a:cubicBezTo>
                  <a:cubicBezTo>
                    <a:pt x="99606" y="477913"/>
                    <a:pt x="112750" y="439356"/>
                    <a:pt x="127940" y="400798"/>
                  </a:cubicBezTo>
                  <a:cubicBezTo>
                    <a:pt x="74193" y="375094"/>
                    <a:pt x="33299" y="346468"/>
                    <a:pt x="5258" y="314921"/>
                  </a:cubicBezTo>
                  <a:cubicBezTo>
                    <a:pt x="1753" y="310247"/>
                    <a:pt x="0" y="304697"/>
                    <a:pt x="0" y="298271"/>
                  </a:cubicBezTo>
                  <a:cubicBezTo>
                    <a:pt x="0" y="291845"/>
                    <a:pt x="1460" y="286295"/>
                    <a:pt x="4381" y="281622"/>
                  </a:cubicBezTo>
                  <a:cubicBezTo>
                    <a:pt x="7302" y="276948"/>
                    <a:pt x="11392" y="273443"/>
                    <a:pt x="16649" y="271106"/>
                  </a:cubicBezTo>
                  <a:cubicBezTo>
                    <a:pt x="21907" y="268769"/>
                    <a:pt x="27457" y="269353"/>
                    <a:pt x="33299" y="272859"/>
                  </a:cubicBezTo>
                  <a:cubicBezTo>
                    <a:pt x="56667" y="276364"/>
                    <a:pt x="79743" y="280453"/>
                    <a:pt x="102527" y="285127"/>
                  </a:cubicBezTo>
                  <a:cubicBezTo>
                    <a:pt x="125311" y="289800"/>
                    <a:pt x="148387" y="294474"/>
                    <a:pt x="171755" y="299148"/>
                  </a:cubicBezTo>
                  <a:cubicBezTo>
                    <a:pt x="191617" y="260590"/>
                    <a:pt x="211188" y="224662"/>
                    <a:pt x="230467" y="191363"/>
                  </a:cubicBezTo>
                  <a:cubicBezTo>
                    <a:pt x="249745" y="158063"/>
                    <a:pt x="268148" y="129145"/>
                    <a:pt x="285674" y="104609"/>
                  </a:cubicBezTo>
                  <a:cubicBezTo>
                    <a:pt x="290347" y="96430"/>
                    <a:pt x="295897" y="92049"/>
                    <a:pt x="302323" y="91464"/>
                  </a:cubicBezTo>
                  <a:close/>
                  <a:moveTo>
                    <a:pt x="927289" y="329"/>
                  </a:moveTo>
                  <a:cubicBezTo>
                    <a:pt x="934774" y="-109"/>
                    <a:pt x="942314" y="-109"/>
                    <a:pt x="949909" y="329"/>
                  </a:cubicBezTo>
                  <a:cubicBezTo>
                    <a:pt x="980287" y="2082"/>
                    <a:pt x="1008329" y="10553"/>
                    <a:pt x="1034034" y="25742"/>
                  </a:cubicBezTo>
                  <a:cubicBezTo>
                    <a:pt x="1059739" y="40931"/>
                    <a:pt x="1077849" y="63131"/>
                    <a:pt x="1088364" y="92341"/>
                  </a:cubicBezTo>
                  <a:cubicBezTo>
                    <a:pt x="1097712" y="118046"/>
                    <a:pt x="1101509" y="144627"/>
                    <a:pt x="1099756" y="172084"/>
                  </a:cubicBezTo>
                  <a:cubicBezTo>
                    <a:pt x="1098004" y="199542"/>
                    <a:pt x="1092162" y="227291"/>
                    <a:pt x="1082230" y="255333"/>
                  </a:cubicBezTo>
                  <a:cubicBezTo>
                    <a:pt x="1072299" y="283374"/>
                    <a:pt x="1059739" y="310832"/>
                    <a:pt x="1044549" y="337705"/>
                  </a:cubicBezTo>
                  <a:cubicBezTo>
                    <a:pt x="1029360" y="364578"/>
                    <a:pt x="1013002" y="390283"/>
                    <a:pt x="995477" y="414819"/>
                  </a:cubicBezTo>
                  <a:cubicBezTo>
                    <a:pt x="1024686" y="411314"/>
                    <a:pt x="1053897" y="405472"/>
                    <a:pt x="1083107" y="397293"/>
                  </a:cubicBezTo>
                  <a:cubicBezTo>
                    <a:pt x="1112316" y="389114"/>
                    <a:pt x="1142111" y="376262"/>
                    <a:pt x="1172489" y="358736"/>
                  </a:cubicBezTo>
                  <a:cubicBezTo>
                    <a:pt x="1190015" y="348220"/>
                    <a:pt x="1207249" y="345591"/>
                    <a:pt x="1224191" y="350849"/>
                  </a:cubicBezTo>
                  <a:cubicBezTo>
                    <a:pt x="1241133" y="356107"/>
                    <a:pt x="1254861" y="365162"/>
                    <a:pt x="1265377" y="378015"/>
                  </a:cubicBezTo>
                  <a:cubicBezTo>
                    <a:pt x="1275893" y="390867"/>
                    <a:pt x="1281735" y="405764"/>
                    <a:pt x="1282903" y="422706"/>
                  </a:cubicBezTo>
                  <a:cubicBezTo>
                    <a:pt x="1284071" y="439648"/>
                    <a:pt x="1277061" y="454545"/>
                    <a:pt x="1261872" y="467397"/>
                  </a:cubicBezTo>
                  <a:cubicBezTo>
                    <a:pt x="1229157" y="494270"/>
                    <a:pt x="1193228" y="515302"/>
                    <a:pt x="1154087" y="530491"/>
                  </a:cubicBezTo>
                  <a:cubicBezTo>
                    <a:pt x="1114945" y="545680"/>
                    <a:pt x="1074344" y="556196"/>
                    <a:pt x="1032281" y="562038"/>
                  </a:cubicBezTo>
                  <a:cubicBezTo>
                    <a:pt x="1050975" y="592416"/>
                    <a:pt x="1067041" y="625131"/>
                    <a:pt x="1080478" y="660183"/>
                  </a:cubicBezTo>
                  <a:cubicBezTo>
                    <a:pt x="1093914" y="695235"/>
                    <a:pt x="1104138" y="730871"/>
                    <a:pt x="1111148" y="767092"/>
                  </a:cubicBezTo>
                  <a:cubicBezTo>
                    <a:pt x="1118159" y="803312"/>
                    <a:pt x="1121956" y="838656"/>
                    <a:pt x="1122540" y="873124"/>
                  </a:cubicBezTo>
                  <a:cubicBezTo>
                    <a:pt x="1123124" y="907592"/>
                    <a:pt x="1121080" y="938847"/>
                    <a:pt x="1116406" y="966888"/>
                  </a:cubicBezTo>
                  <a:cubicBezTo>
                    <a:pt x="1110564" y="997267"/>
                    <a:pt x="1101217" y="1027061"/>
                    <a:pt x="1088364" y="1056271"/>
                  </a:cubicBezTo>
                  <a:cubicBezTo>
                    <a:pt x="1075512" y="1085481"/>
                    <a:pt x="1059154" y="1111770"/>
                    <a:pt x="1039292" y="1135138"/>
                  </a:cubicBezTo>
                  <a:cubicBezTo>
                    <a:pt x="1019429" y="1158506"/>
                    <a:pt x="995769" y="1177492"/>
                    <a:pt x="968311" y="1192097"/>
                  </a:cubicBezTo>
                  <a:cubicBezTo>
                    <a:pt x="940854" y="1206702"/>
                    <a:pt x="910183" y="1214589"/>
                    <a:pt x="876300" y="1215757"/>
                  </a:cubicBezTo>
                  <a:cubicBezTo>
                    <a:pt x="820217" y="1218094"/>
                    <a:pt x="774649" y="1203489"/>
                    <a:pt x="739597" y="1171942"/>
                  </a:cubicBezTo>
                  <a:cubicBezTo>
                    <a:pt x="704545" y="1140396"/>
                    <a:pt x="684098" y="1098333"/>
                    <a:pt x="678256" y="1045755"/>
                  </a:cubicBezTo>
                  <a:cubicBezTo>
                    <a:pt x="677088" y="1035240"/>
                    <a:pt x="679716" y="1025016"/>
                    <a:pt x="686143" y="1015085"/>
                  </a:cubicBezTo>
                  <a:cubicBezTo>
                    <a:pt x="692569" y="1005153"/>
                    <a:pt x="700456" y="997267"/>
                    <a:pt x="709803" y="991425"/>
                  </a:cubicBezTo>
                  <a:lnTo>
                    <a:pt x="725576" y="980909"/>
                  </a:lnTo>
                  <a:cubicBezTo>
                    <a:pt x="738429" y="975067"/>
                    <a:pt x="750113" y="975651"/>
                    <a:pt x="760628" y="982662"/>
                  </a:cubicBezTo>
                  <a:cubicBezTo>
                    <a:pt x="769975" y="988504"/>
                    <a:pt x="778739" y="996390"/>
                    <a:pt x="786917" y="1006322"/>
                  </a:cubicBezTo>
                  <a:cubicBezTo>
                    <a:pt x="795096" y="1016253"/>
                    <a:pt x="803275" y="1026184"/>
                    <a:pt x="811453" y="1036116"/>
                  </a:cubicBezTo>
                  <a:cubicBezTo>
                    <a:pt x="819632" y="1046047"/>
                    <a:pt x="828688" y="1054810"/>
                    <a:pt x="838619" y="1062405"/>
                  </a:cubicBezTo>
                  <a:cubicBezTo>
                    <a:pt x="848550" y="1069999"/>
                    <a:pt x="859942" y="1074381"/>
                    <a:pt x="872794" y="1075549"/>
                  </a:cubicBezTo>
                  <a:cubicBezTo>
                    <a:pt x="893826" y="1077886"/>
                    <a:pt x="911936" y="1072921"/>
                    <a:pt x="927125" y="1060652"/>
                  </a:cubicBezTo>
                  <a:cubicBezTo>
                    <a:pt x="942314" y="1048384"/>
                    <a:pt x="955167" y="1032903"/>
                    <a:pt x="965682" y="1014208"/>
                  </a:cubicBezTo>
                  <a:cubicBezTo>
                    <a:pt x="976198" y="995514"/>
                    <a:pt x="984669" y="975651"/>
                    <a:pt x="991095" y="954620"/>
                  </a:cubicBezTo>
                  <a:cubicBezTo>
                    <a:pt x="997521" y="933589"/>
                    <a:pt x="1002487" y="914894"/>
                    <a:pt x="1005992" y="898537"/>
                  </a:cubicBezTo>
                  <a:cubicBezTo>
                    <a:pt x="1015340" y="857643"/>
                    <a:pt x="1019429" y="814996"/>
                    <a:pt x="1018260" y="770597"/>
                  </a:cubicBezTo>
                  <a:cubicBezTo>
                    <a:pt x="1017092" y="726198"/>
                    <a:pt x="1006576" y="685304"/>
                    <a:pt x="986714" y="647915"/>
                  </a:cubicBezTo>
                  <a:cubicBezTo>
                    <a:pt x="976198" y="628052"/>
                    <a:pt x="965098" y="611695"/>
                    <a:pt x="953414" y="598842"/>
                  </a:cubicBezTo>
                  <a:cubicBezTo>
                    <a:pt x="941730" y="585990"/>
                    <a:pt x="928878" y="574306"/>
                    <a:pt x="914857" y="563790"/>
                  </a:cubicBezTo>
                  <a:cubicBezTo>
                    <a:pt x="891489" y="561453"/>
                    <a:pt x="867537" y="557948"/>
                    <a:pt x="843000" y="553275"/>
                  </a:cubicBezTo>
                  <a:cubicBezTo>
                    <a:pt x="827811" y="553275"/>
                    <a:pt x="816127" y="550938"/>
                    <a:pt x="807948" y="546264"/>
                  </a:cubicBezTo>
                  <a:cubicBezTo>
                    <a:pt x="746023" y="531075"/>
                    <a:pt x="688772" y="507707"/>
                    <a:pt x="636194" y="476160"/>
                  </a:cubicBezTo>
                  <a:cubicBezTo>
                    <a:pt x="630351" y="474992"/>
                    <a:pt x="625678" y="472071"/>
                    <a:pt x="622173" y="467397"/>
                  </a:cubicBezTo>
                  <a:lnTo>
                    <a:pt x="615163" y="462139"/>
                  </a:lnTo>
                  <a:cubicBezTo>
                    <a:pt x="604647" y="452792"/>
                    <a:pt x="603186" y="442861"/>
                    <a:pt x="610781" y="432345"/>
                  </a:cubicBezTo>
                  <a:cubicBezTo>
                    <a:pt x="618375" y="421830"/>
                    <a:pt x="627431" y="415988"/>
                    <a:pt x="637946" y="414819"/>
                  </a:cubicBezTo>
                  <a:cubicBezTo>
                    <a:pt x="661314" y="412482"/>
                    <a:pt x="683806" y="411606"/>
                    <a:pt x="705421" y="412190"/>
                  </a:cubicBezTo>
                  <a:cubicBezTo>
                    <a:pt x="727037" y="412775"/>
                    <a:pt x="748944" y="413651"/>
                    <a:pt x="771144" y="414819"/>
                  </a:cubicBezTo>
                  <a:cubicBezTo>
                    <a:pt x="771144" y="413651"/>
                    <a:pt x="772312" y="411898"/>
                    <a:pt x="774649" y="409561"/>
                  </a:cubicBezTo>
                  <a:cubicBezTo>
                    <a:pt x="805027" y="379183"/>
                    <a:pt x="833945" y="348220"/>
                    <a:pt x="861403" y="316674"/>
                  </a:cubicBezTo>
                  <a:cubicBezTo>
                    <a:pt x="888860" y="285127"/>
                    <a:pt x="914273" y="251243"/>
                    <a:pt x="937641" y="215023"/>
                  </a:cubicBezTo>
                  <a:cubicBezTo>
                    <a:pt x="943483" y="205676"/>
                    <a:pt x="950201" y="195160"/>
                    <a:pt x="957796" y="183476"/>
                  </a:cubicBezTo>
                  <a:cubicBezTo>
                    <a:pt x="965390" y="171792"/>
                    <a:pt x="970940" y="160400"/>
                    <a:pt x="974445" y="149300"/>
                  </a:cubicBezTo>
                  <a:cubicBezTo>
                    <a:pt x="977951" y="138201"/>
                    <a:pt x="978243" y="127393"/>
                    <a:pt x="975322" y="116877"/>
                  </a:cubicBezTo>
                  <a:cubicBezTo>
                    <a:pt x="972401" y="106362"/>
                    <a:pt x="963930" y="97599"/>
                    <a:pt x="949909" y="90588"/>
                  </a:cubicBezTo>
                  <a:cubicBezTo>
                    <a:pt x="933551" y="82409"/>
                    <a:pt x="914857" y="80657"/>
                    <a:pt x="893826" y="85330"/>
                  </a:cubicBezTo>
                  <a:cubicBezTo>
                    <a:pt x="872794" y="90004"/>
                    <a:pt x="853516" y="94678"/>
                    <a:pt x="835990" y="99351"/>
                  </a:cubicBezTo>
                  <a:cubicBezTo>
                    <a:pt x="832485" y="108698"/>
                    <a:pt x="825474" y="111619"/>
                    <a:pt x="814959" y="108114"/>
                  </a:cubicBezTo>
                  <a:lnTo>
                    <a:pt x="802691" y="101104"/>
                  </a:lnTo>
                  <a:cubicBezTo>
                    <a:pt x="796849" y="98767"/>
                    <a:pt x="793636" y="94386"/>
                    <a:pt x="793051" y="87959"/>
                  </a:cubicBezTo>
                  <a:cubicBezTo>
                    <a:pt x="792467" y="81533"/>
                    <a:pt x="793343" y="75983"/>
                    <a:pt x="795680" y="71310"/>
                  </a:cubicBezTo>
                  <a:cubicBezTo>
                    <a:pt x="810869" y="46773"/>
                    <a:pt x="832777" y="28371"/>
                    <a:pt x="861403" y="16103"/>
                  </a:cubicBezTo>
                  <a:cubicBezTo>
                    <a:pt x="882872" y="6902"/>
                    <a:pt x="904834" y="1644"/>
                    <a:pt x="927289" y="32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7200">
                  <a:latin typeface="胡晓波骚包体" panose="02010600030101010101" pitchFamily="2" charset="-122"/>
                  <a:ea typeface="胡晓波骚包体" panose="02010600030101010101" pitchFamily="2" charset="-122"/>
                </a:defRPr>
              </a:lvl1pPr>
            </a:lstStyle>
            <a:p>
              <a:endParaRPr lang="zh-CN" altLang="en-US" sz="13800" dirty="0">
                <a:solidFill>
                  <a:srgbClr val="000000"/>
                </a:solidFill>
              </a:endParaRPr>
            </a:p>
          </p:txBody>
        </p:sp>
        <p:sp>
          <p:nvSpPr>
            <p:cNvPr id="1057" name="文本框 1056">
              <a:extLst>
                <a:ext uri="{FF2B5EF4-FFF2-40B4-BE49-F238E27FC236}">
                  <a16:creationId xmlns:a16="http://schemas.microsoft.com/office/drawing/2014/main" id="{CEB58364-4ABF-A96F-9A4F-4593FE451618}"/>
                </a:ext>
              </a:extLst>
            </p:cNvPr>
            <p:cNvSpPr txBox="1"/>
            <p:nvPr/>
          </p:nvSpPr>
          <p:spPr>
            <a:xfrm>
              <a:off x="7443080" y="-1400584"/>
              <a:ext cx="1213968" cy="1214060"/>
            </a:xfrm>
            <a:custGeom>
              <a:avLst/>
              <a:gdLst/>
              <a:ahLst/>
              <a:cxnLst/>
              <a:rect l="l" t="t" r="r" b="b"/>
              <a:pathLst>
                <a:path w="1213968" h="1214060">
                  <a:moveTo>
                    <a:pt x="671100" y="86"/>
                  </a:moveTo>
                  <a:cubicBezTo>
                    <a:pt x="676065" y="524"/>
                    <a:pt x="681177" y="2642"/>
                    <a:pt x="686435" y="6439"/>
                  </a:cubicBezTo>
                  <a:cubicBezTo>
                    <a:pt x="696951" y="14034"/>
                    <a:pt x="699872" y="23089"/>
                    <a:pt x="695198" y="33605"/>
                  </a:cubicBezTo>
                  <a:cubicBezTo>
                    <a:pt x="672998" y="93193"/>
                    <a:pt x="645249" y="150445"/>
                    <a:pt x="611949" y="205359"/>
                  </a:cubicBezTo>
                  <a:cubicBezTo>
                    <a:pt x="578650" y="260274"/>
                    <a:pt x="546227" y="316357"/>
                    <a:pt x="514680" y="373609"/>
                  </a:cubicBezTo>
                  <a:cubicBezTo>
                    <a:pt x="534543" y="367767"/>
                    <a:pt x="554990" y="362801"/>
                    <a:pt x="576021" y="358712"/>
                  </a:cubicBezTo>
                  <a:cubicBezTo>
                    <a:pt x="597052" y="354622"/>
                    <a:pt x="618084" y="349657"/>
                    <a:pt x="639115" y="343815"/>
                  </a:cubicBezTo>
                  <a:cubicBezTo>
                    <a:pt x="681177" y="334468"/>
                    <a:pt x="725869" y="324536"/>
                    <a:pt x="773189" y="314021"/>
                  </a:cubicBezTo>
                  <a:cubicBezTo>
                    <a:pt x="820509" y="303505"/>
                    <a:pt x="868121" y="296202"/>
                    <a:pt x="916026" y="292113"/>
                  </a:cubicBezTo>
                  <a:cubicBezTo>
                    <a:pt x="963930" y="288024"/>
                    <a:pt x="1010666" y="289192"/>
                    <a:pt x="1056234" y="295618"/>
                  </a:cubicBezTo>
                  <a:cubicBezTo>
                    <a:pt x="1101801" y="302045"/>
                    <a:pt x="1143864" y="316357"/>
                    <a:pt x="1182421" y="338557"/>
                  </a:cubicBezTo>
                  <a:cubicBezTo>
                    <a:pt x="1192936" y="344399"/>
                    <a:pt x="1200823" y="353162"/>
                    <a:pt x="1206081" y="364846"/>
                  </a:cubicBezTo>
                  <a:cubicBezTo>
                    <a:pt x="1211339" y="376530"/>
                    <a:pt x="1213968" y="388506"/>
                    <a:pt x="1213968" y="400774"/>
                  </a:cubicBezTo>
                  <a:cubicBezTo>
                    <a:pt x="1213968" y="413042"/>
                    <a:pt x="1211047" y="424726"/>
                    <a:pt x="1205205" y="435826"/>
                  </a:cubicBezTo>
                  <a:cubicBezTo>
                    <a:pt x="1199363" y="446926"/>
                    <a:pt x="1190015" y="454813"/>
                    <a:pt x="1177163" y="459486"/>
                  </a:cubicBezTo>
                  <a:cubicBezTo>
                    <a:pt x="1146785" y="472339"/>
                    <a:pt x="1115238" y="481686"/>
                    <a:pt x="1082523" y="487528"/>
                  </a:cubicBezTo>
                  <a:cubicBezTo>
                    <a:pt x="1049807" y="493370"/>
                    <a:pt x="1016800" y="497459"/>
                    <a:pt x="983501" y="499796"/>
                  </a:cubicBezTo>
                  <a:cubicBezTo>
                    <a:pt x="950201" y="502133"/>
                    <a:pt x="916318" y="504178"/>
                    <a:pt x="881850" y="505930"/>
                  </a:cubicBezTo>
                  <a:cubicBezTo>
                    <a:pt x="847382" y="507683"/>
                    <a:pt x="813791" y="511480"/>
                    <a:pt x="781075" y="517322"/>
                  </a:cubicBezTo>
                  <a:cubicBezTo>
                    <a:pt x="717982" y="527838"/>
                    <a:pt x="656641" y="540106"/>
                    <a:pt x="597052" y="554127"/>
                  </a:cubicBezTo>
                  <a:cubicBezTo>
                    <a:pt x="537464" y="568148"/>
                    <a:pt x="477291" y="581584"/>
                    <a:pt x="416535" y="594437"/>
                  </a:cubicBezTo>
                  <a:cubicBezTo>
                    <a:pt x="400177" y="650520"/>
                    <a:pt x="391998" y="706019"/>
                    <a:pt x="391998" y="760934"/>
                  </a:cubicBezTo>
                  <a:cubicBezTo>
                    <a:pt x="391998" y="814680"/>
                    <a:pt x="403974" y="859371"/>
                    <a:pt x="427927" y="895008"/>
                  </a:cubicBezTo>
                  <a:cubicBezTo>
                    <a:pt x="451879" y="930644"/>
                    <a:pt x="482549" y="958101"/>
                    <a:pt x="519938" y="977380"/>
                  </a:cubicBezTo>
                  <a:cubicBezTo>
                    <a:pt x="557327" y="996658"/>
                    <a:pt x="599097" y="1008926"/>
                    <a:pt x="645249" y="1014184"/>
                  </a:cubicBezTo>
                  <a:cubicBezTo>
                    <a:pt x="691401" y="1019442"/>
                    <a:pt x="737260" y="1017982"/>
                    <a:pt x="782828" y="1009803"/>
                  </a:cubicBezTo>
                  <a:cubicBezTo>
                    <a:pt x="801523" y="1006298"/>
                    <a:pt x="822846" y="1001040"/>
                    <a:pt x="846798" y="994029"/>
                  </a:cubicBezTo>
                  <a:cubicBezTo>
                    <a:pt x="870750" y="987019"/>
                    <a:pt x="890029" y="977672"/>
                    <a:pt x="904634" y="965988"/>
                  </a:cubicBezTo>
                  <a:cubicBezTo>
                    <a:pt x="919239" y="954304"/>
                    <a:pt x="926541" y="940867"/>
                    <a:pt x="926541" y="925678"/>
                  </a:cubicBezTo>
                  <a:cubicBezTo>
                    <a:pt x="926541" y="910489"/>
                    <a:pt x="912521" y="892379"/>
                    <a:pt x="884479" y="871347"/>
                  </a:cubicBezTo>
                  <a:cubicBezTo>
                    <a:pt x="868121" y="859663"/>
                    <a:pt x="847090" y="851192"/>
                    <a:pt x="821385" y="845935"/>
                  </a:cubicBezTo>
                  <a:cubicBezTo>
                    <a:pt x="795680" y="840677"/>
                    <a:pt x="773481" y="832206"/>
                    <a:pt x="754786" y="820522"/>
                  </a:cubicBezTo>
                  <a:cubicBezTo>
                    <a:pt x="747776" y="817017"/>
                    <a:pt x="742518" y="810883"/>
                    <a:pt x="739013" y="802120"/>
                  </a:cubicBezTo>
                  <a:cubicBezTo>
                    <a:pt x="735508" y="793357"/>
                    <a:pt x="736676" y="785470"/>
                    <a:pt x="742518" y="778460"/>
                  </a:cubicBezTo>
                  <a:cubicBezTo>
                    <a:pt x="774065" y="738734"/>
                    <a:pt x="811746" y="712737"/>
                    <a:pt x="855561" y="700469"/>
                  </a:cubicBezTo>
                  <a:cubicBezTo>
                    <a:pt x="899376" y="688201"/>
                    <a:pt x="942315" y="687909"/>
                    <a:pt x="984377" y="699593"/>
                  </a:cubicBezTo>
                  <a:cubicBezTo>
                    <a:pt x="1026439" y="711277"/>
                    <a:pt x="1063536" y="733476"/>
                    <a:pt x="1095667" y="766191"/>
                  </a:cubicBezTo>
                  <a:cubicBezTo>
                    <a:pt x="1127798" y="798907"/>
                    <a:pt x="1147369" y="840385"/>
                    <a:pt x="1154379" y="890626"/>
                  </a:cubicBezTo>
                  <a:cubicBezTo>
                    <a:pt x="1160221" y="937362"/>
                    <a:pt x="1155256" y="978256"/>
                    <a:pt x="1139482" y="1013308"/>
                  </a:cubicBezTo>
                  <a:cubicBezTo>
                    <a:pt x="1123709" y="1048360"/>
                    <a:pt x="1100341" y="1078738"/>
                    <a:pt x="1069378" y="1104443"/>
                  </a:cubicBezTo>
                  <a:cubicBezTo>
                    <a:pt x="1038415" y="1130148"/>
                    <a:pt x="1002487" y="1150887"/>
                    <a:pt x="961593" y="1166660"/>
                  </a:cubicBezTo>
                  <a:cubicBezTo>
                    <a:pt x="920699" y="1182434"/>
                    <a:pt x="878345" y="1194118"/>
                    <a:pt x="834530" y="1201713"/>
                  </a:cubicBezTo>
                  <a:cubicBezTo>
                    <a:pt x="790715" y="1209307"/>
                    <a:pt x="747484" y="1213397"/>
                    <a:pt x="704837" y="1213981"/>
                  </a:cubicBezTo>
                  <a:cubicBezTo>
                    <a:pt x="662191" y="1214565"/>
                    <a:pt x="624510" y="1211936"/>
                    <a:pt x="591795" y="1206094"/>
                  </a:cubicBezTo>
                  <a:cubicBezTo>
                    <a:pt x="510007" y="1192073"/>
                    <a:pt x="443700" y="1166660"/>
                    <a:pt x="392875" y="1129856"/>
                  </a:cubicBezTo>
                  <a:cubicBezTo>
                    <a:pt x="342049" y="1093051"/>
                    <a:pt x="304076" y="1048360"/>
                    <a:pt x="278955" y="995782"/>
                  </a:cubicBezTo>
                  <a:cubicBezTo>
                    <a:pt x="253835" y="943204"/>
                    <a:pt x="239814" y="885368"/>
                    <a:pt x="236893" y="822275"/>
                  </a:cubicBezTo>
                  <a:cubicBezTo>
                    <a:pt x="233972" y="759181"/>
                    <a:pt x="239522" y="694335"/>
                    <a:pt x="253543" y="627736"/>
                  </a:cubicBezTo>
                  <a:cubicBezTo>
                    <a:pt x="226670" y="632410"/>
                    <a:pt x="199796" y="635331"/>
                    <a:pt x="172923" y="636499"/>
                  </a:cubicBezTo>
                  <a:cubicBezTo>
                    <a:pt x="146050" y="637667"/>
                    <a:pt x="120929" y="635623"/>
                    <a:pt x="97561" y="630365"/>
                  </a:cubicBezTo>
                  <a:cubicBezTo>
                    <a:pt x="74193" y="625107"/>
                    <a:pt x="54038" y="616052"/>
                    <a:pt x="37097" y="603200"/>
                  </a:cubicBezTo>
                  <a:cubicBezTo>
                    <a:pt x="20155" y="590347"/>
                    <a:pt x="8179" y="571653"/>
                    <a:pt x="1168" y="547116"/>
                  </a:cubicBezTo>
                  <a:cubicBezTo>
                    <a:pt x="-1168" y="541274"/>
                    <a:pt x="0" y="536017"/>
                    <a:pt x="4674" y="531343"/>
                  </a:cubicBezTo>
                  <a:cubicBezTo>
                    <a:pt x="9347" y="526669"/>
                    <a:pt x="14605" y="524333"/>
                    <a:pt x="20447" y="524333"/>
                  </a:cubicBezTo>
                  <a:cubicBezTo>
                    <a:pt x="42647" y="523164"/>
                    <a:pt x="66599" y="518783"/>
                    <a:pt x="92304" y="511188"/>
                  </a:cubicBezTo>
                  <a:cubicBezTo>
                    <a:pt x="118008" y="503594"/>
                    <a:pt x="144005" y="494831"/>
                    <a:pt x="170294" y="484899"/>
                  </a:cubicBezTo>
                  <a:cubicBezTo>
                    <a:pt x="196583" y="474968"/>
                    <a:pt x="222580" y="464744"/>
                    <a:pt x="248285" y="454229"/>
                  </a:cubicBezTo>
                  <a:cubicBezTo>
                    <a:pt x="273990" y="443713"/>
                    <a:pt x="297942" y="434950"/>
                    <a:pt x="320142" y="427940"/>
                  </a:cubicBezTo>
                  <a:cubicBezTo>
                    <a:pt x="361036" y="336804"/>
                    <a:pt x="410693" y="253848"/>
                    <a:pt x="469113" y="179070"/>
                  </a:cubicBezTo>
                  <a:cubicBezTo>
                    <a:pt x="527533" y="104293"/>
                    <a:pt x="590042" y="45873"/>
                    <a:pt x="656641" y="3810"/>
                  </a:cubicBezTo>
                  <a:cubicBezTo>
                    <a:pt x="661314" y="889"/>
                    <a:pt x="666134" y="-352"/>
                    <a:pt x="671100" y="8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solidFill>
                  <a:srgbClr val="000000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  <p:sp>
          <p:nvSpPr>
            <p:cNvPr id="1056" name="文本框 1055">
              <a:extLst>
                <a:ext uri="{FF2B5EF4-FFF2-40B4-BE49-F238E27FC236}">
                  <a16:creationId xmlns:a16="http://schemas.microsoft.com/office/drawing/2014/main" id="{FC0E7141-A4FE-918C-FDB1-DF3CDC227921}"/>
                </a:ext>
              </a:extLst>
            </p:cNvPr>
            <p:cNvSpPr txBox="1"/>
            <p:nvPr/>
          </p:nvSpPr>
          <p:spPr>
            <a:xfrm>
              <a:off x="8803089" y="-1202439"/>
              <a:ext cx="759303" cy="1146034"/>
            </a:xfrm>
            <a:custGeom>
              <a:avLst/>
              <a:gdLst/>
              <a:ahLst/>
              <a:cxnLst/>
              <a:rect l="l" t="t" r="r" b="b"/>
              <a:pathLst>
                <a:path w="759303" h="1146034">
                  <a:moveTo>
                    <a:pt x="229401" y="105063"/>
                  </a:moveTo>
                  <a:cubicBezTo>
                    <a:pt x="232760" y="104625"/>
                    <a:pt x="236338" y="105428"/>
                    <a:pt x="240135" y="107473"/>
                  </a:cubicBezTo>
                  <a:cubicBezTo>
                    <a:pt x="247730" y="111562"/>
                    <a:pt x="250943" y="117112"/>
                    <a:pt x="249775" y="124122"/>
                  </a:cubicBezTo>
                  <a:cubicBezTo>
                    <a:pt x="248606" y="165016"/>
                    <a:pt x="245685" y="205326"/>
                    <a:pt x="241012" y="245052"/>
                  </a:cubicBezTo>
                  <a:cubicBezTo>
                    <a:pt x="236338" y="284777"/>
                    <a:pt x="231080" y="324503"/>
                    <a:pt x="225238" y="364229"/>
                  </a:cubicBezTo>
                  <a:cubicBezTo>
                    <a:pt x="234586" y="361892"/>
                    <a:pt x="243641" y="360431"/>
                    <a:pt x="252404" y="359847"/>
                  </a:cubicBezTo>
                  <a:cubicBezTo>
                    <a:pt x="261167" y="359263"/>
                    <a:pt x="270222" y="357802"/>
                    <a:pt x="279569" y="355466"/>
                  </a:cubicBezTo>
                  <a:cubicBezTo>
                    <a:pt x="305274" y="350792"/>
                    <a:pt x="330102" y="344366"/>
                    <a:pt x="354055" y="336187"/>
                  </a:cubicBezTo>
                  <a:cubicBezTo>
                    <a:pt x="378007" y="328008"/>
                    <a:pt x="402251" y="320414"/>
                    <a:pt x="426787" y="313403"/>
                  </a:cubicBezTo>
                  <a:cubicBezTo>
                    <a:pt x="440808" y="309898"/>
                    <a:pt x="453368" y="311651"/>
                    <a:pt x="464468" y="318661"/>
                  </a:cubicBezTo>
                  <a:cubicBezTo>
                    <a:pt x="475568" y="325671"/>
                    <a:pt x="483747" y="334726"/>
                    <a:pt x="489005" y="345826"/>
                  </a:cubicBezTo>
                  <a:cubicBezTo>
                    <a:pt x="494262" y="356926"/>
                    <a:pt x="495431" y="368610"/>
                    <a:pt x="492510" y="380878"/>
                  </a:cubicBezTo>
                  <a:cubicBezTo>
                    <a:pt x="489589" y="393147"/>
                    <a:pt x="481118" y="402786"/>
                    <a:pt x="467097" y="409796"/>
                  </a:cubicBezTo>
                  <a:cubicBezTo>
                    <a:pt x="440224" y="423817"/>
                    <a:pt x="411890" y="434041"/>
                    <a:pt x="382096" y="440467"/>
                  </a:cubicBezTo>
                  <a:cubicBezTo>
                    <a:pt x="352302" y="446893"/>
                    <a:pt x="322216" y="450690"/>
                    <a:pt x="291837" y="451859"/>
                  </a:cubicBezTo>
                  <a:cubicBezTo>
                    <a:pt x="278985" y="453027"/>
                    <a:pt x="265548" y="453319"/>
                    <a:pt x="251527" y="452735"/>
                  </a:cubicBezTo>
                  <a:cubicBezTo>
                    <a:pt x="237506" y="452151"/>
                    <a:pt x="224070" y="449522"/>
                    <a:pt x="211218" y="444848"/>
                  </a:cubicBezTo>
                  <a:lnTo>
                    <a:pt x="193691" y="557015"/>
                  </a:lnTo>
                  <a:cubicBezTo>
                    <a:pt x="210049" y="557015"/>
                    <a:pt x="226115" y="557307"/>
                    <a:pt x="241888" y="557891"/>
                  </a:cubicBezTo>
                  <a:cubicBezTo>
                    <a:pt x="257661" y="558475"/>
                    <a:pt x="273727" y="557599"/>
                    <a:pt x="290085" y="555262"/>
                  </a:cubicBezTo>
                  <a:cubicBezTo>
                    <a:pt x="321631" y="550588"/>
                    <a:pt x="351718" y="544746"/>
                    <a:pt x="380343" y="537736"/>
                  </a:cubicBezTo>
                  <a:cubicBezTo>
                    <a:pt x="408969" y="530726"/>
                    <a:pt x="439056" y="527805"/>
                    <a:pt x="470602" y="528973"/>
                  </a:cubicBezTo>
                  <a:cubicBezTo>
                    <a:pt x="485792" y="528973"/>
                    <a:pt x="496015" y="535107"/>
                    <a:pt x="501273" y="547375"/>
                  </a:cubicBezTo>
                  <a:cubicBezTo>
                    <a:pt x="506531" y="559643"/>
                    <a:pt x="506239" y="571620"/>
                    <a:pt x="500397" y="583304"/>
                  </a:cubicBezTo>
                  <a:cubicBezTo>
                    <a:pt x="482871" y="621861"/>
                    <a:pt x="455705" y="649026"/>
                    <a:pt x="418901" y="664800"/>
                  </a:cubicBezTo>
                  <a:cubicBezTo>
                    <a:pt x="382096" y="680573"/>
                    <a:pt x="343247" y="687291"/>
                    <a:pt x="302353" y="684954"/>
                  </a:cubicBezTo>
                  <a:cubicBezTo>
                    <a:pt x="282490" y="683786"/>
                    <a:pt x="262335" y="681157"/>
                    <a:pt x="241888" y="677068"/>
                  </a:cubicBezTo>
                  <a:cubicBezTo>
                    <a:pt x="221441" y="672978"/>
                    <a:pt x="201286" y="666260"/>
                    <a:pt x="181423" y="656913"/>
                  </a:cubicBezTo>
                  <a:cubicBezTo>
                    <a:pt x="176750" y="702480"/>
                    <a:pt x="174705" y="748340"/>
                    <a:pt x="175289" y="794492"/>
                  </a:cubicBezTo>
                  <a:cubicBezTo>
                    <a:pt x="175873" y="840644"/>
                    <a:pt x="180839" y="888256"/>
                    <a:pt x="190186" y="937329"/>
                  </a:cubicBezTo>
                  <a:cubicBezTo>
                    <a:pt x="201870" y="961865"/>
                    <a:pt x="201286" y="984065"/>
                    <a:pt x="188434" y="1003928"/>
                  </a:cubicBezTo>
                  <a:cubicBezTo>
                    <a:pt x="175581" y="1023790"/>
                    <a:pt x="158347" y="1037811"/>
                    <a:pt x="136732" y="1045990"/>
                  </a:cubicBezTo>
                  <a:cubicBezTo>
                    <a:pt x="115117" y="1054169"/>
                    <a:pt x="92917" y="1054753"/>
                    <a:pt x="70133" y="1047743"/>
                  </a:cubicBezTo>
                  <a:cubicBezTo>
                    <a:pt x="47350" y="1040732"/>
                    <a:pt x="32452" y="1023206"/>
                    <a:pt x="25442" y="995165"/>
                  </a:cubicBezTo>
                  <a:cubicBezTo>
                    <a:pt x="7916" y="928566"/>
                    <a:pt x="-555" y="854664"/>
                    <a:pt x="29" y="773461"/>
                  </a:cubicBezTo>
                  <a:cubicBezTo>
                    <a:pt x="614" y="692257"/>
                    <a:pt x="9377" y="611053"/>
                    <a:pt x="26318" y="529849"/>
                  </a:cubicBezTo>
                  <a:cubicBezTo>
                    <a:pt x="43260" y="448646"/>
                    <a:pt x="67796" y="371239"/>
                    <a:pt x="99927" y="297630"/>
                  </a:cubicBezTo>
                  <a:cubicBezTo>
                    <a:pt x="132059" y="224021"/>
                    <a:pt x="172076" y="161511"/>
                    <a:pt x="219981" y="110102"/>
                  </a:cubicBezTo>
                  <a:cubicBezTo>
                    <a:pt x="222902" y="107181"/>
                    <a:pt x="226042" y="105501"/>
                    <a:pt x="229401" y="105063"/>
                  </a:cubicBezTo>
                  <a:close/>
                  <a:moveTo>
                    <a:pt x="518799" y="564"/>
                  </a:moveTo>
                  <a:cubicBezTo>
                    <a:pt x="545088" y="2317"/>
                    <a:pt x="568164" y="10787"/>
                    <a:pt x="588027" y="25977"/>
                  </a:cubicBezTo>
                  <a:cubicBezTo>
                    <a:pt x="607889" y="41166"/>
                    <a:pt x="625123" y="62781"/>
                    <a:pt x="639728" y="90823"/>
                  </a:cubicBezTo>
                  <a:cubicBezTo>
                    <a:pt x="654333" y="118865"/>
                    <a:pt x="666894" y="149243"/>
                    <a:pt x="677409" y="181958"/>
                  </a:cubicBezTo>
                  <a:cubicBezTo>
                    <a:pt x="687925" y="214673"/>
                    <a:pt x="696688" y="246804"/>
                    <a:pt x="703698" y="278351"/>
                  </a:cubicBezTo>
                  <a:cubicBezTo>
                    <a:pt x="710709" y="309898"/>
                    <a:pt x="716551" y="336771"/>
                    <a:pt x="721224" y="358971"/>
                  </a:cubicBezTo>
                  <a:cubicBezTo>
                    <a:pt x="729403" y="396360"/>
                    <a:pt x="736998" y="438714"/>
                    <a:pt x="744008" y="486034"/>
                  </a:cubicBezTo>
                  <a:cubicBezTo>
                    <a:pt x="751018" y="533355"/>
                    <a:pt x="755692" y="582719"/>
                    <a:pt x="758029" y="634129"/>
                  </a:cubicBezTo>
                  <a:cubicBezTo>
                    <a:pt x="760366" y="685539"/>
                    <a:pt x="759489" y="737240"/>
                    <a:pt x="755400" y="789234"/>
                  </a:cubicBezTo>
                  <a:cubicBezTo>
                    <a:pt x="751310" y="841228"/>
                    <a:pt x="741963" y="890009"/>
                    <a:pt x="727358" y="935576"/>
                  </a:cubicBezTo>
                  <a:cubicBezTo>
                    <a:pt x="712753" y="981144"/>
                    <a:pt x="692014" y="1021746"/>
                    <a:pt x="665141" y="1057382"/>
                  </a:cubicBezTo>
                  <a:cubicBezTo>
                    <a:pt x="638268" y="1093018"/>
                    <a:pt x="603216" y="1120183"/>
                    <a:pt x="559985" y="1138878"/>
                  </a:cubicBezTo>
                  <a:cubicBezTo>
                    <a:pt x="541291" y="1147057"/>
                    <a:pt x="524641" y="1148225"/>
                    <a:pt x="510036" y="1142383"/>
                  </a:cubicBezTo>
                  <a:cubicBezTo>
                    <a:pt x="495431" y="1136541"/>
                    <a:pt x="483455" y="1126902"/>
                    <a:pt x="474107" y="1113465"/>
                  </a:cubicBezTo>
                  <a:cubicBezTo>
                    <a:pt x="464760" y="1100029"/>
                    <a:pt x="458919" y="1084839"/>
                    <a:pt x="456581" y="1067897"/>
                  </a:cubicBezTo>
                  <a:cubicBezTo>
                    <a:pt x="454245" y="1050956"/>
                    <a:pt x="455997" y="1035474"/>
                    <a:pt x="461839" y="1021454"/>
                  </a:cubicBezTo>
                  <a:cubicBezTo>
                    <a:pt x="464176" y="1019117"/>
                    <a:pt x="465636" y="1016488"/>
                    <a:pt x="466221" y="1013567"/>
                  </a:cubicBezTo>
                  <a:cubicBezTo>
                    <a:pt x="466805" y="1010646"/>
                    <a:pt x="468265" y="1007433"/>
                    <a:pt x="470602" y="1003928"/>
                  </a:cubicBezTo>
                  <a:cubicBezTo>
                    <a:pt x="475276" y="993412"/>
                    <a:pt x="481994" y="985525"/>
                    <a:pt x="490757" y="980268"/>
                  </a:cubicBezTo>
                  <a:cubicBezTo>
                    <a:pt x="499520" y="975010"/>
                    <a:pt x="509160" y="971797"/>
                    <a:pt x="519675" y="970628"/>
                  </a:cubicBezTo>
                  <a:cubicBezTo>
                    <a:pt x="548885" y="944923"/>
                    <a:pt x="571961" y="911624"/>
                    <a:pt x="588903" y="870730"/>
                  </a:cubicBezTo>
                  <a:cubicBezTo>
                    <a:pt x="605844" y="829836"/>
                    <a:pt x="618113" y="786605"/>
                    <a:pt x="625708" y="741038"/>
                  </a:cubicBezTo>
                  <a:cubicBezTo>
                    <a:pt x="633302" y="695470"/>
                    <a:pt x="637684" y="649902"/>
                    <a:pt x="638852" y="604335"/>
                  </a:cubicBezTo>
                  <a:cubicBezTo>
                    <a:pt x="640020" y="558767"/>
                    <a:pt x="640020" y="518457"/>
                    <a:pt x="638852" y="483405"/>
                  </a:cubicBezTo>
                  <a:cubicBezTo>
                    <a:pt x="636515" y="436669"/>
                    <a:pt x="633302" y="386720"/>
                    <a:pt x="629213" y="333558"/>
                  </a:cubicBezTo>
                  <a:cubicBezTo>
                    <a:pt x="625123" y="280396"/>
                    <a:pt x="613731" y="231615"/>
                    <a:pt x="595037" y="187216"/>
                  </a:cubicBezTo>
                  <a:cubicBezTo>
                    <a:pt x="584521" y="162680"/>
                    <a:pt x="574298" y="142233"/>
                    <a:pt x="564366" y="125875"/>
                  </a:cubicBezTo>
                  <a:cubicBezTo>
                    <a:pt x="554435" y="109517"/>
                    <a:pt x="542751" y="96665"/>
                    <a:pt x="529315" y="87318"/>
                  </a:cubicBezTo>
                  <a:cubicBezTo>
                    <a:pt x="515878" y="77971"/>
                    <a:pt x="500104" y="72421"/>
                    <a:pt x="481994" y="70668"/>
                  </a:cubicBezTo>
                  <a:cubicBezTo>
                    <a:pt x="463884" y="68915"/>
                    <a:pt x="440808" y="70376"/>
                    <a:pt x="412766" y="75050"/>
                  </a:cubicBezTo>
                  <a:cubicBezTo>
                    <a:pt x="395240" y="77386"/>
                    <a:pt x="378007" y="81184"/>
                    <a:pt x="361065" y="86442"/>
                  </a:cubicBezTo>
                  <a:cubicBezTo>
                    <a:pt x="344123" y="91699"/>
                    <a:pt x="327473" y="96081"/>
                    <a:pt x="311116" y="99586"/>
                  </a:cubicBezTo>
                  <a:cubicBezTo>
                    <a:pt x="304105" y="101923"/>
                    <a:pt x="298556" y="99586"/>
                    <a:pt x="294466" y="92576"/>
                  </a:cubicBezTo>
                  <a:cubicBezTo>
                    <a:pt x="290377" y="85565"/>
                    <a:pt x="291253" y="79723"/>
                    <a:pt x="297095" y="75050"/>
                  </a:cubicBezTo>
                  <a:cubicBezTo>
                    <a:pt x="314621" y="61029"/>
                    <a:pt x="335652" y="47884"/>
                    <a:pt x="360189" y="35616"/>
                  </a:cubicBezTo>
                  <a:cubicBezTo>
                    <a:pt x="384725" y="23348"/>
                    <a:pt x="410722" y="14001"/>
                    <a:pt x="438179" y="7574"/>
                  </a:cubicBezTo>
                  <a:cubicBezTo>
                    <a:pt x="465636" y="1148"/>
                    <a:pt x="492510" y="-1189"/>
                    <a:pt x="518799" y="56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solidFill>
                  <a:srgbClr val="000000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</p:grpSp>
      <p:grpSp>
        <p:nvGrpSpPr>
          <p:cNvPr id="1040" name="组合 1039">
            <a:extLst>
              <a:ext uri="{FF2B5EF4-FFF2-40B4-BE49-F238E27FC236}">
                <a16:creationId xmlns:a16="http://schemas.microsoft.com/office/drawing/2014/main" id="{8897C479-989C-47D4-4E2C-836C3EC77B90}"/>
              </a:ext>
            </a:extLst>
          </p:cNvPr>
          <p:cNvGrpSpPr/>
          <p:nvPr/>
        </p:nvGrpSpPr>
        <p:grpSpPr>
          <a:xfrm>
            <a:off x="1930493" y="2781375"/>
            <a:ext cx="10316184" cy="2255429"/>
            <a:chOff x="2895899" y="547678"/>
            <a:chExt cx="4995340" cy="1092132"/>
          </a:xfrm>
          <a:gradFill>
            <a:gsLst>
              <a:gs pos="0">
                <a:srgbClr val="A9E1F3"/>
              </a:gs>
              <a:gs pos="56000">
                <a:srgbClr val="F9F5F6">
                  <a:alpha val="70000"/>
                </a:srgbClr>
              </a:gs>
              <a:gs pos="100000">
                <a:srgbClr val="11BAEE">
                  <a:alpha val="0"/>
                </a:srgbClr>
              </a:gs>
            </a:gsLst>
            <a:lin ang="4785912" scaled="1"/>
          </a:gradFill>
        </p:grpSpPr>
        <p:grpSp>
          <p:nvGrpSpPr>
            <p:cNvPr id="900" name="图形 891">
              <a:extLst>
                <a:ext uri="{FF2B5EF4-FFF2-40B4-BE49-F238E27FC236}">
                  <a16:creationId xmlns:a16="http://schemas.microsoft.com/office/drawing/2014/main" id="{DB810910-8678-4D60-5E9D-14BA4ED51BAE}"/>
                </a:ext>
              </a:extLst>
            </p:cNvPr>
            <p:cNvGrpSpPr/>
            <p:nvPr/>
          </p:nvGrpSpPr>
          <p:grpSpPr>
            <a:xfrm>
              <a:off x="4658263" y="1075452"/>
              <a:ext cx="1198944" cy="136672"/>
              <a:chOff x="4658263" y="1075452"/>
              <a:chExt cx="1198944" cy="136672"/>
            </a:xfrm>
            <a:grpFill/>
          </p:grpSpPr>
          <p:sp>
            <p:nvSpPr>
              <p:cNvPr id="901" name="任意多边形: 形状 900">
                <a:extLst>
                  <a:ext uri="{FF2B5EF4-FFF2-40B4-BE49-F238E27FC236}">
                    <a16:creationId xmlns:a16="http://schemas.microsoft.com/office/drawing/2014/main" id="{604830CC-E6F5-0013-BE01-8909117BD0BA}"/>
                  </a:ext>
                </a:extLst>
              </p:cNvPr>
              <p:cNvSpPr/>
              <p:nvPr/>
            </p:nvSpPr>
            <p:spPr>
              <a:xfrm>
                <a:off x="4966530" y="1075452"/>
                <a:ext cx="890677" cy="72640"/>
              </a:xfrm>
              <a:custGeom>
                <a:avLst/>
                <a:gdLst>
                  <a:gd name="connsiteX0" fmla="*/ 0 w 890677"/>
                  <a:gd name="connsiteY0" fmla="*/ 32826 h 72640"/>
                  <a:gd name="connsiteX1" fmla="*/ 241859 w 890677"/>
                  <a:gd name="connsiteY1" fmla="*/ 4328 h 72640"/>
                  <a:gd name="connsiteX2" fmla="*/ 603790 w 890677"/>
                  <a:gd name="connsiteY2" fmla="*/ 31493 h 72640"/>
                  <a:gd name="connsiteX3" fmla="*/ 884453 w 890677"/>
                  <a:gd name="connsiteY3" fmla="*/ 40370 h 72640"/>
                  <a:gd name="connsiteX4" fmla="*/ 640994 w 890677"/>
                  <a:gd name="connsiteY4" fmla="*/ 58315 h 72640"/>
                  <a:gd name="connsiteX5" fmla="*/ 377457 w 890677"/>
                  <a:gd name="connsiteY5" fmla="*/ 60573 h 72640"/>
                  <a:gd name="connsiteX6" fmla="*/ 98269 w 890677"/>
                  <a:gd name="connsiteY6" fmla="*/ 24806 h 72640"/>
                  <a:gd name="connsiteX7" fmla="*/ 0 w 890677"/>
                  <a:gd name="connsiteY7" fmla="*/ 32826 h 7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90677" h="72640">
                    <a:moveTo>
                      <a:pt x="0" y="32826"/>
                    </a:moveTo>
                    <a:cubicBezTo>
                      <a:pt x="6715" y="31502"/>
                      <a:pt x="139770" y="-13951"/>
                      <a:pt x="241859" y="4328"/>
                    </a:cubicBezTo>
                    <a:cubicBezTo>
                      <a:pt x="343957" y="22587"/>
                      <a:pt x="495119" y="56496"/>
                      <a:pt x="603790" y="31493"/>
                    </a:cubicBezTo>
                    <a:cubicBezTo>
                      <a:pt x="712461" y="6442"/>
                      <a:pt x="844248" y="40256"/>
                      <a:pt x="884453" y="40370"/>
                    </a:cubicBezTo>
                    <a:cubicBezTo>
                      <a:pt x="924649" y="40456"/>
                      <a:pt x="761619" y="47161"/>
                      <a:pt x="640994" y="58315"/>
                    </a:cubicBezTo>
                    <a:cubicBezTo>
                      <a:pt x="520398" y="69498"/>
                      <a:pt x="484661" y="82890"/>
                      <a:pt x="377457" y="60573"/>
                    </a:cubicBezTo>
                    <a:cubicBezTo>
                      <a:pt x="270243" y="38217"/>
                      <a:pt x="147399" y="13653"/>
                      <a:pt x="98269" y="24806"/>
                    </a:cubicBezTo>
                    <a:cubicBezTo>
                      <a:pt x="49140" y="35979"/>
                      <a:pt x="0" y="32826"/>
                      <a:pt x="0" y="328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2" name="任意多边形: 形状 901">
                <a:extLst>
                  <a:ext uri="{FF2B5EF4-FFF2-40B4-BE49-F238E27FC236}">
                    <a16:creationId xmlns:a16="http://schemas.microsoft.com/office/drawing/2014/main" id="{8404C50C-049B-E9AA-E80B-1ECDAFB87767}"/>
                  </a:ext>
                </a:extLst>
              </p:cNvPr>
              <p:cNvSpPr/>
              <p:nvPr/>
            </p:nvSpPr>
            <p:spPr>
              <a:xfrm>
                <a:off x="4658263" y="1126725"/>
                <a:ext cx="646709" cy="42699"/>
              </a:xfrm>
              <a:custGeom>
                <a:avLst/>
                <a:gdLst>
                  <a:gd name="connsiteX0" fmla="*/ 139456 w 646709"/>
                  <a:gd name="connsiteY0" fmla="*/ 2195 h 42699"/>
                  <a:gd name="connsiteX1" fmla="*/ 458486 w 646709"/>
                  <a:gd name="connsiteY1" fmla="*/ 24960 h 42699"/>
                  <a:gd name="connsiteX2" fmla="*/ 646709 w 646709"/>
                  <a:gd name="connsiteY2" fmla="*/ 13034 h 42699"/>
                  <a:gd name="connsiteX3" fmla="*/ 393640 w 646709"/>
                  <a:gd name="connsiteY3" fmla="*/ 41609 h 42699"/>
                  <a:gd name="connsiteX4" fmla="*/ 128930 w 646709"/>
                  <a:gd name="connsiteY4" fmla="*/ 17178 h 42699"/>
                  <a:gd name="connsiteX5" fmla="*/ 0 w 646709"/>
                  <a:gd name="connsiteY5" fmla="*/ 21359 h 42699"/>
                  <a:gd name="connsiteX6" fmla="*/ 139456 w 646709"/>
                  <a:gd name="connsiteY6" fmla="*/ 2195 h 42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6709" h="42699">
                    <a:moveTo>
                      <a:pt x="139456" y="2195"/>
                    </a:moveTo>
                    <a:cubicBezTo>
                      <a:pt x="253260" y="-10064"/>
                      <a:pt x="322288" y="33408"/>
                      <a:pt x="458486" y="24960"/>
                    </a:cubicBezTo>
                    <a:cubicBezTo>
                      <a:pt x="594684" y="16492"/>
                      <a:pt x="646709" y="13034"/>
                      <a:pt x="646709" y="13034"/>
                    </a:cubicBezTo>
                    <a:cubicBezTo>
                      <a:pt x="646709" y="13034"/>
                      <a:pt x="527742" y="49382"/>
                      <a:pt x="393640" y="41609"/>
                    </a:cubicBezTo>
                    <a:cubicBezTo>
                      <a:pt x="259518" y="33865"/>
                      <a:pt x="182509" y="8853"/>
                      <a:pt x="128930" y="17178"/>
                    </a:cubicBezTo>
                    <a:cubicBezTo>
                      <a:pt x="75343" y="25474"/>
                      <a:pt x="0" y="21359"/>
                      <a:pt x="0" y="21359"/>
                    </a:cubicBezTo>
                    <a:lnTo>
                      <a:pt x="139456" y="21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3" name="任意多边形: 形状 902">
                <a:extLst>
                  <a:ext uri="{FF2B5EF4-FFF2-40B4-BE49-F238E27FC236}">
                    <a16:creationId xmlns:a16="http://schemas.microsoft.com/office/drawing/2014/main" id="{90D57534-90C2-265C-4C2B-FFE72CB90301}"/>
                  </a:ext>
                </a:extLst>
              </p:cNvPr>
              <p:cNvSpPr/>
              <p:nvPr/>
            </p:nvSpPr>
            <p:spPr>
              <a:xfrm>
                <a:off x="5175441" y="1169428"/>
                <a:ext cx="646699" cy="42696"/>
              </a:xfrm>
              <a:custGeom>
                <a:avLst/>
                <a:gdLst>
                  <a:gd name="connsiteX0" fmla="*/ 139465 w 646699"/>
                  <a:gd name="connsiteY0" fmla="*/ 2192 h 42696"/>
                  <a:gd name="connsiteX1" fmla="*/ 458476 w 646699"/>
                  <a:gd name="connsiteY1" fmla="*/ 24956 h 42696"/>
                  <a:gd name="connsiteX2" fmla="*/ 646700 w 646699"/>
                  <a:gd name="connsiteY2" fmla="*/ 13022 h 42696"/>
                  <a:gd name="connsiteX3" fmla="*/ 393630 w 646699"/>
                  <a:gd name="connsiteY3" fmla="*/ 41616 h 42696"/>
                  <a:gd name="connsiteX4" fmla="*/ 128921 w 646699"/>
                  <a:gd name="connsiteY4" fmla="*/ 17165 h 42696"/>
                  <a:gd name="connsiteX5" fmla="*/ 0 w 646699"/>
                  <a:gd name="connsiteY5" fmla="*/ 21346 h 42696"/>
                  <a:gd name="connsiteX6" fmla="*/ 139465 w 646699"/>
                  <a:gd name="connsiteY6" fmla="*/ 2192 h 42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6699" h="42696">
                    <a:moveTo>
                      <a:pt x="139465" y="2192"/>
                    </a:moveTo>
                    <a:cubicBezTo>
                      <a:pt x="253260" y="-10057"/>
                      <a:pt x="322278" y="33415"/>
                      <a:pt x="458476" y="24956"/>
                    </a:cubicBezTo>
                    <a:cubicBezTo>
                      <a:pt x="594674" y="16498"/>
                      <a:pt x="646700" y="13022"/>
                      <a:pt x="646700" y="13022"/>
                    </a:cubicBezTo>
                    <a:cubicBezTo>
                      <a:pt x="646700" y="13022"/>
                      <a:pt x="527752" y="49350"/>
                      <a:pt x="393630" y="41616"/>
                    </a:cubicBezTo>
                    <a:cubicBezTo>
                      <a:pt x="259518" y="33843"/>
                      <a:pt x="182499" y="8850"/>
                      <a:pt x="128921" y="17165"/>
                    </a:cubicBezTo>
                    <a:cubicBezTo>
                      <a:pt x="75343" y="25442"/>
                      <a:pt x="0" y="21346"/>
                      <a:pt x="0" y="21346"/>
                    </a:cubicBezTo>
                    <a:lnTo>
                      <a:pt x="139465" y="219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04" name="图形 891">
              <a:extLst>
                <a:ext uri="{FF2B5EF4-FFF2-40B4-BE49-F238E27FC236}">
                  <a16:creationId xmlns:a16="http://schemas.microsoft.com/office/drawing/2014/main" id="{590CC3E8-864F-F0C3-9284-0B22362D47A4}"/>
                </a:ext>
              </a:extLst>
            </p:cNvPr>
            <p:cNvGrpSpPr/>
            <p:nvPr/>
          </p:nvGrpSpPr>
          <p:grpSpPr>
            <a:xfrm>
              <a:off x="6558500" y="1177884"/>
              <a:ext cx="1247460" cy="196065"/>
              <a:chOff x="6558500" y="1177884"/>
              <a:chExt cx="1247460" cy="196065"/>
            </a:xfrm>
            <a:grpFill/>
          </p:grpSpPr>
          <p:sp>
            <p:nvSpPr>
              <p:cNvPr id="905" name="任意多边形: 形状 904">
                <a:extLst>
                  <a:ext uri="{FF2B5EF4-FFF2-40B4-BE49-F238E27FC236}">
                    <a16:creationId xmlns:a16="http://schemas.microsoft.com/office/drawing/2014/main" id="{688546ED-8934-D8C8-9598-5C9294A0AE6C}"/>
                  </a:ext>
                </a:extLst>
              </p:cNvPr>
              <p:cNvSpPr/>
              <p:nvPr/>
            </p:nvSpPr>
            <p:spPr>
              <a:xfrm>
                <a:off x="6857471" y="1177884"/>
                <a:ext cx="673819" cy="54948"/>
              </a:xfrm>
              <a:custGeom>
                <a:avLst/>
                <a:gdLst>
                  <a:gd name="connsiteX0" fmla="*/ 0 w 673819"/>
                  <a:gd name="connsiteY0" fmla="*/ 24835 h 54948"/>
                  <a:gd name="connsiteX1" fmla="*/ 182966 w 673819"/>
                  <a:gd name="connsiteY1" fmla="*/ 3270 h 54948"/>
                  <a:gd name="connsiteX2" fmla="*/ 456781 w 673819"/>
                  <a:gd name="connsiteY2" fmla="*/ 23816 h 54948"/>
                  <a:gd name="connsiteX3" fmla="*/ 669112 w 673819"/>
                  <a:gd name="connsiteY3" fmla="*/ 30531 h 54948"/>
                  <a:gd name="connsiteX4" fmla="*/ 484937 w 673819"/>
                  <a:gd name="connsiteY4" fmla="*/ 44104 h 54948"/>
                  <a:gd name="connsiteX5" fmla="*/ 285559 w 673819"/>
                  <a:gd name="connsiteY5" fmla="*/ 45818 h 54948"/>
                  <a:gd name="connsiteX6" fmla="*/ 74352 w 673819"/>
                  <a:gd name="connsiteY6" fmla="*/ 18767 h 54948"/>
                  <a:gd name="connsiteX7" fmla="*/ 0 w 673819"/>
                  <a:gd name="connsiteY7" fmla="*/ 24835 h 54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73819" h="54948">
                    <a:moveTo>
                      <a:pt x="0" y="24835"/>
                    </a:moveTo>
                    <a:cubicBezTo>
                      <a:pt x="5077" y="23844"/>
                      <a:pt x="105746" y="-10551"/>
                      <a:pt x="182966" y="3270"/>
                    </a:cubicBezTo>
                    <a:cubicBezTo>
                      <a:pt x="260204" y="17081"/>
                      <a:pt x="374570" y="42742"/>
                      <a:pt x="456781" y="23816"/>
                    </a:cubicBezTo>
                    <a:cubicBezTo>
                      <a:pt x="538991" y="4880"/>
                      <a:pt x="638689" y="30445"/>
                      <a:pt x="669112" y="30531"/>
                    </a:cubicBezTo>
                    <a:cubicBezTo>
                      <a:pt x="699516" y="30597"/>
                      <a:pt x="576186" y="35665"/>
                      <a:pt x="484937" y="44104"/>
                    </a:cubicBezTo>
                    <a:cubicBezTo>
                      <a:pt x="393697" y="52581"/>
                      <a:pt x="366665" y="62697"/>
                      <a:pt x="285559" y="45818"/>
                    </a:cubicBezTo>
                    <a:cubicBezTo>
                      <a:pt x="204445" y="28921"/>
                      <a:pt x="111518" y="10328"/>
                      <a:pt x="74352" y="18767"/>
                    </a:cubicBezTo>
                    <a:cubicBezTo>
                      <a:pt x="37186" y="27226"/>
                      <a:pt x="0" y="24835"/>
                      <a:pt x="0" y="248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6" name="任意多边形: 形状 905">
                <a:extLst>
                  <a:ext uri="{FF2B5EF4-FFF2-40B4-BE49-F238E27FC236}">
                    <a16:creationId xmlns:a16="http://schemas.microsoft.com/office/drawing/2014/main" id="{155E1AAC-1014-69F7-422A-E7FD8783CCB8}"/>
                  </a:ext>
                </a:extLst>
              </p:cNvPr>
              <p:cNvSpPr/>
              <p:nvPr/>
            </p:nvSpPr>
            <p:spPr>
              <a:xfrm>
                <a:off x="6558500" y="1244149"/>
                <a:ext cx="489251" cy="32316"/>
              </a:xfrm>
              <a:custGeom>
                <a:avLst/>
                <a:gdLst>
                  <a:gd name="connsiteX0" fmla="*/ 105499 w 489251"/>
                  <a:gd name="connsiteY0" fmla="*/ 1661 h 32316"/>
                  <a:gd name="connsiteX1" fmla="*/ 346853 w 489251"/>
                  <a:gd name="connsiteY1" fmla="*/ 18882 h 32316"/>
                  <a:gd name="connsiteX2" fmla="*/ 489252 w 489251"/>
                  <a:gd name="connsiteY2" fmla="*/ 9862 h 32316"/>
                  <a:gd name="connsiteX3" fmla="*/ 297790 w 489251"/>
                  <a:gd name="connsiteY3" fmla="*/ 31493 h 32316"/>
                  <a:gd name="connsiteX4" fmla="*/ 97536 w 489251"/>
                  <a:gd name="connsiteY4" fmla="*/ 13005 h 32316"/>
                  <a:gd name="connsiteX5" fmla="*/ 0 w 489251"/>
                  <a:gd name="connsiteY5" fmla="*/ 16167 h 32316"/>
                  <a:gd name="connsiteX6" fmla="*/ 105499 w 489251"/>
                  <a:gd name="connsiteY6" fmla="*/ 1661 h 32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9251" h="32316">
                    <a:moveTo>
                      <a:pt x="105499" y="1661"/>
                    </a:moveTo>
                    <a:cubicBezTo>
                      <a:pt x="191605" y="-7616"/>
                      <a:pt x="243821" y="25283"/>
                      <a:pt x="346853" y="18882"/>
                    </a:cubicBezTo>
                    <a:cubicBezTo>
                      <a:pt x="449885" y="12481"/>
                      <a:pt x="489252" y="9862"/>
                      <a:pt x="489252" y="9862"/>
                    </a:cubicBezTo>
                    <a:cubicBezTo>
                      <a:pt x="489252" y="9862"/>
                      <a:pt x="399250" y="37370"/>
                      <a:pt x="297790" y="31493"/>
                    </a:cubicBezTo>
                    <a:cubicBezTo>
                      <a:pt x="196329" y="25626"/>
                      <a:pt x="138065" y="6700"/>
                      <a:pt x="97536" y="13005"/>
                    </a:cubicBezTo>
                    <a:cubicBezTo>
                      <a:pt x="56998" y="19282"/>
                      <a:pt x="0" y="16167"/>
                      <a:pt x="0" y="16167"/>
                    </a:cubicBezTo>
                    <a:lnTo>
                      <a:pt x="105499" y="166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7" name="任意多边形: 形状 906">
                <a:extLst>
                  <a:ext uri="{FF2B5EF4-FFF2-40B4-BE49-F238E27FC236}">
                    <a16:creationId xmlns:a16="http://schemas.microsoft.com/office/drawing/2014/main" id="{0A8F5FE4-1849-404A-5258-483BC9AED656}"/>
                  </a:ext>
                </a:extLst>
              </p:cNvPr>
              <p:cNvSpPr/>
              <p:nvPr/>
            </p:nvSpPr>
            <p:spPr>
              <a:xfrm>
                <a:off x="6949758" y="1276461"/>
                <a:ext cx="489241" cy="32311"/>
              </a:xfrm>
              <a:custGeom>
                <a:avLst/>
                <a:gdLst>
                  <a:gd name="connsiteX0" fmla="*/ 105499 w 489241"/>
                  <a:gd name="connsiteY0" fmla="*/ 1658 h 32311"/>
                  <a:gd name="connsiteX1" fmla="*/ 346843 w 489241"/>
                  <a:gd name="connsiteY1" fmla="*/ 18889 h 32311"/>
                  <a:gd name="connsiteX2" fmla="*/ 489242 w 489241"/>
                  <a:gd name="connsiteY2" fmla="*/ 9859 h 32311"/>
                  <a:gd name="connsiteX3" fmla="*/ 297780 w 489241"/>
                  <a:gd name="connsiteY3" fmla="*/ 31491 h 32311"/>
                  <a:gd name="connsiteX4" fmla="*/ 97526 w 489241"/>
                  <a:gd name="connsiteY4" fmla="*/ 12993 h 32311"/>
                  <a:gd name="connsiteX5" fmla="*/ 0 w 489241"/>
                  <a:gd name="connsiteY5" fmla="*/ 16174 h 32311"/>
                  <a:gd name="connsiteX6" fmla="*/ 105499 w 489241"/>
                  <a:gd name="connsiteY6" fmla="*/ 1658 h 32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9241" h="32311">
                    <a:moveTo>
                      <a:pt x="105499" y="1658"/>
                    </a:moveTo>
                    <a:cubicBezTo>
                      <a:pt x="191595" y="-7609"/>
                      <a:pt x="243811" y="25280"/>
                      <a:pt x="346843" y="18889"/>
                    </a:cubicBezTo>
                    <a:cubicBezTo>
                      <a:pt x="449875" y="12479"/>
                      <a:pt x="489242" y="9859"/>
                      <a:pt x="489242" y="9859"/>
                    </a:cubicBezTo>
                    <a:cubicBezTo>
                      <a:pt x="489242" y="9859"/>
                      <a:pt x="399250" y="37358"/>
                      <a:pt x="297780" y="31491"/>
                    </a:cubicBezTo>
                    <a:cubicBezTo>
                      <a:pt x="196329" y="25614"/>
                      <a:pt x="138055" y="6697"/>
                      <a:pt x="97526" y="12993"/>
                    </a:cubicBezTo>
                    <a:cubicBezTo>
                      <a:pt x="56998" y="19270"/>
                      <a:pt x="0" y="16174"/>
                      <a:pt x="0" y="16174"/>
                    </a:cubicBezTo>
                    <a:lnTo>
                      <a:pt x="105499" y="165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8" name="任意多边形: 形状 907">
                <a:extLst>
                  <a:ext uri="{FF2B5EF4-FFF2-40B4-BE49-F238E27FC236}">
                    <a16:creationId xmlns:a16="http://schemas.microsoft.com/office/drawing/2014/main" id="{95A15A04-0FDA-082D-DD7D-7579813D068E}"/>
                  </a:ext>
                </a:extLst>
              </p:cNvPr>
              <p:cNvSpPr/>
              <p:nvPr/>
            </p:nvSpPr>
            <p:spPr>
              <a:xfrm>
                <a:off x="7316719" y="1341640"/>
                <a:ext cx="489241" cy="32309"/>
              </a:xfrm>
              <a:custGeom>
                <a:avLst/>
                <a:gdLst>
                  <a:gd name="connsiteX0" fmla="*/ 105499 w 489241"/>
                  <a:gd name="connsiteY0" fmla="*/ 1658 h 32309"/>
                  <a:gd name="connsiteX1" fmla="*/ 346843 w 489241"/>
                  <a:gd name="connsiteY1" fmla="*/ 18889 h 32309"/>
                  <a:gd name="connsiteX2" fmla="*/ 489242 w 489241"/>
                  <a:gd name="connsiteY2" fmla="*/ 9859 h 32309"/>
                  <a:gd name="connsiteX3" fmla="*/ 297780 w 489241"/>
                  <a:gd name="connsiteY3" fmla="*/ 31491 h 32309"/>
                  <a:gd name="connsiteX4" fmla="*/ 97526 w 489241"/>
                  <a:gd name="connsiteY4" fmla="*/ 12993 h 32309"/>
                  <a:gd name="connsiteX5" fmla="*/ 0 w 489241"/>
                  <a:gd name="connsiteY5" fmla="*/ 16175 h 32309"/>
                  <a:gd name="connsiteX6" fmla="*/ 105499 w 489241"/>
                  <a:gd name="connsiteY6" fmla="*/ 1658 h 32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9241" h="32309">
                    <a:moveTo>
                      <a:pt x="105499" y="1658"/>
                    </a:moveTo>
                    <a:cubicBezTo>
                      <a:pt x="191595" y="-7609"/>
                      <a:pt x="243811" y="25280"/>
                      <a:pt x="346843" y="18889"/>
                    </a:cubicBezTo>
                    <a:cubicBezTo>
                      <a:pt x="449875" y="12479"/>
                      <a:pt x="489242" y="9859"/>
                      <a:pt x="489242" y="9859"/>
                    </a:cubicBezTo>
                    <a:cubicBezTo>
                      <a:pt x="489242" y="9859"/>
                      <a:pt x="399250" y="37349"/>
                      <a:pt x="297780" y="31491"/>
                    </a:cubicBezTo>
                    <a:cubicBezTo>
                      <a:pt x="196329" y="25614"/>
                      <a:pt x="138055" y="6697"/>
                      <a:pt x="97526" y="12993"/>
                    </a:cubicBezTo>
                    <a:cubicBezTo>
                      <a:pt x="56998" y="19270"/>
                      <a:pt x="0" y="16175"/>
                      <a:pt x="0" y="16175"/>
                    </a:cubicBezTo>
                    <a:lnTo>
                      <a:pt x="105499" y="165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09" name="图形 891">
              <a:extLst>
                <a:ext uri="{FF2B5EF4-FFF2-40B4-BE49-F238E27FC236}">
                  <a16:creationId xmlns:a16="http://schemas.microsoft.com/office/drawing/2014/main" id="{97AABCE3-4047-2A2D-4CBB-1F43347D1F2D}"/>
                </a:ext>
              </a:extLst>
            </p:cNvPr>
            <p:cNvGrpSpPr/>
            <p:nvPr/>
          </p:nvGrpSpPr>
          <p:grpSpPr>
            <a:xfrm>
              <a:off x="5287151" y="997256"/>
              <a:ext cx="682721" cy="77816"/>
              <a:chOff x="5287151" y="997256"/>
              <a:chExt cx="682721" cy="77816"/>
            </a:xfrm>
            <a:grpFill/>
          </p:grpSpPr>
          <p:sp>
            <p:nvSpPr>
              <p:cNvPr id="910" name="任意多边形: 形状 909">
                <a:extLst>
                  <a:ext uri="{FF2B5EF4-FFF2-40B4-BE49-F238E27FC236}">
                    <a16:creationId xmlns:a16="http://schemas.microsoft.com/office/drawing/2014/main" id="{93A78980-230E-06E7-6294-9F46A2178640}"/>
                  </a:ext>
                </a:extLst>
              </p:cNvPr>
              <p:cNvSpPr/>
              <p:nvPr/>
            </p:nvSpPr>
            <p:spPr>
              <a:xfrm>
                <a:off x="5462696" y="997256"/>
                <a:ext cx="507175" cy="41363"/>
              </a:xfrm>
              <a:custGeom>
                <a:avLst/>
                <a:gdLst>
                  <a:gd name="connsiteX0" fmla="*/ 0 w 507175"/>
                  <a:gd name="connsiteY0" fmla="*/ 18688 h 41363"/>
                  <a:gd name="connsiteX1" fmla="*/ 137712 w 507175"/>
                  <a:gd name="connsiteY1" fmla="*/ 2457 h 41363"/>
                  <a:gd name="connsiteX2" fmla="*/ 343805 w 507175"/>
                  <a:gd name="connsiteY2" fmla="*/ 17935 h 41363"/>
                  <a:gd name="connsiteX3" fmla="*/ 503634 w 507175"/>
                  <a:gd name="connsiteY3" fmla="*/ 22993 h 41363"/>
                  <a:gd name="connsiteX4" fmla="*/ 364998 w 507175"/>
                  <a:gd name="connsiteY4" fmla="*/ 33204 h 41363"/>
                  <a:gd name="connsiteX5" fmla="*/ 214932 w 507175"/>
                  <a:gd name="connsiteY5" fmla="*/ 34470 h 41363"/>
                  <a:gd name="connsiteX6" fmla="*/ 55950 w 507175"/>
                  <a:gd name="connsiteY6" fmla="*/ 14106 h 41363"/>
                  <a:gd name="connsiteX7" fmla="*/ 0 w 507175"/>
                  <a:gd name="connsiteY7" fmla="*/ 18688 h 41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7175" h="41363">
                    <a:moveTo>
                      <a:pt x="0" y="18688"/>
                    </a:moveTo>
                    <a:cubicBezTo>
                      <a:pt x="3820" y="17954"/>
                      <a:pt x="79581" y="-7935"/>
                      <a:pt x="137712" y="2457"/>
                    </a:cubicBezTo>
                    <a:cubicBezTo>
                      <a:pt x="195853" y="12858"/>
                      <a:pt x="281930" y="32165"/>
                      <a:pt x="343805" y="17935"/>
                    </a:cubicBezTo>
                    <a:cubicBezTo>
                      <a:pt x="405698" y="3676"/>
                      <a:pt x="480736" y="22917"/>
                      <a:pt x="503634" y="22993"/>
                    </a:cubicBezTo>
                    <a:cubicBezTo>
                      <a:pt x="526513" y="23031"/>
                      <a:pt x="433673" y="26831"/>
                      <a:pt x="364998" y="33204"/>
                    </a:cubicBezTo>
                    <a:cubicBezTo>
                      <a:pt x="296323" y="39566"/>
                      <a:pt x="275968" y="47215"/>
                      <a:pt x="214932" y="34470"/>
                    </a:cubicBezTo>
                    <a:cubicBezTo>
                      <a:pt x="153876" y="21764"/>
                      <a:pt x="83934" y="7781"/>
                      <a:pt x="55950" y="14106"/>
                    </a:cubicBezTo>
                    <a:cubicBezTo>
                      <a:pt x="27975" y="20516"/>
                      <a:pt x="0" y="18688"/>
                      <a:pt x="0" y="1868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1" name="任意多边形: 形状 910">
                <a:extLst>
                  <a:ext uri="{FF2B5EF4-FFF2-40B4-BE49-F238E27FC236}">
                    <a16:creationId xmlns:a16="http://schemas.microsoft.com/office/drawing/2014/main" id="{A7D2A2D5-2514-EB27-7CB6-9372D1896FFC}"/>
                  </a:ext>
                </a:extLst>
              </p:cNvPr>
              <p:cNvSpPr/>
              <p:nvPr/>
            </p:nvSpPr>
            <p:spPr>
              <a:xfrm>
                <a:off x="5287151" y="1026466"/>
                <a:ext cx="368255" cy="24303"/>
              </a:xfrm>
              <a:custGeom>
                <a:avLst/>
                <a:gdLst>
                  <a:gd name="connsiteX0" fmla="*/ 79410 w 368255"/>
                  <a:gd name="connsiteY0" fmla="*/ 1251 h 24303"/>
                  <a:gd name="connsiteX1" fmla="*/ 261071 w 368255"/>
                  <a:gd name="connsiteY1" fmla="*/ 14195 h 24303"/>
                  <a:gd name="connsiteX2" fmla="*/ 368256 w 368255"/>
                  <a:gd name="connsiteY2" fmla="*/ 7423 h 24303"/>
                  <a:gd name="connsiteX3" fmla="*/ 224142 w 368255"/>
                  <a:gd name="connsiteY3" fmla="*/ 23682 h 24303"/>
                  <a:gd name="connsiteX4" fmla="*/ 73409 w 368255"/>
                  <a:gd name="connsiteY4" fmla="*/ 9766 h 24303"/>
                  <a:gd name="connsiteX5" fmla="*/ 0 w 368255"/>
                  <a:gd name="connsiteY5" fmla="*/ 12147 h 24303"/>
                  <a:gd name="connsiteX6" fmla="*/ 79410 w 368255"/>
                  <a:gd name="connsiteY6" fmla="*/ 1251 h 24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8255" h="24303">
                    <a:moveTo>
                      <a:pt x="79410" y="1251"/>
                    </a:moveTo>
                    <a:cubicBezTo>
                      <a:pt x="144218" y="-5731"/>
                      <a:pt x="183518" y="19015"/>
                      <a:pt x="261071" y="14195"/>
                    </a:cubicBezTo>
                    <a:cubicBezTo>
                      <a:pt x="338623" y="9385"/>
                      <a:pt x="368256" y="7423"/>
                      <a:pt x="368256" y="7423"/>
                    </a:cubicBezTo>
                    <a:cubicBezTo>
                      <a:pt x="368256" y="7423"/>
                      <a:pt x="300504" y="28111"/>
                      <a:pt x="224142" y="23682"/>
                    </a:cubicBezTo>
                    <a:cubicBezTo>
                      <a:pt x="147761" y="19282"/>
                      <a:pt x="103918" y="5023"/>
                      <a:pt x="73409" y="9766"/>
                    </a:cubicBezTo>
                    <a:cubicBezTo>
                      <a:pt x="42901" y="14490"/>
                      <a:pt x="0" y="12147"/>
                      <a:pt x="0" y="12147"/>
                    </a:cubicBezTo>
                    <a:lnTo>
                      <a:pt x="79410" y="125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2" name="任意多边形: 形状 911">
                <a:extLst>
                  <a:ext uri="{FF2B5EF4-FFF2-40B4-BE49-F238E27FC236}">
                    <a16:creationId xmlns:a16="http://schemas.microsoft.com/office/drawing/2014/main" id="{36F1B798-D78F-F0BB-AF2C-F2225CE4B5DE}"/>
                  </a:ext>
                </a:extLst>
              </p:cNvPr>
              <p:cNvSpPr/>
              <p:nvPr/>
            </p:nvSpPr>
            <p:spPr>
              <a:xfrm>
                <a:off x="5581654" y="1050773"/>
                <a:ext cx="368246" cy="24299"/>
              </a:xfrm>
              <a:custGeom>
                <a:avLst/>
                <a:gdLst>
                  <a:gd name="connsiteX0" fmla="*/ 79400 w 368246"/>
                  <a:gd name="connsiteY0" fmla="*/ 1242 h 24299"/>
                  <a:gd name="connsiteX1" fmla="*/ 261061 w 368246"/>
                  <a:gd name="connsiteY1" fmla="*/ 14196 h 24299"/>
                  <a:gd name="connsiteX2" fmla="*/ 368246 w 368246"/>
                  <a:gd name="connsiteY2" fmla="*/ 7404 h 24299"/>
                  <a:gd name="connsiteX3" fmla="*/ 224142 w 368246"/>
                  <a:gd name="connsiteY3" fmla="*/ 23682 h 24299"/>
                  <a:gd name="connsiteX4" fmla="*/ 73400 w 368246"/>
                  <a:gd name="connsiteY4" fmla="*/ 9757 h 24299"/>
                  <a:gd name="connsiteX5" fmla="*/ 0 w 368246"/>
                  <a:gd name="connsiteY5" fmla="*/ 12157 h 24299"/>
                  <a:gd name="connsiteX6" fmla="*/ 79400 w 368246"/>
                  <a:gd name="connsiteY6" fmla="*/ 1242 h 24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8246" h="24299">
                    <a:moveTo>
                      <a:pt x="79400" y="1242"/>
                    </a:moveTo>
                    <a:cubicBezTo>
                      <a:pt x="144208" y="-5712"/>
                      <a:pt x="183518" y="19025"/>
                      <a:pt x="261061" y="14196"/>
                    </a:cubicBezTo>
                    <a:cubicBezTo>
                      <a:pt x="338623" y="9376"/>
                      <a:pt x="368246" y="7404"/>
                      <a:pt x="368246" y="7404"/>
                    </a:cubicBezTo>
                    <a:cubicBezTo>
                      <a:pt x="368246" y="7404"/>
                      <a:pt x="300514" y="28093"/>
                      <a:pt x="224142" y="23682"/>
                    </a:cubicBezTo>
                    <a:cubicBezTo>
                      <a:pt x="147771" y="19263"/>
                      <a:pt x="103918" y="5014"/>
                      <a:pt x="73400" y="9757"/>
                    </a:cubicBezTo>
                    <a:cubicBezTo>
                      <a:pt x="42891" y="14482"/>
                      <a:pt x="0" y="12157"/>
                      <a:pt x="0" y="12157"/>
                    </a:cubicBezTo>
                    <a:lnTo>
                      <a:pt x="79400" y="124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13" name="图形 891">
              <a:extLst>
                <a:ext uri="{FF2B5EF4-FFF2-40B4-BE49-F238E27FC236}">
                  <a16:creationId xmlns:a16="http://schemas.microsoft.com/office/drawing/2014/main" id="{6CEFB9A2-D1F9-5357-B319-34A8E23E8D9C}"/>
                </a:ext>
              </a:extLst>
            </p:cNvPr>
            <p:cNvGrpSpPr/>
            <p:nvPr/>
          </p:nvGrpSpPr>
          <p:grpSpPr>
            <a:xfrm>
              <a:off x="4719613" y="863829"/>
              <a:ext cx="864355" cy="44867"/>
              <a:chOff x="4719613" y="863829"/>
              <a:chExt cx="864355" cy="44867"/>
            </a:xfrm>
            <a:grpFill/>
          </p:grpSpPr>
          <p:sp>
            <p:nvSpPr>
              <p:cNvPr id="914" name="任意多边形: 形状 913">
                <a:extLst>
                  <a:ext uri="{FF2B5EF4-FFF2-40B4-BE49-F238E27FC236}">
                    <a16:creationId xmlns:a16="http://schemas.microsoft.com/office/drawing/2014/main" id="{479D1A4B-903C-2CFF-7A16-25F507B910CA}"/>
                  </a:ext>
                </a:extLst>
              </p:cNvPr>
              <p:cNvSpPr/>
              <p:nvPr/>
            </p:nvSpPr>
            <p:spPr>
              <a:xfrm>
                <a:off x="4866774" y="863829"/>
                <a:ext cx="425222" cy="34672"/>
              </a:xfrm>
              <a:custGeom>
                <a:avLst/>
                <a:gdLst>
                  <a:gd name="connsiteX0" fmla="*/ 0 w 425222"/>
                  <a:gd name="connsiteY0" fmla="*/ 15678 h 34672"/>
                  <a:gd name="connsiteX1" fmla="*/ 115462 w 425222"/>
                  <a:gd name="connsiteY1" fmla="*/ 2058 h 34672"/>
                  <a:gd name="connsiteX2" fmla="*/ 288255 w 425222"/>
                  <a:gd name="connsiteY2" fmla="*/ 15031 h 34672"/>
                  <a:gd name="connsiteX3" fmla="*/ 422253 w 425222"/>
                  <a:gd name="connsiteY3" fmla="*/ 19269 h 34672"/>
                  <a:gd name="connsiteX4" fmla="*/ 306029 w 425222"/>
                  <a:gd name="connsiteY4" fmla="*/ 27832 h 34672"/>
                  <a:gd name="connsiteX5" fmla="*/ 180223 w 425222"/>
                  <a:gd name="connsiteY5" fmla="*/ 28899 h 34672"/>
                  <a:gd name="connsiteX6" fmla="*/ 46930 w 425222"/>
                  <a:gd name="connsiteY6" fmla="*/ 11821 h 34672"/>
                  <a:gd name="connsiteX7" fmla="*/ 0 w 425222"/>
                  <a:gd name="connsiteY7" fmla="*/ 15678 h 34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5222" h="34672">
                    <a:moveTo>
                      <a:pt x="0" y="15678"/>
                    </a:moveTo>
                    <a:cubicBezTo>
                      <a:pt x="3200" y="15050"/>
                      <a:pt x="66723" y="-6648"/>
                      <a:pt x="115462" y="2058"/>
                    </a:cubicBezTo>
                    <a:cubicBezTo>
                      <a:pt x="164211" y="10792"/>
                      <a:pt x="236382" y="26965"/>
                      <a:pt x="288255" y="15031"/>
                    </a:cubicBezTo>
                    <a:cubicBezTo>
                      <a:pt x="340138" y="3067"/>
                      <a:pt x="403060" y="19202"/>
                      <a:pt x="422253" y="19269"/>
                    </a:cubicBezTo>
                    <a:cubicBezTo>
                      <a:pt x="441436" y="19307"/>
                      <a:pt x="363598" y="22508"/>
                      <a:pt x="306029" y="27832"/>
                    </a:cubicBezTo>
                    <a:cubicBezTo>
                      <a:pt x="248450" y="33166"/>
                      <a:pt x="231391" y="39577"/>
                      <a:pt x="180223" y="28899"/>
                    </a:cubicBezTo>
                    <a:cubicBezTo>
                      <a:pt x="129026" y="18231"/>
                      <a:pt x="70390" y="6506"/>
                      <a:pt x="46930" y="11821"/>
                    </a:cubicBezTo>
                    <a:cubicBezTo>
                      <a:pt x="23460" y="17193"/>
                      <a:pt x="0" y="15678"/>
                      <a:pt x="0" y="1567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5" name="任意多边形: 形状 914">
                <a:extLst>
                  <a:ext uri="{FF2B5EF4-FFF2-40B4-BE49-F238E27FC236}">
                    <a16:creationId xmlns:a16="http://schemas.microsoft.com/office/drawing/2014/main" id="{F16EE483-4BD8-1AD1-18F2-702BD632111F}"/>
                  </a:ext>
                </a:extLst>
              </p:cNvPr>
              <p:cNvSpPr/>
              <p:nvPr/>
            </p:nvSpPr>
            <p:spPr>
              <a:xfrm>
                <a:off x="4719613" y="888313"/>
                <a:ext cx="308743" cy="20383"/>
              </a:xfrm>
              <a:custGeom>
                <a:avLst/>
                <a:gdLst>
                  <a:gd name="connsiteX0" fmla="*/ 66570 w 308743"/>
                  <a:gd name="connsiteY0" fmla="*/ 1052 h 20383"/>
                  <a:gd name="connsiteX1" fmla="*/ 218875 w 308743"/>
                  <a:gd name="connsiteY1" fmla="*/ 11911 h 20383"/>
                  <a:gd name="connsiteX2" fmla="*/ 308743 w 308743"/>
                  <a:gd name="connsiteY2" fmla="*/ 6224 h 20383"/>
                  <a:gd name="connsiteX3" fmla="*/ 187928 w 308743"/>
                  <a:gd name="connsiteY3" fmla="*/ 19864 h 20383"/>
                  <a:gd name="connsiteX4" fmla="*/ 61551 w 308743"/>
                  <a:gd name="connsiteY4" fmla="*/ 8196 h 20383"/>
                  <a:gd name="connsiteX5" fmla="*/ 0 w 308743"/>
                  <a:gd name="connsiteY5" fmla="*/ 10196 h 20383"/>
                  <a:gd name="connsiteX6" fmla="*/ 66570 w 308743"/>
                  <a:gd name="connsiteY6" fmla="*/ 1052 h 20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743" h="20383">
                    <a:moveTo>
                      <a:pt x="66570" y="1052"/>
                    </a:moveTo>
                    <a:cubicBezTo>
                      <a:pt x="120901" y="-4815"/>
                      <a:pt x="153857" y="15949"/>
                      <a:pt x="218875" y="11911"/>
                    </a:cubicBezTo>
                    <a:cubicBezTo>
                      <a:pt x="283893" y="7872"/>
                      <a:pt x="308743" y="6224"/>
                      <a:pt x="308743" y="6224"/>
                    </a:cubicBezTo>
                    <a:cubicBezTo>
                      <a:pt x="308743" y="6224"/>
                      <a:pt x="251946" y="23569"/>
                      <a:pt x="187928" y="19864"/>
                    </a:cubicBezTo>
                    <a:cubicBezTo>
                      <a:pt x="123892" y="16178"/>
                      <a:pt x="87135" y="4205"/>
                      <a:pt x="61551" y="8196"/>
                    </a:cubicBezTo>
                    <a:cubicBezTo>
                      <a:pt x="35966" y="12149"/>
                      <a:pt x="0" y="10196"/>
                      <a:pt x="0" y="10196"/>
                    </a:cubicBezTo>
                    <a:lnTo>
                      <a:pt x="66570" y="105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6" name="任意多边形: 形状 915">
                <a:extLst>
                  <a:ext uri="{FF2B5EF4-FFF2-40B4-BE49-F238E27FC236}">
                    <a16:creationId xmlns:a16="http://schemas.microsoft.com/office/drawing/2014/main" id="{E7BF224E-84E9-C2C5-A086-2E9FDE967806}"/>
                  </a:ext>
                </a:extLst>
              </p:cNvPr>
              <p:cNvSpPr/>
              <p:nvPr/>
            </p:nvSpPr>
            <p:spPr>
              <a:xfrm>
                <a:off x="5275244" y="878130"/>
                <a:ext cx="308724" cy="20372"/>
              </a:xfrm>
              <a:custGeom>
                <a:avLst/>
                <a:gdLst>
                  <a:gd name="connsiteX0" fmla="*/ 66561 w 308724"/>
                  <a:gd name="connsiteY0" fmla="*/ 1044 h 20372"/>
                  <a:gd name="connsiteX1" fmla="*/ 218865 w 308724"/>
                  <a:gd name="connsiteY1" fmla="*/ 11912 h 20372"/>
                  <a:gd name="connsiteX2" fmla="*/ 308724 w 308724"/>
                  <a:gd name="connsiteY2" fmla="*/ 6206 h 20372"/>
                  <a:gd name="connsiteX3" fmla="*/ 187909 w 308724"/>
                  <a:gd name="connsiteY3" fmla="*/ 19856 h 20372"/>
                  <a:gd name="connsiteX4" fmla="*/ 61531 w 308724"/>
                  <a:gd name="connsiteY4" fmla="*/ 8197 h 20372"/>
                  <a:gd name="connsiteX5" fmla="*/ 0 w 308724"/>
                  <a:gd name="connsiteY5" fmla="*/ 10207 h 20372"/>
                  <a:gd name="connsiteX6" fmla="*/ 66561 w 308724"/>
                  <a:gd name="connsiteY6" fmla="*/ 1044 h 2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724" h="20372">
                    <a:moveTo>
                      <a:pt x="66561" y="1044"/>
                    </a:moveTo>
                    <a:cubicBezTo>
                      <a:pt x="120901" y="-4795"/>
                      <a:pt x="153857" y="15950"/>
                      <a:pt x="218865" y="11912"/>
                    </a:cubicBezTo>
                    <a:cubicBezTo>
                      <a:pt x="283893" y="7873"/>
                      <a:pt x="308724" y="6206"/>
                      <a:pt x="308724" y="6206"/>
                    </a:cubicBezTo>
                    <a:cubicBezTo>
                      <a:pt x="308724" y="6206"/>
                      <a:pt x="251936" y="23551"/>
                      <a:pt x="187909" y="19856"/>
                    </a:cubicBezTo>
                    <a:cubicBezTo>
                      <a:pt x="123892" y="16169"/>
                      <a:pt x="87116" y="4216"/>
                      <a:pt x="61531" y="8197"/>
                    </a:cubicBezTo>
                    <a:cubicBezTo>
                      <a:pt x="35947" y="12140"/>
                      <a:pt x="0" y="10207"/>
                      <a:pt x="0" y="10207"/>
                    </a:cubicBezTo>
                    <a:lnTo>
                      <a:pt x="66561" y="10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17" name="图形 891">
              <a:extLst>
                <a:ext uri="{FF2B5EF4-FFF2-40B4-BE49-F238E27FC236}">
                  <a16:creationId xmlns:a16="http://schemas.microsoft.com/office/drawing/2014/main" id="{BCBD1E8C-3BA7-BB1F-1F05-A78ED8A735F5}"/>
                </a:ext>
              </a:extLst>
            </p:cNvPr>
            <p:cNvGrpSpPr/>
            <p:nvPr/>
          </p:nvGrpSpPr>
          <p:grpSpPr>
            <a:xfrm>
              <a:off x="4839057" y="798593"/>
              <a:ext cx="572395" cy="65247"/>
              <a:chOff x="4839057" y="798593"/>
              <a:chExt cx="572395" cy="65247"/>
            </a:xfrm>
            <a:grpFill/>
          </p:grpSpPr>
          <p:sp>
            <p:nvSpPr>
              <p:cNvPr id="918" name="任意多边形: 形状 917">
                <a:extLst>
                  <a:ext uri="{FF2B5EF4-FFF2-40B4-BE49-F238E27FC236}">
                    <a16:creationId xmlns:a16="http://schemas.microsoft.com/office/drawing/2014/main" id="{B4E08FCD-093E-F9DC-9495-6CAEBA91098D}"/>
                  </a:ext>
                </a:extLst>
              </p:cNvPr>
              <p:cNvSpPr/>
              <p:nvPr/>
            </p:nvSpPr>
            <p:spPr>
              <a:xfrm>
                <a:off x="4986237" y="798593"/>
                <a:ext cx="425215" cy="34668"/>
              </a:xfrm>
              <a:custGeom>
                <a:avLst/>
                <a:gdLst>
                  <a:gd name="connsiteX0" fmla="*/ 0 w 425215"/>
                  <a:gd name="connsiteY0" fmla="*/ 15668 h 34668"/>
                  <a:gd name="connsiteX1" fmla="*/ 115462 w 425215"/>
                  <a:gd name="connsiteY1" fmla="*/ 2057 h 34668"/>
                  <a:gd name="connsiteX2" fmla="*/ 288246 w 425215"/>
                  <a:gd name="connsiteY2" fmla="*/ 15020 h 34668"/>
                  <a:gd name="connsiteX3" fmla="*/ 422243 w 425215"/>
                  <a:gd name="connsiteY3" fmla="*/ 19259 h 34668"/>
                  <a:gd name="connsiteX4" fmla="*/ 306019 w 425215"/>
                  <a:gd name="connsiteY4" fmla="*/ 27832 h 34668"/>
                  <a:gd name="connsiteX5" fmla="*/ 180203 w 425215"/>
                  <a:gd name="connsiteY5" fmla="*/ 28898 h 34668"/>
                  <a:gd name="connsiteX6" fmla="*/ 46920 w 425215"/>
                  <a:gd name="connsiteY6" fmla="*/ 11810 h 34668"/>
                  <a:gd name="connsiteX7" fmla="*/ 0 w 425215"/>
                  <a:gd name="connsiteY7" fmla="*/ 15668 h 34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5215" h="34668">
                    <a:moveTo>
                      <a:pt x="0" y="15668"/>
                    </a:moveTo>
                    <a:cubicBezTo>
                      <a:pt x="3200" y="15059"/>
                      <a:pt x="66723" y="-6649"/>
                      <a:pt x="115462" y="2057"/>
                    </a:cubicBezTo>
                    <a:cubicBezTo>
                      <a:pt x="164201" y="10782"/>
                      <a:pt x="236372" y="26965"/>
                      <a:pt x="288246" y="15020"/>
                    </a:cubicBezTo>
                    <a:cubicBezTo>
                      <a:pt x="340138" y="3067"/>
                      <a:pt x="403050" y="19211"/>
                      <a:pt x="422243" y="19259"/>
                    </a:cubicBezTo>
                    <a:cubicBezTo>
                      <a:pt x="441436" y="19297"/>
                      <a:pt x="363598" y="22498"/>
                      <a:pt x="306019" y="27832"/>
                    </a:cubicBezTo>
                    <a:cubicBezTo>
                      <a:pt x="248441" y="33166"/>
                      <a:pt x="231381" y="39566"/>
                      <a:pt x="180203" y="28898"/>
                    </a:cubicBezTo>
                    <a:cubicBezTo>
                      <a:pt x="129007" y="18221"/>
                      <a:pt x="70380" y="6505"/>
                      <a:pt x="46920" y="11810"/>
                    </a:cubicBezTo>
                    <a:cubicBezTo>
                      <a:pt x="23451" y="17192"/>
                      <a:pt x="0" y="15668"/>
                      <a:pt x="0" y="156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9" name="任意多边形: 形状 918">
                <a:extLst>
                  <a:ext uri="{FF2B5EF4-FFF2-40B4-BE49-F238E27FC236}">
                    <a16:creationId xmlns:a16="http://schemas.microsoft.com/office/drawing/2014/main" id="{60EFB152-568E-8F38-F0D9-13A230ADA5F3}"/>
                  </a:ext>
                </a:extLst>
              </p:cNvPr>
              <p:cNvSpPr/>
              <p:nvPr/>
            </p:nvSpPr>
            <p:spPr>
              <a:xfrm>
                <a:off x="4839057" y="823070"/>
                <a:ext cx="308743" cy="20397"/>
              </a:xfrm>
              <a:custGeom>
                <a:avLst/>
                <a:gdLst>
                  <a:gd name="connsiteX0" fmla="*/ 66580 w 308743"/>
                  <a:gd name="connsiteY0" fmla="*/ 1050 h 20397"/>
                  <a:gd name="connsiteX1" fmla="*/ 218885 w 308743"/>
                  <a:gd name="connsiteY1" fmla="*/ 11908 h 20397"/>
                  <a:gd name="connsiteX2" fmla="*/ 308743 w 308743"/>
                  <a:gd name="connsiteY2" fmla="*/ 6231 h 20397"/>
                  <a:gd name="connsiteX3" fmla="*/ 187928 w 308743"/>
                  <a:gd name="connsiteY3" fmla="*/ 19880 h 20397"/>
                  <a:gd name="connsiteX4" fmla="*/ 61551 w 308743"/>
                  <a:gd name="connsiteY4" fmla="*/ 8203 h 20397"/>
                  <a:gd name="connsiteX5" fmla="*/ 0 w 308743"/>
                  <a:gd name="connsiteY5" fmla="*/ 10194 h 20397"/>
                  <a:gd name="connsiteX6" fmla="*/ 66580 w 308743"/>
                  <a:gd name="connsiteY6" fmla="*/ 1050 h 20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743" h="20397">
                    <a:moveTo>
                      <a:pt x="66580" y="1050"/>
                    </a:moveTo>
                    <a:cubicBezTo>
                      <a:pt x="120920" y="-4808"/>
                      <a:pt x="153876" y="15947"/>
                      <a:pt x="218885" y="11908"/>
                    </a:cubicBezTo>
                    <a:cubicBezTo>
                      <a:pt x="283912" y="7879"/>
                      <a:pt x="308743" y="6231"/>
                      <a:pt x="308743" y="6231"/>
                    </a:cubicBezTo>
                    <a:cubicBezTo>
                      <a:pt x="308743" y="6231"/>
                      <a:pt x="251946" y="23576"/>
                      <a:pt x="187928" y="19880"/>
                    </a:cubicBezTo>
                    <a:cubicBezTo>
                      <a:pt x="123892" y="16175"/>
                      <a:pt x="87135" y="4212"/>
                      <a:pt x="61551" y="8203"/>
                    </a:cubicBezTo>
                    <a:cubicBezTo>
                      <a:pt x="35966" y="12156"/>
                      <a:pt x="0" y="10194"/>
                      <a:pt x="0" y="10194"/>
                    </a:cubicBezTo>
                    <a:lnTo>
                      <a:pt x="66580" y="1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0" name="任意多边形: 形状 919">
                <a:extLst>
                  <a:ext uri="{FF2B5EF4-FFF2-40B4-BE49-F238E27FC236}">
                    <a16:creationId xmlns:a16="http://schemas.microsoft.com/office/drawing/2014/main" id="{A4F154D1-B394-86DF-8050-32C20A180CA0}"/>
                  </a:ext>
                </a:extLst>
              </p:cNvPr>
              <p:cNvSpPr/>
              <p:nvPr/>
            </p:nvSpPr>
            <p:spPr>
              <a:xfrm>
                <a:off x="5085973" y="843468"/>
                <a:ext cx="308724" cy="20372"/>
              </a:xfrm>
              <a:custGeom>
                <a:avLst/>
                <a:gdLst>
                  <a:gd name="connsiteX0" fmla="*/ 66561 w 308724"/>
                  <a:gd name="connsiteY0" fmla="*/ 1044 h 20372"/>
                  <a:gd name="connsiteX1" fmla="*/ 218865 w 308724"/>
                  <a:gd name="connsiteY1" fmla="*/ 11903 h 20372"/>
                  <a:gd name="connsiteX2" fmla="*/ 308724 w 308724"/>
                  <a:gd name="connsiteY2" fmla="*/ 6207 h 20372"/>
                  <a:gd name="connsiteX3" fmla="*/ 187909 w 308724"/>
                  <a:gd name="connsiteY3" fmla="*/ 19856 h 20372"/>
                  <a:gd name="connsiteX4" fmla="*/ 61541 w 308724"/>
                  <a:gd name="connsiteY4" fmla="*/ 8188 h 20372"/>
                  <a:gd name="connsiteX5" fmla="*/ 0 w 308724"/>
                  <a:gd name="connsiteY5" fmla="*/ 10188 h 20372"/>
                  <a:gd name="connsiteX6" fmla="*/ 66561 w 308724"/>
                  <a:gd name="connsiteY6" fmla="*/ 1044 h 2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724" h="20372">
                    <a:moveTo>
                      <a:pt x="66561" y="1044"/>
                    </a:moveTo>
                    <a:cubicBezTo>
                      <a:pt x="120891" y="-4795"/>
                      <a:pt x="153848" y="15941"/>
                      <a:pt x="218865" y="11903"/>
                    </a:cubicBezTo>
                    <a:cubicBezTo>
                      <a:pt x="283893" y="7864"/>
                      <a:pt x="308724" y="6207"/>
                      <a:pt x="308724" y="6207"/>
                    </a:cubicBezTo>
                    <a:cubicBezTo>
                      <a:pt x="308724" y="6207"/>
                      <a:pt x="251936" y="23552"/>
                      <a:pt x="187909" y="19856"/>
                    </a:cubicBezTo>
                    <a:cubicBezTo>
                      <a:pt x="123892" y="16151"/>
                      <a:pt x="87116" y="4197"/>
                      <a:pt x="61541" y="8188"/>
                    </a:cubicBezTo>
                    <a:cubicBezTo>
                      <a:pt x="35957" y="12141"/>
                      <a:pt x="0" y="10188"/>
                      <a:pt x="0" y="10188"/>
                    </a:cubicBezTo>
                    <a:lnTo>
                      <a:pt x="66561" y="10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21" name="图形 891">
              <a:extLst>
                <a:ext uri="{FF2B5EF4-FFF2-40B4-BE49-F238E27FC236}">
                  <a16:creationId xmlns:a16="http://schemas.microsoft.com/office/drawing/2014/main" id="{9E04BE36-5375-5C79-A758-B838EA7081DB}"/>
                </a:ext>
              </a:extLst>
            </p:cNvPr>
            <p:cNvGrpSpPr/>
            <p:nvPr/>
          </p:nvGrpSpPr>
          <p:grpSpPr>
            <a:xfrm>
              <a:off x="5358226" y="796541"/>
              <a:ext cx="572374" cy="65232"/>
              <a:chOff x="5358226" y="796541"/>
              <a:chExt cx="572374" cy="65232"/>
            </a:xfrm>
            <a:grpFill/>
          </p:grpSpPr>
          <p:sp>
            <p:nvSpPr>
              <p:cNvPr id="922" name="任意多边形: 形状 921">
                <a:extLst>
                  <a:ext uri="{FF2B5EF4-FFF2-40B4-BE49-F238E27FC236}">
                    <a16:creationId xmlns:a16="http://schemas.microsoft.com/office/drawing/2014/main" id="{BDEA9C63-5B84-6AEC-9428-E86CA09B93AE}"/>
                  </a:ext>
                </a:extLst>
              </p:cNvPr>
              <p:cNvSpPr/>
              <p:nvPr/>
            </p:nvSpPr>
            <p:spPr>
              <a:xfrm>
                <a:off x="5505387" y="796541"/>
                <a:ext cx="425213" cy="34660"/>
              </a:xfrm>
              <a:custGeom>
                <a:avLst/>
                <a:gdLst>
                  <a:gd name="connsiteX0" fmla="*/ 0 w 425213"/>
                  <a:gd name="connsiteY0" fmla="*/ 15663 h 34660"/>
                  <a:gd name="connsiteX1" fmla="*/ 115462 w 425213"/>
                  <a:gd name="connsiteY1" fmla="*/ 2061 h 34660"/>
                  <a:gd name="connsiteX2" fmla="*/ 288246 w 425213"/>
                  <a:gd name="connsiteY2" fmla="*/ 15025 h 34660"/>
                  <a:gd name="connsiteX3" fmla="*/ 422243 w 425213"/>
                  <a:gd name="connsiteY3" fmla="*/ 19273 h 34660"/>
                  <a:gd name="connsiteX4" fmla="*/ 306019 w 425213"/>
                  <a:gd name="connsiteY4" fmla="*/ 27826 h 34660"/>
                  <a:gd name="connsiteX5" fmla="*/ 180203 w 425213"/>
                  <a:gd name="connsiteY5" fmla="*/ 28883 h 34660"/>
                  <a:gd name="connsiteX6" fmla="*/ 46911 w 425213"/>
                  <a:gd name="connsiteY6" fmla="*/ 11824 h 34660"/>
                  <a:gd name="connsiteX7" fmla="*/ 0 w 425213"/>
                  <a:gd name="connsiteY7" fmla="*/ 15663 h 3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5213" h="34660">
                    <a:moveTo>
                      <a:pt x="0" y="15663"/>
                    </a:moveTo>
                    <a:cubicBezTo>
                      <a:pt x="3200" y="15053"/>
                      <a:pt x="66723" y="-6654"/>
                      <a:pt x="115462" y="2061"/>
                    </a:cubicBezTo>
                    <a:cubicBezTo>
                      <a:pt x="164211" y="10776"/>
                      <a:pt x="236372" y="26959"/>
                      <a:pt x="288246" y="15025"/>
                    </a:cubicBezTo>
                    <a:cubicBezTo>
                      <a:pt x="340138" y="3061"/>
                      <a:pt x="403050" y="19206"/>
                      <a:pt x="422243" y="19273"/>
                    </a:cubicBezTo>
                    <a:cubicBezTo>
                      <a:pt x="441427" y="19301"/>
                      <a:pt x="363598" y="22492"/>
                      <a:pt x="306019" y="27826"/>
                    </a:cubicBezTo>
                    <a:cubicBezTo>
                      <a:pt x="248450" y="33160"/>
                      <a:pt x="231381" y="39561"/>
                      <a:pt x="180203" y="28883"/>
                    </a:cubicBezTo>
                    <a:cubicBezTo>
                      <a:pt x="129007" y="18215"/>
                      <a:pt x="70380" y="6490"/>
                      <a:pt x="46911" y="11824"/>
                    </a:cubicBezTo>
                    <a:cubicBezTo>
                      <a:pt x="23451" y="17187"/>
                      <a:pt x="0" y="15663"/>
                      <a:pt x="0" y="156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3" name="任意多边形: 形状 922">
                <a:extLst>
                  <a:ext uri="{FF2B5EF4-FFF2-40B4-BE49-F238E27FC236}">
                    <a16:creationId xmlns:a16="http://schemas.microsoft.com/office/drawing/2014/main" id="{8BA3205C-BE21-60F0-A166-166154E62B1A}"/>
                  </a:ext>
                </a:extLst>
              </p:cNvPr>
              <p:cNvSpPr/>
              <p:nvPr/>
            </p:nvSpPr>
            <p:spPr>
              <a:xfrm>
                <a:off x="5358226" y="821022"/>
                <a:ext cx="308733" cy="20387"/>
              </a:xfrm>
              <a:custGeom>
                <a:avLst/>
                <a:gdLst>
                  <a:gd name="connsiteX0" fmla="*/ 66570 w 308733"/>
                  <a:gd name="connsiteY0" fmla="*/ 1050 h 20387"/>
                  <a:gd name="connsiteX1" fmla="*/ 218865 w 308733"/>
                  <a:gd name="connsiteY1" fmla="*/ 11899 h 20387"/>
                  <a:gd name="connsiteX2" fmla="*/ 308734 w 308733"/>
                  <a:gd name="connsiteY2" fmla="*/ 6222 h 20387"/>
                  <a:gd name="connsiteX3" fmla="*/ 187919 w 308733"/>
                  <a:gd name="connsiteY3" fmla="*/ 19871 h 20387"/>
                  <a:gd name="connsiteX4" fmla="*/ 61541 w 308733"/>
                  <a:gd name="connsiteY4" fmla="*/ 8194 h 20387"/>
                  <a:gd name="connsiteX5" fmla="*/ 0 w 308733"/>
                  <a:gd name="connsiteY5" fmla="*/ 10184 h 20387"/>
                  <a:gd name="connsiteX6" fmla="*/ 66570 w 308733"/>
                  <a:gd name="connsiteY6" fmla="*/ 1050 h 20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733" h="20387">
                    <a:moveTo>
                      <a:pt x="66570" y="1050"/>
                    </a:moveTo>
                    <a:cubicBezTo>
                      <a:pt x="120901" y="-4808"/>
                      <a:pt x="153857" y="15938"/>
                      <a:pt x="218865" y="11899"/>
                    </a:cubicBezTo>
                    <a:cubicBezTo>
                      <a:pt x="283893" y="7879"/>
                      <a:pt x="308734" y="6222"/>
                      <a:pt x="308734" y="6222"/>
                    </a:cubicBezTo>
                    <a:cubicBezTo>
                      <a:pt x="308734" y="6222"/>
                      <a:pt x="251946" y="23567"/>
                      <a:pt x="187919" y="19871"/>
                    </a:cubicBezTo>
                    <a:cubicBezTo>
                      <a:pt x="123882" y="16166"/>
                      <a:pt x="87125" y="4203"/>
                      <a:pt x="61541" y="8194"/>
                    </a:cubicBezTo>
                    <a:cubicBezTo>
                      <a:pt x="35957" y="12156"/>
                      <a:pt x="0" y="10184"/>
                      <a:pt x="0" y="10184"/>
                    </a:cubicBezTo>
                    <a:lnTo>
                      <a:pt x="66570" y="1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4" name="任意多边形: 形状 923">
                <a:extLst>
                  <a:ext uri="{FF2B5EF4-FFF2-40B4-BE49-F238E27FC236}">
                    <a16:creationId xmlns:a16="http://schemas.microsoft.com/office/drawing/2014/main" id="{2CF8E86D-66F4-8E8C-75E3-206743CEE51A}"/>
                  </a:ext>
                </a:extLst>
              </p:cNvPr>
              <p:cNvSpPr/>
              <p:nvPr/>
            </p:nvSpPr>
            <p:spPr>
              <a:xfrm>
                <a:off x="5605124" y="841402"/>
                <a:ext cx="308724" cy="20372"/>
              </a:xfrm>
              <a:custGeom>
                <a:avLst/>
                <a:gdLst>
                  <a:gd name="connsiteX0" fmla="*/ 66570 w 308724"/>
                  <a:gd name="connsiteY0" fmla="*/ 1044 h 20372"/>
                  <a:gd name="connsiteX1" fmla="*/ 218865 w 308724"/>
                  <a:gd name="connsiteY1" fmla="*/ 11912 h 20372"/>
                  <a:gd name="connsiteX2" fmla="*/ 308724 w 308724"/>
                  <a:gd name="connsiteY2" fmla="*/ 6206 h 20372"/>
                  <a:gd name="connsiteX3" fmla="*/ 187909 w 308724"/>
                  <a:gd name="connsiteY3" fmla="*/ 19855 h 20372"/>
                  <a:gd name="connsiteX4" fmla="*/ 61541 w 308724"/>
                  <a:gd name="connsiteY4" fmla="*/ 8188 h 20372"/>
                  <a:gd name="connsiteX5" fmla="*/ 0 w 308724"/>
                  <a:gd name="connsiteY5" fmla="*/ 10197 h 20372"/>
                  <a:gd name="connsiteX6" fmla="*/ 66570 w 308724"/>
                  <a:gd name="connsiteY6" fmla="*/ 1044 h 2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724" h="20372">
                    <a:moveTo>
                      <a:pt x="66570" y="1044"/>
                    </a:moveTo>
                    <a:cubicBezTo>
                      <a:pt x="120901" y="-4795"/>
                      <a:pt x="153857" y="15950"/>
                      <a:pt x="218865" y="11912"/>
                    </a:cubicBezTo>
                    <a:cubicBezTo>
                      <a:pt x="283893" y="7863"/>
                      <a:pt x="308724" y="6206"/>
                      <a:pt x="308724" y="6206"/>
                    </a:cubicBezTo>
                    <a:cubicBezTo>
                      <a:pt x="308724" y="6206"/>
                      <a:pt x="251936" y="23551"/>
                      <a:pt x="187909" y="19855"/>
                    </a:cubicBezTo>
                    <a:cubicBezTo>
                      <a:pt x="123892" y="16150"/>
                      <a:pt x="87116" y="4215"/>
                      <a:pt x="61541" y="8188"/>
                    </a:cubicBezTo>
                    <a:cubicBezTo>
                      <a:pt x="35957" y="12140"/>
                      <a:pt x="0" y="10197"/>
                      <a:pt x="0" y="10197"/>
                    </a:cubicBezTo>
                    <a:lnTo>
                      <a:pt x="66570" y="10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25" name="图形 891">
              <a:extLst>
                <a:ext uri="{FF2B5EF4-FFF2-40B4-BE49-F238E27FC236}">
                  <a16:creationId xmlns:a16="http://schemas.microsoft.com/office/drawing/2014/main" id="{A2370624-6606-8A65-11C1-04B563C8769C}"/>
                </a:ext>
              </a:extLst>
            </p:cNvPr>
            <p:cNvGrpSpPr/>
            <p:nvPr/>
          </p:nvGrpSpPr>
          <p:grpSpPr>
            <a:xfrm>
              <a:off x="6243708" y="889367"/>
              <a:ext cx="1175956" cy="61049"/>
              <a:chOff x="6243708" y="889367"/>
              <a:chExt cx="1175956" cy="61049"/>
            </a:xfrm>
            <a:grpFill/>
          </p:grpSpPr>
          <p:sp>
            <p:nvSpPr>
              <p:cNvPr id="926" name="任意多边形: 形状 925">
                <a:extLst>
                  <a:ext uri="{FF2B5EF4-FFF2-40B4-BE49-F238E27FC236}">
                    <a16:creationId xmlns:a16="http://schemas.microsoft.com/office/drawing/2014/main" id="{F6AC7FC1-C77B-10E8-D030-81B8EA6D2804}"/>
                  </a:ext>
                </a:extLst>
              </p:cNvPr>
              <p:cNvSpPr/>
              <p:nvPr/>
            </p:nvSpPr>
            <p:spPr>
              <a:xfrm>
                <a:off x="6443933" y="889367"/>
                <a:ext cx="578493" cy="47194"/>
              </a:xfrm>
              <a:custGeom>
                <a:avLst/>
                <a:gdLst>
                  <a:gd name="connsiteX0" fmla="*/ 0 w 578493"/>
                  <a:gd name="connsiteY0" fmla="*/ 21325 h 47194"/>
                  <a:gd name="connsiteX1" fmla="*/ 157077 w 578493"/>
                  <a:gd name="connsiteY1" fmla="*/ 2799 h 47194"/>
                  <a:gd name="connsiteX2" fmla="*/ 392154 w 578493"/>
                  <a:gd name="connsiteY2" fmla="*/ 20458 h 47194"/>
                  <a:gd name="connsiteX3" fmla="*/ 574453 w 578493"/>
                  <a:gd name="connsiteY3" fmla="*/ 26221 h 47194"/>
                  <a:gd name="connsiteX4" fmla="*/ 416328 w 578493"/>
                  <a:gd name="connsiteY4" fmla="*/ 37879 h 47194"/>
                  <a:gd name="connsiteX5" fmla="*/ 245164 w 578493"/>
                  <a:gd name="connsiteY5" fmla="*/ 39337 h 47194"/>
                  <a:gd name="connsiteX6" fmla="*/ 63818 w 578493"/>
                  <a:gd name="connsiteY6" fmla="*/ 16105 h 47194"/>
                  <a:gd name="connsiteX7" fmla="*/ 0 w 578493"/>
                  <a:gd name="connsiteY7" fmla="*/ 21325 h 4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8493" h="47194">
                    <a:moveTo>
                      <a:pt x="0" y="21325"/>
                    </a:moveTo>
                    <a:cubicBezTo>
                      <a:pt x="4363" y="20458"/>
                      <a:pt x="90783" y="-9041"/>
                      <a:pt x="157077" y="2799"/>
                    </a:cubicBezTo>
                    <a:cubicBezTo>
                      <a:pt x="223390" y="14677"/>
                      <a:pt x="321593" y="36689"/>
                      <a:pt x="392154" y="20458"/>
                    </a:cubicBezTo>
                    <a:cubicBezTo>
                      <a:pt x="462744" y="4180"/>
                      <a:pt x="548335" y="26145"/>
                      <a:pt x="574453" y="26221"/>
                    </a:cubicBezTo>
                    <a:cubicBezTo>
                      <a:pt x="600551" y="26278"/>
                      <a:pt x="494662" y="30631"/>
                      <a:pt x="416328" y="37879"/>
                    </a:cubicBezTo>
                    <a:cubicBezTo>
                      <a:pt x="337995" y="45137"/>
                      <a:pt x="314782" y="53872"/>
                      <a:pt x="245164" y="39337"/>
                    </a:cubicBezTo>
                    <a:cubicBezTo>
                      <a:pt x="175517" y="24821"/>
                      <a:pt x="95736" y="8876"/>
                      <a:pt x="63818" y="16105"/>
                    </a:cubicBezTo>
                    <a:cubicBezTo>
                      <a:pt x="31909" y="23382"/>
                      <a:pt x="0" y="21325"/>
                      <a:pt x="0" y="213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7" name="任意多边形: 形状 926">
                <a:extLst>
                  <a:ext uri="{FF2B5EF4-FFF2-40B4-BE49-F238E27FC236}">
                    <a16:creationId xmlns:a16="http://schemas.microsoft.com/office/drawing/2014/main" id="{D831617E-6D66-A3C1-F18A-9344AFA66E45}"/>
                  </a:ext>
                </a:extLst>
              </p:cNvPr>
              <p:cNvSpPr/>
              <p:nvPr/>
            </p:nvSpPr>
            <p:spPr>
              <a:xfrm>
                <a:off x="6243708" y="922679"/>
                <a:ext cx="420033" cy="27738"/>
              </a:xfrm>
              <a:custGeom>
                <a:avLst/>
                <a:gdLst>
                  <a:gd name="connsiteX0" fmla="*/ 90573 w 420033"/>
                  <a:gd name="connsiteY0" fmla="*/ 1434 h 27738"/>
                  <a:gd name="connsiteX1" fmla="*/ 297780 w 420033"/>
                  <a:gd name="connsiteY1" fmla="*/ 16208 h 27738"/>
                  <a:gd name="connsiteX2" fmla="*/ 420034 w 420033"/>
                  <a:gd name="connsiteY2" fmla="*/ 8473 h 27738"/>
                  <a:gd name="connsiteX3" fmla="*/ 255670 w 420033"/>
                  <a:gd name="connsiteY3" fmla="*/ 27028 h 27738"/>
                  <a:gd name="connsiteX4" fmla="*/ 83744 w 420033"/>
                  <a:gd name="connsiteY4" fmla="*/ 11159 h 27738"/>
                  <a:gd name="connsiteX5" fmla="*/ 0 w 420033"/>
                  <a:gd name="connsiteY5" fmla="*/ 13874 h 27738"/>
                  <a:gd name="connsiteX6" fmla="*/ 90573 w 420033"/>
                  <a:gd name="connsiteY6" fmla="*/ 1434 h 27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0033" h="27738">
                    <a:moveTo>
                      <a:pt x="90573" y="1434"/>
                    </a:moveTo>
                    <a:cubicBezTo>
                      <a:pt x="164487" y="-6557"/>
                      <a:pt x="209331" y="21704"/>
                      <a:pt x="297780" y="16208"/>
                    </a:cubicBezTo>
                    <a:cubicBezTo>
                      <a:pt x="386239" y="10712"/>
                      <a:pt x="420034" y="8473"/>
                      <a:pt x="420034" y="8473"/>
                    </a:cubicBezTo>
                    <a:cubicBezTo>
                      <a:pt x="420034" y="8473"/>
                      <a:pt x="342757" y="32086"/>
                      <a:pt x="255670" y="27028"/>
                    </a:cubicBezTo>
                    <a:cubicBezTo>
                      <a:pt x="168554" y="22018"/>
                      <a:pt x="118539" y="5730"/>
                      <a:pt x="83744" y="11159"/>
                    </a:cubicBezTo>
                    <a:cubicBezTo>
                      <a:pt x="48939" y="16532"/>
                      <a:pt x="0" y="13874"/>
                      <a:pt x="0" y="13874"/>
                    </a:cubicBezTo>
                    <a:lnTo>
                      <a:pt x="90573" y="143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8" name="任意多边形: 形状 927">
                <a:extLst>
                  <a:ext uri="{FF2B5EF4-FFF2-40B4-BE49-F238E27FC236}">
                    <a16:creationId xmlns:a16="http://schemas.microsoft.com/office/drawing/2014/main" id="{3225F9CA-6D85-C267-7483-5D4A5D087F98}"/>
                  </a:ext>
                </a:extLst>
              </p:cNvPr>
              <p:cNvSpPr/>
              <p:nvPr/>
            </p:nvSpPr>
            <p:spPr>
              <a:xfrm>
                <a:off x="6999650" y="908822"/>
                <a:ext cx="420014" cy="27721"/>
              </a:xfrm>
              <a:custGeom>
                <a:avLst/>
                <a:gdLst>
                  <a:gd name="connsiteX0" fmla="*/ 90554 w 420014"/>
                  <a:gd name="connsiteY0" fmla="*/ 1422 h 27721"/>
                  <a:gd name="connsiteX1" fmla="*/ 297761 w 420014"/>
                  <a:gd name="connsiteY1" fmla="*/ 16205 h 27721"/>
                  <a:gd name="connsiteX2" fmla="*/ 420014 w 420014"/>
                  <a:gd name="connsiteY2" fmla="*/ 8452 h 27721"/>
                  <a:gd name="connsiteX3" fmla="*/ 255641 w 420014"/>
                  <a:gd name="connsiteY3" fmla="*/ 27016 h 27721"/>
                  <a:gd name="connsiteX4" fmla="*/ 83715 w 420014"/>
                  <a:gd name="connsiteY4" fmla="*/ 11157 h 27721"/>
                  <a:gd name="connsiteX5" fmla="*/ 0 w 420014"/>
                  <a:gd name="connsiteY5" fmla="*/ 13891 h 27721"/>
                  <a:gd name="connsiteX6" fmla="*/ 90554 w 420014"/>
                  <a:gd name="connsiteY6" fmla="*/ 1422 h 27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0014" h="27721">
                    <a:moveTo>
                      <a:pt x="90554" y="1422"/>
                    </a:moveTo>
                    <a:cubicBezTo>
                      <a:pt x="164477" y="-6531"/>
                      <a:pt x="209312" y="21711"/>
                      <a:pt x="297761" y="16205"/>
                    </a:cubicBezTo>
                    <a:cubicBezTo>
                      <a:pt x="386229" y="10709"/>
                      <a:pt x="420014" y="8452"/>
                      <a:pt x="420014" y="8452"/>
                    </a:cubicBezTo>
                    <a:cubicBezTo>
                      <a:pt x="420014" y="8452"/>
                      <a:pt x="342757" y="32055"/>
                      <a:pt x="255641" y="27016"/>
                    </a:cubicBezTo>
                    <a:cubicBezTo>
                      <a:pt x="168545" y="22006"/>
                      <a:pt x="118520" y="5747"/>
                      <a:pt x="83715" y="11157"/>
                    </a:cubicBezTo>
                    <a:cubicBezTo>
                      <a:pt x="48911" y="16520"/>
                      <a:pt x="0" y="13891"/>
                      <a:pt x="0" y="13891"/>
                    </a:cubicBezTo>
                    <a:lnTo>
                      <a:pt x="90554" y="14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29" name="图形 891">
              <a:extLst>
                <a:ext uri="{FF2B5EF4-FFF2-40B4-BE49-F238E27FC236}">
                  <a16:creationId xmlns:a16="http://schemas.microsoft.com/office/drawing/2014/main" id="{F63CAF05-1249-0007-9829-EF088559C9AE}"/>
                </a:ext>
              </a:extLst>
            </p:cNvPr>
            <p:cNvGrpSpPr/>
            <p:nvPr/>
          </p:nvGrpSpPr>
          <p:grpSpPr>
            <a:xfrm>
              <a:off x="6406214" y="800617"/>
              <a:ext cx="778720" cy="88761"/>
              <a:chOff x="6406214" y="800617"/>
              <a:chExt cx="778720" cy="88761"/>
            </a:xfrm>
            <a:grpFill/>
          </p:grpSpPr>
          <p:sp>
            <p:nvSpPr>
              <p:cNvPr id="930" name="任意多边形: 形状 929">
                <a:extLst>
                  <a:ext uri="{FF2B5EF4-FFF2-40B4-BE49-F238E27FC236}">
                    <a16:creationId xmlns:a16="http://schemas.microsoft.com/office/drawing/2014/main" id="{562FF239-6BD7-52AD-4BA4-3DB2549ACD04}"/>
                  </a:ext>
                </a:extLst>
              </p:cNvPr>
              <p:cNvSpPr/>
              <p:nvPr/>
            </p:nvSpPr>
            <p:spPr>
              <a:xfrm>
                <a:off x="6606449" y="800617"/>
                <a:ext cx="578486" cy="47191"/>
              </a:xfrm>
              <a:custGeom>
                <a:avLst/>
                <a:gdLst>
                  <a:gd name="connsiteX0" fmla="*/ 0 w 578486"/>
                  <a:gd name="connsiteY0" fmla="*/ 21312 h 47191"/>
                  <a:gd name="connsiteX1" fmla="*/ 157077 w 578486"/>
                  <a:gd name="connsiteY1" fmla="*/ 2805 h 47191"/>
                  <a:gd name="connsiteX2" fmla="*/ 392144 w 578486"/>
                  <a:gd name="connsiteY2" fmla="*/ 20445 h 47191"/>
                  <a:gd name="connsiteX3" fmla="*/ 574443 w 578486"/>
                  <a:gd name="connsiteY3" fmla="*/ 26217 h 47191"/>
                  <a:gd name="connsiteX4" fmla="*/ 416328 w 578486"/>
                  <a:gd name="connsiteY4" fmla="*/ 37886 h 47191"/>
                  <a:gd name="connsiteX5" fmla="*/ 245155 w 578486"/>
                  <a:gd name="connsiteY5" fmla="*/ 39343 h 47191"/>
                  <a:gd name="connsiteX6" fmla="*/ 63817 w 578486"/>
                  <a:gd name="connsiteY6" fmla="*/ 16092 h 47191"/>
                  <a:gd name="connsiteX7" fmla="*/ 0 w 578486"/>
                  <a:gd name="connsiteY7" fmla="*/ 21312 h 47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8486" h="47191">
                    <a:moveTo>
                      <a:pt x="0" y="21312"/>
                    </a:moveTo>
                    <a:cubicBezTo>
                      <a:pt x="4353" y="20474"/>
                      <a:pt x="90783" y="-9054"/>
                      <a:pt x="157077" y="2805"/>
                    </a:cubicBezTo>
                    <a:cubicBezTo>
                      <a:pt x="223390" y="14673"/>
                      <a:pt x="321583" y="36695"/>
                      <a:pt x="392144" y="20445"/>
                    </a:cubicBezTo>
                    <a:cubicBezTo>
                      <a:pt x="462744" y="4186"/>
                      <a:pt x="548335" y="26160"/>
                      <a:pt x="574443" y="26217"/>
                    </a:cubicBezTo>
                    <a:cubicBezTo>
                      <a:pt x="600551" y="26265"/>
                      <a:pt x="494662" y="30618"/>
                      <a:pt x="416328" y="37886"/>
                    </a:cubicBezTo>
                    <a:cubicBezTo>
                      <a:pt x="337985" y="45144"/>
                      <a:pt x="314782" y="53859"/>
                      <a:pt x="245155" y="39343"/>
                    </a:cubicBezTo>
                    <a:cubicBezTo>
                      <a:pt x="175508" y="24817"/>
                      <a:pt x="95736" y="8882"/>
                      <a:pt x="63817" y="16092"/>
                    </a:cubicBezTo>
                    <a:cubicBezTo>
                      <a:pt x="31909" y="23388"/>
                      <a:pt x="0" y="21312"/>
                      <a:pt x="0" y="2131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1" name="任意多边形: 形状 930">
                <a:extLst>
                  <a:ext uri="{FF2B5EF4-FFF2-40B4-BE49-F238E27FC236}">
                    <a16:creationId xmlns:a16="http://schemas.microsoft.com/office/drawing/2014/main" id="{122EB9C8-5596-A068-59CB-851FBCCEE4DD}"/>
                  </a:ext>
                </a:extLst>
              </p:cNvPr>
              <p:cNvSpPr/>
              <p:nvPr/>
            </p:nvSpPr>
            <p:spPr>
              <a:xfrm>
                <a:off x="6406214" y="833912"/>
                <a:ext cx="420042" cy="27746"/>
              </a:xfrm>
              <a:custGeom>
                <a:avLst/>
                <a:gdLst>
                  <a:gd name="connsiteX0" fmla="*/ 90583 w 420042"/>
                  <a:gd name="connsiteY0" fmla="*/ 1428 h 27746"/>
                  <a:gd name="connsiteX1" fmla="*/ 297790 w 420042"/>
                  <a:gd name="connsiteY1" fmla="*/ 16202 h 27746"/>
                  <a:gd name="connsiteX2" fmla="*/ 420043 w 420042"/>
                  <a:gd name="connsiteY2" fmla="*/ 8477 h 27746"/>
                  <a:gd name="connsiteX3" fmla="*/ 255670 w 420042"/>
                  <a:gd name="connsiteY3" fmla="*/ 27041 h 27746"/>
                  <a:gd name="connsiteX4" fmla="*/ 83744 w 420042"/>
                  <a:gd name="connsiteY4" fmla="*/ 11163 h 27746"/>
                  <a:gd name="connsiteX5" fmla="*/ 0 w 420042"/>
                  <a:gd name="connsiteY5" fmla="*/ 13868 h 27746"/>
                  <a:gd name="connsiteX6" fmla="*/ 90583 w 420042"/>
                  <a:gd name="connsiteY6" fmla="*/ 1428 h 27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0042" h="27746">
                    <a:moveTo>
                      <a:pt x="90583" y="1428"/>
                    </a:moveTo>
                    <a:cubicBezTo>
                      <a:pt x="164506" y="-6544"/>
                      <a:pt x="209340" y="21707"/>
                      <a:pt x="297790" y="16202"/>
                    </a:cubicBezTo>
                    <a:cubicBezTo>
                      <a:pt x="386258" y="10725"/>
                      <a:pt x="420043" y="8477"/>
                      <a:pt x="420043" y="8477"/>
                    </a:cubicBezTo>
                    <a:cubicBezTo>
                      <a:pt x="420043" y="8477"/>
                      <a:pt x="342767" y="32080"/>
                      <a:pt x="255670" y="27041"/>
                    </a:cubicBezTo>
                    <a:cubicBezTo>
                      <a:pt x="168554" y="22012"/>
                      <a:pt x="118548" y="5734"/>
                      <a:pt x="83744" y="11163"/>
                    </a:cubicBezTo>
                    <a:cubicBezTo>
                      <a:pt x="48949" y="16535"/>
                      <a:pt x="0" y="13868"/>
                      <a:pt x="0" y="13868"/>
                    </a:cubicBezTo>
                    <a:lnTo>
                      <a:pt x="90583" y="142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2" name="任意多边形: 形状 931">
                <a:extLst>
                  <a:ext uri="{FF2B5EF4-FFF2-40B4-BE49-F238E27FC236}">
                    <a16:creationId xmlns:a16="http://schemas.microsoft.com/office/drawing/2014/main" id="{2A28DC19-E4AF-7005-840C-F5C3B917D0DA}"/>
                  </a:ext>
                </a:extLst>
              </p:cNvPr>
              <p:cNvSpPr/>
              <p:nvPr/>
            </p:nvSpPr>
            <p:spPr>
              <a:xfrm>
                <a:off x="6742152" y="861663"/>
                <a:ext cx="420014" cy="27715"/>
              </a:xfrm>
              <a:custGeom>
                <a:avLst/>
                <a:gdLst>
                  <a:gd name="connsiteX0" fmla="*/ 90554 w 420014"/>
                  <a:gd name="connsiteY0" fmla="*/ 1423 h 27715"/>
                  <a:gd name="connsiteX1" fmla="*/ 297761 w 420014"/>
                  <a:gd name="connsiteY1" fmla="*/ 16187 h 27715"/>
                  <a:gd name="connsiteX2" fmla="*/ 420014 w 420014"/>
                  <a:gd name="connsiteY2" fmla="*/ 8453 h 27715"/>
                  <a:gd name="connsiteX3" fmla="*/ 255651 w 420014"/>
                  <a:gd name="connsiteY3" fmla="*/ 27008 h 27715"/>
                  <a:gd name="connsiteX4" fmla="*/ 83725 w 420014"/>
                  <a:gd name="connsiteY4" fmla="*/ 11139 h 27715"/>
                  <a:gd name="connsiteX5" fmla="*/ 0 w 420014"/>
                  <a:gd name="connsiteY5" fmla="*/ 13863 h 27715"/>
                  <a:gd name="connsiteX6" fmla="*/ 90554 w 420014"/>
                  <a:gd name="connsiteY6" fmla="*/ 1423 h 27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0014" h="27715">
                    <a:moveTo>
                      <a:pt x="90554" y="1423"/>
                    </a:moveTo>
                    <a:cubicBezTo>
                      <a:pt x="164468" y="-6530"/>
                      <a:pt x="209312" y="21692"/>
                      <a:pt x="297761" y="16187"/>
                    </a:cubicBezTo>
                    <a:cubicBezTo>
                      <a:pt x="386229" y="10701"/>
                      <a:pt x="420014" y="8453"/>
                      <a:pt x="420014" y="8453"/>
                    </a:cubicBezTo>
                    <a:cubicBezTo>
                      <a:pt x="420014" y="8453"/>
                      <a:pt x="342757" y="32056"/>
                      <a:pt x="255651" y="27008"/>
                    </a:cubicBezTo>
                    <a:cubicBezTo>
                      <a:pt x="168545" y="21978"/>
                      <a:pt x="118529" y="5719"/>
                      <a:pt x="83725" y="11139"/>
                    </a:cubicBezTo>
                    <a:cubicBezTo>
                      <a:pt x="48920" y="16520"/>
                      <a:pt x="0" y="13863"/>
                      <a:pt x="0" y="13863"/>
                    </a:cubicBezTo>
                    <a:lnTo>
                      <a:pt x="90554" y="142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33" name="图形 891">
              <a:extLst>
                <a:ext uri="{FF2B5EF4-FFF2-40B4-BE49-F238E27FC236}">
                  <a16:creationId xmlns:a16="http://schemas.microsoft.com/office/drawing/2014/main" id="{13A217D9-4F23-6B5B-1963-CBEA50F06AD5}"/>
                </a:ext>
              </a:extLst>
            </p:cNvPr>
            <p:cNvGrpSpPr/>
            <p:nvPr/>
          </p:nvGrpSpPr>
          <p:grpSpPr>
            <a:xfrm>
              <a:off x="7112521" y="797812"/>
              <a:ext cx="778718" cy="88756"/>
              <a:chOff x="7112521" y="797812"/>
              <a:chExt cx="778718" cy="88756"/>
            </a:xfrm>
            <a:grpFill/>
          </p:grpSpPr>
          <p:sp>
            <p:nvSpPr>
              <p:cNvPr id="934" name="任意多边形: 形状 933">
                <a:extLst>
                  <a:ext uri="{FF2B5EF4-FFF2-40B4-BE49-F238E27FC236}">
                    <a16:creationId xmlns:a16="http://schemas.microsoft.com/office/drawing/2014/main" id="{BAA63971-C810-5F0B-46ED-FC2ACD0FCBB1}"/>
                  </a:ext>
                </a:extLst>
              </p:cNvPr>
              <p:cNvSpPr/>
              <p:nvPr/>
            </p:nvSpPr>
            <p:spPr>
              <a:xfrm>
                <a:off x="7312747" y="797812"/>
                <a:ext cx="578493" cy="47182"/>
              </a:xfrm>
              <a:custGeom>
                <a:avLst/>
                <a:gdLst>
                  <a:gd name="connsiteX0" fmla="*/ 0 w 578493"/>
                  <a:gd name="connsiteY0" fmla="*/ 21307 h 47182"/>
                  <a:gd name="connsiteX1" fmla="*/ 157086 w 578493"/>
                  <a:gd name="connsiteY1" fmla="*/ 2809 h 47182"/>
                  <a:gd name="connsiteX2" fmla="*/ 392154 w 578493"/>
                  <a:gd name="connsiteY2" fmla="*/ 20459 h 47182"/>
                  <a:gd name="connsiteX3" fmla="*/ 574453 w 578493"/>
                  <a:gd name="connsiteY3" fmla="*/ 26231 h 47182"/>
                  <a:gd name="connsiteX4" fmla="*/ 416338 w 578493"/>
                  <a:gd name="connsiteY4" fmla="*/ 37880 h 47182"/>
                  <a:gd name="connsiteX5" fmla="*/ 245164 w 578493"/>
                  <a:gd name="connsiteY5" fmla="*/ 39318 h 47182"/>
                  <a:gd name="connsiteX6" fmla="*/ 63817 w 578493"/>
                  <a:gd name="connsiteY6" fmla="*/ 16106 h 47182"/>
                  <a:gd name="connsiteX7" fmla="*/ 0 w 578493"/>
                  <a:gd name="connsiteY7" fmla="*/ 21307 h 47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8493" h="47182">
                    <a:moveTo>
                      <a:pt x="0" y="21307"/>
                    </a:moveTo>
                    <a:cubicBezTo>
                      <a:pt x="4353" y="20468"/>
                      <a:pt x="90783" y="-9059"/>
                      <a:pt x="157086" y="2809"/>
                    </a:cubicBezTo>
                    <a:cubicBezTo>
                      <a:pt x="223399" y="14667"/>
                      <a:pt x="321593" y="36689"/>
                      <a:pt x="392154" y="20459"/>
                    </a:cubicBezTo>
                    <a:cubicBezTo>
                      <a:pt x="462753" y="4181"/>
                      <a:pt x="548335" y="26155"/>
                      <a:pt x="574453" y="26231"/>
                    </a:cubicBezTo>
                    <a:cubicBezTo>
                      <a:pt x="600551" y="26279"/>
                      <a:pt x="494662" y="30612"/>
                      <a:pt x="416338" y="37880"/>
                    </a:cubicBezTo>
                    <a:cubicBezTo>
                      <a:pt x="338004" y="45138"/>
                      <a:pt x="314782" y="53853"/>
                      <a:pt x="245164" y="39318"/>
                    </a:cubicBezTo>
                    <a:cubicBezTo>
                      <a:pt x="175517" y="24812"/>
                      <a:pt x="95745" y="8857"/>
                      <a:pt x="63817" y="16106"/>
                    </a:cubicBezTo>
                    <a:cubicBezTo>
                      <a:pt x="31918" y="23383"/>
                      <a:pt x="0" y="21307"/>
                      <a:pt x="0" y="2130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5" name="任意多边形: 形状 934">
                <a:extLst>
                  <a:ext uri="{FF2B5EF4-FFF2-40B4-BE49-F238E27FC236}">
                    <a16:creationId xmlns:a16="http://schemas.microsoft.com/office/drawing/2014/main" id="{7CF1A4D1-45E7-A3F7-6E9D-FC18EC5FAD9E}"/>
                  </a:ext>
                </a:extLst>
              </p:cNvPr>
              <p:cNvSpPr/>
              <p:nvPr/>
            </p:nvSpPr>
            <p:spPr>
              <a:xfrm>
                <a:off x="7112521" y="831120"/>
                <a:ext cx="420024" cy="27728"/>
              </a:xfrm>
              <a:custGeom>
                <a:avLst/>
                <a:gdLst>
                  <a:gd name="connsiteX0" fmla="*/ 90583 w 420024"/>
                  <a:gd name="connsiteY0" fmla="*/ 1429 h 27728"/>
                  <a:gd name="connsiteX1" fmla="*/ 297771 w 420024"/>
                  <a:gd name="connsiteY1" fmla="*/ 16183 h 27728"/>
                  <a:gd name="connsiteX2" fmla="*/ 420024 w 420024"/>
                  <a:gd name="connsiteY2" fmla="*/ 8458 h 27728"/>
                  <a:gd name="connsiteX3" fmla="*/ 255661 w 420024"/>
                  <a:gd name="connsiteY3" fmla="*/ 27023 h 27728"/>
                  <a:gd name="connsiteX4" fmla="*/ 83734 w 420024"/>
                  <a:gd name="connsiteY4" fmla="*/ 11145 h 27728"/>
                  <a:gd name="connsiteX5" fmla="*/ 0 w 420024"/>
                  <a:gd name="connsiteY5" fmla="*/ 13850 h 27728"/>
                  <a:gd name="connsiteX6" fmla="*/ 90583 w 420024"/>
                  <a:gd name="connsiteY6" fmla="*/ 1429 h 27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0024" h="27728">
                    <a:moveTo>
                      <a:pt x="90583" y="1429"/>
                    </a:moveTo>
                    <a:cubicBezTo>
                      <a:pt x="164497" y="-6543"/>
                      <a:pt x="209331" y="21689"/>
                      <a:pt x="297771" y="16183"/>
                    </a:cubicBezTo>
                    <a:cubicBezTo>
                      <a:pt x="386239" y="10716"/>
                      <a:pt x="420024" y="8458"/>
                      <a:pt x="420024" y="8458"/>
                    </a:cubicBezTo>
                    <a:cubicBezTo>
                      <a:pt x="420024" y="8458"/>
                      <a:pt x="342757" y="32061"/>
                      <a:pt x="255661" y="27023"/>
                    </a:cubicBezTo>
                    <a:cubicBezTo>
                      <a:pt x="168545" y="21984"/>
                      <a:pt x="118529" y="5715"/>
                      <a:pt x="83734" y="11145"/>
                    </a:cubicBezTo>
                    <a:cubicBezTo>
                      <a:pt x="48930" y="16526"/>
                      <a:pt x="0" y="13850"/>
                      <a:pt x="0" y="13850"/>
                    </a:cubicBezTo>
                    <a:lnTo>
                      <a:pt x="90583" y="142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6" name="任意多边形: 形状 935">
                <a:extLst>
                  <a:ext uri="{FF2B5EF4-FFF2-40B4-BE49-F238E27FC236}">
                    <a16:creationId xmlns:a16="http://schemas.microsoft.com/office/drawing/2014/main" id="{B8BC35C5-9251-90B5-3A42-344BD01DCD42}"/>
                  </a:ext>
                </a:extLst>
              </p:cNvPr>
              <p:cNvSpPr/>
              <p:nvPr/>
            </p:nvSpPr>
            <p:spPr>
              <a:xfrm>
                <a:off x="7448440" y="858853"/>
                <a:ext cx="420014" cy="27715"/>
              </a:xfrm>
              <a:custGeom>
                <a:avLst/>
                <a:gdLst>
                  <a:gd name="connsiteX0" fmla="*/ 90564 w 420014"/>
                  <a:gd name="connsiteY0" fmla="*/ 1423 h 27715"/>
                  <a:gd name="connsiteX1" fmla="*/ 297761 w 420014"/>
                  <a:gd name="connsiteY1" fmla="*/ 16206 h 27715"/>
                  <a:gd name="connsiteX2" fmla="*/ 420014 w 420014"/>
                  <a:gd name="connsiteY2" fmla="*/ 8452 h 27715"/>
                  <a:gd name="connsiteX3" fmla="*/ 255651 w 420014"/>
                  <a:gd name="connsiteY3" fmla="*/ 27007 h 27715"/>
                  <a:gd name="connsiteX4" fmla="*/ 83725 w 420014"/>
                  <a:gd name="connsiteY4" fmla="*/ 11139 h 27715"/>
                  <a:gd name="connsiteX5" fmla="*/ 0 w 420014"/>
                  <a:gd name="connsiteY5" fmla="*/ 13872 h 27715"/>
                  <a:gd name="connsiteX6" fmla="*/ 90564 w 420014"/>
                  <a:gd name="connsiteY6" fmla="*/ 1423 h 27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0014" h="27715">
                    <a:moveTo>
                      <a:pt x="90564" y="1423"/>
                    </a:moveTo>
                    <a:cubicBezTo>
                      <a:pt x="164478" y="-6530"/>
                      <a:pt x="209312" y="21702"/>
                      <a:pt x="297761" y="16206"/>
                    </a:cubicBezTo>
                    <a:cubicBezTo>
                      <a:pt x="386229" y="10700"/>
                      <a:pt x="420014" y="8452"/>
                      <a:pt x="420014" y="8452"/>
                    </a:cubicBezTo>
                    <a:cubicBezTo>
                      <a:pt x="420014" y="8452"/>
                      <a:pt x="342757" y="32055"/>
                      <a:pt x="255651" y="27007"/>
                    </a:cubicBezTo>
                    <a:cubicBezTo>
                      <a:pt x="168555" y="21978"/>
                      <a:pt x="118529" y="5738"/>
                      <a:pt x="83725" y="11139"/>
                    </a:cubicBezTo>
                    <a:cubicBezTo>
                      <a:pt x="48921" y="16520"/>
                      <a:pt x="0" y="13872"/>
                      <a:pt x="0" y="13872"/>
                    </a:cubicBezTo>
                    <a:lnTo>
                      <a:pt x="90564" y="142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37" name="图形 891">
              <a:extLst>
                <a:ext uri="{FF2B5EF4-FFF2-40B4-BE49-F238E27FC236}">
                  <a16:creationId xmlns:a16="http://schemas.microsoft.com/office/drawing/2014/main" id="{CCA0D568-59D6-6D50-5DB6-DCD7503D024E}"/>
                </a:ext>
              </a:extLst>
            </p:cNvPr>
            <p:cNvGrpSpPr/>
            <p:nvPr/>
          </p:nvGrpSpPr>
          <p:grpSpPr>
            <a:xfrm>
              <a:off x="2895899" y="1409334"/>
              <a:ext cx="2021704" cy="230476"/>
              <a:chOff x="2895899" y="1409334"/>
              <a:chExt cx="2021704" cy="230476"/>
            </a:xfrm>
            <a:grpFill/>
          </p:grpSpPr>
          <p:sp>
            <p:nvSpPr>
              <p:cNvPr id="938" name="任意多边形: 形状 937">
                <a:extLst>
                  <a:ext uri="{FF2B5EF4-FFF2-40B4-BE49-F238E27FC236}">
                    <a16:creationId xmlns:a16="http://schemas.microsoft.com/office/drawing/2014/main" id="{C81BEFD2-A2FB-0C48-AC79-9432AA97A9D1}"/>
                  </a:ext>
                </a:extLst>
              </p:cNvPr>
              <p:cNvSpPr/>
              <p:nvPr/>
            </p:nvSpPr>
            <p:spPr>
              <a:xfrm>
                <a:off x="3415717" y="1409334"/>
                <a:ext cx="1501887" cy="122487"/>
              </a:xfrm>
              <a:custGeom>
                <a:avLst/>
                <a:gdLst>
                  <a:gd name="connsiteX0" fmla="*/ 0 w 1501887"/>
                  <a:gd name="connsiteY0" fmla="*/ 55370 h 122487"/>
                  <a:gd name="connsiteX1" fmla="*/ 407832 w 1501887"/>
                  <a:gd name="connsiteY1" fmla="*/ 7288 h 122487"/>
                  <a:gd name="connsiteX2" fmla="*/ 1018127 w 1501887"/>
                  <a:gd name="connsiteY2" fmla="*/ 53084 h 122487"/>
                  <a:gd name="connsiteX3" fmla="*/ 1491387 w 1501887"/>
                  <a:gd name="connsiteY3" fmla="*/ 68067 h 122487"/>
                  <a:gd name="connsiteX4" fmla="*/ 1080888 w 1501887"/>
                  <a:gd name="connsiteY4" fmla="*/ 98356 h 122487"/>
                  <a:gd name="connsiteX5" fmla="*/ 636480 w 1501887"/>
                  <a:gd name="connsiteY5" fmla="*/ 102119 h 122487"/>
                  <a:gd name="connsiteX6" fmla="*/ 165706 w 1501887"/>
                  <a:gd name="connsiteY6" fmla="*/ 41863 h 122487"/>
                  <a:gd name="connsiteX7" fmla="*/ 0 w 1501887"/>
                  <a:gd name="connsiteY7" fmla="*/ 55370 h 122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01887" h="122487">
                    <a:moveTo>
                      <a:pt x="0" y="55370"/>
                    </a:moveTo>
                    <a:cubicBezTo>
                      <a:pt x="11306" y="53160"/>
                      <a:pt x="235677" y="-23516"/>
                      <a:pt x="407832" y="7288"/>
                    </a:cubicBezTo>
                    <a:cubicBezTo>
                      <a:pt x="579987" y="38082"/>
                      <a:pt x="834885" y="95270"/>
                      <a:pt x="1018127" y="53084"/>
                    </a:cubicBezTo>
                    <a:cubicBezTo>
                      <a:pt x="1201369" y="10888"/>
                      <a:pt x="1423588" y="67895"/>
                      <a:pt x="1491387" y="68067"/>
                    </a:cubicBezTo>
                    <a:cubicBezTo>
                      <a:pt x="1559185" y="68219"/>
                      <a:pt x="1284246" y="79506"/>
                      <a:pt x="1080888" y="98356"/>
                    </a:cubicBezTo>
                    <a:cubicBezTo>
                      <a:pt x="877510" y="117197"/>
                      <a:pt x="817264" y="139771"/>
                      <a:pt x="636480" y="102119"/>
                    </a:cubicBezTo>
                    <a:cubicBezTo>
                      <a:pt x="455705" y="64466"/>
                      <a:pt x="248564" y="23013"/>
                      <a:pt x="165706" y="41863"/>
                    </a:cubicBezTo>
                    <a:cubicBezTo>
                      <a:pt x="82868" y="60694"/>
                      <a:pt x="0" y="55370"/>
                      <a:pt x="0" y="5537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9" name="任意多边形: 形状 938">
                <a:extLst>
                  <a:ext uri="{FF2B5EF4-FFF2-40B4-BE49-F238E27FC236}">
                    <a16:creationId xmlns:a16="http://schemas.microsoft.com/office/drawing/2014/main" id="{8E83E10C-8A8E-1624-0531-AB34F6960C1A}"/>
                  </a:ext>
                </a:extLst>
              </p:cNvPr>
              <p:cNvSpPr/>
              <p:nvPr/>
            </p:nvSpPr>
            <p:spPr>
              <a:xfrm>
                <a:off x="2895899" y="1495816"/>
                <a:ext cx="1090488" cy="72002"/>
              </a:xfrm>
              <a:custGeom>
                <a:avLst/>
                <a:gdLst>
                  <a:gd name="connsiteX0" fmla="*/ 235153 w 1090488"/>
                  <a:gd name="connsiteY0" fmla="*/ 3702 h 72002"/>
                  <a:gd name="connsiteX1" fmla="*/ 773106 w 1090488"/>
                  <a:gd name="connsiteY1" fmla="*/ 42078 h 72002"/>
                  <a:gd name="connsiteX2" fmla="*/ 1090489 w 1090488"/>
                  <a:gd name="connsiteY2" fmla="*/ 21971 h 72002"/>
                  <a:gd name="connsiteX3" fmla="*/ 663759 w 1090488"/>
                  <a:gd name="connsiteY3" fmla="*/ 70167 h 72002"/>
                  <a:gd name="connsiteX4" fmla="*/ 217399 w 1090488"/>
                  <a:gd name="connsiteY4" fmla="*/ 28953 h 72002"/>
                  <a:gd name="connsiteX5" fmla="*/ 0 w 1090488"/>
                  <a:gd name="connsiteY5" fmla="*/ 36011 h 72002"/>
                  <a:gd name="connsiteX6" fmla="*/ 235153 w 1090488"/>
                  <a:gd name="connsiteY6" fmla="*/ 3702 h 7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0488" h="72002">
                    <a:moveTo>
                      <a:pt x="235153" y="3702"/>
                    </a:moveTo>
                    <a:cubicBezTo>
                      <a:pt x="427053" y="-16977"/>
                      <a:pt x="543439" y="56366"/>
                      <a:pt x="773106" y="42078"/>
                    </a:cubicBezTo>
                    <a:cubicBezTo>
                      <a:pt x="1002763" y="27791"/>
                      <a:pt x="1090489" y="21971"/>
                      <a:pt x="1090489" y="21971"/>
                    </a:cubicBezTo>
                    <a:cubicBezTo>
                      <a:pt x="1090489" y="21971"/>
                      <a:pt x="889902" y="83264"/>
                      <a:pt x="663759" y="70167"/>
                    </a:cubicBezTo>
                    <a:cubicBezTo>
                      <a:pt x="437617" y="57071"/>
                      <a:pt x="307734" y="14941"/>
                      <a:pt x="217399" y="28953"/>
                    </a:cubicBezTo>
                    <a:cubicBezTo>
                      <a:pt x="127054" y="42945"/>
                      <a:pt x="0" y="36011"/>
                      <a:pt x="0" y="36011"/>
                    </a:cubicBezTo>
                    <a:lnTo>
                      <a:pt x="235153" y="370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0" name="任意多边形: 形状 939">
                <a:extLst>
                  <a:ext uri="{FF2B5EF4-FFF2-40B4-BE49-F238E27FC236}">
                    <a16:creationId xmlns:a16="http://schemas.microsoft.com/office/drawing/2014/main" id="{1FCBCE7C-2753-424C-7ECC-32B85CAC56B1}"/>
                  </a:ext>
                </a:extLst>
              </p:cNvPr>
              <p:cNvSpPr/>
              <p:nvPr/>
            </p:nvSpPr>
            <p:spPr>
              <a:xfrm>
                <a:off x="3767989" y="1567822"/>
                <a:ext cx="1090498" cy="71988"/>
              </a:xfrm>
              <a:custGeom>
                <a:avLst/>
                <a:gdLst>
                  <a:gd name="connsiteX0" fmla="*/ 235153 w 1090498"/>
                  <a:gd name="connsiteY0" fmla="*/ 3705 h 71988"/>
                  <a:gd name="connsiteX1" fmla="*/ 773106 w 1090498"/>
                  <a:gd name="connsiteY1" fmla="*/ 42081 h 71988"/>
                  <a:gd name="connsiteX2" fmla="*/ 1090498 w 1090498"/>
                  <a:gd name="connsiteY2" fmla="*/ 21955 h 71988"/>
                  <a:gd name="connsiteX3" fmla="*/ 663759 w 1090498"/>
                  <a:gd name="connsiteY3" fmla="*/ 70151 h 71988"/>
                  <a:gd name="connsiteX4" fmla="*/ 217389 w 1090498"/>
                  <a:gd name="connsiteY4" fmla="*/ 28937 h 71988"/>
                  <a:gd name="connsiteX5" fmla="*/ 0 w 1090498"/>
                  <a:gd name="connsiteY5" fmla="*/ 36004 h 71988"/>
                  <a:gd name="connsiteX6" fmla="*/ 235153 w 1090498"/>
                  <a:gd name="connsiteY6" fmla="*/ 3705 h 71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0498" h="71988">
                    <a:moveTo>
                      <a:pt x="235153" y="3705"/>
                    </a:moveTo>
                    <a:cubicBezTo>
                      <a:pt x="427053" y="-16983"/>
                      <a:pt x="543439" y="56369"/>
                      <a:pt x="773106" y="42081"/>
                    </a:cubicBezTo>
                    <a:cubicBezTo>
                      <a:pt x="1002763" y="27794"/>
                      <a:pt x="1090498" y="21955"/>
                      <a:pt x="1090498" y="21955"/>
                    </a:cubicBezTo>
                    <a:cubicBezTo>
                      <a:pt x="1090498" y="21955"/>
                      <a:pt x="889911" y="83258"/>
                      <a:pt x="663759" y="70151"/>
                    </a:cubicBezTo>
                    <a:cubicBezTo>
                      <a:pt x="437607" y="57054"/>
                      <a:pt x="307734" y="14935"/>
                      <a:pt x="217389" y="28937"/>
                    </a:cubicBezTo>
                    <a:cubicBezTo>
                      <a:pt x="127054" y="42938"/>
                      <a:pt x="0" y="36004"/>
                      <a:pt x="0" y="36004"/>
                    </a:cubicBezTo>
                    <a:lnTo>
                      <a:pt x="235153" y="37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41" name="图形 891">
              <a:extLst>
                <a:ext uri="{FF2B5EF4-FFF2-40B4-BE49-F238E27FC236}">
                  <a16:creationId xmlns:a16="http://schemas.microsoft.com/office/drawing/2014/main" id="{3BC4DB37-3D8E-F9F9-D1B5-08C661CFE8A4}"/>
                </a:ext>
              </a:extLst>
            </p:cNvPr>
            <p:cNvGrpSpPr/>
            <p:nvPr/>
          </p:nvGrpSpPr>
          <p:grpSpPr>
            <a:xfrm>
              <a:off x="4085410" y="1257058"/>
              <a:ext cx="2021713" cy="230479"/>
              <a:chOff x="4085410" y="1257058"/>
              <a:chExt cx="2021713" cy="230479"/>
            </a:xfrm>
            <a:grpFill/>
          </p:grpSpPr>
          <p:sp>
            <p:nvSpPr>
              <p:cNvPr id="942" name="任意多边形: 形状 941">
                <a:extLst>
                  <a:ext uri="{FF2B5EF4-FFF2-40B4-BE49-F238E27FC236}">
                    <a16:creationId xmlns:a16="http://schemas.microsoft.com/office/drawing/2014/main" id="{91651D6F-F926-6215-6C36-19D9D8514F51}"/>
                  </a:ext>
                </a:extLst>
              </p:cNvPr>
              <p:cNvSpPr/>
              <p:nvPr/>
            </p:nvSpPr>
            <p:spPr>
              <a:xfrm>
                <a:off x="4605237" y="1257058"/>
                <a:ext cx="1501887" cy="122489"/>
              </a:xfrm>
              <a:custGeom>
                <a:avLst/>
                <a:gdLst>
                  <a:gd name="connsiteX0" fmla="*/ 0 w 1501887"/>
                  <a:gd name="connsiteY0" fmla="*/ 55379 h 122489"/>
                  <a:gd name="connsiteX1" fmla="*/ 407832 w 1501887"/>
                  <a:gd name="connsiteY1" fmla="*/ 7287 h 122489"/>
                  <a:gd name="connsiteX2" fmla="*/ 1018127 w 1501887"/>
                  <a:gd name="connsiteY2" fmla="*/ 53093 h 122489"/>
                  <a:gd name="connsiteX3" fmla="*/ 1491386 w 1501887"/>
                  <a:gd name="connsiteY3" fmla="*/ 68067 h 122489"/>
                  <a:gd name="connsiteX4" fmla="*/ 1080888 w 1501887"/>
                  <a:gd name="connsiteY4" fmla="*/ 98356 h 122489"/>
                  <a:gd name="connsiteX5" fmla="*/ 636489 w 1501887"/>
                  <a:gd name="connsiteY5" fmla="*/ 102128 h 122489"/>
                  <a:gd name="connsiteX6" fmla="*/ 165716 w 1501887"/>
                  <a:gd name="connsiteY6" fmla="*/ 41863 h 122489"/>
                  <a:gd name="connsiteX7" fmla="*/ 0 w 1501887"/>
                  <a:gd name="connsiteY7" fmla="*/ 55379 h 12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01887" h="122489">
                    <a:moveTo>
                      <a:pt x="0" y="55379"/>
                    </a:moveTo>
                    <a:cubicBezTo>
                      <a:pt x="11306" y="53160"/>
                      <a:pt x="235677" y="-23516"/>
                      <a:pt x="407832" y="7287"/>
                    </a:cubicBezTo>
                    <a:cubicBezTo>
                      <a:pt x="579987" y="38082"/>
                      <a:pt x="834885" y="95270"/>
                      <a:pt x="1018127" y="53093"/>
                    </a:cubicBezTo>
                    <a:cubicBezTo>
                      <a:pt x="1201369" y="10897"/>
                      <a:pt x="1423588" y="67895"/>
                      <a:pt x="1491386" y="68067"/>
                    </a:cubicBezTo>
                    <a:cubicBezTo>
                      <a:pt x="1559185" y="68229"/>
                      <a:pt x="1284246" y="79506"/>
                      <a:pt x="1080888" y="98356"/>
                    </a:cubicBezTo>
                    <a:cubicBezTo>
                      <a:pt x="877510" y="117196"/>
                      <a:pt x="817264" y="139771"/>
                      <a:pt x="636489" y="102128"/>
                    </a:cubicBezTo>
                    <a:cubicBezTo>
                      <a:pt x="455714" y="64466"/>
                      <a:pt x="248574" y="23023"/>
                      <a:pt x="165716" y="41863"/>
                    </a:cubicBezTo>
                    <a:cubicBezTo>
                      <a:pt x="82858" y="60694"/>
                      <a:pt x="0" y="55379"/>
                      <a:pt x="0" y="5537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3" name="任意多边形: 形状 942">
                <a:extLst>
                  <a:ext uri="{FF2B5EF4-FFF2-40B4-BE49-F238E27FC236}">
                    <a16:creationId xmlns:a16="http://schemas.microsoft.com/office/drawing/2014/main" id="{6CC37705-AB4E-3B65-87D3-B79936FD214F}"/>
                  </a:ext>
                </a:extLst>
              </p:cNvPr>
              <p:cNvSpPr/>
              <p:nvPr/>
            </p:nvSpPr>
            <p:spPr>
              <a:xfrm>
                <a:off x="4085410" y="1343537"/>
                <a:ext cx="1090498" cy="72003"/>
              </a:xfrm>
              <a:custGeom>
                <a:avLst/>
                <a:gdLst>
                  <a:gd name="connsiteX0" fmla="*/ 235153 w 1090498"/>
                  <a:gd name="connsiteY0" fmla="*/ 3705 h 72003"/>
                  <a:gd name="connsiteX1" fmla="*/ 773116 w 1090498"/>
                  <a:gd name="connsiteY1" fmla="*/ 42081 h 72003"/>
                  <a:gd name="connsiteX2" fmla="*/ 1090498 w 1090498"/>
                  <a:gd name="connsiteY2" fmla="*/ 21974 h 72003"/>
                  <a:gd name="connsiteX3" fmla="*/ 663769 w 1090498"/>
                  <a:gd name="connsiteY3" fmla="*/ 70171 h 72003"/>
                  <a:gd name="connsiteX4" fmla="*/ 217399 w 1090498"/>
                  <a:gd name="connsiteY4" fmla="*/ 28946 h 72003"/>
                  <a:gd name="connsiteX5" fmla="*/ 0 w 1090498"/>
                  <a:gd name="connsiteY5" fmla="*/ 36014 h 72003"/>
                  <a:gd name="connsiteX6" fmla="*/ 235153 w 1090498"/>
                  <a:gd name="connsiteY6" fmla="*/ 3705 h 72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0498" h="72003">
                    <a:moveTo>
                      <a:pt x="235153" y="3705"/>
                    </a:moveTo>
                    <a:cubicBezTo>
                      <a:pt x="427053" y="-16983"/>
                      <a:pt x="543449" y="56360"/>
                      <a:pt x="773116" y="42081"/>
                    </a:cubicBezTo>
                    <a:cubicBezTo>
                      <a:pt x="1002773" y="27794"/>
                      <a:pt x="1090498" y="21974"/>
                      <a:pt x="1090498" y="21974"/>
                    </a:cubicBezTo>
                    <a:cubicBezTo>
                      <a:pt x="1090498" y="21974"/>
                      <a:pt x="889911" y="83258"/>
                      <a:pt x="663769" y="70171"/>
                    </a:cubicBezTo>
                    <a:cubicBezTo>
                      <a:pt x="437617" y="57064"/>
                      <a:pt x="307743" y="14935"/>
                      <a:pt x="217399" y="28946"/>
                    </a:cubicBezTo>
                    <a:cubicBezTo>
                      <a:pt x="127054" y="42948"/>
                      <a:pt x="0" y="36014"/>
                      <a:pt x="0" y="36014"/>
                    </a:cubicBezTo>
                    <a:lnTo>
                      <a:pt x="235153" y="37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4" name="任意多边形: 形状 943">
                <a:extLst>
                  <a:ext uri="{FF2B5EF4-FFF2-40B4-BE49-F238E27FC236}">
                    <a16:creationId xmlns:a16="http://schemas.microsoft.com/office/drawing/2014/main" id="{DFAF6DC8-3B02-0CF0-A05A-86D504203916}"/>
                  </a:ext>
                </a:extLst>
              </p:cNvPr>
              <p:cNvSpPr/>
              <p:nvPr/>
            </p:nvSpPr>
            <p:spPr>
              <a:xfrm>
                <a:off x="4957500" y="1415549"/>
                <a:ext cx="1090498" cy="71988"/>
              </a:xfrm>
              <a:custGeom>
                <a:avLst/>
                <a:gdLst>
                  <a:gd name="connsiteX0" fmla="*/ 235153 w 1090498"/>
                  <a:gd name="connsiteY0" fmla="*/ 3702 h 71988"/>
                  <a:gd name="connsiteX1" fmla="*/ 773116 w 1090498"/>
                  <a:gd name="connsiteY1" fmla="*/ 42078 h 71988"/>
                  <a:gd name="connsiteX2" fmla="*/ 1090498 w 1090498"/>
                  <a:gd name="connsiteY2" fmla="*/ 21962 h 71988"/>
                  <a:gd name="connsiteX3" fmla="*/ 663759 w 1090498"/>
                  <a:gd name="connsiteY3" fmla="*/ 70149 h 71988"/>
                  <a:gd name="connsiteX4" fmla="*/ 217389 w 1090498"/>
                  <a:gd name="connsiteY4" fmla="*/ 28934 h 71988"/>
                  <a:gd name="connsiteX5" fmla="*/ 0 w 1090498"/>
                  <a:gd name="connsiteY5" fmla="*/ 36002 h 71988"/>
                  <a:gd name="connsiteX6" fmla="*/ 235153 w 1090498"/>
                  <a:gd name="connsiteY6" fmla="*/ 3702 h 71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0498" h="71988">
                    <a:moveTo>
                      <a:pt x="235153" y="3702"/>
                    </a:moveTo>
                    <a:cubicBezTo>
                      <a:pt x="427053" y="-16977"/>
                      <a:pt x="543439" y="56366"/>
                      <a:pt x="773116" y="42078"/>
                    </a:cubicBezTo>
                    <a:cubicBezTo>
                      <a:pt x="1002773" y="27791"/>
                      <a:pt x="1090498" y="21962"/>
                      <a:pt x="1090498" y="21962"/>
                    </a:cubicBezTo>
                    <a:cubicBezTo>
                      <a:pt x="1090498" y="21962"/>
                      <a:pt x="889911" y="83264"/>
                      <a:pt x="663759" y="70149"/>
                    </a:cubicBezTo>
                    <a:cubicBezTo>
                      <a:pt x="437607" y="57052"/>
                      <a:pt x="307743" y="14942"/>
                      <a:pt x="217389" y="28934"/>
                    </a:cubicBezTo>
                    <a:cubicBezTo>
                      <a:pt x="127054" y="42945"/>
                      <a:pt x="0" y="36002"/>
                      <a:pt x="0" y="36002"/>
                    </a:cubicBezTo>
                    <a:lnTo>
                      <a:pt x="235153" y="370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45" name="图形 891">
              <a:extLst>
                <a:ext uri="{FF2B5EF4-FFF2-40B4-BE49-F238E27FC236}">
                  <a16:creationId xmlns:a16="http://schemas.microsoft.com/office/drawing/2014/main" id="{B77F13F9-854C-B099-2158-8CCAFFDD2919}"/>
                </a:ext>
              </a:extLst>
            </p:cNvPr>
            <p:cNvGrpSpPr/>
            <p:nvPr/>
          </p:nvGrpSpPr>
          <p:grpSpPr>
            <a:xfrm>
              <a:off x="5799786" y="1321794"/>
              <a:ext cx="1962578" cy="297572"/>
              <a:chOff x="5799786" y="1321794"/>
              <a:chExt cx="1962578" cy="297572"/>
            </a:xfrm>
            <a:grpFill/>
          </p:grpSpPr>
          <p:sp>
            <p:nvSpPr>
              <p:cNvPr id="946" name="任意多边形: 形状 945">
                <a:extLst>
                  <a:ext uri="{FF2B5EF4-FFF2-40B4-BE49-F238E27FC236}">
                    <a16:creationId xmlns:a16="http://schemas.microsoft.com/office/drawing/2014/main" id="{54625EE7-EDC5-6ED2-6611-717C77F229AF}"/>
                  </a:ext>
                </a:extLst>
              </p:cNvPr>
              <p:cNvSpPr/>
              <p:nvPr/>
            </p:nvSpPr>
            <p:spPr>
              <a:xfrm>
                <a:off x="6140248" y="1496879"/>
                <a:ext cx="1501884" cy="122487"/>
              </a:xfrm>
              <a:custGeom>
                <a:avLst/>
                <a:gdLst>
                  <a:gd name="connsiteX0" fmla="*/ 0 w 1501884"/>
                  <a:gd name="connsiteY0" fmla="*/ 55379 h 122487"/>
                  <a:gd name="connsiteX1" fmla="*/ 407832 w 1501884"/>
                  <a:gd name="connsiteY1" fmla="*/ 7288 h 122487"/>
                  <a:gd name="connsiteX2" fmla="*/ 1018127 w 1501884"/>
                  <a:gd name="connsiteY2" fmla="*/ 53093 h 122487"/>
                  <a:gd name="connsiteX3" fmla="*/ 1491386 w 1501884"/>
                  <a:gd name="connsiteY3" fmla="*/ 68067 h 122487"/>
                  <a:gd name="connsiteX4" fmla="*/ 1080878 w 1501884"/>
                  <a:gd name="connsiteY4" fmla="*/ 98356 h 122487"/>
                  <a:gd name="connsiteX5" fmla="*/ 636480 w 1501884"/>
                  <a:gd name="connsiteY5" fmla="*/ 102118 h 122487"/>
                  <a:gd name="connsiteX6" fmla="*/ 165706 w 1501884"/>
                  <a:gd name="connsiteY6" fmla="*/ 41863 h 122487"/>
                  <a:gd name="connsiteX7" fmla="*/ 0 w 1501884"/>
                  <a:gd name="connsiteY7" fmla="*/ 55379 h 122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01884" h="122487">
                    <a:moveTo>
                      <a:pt x="0" y="55379"/>
                    </a:moveTo>
                    <a:cubicBezTo>
                      <a:pt x="11306" y="53160"/>
                      <a:pt x="235677" y="-23516"/>
                      <a:pt x="407832" y="7288"/>
                    </a:cubicBezTo>
                    <a:cubicBezTo>
                      <a:pt x="579987" y="38082"/>
                      <a:pt x="834885" y="95270"/>
                      <a:pt x="1018127" y="53093"/>
                    </a:cubicBezTo>
                    <a:cubicBezTo>
                      <a:pt x="1201369" y="10898"/>
                      <a:pt x="1423588" y="67895"/>
                      <a:pt x="1491386" y="68067"/>
                    </a:cubicBezTo>
                    <a:cubicBezTo>
                      <a:pt x="1559176" y="68219"/>
                      <a:pt x="1284246" y="79506"/>
                      <a:pt x="1080878" y="98356"/>
                    </a:cubicBezTo>
                    <a:cubicBezTo>
                      <a:pt x="877500" y="117197"/>
                      <a:pt x="817255" y="139771"/>
                      <a:pt x="636480" y="102118"/>
                    </a:cubicBezTo>
                    <a:cubicBezTo>
                      <a:pt x="455705" y="64466"/>
                      <a:pt x="248564" y="23013"/>
                      <a:pt x="165706" y="41863"/>
                    </a:cubicBezTo>
                    <a:cubicBezTo>
                      <a:pt x="82858" y="60685"/>
                      <a:pt x="0" y="55379"/>
                      <a:pt x="0" y="5537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7" name="任意多边形: 形状 946">
                <a:extLst>
                  <a:ext uri="{FF2B5EF4-FFF2-40B4-BE49-F238E27FC236}">
                    <a16:creationId xmlns:a16="http://schemas.microsoft.com/office/drawing/2014/main" id="{59162C78-774B-84A9-64CA-4311B93EABA5}"/>
                  </a:ext>
                </a:extLst>
              </p:cNvPr>
              <p:cNvSpPr/>
              <p:nvPr/>
            </p:nvSpPr>
            <p:spPr>
              <a:xfrm>
                <a:off x="5799786" y="1321794"/>
                <a:ext cx="1090488" cy="72002"/>
              </a:xfrm>
              <a:custGeom>
                <a:avLst/>
                <a:gdLst>
                  <a:gd name="connsiteX0" fmla="*/ 235153 w 1090488"/>
                  <a:gd name="connsiteY0" fmla="*/ 3702 h 72002"/>
                  <a:gd name="connsiteX1" fmla="*/ 773106 w 1090488"/>
                  <a:gd name="connsiteY1" fmla="*/ 42078 h 72002"/>
                  <a:gd name="connsiteX2" fmla="*/ 1090489 w 1090488"/>
                  <a:gd name="connsiteY2" fmla="*/ 21971 h 72002"/>
                  <a:gd name="connsiteX3" fmla="*/ 663759 w 1090488"/>
                  <a:gd name="connsiteY3" fmla="*/ 70167 h 72002"/>
                  <a:gd name="connsiteX4" fmla="*/ 217389 w 1090488"/>
                  <a:gd name="connsiteY4" fmla="*/ 28953 h 72002"/>
                  <a:gd name="connsiteX5" fmla="*/ 0 w 1090488"/>
                  <a:gd name="connsiteY5" fmla="*/ 36011 h 72002"/>
                  <a:gd name="connsiteX6" fmla="*/ 235153 w 1090488"/>
                  <a:gd name="connsiteY6" fmla="*/ 3702 h 7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0488" h="72002">
                    <a:moveTo>
                      <a:pt x="235153" y="3702"/>
                    </a:moveTo>
                    <a:cubicBezTo>
                      <a:pt x="427053" y="-16977"/>
                      <a:pt x="543439" y="56366"/>
                      <a:pt x="773106" y="42078"/>
                    </a:cubicBezTo>
                    <a:cubicBezTo>
                      <a:pt x="1002764" y="27791"/>
                      <a:pt x="1090489" y="21971"/>
                      <a:pt x="1090489" y="21971"/>
                    </a:cubicBezTo>
                    <a:cubicBezTo>
                      <a:pt x="1090489" y="21971"/>
                      <a:pt x="889902" y="83264"/>
                      <a:pt x="663759" y="70167"/>
                    </a:cubicBezTo>
                    <a:cubicBezTo>
                      <a:pt x="437607" y="57071"/>
                      <a:pt x="307734" y="14941"/>
                      <a:pt x="217389" y="28953"/>
                    </a:cubicBezTo>
                    <a:cubicBezTo>
                      <a:pt x="127045" y="42945"/>
                      <a:pt x="0" y="36011"/>
                      <a:pt x="0" y="36011"/>
                    </a:cubicBezTo>
                    <a:lnTo>
                      <a:pt x="235153" y="370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8" name="任意多边形: 形状 947">
                <a:extLst>
                  <a:ext uri="{FF2B5EF4-FFF2-40B4-BE49-F238E27FC236}">
                    <a16:creationId xmlns:a16="http://schemas.microsoft.com/office/drawing/2014/main" id="{5B98CD45-1375-46B4-D333-E18A01E5FDED}"/>
                  </a:ext>
                </a:extLst>
              </p:cNvPr>
              <p:cNvSpPr/>
              <p:nvPr/>
            </p:nvSpPr>
            <p:spPr>
              <a:xfrm>
                <a:off x="6671876" y="1393803"/>
                <a:ext cx="1090488" cy="71995"/>
              </a:xfrm>
              <a:custGeom>
                <a:avLst/>
                <a:gdLst>
                  <a:gd name="connsiteX0" fmla="*/ 235153 w 1090488"/>
                  <a:gd name="connsiteY0" fmla="*/ 3702 h 71995"/>
                  <a:gd name="connsiteX1" fmla="*/ 773106 w 1090488"/>
                  <a:gd name="connsiteY1" fmla="*/ 42078 h 71995"/>
                  <a:gd name="connsiteX2" fmla="*/ 1090489 w 1090488"/>
                  <a:gd name="connsiteY2" fmla="*/ 21961 h 71995"/>
                  <a:gd name="connsiteX3" fmla="*/ 663759 w 1090488"/>
                  <a:gd name="connsiteY3" fmla="*/ 70158 h 71995"/>
                  <a:gd name="connsiteX4" fmla="*/ 217389 w 1090488"/>
                  <a:gd name="connsiteY4" fmla="*/ 28943 h 71995"/>
                  <a:gd name="connsiteX5" fmla="*/ 0 w 1090488"/>
                  <a:gd name="connsiteY5" fmla="*/ 36001 h 71995"/>
                  <a:gd name="connsiteX6" fmla="*/ 235153 w 1090488"/>
                  <a:gd name="connsiteY6" fmla="*/ 3702 h 71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0488" h="71995">
                    <a:moveTo>
                      <a:pt x="235153" y="3702"/>
                    </a:moveTo>
                    <a:cubicBezTo>
                      <a:pt x="427054" y="-16977"/>
                      <a:pt x="543440" y="56366"/>
                      <a:pt x="773106" y="42078"/>
                    </a:cubicBezTo>
                    <a:cubicBezTo>
                      <a:pt x="1002764" y="27791"/>
                      <a:pt x="1090489" y="21961"/>
                      <a:pt x="1090489" y="21961"/>
                    </a:cubicBezTo>
                    <a:cubicBezTo>
                      <a:pt x="1090489" y="21961"/>
                      <a:pt x="889902" y="83264"/>
                      <a:pt x="663759" y="70158"/>
                    </a:cubicBezTo>
                    <a:cubicBezTo>
                      <a:pt x="437607" y="57061"/>
                      <a:pt x="307734" y="14941"/>
                      <a:pt x="217389" y="28943"/>
                    </a:cubicBezTo>
                    <a:cubicBezTo>
                      <a:pt x="127045" y="42945"/>
                      <a:pt x="0" y="36001"/>
                      <a:pt x="0" y="36001"/>
                    </a:cubicBezTo>
                    <a:lnTo>
                      <a:pt x="235153" y="370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53" name="任意多边形: 形状 952">
              <a:extLst>
                <a:ext uri="{FF2B5EF4-FFF2-40B4-BE49-F238E27FC236}">
                  <a16:creationId xmlns:a16="http://schemas.microsoft.com/office/drawing/2014/main" id="{8D4CD020-E58E-C489-ABBB-E0B8EF5C7787}"/>
                </a:ext>
              </a:extLst>
            </p:cNvPr>
            <p:cNvSpPr/>
            <p:nvPr/>
          </p:nvSpPr>
          <p:spPr>
            <a:xfrm>
              <a:off x="5000054" y="971747"/>
              <a:ext cx="14262" cy="67922"/>
            </a:xfrm>
            <a:custGeom>
              <a:avLst/>
              <a:gdLst>
                <a:gd name="connsiteX0" fmla="*/ 98 w 14262"/>
                <a:gd name="connsiteY0" fmla="*/ 66408 h 67922"/>
                <a:gd name="connsiteX1" fmla="*/ 175 w 14262"/>
                <a:gd name="connsiteY1" fmla="*/ 67923 h 67922"/>
                <a:gd name="connsiteX2" fmla="*/ 14262 w 14262"/>
                <a:gd name="connsiteY2" fmla="*/ 0 h 67922"/>
                <a:gd name="connsiteX3" fmla="*/ 98 w 14262"/>
                <a:gd name="connsiteY3" fmla="*/ 66408 h 67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62" h="67922">
                  <a:moveTo>
                    <a:pt x="98" y="66408"/>
                  </a:moveTo>
                  <a:cubicBezTo>
                    <a:pt x="117" y="66847"/>
                    <a:pt x="146" y="67408"/>
                    <a:pt x="175" y="67923"/>
                  </a:cubicBezTo>
                  <a:lnTo>
                    <a:pt x="14262" y="0"/>
                  </a:lnTo>
                  <a:cubicBezTo>
                    <a:pt x="5071" y="19717"/>
                    <a:pt x="-845" y="42043"/>
                    <a:pt x="98" y="664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4" name="任意多边形: 形状 953">
              <a:extLst>
                <a:ext uri="{FF2B5EF4-FFF2-40B4-BE49-F238E27FC236}">
                  <a16:creationId xmlns:a16="http://schemas.microsoft.com/office/drawing/2014/main" id="{E1F709C7-7CB3-A84F-1E29-2F1E672AC9DB}"/>
                </a:ext>
              </a:extLst>
            </p:cNvPr>
            <p:cNvSpPr/>
            <p:nvPr/>
          </p:nvSpPr>
          <p:spPr>
            <a:xfrm>
              <a:off x="6911601" y="1067883"/>
              <a:ext cx="2819" cy="6562"/>
            </a:xfrm>
            <a:custGeom>
              <a:avLst/>
              <a:gdLst>
                <a:gd name="connsiteX0" fmla="*/ 2820 w 2819"/>
                <a:gd name="connsiteY0" fmla="*/ 4276 h 6562"/>
                <a:gd name="connsiteX1" fmla="*/ 0 w 2819"/>
                <a:gd name="connsiteY1" fmla="*/ 0 h 6562"/>
                <a:gd name="connsiteX2" fmla="*/ 2753 w 2819"/>
                <a:gd name="connsiteY2" fmla="*/ 6563 h 6562"/>
                <a:gd name="connsiteX3" fmla="*/ 2820 w 2819"/>
                <a:gd name="connsiteY3" fmla="*/ 4276 h 6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9" h="6562">
                  <a:moveTo>
                    <a:pt x="2820" y="4276"/>
                  </a:moveTo>
                  <a:cubicBezTo>
                    <a:pt x="2820" y="4276"/>
                    <a:pt x="1781" y="2724"/>
                    <a:pt x="0" y="0"/>
                  </a:cubicBezTo>
                  <a:lnTo>
                    <a:pt x="2753" y="6563"/>
                  </a:lnTo>
                  <a:cubicBezTo>
                    <a:pt x="2791" y="5096"/>
                    <a:pt x="2820" y="4276"/>
                    <a:pt x="2820" y="427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4" name="任意多边形: 形状 963">
              <a:extLst>
                <a:ext uri="{FF2B5EF4-FFF2-40B4-BE49-F238E27FC236}">
                  <a16:creationId xmlns:a16="http://schemas.microsoft.com/office/drawing/2014/main" id="{4153764E-1CFE-AC95-21F0-4614248DB444}"/>
                </a:ext>
              </a:extLst>
            </p:cNvPr>
            <p:cNvSpPr/>
            <p:nvPr/>
          </p:nvSpPr>
          <p:spPr>
            <a:xfrm>
              <a:off x="6466879" y="547678"/>
              <a:ext cx="851123" cy="69422"/>
            </a:xfrm>
            <a:custGeom>
              <a:avLst/>
              <a:gdLst>
                <a:gd name="connsiteX0" fmla="*/ 0 w 851123"/>
                <a:gd name="connsiteY0" fmla="*/ 31382 h 69422"/>
                <a:gd name="connsiteX1" fmla="*/ 231124 w 851123"/>
                <a:gd name="connsiteY1" fmla="*/ 4131 h 69422"/>
                <a:gd name="connsiteX2" fmla="*/ 576986 w 851123"/>
                <a:gd name="connsiteY2" fmla="*/ 30096 h 69422"/>
                <a:gd name="connsiteX3" fmla="*/ 845172 w 851123"/>
                <a:gd name="connsiteY3" fmla="*/ 38573 h 69422"/>
                <a:gd name="connsiteX4" fmla="*/ 612543 w 851123"/>
                <a:gd name="connsiteY4" fmla="*/ 55737 h 69422"/>
                <a:gd name="connsiteX5" fmla="*/ 360702 w 851123"/>
                <a:gd name="connsiteY5" fmla="*/ 57880 h 69422"/>
                <a:gd name="connsiteX6" fmla="*/ 93917 w 851123"/>
                <a:gd name="connsiteY6" fmla="*/ 23733 h 69422"/>
                <a:gd name="connsiteX7" fmla="*/ 0 w 851123"/>
                <a:gd name="connsiteY7" fmla="*/ 31382 h 69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1123" h="69422">
                  <a:moveTo>
                    <a:pt x="0" y="31382"/>
                  </a:moveTo>
                  <a:cubicBezTo>
                    <a:pt x="6410" y="30125"/>
                    <a:pt x="133559" y="-13328"/>
                    <a:pt x="231124" y="4131"/>
                  </a:cubicBezTo>
                  <a:cubicBezTo>
                    <a:pt x="328689" y="21590"/>
                    <a:pt x="473135" y="53985"/>
                    <a:pt x="576986" y="30096"/>
                  </a:cubicBezTo>
                  <a:cubicBezTo>
                    <a:pt x="680828" y="6169"/>
                    <a:pt x="806758" y="38488"/>
                    <a:pt x="845172" y="38573"/>
                  </a:cubicBezTo>
                  <a:cubicBezTo>
                    <a:pt x="883596" y="38678"/>
                    <a:pt x="727796" y="45069"/>
                    <a:pt x="612543" y="55737"/>
                  </a:cubicBezTo>
                  <a:cubicBezTo>
                    <a:pt x="497291" y="66424"/>
                    <a:pt x="463153" y="79217"/>
                    <a:pt x="360702" y="57880"/>
                  </a:cubicBezTo>
                  <a:cubicBezTo>
                    <a:pt x="258261" y="36554"/>
                    <a:pt x="140865" y="13056"/>
                    <a:pt x="93917" y="23733"/>
                  </a:cubicBezTo>
                  <a:cubicBezTo>
                    <a:pt x="46958" y="34382"/>
                    <a:pt x="0" y="31382"/>
                    <a:pt x="0" y="313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5" name="任意多边形: 形状 964">
              <a:extLst>
                <a:ext uri="{FF2B5EF4-FFF2-40B4-BE49-F238E27FC236}">
                  <a16:creationId xmlns:a16="http://schemas.microsoft.com/office/drawing/2014/main" id="{85160898-F297-DC4E-7C94-D256C0528AE3}"/>
                </a:ext>
              </a:extLst>
            </p:cNvPr>
            <p:cNvSpPr/>
            <p:nvPr/>
          </p:nvSpPr>
          <p:spPr>
            <a:xfrm>
              <a:off x="6172290" y="596680"/>
              <a:ext cx="617982" cy="40798"/>
            </a:xfrm>
            <a:custGeom>
              <a:avLst/>
              <a:gdLst>
                <a:gd name="connsiteX0" fmla="*/ 133264 w 617982"/>
                <a:gd name="connsiteY0" fmla="*/ 2097 h 40798"/>
                <a:gd name="connsiteX1" fmla="*/ 438122 w 617982"/>
                <a:gd name="connsiteY1" fmla="*/ 23852 h 40798"/>
                <a:gd name="connsiteX2" fmla="*/ 617982 w 617982"/>
                <a:gd name="connsiteY2" fmla="*/ 12451 h 40798"/>
                <a:gd name="connsiteX3" fmla="*/ 376152 w 617982"/>
                <a:gd name="connsiteY3" fmla="*/ 39759 h 40798"/>
                <a:gd name="connsiteX4" fmla="*/ 123196 w 617982"/>
                <a:gd name="connsiteY4" fmla="*/ 16404 h 40798"/>
                <a:gd name="connsiteX5" fmla="*/ 0 w 617982"/>
                <a:gd name="connsiteY5" fmla="*/ 20404 h 40798"/>
                <a:gd name="connsiteX6" fmla="*/ 133264 w 617982"/>
                <a:gd name="connsiteY6" fmla="*/ 2097 h 40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7982" h="40798">
                  <a:moveTo>
                    <a:pt x="133264" y="2097"/>
                  </a:moveTo>
                  <a:cubicBezTo>
                    <a:pt x="242011" y="-9619"/>
                    <a:pt x="307972" y="31939"/>
                    <a:pt x="438122" y="23852"/>
                  </a:cubicBezTo>
                  <a:cubicBezTo>
                    <a:pt x="568271" y="15746"/>
                    <a:pt x="617982" y="12451"/>
                    <a:pt x="617982" y="12451"/>
                  </a:cubicBezTo>
                  <a:cubicBezTo>
                    <a:pt x="617982" y="12451"/>
                    <a:pt x="504311" y="47179"/>
                    <a:pt x="376152" y="39759"/>
                  </a:cubicBezTo>
                  <a:cubicBezTo>
                    <a:pt x="247993" y="32339"/>
                    <a:pt x="174393" y="8469"/>
                    <a:pt x="123196" y="16404"/>
                  </a:cubicBezTo>
                  <a:cubicBezTo>
                    <a:pt x="72000" y="24338"/>
                    <a:pt x="0" y="20404"/>
                    <a:pt x="0" y="20404"/>
                  </a:cubicBezTo>
                  <a:lnTo>
                    <a:pt x="133264" y="209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6" name="任意多边形: 形状 965">
              <a:extLst>
                <a:ext uri="{FF2B5EF4-FFF2-40B4-BE49-F238E27FC236}">
                  <a16:creationId xmlns:a16="http://schemas.microsoft.com/office/drawing/2014/main" id="{D734E2B1-2F95-35E3-5DE4-5C22C3B3B00A}"/>
                </a:ext>
              </a:extLst>
            </p:cNvPr>
            <p:cNvSpPr/>
            <p:nvPr/>
          </p:nvSpPr>
          <p:spPr>
            <a:xfrm>
              <a:off x="6995212" y="617086"/>
              <a:ext cx="617982" cy="40797"/>
            </a:xfrm>
            <a:custGeom>
              <a:avLst/>
              <a:gdLst>
                <a:gd name="connsiteX0" fmla="*/ 133255 w 617982"/>
                <a:gd name="connsiteY0" fmla="*/ 2094 h 40797"/>
                <a:gd name="connsiteX1" fmla="*/ 438112 w 617982"/>
                <a:gd name="connsiteY1" fmla="*/ 23849 h 40797"/>
                <a:gd name="connsiteX2" fmla="*/ 617982 w 617982"/>
                <a:gd name="connsiteY2" fmla="*/ 12448 h 40797"/>
                <a:gd name="connsiteX3" fmla="*/ 376142 w 617982"/>
                <a:gd name="connsiteY3" fmla="*/ 39756 h 40797"/>
                <a:gd name="connsiteX4" fmla="*/ 123196 w 617982"/>
                <a:gd name="connsiteY4" fmla="*/ 16401 h 40797"/>
                <a:gd name="connsiteX5" fmla="*/ 0 w 617982"/>
                <a:gd name="connsiteY5" fmla="*/ 20401 h 40797"/>
                <a:gd name="connsiteX6" fmla="*/ 133255 w 617982"/>
                <a:gd name="connsiteY6" fmla="*/ 2094 h 40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7982" h="40797">
                  <a:moveTo>
                    <a:pt x="133255" y="2094"/>
                  </a:moveTo>
                  <a:cubicBezTo>
                    <a:pt x="242011" y="-9612"/>
                    <a:pt x="307972" y="31945"/>
                    <a:pt x="438112" y="23849"/>
                  </a:cubicBezTo>
                  <a:cubicBezTo>
                    <a:pt x="568271" y="15743"/>
                    <a:pt x="617982" y="12448"/>
                    <a:pt x="617982" y="12448"/>
                  </a:cubicBezTo>
                  <a:cubicBezTo>
                    <a:pt x="617982" y="12448"/>
                    <a:pt x="504311" y="47185"/>
                    <a:pt x="376142" y="39756"/>
                  </a:cubicBezTo>
                  <a:cubicBezTo>
                    <a:pt x="247983" y="32336"/>
                    <a:pt x="174384" y="8466"/>
                    <a:pt x="123196" y="16401"/>
                  </a:cubicBezTo>
                  <a:cubicBezTo>
                    <a:pt x="71999" y="24335"/>
                    <a:pt x="0" y="20401"/>
                    <a:pt x="0" y="20401"/>
                  </a:cubicBezTo>
                  <a:lnTo>
                    <a:pt x="133255" y="20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88" name="任意多边形: 形状 887">
            <a:extLst>
              <a:ext uri="{FF2B5EF4-FFF2-40B4-BE49-F238E27FC236}">
                <a16:creationId xmlns:a16="http://schemas.microsoft.com/office/drawing/2014/main" id="{6C6DE1C9-8C14-80D4-C3DD-0FFC2736C104}"/>
              </a:ext>
            </a:extLst>
          </p:cNvPr>
          <p:cNvSpPr/>
          <p:nvPr/>
        </p:nvSpPr>
        <p:spPr>
          <a:xfrm>
            <a:off x="0" y="5253603"/>
            <a:ext cx="12192000" cy="1604397"/>
          </a:xfrm>
          <a:custGeom>
            <a:avLst/>
            <a:gdLst>
              <a:gd name="connsiteX0" fmla="*/ 8282215 w 12192000"/>
              <a:gd name="connsiteY0" fmla="*/ 115 h 1604397"/>
              <a:gd name="connsiteX1" fmla="*/ 8534400 w 12192000"/>
              <a:gd name="connsiteY1" fmla="*/ 15083 h 1604397"/>
              <a:gd name="connsiteX2" fmla="*/ 9521371 w 12192000"/>
              <a:gd name="connsiteY2" fmla="*/ 290854 h 1604397"/>
              <a:gd name="connsiteX3" fmla="*/ 10319657 w 12192000"/>
              <a:gd name="connsiteY3" fmla="*/ 450511 h 1604397"/>
              <a:gd name="connsiteX4" fmla="*/ 10885714 w 12192000"/>
              <a:gd name="connsiteY4" fmla="*/ 435997 h 1604397"/>
              <a:gd name="connsiteX5" fmla="*/ 11350171 w 12192000"/>
              <a:gd name="connsiteY5" fmla="*/ 406968 h 1604397"/>
              <a:gd name="connsiteX6" fmla="*/ 11945257 w 12192000"/>
              <a:gd name="connsiteY6" fmla="*/ 319883 h 1604397"/>
              <a:gd name="connsiteX7" fmla="*/ 12157415 w 12192000"/>
              <a:gd name="connsiteY7" fmla="*/ 351747 h 1604397"/>
              <a:gd name="connsiteX8" fmla="*/ 12192000 w 12192000"/>
              <a:gd name="connsiteY8" fmla="*/ 359617 h 1604397"/>
              <a:gd name="connsiteX9" fmla="*/ 12192000 w 12192000"/>
              <a:gd name="connsiteY9" fmla="*/ 1604397 h 1604397"/>
              <a:gd name="connsiteX10" fmla="*/ 0 w 12192000"/>
              <a:gd name="connsiteY10" fmla="*/ 1604397 h 1604397"/>
              <a:gd name="connsiteX11" fmla="*/ 0 w 12192000"/>
              <a:gd name="connsiteY11" fmla="*/ 487005 h 1604397"/>
              <a:gd name="connsiteX12" fmla="*/ 76300 w 12192000"/>
              <a:gd name="connsiteY12" fmla="*/ 561226 h 1604397"/>
              <a:gd name="connsiteX13" fmla="*/ 449943 w 12192000"/>
              <a:gd name="connsiteY13" fmla="*/ 871426 h 1604397"/>
              <a:gd name="connsiteX14" fmla="*/ 1175657 w 12192000"/>
              <a:gd name="connsiteY14" fmla="*/ 1031083 h 1604397"/>
              <a:gd name="connsiteX15" fmla="*/ 1669143 w 12192000"/>
              <a:gd name="connsiteY15" fmla="*/ 813368 h 1604397"/>
              <a:gd name="connsiteX16" fmla="*/ 2061029 w 12192000"/>
              <a:gd name="connsiteY16" fmla="*/ 581140 h 1604397"/>
              <a:gd name="connsiteX17" fmla="*/ 2380343 w 12192000"/>
              <a:gd name="connsiteY17" fmla="*/ 247311 h 1604397"/>
              <a:gd name="connsiteX18" fmla="*/ 3033486 w 12192000"/>
              <a:gd name="connsiteY18" fmla="*/ 73140 h 1604397"/>
              <a:gd name="connsiteX19" fmla="*/ 3831771 w 12192000"/>
              <a:gd name="connsiteY19" fmla="*/ 58626 h 1604397"/>
              <a:gd name="connsiteX20" fmla="*/ 4354287 w 12192000"/>
              <a:gd name="connsiteY20" fmla="*/ 348911 h 1604397"/>
              <a:gd name="connsiteX21" fmla="*/ 4833257 w 12192000"/>
              <a:gd name="connsiteY21" fmla="*/ 523083 h 1604397"/>
              <a:gd name="connsiteX22" fmla="*/ 5747658 w 12192000"/>
              <a:gd name="connsiteY22" fmla="*/ 421483 h 1604397"/>
              <a:gd name="connsiteX23" fmla="*/ 6792686 w 12192000"/>
              <a:gd name="connsiteY23" fmla="*/ 247311 h 1604397"/>
              <a:gd name="connsiteX24" fmla="*/ 7547429 w 12192000"/>
              <a:gd name="connsiteY24" fmla="*/ 58626 h 1604397"/>
              <a:gd name="connsiteX25" fmla="*/ 8282215 w 12192000"/>
              <a:gd name="connsiteY25" fmla="*/ 115 h 1604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0" h="1604397">
                <a:moveTo>
                  <a:pt x="8282215" y="115"/>
                </a:moveTo>
                <a:cubicBezTo>
                  <a:pt x="8367486" y="871"/>
                  <a:pt x="8452152" y="5407"/>
                  <a:pt x="8534400" y="15083"/>
                </a:cubicBezTo>
                <a:cubicBezTo>
                  <a:pt x="8863390" y="53788"/>
                  <a:pt x="9223828" y="218283"/>
                  <a:pt x="9521371" y="290854"/>
                </a:cubicBezTo>
                <a:cubicBezTo>
                  <a:pt x="9818914" y="363425"/>
                  <a:pt x="10092267" y="426321"/>
                  <a:pt x="10319657" y="450511"/>
                </a:cubicBezTo>
                <a:cubicBezTo>
                  <a:pt x="10547047" y="474701"/>
                  <a:pt x="10713962" y="443254"/>
                  <a:pt x="10885714" y="435997"/>
                </a:cubicBezTo>
                <a:cubicBezTo>
                  <a:pt x="11057466" y="428740"/>
                  <a:pt x="11173581" y="426320"/>
                  <a:pt x="11350171" y="406968"/>
                </a:cubicBezTo>
                <a:cubicBezTo>
                  <a:pt x="11526762" y="387616"/>
                  <a:pt x="11684000" y="295693"/>
                  <a:pt x="11945257" y="319883"/>
                </a:cubicBezTo>
                <a:cubicBezTo>
                  <a:pt x="12010571" y="325931"/>
                  <a:pt x="12081782" y="336968"/>
                  <a:pt x="12157415" y="351747"/>
                </a:cubicBezTo>
                <a:lnTo>
                  <a:pt x="12192000" y="359617"/>
                </a:lnTo>
                <a:lnTo>
                  <a:pt x="12192000" y="1604397"/>
                </a:lnTo>
                <a:lnTo>
                  <a:pt x="0" y="1604397"/>
                </a:lnTo>
                <a:lnTo>
                  <a:pt x="0" y="487005"/>
                </a:lnTo>
                <a:lnTo>
                  <a:pt x="76300" y="561226"/>
                </a:lnTo>
                <a:cubicBezTo>
                  <a:pt x="212159" y="690225"/>
                  <a:pt x="346529" y="807019"/>
                  <a:pt x="449943" y="871426"/>
                </a:cubicBezTo>
                <a:cubicBezTo>
                  <a:pt x="725714" y="1043179"/>
                  <a:pt x="972457" y="1040759"/>
                  <a:pt x="1175657" y="1031083"/>
                </a:cubicBezTo>
                <a:cubicBezTo>
                  <a:pt x="1378857" y="1021407"/>
                  <a:pt x="1521581" y="888358"/>
                  <a:pt x="1669143" y="813368"/>
                </a:cubicBezTo>
                <a:cubicBezTo>
                  <a:pt x="1816705" y="738378"/>
                  <a:pt x="1942496" y="675483"/>
                  <a:pt x="2061029" y="581140"/>
                </a:cubicBezTo>
                <a:cubicBezTo>
                  <a:pt x="2179562" y="486797"/>
                  <a:pt x="2218267" y="331978"/>
                  <a:pt x="2380343" y="247311"/>
                </a:cubicBezTo>
                <a:cubicBezTo>
                  <a:pt x="2542419" y="162644"/>
                  <a:pt x="2791581" y="104587"/>
                  <a:pt x="3033486" y="73140"/>
                </a:cubicBezTo>
                <a:cubicBezTo>
                  <a:pt x="3275391" y="41693"/>
                  <a:pt x="3611638" y="12664"/>
                  <a:pt x="3831771" y="58626"/>
                </a:cubicBezTo>
                <a:cubicBezTo>
                  <a:pt x="4051904" y="104588"/>
                  <a:pt x="4187372" y="271502"/>
                  <a:pt x="4354287" y="348911"/>
                </a:cubicBezTo>
                <a:cubicBezTo>
                  <a:pt x="4521201" y="426320"/>
                  <a:pt x="4601029" y="510988"/>
                  <a:pt x="4833257" y="523083"/>
                </a:cubicBezTo>
                <a:cubicBezTo>
                  <a:pt x="5065486" y="535178"/>
                  <a:pt x="5421087" y="467445"/>
                  <a:pt x="5747658" y="421483"/>
                </a:cubicBezTo>
                <a:cubicBezTo>
                  <a:pt x="6074229" y="375521"/>
                  <a:pt x="6492724" y="307787"/>
                  <a:pt x="6792686" y="247311"/>
                </a:cubicBezTo>
                <a:cubicBezTo>
                  <a:pt x="7092648" y="186835"/>
                  <a:pt x="7257143" y="97331"/>
                  <a:pt x="7547429" y="58626"/>
                </a:cubicBezTo>
                <a:cubicBezTo>
                  <a:pt x="7765144" y="29597"/>
                  <a:pt x="8026401" y="-2153"/>
                  <a:pt x="8282215" y="115"/>
                </a:cubicBezTo>
                <a:close/>
              </a:path>
            </a:pathLst>
          </a:custGeom>
          <a:solidFill>
            <a:srgbClr val="FEFFB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61" name="任意多边形: 形状 760">
            <a:extLst>
              <a:ext uri="{FF2B5EF4-FFF2-40B4-BE49-F238E27FC236}">
                <a16:creationId xmlns:a16="http://schemas.microsoft.com/office/drawing/2014/main" id="{79B0F92A-FD2B-9CAB-0279-135D5931F059}"/>
              </a:ext>
            </a:extLst>
          </p:cNvPr>
          <p:cNvSpPr/>
          <p:nvPr/>
        </p:nvSpPr>
        <p:spPr>
          <a:xfrm>
            <a:off x="-320839" y="4966126"/>
            <a:ext cx="12713021" cy="1509584"/>
          </a:xfrm>
          <a:custGeom>
            <a:avLst/>
            <a:gdLst>
              <a:gd name="connsiteX0" fmla="*/ 321252 w 9926954"/>
              <a:gd name="connsiteY0" fmla="*/ 188909 h 1178758"/>
              <a:gd name="connsiteX1" fmla="*/ 604464 w 9926954"/>
              <a:gd name="connsiteY1" fmla="*/ 579358 h 1178758"/>
              <a:gd name="connsiteX2" fmla="*/ 797334 w 9926954"/>
              <a:gd name="connsiteY2" fmla="*/ 613876 h 1178758"/>
              <a:gd name="connsiteX3" fmla="*/ 870166 w 9926954"/>
              <a:gd name="connsiteY3" fmla="*/ 833081 h 1178758"/>
              <a:gd name="connsiteX4" fmla="*/ 1054509 w 9926954"/>
              <a:gd name="connsiteY4" fmla="*/ 950353 h 1178758"/>
              <a:gd name="connsiteX5" fmla="*/ 1273096 w 9926954"/>
              <a:gd name="connsiteY5" fmla="*/ 806746 h 1178758"/>
              <a:gd name="connsiteX6" fmla="*/ 1543484 w 9926954"/>
              <a:gd name="connsiteY6" fmla="*/ 785212 h 1178758"/>
              <a:gd name="connsiteX7" fmla="*/ 1818239 w 9926954"/>
              <a:gd name="connsiteY7" fmla="*/ 671735 h 1178758"/>
              <a:gd name="connsiteX8" fmla="*/ 1932882 w 9926954"/>
              <a:gd name="connsiteY8" fmla="*/ 372658 h 1178758"/>
              <a:gd name="connsiteX9" fmla="*/ 2164156 w 9926954"/>
              <a:gd name="connsiteY9" fmla="*/ 337407 h 1178758"/>
              <a:gd name="connsiteX10" fmla="*/ 2272398 w 9926954"/>
              <a:gd name="connsiteY10" fmla="*/ 150916 h 1178758"/>
              <a:gd name="connsiteX11" fmla="*/ 2509319 w 9926954"/>
              <a:gd name="connsiteY11" fmla="*/ 207974 h 1178758"/>
              <a:gd name="connsiteX12" fmla="*/ 2629700 w 9926954"/>
              <a:gd name="connsiteY12" fmla="*/ 112374 h 1178758"/>
              <a:gd name="connsiteX13" fmla="*/ 2848288 w 9926954"/>
              <a:gd name="connsiteY13" fmla="*/ 138091 h 1178758"/>
              <a:gd name="connsiteX14" fmla="*/ 3176191 w 9926954"/>
              <a:gd name="connsiteY14" fmla="*/ 24431 h 1178758"/>
              <a:gd name="connsiteX15" fmla="*/ 3336920 w 9926954"/>
              <a:gd name="connsiteY15" fmla="*/ 247408 h 1178758"/>
              <a:gd name="connsiteX16" fmla="*/ 3581065 w 9926954"/>
              <a:gd name="connsiteY16" fmla="*/ 188932 h 1178758"/>
              <a:gd name="connsiteX17" fmla="*/ 3679363 w 9926954"/>
              <a:gd name="connsiteY17" fmla="*/ 446724 h 1178758"/>
              <a:gd name="connsiteX18" fmla="*/ 4039248 w 9926954"/>
              <a:gd name="connsiteY18" fmla="*/ 472442 h 1178758"/>
              <a:gd name="connsiteX19" fmla="*/ 4342326 w 9926954"/>
              <a:gd name="connsiteY19" fmla="*/ 433877 h 1178758"/>
              <a:gd name="connsiteX20" fmla="*/ 4740478 w 9926954"/>
              <a:gd name="connsiteY20" fmla="*/ 517453 h 1178758"/>
              <a:gd name="connsiteX21" fmla="*/ 5066416 w 9926954"/>
              <a:gd name="connsiteY21" fmla="*/ 285995 h 1178758"/>
              <a:gd name="connsiteX22" fmla="*/ 5439309 w 9926954"/>
              <a:gd name="connsiteY22" fmla="*/ 337430 h 1178758"/>
              <a:gd name="connsiteX23" fmla="*/ 5755966 w 9926954"/>
              <a:gd name="connsiteY23" fmla="*/ 67408 h 1178758"/>
              <a:gd name="connsiteX24" fmla="*/ 5972655 w 9926954"/>
              <a:gd name="connsiteY24" fmla="*/ 188955 h 1178758"/>
              <a:gd name="connsiteX25" fmla="*/ 6306548 w 9926954"/>
              <a:gd name="connsiteY25" fmla="*/ 108 h 1178758"/>
              <a:gd name="connsiteX26" fmla="*/ 6596619 w 9926954"/>
              <a:gd name="connsiteY26" fmla="*/ 86725 h 1178758"/>
              <a:gd name="connsiteX27" fmla="*/ 7008053 w 9926954"/>
              <a:gd name="connsiteY27" fmla="*/ 292465 h 1178758"/>
              <a:gd name="connsiteX28" fmla="*/ 7380945 w 9926954"/>
              <a:gd name="connsiteY28" fmla="*/ 273171 h 1178758"/>
              <a:gd name="connsiteX29" fmla="*/ 7908143 w 9926954"/>
              <a:gd name="connsiteY29" fmla="*/ 517476 h 1178758"/>
              <a:gd name="connsiteX30" fmla="*/ 8165318 w 9926954"/>
              <a:gd name="connsiteY30" fmla="*/ 331030 h 1178758"/>
              <a:gd name="connsiteX31" fmla="*/ 8473928 w 9926954"/>
              <a:gd name="connsiteY31" fmla="*/ 443112 h 1178758"/>
              <a:gd name="connsiteX32" fmla="*/ 8801832 w 9926954"/>
              <a:gd name="connsiteY32" fmla="*/ 241007 h 1178758"/>
              <a:gd name="connsiteX33" fmla="*/ 9174724 w 9926954"/>
              <a:gd name="connsiteY33" fmla="*/ 421029 h 1178758"/>
              <a:gd name="connsiteX34" fmla="*/ 9503428 w 9926954"/>
              <a:gd name="connsiteY34" fmla="*/ 321611 h 1178758"/>
              <a:gd name="connsiteX35" fmla="*/ 9849802 w 9926954"/>
              <a:gd name="connsiteY35" fmla="*/ 530323 h 1178758"/>
              <a:gd name="connsiteX36" fmla="*/ 9926955 w 9926954"/>
              <a:gd name="connsiteY36" fmla="*/ 707557 h 1178758"/>
              <a:gd name="connsiteX37" fmla="*/ 9366336 w 9926954"/>
              <a:gd name="connsiteY37" fmla="*/ 628964 h 1178758"/>
              <a:gd name="connsiteX38" fmla="*/ 8901638 w 9926954"/>
              <a:gd name="connsiteY38" fmla="*/ 824417 h 1178758"/>
              <a:gd name="connsiteX39" fmla="*/ 8488627 w 9926954"/>
              <a:gd name="connsiteY39" fmla="*/ 707534 h 1178758"/>
              <a:gd name="connsiteX40" fmla="*/ 8143258 w 9926954"/>
              <a:gd name="connsiteY40" fmla="*/ 932042 h 1178758"/>
              <a:gd name="connsiteX41" fmla="*/ 7794117 w 9926954"/>
              <a:gd name="connsiteY41" fmla="*/ 707534 h 1178758"/>
              <a:gd name="connsiteX42" fmla="*/ 7262119 w 9926954"/>
              <a:gd name="connsiteY42" fmla="*/ 659825 h 1178758"/>
              <a:gd name="connsiteX43" fmla="*/ 6822887 w 9926954"/>
              <a:gd name="connsiteY43" fmla="*/ 340928 h 1178758"/>
              <a:gd name="connsiteX44" fmla="*/ 6030286 w 9926954"/>
              <a:gd name="connsiteY44" fmla="*/ 517476 h 1178758"/>
              <a:gd name="connsiteX45" fmla="*/ 5516393 w 9926954"/>
              <a:gd name="connsiteY45" fmla="*/ 504628 h 1178758"/>
              <a:gd name="connsiteX46" fmla="*/ 4974222 w 9926954"/>
              <a:gd name="connsiteY46" fmla="*/ 707580 h 1178758"/>
              <a:gd name="connsiteX47" fmla="*/ 4234450 w 9926954"/>
              <a:gd name="connsiteY47" fmla="*/ 791659 h 1178758"/>
              <a:gd name="connsiteX48" fmla="*/ 3425640 w 9926954"/>
              <a:gd name="connsiteY48" fmla="*/ 514413 h 1178758"/>
              <a:gd name="connsiteX49" fmla="*/ 3034642 w 9926954"/>
              <a:gd name="connsiteY49" fmla="*/ 337453 h 1178758"/>
              <a:gd name="connsiteX50" fmla="*/ 2623162 w 9926954"/>
              <a:gd name="connsiteY50" fmla="*/ 443112 h 1178758"/>
              <a:gd name="connsiteX51" fmla="*/ 2059412 w 9926954"/>
              <a:gd name="connsiteY51" fmla="*/ 573643 h 1178758"/>
              <a:gd name="connsiteX52" fmla="*/ 1664962 w 9926954"/>
              <a:gd name="connsiteY52" fmla="*/ 950398 h 1178758"/>
              <a:gd name="connsiteX53" fmla="*/ 1299682 w 9926954"/>
              <a:gd name="connsiteY53" fmla="*/ 1174312 h 1178758"/>
              <a:gd name="connsiteX54" fmla="*/ 655785 w 9926954"/>
              <a:gd name="connsiteY54" fmla="*/ 1031826 h 1178758"/>
              <a:gd name="connsiteX55" fmla="*/ 0 w 9926954"/>
              <a:gd name="connsiteY55" fmla="*/ 736863 h 1178758"/>
              <a:gd name="connsiteX56" fmla="*/ 321160 w 9926954"/>
              <a:gd name="connsiteY56" fmla="*/ 188955 h 1178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9926954" h="1178758">
                <a:moveTo>
                  <a:pt x="321252" y="188909"/>
                </a:moveTo>
                <a:cubicBezTo>
                  <a:pt x="457291" y="294156"/>
                  <a:pt x="521574" y="483574"/>
                  <a:pt x="604464" y="579358"/>
                </a:cubicBezTo>
                <a:cubicBezTo>
                  <a:pt x="647944" y="629604"/>
                  <a:pt x="760026" y="578329"/>
                  <a:pt x="797334" y="613876"/>
                </a:cubicBezTo>
                <a:cubicBezTo>
                  <a:pt x="910857" y="722027"/>
                  <a:pt x="796237" y="822977"/>
                  <a:pt x="870166" y="833081"/>
                </a:cubicBezTo>
                <a:cubicBezTo>
                  <a:pt x="917372" y="839527"/>
                  <a:pt x="973516" y="936568"/>
                  <a:pt x="1054509" y="950353"/>
                </a:cubicBezTo>
                <a:cubicBezTo>
                  <a:pt x="1123615" y="962103"/>
                  <a:pt x="1201087" y="809032"/>
                  <a:pt x="1273096" y="806746"/>
                </a:cubicBezTo>
                <a:cubicBezTo>
                  <a:pt x="1375120" y="803523"/>
                  <a:pt x="1484071" y="859804"/>
                  <a:pt x="1543484" y="785212"/>
                </a:cubicBezTo>
                <a:cubicBezTo>
                  <a:pt x="1612864" y="698115"/>
                  <a:pt x="1720512" y="751631"/>
                  <a:pt x="1818239" y="671735"/>
                </a:cubicBezTo>
                <a:cubicBezTo>
                  <a:pt x="1932516" y="578329"/>
                  <a:pt x="1892168" y="437489"/>
                  <a:pt x="1932882" y="372658"/>
                </a:cubicBezTo>
                <a:cubicBezTo>
                  <a:pt x="1973207" y="308421"/>
                  <a:pt x="2048348" y="406605"/>
                  <a:pt x="2164156" y="337407"/>
                </a:cubicBezTo>
                <a:cubicBezTo>
                  <a:pt x="2213945" y="307667"/>
                  <a:pt x="2210539" y="218033"/>
                  <a:pt x="2272398" y="150916"/>
                </a:cubicBezTo>
                <a:cubicBezTo>
                  <a:pt x="2336086" y="81833"/>
                  <a:pt x="2442248" y="219084"/>
                  <a:pt x="2509319" y="207974"/>
                </a:cubicBezTo>
                <a:cubicBezTo>
                  <a:pt x="2576391" y="196864"/>
                  <a:pt x="2572893" y="131690"/>
                  <a:pt x="2629700" y="112374"/>
                </a:cubicBezTo>
                <a:cubicBezTo>
                  <a:pt x="2703492" y="87273"/>
                  <a:pt x="2773764" y="154573"/>
                  <a:pt x="2848288" y="138091"/>
                </a:cubicBezTo>
                <a:cubicBezTo>
                  <a:pt x="2968966" y="111391"/>
                  <a:pt x="3090169" y="10052"/>
                  <a:pt x="3176191" y="24431"/>
                </a:cubicBezTo>
                <a:cubicBezTo>
                  <a:pt x="3326290" y="49509"/>
                  <a:pt x="3197360" y="133268"/>
                  <a:pt x="3336920" y="247408"/>
                </a:cubicBezTo>
                <a:cubicBezTo>
                  <a:pt x="3349424" y="257626"/>
                  <a:pt x="3505215" y="142046"/>
                  <a:pt x="3581065" y="188932"/>
                </a:cubicBezTo>
                <a:cubicBezTo>
                  <a:pt x="3674082" y="246402"/>
                  <a:pt x="3659520" y="429236"/>
                  <a:pt x="3679363" y="446724"/>
                </a:cubicBezTo>
                <a:cubicBezTo>
                  <a:pt x="3896076" y="637696"/>
                  <a:pt x="3787331" y="450222"/>
                  <a:pt x="4039248" y="472442"/>
                </a:cubicBezTo>
                <a:cubicBezTo>
                  <a:pt x="4155400" y="482683"/>
                  <a:pt x="4246794" y="409394"/>
                  <a:pt x="4342326" y="433877"/>
                </a:cubicBezTo>
                <a:cubicBezTo>
                  <a:pt x="4453974" y="462475"/>
                  <a:pt x="4571292" y="584364"/>
                  <a:pt x="4740478" y="517453"/>
                </a:cubicBezTo>
                <a:cubicBezTo>
                  <a:pt x="4880679" y="462017"/>
                  <a:pt x="4965055" y="322594"/>
                  <a:pt x="5066416" y="285995"/>
                </a:cubicBezTo>
                <a:cubicBezTo>
                  <a:pt x="5192009" y="240664"/>
                  <a:pt x="5339708" y="366508"/>
                  <a:pt x="5439309" y="337430"/>
                </a:cubicBezTo>
                <a:cubicBezTo>
                  <a:pt x="5619331" y="284875"/>
                  <a:pt x="5447950" y="98040"/>
                  <a:pt x="5755966" y="67408"/>
                </a:cubicBezTo>
                <a:cubicBezTo>
                  <a:pt x="5826991" y="60344"/>
                  <a:pt x="5899366" y="196979"/>
                  <a:pt x="5972655" y="188955"/>
                </a:cubicBezTo>
                <a:cubicBezTo>
                  <a:pt x="6217212" y="162140"/>
                  <a:pt x="6059592" y="-4852"/>
                  <a:pt x="6306548" y="108"/>
                </a:cubicBezTo>
                <a:cubicBezTo>
                  <a:pt x="6386787" y="1708"/>
                  <a:pt x="6510803" y="72780"/>
                  <a:pt x="6596619" y="86725"/>
                </a:cubicBezTo>
                <a:cubicBezTo>
                  <a:pt x="6854114" y="128536"/>
                  <a:pt x="6824807" y="189206"/>
                  <a:pt x="7008053" y="292465"/>
                </a:cubicBezTo>
                <a:cubicBezTo>
                  <a:pt x="7107014" y="348243"/>
                  <a:pt x="7255307" y="243407"/>
                  <a:pt x="7380945" y="273171"/>
                </a:cubicBezTo>
                <a:cubicBezTo>
                  <a:pt x="7565471" y="316902"/>
                  <a:pt x="7735275" y="485037"/>
                  <a:pt x="7908143" y="517476"/>
                </a:cubicBezTo>
                <a:cubicBezTo>
                  <a:pt x="8042491" y="542690"/>
                  <a:pt x="8091755" y="349295"/>
                  <a:pt x="8165318" y="331030"/>
                </a:cubicBezTo>
                <a:cubicBezTo>
                  <a:pt x="8250860" y="309770"/>
                  <a:pt x="8356816" y="459777"/>
                  <a:pt x="8473928" y="443112"/>
                </a:cubicBezTo>
                <a:cubicBezTo>
                  <a:pt x="8575380" y="428688"/>
                  <a:pt x="8684468" y="261535"/>
                  <a:pt x="8801832" y="241007"/>
                </a:cubicBezTo>
                <a:cubicBezTo>
                  <a:pt x="8936431" y="217461"/>
                  <a:pt x="9048262" y="447867"/>
                  <a:pt x="9174724" y="421029"/>
                </a:cubicBezTo>
                <a:cubicBezTo>
                  <a:pt x="9266438" y="401576"/>
                  <a:pt x="9388419" y="362348"/>
                  <a:pt x="9503428" y="321611"/>
                </a:cubicBezTo>
                <a:cubicBezTo>
                  <a:pt x="9685302" y="257192"/>
                  <a:pt x="9849802" y="530323"/>
                  <a:pt x="9849802" y="530323"/>
                </a:cubicBezTo>
                <a:lnTo>
                  <a:pt x="9926955" y="707557"/>
                </a:lnTo>
                <a:cubicBezTo>
                  <a:pt x="9926955" y="707557"/>
                  <a:pt x="9627878" y="595543"/>
                  <a:pt x="9366336" y="628964"/>
                </a:cubicBezTo>
                <a:cubicBezTo>
                  <a:pt x="9189377" y="651573"/>
                  <a:pt x="9078529" y="823663"/>
                  <a:pt x="8901638" y="824417"/>
                </a:cubicBezTo>
                <a:cubicBezTo>
                  <a:pt x="8699145" y="825263"/>
                  <a:pt x="8657882" y="683531"/>
                  <a:pt x="8488627" y="707534"/>
                </a:cubicBezTo>
                <a:cubicBezTo>
                  <a:pt x="8288533" y="735926"/>
                  <a:pt x="8202717" y="900655"/>
                  <a:pt x="8143258" y="932042"/>
                </a:cubicBezTo>
                <a:cubicBezTo>
                  <a:pt x="8019174" y="997536"/>
                  <a:pt x="8078747" y="768890"/>
                  <a:pt x="7794117" y="707534"/>
                </a:cubicBezTo>
                <a:cubicBezTo>
                  <a:pt x="7577336" y="660808"/>
                  <a:pt x="7390844" y="691966"/>
                  <a:pt x="7262119" y="659825"/>
                </a:cubicBezTo>
                <a:cubicBezTo>
                  <a:pt x="6964368" y="585461"/>
                  <a:pt x="7209176" y="405233"/>
                  <a:pt x="6822887" y="340928"/>
                </a:cubicBezTo>
                <a:cubicBezTo>
                  <a:pt x="6436599" y="276646"/>
                  <a:pt x="6338438" y="453171"/>
                  <a:pt x="6030286" y="517476"/>
                </a:cubicBezTo>
                <a:cubicBezTo>
                  <a:pt x="5722133" y="581781"/>
                  <a:pt x="5760720" y="466041"/>
                  <a:pt x="5516393" y="504628"/>
                </a:cubicBezTo>
                <a:cubicBezTo>
                  <a:pt x="5272065" y="543216"/>
                  <a:pt x="5216447" y="666226"/>
                  <a:pt x="4974222" y="707580"/>
                </a:cubicBezTo>
                <a:cubicBezTo>
                  <a:pt x="4731997" y="748933"/>
                  <a:pt x="4475280" y="742830"/>
                  <a:pt x="4234450" y="791659"/>
                </a:cubicBezTo>
                <a:cubicBezTo>
                  <a:pt x="3993619" y="840488"/>
                  <a:pt x="3713767" y="524220"/>
                  <a:pt x="3425640" y="514413"/>
                </a:cubicBezTo>
                <a:cubicBezTo>
                  <a:pt x="3271243" y="509155"/>
                  <a:pt x="3168785" y="361914"/>
                  <a:pt x="3034642" y="337453"/>
                </a:cubicBezTo>
                <a:cubicBezTo>
                  <a:pt x="2918468" y="316262"/>
                  <a:pt x="2772369" y="414583"/>
                  <a:pt x="2623162" y="443112"/>
                </a:cubicBezTo>
                <a:cubicBezTo>
                  <a:pt x="2301705" y="504606"/>
                  <a:pt x="2177164" y="449787"/>
                  <a:pt x="2059412" y="573643"/>
                </a:cubicBezTo>
                <a:cubicBezTo>
                  <a:pt x="1941660" y="697498"/>
                  <a:pt x="1735463" y="804666"/>
                  <a:pt x="1664962" y="950398"/>
                </a:cubicBezTo>
                <a:cubicBezTo>
                  <a:pt x="1594462" y="1096131"/>
                  <a:pt x="1622123" y="1149646"/>
                  <a:pt x="1299682" y="1174312"/>
                </a:cubicBezTo>
                <a:cubicBezTo>
                  <a:pt x="977242" y="1198978"/>
                  <a:pt x="822366" y="1116819"/>
                  <a:pt x="655785" y="1031826"/>
                </a:cubicBezTo>
                <a:cubicBezTo>
                  <a:pt x="489181" y="946832"/>
                  <a:pt x="0" y="736863"/>
                  <a:pt x="0" y="736863"/>
                </a:cubicBezTo>
                <a:lnTo>
                  <a:pt x="321160" y="188955"/>
                </a:lnTo>
                <a:close/>
              </a:path>
            </a:pathLst>
          </a:custGeom>
          <a:solidFill>
            <a:srgbClr val="D0ECF4"/>
          </a:solidFill>
          <a:ln w="228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7" name="图形 10">
            <a:extLst>
              <a:ext uri="{FF2B5EF4-FFF2-40B4-BE49-F238E27FC236}">
                <a16:creationId xmlns:a16="http://schemas.microsoft.com/office/drawing/2014/main" id="{44317E77-D1F6-1739-AE0E-2A272769D6CE}"/>
              </a:ext>
            </a:extLst>
          </p:cNvPr>
          <p:cNvGrpSpPr/>
          <p:nvPr/>
        </p:nvGrpSpPr>
        <p:grpSpPr>
          <a:xfrm>
            <a:off x="9414479" y="3843463"/>
            <a:ext cx="2208876" cy="2658706"/>
            <a:chOff x="6739913" y="1523999"/>
            <a:chExt cx="4019842" cy="4838470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4B9FC9E5-6C2F-C7A8-A652-FBEC6B08CBD3}"/>
                </a:ext>
              </a:extLst>
            </p:cNvPr>
            <p:cNvSpPr/>
            <p:nvPr/>
          </p:nvSpPr>
          <p:spPr>
            <a:xfrm>
              <a:off x="6780121" y="4266559"/>
              <a:ext cx="2970672" cy="1743852"/>
            </a:xfrm>
            <a:custGeom>
              <a:avLst/>
              <a:gdLst>
                <a:gd name="connsiteX0" fmla="*/ 793101 w 2970672"/>
                <a:gd name="connsiteY0" fmla="*/ 1451085 h 1743852"/>
                <a:gd name="connsiteX1" fmla="*/ 796634 w 2970672"/>
                <a:gd name="connsiteY1" fmla="*/ 1433938 h 1743852"/>
                <a:gd name="connsiteX2" fmla="*/ 804960 w 2970672"/>
                <a:gd name="connsiteY2" fmla="*/ 1452476 h 1743852"/>
                <a:gd name="connsiteX3" fmla="*/ 793101 w 2970672"/>
                <a:gd name="connsiteY3" fmla="*/ 1451085 h 1743852"/>
                <a:gd name="connsiteX4" fmla="*/ 1994313 w 2970672"/>
                <a:gd name="connsiteY4" fmla="*/ 1268146 h 1743852"/>
                <a:gd name="connsiteX5" fmla="*/ 2037841 w 2970672"/>
                <a:gd name="connsiteY5" fmla="*/ 1138926 h 1743852"/>
                <a:gd name="connsiteX6" fmla="*/ 2061826 w 2970672"/>
                <a:gd name="connsiteY6" fmla="*/ 989750 h 1743852"/>
                <a:gd name="connsiteX7" fmla="*/ 2060676 w 2970672"/>
                <a:gd name="connsiteY7" fmla="*/ 939119 h 1743852"/>
                <a:gd name="connsiteX8" fmla="*/ 2085058 w 2970672"/>
                <a:gd name="connsiteY8" fmla="*/ 975529 h 1743852"/>
                <a:gd name="connsiteX9" fmla="*/ 2012862 w 2970672"/>
                <a:gd name="connsiteY9" fmla="*/ 1278085 h 1743852"/>
                <a:gd name="connsiteX10" fmla="*/ 1989820 w 2970672"/>
                <a:gd name="connsiteY10" fmla="*/ 1316114 h 1743852"/>
                <a:gd name="connsiteX11" fmla="*/ 1994318 w 2970672"/>
                <a:gd name="connsiteY11" fmla="*/ 1268140 h 1743852"/>
                <a:gd name="connsiteX12" fmla="*/ 1905398 w 2970672"/>
                <a:gd name="connsiteY12" fmla="*/ 1205186 h 1743852"/>
                <a:gd name="connsiteX13" fmla="*/ 1941035 w 2970672"/>
                <a:gd name="connsiteY13" fmla="*/ 981520 h 1743852"/>
                <a:gd name="connsiteX14" fmla="*/ 1961678 w 2970672"/>
                <a:gd name="connsiteY14" fmla="*/ 914093 h 1743852"/>
                <a:gd name="connsiteX15" fmla="*/ 1964217 w 2970672"/>
                <a:gd name="connsiteY15" fmla="*/ 947779 h 1743852"/>
                <a:gd name="connsiteX16" fmla="*/ 1905392 w 2970672"/>
                <a:gd name="connsiteY16" fmla="*/ 1205186 h 1743852"/>
                <a:gd name="connsiteX17" fmla="*/ 655234 w 2970672"/>
                <a:gd name="connsiteY17" fmla="*/ 1034531 h 1743852"/>
                <a:gd name="connsiteX18" fmla="*/ 642705 w 2970672"/>
                <a:gd name="connsiteY18" fmla="*/ 1014128 h 1743852"/>
                <a:gd name="connsiteX19" fmla="*/ 663275 w 2970672"/>
                <a:gd name="connsiteY19" fmla="*/ 642303 h 1743852"/>
                <a:gd name="connsiteX20" fmla="*/ 669576 w 2970672"/>
                <a:gd name="connsiteY20" fmla="*/ 744516 h 1743852"/>
                <a:gd name="connsiteX21" fmla="*/ 662438 w 2970672"/>
                <a:gd name="connsiteY21" fmla="*/ 992727 h 1743852"/>
                <a:gd name="connsiteX22" fmla="*/ 655234 w 2970672"/>
                <a:gd name="connsiteY22" fmla="*/ 1034525 h 1743852"/>
                <a:gd name="connsiteX23" fmla="*/ 1752647 w 2970672"/>
                <a:gd name="connsiteY23" fmla="*/ 1215197 h 1743852"/>
                <a:gd name="connsiteX24" fmla="*/ 1749701 w 2970672"/>
                <a:gd name="connsiteY24" fmla="*/ 1187313 h 1743852"/>
                <a:gd name="connsiteX25" fmla="*/ 1812945 w 2970672"/>
                <a:gd name="connsiteY25" fmla="*/ 782478 h 1743852"/>
                <a:gd name="connsiteX26" fmla="*/ 1777603 w 2970672"/>
                <a:gd name="connsiteY26" fmla="*/ 1115565 h 1743852"/>
                <a:gd name="connsiteX27" fmla="*/ 1767491 w 2970672"/>
                <a:gd name="connsiteY27" fmla="*/ 1169669 h 1743852"/>
                <a:gd name="connsiteX28" fmla="*/ 1752647 w 2970672"/>
                <a:gd name="connsiteY28" fmla="*/ 1215197 h 1743852"/>
                <a:gd name="connsiteX29" fmla="*/ 849933 w 2970672"/>
                <a:gd name="connsiteY29" fmla="*/ 961710 h 1743852"/>
                <a:gd name="connsiteX30" fmla="*/ 876139 w 2970672"/>
                <a:gd name="connsiteY30" fmla="*/ 804879 h 1743852"/>
                <a:gd name="connsiteX31" fmla="*/ 900437 w 2970672"/>
                <a:gd name="connsiteY31" fmla="*/ 768112 h 1743852"/>
                <a:gd name="connsiteX32" fmla="*/ 885755 w 2970672"/>
                <a:gd name="connsiteY32" fmla="*/ 877521 h 1743852"/>
                <a:gd name="connsiteX33" fmla="*/ 889460 w 2970672"/>
                <a:gd name="connsiteY33" fmla="*/ 1199010 h 1743852"/>
                <a:gd name="connsiteX34" fmla="*/ 874041 w 2970672"/>
                <a:gd name="connsiteY34" fmla="*/ 1252272 h 1743852"/>
                <a:gd name="connsiteX35" fmla="*/ 849922 w 2970672"/>
                <a:gd name="connsiteY35" fmla="*/ 961710 h 1743852"/>
                <a:gd name="connsiteX36" fmla="*/ 0 w 2970672"/>
                <a:gd name="connsiteY36" fmla="*/ 468164 h 1743852"/>
                <a:gd name="connsiteX37" fmla="*/ 89082 w 2970672"/>
                <a:gd name="connsiteY37" fmla="*/ 641516 h 1743852"/>
                <a:gd name="connsiteX38" fmla="*/ 90315 w 2970672"/>
                <a:gd name="connsiteY38" fmla="*/ 386460 h 1743852"/>
                <a:gd name="connsiteX39" fmla="*/ 102085 w 2970672"/>
                <a:gd name="connsiteY39" fmla="*/ 422641 h 1743852"/>
                <a:gd name="connsiteX40" fmla="*/ 108084 w 2970672"/>
                <a:gd name="connsiteY40" fmla="*/ 636301 h 1743852"/>
                <a:gd name="connsiteX41" fmla="*/ 113704 w 2970672"/>
                <a:gd name="connsiteY41" fmla="*/ 716464 h 1743852"/>
                <a:gd name="connsiteX42" fmla="*/ 115629 w 2970672"/>
                <a:gd name="connsiteY42" fmla="*/ 720361 h 1743852"/>
                <a:gd name="connsiteX43" fmla="*/ 115311 w 2970672"/>
                <a:gd name="connsiteY43" fmla="*/ 702829 h 1743852"/>
                <a:gd name="connsiteX44" fmla="*/ 122482 w 2970672"/>
                <a:gd name="connsiteY44" fmla="*/ 713013 h 1743852"/>
                <a:gd name="connsiteX45" fmla="*/ 143364 w 2970672"/>
                <a:gd name="connsiteY45" fmla="*/ 546757 h 1743852"/>
                <a:gd name="connsiteX46" fmla="*/ 176859 w 2970672"/>
                <a:gd name="connsiteY46" fmla="*/ 401384 h 1743852"/>
                <a:gd name="connsiteX47" fmla="*/ 176406 w 2970672"/>
                <a:gd name="connsiteY47" fmla="*/ 449347 h 1743852"/>
                <a:gd name="connsiteX48" fmla="*/ 200537 w 2970672"/>
                <a:gd name="connsiteY48" fmla="*/ 415902 h 1743852"/>
                <a:gd name="connsiteX49" fmla="*/ 204605 w 2970672"/>
                <a:gd name="connsiteY49" fmla="*/ 433445 h 1743852"/>
                <a:gd name="connsiteX50" fmla="*/ 176546 w 2970672"/>
                <a:gd name="connsiteY50" fmla="*/ 559868 h 1743852"/>
                <a:gd name="connsiteX51" fmla="*/ 174582 w 2970672"/>
                <a:gd name="connsiteY51" fmla="*/ 546054 h 1743852"/>
                <a:gd name="connsiteX52" fmla="*/ 177065 w 2970672"/>
                <a:gd name="connsiteY52" fmla="*/ 804890 h 1743852"/>
                <a:gd name="connsiteX53" fmla="*/ 236665 w 2970672"/>
                <a:gd name="connsiteY53" fmla="*/ 901916 h 1743852"/>
                <a:gd name="connsiteX54" fmla="*/ 267252 w 2970672"/>
                <a:gd name="connsiteY54" fmla="*/ 947751 h 1743852"/>
                <a:gd name="connsiteX55" fmla="*/ 290261 w 2970672"/>
                <a:gd name="connsiteY55" fmla="*/ 1009952 h 1743852"/>
                <a:gd name="connsiteX56" fmla="*/ 294948 w 2970672"/>
                <a:gd name="connsiteY56" fmla="*/ 924138 h 1743852"/>
                <a:gd name="connsiteX57" fmla="*/ 299937 w 2970672"/>
                <a:gd name="connsiteY57" fmla="*/ 843238 h 1743852"/>
                <a:gd name="connsiteX58" fmla="*/ 330703 w 2970672"/>
                <a:gd name="connsiteY58" fmla="*/ 528678 h 1743852"/>
                <a:gd name="connsiteX59" fmla="*/ 368433 w 2970672"/>
                <a:gd name="connsiteY59" fmla="*/ 433618 h 1743852"/>
                <a:gd name="connsiteX60" fmla="*/ 387184 w 2970672"/>
                <a:gd name="connsiteY60" fmla="*/ 410826 h 1743852"/>
                <a:gd name="connsiteX61" fmla="*/ 371603 w 2970672"/>
                <a:gd name="connsiteY61" fmla="*/ 591610 h 1743852"/>
                <a:gd name="connsiteX62" fmla="*/ 365347 w 2970672"/>
                <a:gd name="connsiteY62" fmla="*/ 784745 h 1743852"/>
                <a:gd name="connsiteX63" fmla="*/ 366296 w 2970672"/>
                <a:gd name="connsiteY63" fmla="*/ 1082376 h 1743852"/>
                <a:gd name="connsiteX64" fmla="*/ 369867 w 2970672"/>
                <a:gd name="connsiteY64" fmla="*/ 1174683 h 1743852"/>
                <a:gd name="connsiteX65" fmla="*/ 368991 w 2970672"/>
                <a:gd name="connsiteY65" fmla="*/ 1089037 h 1743852"/>
                <a:gd name="connsiteX66" fmla="*/ 404427 w 2970672"/>
                <a:gd name="connsiteY66" fmla="*/ 1131656 h 1743852"/>
                <a:gd name="connsiteX67" fmla="*/ 431264 w 2970672"/>
                <a:gd name="connsiteY67" fmla="*/ 1126374 h 1743852"/>
                <a:gd name="connsiteX68" fmla="*/ 408044 w 2970672"/>
                <a:gd name="connsiteY68" fmla="*/ 800837 h 1743852"/>
                <a:gd name="connsiteX69" fmla="*/ 470311 w 2970672"/>
                <a:gd name="connsiteY69" fmla="*/ 518159 h 1743852"/>
                <a:gd name="connsiteX70" fmla="*/ 491824 w 2970672"/>
                <a:gd name="connsiteY70" fmla="*/ 591191 h 1743852"/>
                <a:gd name="connsiteX71" fmla="*/ 470222 w 2970672"/>
                <a:gd name="connsiteY71" fmla="*/ 1110227 h 1743852"/>
                <a:gd name="connsiteX72" fmla="*/ 445841 w 2970672"/>
                <a:gd name="connsiteY72" fmla="*/ 1174666 h 1743852"/>
                <a:gd name="connsiteX73" fmla="*/ 493024 w 2970672"/>
                <a:gd name="connsiteY73" fmla="*/ 1238955 h 1743852"/>
                <a:gd name="connsiteX74" fmla="*/ 496082 w 2970672"/>
                <a:gd name="connsiteY74" fmla="*/ 1345701 h 1743852"/>
                <a:gd name="connsiteX75" fmla="*/ 494726 w 2970672"/>
                <a:gd name="connsiteY75" fmla="*/ 1198877 h 1743852"/>
                <a:gd name="connsiteX76" fmla="*/ 502176 w 2970672"/>
                <a:gd name="connsiteY76" fmla="*/ 1058249 h 1743852"/>
                <a:gd name="connsiteX77" fmla="*/ 518321 w 2970672"/>
                <a:gd name="connsiteY77" fmla="*/ 776280 h 1743852"/>
                <a:gd name="connsiteX78" fmla="*/ 516926 w 2970672"/>
                <a:gd name="connsiteY78" fmla="*/ 795309 h 1743852"/>
                <a:gd name="connsiteX79" fmla="*/ 574829 w 2970672"/>
                <a:gd name="connsiteY79" fmla="*/ 552492 h 1743852"/>
                <a:gd name="connsiteX80" fmla="*/ 565303 w 2970672"/>
                <a:gd name="connsiteY80" fmla="*/ 614229 h 1743852"/>
                <a:gd name="connsiteX81" fmla="*/ 619049 w 2970672"/>
                <a:gd name="connsiteY81" fmla="*/ 553609 h 1743852"/>
                <a:gd name="connsiteX82" fmla="*/ 622950 w 2970672"/>
                <a:gd name="connsiteY82" fmla="*/ 567540 h 1743852"/>
                <a:gd name="connsiteX83" fmla="*/ 621449 w 2970672"/>
                <a:gd name="connsiteY83" fmla="*/ 581655 h 1743852"/>
                <a:gd name="connsiteX84" fmla="*/ 585176 w 2970672"/>
                <a:gd name="connsiteY84" fmla="*/ 969733 h 1743852"/>
                <a:gd name="connsiteX85" fmla="*/ 587268 w 2970672"/>
                <a:gd name="connsiteY85" fmla="*/ 1195013 h 1743852"/>
                <a:gd name="connsiteX86" fmla="*/ 593457 w 2970672"/>
                <a:gd name="connsiteY86" fmla="*/ 1303585 h 1743852"/>
                <a:gd name="connsiteX87" fmla="*/ 589506 w 2970672"/>
                <a:gd name="connsiteY87" fmla="*/ 1415390 h 1743852"/>
                <a:gd name="connsiteX88" fmla="*/ 591973 w 2970672"/>
                <a:gd name="connsiteY88" fmla="*/ 1421643 h 1743852"/>
                <a:gd name="connsiteX89" fmla="*/ 594434 w 2970672"/>
                <a:gd name="connsiteY89" fmla="*/ 1432397 h 1743852"/>
                <a:gd name="connsiteX90" fmla="*/ 599992 w 2970672"/>
                <a:gd name="connsiteY90" fmla="*/ 1453067 h 1743852"/>
                <a:gd name="connsiteX91" fmla="*/ 597196 w 2970672"/>
                <a:gd name="connsiteY91" fmla="*/ 1420214 h 1743852"/>
                <a:gd name="connsiteX92" fmla="*/ 600159 w 2970672"/>
                <a:gd name="connsiteY92" fmla="*/ 1387628 h 1743852"/>
                <a:gd name="connsiteX93" fmla="*/ 595634 w 2970672"/>
                <a:gd name="connsiteY93" fmla="*/ 1329007 h 1743852"/>
                <a:gd name="connsiteX94" fmla="*/ 651484 w 2970672"/>
                <a:gd name="connsiteY94" fmla="*/ 1375149 h 1743852"/>
                <a:gd name="connsiteX95" fmla="*/ 655490 w 2970672"/>
                <a:gd name="connsiteY95" fmla="*/ 1363681 h 1743852"/>
                <a:gd name="connsiteX96" fmla="*/ 649396 w 2970672"/>
                <a:gd name="connsiteY96" fmla="*/ 1259184 h 1743852"/>
                <a:gd name="connsiteX97" fmla="*/ 646450 w 2970672"/>
                <a:gd name="connsiteY97" fmla="*/ 1142701 h 1743852"/>
                <a:gd name="connsiteX98" fmla="*/ 653755 w 2970672"/>
                <a:gd name="connsiteY98" fmla="*/ 1088194 h 1743852"/>
                <a:gd name="connsiteX99" fmla="*/ 675391 w 2970672"/>
                <a:gd name="connsiteY99" fmla="*/ 1244170 h 1743852"/>
                <a:gd name="connsiteX100" fmla="*/ 685659 w 2970672"/>
                <a:gd name="connsiteY100" fmla="*/ 1128982 h 1743852"/>
                <a:gd name="connsiteX101" fmla="*/ 774200 w 2970672"/>
                <a:gd name="connsiteY101" fmla="*/ 858777 h 1743852"/>
                <a:gd name="connsiteX102" fmla="*/ 762575 w 2970672"/>
                <a:gd name="connsiteY102" fmla="*/ 1010158 h 1743852"/>
                <a:gd name="connsiteX103" fmla="*/ 765740 w 2970672"/>
                <a:gd name="connsiteY103" fmla="*/ 1170736 h 1743852"/>
                <a:gd name="connsiteX104" fmla="*/ 788960 w 2970672"/>
                <a:gd name="connsiteY104" fmla="*/ 1478489 h 1743852"/>
                <a:gd name="connsiteX105" fmla="*/ 935500 w 2970672"/>
                <a:gd name="connsiteY105" fmla="*/ 1562650 h 1743852"/>
                <a:gd name="connsiteX106" fmla="*/ 919249 w 2970672"/>
                <a:gd name="connsiteY106" fmla="*/ 1364976 h 1743852"/>
                <a:gd name="connsiteX107" fmla="*/ 921236 w 2970672"/>
                <a:gd name="connsiteY107" fmla="*/ 1212193 h 1743852"/>
                <a:gd name="connsiteX108" fmla="*/ 927648 w 2970672"/>
                <a:gd name="connsiteY108" fmla="*/ 1190468 h 1743852"/>
                <a:gd name="connsiteX109" fmla="*/ 942916 w 2970672"/>
                <a:gd name="connsiteY109" fmla="*/ 1178670 h 1743852"/>
                <a:gd name="connsiteX110" fmla="*/ 947861 w 2970672"/>
                <a:gd name="connsiteY110" fmla="*/ 1196733 h 1743852"/>
                <a:gd name="connsiteX111" fmla="*/ 1001836 w 2970672"/>
                <a:gd name="connsiteY111" fmla="*/ 1594499 h 1743852"/>
                <a:gd name="connsiteX112" fmla="*/ 1004414 w 2970672"/>
                <a:gd name="connsiteY112" fmla="*/ 1596481 h 1743852"/>
                <a:gd name="connsiteX113" fmla="*/ 1049795 w 2970672"/>
                <a:gd name="connsiteY113" fmla="*/ 1613304 h 1743852"/>
                <a:gd name="connsiteX114" fmla="*/ 1034253 w 2970672"/>
                <a:gd name="connsiteY114" fmla="*/ 1408125 h 1743852"/>
                <a:gd name="connsiteX115" fmla="*/ 1052278 w 2970672"/>
                <a:gd name="connsiteY115" fmla="*/ 1212696 h 1743852"/>
                <a:gd name="connsiteX116" fmla="*/ 1053657 w 2970672"/>
                <a:gd name="connsiteY116" fmla="*/ 1209390 h 1743852"/>
                <a:gd name="connsiteX117" fmla="*/ 1058344 w 2970672"/>
                <a:gd name="connsiteY117" fmla="*/ 905662 h 1743852"/>
                <a:gd name="connsiteX118" fmla="*/ 1065264 w 2970672"/>
                <a:gd name="connsiteY118" fmla="*/ 892173 h 1743852"/>
                <a:gd name="connsiteX119" fmla="*/ 1072575 w 2970672"/>
                <a:gd name="connsiteY119" fmla="*/ 929448 h 1743852"/>
                <a:gd name="connsiteX120" fmla="*/ 1071955 w 2970672"/>
                <a:gd name="connsiteY120" fmla="*/ 1063079 h 1743852"/>
                <a:gd name="connsiteX121" fmla="*/ 1081794 w 2970672"/>
                <a:gd name="connsiteY121" fmla="*/ 1030812 h 1743852"/>
                <a:gd name="connsiteX122" fmla="*/ 1115243 w 2970672"/>
                <a:gd name="connsiteY122" fmla="*/ 879219 h 1743852"/>
                <a:gd name="connsiteX123" fmla="*/ 1137621 w 2970672"/>
                <a:gd name="connsiteY123" fmla="*/ 828341 h 1743852"/>
                <a:gd name="connsiteX124" fmla="*/ 1138224 w 2970672"/>
                <a:gd name="connsiteY124" fmla="*/ 937600 h 1743852"/>
                <a:gd name="connsiteX125" fmla="*/ 1096147 w 2970672"/>
                <a:gd name="connsiteY125" fmla="*/ 1638167 h 1743852"/>
                <a:gd name="connsiteX126" fmla="*/ 1095098 w 2970672"/>
                <a:gd name="connsiteY126" fmla="*/ 1691217 h 1743852"/>
                <a:gd name="connsiteX127" fmla="*/ 1101465 w 2970672"/>
                <a:gd name="connsiteY127" fmla="*/ 1634589 h 1743852"/>
                <a:gd name="connsiteX128" fmla="*/ 1117515 w 2970672"/>
                <a:gd name="connsiteY128" fmla="*/ 1581271 h 1743852"/>
                <a:gd name="connsiteX129" fmla="*/ 1177254 w 2970672"/>
                <a:gd name="connsiteY129" fmla="*/ 1441861 h 1743852"/>
                <a:gd name="connsiteX130" fmla="*/ 1167466 w 2970672"/>
                <a:gd name="connsiteY130" fmla="*/ 1537781 h 1743852"/>
                <a:gd name="connsiteX131" fmla="*/ 1163376 w 2970672"/>
                <a:gd name="connsiteY131" fmla="*/ 1653405 h 1743852"/>
                <a:gd name="connsiteX132" fmla="*/ 1242736 w 2970672"/>
                <a:gd name="connsiteY132" fmla="*/ 1674327 h 1743852"/>
                <a:gd name="connsiteX133" fmla="*/ 1284412 w 2970672"/>
                <a:gd name="connsiteY133" fmla="*/ 1454352 h 1743852"/>
                <a:gd name="connsiteX134" fmla="*/ 1264718 w 2970672"/>
                <a:gd name="connsiteY134" fmla="*/ 1568848 h 1743852"/>
                <a:gd name="connsiteX135" fmla="*/ 1261961 w 2970672"/>
                <a:gd name="connsiteY135" fmla="*/ 1711446 h 1743852"/>
                <a:gd name="connsiteX136" fmla="*/ 1265622 w 2970672"/>
                <a:gd name="connsiteY136" fmla="*/ 1680636 h 1743852"/>
                <a:gd name="connsiteX137" fmla="*/ 1328269 w 2970672"/>
                <a:gd name="connsiteY137" fmla="*/ 1692641 h 1743852"/>
                <a:gd name="connsiteX138" fmla="*/ 1333253 w 2970672"/>
                <a:gd name="connsiteY138" fmla="*/ 1387109 h 1743852"/>
                <a:gd name="connsiteX139" fmla="*/ 1380442 w 2970672"/>
                <a:gd name="connsiteY139" fmla="*/ 1119239 h 1743852"/>
                <a:gd name="connsiteX140" fmla="*/ 1381329 w 2970672"/>
                <a:gd name="connsiteY140" fmla="*/ 1125933 h 1743852"/>
                <a:gd name="connsiteX141" fmla="*/ 1403635 w 2970672"/>
                <a:gd name="connsiteY141" fmla="*/ 1030711 h 1743852"/>
                <a:gd name="connsiteX142" fmla="*/ 1433245 w 2970672"/>
                <a:gd name="connsiteY142" fmla="*/ 943764 h 1743852"/>
                <a:gd name="connsiteX143" fmla="*/ 1518733 w 2970672"/>
                <a:gd name="connsiteY143" fmla="*/ 804377 h 1743852"/>
                <a:gd name="connsiteX144" fmla="*/ 1514922 w 2970672"/>
                <a:gd name="connsiteY144" fmla="*/ 832233 h 1743852"/>
                <a:gd name="connsiteX145" fmla="*/ 1437274 w 2970672"/>
                <a:gd name="connsiteY145" fmla="*/ 1032481 h 1743852"/>
                <a:gd name="connsiteX146" fmla="*/ 1400560 w 2970672"/>
                <a:gd name="connsiteY146" fmla="*/ 1312133 h 1743852"/>
                <a:gd name="connsiteX147" fmla="*/ 1382741 w 2970672"/>
                <a:gd name="connsiteY147" fmla="*/ 1295539 h 1743852"/>
                <a:gd name="connsiteX148" fmla="*/ 1378684 w 2970672"/>
                <a:gd name="connsiteY148" fmla="*/ 1205861 h 1743852"/>
                <a:gd name="connsiteX149" fmla="*/ 1348862 w 2970672"/>
                <a:gd name="connsiteY149" fmla="*/ 1581115 h 1743852"/>
                <a:gd name="connsiteX150" fmla="*/ 1373036 w 2970672"/>
                <a:gd name="connsiteY150" fmla="*/ 1635549 h 1743852"/>
                <a:gd name="connsiteX151" fmla="*/ 1387222 w 2970672"/>
                <a:gd name="connsiteY151" fmla="*/ 1703545 h 1743852"/>
                <a:gd name="connsiteX152" fmla="*/ 1484006 w 2970672"/>
                <a:gd name="connsiteY152" fmla="*/ 1709821 h 1743852"/>
                <a:gd name="connsiteX153" fmla="*/ 1483894 w 2970672"/>
                <a:gd name="connsiteY153" fmla="*/ 1737951 h 1743852"/>
                <a:gd name="connsiteX154" fmla="*/ 1490780 w 2970672"/>
                <a:gd name="connsiteY154" fmla="*/ 1641428 h 1743852"/>
                <a:gd name="connsiteX155" fmla="*/ 1547646 w 2970672"/>
                <a:gd name="connsiteY155" fmla="*/ 1392402 h 1743852"/>
                <a:gd name="connsiteX156" fmla="*/ 1550531 w 2970672"/>
                <a:gd name="connsiteY156" fmla="*/ 1406333 h 1743852"/>
                <a:gd name="connsiteX157" fmla="*/ 1517863 w 2970672"/>
                <a:gd name="connsiteY157" fmla="*/ 1538077 h 1743852"/>
                <a:gd name="connsiteX158" fmla="*/ 1495407 w 2970672"/>
                <a:gd name="connsiteY158" fmla="*/ 1709469 h 1743852"/>
                <a:gd name="connsiteX159" fmla="*/ 1510273 w 2970672"/>
                <a:gd name="connsiteY159" fmla="*/ 1713847 h 1743852"/>
                <a:gd name="connsiteX160" fmla="*/ 1507706 w 2970672"/>
                <a:gd name="connsiteY160" fmla="*/ 1743853 h 1743852"/>
                <a:gd name="connsiteX161" fmla="*/ 1512360 w 2970672"/>
                <a:gd name="connsiteY161" fmla="*/ 1687046 h 1743852"/>
                <a:gd name="connsiteX162" fmla="*/ 1572072 w 2970672"/>
                <a:gd name="connsiteY162" fmla="*/ 1344641 h 1743852"/>
                <a:gd name="connsiteX163" fmla="*/ 1687026 w 2970672"/>
                <a:gd name="connsiteY163" fmla="*/ 1003575 h 1743852"/>
                <a:gd name="connsiteX164" fmla="*/ 1666835 w 2970672"/>
                <a:gd name="connsiteY164" fmla="*/ 1080695 h 1743852"/>
                <a:gd name="connsiteX165" fmla="*/ 1595337 w 2970672"/>
                <a:gd name="connsiteY165" fmla="*/ 1334814 h 1743852"/>
                <a:gd name="connsiteX166" fmla="*/ 1530849 w 2970672"/>
                <a:gd name="connsiteY166" fmla="*/ 1706918 h 1743852"/>
                <a:gd name="connsiteX167" fmla="*/ 1574500 w 2970672"/>
                <a:gd name="connsiteY167" fmla="*/ 1704528 h 1743852"/>
                <a:gd name="connsiteX168" fmla="*/ 1602106 w 2970672"/>
                <a:gd name="connsiteY168" fmla="*/ 1539406 h 1743852"/>
                <a:gd name="connsiteX169" fmla="*/ 1635043 w 2970672"/>
                <a:gd name="connsiteY169" fmla="*/ 1380587 h 1743852"/>
                <a:gd name="connsiteX170" fmla="*/ 1672974 w 2970672"/>
                <a:gd name="connsiteY170" fmla="*/ 1432911 h 1743852"/>
                <a:gd name="connsiteX171" fmla="*/ 1663381 w 2970672"/>
                <a:gd name="connsiteY171" fmla="*/ 1524704 h 1743852"/>
                <a:gd name="connsiteX172" fmla="*/ 1639753 w 2970672"/>
                <a:gd name="connsiteY172" fmla="*/ 1699871 h 1743852"/>
                <a:gd name="connsiteX173" fmla="*/ 1656718 w 2970672"/>
                <a:gd name="connsiteY173" fmla="*/ 1697951 h 1743852"/>
                <a:gd name="connsiteX174" fmla="*/ 1677410 w 2970672"/>
                <a:gd name="connsiteY174" fmla="*/ 1705790 h 1743852"/>
                <a:gd name="connsiteX175" fmla="*/ 1678783 w 2970672"/>
                <a:gd name="connsiteY175" fmla="*/ 1701865 h 1743852"/>
                <a:gd name="connsiteX176" fmla="*/ 1680893 w 2970672"/>
                <a:gd name="connsiteY176" fmla="*/ 1693908 h 1743852"/>
                <a:gd name="connsiteX177" fmla="*/ 1686802 w 2970672"/>
                <a:gd name="connsiteY177" fmla="*/ 1655851 h 1743852"/>
                <a:gd name="connsiteX178" fmla="*/ 1786348 w 2970672"/>
                <a:gd name="connsiteY178" fmla="*/ 1333568 h 1743852"/>
                <a:gd name="connsiteX179" fmla="*/ 1805277 w 2970672"/>
                <a:gd name="connsiteY179" fmla="*/ 1272071 h 1743852"/>
                <a:gd name="connsiteX180" fmla="*/ 1833063 w 2970672"/>
                <a:gd name="connsiteY180" fmla="*/ 1218983 h 1743852"/>
                <a:gd name="connsiteX181" fmla="*/ 1804702 w 2970672"/>
                <a:gd name="connsiteY181" fmla="*/ 1335383 h 1743852"/>
                <a:gd name="connsiteX182" fmla="*/ 1701189 w 2970672"/>
                <a:gd name="connsiteY182" fmla="*/ 1691619 h 1743852"/>
                <a:gd name="connsiteX183" fmla="*/ 1833543 w 2970672"/>
                <a:gd name="connsiteY183" fmla="*/ 1662093 h 1743852"/>
                <a:gd name="connsiteX184" fmla="*/ 1878656 w 2970672"/>
                <a:gd name="connsiteY184" fmla="*/ 1522231 h 1743852"/>
                <a:gd name="connsiteX185" fmla="*/ 1886251 w 2970672"/>
                <a:gd name="connsiteY185" fmla="*/ 1497702 h 1743852"/>
                <a:gd name="connsiteX186" fmla="*/ 1907273 w 2970672"/>
                <a:gd name="connsiteY186" fmla="*/ 1484045 h 1743852"/>
                <a:gd name="connsiteX187" fmla="*/ 1877311 w 2970672"/>
                <a:gd name="connsiteY187" fmla="*/ 1645588 h 1743852"/>
                <a:gd name="connsiteX188" fmla="*/ 1901731 w 2970672"/>
                <a:gd name="connsiteY188" fmla="*/ 1637162 h 1743852"/>
                <a:gd name="connsiteX189" fmla="*/ 1920800 w 2970672"/>
                <a:gd name="connsiteY189" fmla="*/ 1635716 h 1743852"/>
                <a:gd name="connsiteX190" fmla="*/ 1929109 w 2970672"/>
                <a:gd name="connsiteY190" fmla="*/ 1620635 h 1743852"/>
                <a:gd name="connsiteX191" fmla="*/ 1936236 w 2970672"/>
                <a:gd name="connsiteY191" fmla="*/ 1608150 h 1743852"/>
                <a:gd name="connsiteX192" fmla="*/ 2224432 w 2970672"/>
                <a:gd name="connsiteY192" fmla="*/ 1043861 h 1743852"/>
                <a:gd name="connsiteX193" fmla="*/ 2306806 w 2970672"/>
                <a:gd name="connsiteY193" fmla="*/ 844260 h 1743852"/>
                <a:gd name="connsiteX194" fmla="*/ 2318592 w 2970672"/>
                <a:gd name="connsiteY194" fmla="*/ 834489 h 1743852"/>
                <a:gd name="connsiteX195" fmla="*/ 2037874 w 2970672"/>
                <a:gd name="connsiteY195" fmla="*/ 1565369 h 1743852"/>
                <a:gd name="connsiteX196" fmla="*/ 2048622 w 2970672"/>
                <a:gd name="connsiteY196" fmla="*/ 1572840 h 1743852"/>
                <a:gd name="connsiteX197" fmla="*/ 2062864 w 2970672"/>
                <a:gd name="connsiteY197" fmla="*/ 1565542 h 1743852"/>
                <a:gd name="connsiteX198" fmla="*/ 2072027 w 2970672"/>
                <a:gd name="connsiteY198" fmla="*/ 1564241 h 1743852"/>
                <a:gd name="connsiteX199" fmla="*/ 2073980 w 2970672"/>
                <a:gd name="connsiteY199" fmla="*/ 1564984 h 1743852"/>
                <a:gd name="connsiteX200" fmla="*/ 2089684 w 2970672"/>
                <a:gd name="connsiteY200" fmla="*/ 1558529 h 1743852"/>
                <a:gd name="connsiteX201" fmla="*/ 2114981 w 2970672"/>
                <a:gd name="connsiteY201" fmla="*/ 1537440 h 1743852"/>
                <a:gd name="connsiteX202" fmla="*/ 2145662 w 2970672"/>
                <a:gd name="connsiteY202" fmla="*/ 1519830 h 1743852"/>
                <a:gd name="connsiteX203" fmla="*/ 2202288 w 2970672"/>
                <a:gd name="connsiteY203" fmla="*/ 1484810 h 1743852"/>
                <a:gd name="connsiteX204" fmla="*/ 2262324 w 2970672"/>
                <a:gd name="connsiteY204" fmla="*/ 1201970 h 1743852"/>
                <a:gd name="connsiteX205" fmla="*/ 2315439 w 2970672"/>
                <a:gd name="connsiteY205" fmla="*/ 953647 h 1743852"/>
                <a:gd name="connsiteX206" fmla="*/ 2328721 w 2970672"/>
                <a:gd name="connsiteY206" fmla="*/ 925796 h 1743852"/>
                <a:gd name="connsiteX207" fmla="*/ 2288536 w 2970672"/>
                <a:gd name="connsiteY207" fmla="*/ 1334116 h 1743852"/>
                <a:gd name="connsiteX208" fmla="*/ 2267804 w 2970672"/>
                <a:gd name="connsiteY208" fmla="*/ 1449343 h 1743852"/>
                <a:gd name="connsiteX209" fmla="*/ 2279925 w 2970672"/>
                <a:gd name="connsiteY209" fmla="*/ 1428572 h 1743852"/>
                <a:gd name="connsiteX210" fmla="*/ 2289389 w 2970672"/>
                <a:gd name="connsiteY210" fmla="*/ 1422045 h 1743852"/>
                <a:gd name="connsiteX211" fmla="*/ 2299323 w 2970672"/>
                <a:gd name="connsiteY211" fmla="*/ 1422542 h 1743852"/>
                <a:gd name="connsiteX212" fmla="*/ 2312152 w 2970672"/>
                <a:gd name="connsiteY212" fmla="*/ 1389091 h 1743852"/>
                <a:gd name="connsiteX213" fmla="*/ 2325094 w 2970672"/>
                <a:gd name="connsiteY213" fmla="*/ 1357723 h 1743852"/>
                <a:gd name="connsiteX214" fmla="*/ 2457520 w 2970672"/>
                <a:gd name="connsiteY214" fmla="*/ 963368 h 1743852"/>
                <a:gd name="connsiteX215" fmla="*/ 2484273 w 2970672"/>
                <a:gd name="connsiteY215" fmla="*/ 904741 h 1743852"/>
                <a:gd name="connsiteX216" fmla="*/ 2483034 w 2970672"/>
                <a:gd name="connsiteY216" fmla="*/ 935853 h 1743852"/>
                <a:gd name="connsiteX217" fmla="*/ 2473698 w 2970672"/>
                <a:gd name="connsiteY217" fmla="*/ 966908 h 1743852"/>
                <a:gd name="connsiteX218" fmla="*/ 2455667 w 2970672"/>
                <a:gd name="connsiteY218" fmla="*/ 1029366 h 1743852"/>
                <a:gd name="connsiteX219" fmla="*/ 2336768 w 2970672"/>
                <a:gd name="connsiteY219" fmla="*/ 1382156 h 1743852"/>
                <a:gd name="connsiteX220" fmla="*/ 2409968 w 2970672"/>
                <a:gd name="connsiteY220" fmla="*/ 1325701 h 1743852"/>
                <a:gd name="connsiteX221" fmla="*/ 2444104 w 2970672"/>
                <a:gd name="connsiteY221" fmla="*/ 1295505 h 1743852"/>
                <a:gd name="connsiteX222" fmla="*/ 2479239 w 2970672"/>
                <a:gd name="connsiteY222" fmla="*/ 1262864 h 1743852"/>
                <a:gd name="connsiteX223" fmla="*/ 2512410 w 2970672"/>
                <a:gd name="connsiteY223" fmla="*/ 1215432 h 1743852"/>
                <a:gd name="connsiteX224" fmla="*/ 2519670 w 2970672"/>
                <a:gd name="connsiteY224" fmla="*/ 1220920 h 1743852"/>
                <a:gd name="connsiteX225" fmla="*/ 2538360 w 2970672"/>
                <a:gd name="connsiteY225" fmla="*/ 1204868 h 1743852"/>
                <a:gd name="connsiteX226" fmla="*/ 2546228 w 2970672"/>
                <a:gd name="connsiteY226" fmla="*/ 1196610 h 1743852"/>
                <a:gd name="connsiteX227" fmla="*/ 2556591 w 2970672"/>
                <a:gd name="connsiteY227" fmla="*/ 1189200 h 1743852"/>
                <a:gd name="connsiteX228" fmla="*/ 2600086 w 2970672"/>
                <a:gd name="connsiteY228" fmla="*/ 1061678 h 1743852"/>
                <a:gd name="connsiteX229" fmla="*/ 2706518 w 2970672"/>
                <a:gd name="connsiteY229" fmla="*/ 693616 h 1743852"/>
                <a:gd name="connsiteX230" fmla="*/ 2710536 w 2970672"/>
                <a:gd name="connsiteY230" fmla="*/ 677284 h 1743852"/>
                <a:gd name="connsiteX231" fmla="*/ 2721441 w 2970672"/>
                <a:gd name="connsiteY231" fmla="*/ 665095 h 1743852"/>
                <a:gd name="connsiteX232" fmla="*/ 2725285 w 2970672"/>
                <a:gd name="connsiteY232" fmla="*/ 744259 h 1743852"/>
                <a:gd name="connsiteX233" fmla="*/ 2684112 w 2970672"/>
                <a:gd name="connsiteY233" fmla="*/ 982498 h 1743852"/>
                <a:gd name="connsiteX234" fmla="*/ 2724298 w 2970672"/>
                <a:gd name="connsiteY234" fmla="*/ 995541 h 1743852"/>
                <a:gd name="connsiteX235" fmla="*/ 2821232 w 2970672"/>
                <a:gd name="connsiteY235" fmla="*/ 725755 h 1743852"/>
                <a:gd name="connsiteX236" fmla="*/ 2789774 w 2970672"/>
                <a:gd name="connsiteY236" fmla="*/ 910453 h 1743852"/>
                <a:gd name="connsiteX237" fmla="*/ 2861283 w 2970672"/>
                <a:gd name="connsiteY237" fmla="*/ 816074 h 1743852"/>
                <a:gd name="connsiteX238" fmla="*/ 2930476 w 2970672"/>
                <a:gd name="connsiteY238" fmla="*/ 721461 h 1743852"/>
                <a:gd name="connsiteX239" fmla="*/ 2948836 w 2970672"/>
                <a:gd name="connsiteY239" fmla="*/ 589969 h 1743852"/>
                <a:gd name="connsiteX240" fmla="*/ 2970673 w 2970672"/>
                <a:gd name="connsiteY240" fmla="*/ 166323 h 1743852"/>
                <a:gd name="connsiteX241" fmla="*/ 2850066 w 2970672"/>
                <a:gd name="connsiteY241" fmla="*/ 261874 h 1743852"/>
                <a:gd name="connsiteX242" fmla="*/ 2692796 w 2970672"/>
                <a:gd name="connsiteY242" fmla="*/ 530872 h 1743852"/>
                <a:gd name="connsiteX243" fmla="*/ 2511489 w 2970672"/>
                <a:gd name="connsiteY243" fmla="*/ 529756 h 1743852"/>
                <a:gd name="connsiteX244" fmla="*/ 2346953 w 2970672"/>
                <a:gd name="connsiteY244" fmla="*/ 683627 h 1743852"/>
                <a:gd name="connsiteX245" fmla="*/ 2063305 w 2970672"/>
                <a:gd name="connsiteY245" fmla="*/ 698870 h 1743852"/>
                <a:gd name="connsiteX246" fmla="*/ 1695207 w 2970672"/>
                <a:gd name="connsiteY246" fmla="*/ 592989 h 1743852"/>
                <a:gd name="connsiteX247" fmla="*/ 1447085 w 2970672"/>
                <a:gd name="connsiteY247" fmla="*/ 611783 h 1743852"/>
                <a:gd name="connsiteX248" fmla="*/ 1037239 w 2970672"/>
                <a:gd name="connsiteY248" fmla="*/ 599690 h 1743852"/>
                <a:gd name="connsiteX249" fmla="*/ 934802 w 2970672"/>
                <a:gd name="connsiteY249" fmla="*/ 541381 h 1743852"/>
                <a:gd name="connsiteX250" fmla="*/ 851987 w 2970672"/>
                <a:gd name="connsiteY250" fmla="*/ 467443 h 1743852"/>
                <a:gd name="connsiteX251" fmla="*/ 731927 w 2970672"/>
                <a:gd name="connsiteY251" fmla="*/ 273359 h 1743852"/>
                <a:gd name="connsiteX252" fmla="*/ 266175 w 2970672"/>
                <a:gd name="connsiteY252" fmla="*/ 232778 h 1743852"/>
                <a:gd name="connsiteX253" fmla="*/ 251621 w 2970672"/>
                <a:gd name="connsiteY253" fmla="*/ 167155 h 1743852"/>
                <a:gd name="connsiteX254" fmla="*/ 56285 w 2970672"/>
                <a:gd name="connsiteY254" fmla="*/ 0 h 1743852"/>
                <a:gd name="connsiteX255" fmla="*/ 20218 w 2970672"/>
                <a:gd name="connsiteY255" fmla="*/ 225827 h 1743852"/>
                <a:gd name="connsiteX256" fmla="*/ 8086 w 2970672"/>
                <a:gd name="connsiteY256" fmla="*/ 342394 h 1743852"/>
                <a:gd name="connsiteX257" fmla="*/ 11 w 2970672"/>
                <a:gd name="connsiteY257" fmla="*/ 468203 h 1743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</a:cxnLst>
              <a:rect l="l" t="t" r="r" b="b"/>
              <a:pathLst>
                <a:path w="2970672" h="1743852">
                  <a:moveTo>
                    <a:pt x="793101" y="1451085"/>
                  </a:moveTo>
                  <a:cubicBezTo>
                    <a:pt x="788944" y="1434195"/>
                    <a:pt x="789518" y="1441465"/>
                    <a:pt x="796634" y="1433938"/>
                  </a:cubicBezTo>
                  <a:cubicBezTo>
                    <a:pt x="810596" y="1438204"/>
                    <a:pt x="809943" y="1438098"/>
                    <a:pt x="804960" y="1452476"/>
                  </a:cubicBezTo>
                  <a:lnTo>
                    <a:pt x="793101" y="1451085"/>
                  </a:lnTo>
                  <a:close/>
                  <a:moveTo>
                    <a:pt x="1994313" y="1268146"/>
                  </a:moveTo>
                  <a:lnTo>
                    <a:pt x="2037841" y="1138926"/>
                  </a:lnTo>
                  <a:cubicBezTo>
                    <a:pt x="2053187" y="1091885"/>
                    <a:pt x="2065682" y="1040829"/>
                    <a:pt x="2061826" y="989750"/>
                  </a:cubicBezTo>
                  <a:cubicBezTo>
                    <a:pt x="2060604" y="973625"/>
                    <a:pt x="2052384" y="953418"/>
                    <a:pt x="2060676" y="939119"/>
                  </a:cubicBezTo>
                  <a:cubicBezTo>
                    <a:pt x="2079048" y="937969"/>
                    <a:pt x="2080454" y="954714"/>
                    <a:pt x="2085058" y="975529"/>
                  </a:cubicBezTo>
                  <a:cubicBezTo>
                    <a:pt x="2109685" y="1087016"/>
                    <a:pt x="2052562" y="1181467"/>
                    <a:pt x="2012862" y="1278085"/>
                  </a:cubicBezTo>
                  <a:cubicBezTo>
                    <a:pt x="2000317" y="1308610"/>
                    <a:pt x="2004983" y="1310436"/>
                    <a:pt x="1989820" y="1316114"/>
                  </a:cubicBezTo>
                  <a:cubicBezTo>
                    <a:pt x="1980674" y="1304132"/>
                    <a:pt x="1989145" y="1284768"/>
                    <a:pt x="1994318" y="1268140"/>
                  </a:cubicBezTo>
                  <a:close/>
                  <a:moveTo>
                    <a:pt x="1905398" y="1205186"/>
                  </a:moveTo>
                  <a:cubicBezTo>
                    <a:pt x="1891089" y="1182902"/>
                    <a:pt x="1935159" y="1008556"/>
                    <a:pt x="1941035" y="981520"/>
                  </a:cubicBezTo>
                  <a:cubicBezTo>
                    <a:pt x="1947709" y="950855"/>
                    <a:pt x="1948083" y="921436"/>
                    <a:pt x="1961678" y="914093"/>
                  </a:cubicBezTo>
                  <a:cubicBezTo>
                    <a:pt x="1973826" y="922173"/>
                    <a:pt x="1968603" y="928186"/>
                    <a:pt x="1964217" y="947779"/>
                  </a:cubicBezTo>
                  <a:lnTo>
                    <a:pt x="1905392" y="1205186"/>
                  </a:lnTo>
                  <a:close/>
                  <a:moveTo>
                    <a:pt x="655234" y="1034531"/>
                  </a:moveTo>
                  <a:cubicBezTo>
                    <a:pt x="644006" y="1029561"/>
                    <a:pt x="645747" y="1031130"/>
                    <a:pt x="642705" y="1014128"/>
                  </a:cubicBezTo>
                  <a:cubicBezTo>
                    <a:pt x="625808" y="919761"/>
                    <a:pt x="611733" y="709295"/>
                    <a:pt x="663275" y="642303"/>
                  </a:cubicBezTo>
                  <a:cubicBezTo>
                    <a:pt x="672930" y="656318"/>
                    <a:pt x="669648" y="694794"/>
                    <a:pt x="669576" y="744516"/>
                  </a:cubicBezTo>
                  <a:lnTo>
                    <a:pt x="662438" y="992727"/>
                  </a:lnTo>
                  <a:cubicBezTo>
                    <a:pt x="661852" y="1019388"/>
                    <a:pt x="664899" y="1022353"/>
                    <a:pt x="655234" y="1034525"/>
                  </a:cubicBezTo>
                  <a:close/>
                  <a:moveTo>
                    <a:pt x="1752647" y="1215197"/>
                  </a:moveTo>
                  <a:cubicBezTo>
                    <a:pt x="1745716" y="1204521"/>
                    <a:pt x="1748133" y="1203444"/>
                    <a:pt x="1749701" y="1187313"/>
                  </a:cubicBezTo>
                  <a:cubicBezTo>
                    <a:pt x="1756576" y="1116866"/>
                    <a:pt x="1796650" y="797453"/>
                    <a:pt x="1812945" y="782478"/>
                  </a:cubicBezTo>
                  <a:cubicBezTo>
                    <a:pt x="1830992" y="808012"/>
                    <a:pt x="1787944" y="1059841"/>
                    <a:pt x="1777603" y="1115565"/>
                  </a:cubicBezTo>
                  <a:cubicBezTo>
                    <a:pt x="1774104" y="1134414"/>
                    <a:pt x="1771085" y="1150903"/>
                    <a:pt x="1767491" y="1169669"/>
                  </a:cubicBezTo>
                  <a:cubicBezTo>
                    <a:pt x="1759617" y="1210887"/>
                    <a:pt x="1765505" y="1207961"/>
                    <a:pt x="1752647" y="1215197"/>
                  </a:cubicBezTo>
                  <a:close/>
                  <a:moveTo>
                    <a:pt x="849933" y="961710"/>
                  </a:moveTo>
                  <a:cubicBezTo>
                    <a:pt x="849933" y="908767"/>
                    <a:pt x="857690" y="854188"/>
                    <a:pt x="876139" y="804879"/>
                  </a:cubicBezTo>
                  <a:cubicBezTo>
                    <a:pt x="890760" y="765822"/>
                    <a:pt x="888562" y="771344"/>
                    <a:pt x="900437" y="768112"/>
                  </a:cubicBezTo>
                  <a:cubicBezTo>
                    <a:pt x="907909" y="783070"/>
                    <a:pt x="888143" y="852686"/>
                    <a:pt x="885755" y="877521"/>
                  </a:cubicBezTo>
                  <a:cubicBezTo>
                    <a:pt x="875777" y="981247"/>
                    <a:pt x="889449" y="1092460"/>
                    <a:pt x="889460" y="1199010"/>
                  </a:cubicBezTo>
                  <a:cubicBezTo>
                    <a:pt x="889466" y="1254321"/>
                    <a:pt x="892730" y="1248151"/>
                    <a:pt x="874041" y="1252272"/>
                  </a:cubicBezTo>
                  <a:lnTo>
                    <a:pt x="849922" y="961710"/>
                  </a:lnTo>
                  <a:close/>
                  <a:moveTo>
                    <a:pt x="0" y="468164"/>
                  </a:moveTo>
                  <a:cubicBezTo>
                    <a:pt x="17757" y="483781"/>
                    <a:pt x="66275" y="619338"/>
                    <a:pt x="89082" y="641516"/>
                  </a:cubicBezTo>
                  <a:cubicBezTo>
                    <a:pt x="89177" y="597121"/>
                    <a:pt x="80455" y="414673"/>
                    <a:pt x="90315" y="386460"/>
                  </a:cubicBezTo>
                  <a:cubicBezTo>
                    <a:pt x="106053" y="393221"/>
                    <a:pt x="101850" y="402015"/>
                    <a:pt x="102085" y="422641"/>
                  </a:cubicBezTo>
                  <a:cubicBezTo>
                    <a:pt x="102950" y="500336"/>
                    <a:pt x="100221" y="556825"/>
                    <a:pt x="108084" y="636301"/>
                  </a:cubicBezTo>
                  <a:lnTo>
                    <a:pt x="113704" y="716464"/>
                  </a:lnTo>
                  <a:cubicBezTo>
                    <a:pt x="113971" y="715900"/>
                    <a:pt x="114730" y="719228"/>
                    <a:pt x="115629" y="720361"/>
                  </a:cubicBezTo>
                  <a:lnTo>
                    <a:pt x="115311" y="702829"/>
                  </a:lnTo>
                  <a:cubicBezTo>
                    <a:pt x="123168" y="709786"/>
                    <a:pt x="116042" y="696106"/>
                    <a:pt x="122482" y="713013"/>
                  </a:cubicBezTo>
                  <a:cubicBezTo>
                    <a:pt x="129385" y="703599"/>
                    <a:pt x="139095" y="574368"/>
                    <a:pt x="143364" y="546757"/>
                  </a:cubicBezTo>
                  <a:cubicBezTo>
                    <a:pt x="147600" y="519376"/>
                    <a:pt x="163158" y="415315"/>
                    <a:pt x="176859" y="401384"/>
                  </a:cubicBezTo>
                  <a:cubicBezTo>
                    <a:pt x="183293" y="412658"/>
                    <a:pt x="177908" y="435600"/>
                    <a:pt x="176406" y="449347"/>
                  </a:cubicBezTo>
                  <a:cubicBezTo>
                    <a:pt x="189917" y="433278"/>
                    <a:pt x="179280" y="420324"/>
                    <a:pt x="200537" y="415902"/>
                  </a:cubicBezTo>
                  <a:cubicBezTo>
                    <a:pt x="207451" y="424087"/>
                    <a:pt x="207144" y="415996"/>
                    <a:pt x="204605" y="433445"/>
                  </a:cubicBezTo>
                  <a:cubicBezTo>
                    <a:pt x="202814" y="445746"/>
                    <a:pt x="180765" y="489789"/>
                    <a:pt x="176546" y="559868"/>
                  </a:cubicBezTo>
                  <a:lnTo>
                    <a:pt x="174582" y="546054"/>
                  </a:lnTo>
                  <a:cubicBezTo>
                    <a:pt x="164927" y="560392"/>
                    <a:pt x="168622" y="786521"/>
                    <a:pt x="177065" y="804890"/>
                  </a:cubicBezTo>
                  <a:cubicBezTo>
                    <a:pt x="193980" y="836220"/>
                    <a:pt x="217066" y="873713"/>
                    <a:pt x="236665" y="901916"/>
                  </a:cubicBezTo>
                  <a:cubicBezTo>
                    <a:pt x="247955" y="918169"/>
                    <a:pt x="257654" y="933061"/>
                    <a:pt x="267252" y="947751"/>
                  </a:cubicBezTo>
                  <a:cubicBezTo>
                    <a:pt x="284418" y="974038"/>
                    <a:pt x="291070" y="969594"/>
                    <a:pt x="290261" y="1009952"/>
                  </a:cubicBezTo>
                  <a:cubicBezTo>
                    <a:pt x="300021" y="992079"/>
                    <a:pt x="291974" y="973006"/>
                    <a:pt x="294948" y="924138"/>
                  </a:cubicBezTo>
                  <a:cubicBezTo>
                    <a:pt x="296583" y="897181"/>
                    <a:pt x="298777" y="870229"/>
                    <a:pt x="299937" y="843238"/>
                  </a:cubicBezTo>
                  <a:cubicBezTo>
                    <a:pt x="304140" y="745381"/>
                    <a:pt x="303386" y="621192"/>
                    <a:pt x="330703" y="528678"/>
                  </a:cubicBezTo>
                  <a:cubicBezTo>
                    <a:pt x="344543" y="481804"/>
                    <a:pt x="348248" y="474601"/>
                    <a:pt x="368433" y="433618"/>
                  </a:cubicBezTo>
                  <a:cubicBezTo>
                    <a:pt x="375269" y="419732"/>
                    <a:pt x="375598" y="417901"/>
                    <a:pt x="387184" y="410826"/>
                  </a:cubicBezTo>
                  <a:cubicBezTo>
                    <a:pt x="389974" y="445176"/>
                    <a:pt x="374538" y="547958"/>
                    <a:pt x="371603" y="591610"/>
                  </a:cubicBezTo>
                  <a:cubicBezTo>
                    <a:pt x="367328" y="655251"/>
                    <a:pt x="365760" y="720813"/>
                    <a:pt x="365347" y="784745"/>
                  </a:cubicBezTo>
                  <a:cubicBezTo>
                    <a:pt x="365062" y="829106"/>
                    <a:pt x="370152" y="1055608"/>
                    <a:pt x="366296" y="1082376"/>
                  </a:cubicBezTo>
                  <a:cubicBezTo>
                    <a:pt x="362858" y="1106273"/>
                    <a:pt x="363332" y="1153237"/>
                    <a:pt x="369867" y="1174683"/>
                  </a:cubicBezTo>
                  <a:lnTo>
                    <a:pt x="368991" y="1089037"/>
                  </a:lnTo>
                  <a:lnTo>
                    <a:pt x="404427" y="1131656"/>
                  </a:lnTo>
                  <a:cubicBezTo>
                    <a:pt x="413418" y="1127485"/>
                    <a:pt x="417955" y="1125196"/>
                    <a:pt x="431264" y="1126374"/>
                  </a:cubicBezTo>
                  <a:cubicBezTo>
                    <a:pt x="413234" y="1048417"/>
                    <a:pt x="404930" y="882865"/>
                    <a:pt x="408044" y="800837"/>
                  </a:cubicBezTo>
                  <a:cubicBezTo>
                    <a:pt x="409288" y="768128"/>
                    <a:pt x="431532" y="536763"/>
                    <a:pt x="470311" y="518159"/>
                  </a:cubicBezTo>
                  <a:cubicBezTo>
                    <a:pt x="490122" y="528416"/>
                    <a:pt x="489826" y="568885"/>
                    <a:pt x="491824" y="591191"/>
                  </a:cubicBezTo>
                  <a:cubicBezTo>
                    <a:pt x="500547" y="688658"/>
                    <a:pt x="482655" y="1003475"/>
                    <a:pt x="470222" y="1110227"/>
                  </a:cubicBezTo>
                  <a:cubicBezTo>
                    <a:pt x="464703" y="1157586"/>
                    <a:pt x="468844" y="1173187"/>
                    <a:pt x="445841" y="1174666"/>
                  </a:cubicBezTo>
                  <a:cubicBezTo>
                    <a:pt x="456868" y="1196710"/>
                    <a:pt x="490379" y="1211596"/>
                    <a:pt x="493024" y="1238955"/>
                  </a:cubicBezTo>
                  <a:cubicBezTo>
                    <a:pt x="495636" y="1266019"/>
                    <a:pt x="482940" y="1326326"/>
                    <a:pt x="496082" y="1345701"/>
                  </a:cubicBezTo>
                  <a:cubicBezTo>
                    <a:pt x="507037" y="1307342"/>
                    <a:pt x="492885" y="1239525"/>
                    <a:pt x="494726" y="1198877"/>
                  </a:cubicBezTo>
                  <a:cubicBezTo>
                    <a:pt x="496841" y="1152064"/>
                    <a:pt x="500837" y="1105380"/>
                    <a:pt x="502176" y="1058249"/>
                  </a:cubicBezTo>
                  <a:cubicBezTo>
                    <a:pt x="503800" y="1000806"/>
                    <a:pt x="497957" y="816772"/>
                    <a:pt x="518321" y="776280"/>
                  </a:cubicBezTo>
                  <a:lnTo>
                    <a:pt x="516926" y="795309"/>
                  </a:lnTo>
                  <a:cubicBezTo>
                    <a:pt x="531016" y="777805"/>
                    <a:pt x="544315" y="585965"/>
                    <a:pt x="574829" y="552492"/>
                  </a:cubicBezTo>
                  <a:cubicBezTo>
                    <a:pt x="581141" y="564748"/>
                    <a:pt x="569221" y="597093"/>
                    <a:pt x="565303" y="614229"/>
                  </a:cubicBezTo>
                  <a:cubicBezTo>
                    <a:pt x="585025" y="598271"/>
                    <a:pt x="591253" y="561576"/>
                    <a:pt x="619049" y="553609"/>
                  </a:cubicBezTo>
                  <a:lnTo>
                    <a:pt x="622950" y="567540"/>
                  </a:lnTo>
                  <a:cubicBezTo>
                    <a:pt x="623151" y="570181"/>
                    <a:pt x="621935" y="578673"/>
                    <a:pt x="621449" y="581655"/>
                  </a:cubicBezTo>
                  <a:cubicBezTo>
                    <a:pt x="598424" y="722371"/>
                    <a:pt x="589506" y="822082"/>
                    <a:pt x="585176" y="969733"/>
                  </a:cubicBezTo>
                  <a:cubicBezTo>
                    <a:pt x="582971" y="1044799"/>
                    <a:pt x="582564" y="1120059"/>
                    <a:pt x="587268" y="1195013"/>
                  </a:cubicBezTo>
                  <a:cubicBezTo>
                    <a:pt x="589439" y="1229698"/>
                    <a:pt x="593306" y="1269380"/>
                    <a:pt x="593457" y="1303585"/>
                  </a:cubicBezTo>
                  <a:cubicBezTo>
                    <a:pt x="593574" y="1329922"/>
                    <a:pt x="584121" y="1393954"/>
                    <a:pt x="589506" y="1415390"/>
                  </a:cubicBezTo>
                  <a:lnTo>
                    <a:pt x="591973" y="1421643"/>
                  </a:lnTo>
                  <a:cubicBezTo>
                    <a:pt x="593368" y="1426830"/>
                    <a:pt x="593329" y="1427082"/>
                    <a:pt x="594434" y="1432397"/>
                  </a:cubicBezTo>
                  <a:lnTo>
                    <a:pt x="599992" y="1453067"/>
                  </a:lnTo>
                  <a:cubicBezTo>
                    <a:pt x="600031" y="1439991"/>
                    <a:pt x="597179" y="1433592"/>
                    <a:pt x="597196" y="1420214"/>
                  </a:cubicBezTo>
                  <a:cubicBezTo>
                    <a:pt x="597207" y="1406758"/>
                    <a:pt x="600109" y="1400560"/>
                    <a:pt x="600159" y="1387628"/>
                  </a:cubicBezTo>
                  <a:cubicBezTo>
                    <a:pt x="590014" y="1375222"/>
                    <a:pt x="593703" y="1346176"/>
                    <a:pt x="595634" y="1329007"/>
                  </a:cubicBezTo>
                  <a:lnTo>
                    <a:pt x="651484" y="1375149"/>
                  </a:lnTo>
                  <a:cubicBezTo>
                    <a:pt x="656517" y="1369409"/>
                    <a:pt x="654224" y="1375635"/>
                    <a:pt x="655490" y="1363681"/>
                  </a:cubicBezTo>
                  <a:lnTo>
                    <a:pt x="649396" y="1259184"/>
                  </a:lnTo>
                  <a:cubicBezTo>
                    <a:pt x="647940" y="1220479"/>
                    <a:pt x="647454" y="1181607"/>
                    <a:pt x="646450" y="1142701"/>
                  </a:cubicBezTo>
                  <a:cubicBezTo>
                    <a:pt x="646037" y="1126748"/>
                    <a:pt x="639887" y="1096167"/>
                    <a:pt x="653755" y="1088194"/>
                  </a:cubicBezTo>
                  <a:cubicBezTo>
                    <a:pt x="690614" y="1067010"/>
                    <a:pt x="672801" y="1185923"/>
                    <a:pt x="675391" y="1244170"/>
                  </a:cubicBezTo>
                  <a:cubicBezTo>
                    <a:pt x="684532" y="1216582"/>
                    <a:pt x="681122" y="1162455"/>
                    <a:pt x="685659" y="1128982"/>
                  </a:cubicBezTo>
                  <a:cubicBezTo>
                    <a:pt x="693499" y="1071147"/>
                    <a:pt x="737379" y="871005"/>
                    <a:pt x="774200" y="858777"/>
                  </a:cubicBezTo>
                  <a:cubicBezTo>
                    <a:pt x="779334" y="874489"/>
                    <a:pt x="763597" y="981303"/>
                    <a:pt x="762575" y="1010158"/>
                  </a:cubicBezTo>
                  <a:cubicBezTo>
                    <a:pt x="760695" y="1063532"/>
                    <a:pt x="762190" y="1117597"/>
                    <a:pt x="765740" y="1170736"/>
                  </a:cubicBezTo>
                  <a:cubicBezTo>
                    <a:pt x="772581" y="1273065"/>
                    <a:pt x="781521" y="1376383"/>
                    <a:pt x="788960" y="1478489"/>
                  </a:cubicBezTo>
                  <a:cubicBezTo>
                    <a:pt x="829910" y="1503872"/>
                    <a:pt x="886179" y="1541326"/>
                    <a:pt x="935500" y="1562650"/>
                  </a:cubicBezTo>
                  <a:cubicBezTo>
                    <a:pt x="934065" y="1496848"/>
                    <a:pt x="925689" y="1430058"/>
                    <a:pt x="919249" y="1364976"/>
                  </a:cubicBezTo>
                  <a:cubicBezTo>
                    <a:pt x="914299" y="1314925"/>
                    <a:pt x="909187" y="1261781"/>
                    <a:pt x="921236" y="1212193"/>
                  </a:cubicBezTo>
                  <a:cubicBezTo>
                    <a:pt x="922179" y="1208318"/>
                    <a:pt x="926297" y="1192863"/>
                    <a:pt x="927648" y="1190468"/>
                  </a:cubicBezTo>
                  <a:cubicBezTo>
                    <a:pt x="937235" y="1173466"/>
                    <a:pt x="929015" y="1183137"/>
                    <a:pt x="942916" y="1178670"/>
                  </a:cubicBezTo>
                  <a:cubicBezTo>
                    <a:pt x="949903" y="1192042"/>
                    <a:pt x="944233" y="1184722"/>
                    <a:pt x="947861" y="1196733"/>
                  </a:cubicBezTo>
                  <a:cubicBezTo>
                    <a:pt x="983732" y="1315422"/>
                    <a:pt x="992857" y="1471968"/>
                    <a:pt x="1001836" y="1594499"/>
                  </a:cubicBezTo>
                  <a:lnTo>
                    <a:pt x="1004414" y="1596481"/>
                  </a:lnTo>
                  <a:lnTo>
                    <a:pt x="1049795" y="1613304"/>
                  </a:lnTo>
                  <a:cubicBezTo>
                    <a:pt x="1037077" y="1547217"/>
                    <a:pt x="1033064" y="1476541"/>
                    <a:pt x="1034253" y="1408125"/>
                  </a:cubicBezTo>
                  <a:lnTo>
                    <a:pt x="1052278" y="1212696"/>
                  </a:lnTo>
                  <a:cubicBezTo>
                    <a:pt x="1052485" y="1210887"/>
                    <a:pt x="1053093" y="1210440"/>
                    <a:pt x="1053657" y="1209390"/>
                  </a:cubicBezTo>
                  <a:lnTo>
                    <a:pt x="1058344" y="905662"/>
                  </a:lnTo>
                  <a:cubicBezTo>
                    <a:pt x="1061715" y="887695"/>
                    <a:pt x="1058205" y="898281"/>
                    <a:pt x="1065264" y="892173"/>
                  </a:cubicBezTo>
                  <a:cubicBezTo>
                    <a:pt x="1078105" y="900894"/>
                    <a:pt x="1073384" y="911419"/>
                    <a:pt x="1072575" y="929448"/>
                  </a:cubicBezTo>
                  <a:lnTo>
                    <a:pt x="1071955" y="1063079"/>
                  </a:lnTo>
                  <a:cubicBezTo>
                    <a:pt x="1078412" y="1053481"/>
                    <a:pt x="1079483" y="1043084"/>
                    <a:pt x="1081794" y="1030812"/>
                  </a:cubicBezTo>
                  <a:lnTo>
                    <a:pt x="1115243" y="879219"/>
                  </a:lnTo>
                  <a:cubicBezTo>
                    <a:pt x="1126728" y="829246"/>
                    <a:pt x="1119378" y="831418"/>
                    <a:pt x="1137621" y="828341"/>
                  </a:cubicBezTo>
                  <a:cubicBezTo>
                    <a:pt x="1153554" y="848381"/>
                    <a:pt x="1140121" y="909398"/>
                    <a:pt x="1138224" y="937600"/>
                  </a:cubicBezTo>
                  <a:lnTo>
                    <a:pt x="1096147" y="1638167"/>
                  </a:lnTo>
                  <a:cubicBezTo>
                    <a:pt x="1092363" y="1654393"/>
                    <a:pt x="1091710" y="1675332"/>
                    <a:pt x="1095098" y="1691217"/>
                  </a:cubicBezTo>
                  <a:cubicBezTo>
                    <a:pt x="1104657" y="1681591"/>
                    <a:pt x="1098820" y="1650412"/>
                    <a:pt x="1101465" y="1634589"/>
                  </a:cubicBezTo>
                  <a:cubicBezTo>
                    <a:pt x="1115779" y="1627202"/>
                    <a:pt x="1109278" y="1619759"/>
                    <a:pt x="1117515" y="1581271"/>
                  </a:cubicBezTo>
                  <a:cubicBezTo>
                    <a:pt x="1125009" y="1546234"/>
                    <a:pt x="1150864" y="1454475"/>
                    <a:pt x="1177254" y="1441861"/>
                  </a:cubicBezTo>
                  <a:cubicBezTo>
                    <a:pt x="1187389" y="1457802"/>
                    <a:pt x="1169921" y="1513146"/>
                    <a:pt x="1167466" y="1537781"/>
                  </a:cubicBezTo>
                  <a:cubicBezTo>
                    <a:pt x="1163738" y="1575286"/>
                    <a:pt x="1161752" y="1615504"/>
                    <a:pt x="1163376" y="1653405"/>
                  </a:cubicBezTo>
                  <a:lnTo>
                    <a:pt x="1242736" y="1674327"/>
                  </a:lnTo>
                  <a:cubicBezTo>
                    <a:pt x="1242881" y="1628469"/>
                    <a:pt x="1245571" y="1470594"/>
                    <a:pt x="1284412" y="1454352"/>
                  </a:cubicBezTo>
                  <a:cubicBezTo>
                    <a:pt x="1283904" y="1470349"/>
                    <a:pt x="1267503" y="1499824"/>
                    <a:pt x="1264718" y="1568848"/>
                  </a:cubicBezTo>
                  <a:lnTo>
                    <a:pt x="1261961" y="1711446"/>
                  </a:lnTo>
                  <a:cubicBezTo>
                    <a:pt x="1267084" y="1699743"/>
                    <a:pt x="1265578" y="1696365"/>
                    <a:pt x="1265622" y="1680636"/>
                  </a:cubicBezTo>
                  <a:lnTo>
                    <a:pt x="1328269" y="1692641"/>
                  </a:lnTo>
                  <a:cubicBezTo>
                    <a:pt x="1314787" y="1648637"/>
                    <a:pt x="1327968" y="1443447"/>
                    <a:pt x="1333253" y="1387109"/>
                  </a:cubicBezTo>
                  <a:cubicBezTo>
                    <a:pt x="1342204" y="1291619"/>
                    <a:pt x="1358187" y="1208017"/>
                    <a:pt x="1380442" y="1119239"/>
                  </a:cubicBezTo>
                  <a:lnTo>
                    <a:pt x="1381329" y="1125933"/>
                  </a:lnTo>
                  <a:cubicBezTo>
                    <a:pt x="1392568" y="1111818"/>
                    <a:pt x="1397156" y="1053118"/>
                    <a:pt x="1403635" y="1030711"/>
                  </a:cubicBezTo>
                  <a:cubicBezTo>
                    <a:pt x="1412307" y="1000694"/>
                    <a:pt x="1421621" y="971420"/>
                    <a:pt x="1433245" y="943764"/>
                  </a:cubicBezTo>
                  <a:cubicBezTo>
                    <a:pt x="1440410" y="926707"/>
                    <a:pt x="1500117" y="791066"/>
                    <a:pt x="1518733" y="804377"/>
                  </a:cubicBezTo>
                  <a:cubicBezTo>
                    <a:pt x="1521590" y="806426"/>
                    <a:pt x="1531926" y="800948"/>
                    <a:pt x="1514922" y="832233"/>
                  </a:cubicBezTo>
                  <a:cubicBezTo>
                    <a:pt x="1483570" y="889922"/>
                    <a:pt x="1453318" y="968578"/>
                    <a:pt x="1437274" y="1032481"/>
                  </a:cubicBezTo>
                  <a:cubicBezTo>
                    <a:pt x="1397630" y="1190283"/>
                    <a:pt x="1415588" y="1229849"/>
                    <a:pt x="1400560" y="1312133"/>
                  </a:cubicBezTo>
                  <a:cubicBezTo>
                    <a:pt x="1385023" y="1309782"/>
                    <a:pt x="1385978" y="1311619"/>
                    <a:pt x="1382741" y="1295539"/>
                  </a:cubicBezTo>
                  <a:lnTo>
                    <a:pt x="1378684" y="1205861"/>
                  </a:lnTo>
                  <a:cubicBezTo>
                    <a:pt x="1364180" y="1241686"/>
                    <a:pt x="1348772" y="1524727"/>
                    <a:pt x="1348862" y="1581115"/>
                  </a:cubicBezTo>
                  <a:cubicBezTo>
                    <a:pt x="1369571" y="1589429"/>
                    <a:pt x="1364057" y="1592706"/>
                    <a:pt x="1373036" y="1635549"/>
                  </a:cubicBezTo>
                  <a:cubicBezTo>
                    <a:pt x="1377004" y="1654510"/>
                    <a:pt x="1379968" y="1688922"/>
                    <a:pt x="1387222" y="1703545"/>
                  </a:cubicBezTo>
                  <a:cubicBezTo>
                    <a:pt x="1399550" y="1699000"/>
                    <a:pt x="1468207" y="1704707"/>
                    <a:pt x="1484006" y="1709821"/>
                  </a:cubicBezTo>
                  <a:lnTo>
                    <a:pt x="1483894" y="1737951"/>
                  </a:lnTo>
                  <a:cubicBezTo>
                    <a:pt x="1495111" y="1716510"/>
                    <a:pt x="1484993" y="1701038"/>
                    <a:pt x="1490780" y="1641428"/>
                  </a:cubicBezTo>
                  <a:cubicBezTo>
                    <a:pt x="1496104" y="1586592"/>
                    <a:pt x="1515329" y="1421191"/>
                    <a:pt x="1547646" y="1392402"/>
                  </a:cubicBezTo>
                  <a:lnTo>
                    <a:pt x="1550531" y="1406333"/>
                  </a:lnTo>
                  <a:cubicBezTo>
                    <a:pt x="1550492" y="1406635"/>
                    <a:pt x="1527523" y="1471895"/>
                    <a:pt x="1517863" y="1538077"/>
                  </a:cubicBezTo>
                  <a:cubicBezTo>
                    <a:pt x="1511830" y="1579395"/>
                    <a:pt x="1507310" y="1677453"/>
                    <a:pt x="1495407" y="1709469"/>
                  </a:cubicBezTo>
                  <a:cubicBezTo>
                    <a:pt x="1522282" y="1706856"/>
                    <a:pt x="1503621" y="1707108"/>
                    <a:pt x="1510273" y="1713847"/>
                  </a:cubicBezTo>
                  <a:lnTo>
                    <a:pt x="1507706" y="1743853"/>
                  </a:lnTo>
                  <a:cubicBezTo>
                    <a:pt x="1522813" y="1717471"/>
                    <a:pt x="1511412" y="1715148"/>
                    <a:pt x="1512360" y="1687046"/>
                  </a:cubicBezTo>
                  <a:cubicBezTo>
                    <a:pt x="1514760" y="1615979"/>
                    <a:pt x="1555833" y="1409320"/>
                    <a:pt x="1572072" y="1344641"/>
                  </a:cubicBezTo>
                  <a:cubicBezTo>
                    <a:pt x="1579064" y="1316801"/>
                    <a:pt x="1661913" y="1016110"/>
                    <a:pt x="1687026" y="1003575"/>
                  </a:cubicBezTo>
                  <a:cubicBezTo>
                    <a:pt x="1695642" y="1018433"/>
                    <a:pt x="1673772" y="1059863"/>
                    <a:pt x="1666835" y="1080695"/>
                  </a:cubicBezTo>
                  <a:lnTo>
                    <a:pt x="1595337" y="1334814"/>
                  </a:lnTo>
                  <a:cubicBezTo>
                    <a:pt x="1568434" y="1450226"/>
                    <a:pt x="1541669" y="1586721"/>
                    <a:pt x="1530849" y="1706918"/>
                  </a:cubicBezTo>
                  <a:lnTo>
                    <a:pt x="1574500" y="1704528"/>
                  </a:lnTo>
                  <a:cubicBezTo>
                    <a:pt x="1585091" y="1648391"/>
                    <a:pt x="1593808" y="1595213"/>
                    <a:pt x="1602106" y="1539406"/>
                  </a:cubicBezTo>
                  <a:cubicBezTo>
                    <a:pt x="1608647" y="1495458"/>
                    <a:pt x="1610779" y="1408354"/>
                    <a:pt x="1635043" y="1380587"/>
                  </a:cubicBezTo>
                  <a:cubicBezTo>
                    <a:pt x="1678342" y="1375830"/>
                    <a:pt x="1677600" y="1396551"/>
                    <a:pt x="1672974" y="1432911"/>
                  </a:cubicBezTo>
                  <a:cubicBezTo>
                    <a:pt x="1669129" y="1463174"/>
                    <a:pt x="1666339" y="1494201"/>
                    <a:pt x="1663381" y="1524704"/>
                  </a:cubicBezTo>
                  <a:cubicBezTo>
                    <a:pt x="1657532" y="1585035"/>
                    <a:pt x="1646092" y="1642768"/>
                    <a:pt x="1639753" y="1699871"/>
                  </a:cubicBezTo>
                  <a:lnTo>
                    <a:pt x="1656718" y="1697951"/>
                  </a:lnTo>
                  <a:cubicBezTo>
                    <a:pt x="1691378" y="1696940"/>
                    <a:pt x="1668415" y="1692674"/>
                    <a:pt x="1677410" y="1705790"/>
                  </a:cubicBezTo>
                  <a:cubicBezTo>
                    <a:pt x="1678091" y="1704584"/>
                    <a:pt x="1678599" y="1701340"/>
                    <a:pt x="1678783" y="1701865"/>
                  </a:cubicBezTo>
                  <a:lnTo>
                    <a:pt x="1680893" y="1693908"/>
                  </a:lnTo>
                  <a:cubicBezTo>
                    <a:pt x="1684191" y="1670842"/>
                    <a:pt x="1676478" y="1673472"/>
                    <a:pt x="1686802" y="1655851"/>
                  </a:cubicBezTo>
                  <a:cubicBezTo>
                    <a:pt x="1707244" y="1620954"/>
                    <a:pt x="1768507" y="1390331"/>
                    <a:pt x="1786348" y="1333568"/>
                  </a:cubicBezTo>
                  <a:cubicBezTo>
                    <a:pt x="1793006" y="1312407"/>
                    <a:pt x="1798793" y="1293121"/>
                    <a:pt x="1805277" y="1272071"/>
                  </a:cubicBezTo>
                  <a:cubicBezTo>
                    <a:pt x="1818286" y="1229871"/>
                    <a:pt x="1813799" y="1220764"/>
                    <a:pt x="1833063" y="1218983"/>
                  </a:cubicBezTo>
                  <a:cubicBezTo>
                    <a:pt x="1843353" y="1235499"/>
                    <a:pt x="1811109" y="1313953"/>
                    <a:pt x="1804702" y="1335383"/>
                  </a:cubicBezTo>
                  <a:cubicBezTo>
                    <a:pt x="1791683" y="1378951"/>
                    <a:pt x="1702322" y="1672819"/>
                    <a:pt x="1701189" y="1691619"/>
                  </a:cubicBezTo>
                  <a:lnTo>
                    <a:pt x="1833543" y="1662093"/>
                  </a:lnTo>
                  <a:cubicBezTo>
                    <a:pt x="1854637" y="1641735"/>
                    <a:pt x="1868287" y="1555341"/>
                    <a:pt x="1878656" y="1522231"/>
                  </a:cubicBezTo>
                  <a:cubicBezTo>
                    <a:pt x="1880827" y="1515296"/>
                    <a:pt x="1883963" y="1503459"/>
                    <a:pt x="1886251" y="1497702"/>
                  </a:cubicBezTo>
                  <a:cubicBezTo>
                    <a:pt x="1893584" y="1479226"/>
                    <a:pt x="1888243" y="1484525"/>
                    <a:pt x="1907273" y="1484045"/>
                  </a:cubicBezTo>
                  <a:cubicBezTo>
                    <a:pt x="1913294" y="1499874"/>
                    <a:pt x="1880391" y="1612539"/>
                    <a:pt x="1877311" y="1645588"/>
                  </a:cubicBezTo>
                  <a:cubicBezTo>
                    <a:pt x="1886831" y="1643014"/>
                    <a:pt x="1892970" y="1640407"/>
                    <a:pt x="1901731" y="1637162"/>
                  </a:cubicBezTo>
                  <a:cubicBezTo>
                    <a:pt x="1916034" y="1631864"/>
                    <a:pt x="1916196" y="1627665"/>
                    <a:pt x="1920800" y="1635716"/>
                  </a:cubicBezTo>
                  <a:lnTo>
                    <a:pt x="1929109" y="1620635"/>
                  </a:lnTo>
                  <a:cubicBezTo>
                    <a:pt x="1931727" y="1615727"/>
                    <a:pt x="1932726" y="1613935"/>
                    <a:pt x="1936236" y="1608150"/>
                  </a:cubicBezTo>
                  <a:cubicBezTo>
                    <a:pt x="2085426" y="1361938"/>
                    <a:pt x="2110327" y="1341832"/>
                    <a:pt x="2224432" y="1043861"/>
                  </a:cubicBezTo>
                  <a:lnTo>
                    <a:pt x="2306806" y="844260"/>
                  </a:lnTo>
                  <a:cubicBezTo>
                    <a:pt x="2314725" y="834053"/>
                    <a:pt x="2303491" y="842367"/>
                    <a:pt x="2318592" y="834489"/>
                  </a:cubicBezTo>
                  <a:cubicBezTo>
                    <a:pt x="2294691" y="1077781"/>
                    <a:pt x="2154072" y="1416758"/>
                    <a:pt x="2037874" y="1565369"/>
                  </a:cubicBezTo>
                  <a:cubicBezTo>
                    <a:pt x="2041982" y="1568183"/>
                    <a:pt x="2044097" y="1569278"/>
                    <a:pt x="2048622" y="1572840"/>
                  </a:cubicBezTo>
                  <a:cubicBezTo>
                    <a:pt x="2053338" y="1570919"/>
                    <a:pt x="2058930" y="1567139"/>
                    <a:pt x="2062864" y="1565542"/>
                  </a:cubicBezTo>
                  <a:lnTo>
                    <a:pt x="2072027" y="1564241"/>
                  </a:lnTo>
                  <a:cubicBezTo>
                    <a:pt x="2072262" y="1563538"/>
                    <a:pt x="2073344" y="1564688"/>
                    <a:pt x="2073980" y="1564984"/>
                  </a:cubicBezTo>
                  <a:cubicBezTo>
                    <a:pt x="2080794" y="1557982"/>
                    <a:pt x="2076821" y="1559936"/>
                    <a:pt x="2089684" y="1558529"/>
                  </a:cubicBezTo>
                  <a:cubicBezTo>
                    <a:pt x="2095438" y="1545414"/>
                    <a:pt x="2101241" y="1544766"/>
                    <a:pt x="2114981" y="1537440"/>
                  </a:cubicBezTo>
                  <a:cubicBezTo>
                    <a:pt x="2126013" y="1531561"/>
                    <a:pt x="2134998" y="1526262"/>
                    <a:pt x="2145662" y="1519830"/>
                  </a:cubicBezTo>
                  <a:cubicBezTo>
                    <a:pt x="2165462" y="1507892"/>
                    <a:pt x="2183627" y="1494246"/>
                    <a:pt x="2202288" y="1484810"/>
                  </a:cubicBezTo>
                  <a:cubicBezTo>
                    <a:pt x="2226714" y="1405630"/>
                    <a:pt x="2244851" y="1288688"/>
                    <a:pt x="2262324" y="1201970"/>
                  </a:cubicBezTo>
                  <a:lnTo>
                    <a:pt x="2315439" y="953647"/>
                  </a:lnTo>
                  <a:cubicBezTo>
                    <a:pt x="2322097" y="923429"/>
                    <a:pt x="2320741" y="930280"/>
                    <a:pt x="2328721" y="925796"/>
                  </a:cubicBezTo>
                  <a:cubicBezTo>
                    <a:pt x="2337482" y="1025206"/>
                    <a:pt x="2308927" y="1227744"/>
                    <a:pt x="2288536" y="1334116"/>
                  </a:cubicBezTo>
                  <a:cubicBezTo>
                    <a:pt x="2285293" y="1351034"/>
                    <a:pt x="2259667" y="1434826"/>
                    <a:pt x="2267804" y="1449343"/>
                  </a:cubicBezTo>
                  <a:cubicBezTo>
                    <a:pt x="2269668" y="1434541"/>
                    <a:pt x="2270081" y="1436395"/>
                    <a:pt x="2279925" y="1428572"/>
                  </a:cubicBezTo>
                  <a:cubicBezTo>
                    <a:pt x="2281314" y="1427478"/>
                    <a:pt x="2286359" y="1423391"/>
                    <a:pt x="2289389" y="1422045"/>
                  </a:cubicBezTo>
                  <a:cubicBezTo>
                    <a:pt x="2298815" y="1417863"/>
                    <a:pt x="2293285" y="1414653"/>
                    <a:pt x="2299323" y="1422542"/>
                  </a:cubicBezTo>
                  <a:lnTo>
                    <a:pt x="2312152" y="1389091"/>
                  </a:lnTo>
                  <a:cubicBezTo>
                    <a:pt x="2316310" y="1378097"/>
                    <a:pt x="2320858" y="1368069"/>
                    <a:pt x="2325094" y="1357723"/>
                  </a:cubicBezTo>
                  <a:cubicBezTo>
                    <a:pt x="2385185" y="1210920"/>
                    <a:pt x="2408819" y="1094782"/>
                    <a:pt x="2457520" y="963368"/>
                  </a:cubicBezTo>
                  <a:cubicBezTo>
                    <a:pt x="2464267" y="945166"/>
                    <a:pt x="2472202" y="914618"/>
                    <a:pt x="2484273" y="904741"/>
                  </a:cubicBezTo>
                  <a:cubicBezTo>
                    <a:pt x="2490451" y="914730"/>
                    <a:pt x="2487102" y="922586"/>
                    <a:pt x="2483034" y="935853"/>
                  </a:cubicBezTo>
                  <a:cubicBezTo>
                    <a:pt x="2479842" y="946288"/>
                    <a:pt x="2476801" y="956752"/>
                    <a:pt x="2473698" y="966908"/>
                  </a:cubicBezTo>
                  <a:cubicBezTo>
                    <a:pt x="2467119" y="988444"/>
                    <a:pt x="2461683" y="1007981"/>
                    <a:pt x="2455667" y="1029366"/>
                  </a:cubicBezTo>
                  <a:cubicBezTo>
                    <a:pt x="2438591" y="1090115"/>
                    <a:pt x="2355870" y="1358008"/>
                    <a:pt x="2336768" y="1382156"/>
                  </a:cubicBezTo>
                  <a:cubicBezTo>
                    <a:pt x="2355803" y="1373770"/>
                    <a:pt x="2393271" y="1340771"/>
                    <a:pt x="2409968" y="1325701"/>
                  </a:cubicBezTo>
                  <a:cubicBezTo>
                    <a:pt x="2423886" y="1313144"/>
                    <a:pt x="2431392" y="1306472"/>
                    <a:pt x="2444104" y="1295505"/>
                  </a:cubicBezTo>
                  <a:cubicBezTo>
                    <a:pt x="2458837" y="1282797"/>
                    <a:pt x="2462950" y="1273422"/>
                    <a:pt x="2479239" y="1262864"/>
                  </a:cubicBezTo>
                  <a:lnTo>
                    <a:pt x="2512410" y="1215432"/>
                  </a:lnTo>
                  <a:cubicBezTo>
                    <a:pt x="2521680" y="1222171"/>
                    <a:pt x="2512678" y="1209496"/>
                    <a:pt x="2519670" y="1220920"/>
                  </a:cubicBezTo>
                  <a:cubicBezTo>
                    <a:pt x="2528884" y="1215783"/>
                    <a:pt x="2531049" y="1212506"/>
                    <a:pt x="2538360" y="1204868"/>
                  </a:cubicBezTo>
                  <a:cubicBezTo>
                    <a:pt x="2541256" y="1201841"/>
                    <a:pt x="2543343" y="1199256"/>
                    <a:pt x="2546228" y="1196610"/>
                  </a:cubicBezTo>
                  <a:cubicBezTo>
                    <a:pt x="2553461" y="1189976"/>
                    <a:pt x="2548896" y="1192629"/>
                    <a:pt x="2556591" y="1189200"/>
                  </a:cubicBezTo>
                  <a:lnTo>
                    <a:pt x="2600086" y="1061678"/>
                  </a:lnTo>
                  <a:cubicBezTo>
                    <a:pt x="2640344" y="932994"/>
                    <a:pt x="2674290" y="825795"/>
                    <a:pt x="2706518" y="693616"/>
                  </a:cubicBezTo>
                  <a:cubicBezTo>
                    <a:pt x="2707528" y="689484"/>
                    <a:pt x="2709141" y="680852"/>
                    <a:pt x="2710536" y="677284"/>
                  </a:cubicBezTo>
                  <a:cubicBezTo>
                    <a:pt x="2717127" y="660489"/>
                    <a:pt x="2707746" y="670344"/>
                    <a:pt x="2721441" y="665095"/>
                  </a:cubicBezTo>
                  <a:cubicBezTo>
                    <a:pt x="2735587" y="677340"/>
                    <a:pt x="2727110" y="721294"/>
                    <a:pt x="2725285" y="744259"/>
                  </a:cubicBezTo>
                  <a:cubicBezTo>
                    <a:pt x="2720676" y="802422"/>
                    <a:pt x="2702885" y="937355"/>
                    <a:pt x="2684112" y="982498"/>
                  </a:cubicBezTo>
                  <a:cubicBezTo>
                    <a:pt x="2706864" y="972726"/>
                    <a:pt x="2714917" y="976758"/>
                    <a:pt x="2724298" y="995541"/>
                  </a:cubicBezTo>
                  <a:cubicBezTo>
                    <a:pt x="2743405" y="975021"/>
                    <a:pt x="2800059" y="748826"/>
                    <a:pt x="2821232" y="725755"/>
                  </a:cubicBezTo>
                  <a:cubicBezTo>
                    <a:pt x="2827231" y="756626"/>
                    <a:pt x="2796515" y="872803"/>
                    <a:pt x="2789774" y="910453"/>
                  </a:cubicBezTo>
                  <a:cubicBezTo>
                    <a:pt x="2809418" y="892703"/>
                    <a:pt x="2841355" y="842814"/>
                    <a:pt x="2861283" y="816074"/>
                  </a:cubicBezTo>
                  <a:cubicBezTo>
                    <a:pt x="2875218" y="797375"/>
                    <a:pt x="2917351" y="729848"/>
                    <a:pt x="2930476" y="721461"/>
                  </a:cubicBezTo>
                  <a:lnTo>
                    <a:pt x="2948836" y="589969"/>
                  </a:lnTo>
                  <a:cubicBezTo>
                    <a:pt x="2970561" y="432870"/>
                    <a:pt x="2970673" y="324817"/>
                    <a:pt x="2970673" y="166323"/>
                  </a:cubicBezTo>
                  <a:cubicBezTo>
                    <a:pt x="2920381" y="184827"/>
                    <a:pt x="2877015" y="225341"/>
                    <a:pt x="2850066" y="261874"/>
                  </a:cubicBezTo>
                  <a:cubicBezTo>
                    <a:pt x="2771040" y="369006"/>
                    <a:pt x="2799987" y="479911"/>
                    <a:pt x="2692796" y="530872"/>
                  </a:cubicBezTo>
                  <a:cubicBezTo>
                    <a:pt x="2626142" y="562565"/>
                    <a:pt x="2577435" y="543597"/>
                    <a:pt x="2511489" y="529756"/>
                  </a:cubicBezTo>
                  <a:cubicBezTo>
                    <a:pt x="2489999" y="600912"/>
                    <a:pt x="2419366" y="659311"/>
                    <a:pt x="2346953" y="683627"/>
                  </a:cubicBezTo>
                  <a:cubicBezTo>
                    <a:pt x="2261263" y="712404"/>
                    <a:pt x="2159357" y="712751"/>
                    <a:pt x="2063305" y="698870"/>
                  </a:cubicBezTo>
                  <a:cubicBezTo>
                    <a:pt x="1934517" y="680260"/>
                    <a:pt x="1810596" y="642917"/>
                    <a:pt x="1695207" y="592989"/>
                  </a:cubicBezTo>
                  <a:cubicBezTo>
                    <a:pt x="1570510" y="539030"/>
                    <a:pt x="1587050" y="582152"/>
                    <a:pt x="1447085" y="611783"/>
                  </a:cubicBezTo>
                  <a:cubicBezTo>
                    <a:pt x="1313620" y="640031"/>
                    <a:pt x="1158638" y="647591"/>
                    <a:pt x="1037239" y="599690"/>
                  </a:cubicBezTo>
                  <a:cubicBezTo>
                    <a:pt x="998152" y="584268"/>
                    <a:pt x="965785" y="563832"/>
                    <a:pt x="934802" y="541381"/>
                  </a:cubicBezTo>
                  <a:lnTo>
                    <a:pt x="851987" y="467443"/>
                  </a:lnTo>
                  <a:cubicBezTo>
                    <a:pt x="819028" y="431843"/>
                    <a:pt x="748747" y="331651"/>
                    <a:pt x="731927" y="273359"/>
                  </a:cubicBezTo>
                  <a:cubicBezTo>
                    <a:pt x="636171" y="293069"/>
                    <a:pt x="335497" y="345141"/>
                    <a:pt x="266175" y="232778"/>
                  </a:cubicBezTo>
                  <a:cubicBezTo>
                    <a:pt x="251331" y="208724"/>
                    <a:pt x="256420" y="196211"/>
                    <a:pt x="251621" y="167155"/>
                  </a:cubicBezTo>
                  <a:cubicBezTo>
                    <a:pt x="117124" y="143430"/>
                    <a:pt x="82743" y="26444"/>
                    <a:pt x="56285" y="0"/>
                  </a:cubicBezTo>
                  <a:cubicBezTo>
                    <a:pt x="53997" y="28901"/>
                    <a:pt x="26011" y="157015"/>
                    <a:pt x="20218" y="225827"/>
                  </a:cubicBezTo>
                  <a:cubicBezTo>
                    <a:pt x="17060" y="263303"/>
                    <a:pt x="9850" y="305269"/>
                    <a:pt x="8086" y="342394"/>
                  </a:cubicBezTo>
                  <a:cubicBezTo>
                    <a:pt x="6127" y="383618"/>
                    <a:pt x="2913" y="429084"/>
                    <a:pt x="11" y="468203"/>
                  </a:cubicBezTo>
                  <a:close/>
                </a:path>
              </a:pathLst>
            </a:custGeom>
            <a:solidFill>
              <a:srgbClr val="C3D955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AB753B77-197C-171F-C3FD-7A6E2968C236}"/>
                </a:ext>
              </a:extLst>
            </p:cNvPr>
            <p:cNvSpPr/>
            <p:nvPr/>
          </p:nvSpPr>
          <p:spPr>
            <a:xfrm>
              <a:off x="6871008" y="3539023"/>
              <a:ext cx="2865261" cy="1300542"/>
            </a:xfrm>
            <a:custGeom>
              <a:avLst/>
              <a:gdLst>
                <a:gd name="connsiteX0" fmla="*/ 1543 w 2865261"/>
                <a:gd name="connsiteY0" fmla="*/ 587210 h 1300542"/>
                <a:gd name="connsiteX1" fmla="*/ 112512 w 2865261"/>
                <a:gd name="connsiteY1" fmla="*/ 741796 h 1300542"/>
                <a:gd name="connsiteX2" fmla="*/ 280179 w 2865261"/>
                <a:gd name="connsiteY2" fmla="*/ 843316 h 1300542"/>
                <a:gd name="connsiteX3" fmla="*/ 435821 w 2865261"/>
                <a:gd name="connsiteY3" fmla="*/ 959086 h 1300542"/>
                <a:gd name="connsiteX4" fmla="*/ 755435 w 2865261"/>
                <a:gd name="connsiteY4" fmla="*/ 983190 h 1300542"/>
                <a:gd name="connsiteX5" fmla="*/ 1333975 w 2865261"/>
                <a:gd name="connsiteY5" fmla="*/ 1188575 h 1300542"/>
                <a:gd name="connsiteX6" fmla="*/ 1642417 w 2865261"/>
                <a:gd name="connsiteY6" fmla="*/ 1177799 h 1300542"/>
                <a:gd name="connsiteX7" fmla="*/ 2059725 w 2865261"/>
                <a:gd name="connsiteY7" fmla="*/ 1300536 h 1300542"/>
                <a:gd name="connsiteX8" fmla="*/ 2259212 w 2865261"/>
                <a:gd name="connsiteY8" fmla="*/ 1229223 h 1300542"/>
                <a:gd name="connsiteX9" fmla="*/ 2404848 w 2865261"/>
                <a:gd name="connsiteY9" fmla="*/ 1114788 h 1300542"/>
                <a:gd name="connsiteX10" fmla="*/ 2514026 w 2865261"/>
                <a:gd name="connsiteY10" fmla="*/ 1114336 h 1300542"/>
                <a:gd name="connsiteX11" fmla="*/ 2815375 w 2865261"/>
                <a:gd name="connsiteY11" fmla="*/ 804566 h 1300542"/>
                <a:gd name="connsiteX12" fmla="*/ 2863719 w 2865261"/>
                <a:gd name="connsiteY12" fmla="*/ 788307 h 1300542"/>
                <a:gd name="connsiteX13" fmla="*/ 2810910 w 2865261"/>
                <a:gd name="connsiteY13" fmla="*/ 555557 h 1300542"/>
                <a:gd name="connsiteX14" fmla="*/ 2793058 w 2865261"/>
                <a:gd name="connsiteY14" fmla="*/ 501023 h 1300542"/>
                <a:gd name="connsiteX15" fmla="*/ 2649689 w 2865261"/>
                <a:gd name="connsiteY15" fmla="*/ 246290 h 1300542"/>
                <a:gd name="connsiteX16" fmla="*/ 2631552 w 2865261"/>
                <a:gd name="connsiteY16" fmla="*/ 228238 h 1300542"/>
                <a:gd name="connsiteX17" fmla="*/ 2613510 w 2865261"/>
                <a:gd name="connsiteY17" fmla="*/ 210092 h 1300542"/>
                <a:gd name="connsiteX18" fmla="*/ 2437494 w 2865261"/>
                <a:gd name="connsiteY18" fmla="*/ 96562 h 1300542"/>
                <a:gd name="connsiteX19" fmla="*/ 2413475 w 2865261"/>
                <a:gd name="connsiteY19" fmla="*/ 85970 h 1300542"/>
                <a:gd name="connsiteX20" fmla="*/ 2321491 w 2865261"/>
                <a:gd name="connsiteY20" fmla="*/ 213721 h 1300542"/>
                <a:gd name="connsiteX21" fmla="*/ 2231868 w 2865261"/>
                <a:gd name="connsiteY21" fmla="*/ 346598 h 1300542"/>
                <a:gd name="connsiteX22" fmla="*/ 2351537 w 2865261"/>
                <a:gd name="connsiteY22" fmla="*/ 407928 h 1300542"/>
                <a:gd name="connsiteX23" fmla="*/ 2359556 w 2865261"/>
                <a:gd name="connsiteY23" fmla="*/ 545278 h 1300542"/>
                <a:gd name="connsiteX24" fmla="*/ 2169070 w 2865261"/>
                <a:gd name="connsiteY24" fmla="*/ 713398 h 1300542"/>
                <a:gd name="connsiteX25" fmla="*/ 2196063 w 2865261"/>
                <a:gd name="connsiteY25" fmla="*/ 712338 h 1300542"/>
                <a:gd name="connsiteX26" fmla="*/ 1997809 w 2865261"/>
                <a:gd name="connsiteY26" fmla="*/ 790736 h 1300542"/>
                <a:gd name="connsiteX27" fmla="*/ 1770675 w 2865261"/>
                <a:gd name="connsiteY27" fmla="*/ 837169 h 1300542"/>
                <a:gd name="connsiteX28" fmla="*/ 1265725 w 2865261"/>
                <a:gd name="connsiteY28" fmla="*/ 814790 h 1300542"/>
                <a:gd name="connsiteX29" fmla="*/ 684127 w 2865261"/>
                <a:gd name="connsiteY29" fmla="*/ 567930 h 1300542"/>
                <a:gd name="connsiteX30" fmla="*/ 536918 w 2865261"/>
                <a:gd name="connsiteY30" fmla="*/ 442524 h 1300542"/>
                <a:gd name="connsiteX31" fmla="*/ 427701 w 2865261"/>
                <a:gd name="connsiteY31" fmla="*/ 341367 h 1300542"/>
                <a:gd name="connsiteX32" fmla="*/ 637870 w 2865261"/>
                <a:gd name="connsiteY32" fmla="*/ 174854 h 1300542"/>
                <a:gd name="connsiteX33" fmla="*/ 818964 w 2865261"/>
                <a:gd name="connsiteY33" fmla="*/ 154982 h 1300542"/>
                <a:gd name="connsiteX34" fmla="*/ 918102 w 2865261"/>
                <a:gd name="connsiteY34" fmla="*/ 151292 h 1300542"/>
                <a:gd name="connsiteX35" fmla="*/ 1015494 w 2865261"/>
                <a:gd name="connsiteY35" fmla="*/ 146903 h 1300542"/>
                <a:gd name="connsiteX36" fmla="*/ 983171 w 2865261"/>
                <a:gd name="connsiteY36" fmla="*/ 0 h 1300542"/>
                <a:gd name="connsiteX37" fmla="*/ 631547 w 2865261"/>
                <a:gd name="connsiteY37" fmla="*/ 39074 h 1300542"/>
                <a:gd name="connsiteX38" fmla="*/ 322011 w 2865261"/>
                <a:gd name="connsiteY38" fmla="*/ 123525 h 1300542"/>
                <a:gd name="connsiteX39" fmla="*/ 27972 w 2865261"/>
                <a:gd name="connsiteY39" fmla="*/ 420564 h 1300542"/>
                <a:gd name="connsiteX40" fmla="*/ 16928 w 2865261"/>
                <a:gd name="connsiteY40" fmla="*/ 506048 h 1300542"/>
                <a:gd name="connsiteX41" fmla="*/ 1560 w 2865261"/>
                <a:gd name="connsiteY41" fmla="*/ 587216 h 1300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865261" h="1300542">
                  <a:moveTo>
                    <a:pt x="1543" y="587210"/>
                  </a:moveTo>
                  <a:cubicBezTo>
                    <a:pt x="-3441" y="623464"/>
                    <a:pt x="59703" y="711472"/>
                    <a:pt x="112512" y="741796"/>
                  </a:cubicBezTo>
                  <a:cubicBezTo>
                    <a:pt x="162056" y="770250"/>
                    <a:pt x="225763" y="770898"/>
                    <a:pt x="280179" y="843316"/>
                  </a:cubicBezTo>
                  <a:cubicBezTo>
                    <a:pt x="326721" y="905254"/>
                    <a:pt x="323155" y="966919"/>
                    <a:pt x="435821" y="959086"/>
                  </a:cubicBezTo>
                  <a:cubicBezTo>
                    <a:pt x="587812" y="948516"/>
                    <a:pt x="673267" y="880145"/>
                    <a:pt x="755435" y="983190"/>
                  </a:cubicBezTo>
                  <a:cubicBezTo>
                    <a:pt x="856733" y="1110232"/>
                    <a:pt x="1155604" y="1250848"/>
                    <a:pt x="1333975" y="1188575"/>
                  </a:cubicBezTo>
                  <a:cubicBezTo>
                    <a:pt x="1419062" y="1158870"/>
                    <a:pt x="1483690" y="1085257"/>
                    <a:pt x="1642417" y="1177799"/>
                  </a:cubicBezTo>
                  <a:cubicBezTo>
                    <a:pt x="1770876" y="1252696"/>
                    <a:pt x="1900780" y="1299799"/>
                    <a:pt x="2059725" y="1300536"/>
                  </a:cubicBezTo>
                  <a:cubicBezTo>
                    <a:pt x="2152758" y="1300966"/>
                    <a:pt x="2210974" y="1279654"/>
                    <a:pt x="2259212" y="1229223"/>
                  </a:cubicBezTo>
                  <a:cubicBezTo>
                    <a:pt x="2311346" y="1174716"/>
                    <a:pt x="2303550" y="1095318"/>
                    <a:pt x="2404848" y="1114788"/>
                  </a:cubicBezTo>
                  <a:cubicBezTo>
                    <a:pt x="2443069" y="1122136"/>
                    <a:pt x="2481000" y="1133778"/>
                    <a:pt x="2514026" y="1114336"/>
                  </a:cubicBezTo>
                  <a:cubicBezTo>
                    <a:pt x="2591863" y="1068501"/>
                    <a:pt x="2688875" y="858185"/>
                    <a:pt x="2815375" y="804566"/>
                  </a:cubicBezTo>
                  <a:cubicBezTo>
                    <a:pt x="2825542" y="800256"/>
                    <a:pt x="2857915" y="794170"/>
                    <a:pt x="2863719" y="788307"/>
                  </a:cubicBezTo>
                  <a:cubicBezTo>
                    <a:pt x="2874763" y="759692"/>
                    <a:pt x="2823294" y="592135"/>
                    <a:pt x="2810910" y="555557"/>
                  </a:cubicBezTo>
                  <a:cubicBezTo>
                    <a:pt x="2804850" y="537628"/>
                    <a:pt x="2800497" y="520264"/>
                    <a:pt x="2793058" y="501023"/>
                  </a:cubicBezTo>
                  <a:cubicBezTo>
                    <a:pt x="2756902" y="407515"/>
                    <a:pt x="2717977" y="320144"/>
                    <a:pt x="2649689" y="246290"/>
                  </a:cubicBezTo>
                  <a:cubicBezTo>
                    <a:pt x="2643276" y="239355"/>
                    <a:pt x="2638349" y="235039"/>
                    <a:pt x="2631552" y="228238"/>
                  </a:cubicBezTo>
                  <a:cubicBezTo>
                    <a:pt x="2624755" y="221438"/>
                    <a:pt x="2620441" y="216513"/>
                    <a:pt x="2613510" y="210092"/>
                  </a:cubicBezTo>
                  <a:cubicBezTo>
                    <a:pt x="2570233" y="170025"/>
                    <a:pt x="2493528" y="121347"/>
                    <a:pt x="2437494" y="96562"/>
                  </a:cubicBezTo>
                  <a:cubicBezTo>
                    <a:pt x="2428699" y="92670"/>
                    <a:pt x="2421545" y="90777"/>
                    <a:pt x="2413475" y="85970"/>
                  </a:cubicBezTo>
                  <a:cubicBezTo>
                    <a:pt x="2400763" y="94144"/>
                    <a:pt x="2334829" y="194140"/>
                    <a:pt x="2321491" y="213721"/>
                  </a:cubicBezTo>
                  <a:cubicBezTo>
                    <a:pt x="2294180" y="253833"/>
                    <a:pt x="2253319" y="304303"/>
                    <a:pt x="2231868" y="346598"/>
                  </a:cubicBezTo>
                  <a:cubicBezTo>
                    <a:pt x="2283103" y="363941"/>
                    <a:pt x="2321430" y="375454"/>
                    <a:pt x="2351537" y="407928"/>
                  </a:cubicBezTo>
                  <a:cubicBezTo>
                    <a:pt x="2387197" y="446388"/>
                    <a:pt x="2386912" y="496869"/>
                    <a:pt x="2359556" y="545278"/>
                  </a:cubicBezTo>
                  <a:cubicBezTo>
                    <a:pt x="2301954" y="647211"/>
                    <a:pt x="2183948" y="695330"/>
                    <a:pt x="2169070" y="713398"/>
                  </a:cubicBezTo>
                  <a:lnTo>
                    <a:pt x="2196063" y="712338"/>
                  </a:lnTo>
                  <a:cubicBezTo>
                    <a:pt x="2162959" y="735816"/>
                    <a:pt x="2045785" y="775794"/>
                    <a:pt x="1997809" y="790736"/>
                  </a:cubicBezTo>
                  <a:cubicBezTo>
                    <a:pt x="1921696" y="814444"/>
                    <a:pt x="1854071" y="827191"/>
                    <a:pt x="1770675" y="837169"/>
                  </a:cubicBezTo>
                  <a:cubicBezTo>
                    <a:pt x="1597427" y="857895"/>
                    <a:pt x="1432382" y="849162"/>
                    <a:pt x="1265725" y="814790"/>
                  </a:cubicBezTo>
                  <a:cubicBezTo>
                    <a:pt x="1050473" y="770395"/>
                    <a:pt x="862637" y="690606"/>
                    <a:pt x="684127" y="567930"/>
                  </a:cubicBezTo>
                  <a:cubicBezTo>
                    <a:pt x="645554" y="541425"/>
                    <a:pt x="557878" y="472435"/>
                    <a:pt x="536918" y="442524"/>
                  </a:cubicBezTo>
                  <a:cubicBezTo>
                    <a:pt x="482597" y="400882"/>
                    <a:pt x="482597" y="410284"/>
                    <a:pt x="427701" y="341367"/>
                  </a:cubicBezTo>
                  <a:cubicBezTo>
                    <a:pt x="371544" y="212381"/>
                    <a:pt x="533173" y="190834"/>
                    <a:pt x="637870" y="174854"/>
                  </a:cubicBezTo>
                  <a:cubicBezTo>
                    <a:pt x="697520" y="165753"/>
                    <a:pt x="758487" y="159354"/>
                    <a:pt x="818964" y="154982"/>
                  </a:cubicBezTo>
                  <a:cubicBezTo>
                    <a:pt x="851297" y="152643"/>
                    <a:pt x="885618" y="151911"/>
                    <a:pt x="918102" y="151292"/>
                  </a:cubicBezTo>
                  <a:cubicBezTo>
                    <a:pt x="938812" y="150890"/>
                    <a:pt x="1003083" y="154262"/>
                    <a:pt x="1015494" y="146903"/>
                  </a:cubicBezTo>
                  <a:lnTo>
                    <a:pt x="983171" y="0"/>
                  </a:lnTo>
                  <a:cubicBezTo>
                    <a:pt x="887688" y="0"/>
                    <a:pt x="724653" y="23724"/>
                    <a:pt x="631547" y="39074"/>
                  </a:cubicBezTo>
                  <a:cubicBezTo>
                    <a:pt x="517765" y="57834"/>
                    <a:pt x="416880" y="85702"/>
                    <a:pt x="322011" y="123525"/>
                  </a:cubicBezTo>
                  <a:cubicBezTo>
                    <a:pt x="187643" y="177093"/>
                    <a:pt x="55250" y="271645"/>
                    <a:pt x="27972" y="420564"/>
                  </a:cubicBezTo>
                  <a:cubicBezTo>
                    <a:pt x="23028" y="447543"/>
                    <a:pt x="23446" y="482982"/>
                    <a:pt x="16928" y="506048"/>
                  </a:cubicBezTo>
                  <a:cubicBezTo>
                    <a:pt x="12006" y="523446"/>
                    <a:pt x="-5221" y="569014"/>
                    <a:pt x="1560" y="587216"/>
                  </a:cubicBezTo>
                  <a:close/>
                </a:path>
              </a:pathLst>
            </a:custGeom>
            <a:solidFill>
              <a:srgbClr val="FFFAC7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3A2911B8-DA98-C389-4293-10C2D445F6FC}"/>
                </a:ext>
              </a:extLst>
            </p:cNvPr>
            <p:cNvSpPr/>
            <p:nvPr/>
          </p:nvSpPr>
          <p:spPr>
            <a:xfrm>
              <a:off x="6780115" y="4734728"/>
              <a:ext cx="2617792" cy="1627742"/>
            </a:xfrm>
            <a:custGeom>
              <a:avLst/>
              <a:gdLst>
                <a:gd name="connsiteX0" fmla="*/ 2044387 w 2617792"/>
                <a:gd name="connsiteY0" fmla="*/ 1343893 h 1627742"/>
                <a:gd name="connsiteX1" fmla="*/ 2102352 w 2617792"/>
                <a:gd name="connsiteY1" fmla="*/ 1265767 h 1627742"/>
                <a:gd name="connsiteX2" fmla="*/ 2129897 w 2617792"/>
                <a:gd name="connsiteY2" fmla="*/ 1220959 h 1627742"/>
                <a:gd name="connsiteX3" fmla="*/ 2140255 w 2617792"/>
                <a:gd name="connsiteY3" fmla="*/ 1195225 h 1627742"/>
                <a:gd name="connsiteX4" fmla="*/ 2144306 w 2617792"/>
                <a:gd name="connsiteY4" fmla="*/ 1182718 h 1627742"/>
                <a:gd name="connsiteX5" fmla="*/ 2152114 w 2617792"/>
                <a:gd name="connsiteY5" fmla="*/ 1171662 h 1627742"/>
                <a:gd name="connsiteX6" fmla="*/ 2044392 w 2617792"/>
                <a:gd name="connsiteY6" fmla="*/ 1343893 h 1627742"/>
                <a:gd name="connsiteX7" fmla="*/ 1570911 w 2617792"/>
                <a:gd name="connsiteY7" fmla="*/ 1627743 h 1627742"/>
                <a:gd name="connsiteX8" fmla="*/ 1419684 w 2617792"/>
                <a:gd name="connsiteY8" fmla="*/ 1627743 h 1627742"/>
                <a:gd name="connsiteX9" fmla="*/ 794775 w 2617792"/>
                <a:gd name="connsiteY9" fmla="*/ 1476066 h 1627742"/>
                <a:gd name="connsiteX10" fmla="*/ 659229 w 2617792"/>
                <a:gd name="connsiteY10" fmla="*/ 1410588 h 1627742"/>
                <a:gd name="connsiteX11" fmla="*/ 615238 w 2617792"/>
                <a:gd name="connsiteY11" fmla="*/ 1386227 h 1627742"/>
                <a:gd name="connsiteX12" fmla="*/ 86917 w 2617792"/>
                <a:gd name="connsiteY12" fmla="*/ 712254 h 1627742"/>
                <a:gd name="connsiteX13" fmla="*/ 15335 w 2617792"/>
                <a:gd name="connsiteY13" fmla="*/ 381669 h 1627742"/>
                <a:gd name="connsiteX14" fmla="*/ 0 w 2617792"/>
                <a:gd name="connsiteY14" fmla="*/ 0 h 1627742"/>
                <a:gd name="connsiteX15" fmla="*/ 89082 w 2617792"/>
                <a:gd name="connsiteY15" fmla="*/ 173352 h 1627742"/>
                <a:gd name="connsiteX16" fmla="*/ 103335 w 2617792"/>
                <a:gd name="connsiteY16" fmla="*/ 288580 h 1627742"/>
                <a:gd name="connsiteX17" fmla="*/ 112375 w 2617792"/>
                <a:gd name="connsiteY17" fmla="*/ 327218 h 1627742"/>
                <a:gd name="connsiteX18" fmla="*/ 115640 w 2617792"/>
                <a:gd name="connsiteY18" fmla="*/ 252198 h 1627742"/>
                <a:gd name="connsiteX19" fmla="*/ 115322 w 2617792"/>
                <a:gd name="connsiteY19" fmla="*/ 234665 h 1627742"/>
                <a:gd name="connsiteX20" fmla="*/ 122493 w 2617792"/>
                <a:gd name="connsiteY20" fmla="*/ 244850 h 1627742"/>
                <a:gd name="connsiteX21" fmla="*/ 131026 w 2617792"/>
                <a:gd name="connsiteY21" fmla="*/ 493915 h 1627742"/>
                <a:gd name="connsiteX22" fmla="*/ 150078 w 2617792"/>
                <a:gd name="connsiteY22" fmla="*/ 668976 h 1627742"/>
                <a:gd name="connsiteX23" fmla="*/ 172852 w 2617792"/>
                <a:gd name="connsiteY23" fmla="*/ 710361 h 1627742"/>
                <a:gd name="connsiteX24" fmla="*/ 171730 w 2617792"/>
                <a:gd name="connsiteY24" fmla="*/ 356493 h 1627742"/>
                <a:gd name="connsiteX25" fmla="*/ 177071 w 2617792"/>
                <a:gd name="connsiteY25" fmla="*/ 336716 h 1627742"/>
                <a:gd name="connsiteX26" fmla="*/ 236671 w 2617792"/>
                <a:gd name="connsiteY26" fmla="*/ 433741 h 1627742"/>
                <a:gd name="connsiteX27" fmla="*/ 267258 w 2617792"/>
                <a:gd name="connsiteY27" fmla="*/ 479576 h 1627742"/>
                <a:gd name="connsiteX28" fmla="*/ 290266 w 2617792"/>
                <a:gd name="connsiteY28" fmla="*/ 541777 h 1627742"/>
                <a:gd name="connsiteX29" fmla="*/ 297030 w 2617792"/>
                <a:gd name="connsiteY29" fmla="*/ 747179 h 1627742"/>
                <a:gd name="connsiteX30" fmla="*/ 357769 w 2617792"/>
                <a:gd name="connsiteY30" fmla="*/ 908208 h 1627742"/>
                <a:gd name="connsiteX31" fmla="*/ 366932 w 2617792"/>
                <a:gd name="connsiteY31" fmla="*/ 897639 h 1627742"/>
                <a:gd name="connsiteX32" fmla="*/ 370593 w 2617792"/>
                <a:gd name="connsiteY32" fmla="*/ 888895 h 1627742"/>
                <a:gd name="connsiteX33" fmla="*/ 371938 w 2617792"/>
                <a:gd name="connsiteY33" fmla="*/ 885807 h 1627742"/>
                <a:gd name="connsiteX34" fmla="*/ 373333 w 2617792"/>
                <a:gd name="connsiteY34" fmla="*/ 882697 h 1627742"/>
                <a:gd name="connsiteX35" fmla="*/ 379689 w 2617792"/>
                <a:gd name="connsiteY35" fmla="*/ 897884 h 1627742"/>
                <a:gd name="connsiteX36" fmla="*/ 389924 w 2617792"/>
                <a:gd name="connsiteY36" fmla="*/ 909721 h 1627742"/>
                <a:gd name="connsiteX37" fmla="*/ 369382 w 2617792"/>
                <a:gd name="connsiteY37" fmla="*/ 823534 h 1627742"/>
                <a:gd name="connsiteX38" fmla="*/ 369873 w 2617792"/>
                <a:gd name="connsiteY38" fmla="*/ 706503 h 1627742"/>
                <a:gd name="connsiteX39" fmla="*/ 368997 w 2617792"/>
                <a:gd name="connsiteY39" fmla="*/ 620857 h 1627742"/>
                <a:gd name="connsiteX40" fmla="*/ 404433 w 2617792"/>
                <a:gd name="connsiteY40" fmla="*/ 663476 h 1627742"/>
                <a:gd name="connsiteX41" fmla="*/ 488532 w 2617792"/>
                <a:gd name="connsiteY41" fmla="*/ 1058473 h 1627742"/>
                <a:gd name="connsiteX42" fmla="*/ 511105 w 2617792"/>
                <a:gd name="connsiteY42" fmla="*/ 1073018 h 1627742"/>
                <a:gd name="connsiteX43" fmla="*/ 436309 w 2617792"/>
                <a:gd name="connsiteY43" fmla="*/ 804438 h 1627742"/>
                <a:gd name="connsiteX44" fmla="*/ 431359 w 2617792"/>
                <a:gd name="connsiteY44" fmla="*/ 754923 h 1627742"/>
                <a:gd name="connsiteX45" fmla="*/ 431945 w 2617792"/>
                <a:gd name="connsiteY45" fmla="*/ 711796 h 1627742"/>
                <a:gd name="connsiteX46" fmla="*/ 437978 w 2617792"/>
                <a:gd name="connsiteY46" fmla="*/ 703102 h 1627742"/>
                <a:gd name="connsiteX47" fmla="*/ 445841 w 2617792"/>
                <a:gd name="connsiteY47" fmla="*/ 706480 h 1627742"/>
                <a:gd name="connsiteX48" fmla="*/ 493024 w 2617792"/>
                <a:gd name="connsiteY48" fmla="*/ 770769 h 1627742"/>
                <a:gd name="connsiteX49" fmla="*/ 496082 w 2617792"/>
                <a:gd name="connsiteY49" fmla="*/ 877516 h 1627742"/>
                <a:gd name="connsiteX50" fmla="*/ 550878 w 2617792"/>
                <a:gd name="connsiteY50" fmla="*/ 1132734 h 1627742"/>
                <a:gd name="connsiteX51" fmla="*/ 559260 w 2617792"/>
                <a:gd name="connsiteY51" fmla="*/ 1148357 h 1627742"/>
                <a:gd name="connsiteX52" fmla="*/ 564840 w 2617792"/>
                <a:gd name="connsiteY52" fmla="*/ 1155448 h 1627742"/>
                <a:gd name="connsiteX53" fmla="*/ 572647 w 2617792"/>
                <a:gd name="connsiteY53" fmla="*/ 1161545 h 1627742"/>
                <a:gd name="connsiteX54" fmla="*/ 534750 w 2617792"/>
                <a:gd name="connsiteY54" fmla="*/ 1059025 h 1627742"/>
                <a:gd name="connsiteX55" fmla="*/ 540051 w 2617792"/>
                <a:gd name="connsiteY55" fmla="*/ 1066965 h 1627742"/>
                <a:gd name="connsiteX56" fmla="*/ 564064 w 2617792"/>
                <a:gd name="connsiteY56" fmla="*/ 1084425 h 1627742"/>
                <a:gd name="connsiteX57" fmla="*/ 589501 w 2617792"/>
                <a:gd name="connsiteY57" fmla="*/ 947198 h 1627742"/>
                <a:gd name="connsiteX58" fmla="*/ 591967 w 2617792"/>
                <a:gd name="connsiteY58" fmla="*/ 953452 h 1627742"/>
                <a:gd name="connsiteX59" fmla="*/ 594428 w 2617792"/>
                <a:gd name="connsiteY59" fmla="*/ 964206 h 1627742"/>
                <a:gd name="connsiteX60" fmla="*/ 599986 w 2617792"/>
                <a:gd name="connsiteY60" fmla="*/ 984876 h 1627742"/>
                <a:gd name="connsiteX61" fmla="*/ 705380 w 2617792"/>
                <a:gd name="connsiteY61" fmla="*/ 1247593 h 1627742"/>
                <a:gd name="connsiteX62" fmla="*/ 715236 w 2617792"/>
                <a:gd name="connsiteY62" fmla="*/ 1245387 h 1627742"/>
                <a:gd name="connsiteX63" fmla="*/ 729500 w 2617792"/>
                <a:gd name="connsiteY63" fmla="*/ 1250848 h 1627742"/>
                <a:gd name="connsiteX64" fmla="*/ 691323 w 2617792"/>
                <a:gd name="connsiteY64" fmla="*/ 1088993 h 1627742"/>
                <a:gd name="connsiteX65" fmla="*/ 686072 w 2617792"/>
                <a:gd name="connsiteY65" fmla="*/ 1061750 h 1627742"/>
                <a:gd name="connsiteX66" fmla="*/ 670580 w 2617792"/>
                <a:gd name="connsiteY66" fmla="*/ 1041114 h 1627742"/>
                <a:gd name="connsiteX67" fmla="*/ 677511 w 2617792"/>
                <a:gd name="connsiteY67" fmla="*/ 1106983 h 1627742"/>
                <a:gd name="connsiteX68" fmla="*/ 675084 w 2617792"/>
                <a:gd name="connsiteY68" fmla="*/ 1130009 h 1627742"/>
                <a:gd name="connsiteX69" fmla="*/ 639240 w 2617792"/>
                <a:gd name="connsiteY69" fmla="*/ 1024346 h 1627742"/>
                <a:gd name="connsiteX70" fmla="*/ 606677 w 2617792"/>
                <a:gd name="connsiteY70" fmla="*/ 912647 h 1627742"/>
                <a:gd name="connsiteX71" fmla="*/ 600165 w 2617792"/>
                <a:gd name="connsiteY71" fmla="*/ 919448 h 1627742"/>
                <a:gd name="connsiteX72" fmla="*/ 595639 w 2617792"/>
                <a:gd name="connsiteY72" fmla="*/ 860826 h 1627742"/>
                <a:gd name="connsiteX73" fmla="*/ 651489 w 2617792"/>
                <a:gd name="connsiteY73" fmla="*/ 906969 h 1627742"/>
                <a:gd name="connsiteX74" fmla="*/ 661919 w 2617792"/>
                <a:gd name="connsiteY74" fmla="*/ 943993 h 1627742"/>
                <a:gd name="connsiteX75" fmla="*/ 676557 w 2617792"/>
                <a:gd name="connsiteY75" fmla="*/ 928354 h 1627742"/>
                <a:gd name="connsiteX76" fmla="*/ 708360 w 2617792"/>
                <a:gd name="connsiteY76" fmla="*/ 1099836 h 1627742"/>
                <a:gd name="connsiteX77" fmla="*/ 730097 w 2617792"/>
                <a:gd name="connsiteY77" fmla="*/ 1178809 h 1627742"/>
                <a:gd name="connsiteX78" fmla="*/ 777124 w 2617792"/>
                <a:gd name="connsiteY78" fmla="*/ 1223405 h 1627742"/>
                <a:gd name="connsiteX79" fmla="*/ 788960 w 2617792"/>
                <a:gd name="connsiteY79" fmla="*/ 1010303 h 1627742"/>
                <a:gd name="connsiteX80" fmla="*/ 935500 w 2617792"/>
                <a:gd name="connsiteY80" fmla="*/ 1094464 h 1627742"/>
                <a:gd name="connsiteX81" fmla="*/ 1007734 w 2617792"/>
                <a:gd name="connsiteY81" fmla="*/ 1289012 h 1627742"/>
                <a:gd name="connsiteX82" fmla="*/ 1013181 w 2617792"/>
                <a:gd name="connsiteY82" fmla="*/ 1317851 h 1627742"/>
                <a:gd name="connsiteX83" fmla="*/ 1029080 w 2617792"/>
                <a:gd name="connsiteY83" fmla="*/ 1337650 h 1627742"/>
                <a:gd name="connsiteX84" fmla="*/ 1004408 w 2617792"/>
                <a:gd name="connsiteY84" fmla="*/ 1128295 h 1627742"/>
                <a:gd name="connsiteX85" fmla="*/ 1049789 w 2617792"/>
                <a:gd name="connsiteY85" fmla="*/ 1145118 h 1627742"/>
                <a:gd name="connsiteX86" fmla="*/ 1073032 w 2617792"/>
                <a:gd name="connsiteY86" fmla="*/ 1232947 h 1627742"/>
                <a:gd name="connsiteX87" fmla="*/ 1087664 w 2617792"/>
                <a:gd name="connsiteY87" fmla="*/ 1231937 h 1627742"/>
                <a:gd name="connsiteX88" fmla="*/ 1095086 w 2617792"/>
                <a:gd name="connsiteY88" fmla="*/ 1223025 h 1627742"/>
                <a:gd name="connsiteX89" fmla="*/ 1101454 w 2617792"/>
                <a:gd name="connsiteY89" fmla="*/ 1166397 h 1627742"/>
                <a:gd name="connsiteX90" fmla="*/ 1103379 w 2617792"/>
                <a:gd name="connsiteY90" fmla="*/ 1169088 h 1627742"/>
                <a:gd name="connsiteX91" fmla="*/ 1105087 w 2617792"/>
                <a:gd name="connsiteY91" fmla="*/ 1171819 h 1627742"/>
                <a:gd name="connsiteX92" fmla="*/ 1106454 w 2617792"/>
                <a:gd name="connsiteY92" fmla="*/ 1174577 h 1627742"/>
                <a:gd name="connsiteX93" fmla="*/ 1107944 w 2617792"/>
                <a:gd name="connsiteY93" fmla="*/ 1186498 h 1627742"/>
                <a:gd name="connsiteX94" fmla="*/ 1106091 w 2617792"/>
                <a:gd name="connsiteY94" fmla="*/ 1213355 h 1627742"/>
                <a:gd name="connsiteX95" fmla="*/ 1120210 w 2617792"/>
                <a:gd name="connsiteY95" fmla="*/ 1372017 h 1627742"/>
                <a:gd name="connsiteX96" fmla="*/ 1163894 w 2617792"/>
                <a:gd name="connsiteY96" fmla="*/ 1501053 h 1627742"/>
                <a:gd name="connsiteX97" fmla="*/ 1195519 w 2617792"/>
                <a:gd name="connsiteY97" fmla="*/ 1524498 h 1627742"/>
                <a:gd name="connsiteX98" fmla="*/ 1181942 w 2617792"/>
                <a:gd name="connsiteY98" fmla="*/ 1356958 h 1627742"/>
                <a:gd name="connsiteX99" fmla="*/ 1213985 w 2617792"/>
                <a:gd name="connsiteY99" fmla="*/ 1425351 h 1627742"/>
                <a:gd name="connsiteX100" fmla="*/ 1177807 w 2617792"/>
                <a:gd name="connsiteY100" fmla="*/ 1267292 h 1627742"/>
                <a:gd name="connsiteX101" fmla="*/ 1170753 w 2617792"/>
                <a:gd name="connsiteY101" fmla="*/ 1273679 h 1627742"/>
                <a:gd name="connsiteX102" fmla="*/ 1163364 w 2617792"/>
                <a:gd name="connsiteY102" fmla="*/ 1185225 h 1627742"/>
                <a:gd name="connsiteX103" fmla="*/ 1242725 w 2617792"/>
                <a:gd name="connsiteY103" fmla="*/ 1206146 h 1627742"/>
                <a:gd name="connsiteX104" fmla="*/ 1250159 w 2617792"/>
                <a:gd name="connsiteY104" fmla="*/ 1302144 h 1627742"/>
                <a:gd name="connsiteX105" fmla="*/ 1262207 w 2617792"/>
                <a:gd name="connsiteY105" fmla="*/ 1277711 h 1627742"/>
                <a:gd name="connsiteX106" fmla="*/ 1261945 w 2617792"/>
                <a:gd name="connsiteY106" fmla="*/ 1243260 h 1627742"/>
                <a:gd name="connsiteX107" fmla="*/ 1265605 w 2617792"/>
                <a:gd name="connsiteY107" fmla="*/ 1212450 h 1627742"/>
                <a:gd name="connsiteX108" fmla="*/ 1328253 w 2617792"/>
                <a:gd name="connsiteY108" fmla="*/ 1224455 h 1627742"/>
                <a:gd name="connsiteX109" fmla="*/ 1325959 w 2617792"/>
                <a:gd name="connsiteY109" fmla="*/ 1250251 h 1627742"/>
                <a:gd name="connsiteX110" fmla="*/ 1340591 w 2617792"/>
                <a:gd name="connsiteY110" fmla="*/ 1266142 h 1627742"/>
                <a:gd name="connsiteX111" fmla="*/ 1344659 w 2617792"/>
                <a:gd name="connsiteY111" fmla="*/ 1225968 h 1627742"/>
                <a:gd name="connsiteX112" fmla="*/ 1380821 w 2617792"/>
                <a:gd name="connsiteY112" fmla="*/ 1439248 h 1627742"/>
                <a:gd name="connsiteX113" fmla="*/ 1402385 w 2617792"/>
                <a:gd name="connsiteY113" fmla="*/ 1402721 h 1627742"/>
                <a:gd name="connsiteX114" fmla="*/ 1387206 w 2617792"/>
                <a:gd name="connsiteY114" fmla="*/ 1235371 h 1627742"/>
                <a:gd name="connsiteX115" fmla="*/ 1483989 w 2617792"/>
                <a:gd name="connsiteY115" fmla="*/ 1241647 h 1627742"/>
                <a:gd name="connsiteX116" fmla="*/ 1483877 w 2617792"/>
                <a:gd name="connsiteY116" fmla="*/ 1269776 h 1627742"/>
                <a:gd name="connsiteX117" fmla="*/ 1486087 w 2617792"/>
                <a:gd name="connsiteY117" fmla="*/ 1286298 h 1627742"/>
                <a:gd name="connsiteX118" fmla="*/ 1487332 w 2617792"/>
                <a:gd name="connsiteY118" fmla="*/ 1288799 h 1627742"/>
                <a:gd name="connsiteX119" fmla="*/ 1495390 w 2617792"/>
                <a:gd name="connsiteY119" fmla="*/ 1241289 h 1627742"/>
                <a:gd name="connsiteX120" fmla="*/ 1510256 w 2617792"/>
                <a:gd name="connsiteY120" fmla="*/ 1245667 h 1627742"/>
                <a:gd name="connsiteX121" fmla="*/ 1507689 w 2617792"/>
                <a:gd name="connsiteY121" fmla="*/ 1275673 h 1627742"/>
                <a:gd name="connsiteX122" fmla="*/ 1507868 w 2617792"/>
                <a:gd name="connsiteY122" fmla="*/ 1309922 h 1627742"/>
                <a:gd name="connsiteX123" fmla="*/ 1525240 w 2617792"/>
                <a:gd name="connsiteY123" fmla="*/ 1280369 h 1627742"/>
                <a:gd name="connsiteX124" fmla="*/ 1530988 w 2617792"/>
                <a:gd name="connsiteY124" fmla="*/ 1242696 h 1627742"/>
                <a:gd name="connsiteX125" fmla="*/ 1572937 w 2617792"/>
                <a:gd name="connsiteY125" fmla="*/ 1239854 h 1627742"/>
                <a:gd name="connsiteX126" fmla="*/ 1570253 w 2617792"/>
                <a:gd name="connsiteY126" fmla="*/ 1374680 h 1627742"/>
                <a:gd name="connsiteX127" fmla="*/ 1613915 w 2617792"/>
                <a:gd name="connsiteY127" fmla="*/ 1316019 h 1627742"/>
                <a:gd name="connsiteX128" fmla="*/ 1637543 w 2617792"/>
                <a:gd name="connsiteY128" fmla="*/ 1237615 h 1627742"/>
                <a:gd name="connsiteX129" fmla="*/ 1656690 w 2617792"/>
                <a:gd name="connsiteY129" fmla="*/ 1229759 h 1627742"/>
                <a:gd name="connsiteX130" fmla="*/ 1677382 w 2617792"/>
                <a:gd name="connsiteY130" fmla="*/ 1237599 h 1627742"/>
                <a:gd name="connsiteX131" fmla="*/ 1640462 w 2617792"/>
                <a:gd name="connsiteY131" fmla="*/ 1354702 h 1627742"/>
                <a:gd name="connsiteX132" fmla="*/ 1637889 w 2617792"/>
                <a:gd name="connsiteY132" fmla="*/ 1394932 h 1627742"/>
                <a:gd name="connsiteX133" fmla="*/ 1678141 w 2617792"/>
                <a:gd name="connsiteY133" fmla="*/ 1295075 h 1627742"/>
                <a:gd name="connsiteX134" fmla="*/ 1678772 w 2617792"/>
                <a:gd name="connsiteY134" fmla="*/ 1352089 h 1627742"/>
                <a:gd name="connsiteX135" fmla="*/ 1680279 w 2617792"/>
                <a:gd name="connsiteY135" fmla="*/ 1355138 h 1627742"/>
                <a:gd name="connsiteX136" fmla="*/ 1695888 w 2617792"/>
                <a:gd name="connsiteY136" fmla="*/ 1293194 h 1627742"/>
                <a:gd name="connsiteX137" fmla="*/ 1701161 w 2617792"/>
                <a:gd name="connsiteY137" fmla="*/ 1223428 h 1627742"/>
                <a:gd name="connsiteX138" fmla="*/ 1833515 w 2617792"/>
                <a:gd name="connsiteY138" fmla="*/ 1193902 h 1627742"/>
                <a:gd name="connsiteX139" fmla="*/ 1840998 w 2617792"/>
                <a:gd name="connsiteY139" fmla="*/ 1197397 h 1627742"/>
                <a:gd name="connsiteX140" fmla="*/ 1787314 w 2617792"/>
                <a:gd name="connsiteY140" fmla="*/ 1359604 h 1627742"/>
                <a:gd name="connsiteX141" fmla="*/ 1823777 w 2617792"/>
                <a:gd name="connsiteY141" fmla="*/ 1328984 h 1627742"/>
                <a:gd name="connsiteX142" fmla="*/ 1877277 w 2617792"/>
                <a:gd name="connsiteY142" fmla="*/ 1177397 h 1627742"/>
                <a:gd name="connsiteX143" fmla="*/ 1901698 w 2617792"/>
                <a:gd name="connsiteY143" fmla="*/ 1168971 h 1627742"/>
                <a:gd name="connsiteX144" fmla="*/ 1920767 w 2617792"/>
                <a:gd name="connsiteY144" fmla="*/ 1167525 h 1627742"/>
                <a:gd name="connsiteX145" fmla="*/ 1915739 w 2617792"/>
                <a:gd name="connsiteY145" fmla="*/ 1236392 h 1627742"/>
                <a:gd name="connsiteX146" fmla="*/ 1968023 w 2617792"/>
                <a:gd name="connsiteY146" fmla="*/ 1183689 h 1627742"/>
                <a:gd name="connsiteX147" fmla="*/ 2033533 w 2617792"/>
                <a:gd name="connsiteY147" fmla="*/ 1112505 h 1627742"/>
                <a:gd name="connsiteX148" fmla="*/ 1977733 w 2617792"/>
                <a:gd name="connsiteY148" fmla="*/ 1332217 h 1627742"/>
                <a:gd name="connsiteX149" fmla="*/ 2006886 w 2617792"/>
                <a:gd name="connsiteY149" fmla="*/ 1305137 h 1627742"/>
                <a:gd name="connsiteX150" fmla="*/ 2021088 w 2617792"/>
                <a:gd name="connsiteY150" fmla="*/ 1305690 h 1627742"/>
                <a:gd name="connsiteX151" fmla="*/ 2073160 w 2617792"/>
                <a:gd name="connsiteY151" fmla="*/ 1208374 h 1627742"/>
                <a:gd name="connsiteX152" fmla="*/ 2092167 w 2617792"/>
                <a:gd name="connsiteY152" fmla="*/ 1150763 h 1627742"/>
                <a:gd name="connsiteX153" fmla="*/ 2089645 w 2617792"/>
                <a:gd name="connsiteY153" fmla="*/ 1090321 h 1627742"/>
                <a:gd name="connsiteX154" fmla="*/ 2114942 w 2617792"/>
                <a:gd name="connsiteY154" fmla="*/ 1069232 h 1627742"/>
                <a:gd name="connsiteX155" fmla="*/ 2145624 w 2617792"/>
                <a:gd name="connsiteY155" fmla="*/ 1051622 h 1627742"/>
                <a:gd name="connsiteX156" fmla="*/ 2202249 w 2617792"/>
                <a:gd name="connsiteY156" fmla="*/ 1016602 h 1627742"/>
                <a:gd name="connsiteX157" fmla="*/ 2172321 w 2617792"/>
                <a:gd name="connsiteY157" fmla="*/ 1167598 h 1627742"/>
                <a:gd name="connsiteX158" fmla="*/ 2185262 w 2617792"/>
                <a:gd name="connsiteY158" fmla="*/ 1167843 h 1627742"/>
                <a:gd name="connsiteX159" fmla="*/ 2197137 w 2617792"/>
                <a:gd name="connsiteY159" fmla="*/ 1164074 h 1627742"/>
                <a:gd name="connsiteX160" fmla="*/ 2213628 w 2617792"/>
                <a:gd name="connsiteY160" fmla="*/ 1141757 h 1627742"/>
                <a:gd name="connsiteX161" fmla="*/ 2267765 w 2617792"/>
                <a:gd name="connsiteY161" fmla="*/ 981141 h 1627742"/>
                <a:gd name="connsiteX162" fmla="*/ 2279886 w 2617792"/>
                <a:gd name="connsiteY162" fmla="*/ 960370 h 1627742"/>
                <a:gd name="connsiteX163" fmla="*/ 2289350 w 2617792"/>
                <a:gd name="connsiteY163" fmla="*/ 953843 h 1627742"/>
                <a:gd name="connsiteX164" fmla="*/ 2299284 w 2617792"/>
                <a:gd name="connsiteY164" fmla="*/ 954340 h 1627742"/>
                <a:gd name="connsiteX165" fmla="*/ 2210028 w 2617792"/>
                <a:gd name="connsiteY165" fmla="*/ 1188949 h 1627742"/>
                <a:gd name="connsiteX166" fmla="*/ 2279975 w 2617792"/>
                <a:gd name="connsiteY166" fmla="*/ 1057216 h 1627742"/>
                <a:gd name="connsiteX167" fmla="*/ 2336729 w 2617792"/>
                <a:gd name="connsiteY167" fmla="*/ 913943 h 1627742"/>
                <a:gd name="connsiteX168" fmla="*/ 2409929 w 2617792"/>
                <a:gd name="connsiteY168" fmla="*/ 857487 h 1627742"/>
                <a:gd name="connsiteX169" fmla="*/ 2444065 w 2617792"/>
                <a:gd name="connsiteY169" fmla="*/ 827292 h 1627742"/>
                <a:gd name="connsiteX170" fmla="*/ 2479200 w 2617792"/>
                <a:gd name="connsiteY170" fmla="*/ 794650 h 1627742"/>
                <a:gd name="connsiteX171" fmla="*/ 2419823 w 2617792"/>
                <a:gd name="connsiteY171" fmla="*/ 931805 h 1627742"/>
                <a:gd name="connsiteX172" fmla="*/ 2380163 w 2617792"/>
                <a:gd name="connsiteY172" fmla="*/ 1091767 h 1627742"/>
                <a:gd name="connsiteX173" fmla="*/ 2519626 w 2617792"/>
                <a:gd name="connsiteY173" fmla="*/ 752712 h 1627742"/>
                <a:gd name="connsiteX174" fmla="*/ 2538315 w 2617792"/>
                <a:gd name="connsiteY174" fmla="*/ 736660 h 1627742"/>
                <a:gd name="connsiteX175" fmla="*/ 2546184 w 2617792"/>
                <a:gd name="connsiteY175" fmla="*/ 728402 h 1627742"/>
                <a:gd name="connsiteX176" fmla="*/ 2556547 w 2617792"/>
                <a:gd name="connsiteY176" fmla="*/ 720992 h 1627742"/>
                <a:gd name="connsiteX177" fmla="*/ 2390961 w 2617792"/>
                <a:gd name="connsiteY177" fmla="*/ 1112142 h 1627742"/>
                <a:gd name="connsiteX178" fmla="*/ 2364174 w 2617792"/>
                <a:gd name="connsiteY178" fmla="*/ 1177882 h 1627742"/>
                <a:gd name="connsiteX179" fmla="*/ 2346149 w 2617792"/>
                <a:gd name="connsiteY179" fmla="*/ 1251072 h 1627742"/>
                <a:gd name="connsiteX180" fmla="*/ 2368371 w 2617792"/>
                <a:gd name="connsiteY180" fmla="*/ 1230390 h 1627742"/>
                <a:gd name="connsiteX181" fmla="*/ 2616950 w 2617792"/>
                <a:gd name="connsiteY181" fmla="*/ 734929 h 1627742"/>
                <a:gd name="connsiteX182" fmla="*/ 2617793 w 2617792"/>
                <a:gd name="connsiteY182" fmla="*/ 747732 h 1627742"/>
                <a:gd name="connsiteX183" fmla="*/ 2545860 w 2617792"/>
                <a:gd name="connsiteY183" fmla="*/ 984290 h 1627742"/>
                <a:gd name="connsiteX184" fmla="*/ 2506149 w 2617792"/>
                <a:gd name="connsiteY184" fmla="*/ 1074643 h 1627742"/>
                <a:gd name="connsiteX185" fmla="*/ 2462023 w 2617792"/>
                <a:gd name="connsiteY185" fmla="*/ 1166978 h 1627742"/>
                <a:gd name="connsiteX186" fmla="*/ 2371284 w 2617792"/>
                <a:gd name="connsiteY186" fmla="*/ 1350218 h 1627742"/>
                <a:gd name="connsiteX187" fmla="*/ 1700134 w 2617792"/>
                <a:gd name="connsiteY187" fmla="*/ 1615448 h 1627742"/>
                <a:gd name="connsiteX188" fmla="*/ 1570872 w 2617792"/>
                <a:gd name="connsiteY188" fmla="*/ 1627732 h 1627742"/>
                <a:gd name="connsiteX189" fmla="*/ 854147 w 2617792"/>
                <a:gd name="connsiteY189" fmla="*/ 1199792 h 1627742"/>
                <a:gd name="connsiteX190" fmla="*/ 849822 w 2617792"/>
                <a:gd name="connsiteY190" fmla="*/ 1190250 h 1627742"/>
                <a:gd name="connsiteX191" fmla="*/ 867060 w 2617792"/>
                <a:gd name="connsiteY191" fmla="*/ 1188206 h 1627742"/>
                <a:gd name="connsiteX192" fmla="*/ 865308 w 2617792"/>
                <a:gd name="connsiteY192" fmla="*/ 1197838 h 1627742"/>
                <a:gd name="connsiteX193" fmla="*/ 854147 w 2617792"/>
                <a:gd name="connsiteY193" fmla="*/ 1199792 h 1627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</a:cxnLst>
              <a:rect l="l" t="t" r="r" b="b"/>
              <a:pathLst>
                <a:path w="2617792" h="1627742">
                  <a:moveTo>
                    <a:pt x="2044387" y="1343893"/>
                  </a:moveTo>
                  <a:cubicBezTo>
                    <a:pt x="2043628" y="1331988"/>
                    <a:pt x="2083724" y="1291234"/>
                    <a:pt x="2102352" y="1265767"/>
                  </a:cubicBezTo>
                  <a:cubicBezTo>
                    <a:pt x="2112743" y="1251563"/>
                    <a:pt x="2121555" y="1237671"/>
                    <a:pt x="2129897" y="1220959"/>
                  </a:cubicBezTo>
                  <a:cubicBezTo>
                    <a:pt x="2134836" y="1211082"/>
                    <a:pt x="2136773" y="1206426"/>
                    <a:pt x="2140255" y="1195225"/>
                  </a:cubicBezTo>
                  <a:cubicBezTo>
                    <a:pt x="2140919" y="1193098"/>
                    <a:pt x="2143157" y="1185147"/>
                    <a:pt x="2144306" y="1182718"/>
                  </a:cubicBezTo>
                  <a:cubicBezTo>
                    <a:pt x="2150607" y="1169401"/>
                    <a:pt x="2144876" y="1178474"/>
                    <a:pt x="2152114" y="1171662"/>
                  </a:cubicBezTo>
                  <a:cubicBezTo>
                    <a:pt x="2152136" y="1267978"/>
                    <a:pt x="2061865" y="1345210"/>
                    <a:pt x="2044392" y="1343893"/>
                  </a:cubicBezTo>
                  <a:close/>
                  <a:moveTo>
                    <a:pt x="1570911" y="1627743"/>
                  </a:moveTo>
                  <a:lnTo>
                    <a:pt x="1419684" y="1627743"/>
                  </a:lnTo>
                  <a:cubicBezTo>
                    <a:pt x="1201106" y="1616883"/>
                    <a:pt x="989330" y="1560137"/>
                    <a:pt x="794775" y="1476066"/>
                  </a:cubicBezTo>
                  <a:lnTo>
                    <a:pt x="659229" y="1410588"/>
                  </a:lnTo>
                  <a:cubicBezTo>
                    <a:pt x="644017" y="1403078"/>
                    <a:pt x="630138" y="1394753"/>
                    <a:pt x="615238" y="1386227"/>
                  </a:cubicBezTo>
                  <a:cubicBezTo>
                    <a:pt x="356976" y="1238414"/>
                    <a:pt x="180380" y="991543"/>
                    <a:pt x="86917" y="712254"/>
                  </a:cubicBezTo>
                  <a:cubicBezTo>
                    <a:pt x="50403" y="603146"/>
                    <a:pt x="29560" y="496483"/>
                    <a:pt x="15335" y="381669"/>
                  </a:cubicBezTo>
                  <a:lnTo>
                    <a:pt x="0" y="0"/>
                  </a:lnTo>
                  <a:cubicBezTo>
                    <a:pt x="17757" y="15617"/>
                    <a:pt x="66275" y="151174"/>
                    <a:pt x="89082" y="173352"/>
                  </a:cubicBezTo>
                  <a:lnTo>
                    <a:pt x="103335" y="288580"/>
                  </a:lnTo>
                  <a:cubicBezTo>
                    <a:pt x="104697" y="307011"/>
                    <a:pt x="101627" y="319446"/>
                    <a:pt x="112375" y="327218"/>
                  </a:cubicBezTo>
                  <a:cubicBezTo>
                    <a:pt x="122225" y="311640"/>
                    <a:pt x="116516" y="274325"/>
                    <a:pt x="115640" y="252198"/>
                  </a:cubicBezTo>
                  <a:lnTo>
                    <a:pt x="115322" y="234665"/>
                  </a:lnTo>
                  <a:cubicBezTo>
                    <a:pt x="123179" y="241622"/>
                    <a:pt x="116053" y="227943"/>
                    <a:pt x="122493" y="244850"/>
                  </a:cubicBezTo>
                  <a:cubicBezTo>
                    <a:pt x="128073" y="261137"/>
                    <a:pt x="127940" y="453284"/>
                    <a:pt x="131026" y="493915"/>
                  </a:cubicBezTo>
                  <a:lnTo>
                    <a:pt x="150078" y="668976"/>
                  </a:lnTo>
                  <a:cubicBezTo>
                    <a:pt x="153370" y="692678"/>
                    <a:pt x="149129" y="711232"/>
                    <a:pt x="172852" y="710361"/>
                  </a:cubicBezTo>
                  <a:cubicBezTo>
                    <a:pt x="187930" y="684018"/>
                    <a:pt x="169342" y="420307"/>
                    <a:pt x="171730" y="356493"/>
                  </a:cubicBezTo>
                  <a:cubicBezTo>
                    <a:pt x="172411" y="338168"/>
                    <a:pt x="173789" y="340691"/>
                    <a:pt x="177071" y="336716"/>
                  </a:cubicBezTo>
                  <a:cubicBezTo>
                    <a:pt x="193985" y="368045"/>
                    <a:pt x="217072" y="405538"/>
                    <a:pt x="236671" y="433741"/>
                  </a:cubicBezTo>
                  <a:cubicBezTo>
                    <a:pt x="247960" y="449995"/>
                    <a:pt x="257659" y="464886"/>
                    <a:pt x="267258" y="479576"/>
                  </a:cubicBezTo>
                  <a:cubicBezTo>
                    <a:pt x="284423" y="505864"/>
                    <a:pt x="291075" y="501419"/>
                    <a:pt x="290266" y="541777"/>
                  </a:cubicBezTo>
                  <a:cubicBezTo>
                    <a:pt x="289128" y="613168"/>
                    <a:pt x="286310" y="676301"/>
                    <a:pt x="297030" y="747179"/>
                  </a:cubicBezTo>
                  <a:cubicBezTo>
                    <a:pt x="302136" y="780926"/>
                    <a:pt x="323789" y="899515"/>
                    <a:pt x="357769" y="908208"/>
                  </a:cubicBezTo>
                  <a:cubicBezTo>
                    <a:pt x="366474" y="902245"/>
                    <a:pt x="362534" y="905841"/>
                    <a:pt x="366932" y="897639"/>
                  </a:cubicBezTo>
                  <a:lnTo>
                    <a:pt x="370593" y="888895"/>
                  </a:lnTo>
                  <a:cubicBezTo>
                    <a:pt x="370972" y="888018"/>
                    <a:pt x="371625" y="886533"/>
                    <a:pt x="371938" y="885807"/>
                  </a:cubicBezTo>
                  <a:cubicBezTo>
                    <a:pt x="372250" y="885076"/>
                    <a:pt x="372696" y="883641"/>
                    <a:pt x="373333" y="882697"/>
                  </a:cubicBezTo>
                  <a:cubicBezTo>
                    <a:pt x="375264" y="887745"/>
                    <a:pt x="377100" y="893451"/>
                    <a:pt x="379689" y="897884"/>
                  </a:cubicBezTo>
                  <a:lnTo>
                    <a:pt x="389924" y="909721"/>
                  </a:lnTo>
                  <a:cubicBezTo>
                    <a:pt x="397106" y="890737"/>
                    <a:pt x="370208" y="865567"/>
                    <a:pt x="369382" y="823534"/>
                  </a:cubicBezTo>
                  <a:cubicBezTo>
                    <a:pt x="368656" y="786403"/>
                    <a:pt x="368517" y="743466"/>
                    <a:pt x="369873" y="706503"/>
                  </a:cubicBezTo>
                  <a:lnTo>
                    <a:pt x="368997" y="620857"/>
                  </a:lnTo>
                  <a:lnTo>
                    <a:pt x="404433" y="663476"/>
                  </a:lnTo>
                  <a:cubicBezTo>
                    <a:pt x="407675" y="682036"/>
                    <a:pt x="355458" y="882323"/>
                    <a:pt x="488532" y="1058473"/>
                  </a:cubicBezTo>
                  <a:cubicBezTo>
                    <a:pt x="496423" y="1068920"/>
                    <a:pt x="496640" y="1071784"/>
                    <a:pt x="511105" y="1073018"/>
                  </a:cubicBezTo>
                  <a:cubicBezTo>
                    <a:pt x="513655" y="1056926"/>
                    <a:pt x="449429" y="889023"/>
                    <a:pt x="436309" y="804438"/>
                  </a:cubicBezTo>
                  <a:cubicBezTo>
                    <a:pt x="433809" y="788324"/>
                    <a:pt x="432107" y="771635"/>
                    <a:pt x="431359" y="754923"/>
                  </a:cubicBezTo>
                  <a:lnTo>
                    <a:pt x="431945" y="711796"/>
                  </a:lnTo>
                  <a:cubicBezTo>
                    <a:pt x="435003" y="701533"/>
                    <a:pt x="428262" y="707580"/>
                    <a:pt x="437978" y="703102"/>
                  </a:cubicBezTo>
                  <a:lnTo>
                    <a:pt x="445841" y="706480"/>
                  </a:lnTo>
                  <a:cubicBezTo>
                    <a:pt x="456868" y="728524"/>
                    <a:pt x="490379" y="743410"/>
                    <a:pt x="493024" y="770769"/>
                  </a:cubicBezTo>
                  <a:cubicBezTo>
                    <a:pt x="495636" y="797833"/>
                    <a:pt x="482940" y="858141"/>
                    <a:pt x="496082" y="877516"/>
                  </a:cubicBezTo>
                  <a:cubicBezTo>
                    <a:pt x="489224" y="924831"/>
                    <a:pt x="519208" y="1071728"/>
                    <a:pt x="550878" y="1132734"/>
                  </a:cubicBezTo>
                  <a:cubicBezTo>
                    <a:pt x="552379" y="1135626"/>
                    <a:pt x="558054" y="1146531"/>
                    <a:pt x="559260" y="1148357"/>
                  </a:cubicBezTo>
                  <a:cubicBezTo>
                    <a:pt x="560621" y="1150400"/>
                    <a:pt x="563121" y="1153711"/>
                    <a:pt x="564840" y="1155448"/>
                  </a:cubicBezTo>
                  <a:cubicBezTo>
                    <a:pt x="570889" y="1161534"/>
                    <a:pt x="564422" y="1156358"/>
                    <a:pt x="572647" y="1161545"/>
                  </a:cubicBezTo>
                  <a:cubicBezTo>
                    <a:pt x="561135" y="1126022"/>
                    <a:pt x="542596" y="1101153"/>
                    <a:pt x="534750" y="1059025"/>
                  </a:cubicBezTo>
                  <a:cubicBezTo>
                    <a:pt x="538271" y="1063716"/>
                    <a:pt x="533963" y="1057574"/>
                    <a:pt x="540051" y="1066965"/>
                  </a:cubicBezTo>
                  <a:cubicBezTo>
                    <a:pt x="550532" y="1083113"/>
                    <a:pt x="548763" y="1082772"/>
                    <a:pt x="564064" y="1084425"/>
                  </a:cubicBezTo>
                  <a:cubicBezTo>
                    <a:pt x="579288" y="1061237"/>
                    <a:pt x="595544" y="981638"/>
                    <a:pt x="589501" y="947198"/>
                  </a:cubicBezTo>
                  <a:lnTo>
                    <a:pt x="591967" y="953452"/>
                  </a:lnTo>
                  <a:cubicBezTo>
                    <a:pt x="593362" y="958639"/>
                    <a:pt x="593323" y="958890"/>
                    <a:pt x="594428" y="964206"/>
                  </a:cubicBezTo>
                  <a:lnTo>
                    <a:pt x="599986" y="984876"/>
                  </a:lnTo>
                  <a:cubicBezTo>
                    <a:pt x="589528" y="1043888"/>
                    <a:pt x="676881" y="1217302"/>
                    <a:pt x="705380" y="1247593"/>
                  </a:cubicBezTo>
                  <a:lnTo>
                    <a:pt x="715236" y="1245387"/>
                  </a:lnTo>
                  <a:cubicBezTo>
                    <a:pt x="721318" y="1247805"/>
                    <a:pt x="721843" y="1246739"/>
                    <a:pt x="729500" y="1250848"/>
                  </a:cubicBezTo>
                  <a:lnTo>
                    <a:pt x="691323" y="1088993"/>
                  </a:lnTo>
                  <a:cubicBezTo>
                    <a:pt x="689403" y="1079461"/>
                    <a:pt x="688120" y="1071354"/>
                    <a:pt x="686072" y="1061750"/>
                  </a:cubicBezTo>
                  <a:cubicBezTo>
                    <a:pt x="682076" y="1043029"/>
                    <a:pt x="685257" y="1044637"/>
                    <a:pt x="670580" y="1041114"/>
                  </a:cubicBezTo>
                  <a:cubicBezTo>
                    <a:pt x="665502" y="1055837"/>
                    <a:pt x="674637" y="1086072"/>
                    <a:pt x="677511" y="1106983"/>
                  </a:cubicBezTo>
                  <a:lnTo>
                    <a:pt x="675084" y="1130009"/>
                  </a:lnTo>
                  <a:cubicBezTo>
                    <a:pt x="666752" y="1097044"/>
                    <a:pt x="649849" y="1059109"/>
                    <a:pt x="639240" y="1024346"/>
                  </a:cubicBezTo>
                  <a:cubicBezTo>
                    <a:pt x="629658" y="992950"/>
                    <a:pt x="617883" y="939108"/>
                    <a:pt x="606677" y="912647"/>
                  </a:cubicBezTo>
                  <a:cubicBezTo>
                    <a:pt x="592508" y="915741"/>
                    <a:pt x="601889" y="912580"/>
                    <a:pt x="600165" y="919448"/>
                  </a:cubicBezTo>
                  <a:cubicBezTo>
                    <a:pt x="590020" y="907041"/>
                    <a:pt x="593708" y="877996"/>
                    <a:pt x="595639" y="860826"/>
                  </a:cubicBezTo>
                  <a:lnTo>
                    <a:pt x="651489" y="906969"/>
                  </a:lnTo>
                  <a:cubicBezTo>
                    <a:pt x="657968" y="917064"/>
                    <a:pt x="658454" y="929113"/>
                    <a:pt x="661919" y="943993"/>
                  </a:cubicBezTo>
                  <a:cubicBezTo>
                    <a:pt x="681367" y="937131"/>
                    <a:pt x="663482" y="946651"/>
                    <a:pt x="676557" y="928354"/>
                  </a:cubicBezTo>
                  <a:cubicBezTo>
                    <a:pt x="683521" y="936779"/>
                    <a:pt x="702267" y="1072242"/>
                    <a:pt x="708360" y="1099836"/>
                  </a:cubicBezTo>
                  <a:cubicBezTo>
                    <a:pt x="714544" y="1127821"/>
                    <a:pt x="721782" y="1151902"/>
                    <a:pt x="730097" y="1178809"/>
                  </a:cubicBezTo>
                  <a:cubicBezTo>
                    <a:pt x="740622" y="1212863"/>
                    <a:pt x="739461" y="1238146"/>
                    <a:pt x="777124" y="1223405"/>
                  </a:cubicBezTo>
                  <a:cubicBezTo>
                    <a:pt x="792671" y="1153382"/>
                    <a:pt x="785132" y="1082599"/>
                    <a:pt x="788960" y="1010303"/>
                  </a:cubicBezTo>
                  <a:cubicBezTo>
                    <a:pt x="829910" y="1035686"/>
                    <a:pt x="886179" y="1073141"/>
                    <a:pt x="935500" y="1094464"/>
                  </a:cubicBezTo>
                  <a:cubicBezTo>
                    <a:pt x="943530" y="1137960"/>
                    <a:pt x="962443" y="1292641"/>
                    <a:pt x="1007734" y="1289012"/>
                  </a:cubicBezTo>
                  <a:cubicBezTo>
                    <a:pt x="1009665" y="1298956"/>
                    <a:pt x="1011300" y="1308794"/>
                    <a:pt x="1013181" y="1317851"/>
                  </a:cubicBezTo>
                  <a:cubicBezTo>
                    <a:pt x="1017550" y="1338895"/>
                    <a:pt x="1013856" y="1335858"/>
                    <a:pt x="1029080" y="1337650"/>
                  </a:cubicBezTo>
                  <a:cubicBezTo>
                    <a:pt x="1037975" y="1324445"/>
                    <a:pt x="1009514" y="1151210"/>
                    <a:pt x="1004408" y="1128295"/>
                  </a:cubicBezTo>
                  <a:lnTo>
                    <a:pt x="1049789" y="1145118"/>
                  </a:lnTo>
                  <a:cubicBezTo>
                    <a:pt x="1055091" y="1172556"/>
                    <a:pt x="1060811" y="1213087"/>
                    <a:pt x="1073032" y="1232947"/>
                  </a:cubicBezTo>
                  <a:cubicBezTo>
                    <a:pt x="1082251" y="1233963"/>
                    <a:pt x="1079606" y="1235789"/>
                    <a:pt x="1087664" y="1231937"/>
                  </a:cubicBezTo>
                  <a:cubicBezTo>
                    <a:pt x="1096482" y="1227721"/>
                    <a:pt x="1091894" y="1232339"/>
                    <a:pt x="1095086" y="1223025"/>
                  </a:cubicBezTo>
                  <a:cubicBezTo>
                    <a:pt x="1104646" y="1213399"/>
                    <a:pt x="1098809" y="1182221"/>
                    <a:pt x="1101454" y="1166397"/>
                  </a:cubicBezTo>
                  <a:cubicBezTo>
                    <a:pt x="1102163" y="1167240"/>
                    <a:pt x="1103150" y="1167519"/>
                    <a:pt x="1103379" y="1169088"/>
                  </a:cubicBezTo>
                  <a:cubicBezTo>
                    <a:pt x="1103597" y="1170618"/>
                    <a:pt x="1104819" y="1171177"/>
                    <a:pt x="1105087" y="1171819"/>
                  </a:cubicBezTo>
                  <a:cubicBezTo>
                    <a:pt x="1105338" y="1172427"/>
                    <a:pt x="1106192" y="1173807"/>
                    <a:pt x="1106454" y="1174577"/>
                  </a:cubicBezTo>
                  <a:cubicBezTo>
                    <a:pt x="1108530" y="1180747"/>
                    <a:pt x="1108056" y="1180228"/>
                    <a:pt x="1107944" y="1186498"/>
                  </a:cubicBezTo>
                  <a:cubicBezTo>
                    <a:pt x="1107810" y="1194298"/>
                    <a:pt x="1106398" y="1204823"/>
                    <a:pt x="1106091" y="1213355"/>
                  </a:cubicBezTo>
                  <a:cubicBezTo>
                    <a:pt x="1104216" y="1265125"/>
                    <a:pt x="1109328" y="1321692"/>
                    <a:pt x="1120210" y="1372017"/>
                  </a:cubicBezTo>
                  <a:cubicBezTo>
                    <a:pt x="1129993" y="1417232"/>
                    <a:pt x="1143704" y="1460600"/>
                    <a:pt x="1163894" y="1501053"/>
                  </a:cubicBezTo>
                  <a:cubicBezTo>
                    <a:pt x="1173075" y="1519439"/>
                    <a:pt x="1174587" y="1528384"/>
                    <a:pt x="1195519" y="1524498"/>
                  </a:cubicBezTo>
                  <a:cubicBezTo>
                    <a:pt x="1203874" y="1488886"/>
                    <a:pt x="1169341" y="1378304"/>
                    <a:pt x="1181942" y="1356958"/>
                  </a:cubicBezTo>
                  <a:cubicBezTo>
                    <a:pt x="1185279" y="1377193"/>
                    <a:pt x="1193533" y="1422196"/>
                    <a:pt x="1213985" y="1425351"/>
                  </a:cubicBezTo>
                  <a:cubicBezTo>
                    <a:pt x="1232569" y="1407026"/>
                    <a:pt x="1198985" y="1282317"/>
                    <a:pt x="1177807" y="1267292"/>
                  </a:cubicBezTo>
                  <a:lnTo>
                    <a:pt x="1170753" y="1273679"/>
                  </a:lnTo>
                  <a:cubicBezTo>
                    <a:pt x="1159960" y="1254355"/>
                    <a:pt x="1163493" y="1210764"/>
                    <a:pt x="1163364" y="1185225"/>
                  </a:cubicBezTo>
                  <a:lnTo>
                    <a:pt x="1242725" y="1206146"/>
                  </a:lnTo>
                  <a:cubicBezTo>
                    <a:pt x="1244651" y="1230881"/>
                    <a:pt x="1235744" y="1283557"/>
                    <a:pt x="1250159" y="1302144"/>
                  </a:cubicBezTo>
                  <a:cubicBezTo>
                    <a:pt x="1262514" y="1296806"/>
                    <a:pt x="1260382" y="1294662"/>
                    <a:pt x="1262207" y="1277711"/>
                  </a:cubicBezTo>
                  <a:cubicBezTo>
                    <a:pt x="1263647" y="1264360"/>
                    <a:pt x="1264741" y="1255282"/>
                    <a:pt x="1261945" y="1243260"/>
                  </a:cubicBezTo>
                  <a:cubicBezTo>
                    <a:pt x="1267068" y="1231557"/>
                    <a:pt x="1265561" y="1228179"/>
                    <a:pt x="1265605" y="1212450"/>
                  </a:cubicBezTo>
                  <a:lnTo>
                    <a:pt x="1328253" y="1224455"/>
                  </a:lnTo>
                  <a:cubicBezTo>
                    <a:pt x="1326863" y="1232540"/>
                    <a:pt x="1325111" y="1241669"/>
                    <a:pt x="1325959" y="1250251"/>
                  </a:cubicBezTo>
                  <a:cubicBezTo>
                    <a:pt x="1328013" y="1270888"/>
                    <a:pt x="1327142" y="1263785"/>
                    <a:pt x="1340591" y="1266142"/>
                  </a:cubicBezTo>
                  <a:lnTo>
                    <a:pt x="1344659" y="1225968"/>
                  </a:lnTo>
                  <a:cubicBezTo>
                    <a:pt x="1366630" y="1236778"/>
                    <a:pt x="1359409" y="1386082"/>
                    <a:pt x="1380821" y="1439248"/>
                  </a:cubicBezTo>
                  <a:cubicBezTo>
                    <a:pt x="1405610" y="1438316"/>
                    <a:pt x="1401983" y="1429499"/>
                    <a:pt x="1402385" y="1402721"/>
                  </a:cubicBezTo>
                  <a:cubicBezTo>
                    <a:pt x="1403618" y="1320319"/>
                    <a:pt x="1392256" y="1301351"/>
                    <a:pt x="1387206" y="1235371"/>
                  </a:cubicBezTo>
                  <a:cubicBezTo>
                    <a:pt x="1399533" y="1230826"/>
                    <a:pt x="1468190" y="1236532"/>
                    <a:pt x="1483989" y="1241647"/>
                  </a:cubicBezTo>
                  <a:lnTo>
                    <a:pt x="1483877" y="1269776"/>
                  </a:lnTo>
                  <a:lnTo>
                    <a:pt x="1486087" y="1286298"/>
                  </a:lnTo>
                  <a:cubicBezTo>
                    <a:pt x="1486271" y="1286817"/>
                    <a:pt x="1486779" y="1288051"/>
                    <a:pt x="1487332" y="1288799"/>
                  </a:cubicBezTo>
                  <a:cubicBezTo>
                    <a:pt x="1494279" y="1277940"/>
                    <a:pt x="1497795" y="1254025"/>
                    <a:pt x="1495390" y="1241289"/>
                  </a:cubicBezTo>
                  <a:cubicBezTo>
                    <a:pt x="1522266" y="1238676"/>
                    <a:pt x="1503604" y="1238927"/>
                    <a:pt x="1510256" y="1245667"/>
                  </a:cubicBezTo>
                  <a:lnTo>
                    <a:pt x="1507689" y="1275673"/>
                  </a:lnTo>
                  <a:lnTo>
                    <a:pt x="1507868" y="1309922"/>
                  </a:lnTo>
                  <a:cubicBezTo>
                    <a:pt x="1527244" y="1305796"/>
                    <a:pt x="1523153" y="1304216"/>
                    <a:pt x="1525240" y="1280369"/>
                  </a:cubicBezTo>
                  <a:cubicBezTo>
                    <a:pt x="1526301" y="1268280"/>
                    <a:pt x="1527389" y="1251876"/>
                    <a:pt x="1530988" y="1242696"/>
                  </a:cubicBezTo>
                  <a:lnTo>
                    <a:pt x="1572937" y="1239854"/>
                  </a:lnTo>
                  <a:cubicBezTo>
                    <a:pt x="1568551" y="1282267"/>
                    <a:pt x="1555604" y="1336723"/>
                    <a:pt x="1570253" y="1374680"/>
                  </a:cubicBezTo>
                  <a:cubicBezTo>
                    <a:pt x="1593127" y="1374764"/>
                    <a:pt x="1598758" y="1354736"/>
                    <a:pt x="1613915" y="1316019"/>
                  </a:cubicBezTo>
                  <a:cubicBezTo>
                    <a:pt x="1623631" y="1291195"/>
                    <a:pt x="1630869" y="1265511"/>
                    <a:pt x="1637543" y="1237615"/>
                  </a:cubicBezTo>
                  <a:lnTo>
                    <a:pt x="1656690" y="1229759"/>
                  </a:lnTo>
                  <a:cubicBezTo>
                    <a:pt x="1691351" y="1228749"/>
                    <a:pt x="1668387" y="1224483"/>
                    <a:pt x="1677382" y="1237599"/>
                  </a:cubicBezTo>
                  <a:lnTo>
                    <a:pt x="1640462" y="1354702"/>
                  </a:lnTo>
                  <a:cubicBezTo>
                    <a:pt x="1624183" y="1405523"/>
                    <a:pt x="1630411" y="1388030"/>
                    <a:pt x="1637889" y="1394932"/>
                  </a:cubicBezTo>
                  <a:lnTo>
                    <a:pt x="1678141" y="1295075"/>
                  </a:lnTo>
                  <a:lnTo>
                    <a:pt x="1678772" y="1352089"/>
                  </a:lnTo>
                  <a:cubicBezTo>
                    <a:pt x="1679045" y="1352871"/>
                    <a:pt x="1679637" y="1354211"/>
                    <a:pt x="1680279" y="1355138"/>
                  </a:cubicBezTo>
                  <a:cubicBezTo>
                    <a:pt x="1694208" y="1347181"/>
                    <a:pt x="1693259" y="1321324"/>
                    <a:pt x="1695888" y="1293194"/>
                  </a:cubicBezTo>
                  <a:cubicBezTo>
                    <a:pt x="1698003" y="1270530"/>
                    <a:pt x="1697400" y="1245443"/>
                    <a:pt x="1701161" y="1223428"/>
                  </a:cubicBezTo>
                  <a:lnTo>
                    <a:pt x="1833515" y="1193902"/>
                  </a:lnTo>
                  <a:cubicBezTo>
                    <a:pt x="1848169" y="1190607"/>
                    <a:pt x="1836869" y="1192059"/>
                    <a:pt x="1840998" y="1197397"/>
                  </a:cubicBezTo>
                  <a:cubicBezTo>
                    <a:pt x="1829458" y="1244623"/>
                    <a:pt x="1787911" y="1353278"/>
                    <a:pt x="1787314" y="1359604"/>
                  </a:cubicBezTo>
                  <a:cubicBezTo>
                    <a:pt x="1805997" y="1358862"/>
                    <a:pt x="1804915" y="1358728"/>
                    <a:pt x="1823777" y="1328984"/>
                  </a:cubicBezTo>
                  <a:cubicBezTo>
                    <a:pt x="1857042" y="1276538"/>
                    <a:pt x="1861719" y="1234131"/>
                    <a:pt x="1877277" y="1177397"/>
                  </a:cubicBezTo>
                  <a:cubicBezTo>
                    <a:pt x="1886798" y="1174823"/>
                    <a:pt x="1892936" y="1172215"/>
                    <a:pt x="1901698" y="1168971"/>
                  </a:cubicBezTo>
                  <a:cubicBezTo>
                    <a:pt x="1916001" y="1163672"/>
                    <a:pt x="1916163" y="1159474"/>
                    <a:pt x="1920767" y="1167525"/>
                  </a:cubicBezTo>
                  <a:cubicBezTo>
                    <a:pt x="1870067" y="1246739"/>
                    <a:pt x="1897646" y="1251434"/>
                    <a:pt x="1915739" y="1236392"/>
                  </a:cubicBezTo>
                  <a:lnTo>
                    <a:pt x="1968023" y="1183689"/>
                  </a:lnTo>
                  <a:cubicBezTo>
                    <a:pt x="1984798" y="1168273"/>
                    <a:pt x="2013716" y="1121142"/>
                    <a:pt x="2033533" y="1112505"/>
                  </a:cubicBezTo>
                  <a:cubicBezTo>
                    <a:pt x="2037941" y="1188781"/>
                    <a:pt x="1956052" y="1309358"/>
                    <a:pt x="1977733" y="1332217"/>
                  </a:cubicBezTo>
                  <a:cubicBezTo>
                    <a:pt x="1997326" y="1323803"/>
                    <a:pt x="1986740" y="1314763"/>
                    <a:pt x="2006886" y="1305137"/>
                  </a:cubicBezTo>
                  <a:lnTo>
                    <a:pt x="2021088" y="1305690"/>
                  </a:lnTo>
                  <a:cubicBezTo>
                    <a:pt x="2039487" y="1272808"/>
                    <a:pt x="2056552" y="1248380"/>
                    <a:pt x="2073160" y="1208374"/>
                  </a:cubicBezTo>
                  <a:cubicBezTo>
                    <a:pt x="2080197" y="1191428"/>
                    <a:pt x="2087530" y="1169770"/>
                    <a:pt x="2092167" y="1150763"/>
                  </a:cubicBezTo>
                  <a:cubicBezTo>
                    <a:pt x="2099913" y="1119026"/>
                    <a:pt x="2108691" y="1094570"/>
                    <a:pt x="2089645" y="1090321"/>
                  </a:cubicBezTo>
                  <a:cubicBezTo>
                    <a:pt x="2095399" y="1077205"/>
                    <a:pt x="2101202" y="1076558"/>
                    <a:pt x="2114942" y="1069232"/>
                  </a:cubicBezTo>
                  <a:cubicBezTo>
                    <a:pt x="2125974" y="1063353"/>
                    <a:pt x="2134959" y="1058054"/>
                    <a:pt x="2145624" y="1051622"/>
                  </a:cubicBezTo>
                  <a:cubicBezTo>
                    <a:pt x="2165423" y="1039684"/>
                    <a:pt x="2183588" y="1026038"/>
                    <a:pt x="2202249" y="1016602"/>
                  </a:cubicBezTo>
                  <a:cubicBezTo>
                    <a:pt x="2198639" y="1051817"/>
                    <a:pt x="2168928" y="1143454"/>
                    <a:pt x="2172321" y="1167598"/>
                  </a:cubicBezTo>
                  <a:cubicBezTo>
                    <a:pt x="2183024" y="1170054"/>
                    <a:pt x="2175474" y="1169440"/>
                    <a:pt x="2185262" y="1167843"/>
                  </a:cubicBezTo>
                  <a:lnTo>
                    <a:pt x="2197137" y="1164074"/>
                  </a:lnTo>
                  <a:cubicBezTo>
                    <a:pt x="2201780" y="1161813"/>
                    <a:pt x="2205737" y="1166241"/>
                    <a:pt x="2213628" y="1141757"/>
                  </a:cubicBezTo>
                  <a:lnTo>
                    <a:pt x="2267765" y="981141"/>
                  </a:lnTo>
                  <a:cubicBezTo>
                    <a:pt x="2269629" y="966339"/>
                    <a:pt x="2270042" y="968192"/>
                    <a:pt x="2279886" y="960370"/>
                  </a:cubicBezTo>
                  <a:cubicBezTo>
                    <a:pt x="2281275" y="959275"/>
                    <a:pt x="2286320" y="955188"/>
                    <a:pt x="2289350" y="953843"/>
                  </a:cubicBezTo>
                  <a:cubicBezTo>
                    <a:pt x="2298776" y="949661"/>
                    <a:pt x="2293246" y="946450"/>
                    <a:pt x="2299284" y="954340"/>
                  </a:cubicBezTo>
                  <a:cubicBezTo>
                    <a:pt x="2284769" y="980828"/>
                    <a:pt x="2205659" y="1170847"/>
                    <a:pt x="2210028" y="1188949"/>
                  </a:cubicBezTo>
                  <a:cubicBezTo>
                    <a:pt x="2231753" y="1181327"/>
                    <a:pt x="2268680" y="1082030"/>
                    <a:pt x="2279975" y="1057216"/>
                  </a:cubicBezTo>
                  <a:cubicBezTo>
                    <a:pt x="2293636" y="1027199"/>
                    <a:pt x="2333057" y="939973"/>
                    <a:pt x="2336729" y="913943"/>
                  </a:cubicBezTo>
                  <a:cubicBezTo>
                    <a:pt x="2355764" y="905556"/>
                    <a:pt x="2393232" y="872557"/>
                    <a:pt x="2409929" y="857487"/>
                  </a:cubicBezTo>
                  <a:cubicBezTo>
                    <a:pt x="2423847" y="844930"/>
                    <a:pt x="2431353" y="838258"/>
                    <a:pt x="2444065" y="827292"/>
                  </a:cubicBezTo>
                  <a:cubicBezTo>
                    <a:pt x="2458798" y="814584"/>
                    <a:pt x="2462911" y="805209"/>
                    <a:pt x="2479200" y="794650"/>
                  </a:cubicBezTo>
                  <a:cubicBezTo>
                    <a:pt x="2477465" y="808548"/>
                    <a:pt x="2430203" y="903580"/>
                    <a:pt x="2419823" y="931805"/>
                  </a:cubicBezTo>
                  <a:cubicBezTo>
                    <a:pt x="2408718" y="961995"/>
                    <a:pt x="2374738" y="1059433"/>
                    <a:pt x="2380163" y="1091767"/>
                  </a:cubicBezTo>
                  <a:cubicBezTo>
                    <a:pt x="2395369" y="1084883"/>
                    <a:pt x="2473006" y="833517"/>
                    <a:pt x="2519626" y="752712"/>
                  </a:cubicBezTo>
                  <a:cubicBezTo>
                    <a:pt x="2528839" y="747575"/>
                    <a:pt x="2531004" y="744298"/>
                    <a:pt x="2538315" y="736660"/>
                  </a:cubicBezTo>
                  <a:cubicBezTo>
                    <a:pt x="2541211" y="733633"/>
                    <a:pt x="2543299" y="731048"/>
                    <a:pt x="2546184" y="728402"/>
                  </a:cubicBezTo>
                  <a:cubicBezTo>
                    <a:pt x="2553416" y="721768"/>
                    <a:pt x="2548851" y="724420"/>
                    <a:pt x="2556547" y="720992"/>
                  </a:cubicBezTo>
                  <a:cubicBezTo>
                    <a:pt x="2533365" y="813132"/>
                    <a:pt x="2436621" y="1007456"/>
                    <a:pt x="2390961" y="1112142"/>
                  </a:cubicBezTo>
                  <a:cubicBezTo>
                    <a:pt x="2381820" y="1133103"/>
                    <a:pt x="2372729" y="1156179"/>
                    <a:pt x="2364174" y="1177882"/>
                  </a:cubicBezTo>
                  <a:cubicBezTo>
                    <a:pt x="2356657" y="1196945"/>
                    <a:pt x="2336071" y="1231468"/>
                    <a:pt x="2346149" y="1251072"/>
                  </a:cubicBezTo>
                  <a:cubicBezTo>
                    <a:pt x="2358722" y="1251490"/>
                    <a:pt x="2361311" y="1241596"/>
                    <a:pt x="2368371" y="1230390"/>
                  </a:cubicBezTo>
                  <a:cubicBezTo>
                    <a:pt x="2457771" y="1088518"/>
                    <a:pt x="2569103" y="890425"/>
                    <a:pt x="2616950" y="734929"/>
                  </a:cubicBezTo>
                  <a:lnTo>
                    <a:pt x="2617793" y="747732"/>
                  </a:lnTo>
                  <a:cubicBezTo>
                    <a:pt x="2612246" y="782126"/>
                    <a:pt x="2545877" y="984200"/>
                    <a:pt x="2545860" y="984290"/>
                  </a:cubicBezTo>
                  <a:cubicBezTo>
                    <a:pt x="2542026" y="1000382"/>
                    <a:pt x="2514899" y="1056474"/>
                    <a:pt x="2506149" y="1074643"/>
                  </a:cubicBezTo>
                  <a:cubicBezTo>
                    <a:pt x="2490763" y="1106581"/>
                    <a:pt x="2477091" y="1135330"/>
                    <a:pt x="2462023" y="1166978"/>
                  </a:cubicBezTo>
                  <a:lnTo>
                    <a:pt x="2371284" y="1350218"/>
                  </a:lnTo>
                  <a:cubicBezTo>
                    <a:pt x="2173370" y="1491544"/>
                    <a:pt x="1945873" y="1580864"/>
                    <a:pt x="1700134" y="1615448"/>
                  </a:cubicBezTo>
                  <a:cubicBezTo>
                    <a:pt x="1656930" y="1621529"/>
                    <a:pt x="1613814" y="1625571"/>
                    <a:pt x="1570872" y="1627732"/>
                  </a:cubicBezTo>
                  <a:close/>
                  <a:moveTo>
                    <a:pt x="854147" y="1199792"/>
                  </a:moveTo>
                  <a:cubicBezTo>
                    <a:pt x="849643" y="1197687"/>
                    <a:pt x="850536" y="1194013"/>
                    <a:pt x="849822" y="1190250"/>
                  </a:cubicBezTo>
                  <a:cubicBezTo>
                    <a:pt x="859945" y="1175878"/>
                    <a:pt x="866597" y="1188022"/>
                    <a:pt x="867060" y="1188206"/>
                  </a:cubicBezTo>
                  <a:lnTo>
                    <a:pt x="865308" y="1197838"/>
                  </a:lnTo>
                  <a:cubicBezTo>
                    <a:pt x="864688" y="1198162"/>
                    <a:pt x="869688" y="1207051"/>
                    <a:pt x="854147" y="1199792"/>
                  </a:cubicBezTo>
                  <a:close/>
                </a:path>
              </a:pathLst>
            </a:custGeom>
            <a:solidFill>
              <a:srgbClr val="ACCE22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2EF08167-FF06-4617-5264-BEA9FF88F276}"/>
                </a:ext>
              </a:extLst>
            </p:cNvPr>
            <p:cNvSpPr/>
            <p:nvPr/>
          </p:nvSpPr>
          <p:spPr>
            <a:xfrm>
              <a:off x="6836389" y="4126227"/>
              <a:ext cx="2914393" cy="848083"/>
            </a:xfrm>
            <a:custGeom>
              <a:avLst/>
              <a:gdLst>
                <a:gd name="connsiteX0" fmla="*/ 6 w 2914393"/>
                <a:gd name="connsiteY0" fmla="*/ 140292 h 848083"/>
                <a:gd name="connsiteX1" fmla="*/ 195341 w 2914393"/>
                <a:gd name="connsiteY1" fmla="*/ 307447 h 848083"/>
                <a:gd name="connsiteX2" fmla="*/ 209895 w 2914393"/>
                <a:gd name="connsiteY2" fmla="*/ 373070 h 848083"/>
                <a:gd name="connsiteX3" fmla="*/ 675647 w 2914393"/>
                <a:gd name="connsiteY3" fmla="*/ 413652 h 848083"/>
                <a:gd name="connsiteX4" fmla="*/ 795707 w 2914393"/>
                <a:gd name="connsiteY4" fmla="*/ 607736 h 848083"/>
                <a:gd name="connsiteX5" fmla="*/ 878522 w 2914393"/>
                <a:gd name="connsiteY5" fmla="*/ 681673 h 848083"/>
                <a:gd name="connsiteX6" fmla="*/ 980959 w 2914393"/>
                <a:gd name="connsiteY6" fmla="*/ 739982 h 848083"/>
                <a:gd name="connsiteX7" fmla="*/ 1390805 w 2914393"/>
                <a:gd name="connsiteY7" fmla="*/ 752076 h 848083"/>
                <a:gd name="connsiteX8" fmla="*/ 1638927 w 2914393"/>
                <a:gd name="connsiteY8" fmla="*/ 733281 h 848083"/>
                <a:gd name="connsiteX9" fmla="*/ 2007025 w 2914393"/>
                <a:gd name="connsiteY9" fmla="*/ 839162 h 848083"/>
                <a:gd name="connsiteX10" fmla="*/ 2290673 w 2914393"/>
                <a:gd name="connsiteY10" fmla="*/ 823919 h 848083"/>
                <a:gd name="connsiteX11" fmla="*/ 2455210 w 2914393"/>
                <a:gd name="connsiteY11" fmla="*/ 670048 h 848083"/>
                <a:gd name="connsiteX12" fmla="*/ 2636516 w 2914393"/>
                <a:gd name="connsiteY12" fmla="*/ 671164 h 848083"/>
                <a:gd name="connsiteX13" fmla="*/ 2793787 w 2914393"/>
                <a:gd name="connsiteY13" fmla="*/ 402166 h 848083"/>
                <a:gd name="connsiteX14" fmla="*/ 2914393 w 2914393"/>
                <a:gd name="connsiteY14" fmla="*/ 306615 h 848083"/>
                <a:gd name="connsiteX15" fmla="*/ 2905844 w 2914393"/>
                <a:gd name="connsiteY15" fmla="*/ 213481 h 848083"/>
                <a:gd name="connsiteX16" fmla="*/ 2898338 w 2914393"/>
                <a:gd name="connsiteY16" fmla="*/ 201097 h 848083"/>
                <a:gd name="connsiteX17" fmla="*/ 2849994 w 2914393"/>
                <a:gd name="connsiteY17" fmla="*/ 217356 h 848083"/>
                <a:gd name="connsiteX18" fmla="*/ 2548645 w 2914393"/>
                <a:gd name="connsiteY18" fmla="*/ 527126 h 848083"/>
                <a:gd name="connsiteX19" fmla="*/ 2439467 w 2914393"/>
                <a:gd name="connsiteY19" fmla="*/ 527578 h 848083"/>
                <a:gd name="connsiteX20" fmla="*/ 2293831 w 2914393"/>
                <a:gd name="connsiteY20" fmla="*/ 642013 h 848083"/>
                <a:gd name="connsiteX21" fmla="*/ 2094344 w 2914393"/>
                <a:gd name="connsiteY21" fmla="*/ 713326 h 848083"/>
                <a:gd name="connsiteX22" fmla="*/ 1677036 w 2914393"/>
                <a:gd name="connsiteY22" fmla="*/ 590588 h 848083"/>
                <a:gd name="connsiteX23" fmla="*/ 1368594 w 2914393"/>
                <a:gd name="connsiteY23" fmla="*/ 601365 h 848083"/>
                <a:gd name="connsiteX24" fmla="*/ 790054 w 2914393"/>
                <a:gd name="connsiteY24" fmla="*/ 395980 h 848083"/>
                <a:gd name="connsiteX25" fmla="*/ 470440 w 2914393"/>
                <a:gd name="connsiteY25" fmla="*/ 371875 h 848083"/>
                <a:gd name="connsiteX26" fmla="*/ 314798 w 2914393"/>
                <a:gd name="connsiteY26" fmla="*/ 256106 h 848083"/>
                <a:gd name="connsiteX27" fmla="*/ 147131 w 2914393"/>
                <a:gd name="connsiteY27" fmla="*/ 154586 h 848083"/>
                <a:gd name="connsiteX28" fmla="*/ 36162 w 2914393"/>
                <a:gd name="connsiteY28" fmla="*/ 0 h 848083"/>
                <a:gd name="connsiteX29" fmla="*/ 14476 w 2914393"/>
                <a:gd name="connsiteY29" fmla="*/ 66768 h 848083"/>
                <a:gd name="connsiteX30" fmla="*/ 0 w 2914393"/>
                <a:gd name="connsiteY30" fmla="*/ 140281 h 848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914393" h="848083">
                  <a:moveTo>
                    <a:pt x="6" y="140292"/>
                  </a:moveTo>
                  <a:cubicBezTo>
                    <a:pt x="26463" y="166736"/>
                    <a:pt x="60845" y="283722"/>
                    <a:pt x="195341" y="307447"/>
                  </a:cubicBezTo>
                  <a:cubicBezTo>
                    <a:pt x="200141" y="336504"/>
                    <a:pt x="195051" y="349016"/>
                    <a:pt x="209895" y="373070"/>
                  </a:cubicBezTo>
                  <a:cubicBezTo>
                    <a:pt x="279217" y="485434"/>
                    <a:pt x="579891" y="433361"/>
                    <a:pt x="675647" y="413652"/>
                  </a:cubicBezTo>
                  <a:cubicBezTo>
                    <a:pt x="692467" y="471938"/>
                    <a:pt x="762748" y="572135"/>
                    <a:pt x="795707" y="607736"/>
                  </a:cubicBezTo>
                  <a:lnTo>
                    <a:pt x="878522" y="681673"/>
                  </a:lnTo>
                  <a:cubicBezTo>
                    <a:pt x="909506" y="704130"/>
                    <a:pt x="941878" y="724566"/>
                    <a:pt x="980959" y="739982"/>
                  </a:cubicBezTo>
                  <a:cubicBezTo>
                    <a:pt x="1102363" y="787883"/>
                    <a:pt x="1257346" y="780323"/>
                    <a:pt x="1390805" y="752076"/>
                  </a:cubicBezTo>
                  <a:cubicBezTo>
                    <a:pt x="1530770" y="722449"/>
                    <a:pt x="1514230" y="679322"/>
                    <a:pt x="1638927" y="733281"/>
                  </a:cubicBezTo>
                  <a:cubicBezTo>
                    <a:pt x="1754321" y="783215"/>
                    <a:pt x="1878237" y="820552"/>
                    <a:pt x="2007025" y="839162"/>
                  </a:cubicBezTo>
                  <a:cubicBezTo>
                    <a:pt x="2103077" y="853043"/>
                    <a:pt x="2204984" y="852697"/>
                    <a:pt x="2290673" y="823919"/>
                  </a:cubicBezTo>
                  <a:cubicBezTo>
                    <a:pt x="2363086" y="799603"/>
                    <a:pt x="2433719" y="741204"/>
                    <a:pt x="2455210" y="670048"/>
                  </a:cubicBezTo>
                  <a:cubicBezTo>
                    <a:pt x="2521155" y="683889"/>
                    <a:pt x="2569862" y="702857"/>
                    <a:pt x="2636516" y="671164"/>
                  </a:cubicBezTo>
                  <a:cubicBezTo>
                    <a:pt x="2743701" y="620203"/>
                    <a:pt x="2714761" y="509298"/>
                    <a:pt x="2793787" y="402166"/>
                  </a:cubicBezTo>
                  <a:cubicBezTo>
                    <a:pt x="2820735" y="365633"/>
                    <a:pt x="2864096" y="325119"/>
                    <a:pt x="2914393" y="306615"/>
                  </a:cubicBezTo>
                  <a:lnTo>
                    <a:pt x="2905844" y="213481"/>
                  </a:lnTo>
                  <a:cubicBezTo>
                    <a:pt x="2901156" y="199266"/>
                    <a:pt x="2911413" y="209768"/>
                    <a:pt x="2898338" y="201097"/>
                  </a:cubicBezTo>
                  <a:cubicBezTo>
                    <a:pt x="2892534" y="206960"/>
                    <a:pt x="2860161" y="213046"/>
                    <a:pt x="2849994" y="217356"/>
                  </a:cubicBezTo>
                  <a:cubicBezTo>
                    <a:pt x="2723494" y="270975"/>
                    <a:pt x="2626482" y="481290"/>
                    <a:pt x="2548645" y="527126"/>
                  </a:cubicBezTo>
                  <a:cubicBezTo>
                    <a:pt x="2515619" y="546568"/>
                    <a:pt x="2477688" y="534932"/>
                    <a:pt x="2439467" y="527578"/>
                  </a:cubicBezTo>
                  <a:cubicBezTo>
                    <a:pt x="2338169" y="508108"/>
                    <a:pt x="2345965" y="587506"/>
                    <a:pt x="2293831" y="642013"/>
                  </a:cubicBezTo>
                  <a:cubicBezTo>
                    <a:pt x="2245593" y="692444"/>
                    <a:pt x="2187377" y="713756"/>
                    <a:pt x="2094344" y="713326"/>
                  </a:cubicBezTo>
                  <a:cubicBezTo>
                    <a:pt x="1935399" y="712589"/>
                    <a:pt x="1805501" y="665492"/>
                    <a:pt x="1677036" y="590588"/>
                  </a:cubicBezTo>
                  <a:cubicBezTo>
                    <a:pt x="1518304" y="498041"/>
                    <a:pt x="1453681" y="571660"/>
                    <a:pt x="1368594" y="601365"/>
                  </a:cubicBezTo>
                  <a:cubicBezTo>
                    <a:pt x="1190223" y="663638"/>
                    <a:pt x="891352" y="523027"/>
                    <a:pt x="790054" y="395980"/>
                  </a:cubicBezTo>
                  <a:cubicBezTo>
                    <a:pt x="707886" y="292935"/>
                    <a:pt x="622431" y="361306"/>
                    <a:pt x="470440" y="371875"/>
                  </a:cubicBezTo>
                  <a:cubicBezTo>
                    <a:pt x="357774" y="379709"/>
                    <a:pt x="361334" y="318045"/>
                    <a:pt x="314798" y="256106"/>
                  </a:cubicBezTo>
                  <a:cubicBezTo>
                    <a:pt x="260383" y="183687"/>
                    <a:pt x="196675" y="183034"/>
                    <a:pt x="147131" y="154586"/>
                  </a:cubicBezTo>
                  <a:cubicBezTo>
                    <a:pt x="94328" y="124262"/>
                    <a:pt x="31184" y="36254"/>
                    <a:pt x="36162" y="0"/>
                  </a:cubicBezTo>
                  <a:cubicBezTo>
                    <a:pt x="23382" y="10101"/>
                    <a:pt x="21083" y="37963"/>
                    <a:pt x="14476" y="66768"/>
                  </a:cubicBezTo>
                  <a:cubicBezTo>
                    <a:pt x="9615" y="87963"/>
                    <a:pt x="1708" y="120839"/>
                    <a:pt x="0" y="140281"/>
                  </a:cubicBezTo>
                  <a:close/>
                </a:path>
              </a:pathLst>
            </a:custGeom>
            <a:solidFill>
              <a:srgbClr val="EDEF9A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03CB5090-0992-9CC1-7CAB-BF1C6B4A137F}"/>
                </a:ext>
              </a:extLst>
            </p:cNvPr>
            <p:cNvSpPr/>
            <p:nvPr/>
          </p:nvSpPr>
          <p:spPr>
            <a:xfrm>
              <a:off x="8649357" y="2781387"/>
              <a:ext cx="2110398" cy="1482893"/>
            </a:xfrm>
            <a:custGeom>
              <a:avLst/>
              <a:gdLst>
                <a:gd name="connsiteX0" fmla="*/ 454976 w 2110398"/>
                <a:gd name="connsiteY0" fmla="*/ 789814 h 1482893"/>
                <a:gd name="connsiteX1" fmla="*/ 409411 w 2110398"/>
                <a:gd name="connsiteY1" fmla="*/ 857620 h 1482893"/>
                <a:gd name="connsiteX2" fmla="*/ 363617 w 2110398"/>
                <a:gd name="connsiteY2" fmla="*/ 924422 h 1482893"/>
                <a:gd name="connsiteX3" fmla="*/ 273547 w 2110398"/>
                <a:gd name="connsiteY3" fmla="*/ 1056557 h 1482893"/>
                <a:gd name="connsiteX4" fmla="*/ 178371 w 2110398"/>
                <a:gd name="connsiteY4" fmla="*/ 1201556 h 1482893"/>
                <a:gd name="connsiteX5" fmla="*/ 130713 w 2110398"/>
                <a:gd name="connsiteY5" fmla="*/ 1274493 h 1482893"/>
                <a:gd name="connsiteX6" fmla="*/ 84674 w 2110398"/>
                <a:gd name="connsiteY6" fmla="*/ 1343746 h 1482893"/>
                <a:gd name="connsiteX7" fmla="*/ 41274 w 2110398"/>
                <a:gd name="connsiteY7" fmla="*/ 1414289 h 1482893"/>
                <a:gd name="connsiteX8" fmla="*/ 0 w 2110398"/>
                <a:gd name="connsiteY8" fmla="*/ 1482737 h 1482893"/>
                <a:gd name="connsiteX9" fmla="*/ 105651 w 2110398"/>
                <a:gd name="connsiteY9" fmla="*/ 1482894 h 1482893"/>
                <a:gd name="connsiteX10" fmla="*/ 944434 w 2110398"/>
                <a:gd name="connsiteY10" fmla="*/ 319054 h 1482893"/>
                <a:gd name="connsiteX11" fmla="*/ 1057607 w 2110398"/>
                <a:gd name="connsiteY11" fmla="*/ 178605 h 1482893"/>
                <a:gd name="connsiteX12" fmla="*/ 1071408 w 2110398"/>
                <a:gd name="connsiteY12" fmla="*/ 162374 h 1482893"/>
                <a:gd name="connsiteX13" fmla="*/ 1049041 w 2110398"/>
                <a:gd name="connsiteY13" fmla="*/ 73908 h 1482893"/>
                <a:gd name="connsiteX14" fmla="*/ 925555 w 2110398"/>
                <a:gd name="connsiteY14" fmla="*/ 191548 h 1482893"/>
                <a:gd name="connsiteX15" fmla="*/ 698907 w 2110398"/>
                <a:gd name="connsiteY15" fmla="*/ 459491 h 1482893"/>
                <a:gd name="connsiteX16" fmla="*/ 454970 w 2110398"/>
                <a:gd name="connsiteY16" fmla="*/ 789825 h 1482893"/>
                <a:gd name="connsiteX17" fmla="*/ 1376295 w 2110398"/>
                <a:gd name="connsiteY17" fmla="*/ 126545 h 1482893"/>
                <a:gd name="connsiteX18" fmla="*/ 2110399 w 2110398"/>
                <a:gd name="connsiteY18" fmla="*/ 225686 h 1482893"/>
                <a:gd name="connsiteX19" fmla="*/ 2110399 w 2110398"/>
                <a:gd name="connsiteY19" fmla="*/ 221811 h 1482893"/>
                <a:gd name="connsiteX20" fmla="*/ 1972035 w 2110398"/>
                <a:gd name="connsiteY20" fmla="*/ 131899 h 1482893"/>
                <a:gd name="connsiteX21" fmla="*/ 1489017 w 2110398"/>
                <a:gd name="connsiteY21" fmla="*/ 44053 h 1482893"/>
                <a:gd name="connsiteX22" fmla="*/ 1393696 w 2110398"/>
                <a:gd name="connsiteY22" fmla="*/ 25633 h 1482893"/>
                <a:gd name="connsiteX23" fmla="*/ 1376295 w 2110398"/>
                <a:gd name="connsiteY23" fmla="*/ 126545 h 1482893"/>
                <a:gd name="connsiteX24" fmla="*/ 1284880 w 2110398"/>
                <a:gd name="connsiteY24" fmla="*/ 81921 h 1482893"/>
                <a:gd name="connsiteX25" fmla="*/ 1282961 w 2110398"/>
                <a:gd name="connsiteY25" fmla="*/ 123440 h 1482893"/>
                <a:gd name="connsiteX26" fmla="*/ 1331099 w 2110398"/>
                <a:gd name="connsiteY26" fmla="*/ 120760 h 1482893"/>
                <a:gd name="connsiteX27" fmla="*/ 1353560 w 2110398"/>
                <a:gd name="connsiteY27" fmla="*/ 21613 h 1482893"/>
                <a:gd name="connsiteX28" fmla="*/ 1283251 w 2110398"/>
                <a:gd name="connsiteY28" fmla="*/ 9547 h 1482893"/>
                <a:gd name="connsiteX29" fmla="*/ 1284880 w 2110398"/>
                <a:gd name="connsiteY29" fmla="*/ 81921 h 1482893"/>
                <a:gd name="connsiteX30" fmla="*/ 1197813 w 2110398"/>
                <a:gd name="connsiteY30" fmla="*/ 1501 h 1482893"/>
                <a:gd name="connsiteX31" fmla="*/ 1213360 w 2110398"/>
                <a:gd name="connsiteY31" fmla="*/ 125031 h 1482893"/>
                <a:gd name="connsiteX32" fmla="*/ 1244416 w 2110398"/>
                <a:gd name="connsiteY32" fmla="*/ 122971 h 1482893"/>
                <a:gd name="connsiteX33" fmla="*/ 1255577 w 2110398"/>
                <a:gd name="connsiteY33" fmla="*/ 5527 h 1482893"/>
                <a:gd name="connsiteX34" fmla="*/ 1197813 w 2110398"/>
                <a:gd name="connsiteY34" fmla="*/ 1507 h 1482893"/>
                <a:gd name="connsiteX35" fmla="*/ 1075287 w 2110398"/>
                <a:gd name="connsiteY35" fmla="*/ 53785 h 1482893"/>
                <a:gd name="connsiteX36" fmla="*/ 1107977 w 2110398"/>
                <a:gd name="connsiteY36" fmla="*/ 142022 h 1482893"/>
                <a:gd name="connsiteX37" fmla="*/ 1167511 w 2110398"/>
                <a:gd name="connsiteY37" fmla="*/ 128314 h 1482893"/>
                <a:gd name="connsiteX38" fmla="*/ 1168024 w 2110398"/>
                <a:gd name="connsiteY38" fmla="*/ 114099 h 1482893"/>
                <a:gd name="connsiteX39" fmla="*/ 1164330 w 2110398"/>
                <a:gd name="connsiteY39" fmla="*/ 5521 h 1482893"/>
                <a:gd name="connsiteX40" fmla="*/ 1118173 w 2110398"/>
                <a:gd name="connsiteY40" fmla="*/ 26303 h 1482893"/>
                <a:gd name="connsiteX41" fmla="*/ 1075292 w 2110398"/>
                <a:gd name="connsiteY41" fmla="*/ 53791 h 1482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110398" h="1482893">
                  <a:moveTo>
                    <a:pt x="454976" y="789814"/>
                  </a:moveTo>
                  <a:cubicBezTo>
                    <a:pt x="447498" y="806207"/>
                    <a:pt x="421102" y="841009"/>
                    <a:pt x="409411" y="857620"/>
                  </a:cubicBezTo>
                  <a:cubicBezTo>
                    <a:pt x="392240" y="882015"/>
                    <a:pt x="379416" y="901669"/>
                    <a:pt x="363617" y="924422"/>
                  </a:cubicBezTo>
                  <a:cubicBezTo>
                    <a:pt x="333075" y="968426"/>
                    <a:pt x="304714" y="1014741"/>
                    <a:pt x="273547" y="1056557"/>
                  </a:cubicBezTo>
                  <a:cubicBezTo>
                    <a:pt x="245220" y="1104837"/>
                    <a:pt x="208891" y="1154202"/>
                    <a:pt x="178371" y="1201556"/>
                  </a:cubicBezTo>
                  <a:cubicBezTo>
                    <a:pt x="162148" y="1226715"/>
                    <a:pt x="146936" y="1248859"/>
                    <a:pt x="130713" y="1274493"/>
                  </a:cubicBezTo>
                  <a:cubicBezTo>
                    <a:pt x="121137" y="1289630"/>
                    <a:pt x="95890" y="1332774"/>
                    <a:pt x="84674" y="1343746"/>
                  </a:cubicBezTo>
                  <a:cubicBezTo>
                    <a:pt x="77279" y="1361837"/>
                    <a:pt x="53395" y="1396287"/>
                    <a:pt x="41274" y="1414289"/>
                  </a:cubicBezTo>
                  <a:cubicBezTo>
                    <a:pt x="30230" y="1430682"/>
                    <a:pt x="6278" y="1466026"/>
                    <a:pt x="0" y="1482737"/>
                  </a:cubicBezTo>
                  <a:lnTo>
                    <a:pt x="105651" y="1482894"/>
                  </a:lnTo>
                  <a:cubicBezTo>
                    <a:pt x="122978" y="1438929"/>
                    <a:pt x="898824" y="377173"/>
                    <a:pt x="944434" y="319054"/>
                  </a:cubicBezTo>
                  <a:lnTo>
                    <a:pt x="1057607" y="178605"/>
                  </a:lnTo>
                  <a:cubicBezTo>
                    <a:pt x="1064689" y="172129"/>
                    <a:pt x="1068328" y="171883"/>
                    <a:pt x="1071408" y="162374"/>
                  </a:cubicBezTo>
                  <a:lnTo>
                    <a:pt x="1049041" y="73908"/>
                  </a:lnTo>
                  <a:lnTo>
                    <a:pt x="925555" y="191548"/>
                  </a:lnTo>
                  <a:cubicBezTo>
                    <a:pt x="853890" y="263241"/>
                    <a:pt x="762224" y="380088"/>
                    <a:pt x="698907" y="459491"/>
                  </a:cubicBezTo>
                  <a:cubicBezTo>
                    <a:pt x="609730" y="571330"/>
                    <a:pt x="538182" y="676451"/>
                    <a:pt x="454970" y="789825"/>
                  </a:cubicBezTo>
                  <a:close/>
                  <a:moveTo>
                    <a:pt x="1376295" y="126545"/>
                  </a:moveTo>
                  <a:cubicBezTo>
                    <a:pt x="1631042" y="139610"/>
                    <a:pt x="1865380" y="189348"/>
                    <a:pt x="2110399" y="225686"/>
                  </a:cubicBezTo>
                  <a:lnTo>
                    <a:pt x="2110399" y="221811"/>
                  </a:lnTo>
                  <a:cubicBezTo>
                    <a:pt x="2110310" y="141894"/>
                    <a:pt x="2106437" y="157204"/>
                    <a:pt x="1972035" y="131899"/>
                  </a:cubicBezTo>
                  <a:lnTo>
                    <a:pt x="1489017" y="44053"/>
                  </a:lnTo>
                  <a:cubicBezTo>
                    <a:pt x="1471432" y="40725"/>
                    <a:pt x="1400705" y="31312"/>
                    <a:pt x="1393696" y="25633"/>
                  </a:cubicBezTo>
                  <a:lnTo>
                    <a:pt x="1376295" y="126545"/>
                  </a:lnTo>
                  <a:close/>
                  <a:moveTo>
                    <a:pt x="1284880" y="81921"/>
                  </a:moveTo>
                  <a:lnTo>
                    <a:pt x="1282961" y="123440"/>
                  </a:lnTo>
                  <a:cubicBezTo>
                    <a:pt x="1298570" y="123524"/>
                    <a:pt x="1318124" y="126695"/>
                    <a:pt x="1331099" y="120760"/>
                  </a:cubicBezTo>
                  <a:lnTo>
                    <a:pt x="1353560" y="21613"/>
                  </a:lnTo>
                  <a:cubicBezTo>
                    <a:pt x="1334877" y="21144"/>
                    <a:pt x="1299490" y="13807"/>
                    <a:pt x="1283251" y="9547"/>
                  </a:cubicBezTo>
                  <a:lnTo>
                    <a:pt x="1284880" y="81921"/>
                  </a:lnTo>
                  <a:close/>
                  <a:moveTo>
                    <a:pt x="1197813" y="1501"/>
                  </a:moveTo>
                  <a:lnTo>
                    <a:pt x="1213360" y="125031"/>
                  </a:lnTo>
                  <a:lnTo>
                    <a:pt x="1244416" y="122971"/>
                  </a:lnTo>
                  <a:lnTo>
                    <a:pt x="1255577" y="5527"/>
                  </a:lnTo>
                  <a:cubicBezTo>
                    <a:pt x="1234751" y="5527"/>
                    <a:pt x="1210057" y="-3485"/>
                    <a:pt x="1197813" y="1507"/>
                  </a:cubicBezTo>
                  <a:close/>
                  <a:moveTo>
                    <a:pt x="1075287" y="53785"/>
                  </a:moveTo>
                  <a:cubicBezTo>
                    <a:pt x="1076464" y="60893"/>
                    <a:pt x="1102626" y="129448"/>
                    <a:pt x="1107977" y="142022"/>
                  </a:cubicBezTo>
                  <a:lnTo>
                    <a:pt x="1167511" y="128314"/>
                  </a:lnTo>
                  <a:lnTo>
                    <a:pt x="1168024" y="114099"/>
                  </a:lnTo>
                  <a:lnTo>
                    <a:pt x="1164330" y="5521"/>
                  </a:lnTo>
                  <a:cubicBezTo>
                    <a:pt x="1150925" y="13578"/>
                    <a:pt x="1133681" y="17006"/>
                    <a:pt x="1118173" y="26303"/>
                  </a:cubicBezTo>
                  <a:cubicBezTo>
                    <a:pt x="1103463" y="35114"/>
                    <a:pt x="1088122" y="44137"/>
                    <a:pt x="1075292" y="53791"/>
                  </a:cubicBezTo>
                  <a:close/>
                </a:path>
              </a:pathLst>
            </a:custGeom>
            <a:solidFill>
              <a:srgbClr val="6DBE86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E1DEC2C7-EFA7-860B-D6F1-9D7BF09E0AAB}"/>
                </a:ext>
              </a:extLst>
            </p:cNvPr>
            <p:cNvSpPr/>
            <p:nvPr/>
          </p:nvSpPr>
          <p:spPr>
            <a:xfrm>
              <a:off x="7407920" y="3981541"/>
              <a:ext cx="1659145" cy="405756"/>
            </a:xfrm>
            <a:custGeom>
              <a:avLst/>
              <a:gdLst>
                <a:gd name="connsiteX0" fmla="*/ 1632147 w 1659145"/>
                <a:gd name="connsiteY0" fmla="*/ 270891 h 405756"/>
                <a:gd name="connsiteX1" fmla="*/ 1444719 w 1659145"/>
                <a:gd name="connsiteY1" fmla="*/ 280037 h 405756"/>
                <a:gd name="connsiteX2" fmla="*/ 1347087 w 1659145"/>
                <a:gd name="connsiteY2" fmla="*/ 282734 h 405756"/>
                <a:gd name="connsiteX3" fmla="*/ 1241436 w 1659145"/>
                <a:gd name="connsiteY3" fmla="*/ 282578 h 405756"/>
                <a:gd name="connsiteX4" fmla="*/ 1220771 w 1659145"/>
                <a:gd name="connsiteY4" fmla="*/ 281846 h 405756"/>
                <a:gd name="connsiteX5" fmla="*/ 1032780 w 1659145"/>
                <a:gd name="connsiteY5" fmla="*/ 272851 h 405756"/>
                <a:gd name="connsiteX6" fmla="*/ 693589 w 1659145"/>
                <a:gd name="connsiteY6" fmla="*/ 221404 h 405756"/>
                <a:gd name="connsiteX7" fmla="*/ 626416 w 1659145"/>
                <a:gd name="connsiteY7" fmla="*/ 206681 h 405756"/>
                <a:gd name="connsiteX8" fmla="*/ 591582 w 1659145"/>
                <a:gd name="connsiteY8" fmla="*/ 197244 h 405756"/>
                <a:gd name="connsiteX9" fmla="*/ 285283 w 1659145"/>
                <a:gd name="connsiteY9" fmla="*/ 107824 h 405756"/>
                <a:gd name="connsiteX10" fmla="*/ 140272 w 1659145"/>
                <a:gd name="connsiteY10" fmla="*/ 55858 h 405756"/>
                <a:gd name="connsiteX11" fmla="*/ 0 w 1659145"/>
                <a:gd name="connsiteY11" fmla="*/ 0 h 405756"/>
                <a:gd name="connsiteX12" fmla="*/ 147209 w 1659145"/>
                <a:gd name="connsiteY12" fmla="*/ 125406 h 405756"/>
                <a:gd name="connsiteX13" fmla="*/ 728808 w 1659145"/>
                <a:gd name="connsiteY13" fmla="*/ 372266 h 405756"/>
                <a:gd name="connsiteX14" fmla="*/ 1233757 w 1659145"/>
                <a:gd name="connsiteY14" fmla="*/ 394645 h 405756"/>
                <a:gd name="connsiteX15" fmla="*/ 1460891 w 1659145"/>
                <a:gd name="connsiteY15" fmla="*/ 348212 h 405756"/>
                <a:gd name="connsiteX16" fmla="*/ 1659145 w 1659145"/>
                <a:gd name="connsiteY16" fmla="*/ 269814 h 405756"/>
                <a:gd name="connsiteX17" fmla="*/ 1632152 w 1659145"/>
                <a:gd name="connsiteY17" fmla="*/ 270874 h 405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59145" h="405756">
                  <a:moveTo>
                    <a:pt x="1632147" y="270891"/>
                  </a:moveTo>
                  <a:lnTo>
                    <a:pt x="1444719" y="280037"/>
                  </a:lnTo>
                  <a:lnTo>
                    <a:pt x="1347087" y="282734"/>
                  </a:lnTo>
                  <a:lnTo>
                    <a:pt x="1241436" y="282578"/>
                  </a:lnTo>
                  <a:lnTo>
                    <a:pt x="1220771" y="281846"/>
                  </a:lnTo>
                  <a:lnTo>
                    <a:pt x="1032780" y="272851"/>
                  </a:lnTo>
                  <a:cubicBezTo>
                    <a:pt x="918094" y="258060"/>
                    <a:pt x="803592" y="247072"/>
                    <a:pt x="693589" y="221404"/>
                  </a:cubicBezTo>
                  <a:lnTo>
                    <a:pt x="626416" y="206681"/>
                  </a:lnTo>
                  <a:lnTo>
                    <a:pt x="591582" y="197244"/>
                  </a:lnTo>
                  <a:cubicBezTo>
                    <a:pt x="528131" y="187992"/>
                    <a:pt x="352461" y="130828"/>
                    <a:pt x="285283" y="107824"/>
                  </a:cubicBezTo>
                  <a:cubicBezTo>
                    <a:pt x="236297" y="91056"/>
                    <a:pt x="188131" y="73775"/>
                    <a:pt x="140272" y="55858"/>
                  </a:cubicBezTo>
                  <a:cubicBezTo>
                    <a:pt x="96688" y="39543"/>
                    <a:pt x="41302" y="12306"/>
                    <a:pt x="0" y="0"/>
                  </a:cubicBezTo>
                  <a:cubicBezTo>
                    <a:pt x="20960" y="29911"/>
                    <a:pt x="108636" y="98901"/>
                    <a:pt x="147209" y="125406"/>
                  </a:cubicBezTo>
                  <a:cubicBezTo>
                    <a:pt x="325719" y="248083"/>
                    <a:pt x="513555" y="327877"/>
                    <a:pt x="728808" y="372266"/>
                  </a:cubicBezTo>
                  <a:cubicBezTo>
                    <a:pt x="895465" y="406639"/>
                    <a:pt x="1060509" y="415377"/>
                    <a:pt x="1233757" y="394645"/>
                  </a:cubicBezTo>
                  <a:cubicBezTo>
                    <a:pt x="1317147" y="384667"/>
                    <a:pt x="1384778" y="371925"/>
                    <a:pt x="1460891" y="348212"/>
                  </a:cubicBezTo>
                  <a:cubicBezTo>
                    <a:pt x="1508867" y="333271"/>
                    <a:pt x="1626041" y="293298"/>
                    <a:pt x="1659145" y="269814"/>
                  </a:cubicBezTo>
                  <a:lnTo>
                    <a:pt x="1632152" y="270874"/>
                  </a:lnTo>
                  <a:close/>
                </a:path>
              </a:pathLst>
            </a:custGeom>
            <a:solidFill>
              <a:srgbClr val="FEFEFE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8D2F0EE0-544F-2F66-4946-1B709CFA6052}"/>
                </a:ext>
              </a:extLst>
            </p:cNvPr>
            <p:cNvSpPr/>
            <p:nvPr/>
          </p:nvSpPr>
          <p:spPr>
            <a:xfrm>
              <a:off x="7952525" y="3522791"/>
              <a:ext cx="884660" cy="261597"/>
            </a:xfrm>
            <a:custGeom>
              <a:avLst/>
              <a:gdLst>
                <a:gd name="connsiteX0" fmla="*/ 6 w 884660"/>
                <a:gd name="connsiteY0" fmla="*/ 8185 h 261597"/>
                <a:gd name="connsiteX1" fmla="*/ 34058 w 884660"/>
                <a:gd name="connsiteY1" fmla="*/ 169539 h 261597"/>
                <a:gd name="connsiteX2" fmla="*/ 401509 w 884660"/>
                <a:gd name="connsiteY2" fmla="*/ 202867 h 261597"/>
                <a:gd name="connsiteX3" fmla="*/ 574483 w 884660"/>
                <a:gd name="connsiteY3" fmla="*/ 230785 h 261597"/>
                <a:gd name="connsiteX4" fmla="*/ 744751 w 884660"/>
                <a:gd name="connsiteY4" fmla="*/ 261511 h 261597"/>
                <a:gd name="connsiteX5" fmla="*/ 779953 w 884660"/>
                <a:gd name="connsiteY5" fmla="*/ 200382 h 261597"/>
                <a:gd name="connsiteX6" fmla="*/ 847416 w 884660"/>
                <a:gd name="connsiteY6" fmla="*/ 86400 h 261597"/>
                <a:gd name="connsiteX7" fmla="*/ 884661 w 884660"/>
                <a:gd name="connsiteY7" fmla="*/ 8180 h 261597"/>
                <a:gd name="connsiteX8" fmla="*/ 777258 w 884660"/>
                <a:gd name="connsiteY8" fmla="*/ 4109 h 261597"/>
                <a:gd name="connsiteX9" fmla="*/ 664486 w 884660"/>
                <a:gd name="connsiteY9" fmla="*/ 4322 h 261597"/>
                <a:gd name="connsiteX10" fmla="*/ 612526 w 884660"/>
                <a:gd name="connsiteY10" fmla="*/ 0 h 261597"/>
                <a:gd name="connsiteX11" fmla="*/ 218445 w 884660"/>
                <a:gd name="connsiteY11" fmla="*/ 140 h 261597"/>
                <a:gd name="connsiteX12" fmla="*/ 0 w 884660"/>
                <a:gd name="connsiteY12" fmla="*/ 8185 h 26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84660" h="261597">
                  <a:moveTo>
                    <a:pt x="6" y="8185"/>
                  </a:moveTo>
                  <a:lnTo>
                    <a:pt x="34058" y="169539"/>
                  </a:lnTo>
                  <a:cubicBezTo>
                    <a:pt x="158789" y="174854"/>
                    <a:pt x="280020" y="185480"/>
                    <a:pt x="401509" y="202867"/>
                  </a:cubicBezTo>
                  <a:cubicBezTo>
                    <a:pt x="460367" y="211292"/>
                    <a:pt x="518064" y="220650"/>
                    <a:pt x="574483" y="230785"/>
                  </a:cubicBezTo>
                  <a:cubicBezTo>
                    <a:pt x="611242" y="237384"/>
                    <a:pt x="717239" y="263281"/>
                    <a:pt x="744751" y="261511"/>
                  </a:cubicBezTo>
                  <a:lnTo>
                    <a:pt x="779953" y="200382"/>
                  </a:lnTo>
                  <a:cubicBezTo>
                    <a:pt x="790523" y="180075"/>
                    <a:pt x="835033" y="95518"/>
                    <a:pt x="847416" y="86400"/>
                  </a:cubicBezTo>
                  <a:cubicBezTo>
                    <a:pt x="851418" y="59850"/>
                    <a:pt x="876218" y="35400"/>
                    <a:pt x="884661" y="8180"/>
                  </a:cubicBezTo>
                  <a:cubicBezTo>
                    <a:pt x="844012" y="8180"/>
                    <a:pt x="813063" y="3897"/>
                    <a:pt x="777258" y="4109"/>
                  </a:cubicBezTo>
                  <a:cubicBezTo>
                    <a:pt x="739896" y="4322"/>
                    <a:pt x="701792" y="4785"/>
                    <a:pt x="664486" y="4322"/>
                  </a:cubicBezTo>
                  <a:cubicBezTo>
                    <a:pt x="641673" y="4037"/>
                    <a:pt x="636679" y="34"/>
                    <a:pt x="612526" y="0"/>
                  </a:cubicBezTo>
                  <a:lnTo>
                    <a:pt x="218445" y="140"/>
                  </a:lnTo>
                  <a:cubicBezTo>
                    <a:pt x="147304" y="50"/>
                    <a:pt x="70957" y="8185"/>
                    <a:pt x="0" y="8185"/>
                  </a:cubicBezTo>
                  <a:close/>
                </a:path>
              </a:pathLst>
            </a:custGeom>
            <a:solidFill>
              <a:srgbClr val="FFFAC7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A38DEEB5-AC2E-7604-E06A-932555B29C1E}"/>
                </a:ext>
              </a:extLst>
            </p:cNvPr>
            <p:cNvSpPr/>
            <p:nvPr/>
          </p:nvSpPr>
          <p:spPr>
            <a:xfrm>
              <a:off x="7986589" y="3692336"/>
              <a:ext cx="710693" cy="327703"/>
            </a:xfrm>
            <a:custGeom>
              <a:avLst/>
              <a:gdLst>
                <a:gd name="connsiteX0" fmla="*/ 49589 w 710693"/>
                <a:gd name="connsiteY0" fmla="*/ 217636 h 327703"/>
                <a:gd name="connsiteX1" fmla="*/ 576364 w 710693"/>
                <a:gd name="connsiteY1" fmla="*/ 327704 h 327703"/>
                <a:gd name="connsiteX2" fmla="*/ 611527 w 710693"/>
                <a:gd name="connsiteY2" fmla="*/ 271098 h 327703"/>
                <a:gd name="connsiteX3" fmla="*/ 674576 w 710693"/>
                <a:gd name="connsiteY3" fmla="*/ 160382 h 327703"/>
                <a:gd name="connsiteX4" fmla="*/ 710693 w 710693"/>
                <a:gd name="connsiteY4" fmla="*/ 91972 h 327703"/>
                <a:gd name="connsiteX5" fmla="*/ 540425 w 710693"/>
                <a:gd name="connsiteY5" fmla="*/ 61246 h 327703"/>
                <a:gd name="connsiteX6" fmla="*/ 367451 w 710693"/>
                <a:gd name="connsiteY6" fmla="*/ 33328 h 327703"/>
                <a:gd name="connsiteX7" fmla="*/ 0 w 710693"/>
                <a:gd name="connsiteY7" fmla="*/ 0 h 327703"/>
                <a:gd name="connsiteX8" fmla="*/ 49594 w 710693"/>
                <a:gd name="connsiteY8" fmla="*/ 217641 h 327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0693" h="327703">
                  <a:moveTo>
                    <a:pt x="49589" y="217636"/>
                  </a:moveTo>
                  <a:cubicBezTo>
                    <a:pt x="152025" y="220528"/>
                    <a:pt x="510525" y="283108"/>
                    <a:pt x="576364" y="327704"/>
                  </a:cubicBezTo>
                  <a:cubicBezTo>
                    <a:pt x="587452" y="319814"/>
                    <a:pt x="607275" y="285347"/>
                    <a:pt x="611527" y="271098"/>
                  </a:cubicBezTo>
                  <a:lnTo>
                    <a:pt x="674576" y="160382"/>
                  </a:lnTo>
                  <a:lnTo>
                    <a:pt x="710693" y="91972"/>
                  </a:lnTo>
                  <a:cubicBezTo>
                    <a:pt x="683181" y="93742"/>
                    <a:pt x="577184" y="67846"/>
                    <a:pt x="540425" y="61246"/>
                  </a:cubicBezTo>
                  <a:cubicBezTo>
                    <a:pt x="484000" y="51112"/>
                    <a:pt x="426309" y="41754"/>
                    <a:pt x="367451" y="33328"/>
                  </a:cubicBezTo>
                  <a:cubicBezTo>
                    <a:pt x="245962" y="15941"/>
                    <a:pt x="124731" y="5316"/>
                    <a:pt x="0" y="0"/>
                  </a:cubicBezTo>
                  <a:lnTo>
                    <a:pt x="49594" y="217641"/>
                  </a:lnTo>
                  <a:close/>
                </a:path>
              </a:pathLst>
            </a:custGeom>
            <a:solidFill>
              <a:srgbClr val="A7C8C3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CE49A34F-CE32-6639-84C3-39CABFED02B8}"/>
                </a:ext>
              </a:extLst>
            </p:cNvPr>
            <p:cNvSpPr/>
            <p:nvPr/>
          </p:nvSpPr>
          <p:spPr>
            <a:xfrm>
              <a:off x="8036178" y="3909977"/>
              <a:ext cx="526775" cy="344421"/>
            </a:xfrm>
            <a:custGeom>
              <a:avLst/>
              <a:gdLst>
                <a:gd name="connsiteX0" fmla="*/ 65326 w 526775"/>
                <a:gd name="connsiteY0" fmla="*/ 292974 h 344421"/>
                <a:gd name="connsiteX1" fmla="*/ 404517 w 526775"/>
                <a:gd name="connsiteY1" fmla="*/ 344421 h 344421"/>
                <a:gd name="connsiteX2" fmla="*/ 448011 w 526775"/>
                <a:gd name="connsiteY2" fmla="*/ 260422 h 344421"/>
                <a:gd name="connsiteX3" fmla="*/ 512255 w 526775"/>
                <a:gd name="connsiteY3" fmla="*/ 143614 h 344421"/>
                <a:gd name="connsiteX4" fmla="*/ 520776 w 526775"/>
                <a:gd name="connsiteY4" fmla="*/ 127863 h 344421"/>
                <a:gd name="connsiteX5" fmla="*/ 526775 w 526775"/>
                <a:gd name="connsiteY5" fmla="*/ 110068 h 344421"/>
                <a:gd name="connsiteX6" fmla="*/ 0 w 526775"/>
                <a:gd name="connsiteY6" fmla="*/ 0 h 344421"/>
                <a:gd name="connsiteX7" fmla="*/ 65326 w 526775"/>
                <a:gd name="connsiteY7" fmla="*/ 292974 h 344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6775" h="344421">
                  <a:moveTo>
                    <a:pt x="65326" y="292974"/>
                  </a:moveTo>
                  <a:cubicBezTo>
                    <a:pt x="175329" y="318642"/>
                    <a:pt x="289831" y="329630"/>
                    <a:pt x="404517" y="344421"/>
                  </a:cubicBezTo>
                  <a:lnTo>
                    <a:pt x="448011" y="260422"/>
                  </a:lnTo>
                  <a:lnTo>
                    <a:pt x="512255" y="143614"/>
                  </a:lnTo>
                  <a:cubicBezTo>
                    <a:pt x="515547" y="137020"/>
                    <a:pt x="518042" y="133302"/>
                    <a:pt x="520776" y="127863"/>
                  </a:cubicBezTo>
                  <a:cubicBezTo>
                    <a:pt x="527785" y="113938"/>
                    <a:pt x="525179" y="123720"/>
                    <a:pt x="526775" y="110068"/>
                  </a:cubicBezTo>
                  <a:cubicBezTo>
                    <a:pt x="460942" y="65478"/>
                    <a:pt x="102436" y="2892"/>
                    <a:pt x="0" y="0"/>
                  </a:cubicBezTo>
                  <a:lnTo>
                    <a:pt x="65326" y="292974"/>
                  </a:lnTo>
                  <a:close/>
                </a:path>
              </a:pathLst>
            </a:custGeom>
            <a:solidFill>
              <a:srgbClr val="C3DBD7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F2BF15E8-6340-5E37-3C5E-99BA91520E18}"/>
                </a:ext>
              </a:extLst>
            </p:cNvPr>
            <p:cNvSpPr/>
            <p:nvPr/>
          </p:nvSpPr>
          <p:spPr>
            <a:xfrm>
              <a:off x="7298693" y="3880395"/>
              <a:ext cx="700804" cy="298401"/>
            </a:xfrm>
            <a:custGeom>
              <a:avLst/>
              <a:gdLst>
                <a:gd name="connsiteX0" fmla="*/ 109222 w 700804"/>
                <a:gd name="connsiteY0" fmla="*/ 101157 h 298401"/>
                <a:gd name="connsiteX1" fmla="*/ 249495 w 700804"/>
                <a:gd name="connsiteY1" fmla="*/ 157015 h 298401"/>
                <a:gd name="connsiteX2" fmla="*/ 394505 w 700804"/>
                <a:gd name="connsiteY2" fmla="*/ 208981 h 298401"/>
                <a:gd name="connsiteX3" fmla="*/ 700804 w 700804"/>
                <a:gd name="connsiteY3" fmla="*/ 298402 h 298401"/>
                <a:gd name="connsiteX4" fmla="*/ 636907 w 700804"/>
                <a:gd name="connsiteY4" fmla="*/ 19235 h 298401"/>
                <a:gd name="connsiteX5" fmla="*/ 321456 w 700804"/>
                <a:gd name="connsiteY5" fmla="*/ 3668 h 298401"/>
                <a:gd name="connsiteX6" fmla="*/ 164793 w 700804"/>
                <a:gd name="connsiteY6" fmla="*/ 1630 h 298401"/>
                <a:gd name="connsiteX7" fmla="*/ 0 w 700804"/>
                <a:gd name="connsiteY7" fmla="*/ 0 h 298401"/>
                <a:gd name="connsiteX8" fmla="*/ 109217 w 700804"/>
                <a:gd name="connsiteY8" fmla="*/ 101157 h 298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0804" h="298401">
                  <a:moveTo>
                    <a:pt x="109222" y="101157"/>
                  </a:moveTo>
                  <a:cubicBezTo>
                    <a:pt x="150524" y="113458"/>
                    <a:pt x="205911" y="140700"/>
                    <a:pt x="249495" y="157015"/>
                  </a:cubicBezTo>
                  <a:cubicBezTo>
                    <a:pt x="297354" y="174932"/>
                    <a:pt x="345519" y="192208"/>
                    <a:pt x="394505" y="208981"/>
                  </a:cubicBezTo>
                  <a:cubicBezTo>
                    <a:pt x="461684" y="231985"/>
                    <a:pt x="637354" y="289149"/>
                    <a:pt x="700804" y="298402"/>
                  </a:cubicBezTo>
                  <a:lnTo>
                    <a:pt x="636907" y="19235"/>
                  </a:lnTo>
                  <a:cubicBezTo>
                    <a:pt x="531111" y="13439"/>
                    <a:pt x="427754" y="6427"/>
                    <a:pt x="321456" y="3668"/>
                  </a:cubicBezTo>
                  <a:cubicBezTo>
                    <a:pt x="269473" y="2317"/>
                    <a:pt x="216949" y="1893"/>
                    <a:pt x="164793" y="1630"/>
                  </a:cubicBezTo>
                  <a:cubicBezTo>
                    <a:pt x="127549" y="1441"/>
                    <a:pt x="29404" y="6739"/>
                    <a:pt x="0" y="0"/>
                  </a:cubicBezTo>
                  <a:cubicBezTo>
                    <a:pt x="54901" y="68918"/>
                    <a:pt x="54901" y="59515"/>
                    <a:pt x="109217" y="101157"/>
                  </a:cubicBezTo>
                  <a:close/>
                </a:path>
              </a:pathLst>
            </a:custGeom>
            <a:solidFill>
              <a:srgbClr val="C1D9D6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F92DF3D3-4C35-9546-5D85-F4A3C0C3F8B0}"/>
                </a:ext>
              </a:extLst>
            </p:cNvPr>
            <p:cNvSpPr/>
            <p:nvPr/>
          </p:nvSpPr>
          <p:spPr>
            <a:xfrm>
              <a:off x="7287163" y="3685926"/>
              <a:ext cx="648442" cy="213699"/>
            </a:xfrm>
            <a:custGeom>
              <a:avLst/>
              <a:gdLst>
                <a:gd name="connsiteX0" fmla="*/ 11535 w 648442"/>
                <a:gd name="connsiteY0" fmla="*/ 194464 h 213699"/>
                <a:gd name="connsiteX1" fmla="*/ 176329 w 648442"/>
                <a:gd name="connsiteY1" fmla="*/ 196094 h 213699"/>
                <a:gd name="connsiteX2" fmla="*/ 332991 w 648442"/>
                <a:gd name="connsiteY2" fmla="*/ 198132 h 213699"/>
                <a:gd name="connsiteX3" fmla="*/ 648443 w 648442"/>
                <a:gd name="connsiteY3" fmla="*/ 213699 h 213699"/>
                <a:gd name="connsiteX4" fmla="*/ 599328 w 648442"/>
                <a:gd name="connsiteY4" fmla="*/ 0 h 213699"/>
                <a:gd name="connsiteX5" fmla="*/ 501936 w 648442"/>
                <a:gd name="connsiteY5" fmla="*/ 4389 h 213699"/>
                <a:gd name="connsiteX6" fmla="*/ 402798 w 648442"/>
                <a:gd name="connsiteY6" fmla="*/ 8079 h 213699"/>
                <a:gd name="connsiteX7" fmla="*/ 221704 w 648442"/>
                <a:gd name="connsiteY7" fmla="*/ 27951 h 213699"/>
                <a:gd name="connsiteX8" fmla="*/ 11535 w 648442"/>
                <a:gd name="connsiteY8" fmla="*/ 194464 h 21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8442" h="213699">
                  <a:moveTo>
                    <a:pt x="11535" y="194464"/>
                  </a:moveTo>
                  <a:cubicBezTo>
                    <a:pt x="40939" y="201203"/>
                    <a:pt x="139079" y="195904"/>
                    <a:pt x="176329" y="196094"/>
                  </a:cubicBezTo>
                  <a:cubicBezTo>
                    <a:pt x="228490" y="196356"/>
                    <a:pt x="281008" y="196781"/>
                    <a:pt x="332991" y="198132"/>
                  </a:cubicBezTo>
                  <a:cubicBezTo>
                    <a:pt x="439289" y="200890"/>
                    <a:pt x="542647" y="207903"/>
                    <a:pt x="648443" y="213699"/>
                  </a:cubicBezTo>
                  <a:lnTo>
                    <a:pt x="599328" y="0"/>
                  </a:lnTo>
                  <a:cubicBezTo>
                    <a:pt x="586911" y="7359"/>
                    <a:pt x="522646" y="3987"/>
                    <a:pt x="501936" y="4389"/>
                  </a:cubicBezTo>
                  <a:cubicBezTo>
                    <a:pt x="469452" y="5008"/>
                    <a:pt x="435132" y="5740"/>
                    <a:pt x="402798" y="8079"/>
                  </a:cubicBezTo>
                  <a:cubicBezTo>
                    <a:pt x="342327" y="12451"/>
                    <a:pt x="281354" y="18850"/>
                    <a:pt x="221704" y="27951"/>
                  </a:cubicBezTo>
                  <a:cubicBezTo>
                    <a:pt x="117008" y="43931"/>
                    <a:pt x="-44622" y="65484"/>
                    <a:pt x="11535" y="194464"/>
                  </a:cubicBezTo>
                  <a:close/>
                </a:path>
              </a:pathLst>
            </a:custGeom>
            <a:solidFill>
              <a:srgbClr val="A7C8C3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DF62B144-A9B0-A2EF-9C9E-A85A787FEA46}"/>
                </a:ext>
              </a:extLst>
            </p:cNvPr>
            <p:cNvSpPr/>
            <p:nvPr/>
          </p:nvSpPr>
          <p:spPr>
            <a:xfrm>
              <a:off x="8755002" y="2863308"/>
              <a:ext cx="2004753" cy="1400961"/>
            </a:xfrm>
            <a:custGeom>
              <a:avLst/>
              <a:gdLst>
                <a:gd name="connsiteX0" fmla="*/ 6 w 2004753"/>
                <a:gd name="connsiteY0" fmla="*/ 1400962 h 1400961"/>
                <a:gd name="connsiteX1" fmla="*/ 97637 w 2004753"/>
                <a:gd name="connsiteY1" fmla="*/ 1398265 h 1400961"/>
                <a:gd name="connsiteX2" fmla="*/ 347863 w 2004753"/>
                <a:gd name="connsiteY2" fmla="*/ 1022325 h 1400961"/>
                <a:gd name="connsiteX3" fmla="*/ 437487 w 2004753"/>
                <a:gd name="connsiteY3" fmla="*/ 889448 h 1400961"/>
                <a:gd name="connsiteX4" fmla="*/ 529471 w 2004753"/>
                <a:gd name="connsiteY4" fmla="*/ 761696 h 1400961"/>
                <a:gd name="connsiteX5" fmla="*/ 942542 w 2004753"/>
                <a:gd name="connsiteY5" fmla="*/ 220254 h 1400961"/>
                <a:gd name="connsiteX6" fmla="*/ 1007829 w 2004753"/>
                <a:gd name="connsiteY6" fmla="*/ 149120 h 1400961"/>
                <a:gd name="connsiteX7" fmla="*/ 979681 w 2004753"/>
                <a:gd name="connsiteY7" fmla="*/ 119136 h 1400961"/>
                <a:gd name="connsiteX8" fmla="*/ 965758 w 2004753"/>
                <a:gd name="connsiteY8" fmla="*/ 80442 h 1400961"/>
                <a:gd name="connsiteX9" fmla="*/ 951957 w 2004753"/>
                <a:gd name="connsiteY9" fmla="*/ 96674 h 1400961"/>
                <a:gd name="connsiteX10" fmla="*/ 838783 w 2004753"/>
                <a:gd name="connsiteY10" fmla="*/ 237122 h 1400961"/>
                <a:gd name="connsiteX11" fmla="*/ 0 w 2004753"/>
                <a:gd name="connsiteY11" fmla="*/ 1400962 h 1400961"/>
                <a:gd name="connsiteX12" fmla="*/ 1245432 w 2004753"/>
                <a:gd name="connsiteY12" fmla="*/ 116657 h 1400961"/>
                <a:gd name="connsiteX13" fmla="*/ 1926732 w 2004753"/>
                <a:gd name="connsiteY13" fmla="*/ 239076 h 1400961"/>
                <a:gd name="connsiteX14" fmla="*/ 1973391 w 2004753"/>
                <a:gd name="connsiteY14" fmla="*/ 234202 h 1400961"/>
                <a:gd name="connsiteX15" fmla="*/ 2004754 w 2004753"/>
                <a:gd name="connsiteY15" fmla="*/ 143765 h 1400961"/>
                <a:gd name="connsiteX16" fmla="*/ 1270650 w 2004753"/>
                <a:gd name="connsiteY16" fmla="*/ 44624 h 1400961"/>
                <a:gd name="connsiteX17" fmla="*/ 1260494 w 2004753"/>
                <a:gd name="connsiteY17" fmla="*/ 82000 h 1400961"/>
                <a:gd name="connsiteX18" fmla="*/ 1253987 w 2004753"/>
                <a:gd name="connsiteY18" fmla="*/ 100024 h 1400961"/>
                <a:gd name="connsiteX19" fmla="*/ 1245432 w 2004753"/>
                <a:gd name="connsiteY19" fmla="*/ 116663 h 1400961"/>
                <a:gd name="connsiteX20" fmla="*/ 1172623 w 2004753"/>
                <a:gd name="connsiteY20" fmla="*/ 104591 h 1400961"/>
                <a:gd name="connsiteX21" fmla="*/ 1193544 w 2004753"/>
                <a:gd name="connsiteY21" fmla="*/ 107813 h 1400961"/>
                <a:gd name="connsiteX22" fmla="*/ 1212864 w 2004753"/>
                <a:gd name="connsiteY22" fmla="*/ 112637 h 1400961"/>
                <a:gd name="connsiteX23" fmla="*/ 1225448 w 2004753"/>
                <a:gd name="connsiteY23" fmla="*/ 38839 h 1400961"/>
                <a:gd name="connsiteX24" fmla="*/ 1177310 w 2004753"/>
                <a:gd name="connsiteY24" fmla="*/ 41519 h 1400961"/>
                <a:gd name="connsiteX25" fmla="*/ 1179230 w 2004753"/>
                <a:gd name="connsiteY25" fmla="*/ 0 h 1400961"/>
                <a:gd name="connsiteX26" fmla="*/ 1176640 w 2004753"/>
                <a:gd name="connsiteY26" fmla="*/ 11 h 1400961"/>
                <a:gd name="connsiteX27" fmla="*/ 1172617 w 2004753"/>
                <a:gd name="connsiteY27" fmla="*/ 104597 h 1400961"/>
                <a:gd name="connsiteX28" fmla="*/ 1108312 w 2004753"/>
                <a:gd name="connsiteY28" fmla="*/ 92525 h 1400961"/>
                <a:gd name="connsiteX29" fmla="*/ 1136918 w 2004753"/>
                <a:gd name="connsiteY29" fmla="*/ 96551 h 1400961"/>
                <a:gd name="connsiteX30" fmla="*/ 1138771 w 2004753"/>
                <a:gd name="connsiteY30" fmla="*/ 41045 h 1400961"/>
                <a:gd name="connsiteX31" fmla="*/ 1107715 w 2004753"/>
                <a:gd name="connsiteY31" fmla="*/ 43105 h 1400961"/>
                <a:gd name="connsiteX32" fmla="*/ 1108312 w 2004753"/>
                <a:gd name="connsiteY32" fmla="*/ 92525 h 1400961"/>
                <a:gd name="connsiteX33" fmla="*/ 1002332 w 2004753"/>
                <a:gd name="connsiteY33" fmla="*/ 60101 h 1400961"/>
                <a:gd name="connsiteX34" fmla="*/ 1015854 w 2004753"/>
                <a:gd name="connsiteY34" fmla="*/ 144815 h 1400961"/>
                <a:gd name="connsiteX35" fmla="*/ 1066849 w 2004753"/>
                <a:gd name="connsiteY35" fmla="*/ 100571 h 1400961"/>
                <a:gd name="connsiteX36" fmla="*/ 1062379 w 2004753"/>
                <a:gd name="connsiteY36" fmla="*/ 32178 h 1400961"/>
                <a:gd name="connsiteX37" fmla="*/ 1061866 w 2004753"/>
                <a:gd name="connsiteY37" fmla="*/ 46394 h 1400961"/>
                <a:gd name="connsiteX38" fmla="*/ 1002332 w 2004753"/>
                <a:gd name="connsiteY38" fmla="*/ 60101 h 1400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004753" h="1400961">
                  <a:moveTo>
                    <a:pt x="6" y="1400962"/>
                  </a:moveTo>
                  <a:lnTo>
                    <a:pt x="97637" y="1398265"/>
                  </a:lnTo>
                  <a:cubicBezTo>
                    <a:pt x="143732" y="1333887"/>
                    <a:pt x="315557" y="1056217"/>
                    <a:pt x="347863" y="1022325"/>
                  </a:cubicBezTo>
                  <a:cubicBezTo>
                    <a:pt x="369320" y="980024"/>
                    <a:pt x="410181" y="929560"/>
                    <a:pt x="437487" y="889448"/>
                  </a:cubicBezTo>
                  <a:cubicBezTo>
                    <a:pt x="450824" y="869861"/>
                    <a:pt x="516758" y="769870"/>
                    <a:pt x="529471" y="761696"/>
                  </a:cubicBezTo>
                  <a:cubicBezTo>
                    <a:pt x="566659" y="692494"/>
                    <a:pt x="886731" y="279920"/>
                    <a:pt x="942542" y="220254"/>
                  </a:cubicBezTo>
                  <a:lnTo>
                    <a:pt x="1007829" y="149120"/>
                  </a:lnTo>
                  <a:cubicBezTo>
                    <a:pt x="988359" y="146345"/>
                    <a:pt x="986059" y="134111"/>
                    <a:pt x="979681" y="119136"/>
                  </a:cubicBezTo>
                  <a:cubicBezTo>
                    <a:pt x="976969" y="112776"/>
                    <a:pt x="969067" y="85523"/>
                    <a:pt x="965758" y="80442"/>
                  </a:cubicBezTo>
                  <a:cubicBezTo>
                    <a:pt x="962677" y="89951"/>
                    <a:pt x="959039" y="90197"/>
                    <a:pt x="951957" y="96674"/>
                  </a:cubicBezTo>
                  <a:lnTo>
                    <a:pt x="838783" y="237122"/>
                  </a:lnTo>
                  <a:cubicBezTo>
                    <a:pt x="793174" y="295241"/>
                    <a:pt x="17328" y="1356997"/>
                    <a:pt x="0" y="1400962"/>
                  </a:cubicBezTo>
                  <a:close/>
                  <a:moveTo>
                    <a:pt x="1245432" y="116657"/>
                  </a:moveTo>
                  <a:cubicBezTo>
                    <a:pt x="1279161" y="116657"/>
                    <a:pt x="1856384" y="225810"/>
                    <a:pt x="1926732" y="239076"/>
                  </a:cubicBezTo>
                  <a:cubicBezTo>
                    <a:pt x="1948396" y="243163"/>
                    <a:pt x="1959479" y="248926"/>
                    <a:pt x="1973391" y="234202"/>
                  </a:cubicBezTo>
                  <a:cubicBezTo>
                    <a:pt x="1986416" y="220410"/>
                    <a:pt x="2004754" y="170013"/>
                    <a:pt x="2004754" y="143765"/>
                  </a:cubicBezTo>
                  <a:cubicBezTo>
                    <a:pt x="1759735" y="107427"/>
                    <a:pt x="1525397" y="57689"/>
                    <a:pt x="1270650" y="44624"/>
                  </a:cubicBezTo>
                  <a:cubicBezTo>
                    <a:pt x="1268435" y="59889"/>
                    <a:pt x="1265187" y="68421"/>
                    <a:pt x="1260494" y="82000"/>
                  </a:cubicBezTo>
                  <a:cubicBezTo>
                    <a:pt x="1258825" y="86824"/>
                    <a:pt x="1256063" y="95127"/>
                    <a:pt x="1253987" y="100024"/>
                  </a:cubicBezTo>
                  <a:cubicBezTo>
                    <a:pt x="1248211" y="113664"/>
                    <a:pt x="1252407" y="103234"/>
                    <a:pt x="1245432" y="116663"/>
                  </a:cubicBezTo>
                  <a:close/>
                  <a:moveTo>
                    <a:pt x="1172623" y="104591"/>
                  </a:moveTo>
                  <a:cubicBezTo>
                    <a:pt x="1185257" y="105054"/>
                    <a:pt x="1181602" y="106099"/>
                    <a:pt x="1193544" y="107813"/>
                  </a:cubicBezTo>
                  <a:cubicBezTo>
                    <a:pt x="1207239" y="109778"/>
                    <a:pt x="1206167" y="105133"/>
                    <a:pt x="1212864" y="112637"/>
                  </a:cubicBezTo>
                  <a:cubicBezTo>
                    <a:pt x="1213249" y="98935"/>
                    <a:pt x="1220610" y="51218"/>
                    <a:pt x="1225448" y="38839"/>
                  </a:cubicBezTo>
                  <a:cubicBezTo>
                    <a:pt x="1212473" y="44775"/>
                    <a:pt x="1192919" y="41603"/>
                    <a:pt x="1177310" y="41519"/>
                  </a:cubicBezTo>
                  <a:lnTo>
                    <a:pt x="1179230" y="0"/>
                  </a:lnTo>
                  <a:lnTo>
                    <a:pt x="1176640" y="11"/>
                  </a:lnTo>
                  <a:lnTo>
                    <a:pt x="1172617" y="104597"/>
                  </a:lnTo>
                  <a:close/>
                  <a:moveTo>
                    <a:pt x="1108312" y="92525"/>
                  </a:moveTo>
                  <a:cubicBezTo>
                    <a:pt x="1120807" y="98086"/>
                    <a:pt x="1119362" y="96551"/>
                    <a:pt x="1136918" y="96551"/>
                  </a:cubicBezTo>
                  <a:lnTo>
                    <a:pt x="1138771" y="41045"/>
                  </a:lnTo>
                  <a:lnTo>
                    <a:pt x="1107715" y="43105"/>
                  </a:lnTo>
                  <a:lnTo>
                    <a:pt x="1108312" y="92525"/>
                  </a:lnTo>
                  <a:close/>
                  <a:moveTo>
                    <a:pt x="1002332" y="60101"/>
                  </a:moveTo>
                  <a:cubicBezTo>
                    <a:pt x="1014693" y="82162"/>
                    <a:pt x="1015854" y="111816"/>
                    <a:pt x="1015854" y="144815"/>
                  </a:cubicBezTo>
                  <a:cubicBezTo>
                    <a:pt x="1024203" y="129058"/>
                    <a:pt x="1051480" y="110610"/>
                    <a:pt x="1066849" y="100571"/>
                  </a:cubicBezTo>
                  <a:lnTo>
                    <a:pt x="1062379" y="32178"/>
                  </a:lnTo>
                  <a:lnTo>
                    <a:pt x="1061866" y="46394"/>
                  </a:lnTo>
                  <a:lnTo>
                    <a:pt x="1002332" y="60101"/>
                  </a:lnTo>
                  <a:close/>
                </a:path>
              </a:pathLst>
            </a:custGeom>
            <a:solidFill>
              <a:srgbClr val="00AA65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4301177D-3D44-9573-41DE-079CB9279DFA}"/>
                </a:ext>
              </a:extLst>
            </p:cNvPr>
            <p:cNvSpPr/>
            <p:nvPr/>
          </p:nvSpPr>
          <p:spPr>
            <a:xfrm>
              <a:off x="9196428" y="4987992"/>
              <a:ext cx="514146" cy="1060767"/>
            </a:xfrm>
            <a:custGeom>
              <a:avLst/>
              <a:gdLst>
                <a:gd name="connsiteX0" fmla="*/ 373450 w 514146"/>
                <a:gd name="connsiteY0" fmla="*/ 188997 h 1060767"/>
                <a:gd name="connsiteX1" fmla="*/ 340714 w 514146"/>
                <a:gd name="connsiteY1" fmla="*/ 308106 h 1060767"/>
                <a:gd name="connsiteX2" fmla="*/ 58261 w 514146"/>
                <a:gd name="connsiteY2" fmla="*/ 962575 h 1060767"/>
                <a:gd name="connsiteX3" fmla="*/ 0 w 514146"/>
                <a:gd name="connsiteY3" fmla="*/ 1060768 h 1060767"/>
                <a:gd name="connsiteX4" fmla="*/ 27747 w 514146"/>
                <a:gd name="connsiteY4" fmla="*/ 1040656 h 1060767"/>
                <a:gd name="connsiteX5" fmla="*/ 54700 w 514146"/>
                <a:gd name="connsiteY5" fmla="*/ 1019360 h 1060767"/>
                <a:gd name="connsiteX6" fmla="*/ 177668 w 514146"/>
                <a:gd name="connsiteY6" fmla="*/ 897052 h 1060767"/>
                <a:gd name="connsiteX7" fmla="*/ 345888 w 514146"/>
                <a:gd name="connsiteY7" fmla="*/ 618919 h 1060767"/>
                <a:gd name="connsiteX8" fmla="*/ 499163 w 514146"/>
                <a:gd name="connsiteY8" fmla="*/ 84518 h 1060767"/>
                <a:gd name="connsiteX9" fmla="*/ 514147 w 514146"/>
                <a:gd name="connsiteY9" fmla="*/ 0 h 1060767"/>
                <a:gd name="connsiteX10" fmla="*/ 444953 w 514146"/>
                <a:gd name="connsiteY10" fmla="*/ 94613 h 1060767"/>
                <a:gd name="connsiteX11" fmla="*/ 373444 w 514146"/>
                <a:gd name="connsiteY11" fmla="*/ 188992 h 1060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14146" h="1060767">
                  <a:moveTo>
                    <a:pt x="373450" y="188997"/>
                  </a:moveTo>
                  <a:cubicBezTo>
                    <a:pt x="361312" y="226184"/>
                    <a:pt x="352093" y="269300"/>
                    <a:pt x="340714" y="308106"/>
                  </a:cubicBezTo>
                  <a:cubicBezTo>
                    <a:pt x="270316" y="548293"/>
                    <a:pt x="180860" y="747039"/>
                    <a:pt x="58261" y="962575"/>
                  </a:cubicBezTo>
                  <a:cubicBezTo>
                    <a:pt x="40091" y="994524"/>
                    <a:pt x="15525" y="1028963"/>
                    <a:pt x="0" y="1060768"/>
                  </a:cubicBezTo>
                  <a:cubicBezTo>
                    <a:pt x="13845" y="1052990"/>
                    <a:pt x="16111" y="1049807"/>
                    <a:pt x="27747" y="1040656"/>
                  </a:cubicBezTo>
                  <a:cubicBezTo>
                    <a:pt x="36352" y="1033899"/>
                    <a:pt x="45649" y="1027015"/>
                    <a:pt x="54700" y="1019360"/>
                  </a:cubicBezTo>
                  <a:lnTo>
                    <a:pt x="177668" y="897052"/>
                  </a:lnTo>
                  <a:cubicBezTo>
                    <a:pt x="251733" y="808927"/>
                    <a:pt x="300892" y="728759"/>
                    <a:pt x="345888" y="618919"/>
                  </a:cubicBezTo>
                  <a:cubicBezTo>
                    <a:pt x="415773" y="448336"/>
                    <a:pt x="467672" y="267921"/>
                    <a:pt x="499163" y="84518"/>
                  </a:cubicBezTo>
                  <a:cubicBezTo>
                    <a:pt x="503181" y="61140"/>
                    <a:pt x="511780" y="25299"/>
                    <a:pt x="514147" y="0"/>
                  </a:cubicBezTo>
                  <a:cubicBezTo>
                    <a:pt x="501021" y="8386"/>
                    <a:pt x="458888" y="75914"/>
                    <a:pt x="444953" y="94613"/>
                  </a:cubicBezTo>
                  <a:cubicBezTo>
                    <a:pt x="425020" y="121353"/>
                    <a:pt x="393088" y="171247"/>
                    <a:pt x="373444" y="188992"/>
                  </a:cubicBezTo>
                  <a:close/>
                </a:path>
              </a:pathLst>
            </a:custGeom>
            <a:solidFill>
              <a:srgbClr val="ACCE22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B5E634FA-DBE3-81D9-9BC5-1B16E03A7EDC}"/>
                </a:ext>
              </a:extLst>
            </p:cNvPr>
            <p:cNvSpPr/>
            <p:nvPr/>
          </p:nvSpPr>
          <p:spPr>
            <a:xfrm>
              <a:off x="8852639" y="3885632"/>
              <a:ext cx="397624" cy="375945"/>
            </a:xfrm>
            <a:custGeom>
              <a:avLst/>
              <a:gdLst>
                <a:gd name="connsiteX0" fmla="*/ 0 w 397624"/>
                <a:gd name="connsiteY0" fmla="*/ 375946 h 375945"/>
                <a:gd name="connsiteX1" fmla="*/ 187428 w 397624"/>
                <a:gd name="connsiteY1" fmla="*/ 366800 h 375945"/>
                <a:gd name="connsiteX2" fmla="*/ 377914 w 397624"/>
                <a:gd name="connsiteY2" fmla="*/ 198679 h 375945"/>
                <a:gd name="connsiteX3" fmla="*/ 369895 w 397624"/>
                <a:gd name="connsiteY3" fmla="*/ 61330 h 375945"/>
                <a:gd name="connsiteX4" fmla="*/ 250226 w 397624"/>
                <a:gd name="connsiteY4" fmla="*/ 0 h 375945"/>
                <a:gd name="connsiteX5" fmla="*/ 0 w 397624"/>
                <a:gd name="connsiteY5" fmla="*/ 375940 h 375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7624" h="375945">
                  <a:moveTo>
                    <a:pt x="0" y="375946"/>
                  </a:moveTo>
                  <a:lnTo>
                    <a:pt x="187428" y="366800"/>
                  </a:lnTo>
                  <a:cubicBezTo>
                    <a:pt x="202306" y="348732"/>
                    <a:pt x="320317" y="300613"/>
                    <a:pt x="377914" y="198679"/>
                  </a:cubicBezTo>
                  <a:cubicBezTo>
                    <a:pt x="405270" y="150270"/>
                    <a:pt x="405555" y="99789"/>
                    <a:pt x="369895" y="61330"/>
                  </a:cubicBezTo>
                  <a:cubicBezTo>
                    <a:pt x="339788" y="28856"/>
                    <a:pt x="301461" y="17348"/>
                    <a:pt x="250226" y="0"/>
                  </a:cubicBezTo>
                  <a:cubicBezTo>
                    <a:pt x="217920" y="33892"/>
                    <a:pt x="46095" y="311562"/>
                    <a:pt x="0" y="375940"/>
                  </a:cubicBezTo>
                  <a:close/>
                </a:path>
              </a:pathLst>
            </a:custGeom>
            <a:solidFill>
              <a:srgbClr val="A7C8C3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8CCF412A-9CE6-D6C3-0A72-D04B2DEA6E35}"/>
                </a:ext>
              </a:extLst>
            </p:cNvPr>
            <p:cNvSpPr/>
            <p:nvPr/>
          </p:nvSpPr>
          <p:spPr>
            <a:xfrm>
              <a:off x="7274685" y="4820150"/>
              <a:ext cx="128408" cy="1076127"/>
            </a:xfrm>
            <a:custGeom>
              <a:avLst/>
              <a:gdLst>
                <a:gd name="connsiteX0" fmla="*/ 70745 w 128408"/>
                <a:gd name="connsiteY0" fmla="*/ 60626 h 1076127"/>
                <a:gd name="connsiteX1" fmla="*/ 45281 w 128408"/>
                <a:gd name="connsiteY1" fmla="*/ 371920 h 1076127"/>
                <a:gd name="connsiteX2" fmla="*/ 46185 w 128408"/>
                <a:gd name="connsiteY2" fmla="*/ 625307 h 1076127"/>
                <a:gd name="connsiteX3" fmla="*/ 41587 w 128408"/>
                <a:gd name="connsiteY3" fmla="*/ 700048 h 1076127"/>
                <a:gd name="connsiteX4" fmla="*/ 40074 w 128408"/>
                <a:gd name="connsiteY4" fmla="*/ 703281 h 1076127"/>
                <a:gd name="connsiteX5" fmla="*/ 31240 w 128408"/>
                <a:gd name="connsiteY5" fmla="*/ 695296 h 1076127"/>
                <a:gd name="connsiteX6" fmla="*/ 21324 w 128408"/>
                <a:gd name="connsiteY6" fmla="*/ 596250 h 1076127"/>
                <a:gd name="connsiteX7" fmla="*/ 16285 w 128408"/>
                <a:gd name="connsiteY7" fmla="*/ 355823 h 1076127"/>
                <a:gd name="connsiteX8" fmla="*/ 22367 w 128408"/>
                <a:gd name="connsiteY8" fmla="*/ 241706 h 1076127"/>
                <a:gd name="connsiteX9" fmla="*/ 23762 w 128408"/>
                <a:gd name="connsiteY9" fmla="*/ 222677 h 1076127"/>
                <a:gd name="connsiteX10" fmla="*/ 7618 w 128408"/>
                <a:gd name="connsiteY10" fmla="*/ 504646 h 1076127"/>
                <a:gd name="connsiteX11" fmla="*/ 168 w 128408"/>
                <a:gd name="connsiteY11" fmla="*/ 645274 h 1076127"/>
                <a:gd name="connsiteX12" fmla="*/ 1524 w 128408"/>
                <a:gd name="connsiteY12" fmla="*/ 792098 h 1076127"/>
                <a:gd name="connsiteX13" fmla="*/ 56319 w 128408"/>
                <a:gd name="connsiteY13" fmla="*/ 1047317 h 1076127"/>
                <a:gd name="connsiteX14" fmla="*/ 64701 w 128408"/>
                <a:gd name="connsiteY14" fmla="*/ 1062939 h 1076127"/>
                <a:gd name="connsiteX15" fmla="*/ 70282 w 128408"/>
                <a:gd name="connsiteY15" fmla="*/ 1070031 h 1076127"/>
                <a:gd name="connsiteX16" fmla="*/ 78089 w 128408"/>
                <a:gd name="connsiteY16" fmla="*/ 1076128 h 1076127"/>
                <a:gd name="connsiteX17" fmla="*/ 40192 w 128408"/>
                <a:gd name="connsiteY17" fmla="*/ 973608 h 1076127"/>
                <a:gd name="connsiteX18" fmla="*/ 45493 w 128408"/>
                <a:gd name="connsiteY18" fmla="*/ 981548 h 1076127"/>
                <a:gd name="connsiteX19" fmla="*/ 69506 w 128408"/>
                <a:gd name="connsiteY19" fmla="*/ 999008 h 1076127"/>
                <a:gd name="connsiteX20" fmla="*/ 94942 w 128408"/>
                <a:gd name="connsiteY20" fmla="*/ 861781 h 1076127"/>
                <a:gd name="connsiteX21" fmla="*/ 98893 w 128408"/>
                <a:gd name="connsiteY21" fmla="*/ 749976 h 1076127"/>
                <a:gd name="connsiteX22" fmla="*/ 92704 w 128408"/>
                <a:gd name="connsiteY22" fmla="*/ 641404 h 1076127"/>
                <a:gd name="connsiteX23" fmla="*/ 90612 w 128408"/>
                <a:gd name="connsiteY23" fmla="*/ 416125 h 1076127"/>
                <a:gd name="connsiteX24" fmla="*/ 126885 w 128408"/>
                <a:gd name="connsiteY24" fmla="*/ 28046 h 1076127"/>
                <a:gd name="connsiteX25" fmla="*/ 128386 w 128408"/>
                <a:gd name="connsiteY25" fmla="*/ 13931 h 1076127"/>
                <a:gd name="connsiteX26" fmla="*/ 124486 w 128408"/>
                <a:gd name="connsiteY26" fmla="*/ 0 h 1076127"/>
                <a:gd name="connsiteX27" fmla="*/ 70739 w 128408"/>
                <a:gd name="connsiteY27" fmla="*/ 60620 h 1076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28408" h="1076127">
                  <a:moveTo>
                    <a:pt x="70745" y="60626"/>
                  </a:moveTo>
                  <a:cubicBezTo>
                    <a:pt x="54232" y="205430"/>
                    <a:pt x="46704" y="210667"/>
                    <a:pt x="45281" y="371920"/>
                  </a:cubicBezTo>
                  <a:lnTo>
                    <a:pt x="46185" y="625307"/>
                  </a:lnTo>
                  <a:cubicBezTo>
                    <a:pt x="46135" y="632392"/>
                    <a:pt x="45370" y="710512"/>
                    <a:pt x="41587" y="700048"/>
                  </a:cubicBezTo>
                  <a:cubicBezTo>
                    <a:pt x="41386" y="699490"/>
                    <a:pt x="40705" y="702276"/>
                    <a:pt x="40074" y="703281"/>
                  </a:cubicBezTo>
                  <a:cubicBezTo>
                    <a:pt x="29499" y="698423"/>
                    <a:pt x="37066" y="706458"/>
                    <a:pt x="31240" y="695296"/>
                  </a:cubicBezTo>
                  <a:lnTo>
                    <a:pt x="21324" y="596250"/>
                  </a:lnTo>
                  <a:cubicBezTo>
                    <a:pt x="15559" y="515663"/>
                    <a:pt x="12830" y="436656"/>
                    <a:pt x="16285" y="355823"/>
                  </a:cubicBezTo>
                  <a:cubicBezTo>
                    <a:pt x="17741" y="321768"/>
                    <a:pt x="26156" y="272756"/>
                    <a:pt x="22367" y="241706"/>
                  </a:cubicBezTo>
                  <a:lnTo>
                    <a:pt x="23762" y="222677"/>
                  </a:lnTo>
                  <a:cubicBezTo>
                    <a:pt x="3393" y="263169"/>
                    <a:pt x="9242" y="447203"/>
                    <a:pt x="7618" y="504646"/>
                  </a:cubicBezTo>
                  <a:cubicBezTo>
                    <a:pt x="6279" y="551771"/>
                    <a:pt x="2283" y="598455"/>
                    <a:pt x="168" y="645274"/>
                  </a:cubicBezTo>
                  <a:cubicBezTo>
                    <a:pt x="-1674" y="685922"/>
                    <a:pt x="12479" y="753739"/>
                    <a:pt x="1524" y="792098"/>
                  </a:cubicBezTo>
                  <a:cubicBezTo>
                    <a:pt x="-5335" y="839413"/>
                    <a:pt x="24650" y="986311"/>
                    <a:pt x="56319" y="1047317"/>
                  </a:cubicBezTo>
                  <a:cubicBezTo>
                    <a:pt x="57820" y="1050209"/>
                    <a:pt x="63496" y="1061114"/>
                    <a:pt x="64701" y="1062939"/>
                  </a:cubicBezTo>
                  <a:cubicBezTo>
                    <a:pt x="66063" y="1064983"/>
                    <a:pt x="68563" y="1068294"/>
                    <a:pt x="70282" y="1070031"/>
                  </a:cubicBezTo>
                  <a:cubicBezTo>
                    <a:pt x="76331" y="1076117"/>
                    <a:pt x="69863" y="1070941"/>
                    <a:pt x="78089" y="1076128"/>
                  </a:cubicBezTo>
                  <a:cubicBezTo>
                    <a:pt x="66576" y="1040605"/>
                    <a:pt x="48038" y="1015736"/>
                    <a:pt x="40192" y="973608"/>
                  </a:cubicBezTo>
                  <a:cubicBezTo>
                    <a:pt x="43713" y="978298"/>
                    <a:pt x="39405" y="972157"/>
                    <a:pt x="45493" y="981548"/>
                  </a:cubicBezTo>
                  <a:cubicBezTo>
                    <a:pt x="55973" y="997696"/>
                    <a:pt x="54204" y="997355"/>
                    <a:pt x="69506" y="999008"/>
                  </a:cubicBezTo>
                  <a:cubicBezTo>
                    <a:pt x="84730" y="975819"/>
                    <a:pt x="100986" y="896220"/>
                    <a:pt x="94942" y="861781"/>
                  </a:cubicBezTo>
                  <a:cubicBezTo>
                    <a:pt x="89557" y="840340"/>
                    <a:pt x="99010" y="776314"/>
                    <a:pt x="98893" y="749976"/>
                  </a:cubicBezTo>
                  <a:cubicBezTo>
                    <a:pt x="98748" y="715771"/>
                    <a:pt x="94881" y="676089"/>
                    <a:pt x="92704" y="641404"/>
                  </a:cubicBezTo>
                  <a:cubicBezTo>
                    <a:pt x="88000" y="566451"/>
                    <a:pt x="88407" y="491190"/>
                    <a:pt x="90612" y="416125"/>
                  </a:cubicBezTo>
                  <a:cubicBezTo>
                    <a:pt x="94942" y="268474"/>
                    <a:pt x="103866" y="168763"/>
                    <a:pt x="126885" y="28046"/>
                  </a:cubicBezTo>
                  <a:cubicBezTo>
                    <a:pt x="127371" y="25065"/>
                    <a:pt x="128587" y="16572"/>
                    <a:pt x="128386" y="13931"/>
                  </a:cubicBezTo>
                  <a:lnTo>
                    <a:pt x="124486" y="0"/>
                  </a:lnTo>
                  <a:cubicBezTo>
                    <a:pt x="96689" y="7962"/>
                    <a:pt x="90461" y="44657"/>
                    <a:pt x="70739" y="60620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5A497E73-6FA6-5998-60EE-70EFD23E64AA}"/>
                </a:ext>
              </a:extLst>
            </p:cNvPr>
            <p:cNvSpPr/>
            <p:nvPr/>
          </p:nvSpPr>
          <p:spPr>
            <a:xfrm>
              <a:off x="7835875" y="3429730"/>
              <a:ext cx="265628" cy="773220"/>
            </a:xfrm>
            <a:custGeom>
              <a:avLst/>
              <a:gdLst>
                <a:gd name="connsiteX0" fmla="*/ 198455 w 265628"/>
                <a:gd name="connsiteY0" fmla="*/ 758497 h 773220"/>
                <a:gd name="connsiteX1" fmla="*/ 265628 w 265628"/>
                <a:gd name="connsiteY1" fmla="*/ 773220 h 773220"/>
                <a:gd name="connsiteX2" fmla="*/ 200302 w 265628"/>
                <a:gd name="connsiteY2" fmla="*/ 480246 h 773220"/>
                <a:gd name="connsiteX3" fmla="*/ 150708 w 265628"/>
                <a:gd name="connsiteY3" fmla="*/ 262605 h 773220"/>
                <a:gd name="connsiteX4" fmla="*/ 116656 w 265628"/>
                <a:gd name="connsiteY4" fmla="*/ 101252 h 773220"/>
                <a:gd name="connsiteX5" fmla="*/ 112420 w 265628"/>
                <a:gd name="connsiteY5" fmla="*/ 82854 h 773220"/>
                <a:gd name="connsiteX6" fmla="*/ 109775 w 265628"/>
                <a:gd name="connsiteY6" fmla="*/ 73317 h 773220"/>
                <a:gd name="connsiteX7" fmla="*/ 105974 w 265628"/>
                <a:gd name="connsiteY7" fmla="*/ 64819 h 773220"/>
                <a:gd name="connsiteX8" fmla="*/ 81013 w 265628"/>
                <a:gd name="connsiteY8" fmla="*/ 45863 h 773220"/>
                <a:gd name="connsiteX9" fmla="*/ 0 w 265628"/>
                <a:gd name="connsiteY9" fmla="*/ 0 h 773220"/>
                <a:gd name="connsiteX10" fmla="*/ 142667 w 265628"/>
                <a:gd name="connsiteY10" fmla="*/ 575557 h 773220"/>
                <a:gd name="connsiteX11" fmla="*/ 198455 w 265628"/>
                <a:gd name="connsiteY11" fmla="*/ 758508 h 773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5628" h="773220">
                  <a:moveTo>
                    <a:pt x="198455" y="758497"/>
                  </a:moveTo>
                  <a:lnTo>
                    <a:pt x="265628" y="773220"/>
                  </a:lnTo>
                  <a:lnTo>
                    <a:pt x="200302" y="480246"/>
                  </a:lnTo>
                  <a:lnTo>
                    <a:pt x="150708" y="262605"/>
                  </a:lnTo>
                  <a:lnTo>
                    <a:pt x="116656" y="101252"/>
                  </a:lnTo>
                  <a:cubicBezTo>
                    <a:pt x="113190" y="92938"/>
                    <a:pt x="114881" y="92949"/>
                    <a:pt x="112420" y="82854"/>
                  </a:cubicBezTo>
                  <a:cubicBezTo>
                    <a:pt x="112297" y="82341"/>
                    <a:pt x="109859" y="73552"/>
                    <a:pt x="109775" y="73317"/>
                  </a:cubicBezTo>
                  <a:cubicBezTo>
                    <a:pt x="106694" y="64535"/>
                    <a:pt x="108982" y="69750"/>
                    <a:pt x="105974" y="64819"/>
                  </a:cubicBezTo>
                  <a:cubicBezTo>
                    <a:pt x="95511" y="59895"/>
                    <a:pt x="91236" y="53702"/>
                    <a:pt x="81013" y="45863"/>
                  </a:cubicBezTo>
                  <a:cubicBezTo>
                    <a:pt x="59349" y="29258"/>
                    <a:pt x="27027" y="7091"/>
                    <a:pt x="0" y="0"/>
                  </a:cubicBezTo>
                  <a:cubicBezTo>
                    <a:pt x="25503" y="139510"/>
                    <a:pt x="100422" y="422702"/>
                    <a:pt x="142667" y="575557"/>
                  </a:cubicBezTo>
                  <a:lnTo>
                    <a:pt x="198455" y="758508"/>
                  </a:lnTo>
                  <a:close/>
                </a:path>
              </a:pathLst>
            </a:custGeom>
            <a:solidFill>
              <a:srgbClr val="D0753B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9F2B474B-B8C9-33DF-6928-A38908A329AF}"/>
                </a:ext>
              </a:extLst>
            </p:cNvPr>
            <p:cNvSpPr/>
            <p:nvPr/>
          </p:nvSpPr>
          <p:spPr>
            <a:xfrm>
              <a:off x="7455500" y="5125325"/>
              <a:ext cx="113569" cy="837105"/>
            </a:xfrm>
            <a:custGeom>
              <a:avLst/>
              <a:gdLst>
                <a:gd name="connsiteX0" fmla="*/ 0 w 113569"/>
                <a:gd name="connsiteY0" fmla="*/ 385393 h 837105"/>
                <a:gd name="connsiteX1" fmla="*/ 1166 w 113569"/>
                <a:gd name="connsiteY1" fmla="*/ 537762 h 837105"/>
                <a:gd name="connsiteX2" fmla="*/ 32970 w 113569"/>
                <a:gd name="connsiteY2" fmla="*/ 709244 h 837105"/>
                <a:gd name="connsiteX3" fmla="*/ 54706 w 113569"/>
                <a:gd name="connsiteY3" fmla="*/ 788218 h 837105"/>
                <a:gd name="connsiteX4" fmla="*/ 101733 w 113569"/>
                <a:gd name="connsiteY4" fmla="*/ 832814 h 837105"/>
                <a:gd name="connsiteX5" fmla="*/ 113570 w 113569"/>
                <a:gd name="connsiteY5" fmla="*/ 619712 h 837105"/>
                <a:gd name="connsiteX6" fmla="*/ 90349 w 113569"/>
                <a:gd name="connsiteY6" fmla="*/ 311958 h 837105"/>
                <a:gd name="connsiteX7" fmla="*/ 87185 w 113569"/>
                <a:gd name="connsiteY7" fmla="*/ 151381 h 837105"/>
                <a:gd name="connsiteX8" fmla="*/ 98809 w 113569"/>
                <a:gd name="connsiteY8" fmla="*/ 0 h 837105"/>
                <a:gd name="connsiteX9" fmla="*/ 10268 w 113569"/>
                <a:gd name="connsiteY9" fmla="*/ 270204 h 837105"/>
                <a:gd name="connsiteX10" fmla="*/ 0 w 113569"/>
                <a:gd name="connsiteY10" fmla="*/ 385393 h 837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3569" h="837105">
                  <a:moveTo>
                    <a:pt x="0" y="385393"/>
                  </a:moveTo>
                  <a:lnTo>
                    <a:pt x="1166" y="537762"/>
                  </a:lnTo>
                  <a:cubicBezTo>
                    <a:pt x="8131" y="546188"/>
                    <a:pt x="26876" y="681650"/>
                    <a:pt x="32970" y="709244"/>
                  </a:cubicBezTo>
                  <a:cubicBezTo>
                    <a:pt x="39153" y="737229"/>
                    <a:pt x="46391" y="761311"/>
                    <a:pt x="54706" y="788218"/>
                  </a:cubicBezTo>
                  <a:cubicBezTo>
                    <a:pt x="65231" y="822272"/>
                    <a:pt x="64070" y="847554"/>
                    <a:pt x="101733" y="832814"/>
                  </a:cubicBezTo>
                  <a:cubicBezTo>
                    <a:pt x="117281" y="762790"/>
                    <a:pt x="109741" y="692008"/>
                    <a:pt x="113570" y="619712"/>
                  </a:cubicBezTo>
                  <a:cubicBezTo>
                    <a:pt x="106131" y="517606"/>
                    <a:pt x="97191" y="414288"/>
                    <a:pt x="90349" y="311958"/>
                  </a:cubicBezTo>
                  <a:cubicBezTo>
                    <a:pt x="86800" y="258820"/>
                    <a:pt x="85304" y="204754"/>
                    <a:pt x="87185" y="151381"/>
                  </a:cubicBezTo>
                  <a:cubicBezTo>
                    <a:pt x="88206" y="122525"/>
                    <a:pt x="103943" y="15712"/>
                    <a:pt x="98809" y="0"/>
                  </a:cubicBezTo>
                  <a:cubicBezTo>
                    <a:pt x="61983" y="12233"/>
                    <a:pt x="18103" y="212370"/>
                    <a:pt x="10268" y="270204"/>
                  </a:cubicBezTo>
                  <a:cubicBezTo>
                    <a:pt x="5731" y="303678"/>
                    <a:pt x="9147" y="357805"/>
                    <a:pt x="0" y="385393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5D4B34DA-2847-D7AB-7B22-9D9908ADD421}"/>
                </a:ext>
              </a:extLst>
            </p:cNvPr>
            <p:cNvSpPr/>
            <p:nvPr/>
          </p:nvSpPr>
          <p:spPr>
            <a:xfrm>
              <a:off x="7069183" y="4677379"/>
              <a:ext cx="102073" cy="967075"/>
            </a:xfrm>
            <a:custGeom>
              <a:avLst/>
              <a:gdLst>
                <a:gd name="connsiteX0" fmla="*/ 1199 w 102073"/>
                <a:gd name="connsiteY0" fmla="*/ 599131 h 967075"/>
                <a:gd name="connsiteX1" fmla="*/ 7962 w 102073"/>
                <a:gd name="connsiteY1" fmla="*/ 804533 h 967075"/>
                <a:gd name="connsiteX2" fmla="*/ 68701 w 102073"/>
                <a:gd name="connsiteY2" fmla="*/ 965563 h 967075"/>
                <a:gd name="connsiteX3" fmla="*/ 77864 w 102073"/>
                <a:gd name="connsiteY3" fmla="*/ 954993 h 967075"/>
                <a:gd name="connsiteX4" fmla="*/ 81525 w 102073"/>
                <a:gd name="connsiteY4" fmla="*/ 946249 h 967075"/>
                <a:gd name="connsiteX5" fmla="*/ 82870 w 102073"/>
                <a:gd name="connsiteY5" fmla="*/ 943161 h 967075"/>
                <a:gd name="connsiteX6" fmla="*/ 84265 w 102073"/>
                <a:gd name="connsiteY6" fmla="*/ 940051 h 967075"/>
                <a:gd name="connsiteX7" fmla="*/ 90621 w 102073"/>
                <a:gd name="connsiteY7" fmla="*/ 955239 h 967075"/>
                <a:gd name="connsiteX8" fmla="*/ 100856 w 102073"/>
                <a:gd name="connsiteY8" fmla="*/ 967076 h 967075"/>
                <a:gd name="connsiteX9" fmla="*/ 80314 w 102073"/>
                <a:gd name="connsiteY9" fmla="*/ 880888 h 967075"/>
                <a:gd name="connsiteX10" fmla="*/ 80805 w 102073"/>
                <a:gd name="connsiteY10" fmla="*/ 763857 h 967075"/>
                <a:gd name="connsiteX11" fmla="*/ 77234 w 102073"/>
                <a:gd name="connsiteY11" fmla="*/ 671550 h 967075"/>
                <a:gd name="connsiteX12" fmla="*/ 76285 w 102073"/>
                <a:gd name="connsiteY12" fmla="*/ 373919 h 967075"/>
                <a:gd name="connsiteX13" fmla="*/ 82541 w 102073"/>
                <a:gd name="connsiteY13" fmla="*/ 180784 h 967075"/>
                <a:gd name="connsiteX14" fmla="*/ 98122 w 102073"/>
                <a:gd name="connsiteY14" fmla="*/ 0 h 967075"/>
                <a:gd name="connsiteX15" fmla="*/ 79371 w 102073"/>
                <a:gd name="connsiteY15" fmla="*/ 22792 h 967075"/>
                <a:gd name="connsiteX16" fmla="*/ 41641 w 102073"/>
                <a:gd name="connsiteY16" fmla="*/ 117852 h 967075"/>
                <a:gd name="connsiteX17" fmla="*/ 10875 w 102073"/>
                <a:gd name="connsiteY17" fmla="*/ 432412 h 967075"/>
                <a:gd name="connsiteX18" fmla="*/ 5886 w 102073"/>
                <a:gd name="connsiteY18" fmla="*/ 513312 h 967075"/>
                <a:gd name="connsiteX19" fmla="*/ 1199 w 102073"/>
                <a:gd name="connsiteY19" fmla="*/ 599126 h 96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2073" h="967075">
                  <a:moveTo>
                    <a:pt x="1199" y="599131"/>
                  </a:moveTo>
                  <a:cubicBezTo>
                    <a:pt x="60" y="670522"/>
                    <a:pt x="-2758" y="733655"/>
                    <a:pt x="7962" y="804533"/>
                  </a:cubicBezTo>
                  <a:cubicBezTo>
                    <a:pt x="13069" y="838280"/>
                    <a:pt x="34721" y="956869"/>
                    <a:pt x="68701" y="965563"/>
                  </a:cubicBezTo>
                  <a:cubicBezTo>
                    <a:pt x="77407" y="959599"/>
                    <a:pt x="73467" y="963195"/>
                    <a:pt x="77864" y="954993"/>
                  </a:cubicBezTo>
                  <a:lnTo>
                    <a:pt x="81525" y="946249"/>
                  </a:lnTo>
                  <a:cubicBezTo>
                    <a:pt x="81905" y="945372"/>
                    <a:pt x="82558" y="943887"/>
                    <a:pt x="82870" y="943161"/>
                  </a:cubicBezTo>
                  <a:cubicBezTo>
                    <a:pt x="83183" y="942430"/>
                    <a:pt x="83629" y="940995"/>
                    <a:pt x="84265" y="940051"/>
                  </a:cubicBezTo>
                  <a:cubicBezTo>
                    <a:pt x="86196" y="945099"/>
                    <a:pt x="88032" y="950805"/>
                    <a:pt x="90621" y="955239"/>
                  </a:cubicBezTo>
                  <a:lnTo>
                    <a:pt x="100856" y="967076"/>
                  </a:lnTo>
                  <a:cubicBezTo>
                    <a:pt x="108038" y="948092"/>
                    <a:pt x="81140" y="922921"/>
                    <a:pt x="80314" y="880888"/>
                  </a:cubicBezTo>
                  <a:cubicBezTo>
                    <a:pt x="79589" y="843757"/>
                    <a:pt x="79449" y="800820"/>
                    <a:pt x="80805" y="763857"/>
                  </a:cubicBezTo>
                  <a:cubicBezTo>
                    <a:pt x="74270" y="742416"/>
                    <a:pt x="73790" y="695453"/>
                    <a:pt x="77234" y="671550"/>
                  </a:cubicBezTo>
                  <a:cubicBezTo>
                    <a:pt x="81090" y="644782"/>
                    <a:pt x="76000" y="418280"/>
                    <a:pt x="76285" y="373919"/>
                  </a:cubicBezTo>
                  <a:cubicBezTo>
                    <a:pt x="76698" y="309987"/>
                    <a:pt x="78266" y="244425"/>
                    <a:pt x="82541" y="180784"/>
                  </a:cubicBezTo>
                  <a:cubicBezTo>
                    <a:pt x="85476" y="137132"/>
                    <a:pt x="100918" y="34350"/>
                    <a:pt x="98122" y="0"/>
                  </a:cubicBezTo>
                  <a:cubicBezTo>
                    <a:pt x="86531" y="7074"/>
                    <a:pt x="86207" y="8906"/>
                    <a:pt x="79371" y="22792"/>
                  </a:cubicBezTo>
                  <a:cubicBezTo>
                    <a:pt x="59186" y="63775"/>
                    <a:pt x="55481" y="70973"/>
                    <a:pt x="41641" y="117852"/>
                  </a:cubicBezTo>
                  <a:cubicBezTo>
                    <a:pt x="14324" y="210366"/>
                    <a:pt x="15078" y="334555"/>
                    <a:pt x="10875" y="432412"/>
                  </a:cubicBezTo>
                  <a:cubicBezTo>
                    <a:pt x="9715" y="459397"/>
                    <a:pt x="7522" y="486355"/>
                    <a:pt x="5886" y="513312"/>
                  </a:cubicBezTo>
                  <a:cubicBezTo>
                    <a:pt x="2912" y="562179"/>
                    <a:pt x="10959" y="581253"/>
                    <a:pt x="1199" y="599126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C4FCE76F-C493-ACB3-0214-B26F38D4D1E3}"/>
                </a:ext>
              </a:extLst>
            </p:cNvPr>
            <p:cNvSpPr/>
            <p:nvPr/>
          </p:nvSpPr>
          <p:spPr>
            <a:xfrm>
              <a:off x="9123574" y="4931631"/>
              <a:ext cx="385998" cy="1054186"/>
            </a:xfrm>
            <a:custGeom>
              <a:avLst/>
              <a:gdLst>
                <a:gd name="connsiteX0" fmla="*/ 213121 w 385998"/>
                <a:gd name="connsiteY0" fmla="*/ 524094 h 1054186"/>
                <a:gd name="connsiteX1" fmla="*/ 47535 w 385998"/>
                <a:gd name="connsiteY1" fmla="*/ 915243 h 1054186"/>
                <a:gd name="connsiteX2" fmla="*/ 20749 w 385998"/>
                <a:gd name="connsiteY2" fmla="*/ 980984 h 1054186"/>
                <a:gd name="connsiteX3" fmla="*/ 2724 w 385998"/>
                <a:gd name="connsiteY3" fmla="*/ 1054173 h 1054186"/>
                <a:gd name="connsiteX4" fmla="*/ 24945 w 385998"/>
                <a:gd name="connsiteY4" fmla="*/ 1033492 h 1054186"/>
                <a:gd name="connsiteX5" fmla="*/ 273525 w 385998"/>
                <a:gd name="connsiteY5" fmla="*/ 538030 h 1054186"/>
                <a:gd name="connsiteX6" fmla="*/ 308130 w 385998"/>
                <a:gd name="connsiteY6" fmla="*/ 427638 h 1054186"/>
                <a:gd name="connsiteX7" fmla="*/ 340642 w 385998"/>
                <a:gd name="connsiteY7" fmla="*/ 317402 h 1054186"/>
                <a:gd name="connsiteX8" fmla="*/ 381815 w 385998"/>
                <a:gd name="connsiteY8" fmla="*/ 79163 h 1054186"/>
                <a:gd name="connsiteX9" fmla="*/ 377970 w 385998"/>
                <a:gd name="connsiteY9" fmla="*/ 0 h 1054186"/>
                <a:gd name="connsiteX10" fmla="*/ 367066 w 385998"/>
                <a:gd name="connsiteY10" fmla="*/ 12189 h 1054186"/>
                <a:gd name="connsiteX11" fmla="*/ 363048 w 385998"/>
                <a:gd name="connsiteY11" fmla="*/ 28521 h 1054186"/>
                <a:gd name="connsiteX12" fmla="*/ 256616 w 385998"/>
                <a:gd name="connsiteY12" fmla="*/ 396582 h 1054186"/>
                <a:gd name="connsiteX13" fmla="*/ 213121 w 385998"/>
                <a:gd name="connsiteY13" fmla="*/ 524105 h 1054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5998" h="1054186">
                  <a:moveTo>
                    <a:pt x="213121" y="524094"/>
                  </a:moveTo>
                  <a:cubicBezTo>
                    <a:pt x="189940" y="616233"/>
                    <a:pt x="93195" y="810558"/>
                    <a:pt x="47535" y="915243"/>
                  </a:cubicBezTo>
                  <a:cubicBezTo>
                    <a:pt x="38394" y="936204"/>
                    <a:pt x="29304" y="959281"/>
                    <a:pt x="20749" y="980984"/>
                  </a:cubicBezTo>
                  <a:cubicBezTo>
                    <a:pt x="13232" y="1000046"/>
                    <a:pt x="-7355" y="1034569"/>
                    <a:pt x="2724" y="1054173"/>
                  </a:cubicBezTo>
                  <a:cubicBezTo>
                    <a:pt x="15297" y="1054592"/>
                    <a:pt x="17886" y="1044698"/>
                    <a:pt x="24945" y="1033492"/>
                  </a:cubicBezTo>
                  <a:cubicBezTo>
                    <a:pt x="114346" y="891619"/>
                    <a:pt x="225677" y="693526"/>
                    <a:pt x="273525" y="538030"/>
                  </a:cubicBezTo>
                  <a:cubicBezTo>
                    <a:pt x="282510" y="502592"/>
                    <a:pt x="297761" y="467750"/>
                    <a:pt x="308130" y="427638"/>
                  </a:cubicBezTo>
                  <a:cubicBezTo>
                    <a:pt x="315273" y="399999"/>
                    <a:pt x="324414" y="337721"/>
                    <a:pt x="340642" y="317402"/>
                  </a:cubicBezTo>
                  <a:cubicBezTo>
                    <a:pt x="359415" y="272253"/>
                    <a:pt x="377206" y="137322"/>
                    <a:pt x="381815" y="79163"/>
                  </a:cubicBezTo>
                  <a:cubicBezTo>
                    <a:pt x="383640" y="56198"/>
                    <a:pt x="392117" y="12245"/>
                    <a:pt x="377970" y="0"/>
                  </a:cubicBezTo>
                  <a:cubicBezTo>
                    <a:pt x="364276" y="5248"/>
                    <a:pt x="373657" y="-4606"/>
                    <a:pt x="367066" y="12189"/>
                  </a:cubicBezTo>
                  <a:cubicBezTo>
                    <a:pt x="365671" y="15757"/>
                    <a:pt x="364058" y="24389"/>
                    <a:pt x="363048" y="28521"/>
                  </a:cubicBezTo>
                  <a:cubicBezTo>
                    <a:pt x="330821" y="160700"/>
                    <a:pt x="296874" y="267893"/>
                    <a:pt x="256616" y="396582"/>
                  </a:cubicBezTo>
                  <a:lnTo>
                    <a:pt x="213121" y="524105"/>
                  </a:ln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ED621313-4348-0061-9B79-AF84342063F8}"/>
                </a:ext>
              </a:extLst>
            </p:cNvPr>
            <p:cNvSpPr/>
            <p:nvPr/>
          </p:nvSpPr>
          <p:spPr>
            <a:xfrm>
              <a:off x="8671942" y="5101003"/>
              <a:ext cx="426748" cy="876898"/>
            </a:xfrm>
            <a:custGeom>
              <a:avLst/>
              <a:gdLst>
                <a:gd name="connsiteX0" fmla="*/ 28962 w 426748"/>
                <a:gd name="connsiteY0" fmla="*/ 801239 h 876898"/>
                <a:gd name="connsiteX1" fmla="*/ 23934 w 426748"/>
                <a:gd name="connsiteY1" fmla="*/ 870106 h 876898"/>
                <a:gd name="connsiteX2" fmla="*/ 76218 w 426748"/>
                <a:gd name="connsiteY2" fmla="*/ 817403 h 876898"/>
                <a:gd name="connsiteX3" fmla="*/ 141728 w 426748"/>
                <a:gd name="connsiteY3" fmla="*/ 746218 h 876898"/>
                <a:gd name="connsiteX4" fmla="*/ 146030 w 426748"/>
                <a:gd name="connsiteY4" fmla="*/ 730880 h 876898"/>
                <a:gd name="connsiteX5" fmla="*/ 426748 w 426748"/>
                <a:gd name="connsiteY5" fmla="*/ 0 h 876898"/>
                <a:gd name="connsiteX6" fmla="*/ 414962 w 426748"/>
                <a:gd name="connsiteY6" fmla="*/ 9771 h 876898"/>
                <a:gd name="connsiteX7" fmla="*/ 332588 w 426748"/>
                <a:gd name="connsiteY7" fmla="*/ 209372 h 876898"/>
                <a:gd name="connsiteX8" fmla="*/ 44392 w 426748"/>
                <a:gd name="connsiteY8" fmla="*/ 773662 h 876898"/>
                <a:gd name="connsiteX9" fmla="*/ 37266 w 426748"/>
                <a:gd name="connsiteY9" fmla="*/ 786146 h 876898"/>
                <a:gd name="connsiteX10" fmla="*/ 28956 w 426748"/>
                <a:gd name="connsiteY10" fmla="*/ 801228 h 876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6748" h="876898">
                  <a:moveTo>
                    <a:pt x="28962" y="801239"/>
                  </a:moveTo>
                  <a:cubicBezTo>
                    <a:pt x="-21737" y="880453"/>
                    <a:pt x="5842" y="885148"/>
                    <a:pt x="23934" y="870106"/>
                  </a:cubicBezTo>
                  <a:lnTo>
                    <a:pt x="76218" y="817403"/>
                  </a:lnTo>
                  <a:cubicBezTo>
                    <a:pt x="92993" y="801987"/>
                    <a:pt x="121911" y="754856"/>
                    <a:pt x="141728" y="746218"/>
                  </a:cubicBezTo>
                  <a:lnTo>
                    <a:pt x="146030" y="730880"/>
                  </a:lnTo>
                  <a:cubicBezTo>
                    <a:pt x="262234" y="582269"/>
                    <a:pt x="402847" y="243292"/>
                    <a:pt x="426748" y="0"/>
                  </a:cubicBezTo>
                  <a:cubicBezTo>
                    <a:pt x="411648" y="7878"/>
                    <a:pt x="422881" y="-436"/>
                    <a:pt x="414962" y="9771"/>
                  </a:cubicBezTo>
                  <a:lnTo>
                    <a:pt x="332588" y="209372"/>
                  </a:lnTo>
                  <a:cubicBezTo>
                    <a:pt x="218483" y="507343"/>
                    <a:pt x="193582" y="527450"/>
                    <a:pt x="44392" y="773662"/>
                  </a:cubicBezTo>
                  <a:cubicBezTo>
                    <a:pt x="40882" y="779446"/>
                    <a:pt x="39883" y="781244"/>
                    <a:pt x="37266" y="786146"/>
                  </a:cubicBezTo>
                  <a:lnTo>
                    <a:pt x="28956" y="801228"/>
                  </a:ln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CDA95D2F-26E0-D49B-319B-794FB361BF22}"/>
                </a:ext>
              </a:extLst>
            </p:cNvPr>
            <p:cNvSpPr/>
            <p:nvPr/>
          </p:nvSpPr>
          <p:spPr>
            <a:xfrm>
              <a:off x="7814168" y="5094877"/>
              <a:ext cx="111263" cy="874130"/>
            </a:xfrm>
            <a:custGeom>
              <a:avLst/>
              <a:gdLst>
                <a:gd name="connsiteX0" fmla="*/ 37902 w 111263"/>
                <a:gd name="connsiteY0" fmla="*/ 234743 h 874130"/>
                <a:gd name="connsiteX1" fmla="*/ 35095 w 111263"/>
                <a:gd name="connsiteY1" fmla="*/ 459157 h 874130"/>
                <a:gd name="connsiteX2" fmla="*/ 23164 w 111263"/>
                <a:gd name="connsiteY2" fmla="*/ 518527 h 874130"/>
                <a:gd name="connsiteX3" fmla="*/ 19604 w 111263"/>
                <a:gd name="connsiteY3" fmla="*/ 381055 h 874130"/>
                <a:gd name="connsiteX4" fmla="*/ 18225 w 111263"/>
                <a:gd name="connsiteY4" fmla="*/ 384360 h 874130"/>
                <a:gd name="connsiteX5" fmla="*/ 200 w 111263"/>
                <a:gd name="connsiteY5" fmla="*/ 579790 h 874130"/>
                <a:gd name="connsiteX6" fmla="*/ 15742 w 111263"/>
                <a:gd name="connsiteY6" fmla="*/ 784968 h 874130"/>
                <a:gd name="connsiteX7" fmla="*/ 38985 w 111263"/>
                <a:gd name="connsiteY7" fmla="*/ 872798 h 874130"/>
                <a:gd name="connsiteX8" fmla="*/ 53617 w 111263"/>
                <a:gd name="connsiteY8" fmla="*/ 871787 h 874130"/>
                <a:gd name="connsiteX9" fmla="*/ 61039 w 111263"/>
                <a:gd name="connsiteY9" fmla="*/ 862876 h 874130"/>
                <a:gd name="connsiteX10" fmla="*/ 62088 w 111263"/>
                <a:gd name="connsiteY10" fmla="*/ 809826 h 874130"/>
                <a:gd name="connsiteX11" fmla="*/ 104166 w 111263"/>
                <a:gd name="connsiteY11" fmla="*/ 109259 h 874130"/>
                <a:gd name="connsiteX12" fmla="*/ 103563 w 111263"/>
                <a:gd name="connsiteY12" fmla="*/ 0 h 874130"/>
                <a:gd name="connsiteX13" fmla="*/ 81185 w 111263"/>
                <a:gd name="connsiteY13" fmla="*/ 50877 h 874130"/>
                <a:gd name="connsiteX14" fmla="*/ 47735 w 111263"/>
                <a:gd name="connsiteY14" fmla="*/ 202471 h 874130"/>
                <a:gd name="connsiteX15" fmla="*/ 37897 w 111263"/>
                <a:gd name="connsiteY15" fmla="*/ 234738 h 874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1263" h="874130">
                  <a:moveTo>
                    <a:pt x="37902" y="234743"/>
                  </a:moveTo>
                  <a:lnTo>
                    <a:pt x="35095" y="459157"/>
                  </a:lnTo>
                  <a:cubicBezTo>
                    <a:pt x="33332" y="491402"/>
                    <a:pt x="37160" y="512664"/>
                    <a:pt x="23164" y="518527"/>
                  </a:cubicBezTo>
                  <a:cubicBezTo>
                    <a:pt x="13354" y="504613"/>
                    <a:pt x="18571" y="405086"/>
                    <a:pt x="19604" y="381055"/>
                  </a:cubicBezTo>
                  <a:cubicBezTo>
                    <a:pt x="19035" y="382105"/>
                    <a:pt x="18426" y="382551"/>
                    <a:pt x="18225" y="384360"/>
                  </a:cubicBezTo>
                  <a:lnTo>
                    <a:pt x="200" y="579790"/>
                  </a:lnTo>
                  <a:cubicBezTo>
                    <a:pt x="-994" y="648205"/>
                    <a:pt x="3024" y="718881"/>
                    <a:pt x="15742" y="784968"/>
                  </a:cubicBezTo>
                  <a:cubicBezTo>
                    <a:pt x="21044" y="812406"/>
                    <a:pt x="26764" y="852937"/>
                    <a:pt x="38985" y="872798"/>
                  </a:cubicBezTo>
                  <a:cubicBezTo>
                    <a:pt x="48204" y="873814"/>
                    <a:pt x="45559" y="875639"/>
                    <a:pt x="53617" y="871787"/>
                  </a:cubicBezTo>
                  <a:cubicBezTo>
                    <a:pt x="62434" y="867571"/>
                    <a:pt x="57847" y="872189"/>
                    <a:pt x="61039" y="862876"/>
                  </a:cubicBezTo>
                  <a:cubicBezTo>
                    <a:pt x="57652" y="846990"/>
                    <a:pt x="58305" y="826058"/>
                    <a:pt x="62088" y="809826"/>
                  </a:cubicBezTo>
                  <a:lnTo>
                    <a:pt x="104166" y="109259"/>
                  </a:lnTo>
                  <a:cubicBezTo>
                    <a:pt x="106069" y="81056"/>
                    <a:pt x="119496" y="20034"/>
                    <a:pt x="103563" y="0"/>
                  </a:cubicBezTo>
                  <a:cubicBezTo>
                    <a:pt x="85320" y="3077"/>
                    <a:pt x="92670" y="905"/>
                    <a:pt x="81185" y="50877"/>
                  </a:cubicBezTo>
                  <a:lnTo>
                    <a:pt x="47735" y="202471"/>
                  </a:lnTo>
                  <a:cubicBezTo>
                    <a:pt x="45425" y="214743"/>
                    <a:pt x="44353" y="225145"/>
                    <a:pt x="37897" y="234738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2220A87D-BF97-E480-10E5-A2FEF99BB398}"/>
                </a:ext>
              </a:extLst>
            </p:cNvPr>
            <p:cNvSpPr/>
            <p:nvPr/>
          </p:nvSpPr>
          <p:spPr>
            <a:xfrm>
              <a:off x="7187529" y="4784706"/>
              <a:ext cx="86733" cy="656507"/>
            </a:xfrm>
            <a:custGeom>
              <a:avLst/>
              <a:gdLst>
                <a:gd name="connsiteX0" fmla="*/ 23862 w 86733"/>
                <a:gd name="connsiteY0" fmla="*/ 608221 h 656507"/>
                <a:gd name="connsiteX1" fmla="*/ 30575 w 86733"/>
                <a:gd name="connsiteY1" fmla="*/ 653129 h 656507"/>
                <a:gd name="connsiteX2" fmla="*/ 38438 w 86733"/>
                <a:gd name="connsiteY2" fmla="*/ 656508 h 656507"/>
                <a:gd name="connsiteX3" fmla="*/ 62820 w 86733"/>
                <a:gd name="connsiteY3" fmla="*/ 592068 h 656507"/>
                <a:gd name="connsiteX4" fmla="*/ 84422 w 86733"/>
                <a:gd name="connsiteY4" fmla="*/ 73033 h 656507"/>
                <a:gd name="connsiteX5" fmla="*/ 62909 w 86733"/>
                <a:gd name="connsiteY5" fmla="*/ 0 h 656507"/>
                <a:gd name="connsiteX6" fmla="*/ 641 w 86733"/>
                <a:gd name="connsiteY6" fmla="*/ 282678 h 656507"/>
                <a:gd name="connsiteX7" fmla="*/ 23862 w 86733"/>
                <a:gd name="connsiteY7" fmla="*/ 608215 h 656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733" h="656507">
                  <a:moveTo>
                    <a:pt x="23862" y="608221"/>
                  </a:moveTo>
                  <a:cubicBezTo>
                    <a:pt x="34286" y="625268"/>
                    <a:pt x="22897" y="630868"/>
                    <a:pt x="30575" y="653129"/>
                  </a:cubicBezTo>
                  <a:lnTo>
                    <a:pt x="38438" y="656508"/>
                  </a:lnTo>
                  <a:cubicBezTo>
                    <a:pt x="61447" y="655034"/>
                    <a:pt x="57306" y="639427"/>
                    <a:pt x="62820" y="592068"/>
                  </a:cubicBezTo>
                  <a:cubicBezTo>
                    <a:pt x="75253" y="485322"/>
                    <a:pt x="93144" y="170505"/>
                    <a:pt x="84422" y="73033"/>
                  </a:cubicBezTo>
                  <a:cubicBezTo>
                    <a:pt x="82424" y="50727"/>
                    <a:pt x="82720" y="10257"/>
                    <a:pt x="62909" y="0"/>
                  </a:cubicBezTo>
                  <a:cubicBezTo>
                    <a:pt x="24130" y="18604"/>
                    <a:pt x="1886" y="249970"/>
                    <a:pt x="641" y="282678"/>
                  </a:cubicBezTo>
                  <a:cubicBezTo>
                    <a:pt x="-2473" y="364706"/>
                    <a:pt x="5831" y="530258"/>
                    <a:pt x="23862" y="608215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606F8E9D-74C7-2AC0-1D5C-7A215BF8BA71}"/>
                </a:ext>
              </a:extLst>
            </p:cNvPr>
            <p:cNvSpPr/>
            <p:nvPr/>
          </p:nvSpPr>
          <p:spPr>
            <a:xfrm>
              <a:off x="9151443" y="4992291"/>
              <a:ext cx="450675" cy="1096686"/>
            </a:xfrm>
            <a:custGeom>
              <a:avLst/>
              <a:gdLst>
                <a:gd name="connsiteX0" fmla="*/ 352964 w 450675"/>
                <a:gd name="connsiteY0" fmla="*/ 269786 h 1096686"/>
                <a:gd name="connsiteX1" fmla="*/ 168850 w 450675"/>
                <a:gd name="connsiteY1" fmla="*/ 787995 h 1096686"/>
                <a:gd name="connsiteX2" fmla="*/ 167439 w 450675"/>
                <a:gd name="connsiteY2" fmla="*/ 784851 h 1096686"/>
                <a:gd name="connsiteX3" fmla="*/ 166239 w 450675"/>
                <a:gd name="connsiteY3" fmla="*/ 781669 h 1096686"/>
                <a:gd name="connsiteX4" fmla="*/ 174576 w 450675"/>
                <a:gd name="connsiteY4" fmla="*/ 726738 h 1096686"/>
                <a:gd name="connsiteX5" fmla="*/ 134865 w 450675"/>
                <a:gd name="connsiteY5" fmla="*/ 817090 h 1096686"/>
                <a:gd name="connsiteX6" fmla="*/ 90740 w 450675"/>
                <a:gd name="connsiteY6" fmla="*/ 909426 h 1096686"/>
                <a:gd name="connsiteX7" fmla="*/ 0 w 450675"/>
                <a:gd name="connsiteY7" fmla="*/ 1092666 h 1096686"/>
                <a:gd name="connsiteX8" fmla="*/ 20480 w 450675"/>
                <a:gd name="connsiteY8" fmla="*/ 1096687 h 1096686"/>
                <a:gd name="connsiteX9" fmla="*/ 44996 w 450675"/>
                <a:gd name="connsiteY9" fmla="*/ 1056468 h 1096686"/>
                <a:gd name="connsiteX10" fmla="*/ 103257 w 450675"/>
                <a:gd name="connsiteY10" fmla="*/ 958276 h 1096686"/>
                <a:gd name="connsiteX11" fmla="*/ 385710 w 450675"/>
                <a:gd name="connsiteY11" fmla="*/ 303806 h 1096686"/>
                <a:gd name="connsiteX12" fmla="*/ 418446 w 450675"/>
                <a:gd name="connsiteY12" fmla="*/ 184698 h 1096686"/>
                <a:gd name="connsiteX13" fmla="*/ 449903 w 450675"/>
                <a:gd name="connsiteY13" fmla="*/ 0 h 1096686"/>
                <a:gd name="connsiteX14" fmla="*/ 352969 w 450675"/>
                <a:gd name="connsiteY14" fmla="*/ 269786 h 1096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0675" h="1096686">
                  <a:moveTo>
                    <a:pt x="352964" y="269786"/>
                  </a:moveTo>
                  <a:cubicBezTo>
                    <a:pt x="346278" y="323890"/>
                    <a:pt x="215214" y="821434"/>
                    <a:pt x="168850" y="787995"/>
                  </a:cubicBezTo>
                  <a:cubicBezTo>
                    <a:pt x="168209" y="787040"/>
                    <a:pt x="167572" y="784276"/>
                    <a:pt x="167439" y="784851"/>
                  </a:cubicBezTo>
                  <a:cubicBezTo>
                    <a:pt x="167305" y="785415"/>
                    <a:pt x="166373" y="782461"/>
                    <a:pt x="166239" y="781669"/>
                  </a:cubicBezTo>
                  <a:cubicBezTo>
                    <a:pt x="162399" y="759848"/>
                    <a:pt x="176206" y="751439"/>
                    <a:pt x="174576" y="726738"/>
                  </a:cubicBezTo>
                  <a:cubicBezTo>
                    <a:pt x="170742" y="742829"/>
                    <a:pt x="143615" y="798922"/>
                    <a:pt x="134865" y="817090"/>
                  </a:cubicBezTo>
                  <a:cubicBezTo>
                    <a:pt x="119479" y="849028"/>
                    <a:pt x="105807" y="877778"/>
                    <a:pt x="90740" y="909426"/>
                  </a:cubicBezTo>
                  <a:lnTo>
                    <a:pt x="0" y="1092666"/>
                  </a:lnTo>
                  <a:cubicBezTo>
                    <a:pt x="9085" y="1096804"/>
                    <a:pt x="6920" y="1096385"/>
                    <a:pt x="20480" y="1096687"/>
                  </a:cubicBezTo>
                  <a:cubicBezTo>
                    <a:pt x="23991" y="1083532"/>
                    <a:pt x="37150" y="1067172"/>
                    <a:pt x="44996" y="1056468"/>
                  </a:cubicBezTo>
                  <a:cubicBezTo>
                    <a:pt x="60521" y="1024664"/>
                    <a:pt x="85086" y="990225"/>
                    <a:pt x="103257" y="958276"/>
                  </a:cubicBezTo>
                  <a:cubicBezTo>
                    <a:pt x="225856" y="742734"/>
                    <a:pt x="315312" y="543994"/>
                    <a:pt x="385710" y="303806"/>
                  </a:cubicBezTo>
                  <a:cubicBezTo>
                    <a:pt x="397089" y="265006"/>
                    <a:pt x="406302" y="221885"/>
                    <a:pt x="418446" y="184698"/>
                  </a:cubicBezTo>
                  <a:cubicBezTo>
                    <a:pt x="425187" y="147054"/>
                    <a:pt x="455902" y="30877"/>
                    <a:pt x="449903" y="0"/>
                  </a:cubicBezTo>
                  <a:cubicBezTo>
                    <a:pt x="428731" y="23066"/>
                    <a:pt x="372083" y="249266"/>
                    <a:pt x="352969" y="269786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E0618D4A-9990-0C9C-4E3D-412067D9046B}"/>
                </a:ext>
              </a:extLst>
            </p:cNvPr>
            <p:cNvSpPr/>
            <p:nvPr/>
          </p:nvSpPr>
          <p:spPr>
            <a:xfrm>
              <a:off x="8952200" y="5192321"/>
              <a:ext cx="158256" cy="711649"/>
            </a:xfrm>
            <a:custGeom>
              <a:avLst/>
              <a:gdLst>
                <a:gd name="connsiteX0" fmla="*/ 30198 w 158256"/>
                <a:gd name="connsiteY0" fmla="*/ 559008 h 711649"/>
                <a:gd name="connsiteX1" fmla="*/ 269 w 158256"/>
                <a:gd name="connsiteY1" fmla="*/ 710004 h 711649"/>
                <a:gd name="connsiteX2" fmla="*/ 13211 w 158256"/>
                <a:gd name="connsiteY2" fmla="*/ 710249 h 711649"/>
                <a:gd name="connsiteX3" fmla="*/ 25086 w 158256"/>
                <a:gd name="connsiteY3" fmla="*/ 706480 h 711649"/>
                <a:gd name="connsiteX4" fmla="*/ 41577 w 158256"/>
                <a:gd name="connsiteY4" fmla="*/ 684163 h 711649"/>
                <a:gd name="connsiteX5" fmla="*/ 95713 w 158256"/>
                <a:gd name="connsiteY5" fmla="*/ 523547 h 711649"/>
                <a:gd name="connsiteX6" fmla="*/ 116445 w 158256"/>
                <a:gd name="connsiteY6" fmla="*/ 408319 h 711649"/>
                <a:gd name="connsiteX7" fmla="*/ 156631 w 158256"/>
                <a:gd name="connsiteY7" fmla="*/ 0 h 711649"/>
                <a:gd name="connsiteX8" fmla="*/ 143349 w 158256"/>
                <a:gd name="connsiteY8" fmla="*/ 27851 h 711649"/>
                <a:gd name="connsiteX9" fmla="*/ 90233 w 158256"/>
                <a:gd name="connsiteY9" fmla="*/ 276173 h 711649"/>
                <a:gd name="connsiteX10" fmla="*/ 30198 w 158256"/>
                <a:gd name="connsiteY10" fmla="*/ 559013 h 711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8256" h="711649">
                  <a:moveTo>
                    <a:pt x="30198" y="559008"/>
                  </a:moveTo>
                  <a:cubicBezTo>
                    <a:pt x="26587" y="594223"/>
                    <a:pt x="-3124" y="685861"/>
                    <a:pt x="269" y="710004"/>
                  </a:cubicBezTo>
                  <a:cubicBezTo>
                    <a:pt x="10973" y="712460"/>
                    <a:pt x="3422" y="711846"/>
                    <a:pt x="13211" y="710249"/>
                  </a:cubicBezTo>
                  <a:lnTo>
                    <a:pt x="25086" y="706480"/>
                  </a:lnTo>
                  <a:cubicBezTo>
                    <a:pt x="29729" y="704219"/>
                    <a:pt x="33686" y="708647"/>
                    <a:pt x="41577" y="684163"/>
                  </a:cubicBezTo>
                  <a:lnTo>
                    <a:pt x="95713" y="523547"/>
                  </a:lnTo>
                  <a:cubicBezTo>
                    <a:pt x="87577" y="509030"/>
                    <a:pt x="113203" y="425232"/>
                    <a:pt x="116445" y="408319"/>
                  </a:cubicBezTo>
                  <a:cubicBezTo>
                    <a:pt x="136836" y="301947"/>
                    <a:pt x="165392" y="99409"/>
                    <a:pt x="156631" y="0"/>
                  </a:cubicBezTo>
                  <a:cubicBezTo>
                    <a:pt x="148650" y="4484"/>
                    <a:pt x="150001" y="-2367"/>
                    <a:pt x="143349" y="27851"/>
                  </a:cubicBezTo>
                  <a:lnTo>
                    <a:pt x="90233" y="276173"/>
                  </a:lnTo>
                  <a:cubicBezTo>
                    <a:pt x="72761" y="362886"/>
                    <a:pt x="54624" y="479833"/>
                    <a:pt x="30198" y="559013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66C4E724-AF9B-CBB2-B7D4-F4C997F24A1A}"/>
                </a:ext>
              </a:extLst>
            </p:cNvPr>
            <p:cNvSpPr/>
            <p:nvPr/>
          </p:nvSpPr>
          <p:spPr>
            <a:xfrm>
              <a:off x="7693927" y="5445217"/>
              <a:ext cx="93922" cy="578590"/>
            </a:xfrm>
            <a:custGeom>
              <a:avLst/>
              <a:gdLst>
                <a:gd name="connsiteX0" fmla="*/ 21688 w 93922"/>
                <a:gd name="connsiteY0" fmla="*/ 383980 h 578590"/>
                <a:gd name="connsiteX1" fmla="*/ 93922 w 93922"/>
                <a:gd name="connsiteY1" fmla="*/ 578528 h 578590"/>
                <a:gd name="connsiteX2" fmla="*/ 88018 w 93922"/>
                <a:gd name="connsiteY2" fmla="*/ 415829 h 578590"/>
                <a:gd name="connsiteX3" fmla="*/ 34043 w 93922"/>
                <a:gd name="connsiteY3" fmla="*/ 18063 h 578590"/>
                <a:gd name="connsiteX4" fmla="*/ 29099 w 93922"/>
                <a:gd name="connsiteY4" fmla="*/ 0 h 578590"/>
                <a:gd name="connsiteX5" fmla="*/ 13830 w 93922"/>
                <a:gd name="connsiteY5" fmla="*/ 11798 h 578590"/>
                <a:gd name="connsiteX6" fmla="*/ 7418 w 93922"/>
                <a:gd name="connsiteY6" fmla="*/ 33524 h 578590"/>
                <a:gd name="connsiteX7" fmla="*/ 5431 w 93922"/>
                <a:gd name="connsiteY7" fmla="*/ 186306 h 578590"/>
                <a:gd name="connsiteX8" fmla="*/ 21682 w 93922"/>
                <a:gd name="connsiteY8" fmla="*/ 383980 h 578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922" h="578590">
                  <a:moveTo>
                    <a:pt x="21688" y="383980"/>
                  </a:moveTo>
                  <a:cubicBezTo>
                    <a:pt x="29718" y="427476"/>
                    <a:pt x="48630" y="582157"/>
                    <a:pt x="93922" y="578528"/>
                  </a:cubicBezTo>
                  <a:cubicBezTo>
                    <a:pt x="85406" y="525439"/>
                    <a:pt x="79809" y="469905"/>
                    <a:pt x="88018" y="415829"/>
                  </a:cubicBezTo>
                  <a:cubicBezTo>
                    <a:pt x="79039" y="293304"/>
                    <a:pt x="69915" y="136752"/>
                    <a:pt x="34043" y="18063"/>
                  </a:cubicBezTo>
                  <a:cubicBezTo>
                    <a:pt x="30410" y="6052"/>
                    <a:pt x="36085" y="13372"/>
                    <a:pt x="29099" y="0"/>
                  </a:cubicBezTo>
                  <a:cubicBezTo>
                    <a:pt x="15197" y="4467"/>
                    <a:pt x="23418" y="-5204"/>
                    <a:pt x="13830" y="11798"/>
                  </a:cubicBezTo>
                  <a:cubicBezTo>
                    <a:pt x="12480" y="14193"/>
                    <a:pt x="8361" y="29649"/>
                    <a:pt x="7418" y="33524"/>
                  </a:cubicBezTo>
                  <a:cubicBezTo>
                    <a:pt x="-4630" y="83111"/>
                    <a:pt x="487" y="136255"/>
                    <a:pt x="5431" y="186306"/>
                  </a:cubicBezTo>
                  <a:cubicBezTo>
                    <a:pt x="11871" y="251388"/>
                    <a:pt x="20248" y="318178"/>
                    <a:pt x="21682" y="383980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B212D622-06F6-37E4-0DD0-6B7C9853291F}"/>
                </a:ext>
              </a:extLst>
            </p:cNvPr>
            <p:cNvSpPr/>
            <p:nvPr/>
          </p:nvSpPr>
          <p:spPr>
            <a:xfrm>
              <a:off x="6902608" y="4667937"/>
              <a:ext cx="57463" cy="777180"/>
            </a:xfrm>
            <a:custGeom>
              <a:avLst/>
              <a:gdLst>
                <a:gd name="connsiteX0" fmla="*/ 0 w 57463"/>
                <a:gd name="connsiteY0" fmla="*/ 311640 h 777180"/>
                <a:gd name="connsiteX1" fmla="*/ 8533 w 57463"/>
                <a:gd name="connsiteY1" fmla="*/ 560705 h 777180"/>
                <a:gd name="connsiteX2" fmla="*/ 27585 w 57463"/>
                <a:gd name="connsiteY2" fmla="*/ 735766 h 777180"/>
                <a:gd name="connsiteX3" fmla="*/ 50359 w 57463"/>
                <a:gd name="connsiteY3" fmla="*/ 777151 h 777180"/>
                <a:gd name="connsiteX4" fmla="*/ 49237 w 57463"/>
                <a:gd name="connsiteY4" fmla="*/ 423283 h 777180"/>
                <a:gd name="connsiteX5" fmla="*/ 54578 w 57463"/>
                <a:gd name="connsiteY5" fmla="*/ 403506 h 777180"/>
                <a:gd name="connsiteX6" fmla="*/ 52094 w 57463"/>
                <a:gd name="connsiteY6" fmla="*/ 144669 h 777180"/>
                <a:gd name="connsiteX7" fmla="*/ 53925 w 57463"/>
                <a:gd name="connsiteY7" fmla="*/ 47963 h 777180"/>
                <a:gd name="connsiteX8" fmla="*/ 54377 w 57463"/>
                <a:gd name="connsiteY8" fmla="*/ 0 h 777180"/>
                <a:gd name="connsiteX9" fmla="*/ 20882 w 57463"/>
                <a:gd name="connsiteY9" fmla="*/ 145373 h 777180"/>
                <a:gd name="connsiteX10" fmla="*/ 0 w 57463"/>
                <a:gd name="connsiteY10" fmla="*/ 311629 h 777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463" h="777180">
                  <a:moveTo>
                    <a:pt x="0" y="311640"/>
                  </a:moveTo>
                  <a:cubicBezTo>
                    <a:pt x="5581" y="327927"/>
                    <a:pt x="5447" y="520074"/>
                    <a:pt x="8533" y="560705"/>
                  </a:cubicBezTo>
                  <a:lnTo>
                    <a:pt x="27585" y="735766"/>
                  </a:lnTo>
                  <a:cubicBezTo>
                    <a:pt x="30877" y="759468"/>
                    <a:pt x="26636" y="778022"/>
                    <a:pt x="50359" y="777151"/>
                  </a:cubicBezTo>
                  <a:cubicBezTo>
                    <a:pt x="65437" y="750808"/>
                    <a:pt x="46849" y="487097"/>
                    <a:pt x="49237" y="423283"/>
                  </a:cubicBezTo>
                  <a:cubicBezTo>
                    <a:pt x="49918" y="404958"/>
                    <a:pt x="51296" y="407481"/>
                    <a:pt x="54578" y="403506"/>
                  </a:cubicBezTo>
                  <a:cubicBezTo>
                    <a:pt x="46134" y="385136"/>
                    <a:pt x="42440" y="159014"/>
                    <a:pt x="52094" y="144669"/>
                  </a:cubicBezTo>
                  <a:cubicBezTo>
                    <a:pt x="47373" y="113296"/>
                    <a:pt x="53177" y="79878"/>
                    <a:pt x="53925" y="47963"/>
                  </a:cubicBezTo>
                  <a:cubicBezTo>
                    <a:pt x="55426" y="34221"/>
                    <a:pt x="60811" y="11273"/>
                    <a:pt x="54377" y="0"/>
                  </a:cubicBezTo>
                  <a:cubicBezTo>
                    <a:pt x="40677" y="13931"/>
                    <a:pt x="25118" y="117997"/>
                    <a:pt x="20882" y="145373"/>
                  </a:cubicBezTo>
                  <a:cubicBezTo>
                    <a:pt x="16608" y="172984"/>
                    <a:pt x="6898" y="302215"/>
                    <a:pt x="0" y="311629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D9569742-53FE-66AD-D19A-41D8839C07D8}"/>
                </a:ext>
              </a:extLst>
            </p:cNvPr>
            <p:cNvSpPr/>
            <p:nvPr/>
          </p:nvSpPr>
          <p:spPr>
            <a:xfrm>
              <a:off x="7881575" y="5708409"/>
              <a:ext cx="95385" cy="551717"/>
            </a:xfrm>
            <a:custGeom>
              <a:avLst/>
              <a:gdLst>
                <a:gd name="connsiteX0" fmla="*/ 0 w 95385"/>
                <a:gd name="connsiteY0" fmla="*/ 192721 h 551717"/>
                <a:gd name="connsiteX1" fmla="*/ 1925 w 95385"/>
                <a:gd name="connsiteY1" fmla="*/ 195413 h 551717"/>
                <a:gd name="connsiteX2" fmla="*/ 3633 w 95385"/>
                <a:gd name="connsiteY2" fmla="*/ 198143 h 551717"/>
                <a:gd name="connsiteX3" fmla="*/ 5000 w 95385"/>
                <a:gd name="connsiteY3" fmla="*/ 200902 h 551717"/>
                <a:gd name="connsiteX4" fmla="*/ 6490 w 95385"/>
                <a:gd name="connsiteY4" fmla="*/ 212822 h 551717"/>
                <a:gd name="connsiteX5" fmla="*/ 4637 w 95385"/>
                <a:gd name="connsiteY5" fmla="*/ 239679 h 551717"/>
                <a:gd name="connsiteX6" fmla="*/ 18756 w 95385"/>
                <a:gd name="connsiteY6" fmla="*/ 398341 h 551717"/>
                <a:gd name="connsiteX7" fmla="*/ 62441 w 95385"/>
                <a:gd name="connsiteY7" fmla="*/ 527377 h 551717"/>
                <a:gd name="connsiteX8" fmla="*/ 94066 w 95385"/>
                <a:gd name="connsiteY8" fmla="*/ 550822 h 551717"/>
                <a:gd name="connsiteX9" fmla="*/ 80488 w 95385"/>
                <a:gd name="connsiteY9" fmla="*/ 383282 h 551717"/>
                <a:gd name="connsiteX10" fmla="*/ 69299 w 95385"/>
                <a:gd name="connsiteY10" fmla="*/ 299998 h 551717"/>
                <a:gd name="connsiteX11" fmla="*/ 61910 w 95385"/>
                <a:gd name="connsiteY11" fmla="*/ 211544 h 551717"/>
                <a:gd name="connsiteX12" fmla="*/ 66001 w 95385"/>
                <a:gd name="connsiteY12" fmla="*/ 95920 h 551717"/>
                <a:gd name="connsiteX13" fmla="*/ 75789 w 95385"/>
                <a:gd name="connsiteY13" fmla="*/ 0 h 551717"/>
                <a:gd name="connsiteX14" fmla="*/ 16050 w 95385"/>
                <a:gd name="connsiteY14" fmla="*/ 139410 h 551717"/>
                <a:gd name="connsiteX15" fmla="*/ 0 w 95385"/>
                <a:gd name="connsiteY15" fmla="*/ 192727 h 551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5385" h="551717">
                  <a:moveTo>
                    <a:pt x="0" y="192721"/>
                  </a:moveTo>
                  <a:cubicBezTo>
                    <a:pt x="709" y="193565"/>
                    <a:pt x="1697" y="193844"/>
                    <a:pt x="1925" y="195413"/>
                  </a:cubicBezTo>
                  <a:cubicBezTo>
                    <a:pt x="2143" y="196943"/>
                    <a:pt x="3365" y="197501"/>
                    <a:pt x="3633" y="198143"/>
                  </a:cubicBezTo>
                  <a:cubicBezTo>
                    <a:pt x="3884" y="198752"/>
                    <a:pt x="4738" y="200131"/>
                    <a:pt x="5000" y="200902"/>
                  </a:cubicBezTo>
                  <a:cubicBezTo>
                    <a:pt x="7076" y="207071"/>
                    <a:pt x="6602" y="206552"/>
                    <a:pt x="6490" y="212822"/>
                  </a:cubicBezTo>
                  <a:cubicBezTo>
                    <a:pt x="6356" y="220623"/>
                    <a:pt x="4944" y="231148"/>
                    <a:pt x="4637" y="239679"/>
                  </a:cubicBezTo>
                  <a:cubicBezTo>
                    <a:pt x="2762" y="291450"/>
                    <a:pt x="7874" y="348017"/>
                    <a:pt x="18756" y="398341"/>
                  </a:cubicBezTo>
                  <a:cubicBezTo>
                    <a:pt x="28539" y="443557"/>
                    <a:pt x="42250" y="486924"/>
                    <a:pt x="62441" y="527377"/>
                  </a:cubicBezTo>
                  <a:cubicBezTo>
                    <a:pt x="71621" y="545763"/>
                    <a:pt x="73133" y="554709"/>
                    <a:pt x="94066" y="550822"/>
                  </a:cubicBezTo>
                  <a:cubicBezTo>
                    <a:pt x="102420" y="515210"/>
                    <a:pt x="67887" y="404628"/>
                    <a:pt x="80488" y="383282"/>
                  </a:cubicBezTo>
                  <a:lnTo>
                    <a:pt x="69299" y="299998"/>
                  </a:lnTo>
                  <a:cubicBezTo>
                    <a:pt x="58506" y="280673"/>
                    <a:pt x="62039" y="237083"/>
                    <a:pt x="61910" y="211544"/>
                  </a:cubicBezTo>
                  <a:cubicBezTo>
                    <a:pt x="60281" y="173643"/>
                    <a:pt x="62268" y="133424"/>
                    <a:pt x="66001" y="95920"/>
                  </a:cubicBezTo>
                  <a:cubicBezTo>
                    <a:pt x="68456" y="71285"/>
                    <a:pt x="85918" y="15947"/>
                    <a:pt x="75789" y="0"/>
                  </a:cubicBezTo>
                  <a:cubicBezTo>
                    <a:pt x="49399" y="12613"/>
                    <a:pt x="23550" y="104373"/>
                    <a:pt x="16050" y="139410"/>
                  </a:cubicBezTo>
                  <a:cubicBezTo>
                    <a:pt x="7813" y="177897"/>
                    <a:pt x="14308" y="185340"/>
                    <a:pt x="0" y="192727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F25E6299-7EF3-4045-24D4-448159FB0BD2}"/>
                </a:ext>
              </a:extLst>
            </p:cNvPr>
            <p:cNvSpPr/>
            <p:nvPr/>
          </p:nvSpPr>
          <p:spPr>
            <a:xfrm>
              <a:off x="7337773" y="2578279"/>
              <a:ext cx="313196" cy="723264"/>
            </a:xfrm>
            <a:custGeom>
              <a:avLst/>
              <a:gdLst>
                <a:gd name="connsiteX0" fmla="*/ 289491 w 313196"/>
                <a:gd name="connsiteY0" fmla="*/ 34998 h 723264"/>
                <a:gd name="connsiteX1" fmla="*/ 246353 w 313196"/>
                <a:gd name="connsiteY1" fmla="*/ 114463 h 723264"/>
                <a:gd name="connsiteX2" fmla="*/ 214611 w 313196"/>
                <a:gd name="connsiteY2" fmla="*/ 180818 h 723264"/>
                <a:gd name="connsiteX3" fmla="*/ 21971 w 313196"/>
                <a:gd name="connsiteY3" fmla="*/ 651220 h 723264"/>
                <a:gd name="connsiteX4" fmla="*/ 0 w 313196"/>
                <a:gd name="connsiteY4" fmla="*/ 723265 h 723264"/>
                <a:gd name="connsiteX5" fmla="*/ 53439 w 313196"/>
                <a:gd name="connsiteY5" fmla="*/ 638964 h 723264"/>
                <a:gd name="connsiteX6" fmla="*/ 69751 w 313196"/>
                <a:gd name="connsiteY6" fmla="*/ 602146 h 723264"/>
                <a:gd name="connsiteX7" fmla="*/ 128698 w 313196"/>
                <a:gd name="connsiteY7" fmla="*/ 481173 h 723264"/>
                <a:gd name="connsiteX8" fmla="*/ 133308 w 313196"/>
                <a:gd name="connsiteY8" fmla="*/ 473513 h 723264"/>
                <a:gd name="connsiteX9" fmla="*/ 139949 w 313196"/>
                <a:gd name="connsiteY9" fmla="*/ 466773 h 723264"/>
                <a:gd name="connsiteX10" fmla="*/ 184007 w 313196"/>
                <a:gd name="connsiteY10" fmla="*/ 359396 h 723264"/>
                <a:gd name="connsiteX11" fmla="*/ 228205 w 313196"/>
                <a:gd name="connsiteY11" fmla="*/ 250852 h 723264"/>
                <a:gd name="connsiteX12" fmla="*/ 306718 w 313196"/>
                <a:gd name="connsiteY12" fmla="*/ 28135 h 723264"/>
                <a:gd name="connsiteX13" fmla="*/ 313197 w 313196"/>
                <a:gd name="connsiteY13" fmla="*/ 0 h 723264"/>
                <a:gd name="connsiteX14" fmla="*/ 289485 w 313196"/>
                <a:gd name="connsiteY14" fmla="*/ 35009 h 723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3196" h="723264">
                  <a:moveTo>
                    <a:pt x="289491" y="34998"/>
                  </a:moveTo>
                  <a:lnTo>
                    <a:pt x="246353" y="114463"/>
                  </a:lnTo>
                  <a:cubicBezTo>
                    <a:pt x="237804" y="138064"/>
                    <a:pt x="225783" y="157249"/>
                    <a:pt x="214611" y="180818"/>
                  </a:cubicBezTo>
                  <a:cubicBezTo>
                    <a:pt x="139943" y="338285"/>
                    <a:pt x="77118" y="481313"/>
                    <a:pt x="21971" y="651220"/>
                  </a:cubicBezTo>
                  <a:lnTo>
                    <a:pt x="0" y="723265"/>
                  </a:lnTo>
                  <a:lnTo>
                    <a:pt x="53439" y="638964"/>
                  </a:lnTo>
                  <a:lnTo>
                    <a:pt x="69751" y="602146"/>
                  </a:lnTo>
                  <a:cubicBezTo>
                    <a:pt x="97715" y="557327"/>
                    <a:pt x="110009" y="516115"/>
                    <a:pt x="128698" y="481173"/>
                  </a:cubicBezTo>
                  <a:cubicBezTo>
                    <a:pt x="130401" y="478002"/>
                    <a:pt x="131282" y="476282"/>
                    <a:pt x="133308" y="473513"/>
                  </a:cubicBezTo>
                  <a:cubicBezTo>
                    <a:pt x="137477" y="467801"/>
                    <a:pt x="135334" y="470760"/>
                    <a:pt x="139949" y="466773"/>
                  </a:cubicBezTo>
                  <a:cubicBezTo>
                    <a:pt x="142382" y="446438"/>
                    <a:pt x="174152" y="383623"/>
                    <a:pt x="184007" y="359396"/>
                  </a:cubicBezTo>
                  <a:cubicBezTo>
                    <a:pt x="199131" y="322221"/>
                    <a:pt x="213456" y="288167"/>
                    <a:pt x="228205" y="250852"/>
                  </a:cubicBezTo>
                  <a:cubicBezTo>
                    <a:pt x="256995" y="178015"/>
                    <a:pt x="283218" y="106059"/>
                    <a:pt x="306718" y="28135"/>
                  </a:cubicBezTo>
                  <a:lnTo>
                    <a:pt x="313197" y="0"/>
                  </a:lnTo>
                  <a:cubicBezTo>
                    <a:pt x="309084" y="10681"/>
                    <a:pt x="298347" y="27058"/>
                    <a:pt x="289485" y="35009"/>
                  </a:cubicBezTo>
                  <a:close/>
                </a:path>
              </a:pathLst>
            </a:custGeom>
            <a:solidFill>
              <a:srgbClr val="FFFFF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C7DE2DF1-4B1E-C5BB-E428-F7125BB56CFE}"/>
                </a:ext>
              </a:extLst>
            </p:cNvPr>
            <p:cNvSpPr/>
            <p:nvPr/>
          </p:nvSpPr>
          <p:spPr>
            <a:xfrm>
              <a:off x="8310941" y="5646444"/>
              <a:ext cx="144240" cy="462958"/>
            </a:xfrm>
            <a:custGeom>
              <a:avLst/>
              <a:gdLst>
                <a:gd name="connsiteX0" fmla="*/ 11 w 144240"/>
                <a:gd name="connsiteY0" fmla="*/ 327010 h 462958"/>
                <a:gd name="connsiteX1" fmla="*/ 167 w 144240"/>
                <a:gd name="connsiteY1" fmla="*/ 330975 h 462958"/>
                <a:gd name="connsiteX2" fmla="*/ 42116 w 144240"/>
                <a:gd name="connsiteY2" fmla="*/ 328132 h 462958"/>
                <a:gd name="connsiteX3" fmla="*/ 39432 w 144240"/>
                <a:gd name="connsiteY3" fmla="*/ 462958 h 462958"/>
                <a:gd name="connsiteX4" fmla="*/ 83094 w 144240"/>
                <a:gd name="connsiteY4" fmla="*/ 404298 h 462958"/>
                <a:gd name="connsiteX5" fmla="*/ 106722 w 144240"/>
                <a:gd name="connsiteY5" fmla="*/ 325894 h 462958"/>
                <a:gd name="connsiteX6" fmla="*/ 125869 w 144240"/>
                <a:gd name="connsiteY6" fmla="*/ 318037 h 462958"/>
                <a:gd name="connsiteX7" fmla="*/ 108904 w 144240"/>
                <a:gd name="connsiteY7" fmla="*/ 319958 h 462958"/>
                <a:gd name="connsiteX8" fmla="*/ 132532 w 144240"/>
                <a:gd name="connsiteY8" fmla="*/ 144791 h 462958"/>
                <a:gd name="connsiteX9" fmla="*/ 142125 w 144240"/>
                <a:gd name="connsiteY9" fmla="*/ 52998 h 462958"/>
                <a:gd name="connsiteX10" fmla="*/ 104194 w 144240"/>
                <a:gd name="connsiteY10" fmla="*/ 674 h 462958"/>
                <a:gd name="connsiteX11" fmla="*/ 71258 w 144240"/>
                <a:gd name="connsiteY11" fmla="*/ 159493 h 462958"/>
                <a:gd name="connsiteX12" fmla="*/ 43651 w 144240"/>
                <a:gd name="connsiteY12" fmla="*/ 324615 h 462958"/>
                <a:gd name="connsiteX13" fmla="*/ 0 w 144240"/>
                <a:gd name="connsiteY13" fmla="*/ 327005 h 462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4240" h="462958">
                  <a:moveTo>
                    <a:pt x="11" y="327010"/>
                  </a:moveTo>
                  <a:lnTo>
                    <a:pt x="167" y="330975"/>
                  </a:lnTo>
                  <a:lnTo>
                    <a:pt x="42116" y="328132"/>
                  </a:lnTo>
                  <a:cubicBezTo>
                    <a:pt x="37730" y="370545"/>
                    <a:pt x="24783" y="425001"/>
                    <a:pt x="39432" y="462958"/>
                  </a:cubicBezTo>
                  <a:cubicBezTo>
                    <a:pt x="62307" y="463042"/>
                    <a:pt x="67938" y="443014"/>
                    <a:pt x="83094" y="404298"/>
                  </a:cubicBezTo>
                  <a:cubicBezTo>
                    <a:pt x="92810" y="379473"/>
                    <a:pt x="100048" y="353789"/>
                    <a:pt x="106722" y="325894"/>
                  </a:cubicBezTo>
                  <a:lnTo>
                    <a:pt x="125869" y="318037"/>
                  </a:lnTo>
                  <a:lnTo>
                    <a:pt x="108904" y="319958"/>
                  </a:lnTo>
                  <a:cubicBezTo>
                    <a:pt x="115244" y="262855"/>
                    <a:pt x="126684" y="205121"/>
                    <a:pt x="132532" y="144791"/>
                  </a:cubicBezTo>
                  <a:cubicBezTo>
                    <a:pt x="135490" y="114288"/>
                    <a:pt x="138280" y="83266"/>
                    <a:pt x="142125" y="52998"/>
                  </a:cubicBezTo>
                  <a:cubicBezTo>
                    <a:pt x="146751" y="16638"/>
                    <a:pt x="147494" y="-4083"/>
                    <a:pt x="104194" y="674"/>
                  </a:cubicBezTo>
                  <a:cubicBezTo>
                    <a:pt x="79930" y="28441"/>
                    <a:pt x="77798" y="115550"/>
                    <a:pt x="71258" y="159493"/>
                  </a:cubicBezTo>
                  <a:cubicBezTo>
                    <a:pt x="62960" y="215306"/>
                    <a:pt x="54248" y="268478"/>
                    <a:pt x="43651" y="324615"/>
                  </a:cubicBezTo>
                  <a:lnTo>
                    <a:pt x="0" y="327005"/>
                  </a:ln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A56E683F-3445-C09A-B7CF-C3443CAF7C4F}"/>
                </a:ext>
              </a:extLst>
            </p:cNvPr>
            <p:cNvSpPr/>
            <p:nvPr/>
          </p:nvSpPr>
          <p:spPr>
            <a:xfrm>
              <a:off x="9317001" y="5243879"/>
              <a:ext cx="187400" cy="538012"/>
            </a:xfrm>
            <a:custGeom>
              <a:avLst/>
              <a:gdLst>
                <a:gd name="connsiteX0" fmla="*/ 147221 w 187400"/>
                <a:gd name="connsiteY0" fmla="*/ 5155 h 538012"/>
                <a:gd name="connsiteX1" fmla="*/ 114708 w 187400"/>
                <a:gd name="connsiteY1" fmla="*/ 115391 h 538012"/>
                <a:gd name="connsiteX2" fmla="*/ 80104 w 187400"/>
                <a:gd name="connsiteY2" fmla="*/ 225783 h 538012"/>
                <a:gd name="connsiteX3" fmla="*/ 80946 w 187400"/>
                <a:gd name="connsiteY3" fmla="*/ 238586 h 538012"/>
                <a:gd name="connsiteX4" fmla="*/ 9013 w 187400"/>
                <a:gd name="connsiteY4" fmla="*/ 475144 h 538012"/>
                <a:gd name="connsiteX5" fmla="*/ 676 w 187400"/>
                <a:gd name="connsiteY5" fmla="*/ 530075 h 538012"/>
                <a:gd name="connsiteX6" fmla="*/ 1875 w 187400"/>
                <a:gd name="connsiteY6" fmla="*/ 533258 h 538012"/>
                <a:gd name="connsiteX7" fmla="*/ 3287 w 187400"/>
                <a:gd name="connsiteY7" fmla="*/ 536401 h 538012"/>
                <a:gd name="connsiteX8" fmla="*/ 187401 w 187400"/>
                <a:gd name="connsiteY8" fmla="*/ 18192 h 538012"/>
                <a:gd name="connsiteX9" fmla="*/ 147215 w 187400"/>
                <a:gd name="connsiteY9" fmla="*/ 5149 h 538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400" h="538012">
                  <a:moveTo>
                    <a:pt x="147221" y="5155"/>
                  </a:moveTo>
                  <a:cubicBezTo>
                    <a:pt x="130992" y="25473"/>
                    <a:pt x="121852" y="87758"/>
                    <a:pt x="114708" y="115391"/>
                  </a:cubicBezTo>
                  <a:cubicBezTo>
                    <a:pt x="104340" y="155503"/>
                    <a:pt x="89083" y="190350"/>
                    <a:pt x="80104" y="225783"/>
                  </a:cubicBezTo>
                  <a:lnTo>
                    <a:pt x="80946" y="238586"/>
                  </a:lnTo>
                  <a:cubicBezTo>
                    <a:pt x="75399" y="272981"/>
                    <a:pt x="9030" y="475055"/>
                    <a:pt x="9013" y="475144"/>
                  </a:cubicBezTo>
                  <a:cubicBezTo>
                    <a:pt x="10648" y="499851"/>
                    <a:pt x="-3158" y="508255"/>
                    <a:pt x="676" y="530075"/>
                  </a:cubicBezTo>
                  <a:cubicBezTo>
                    <a:pt x="810" y="530868"/>
                    <a:pt x="1742" y="533821"/>
                    <a:pt x="1875" y="533258"/>
                  </a:cubicBezTo>
                  <a:cubicBezTo>
                    <a:pt x="2015" y="532688"/>
                    <a:pt x="2646" y="535446"/>
                    <a:pt x="3287" y="536401"/>
                  </a:cubicBezTo>
                  <a:cubicBezTo>
                    <a:pt x="49651" y="569841"/>
                    <a:pt x="180715" y="72297"/>
                    <a:pt x="187401" y="18192"/>
                  </a:cubicBezTo>
                  <a:cubicBezTo>
                    <a:pt x="178020" y="-591"/>
                    <a:pt x="169967" y="-4628"/>
                    <a:pt x="147215" y="5149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2347C138-E35D-0A28-B669-5E53877F2C5A}"/>
                </a:ext>
              </a:extLst>
            </p:cNvPr>
            <p:cNvSpPr/>
            <p:nvPr/>
          </p:nvSpPr>
          <p:spPr>
            <a:xfrm>
              <a:off x="6962198" y="2496440"/>
              <a:ext cx="1422032" cy="735279"/>
            </a:xfrm>
            <a:custGeom>
              <a:avLst/>
              <a:gdLst>
                <a:gd name="connsiteX0" fmla="*/ 43287 w 1422032"/>
                <a:gd name="connsiteY0" fmla="*/ 665532 h 735279"/>
                <a:gd name="connsiteX1" fmla="*/ 607 w 1422032"/>
                <a:gd name="connsiteY1" fmla="*/ 735114 h 735279"/>
                <a:gd name="connsiteX2" fmla="*/ 54510 w 1422032"/>
                <a:gd name="connsiteY2" fmla="*/ 704745 h 735279"/>
                <a:gd name="connsiteX3" fmla="*/ 138849 w 1422032"/>
                <a:gd name="connsiteY3" fmla="*/ 631673 h 735279"/>
                <a:gd name="connsiteX4" fmla="*/ 293190 w 1422032"/>
                <a:gd name="connsiteY4" fmla="*/ 468326 h 735279"/>
                <a:gd name="connsiteX5" fmla="*/ 312046 w 1422032"/>
                <a:gd name="connsiteY5" fmla="*/ 447075 h 735279"/>
                <a:gd name="connsiteX6" fmla="*/ 369749 w 1422032"/>
                <a:gd name="connsiteY6" fmla="*/ 381195 h 735279"/>
                <a:gd name="connsiteX7" fmla="*/ 403361 w 1422032"/>
                <a:gd name="connsiteY7" fmla="*/ 340106 h 735279"/>
                <a:gd name="connsiteX8" fmla="*/ 452375 w 1422032"/>
                <a:gd name="connsiteY8" fmla="*/ 277749 h 735279"/>
                <a:gd name="connsiteX9" fmla="*/ 490082 w 1422032"/>
                <a:gd name="connsiteY9" fmla="*/ 212472 h 735279"/>
                <a:gd name="connsiteX10" fmla="*/ 452592 w 1422032"/>
                <a:gd name="connsiteY10" fmla="*/ 221668 h 735279"/>
                <a:gd name="connsiteX11" fmla="*/ 376440 w 1422032"/>
                <a:gd name="connsiteY11" fmla="*/ 314455 h 735279"/>
                <a:gd name="connsiteX12" fmla="*/ 160378 w 1422032"/>
                <a:gd name="connsiteY12" fmla="*/ 556714 h 735279"/>
                <a:gd name="connsiteX13" fmla="*/ 131281 w 1422032"/>
                <a:gd name="connsiteY13" fmla="*/ 583794 h 735279"/>
                <a:gd name="connsiteX14" fmla="*/ 43276 w 1422032"/>
                <a:gd name="connsiteY14" fmla="*/ 665532 h 735279"/>
                <a:gd name="connsiteX15" fmla="*/ 581257 w 1422032"/>
                <a:gd name="connsiteY15" fmla="*/ 144006 h 735279"/>
                <a:gd name="connsiteX16" fmla="*/ 600923 w 1422032"/>
                <a:gd name="connsiteY16" fmla="*/ 136586 h 735279"/>
                <a:gd name="connsiteX17" fmla="*/ 631700 w 1422032"/>
                <a:gd name="connsiteY17" fmla="*/ 122817 h 735279"/>
                <a:gd name="connsiteX18" fmla="*/ 650406 w 1422032"/>
                <a:gd name="connsiteY18" fmla="*/ 116714 h 735279"/>
                <a:gd name="connsiteX19" fmla="*/ 665066 w 1422032"/>
                <a:gd name="connsiteY19" fmla="*/ 116837 h 735279"/>
                <a:gd name="connsiteX20" fmla="*/ 688778 w 1422032"/>
                <a:gd name="connsiteY20" fmla="*/ 81828 h 735279"/>
                <a:gd name="connsiteX21" fmla="*/ 682298 w 1422032"/>
                <a:gd name="connsiteY21" fmla="*/ 109963 h 735279"/>
                <a:gd name="connsiteX22" fmla="*/ 766598 w 1422032"/>
                <a:gd name="connsiteY22" fmla="*/ 98389 h 735279"/>
                <a:gd name="connsiteX23" fmla="*/ 769349 w 1422032"/>
                <a:gd name="connsiteY23" fmla="*/ 106066 h 735279"/>
                <a:gd name="connsiteX24" fmla="*/ 770544 w 1422032"/>
                <a:gd name="connsiteY24" fmla="*/ 109813 h 735279"/>
                <a:gd name="connsiteX25" fmla="*/ 775823 w 1422032"/>
                <a:gd name="connsiteY25" fmla="*/ 126814 h 735279"/>
                <a:gd name="connsiteX26" fmla="*/ 774026 w 1422032"/>
                <a:gd name="connsiteY26" fmla="*/ 93341 h 735279"/>
                <a:gd name="connsiteX27" fmla="*/ 776292 w 1422032"/>
                <a:gd name="connsiteY27" fmla="*/ 96875 h 735279"/>
                <a:gd name="connsiteX28" fmla="*/ 852427 w 1422032"/>
                <a:gd name="connsiteY28" fmla="*/ 99070 h 735279"/>
                <a:gd name="connsiteX29" fmla="*/ 888483 w 1422032"/>
                <a:gd name="connsiteY29" fmla="*/ 102850 h 735279"/>
                <a:gd name="connsiteX30" fmla="*/ 917820 w 1422032"/>
                <a:gd name="connsiteY30" fmla="*/ 115005 h 735279"/>
                <a:gd name="connsiteX31" fmla="*/ 1035580 w 1422032"/>
                <a:gd name="connsiteY31" fmla="*/ 178205 h 735279"/>
                <a:gd name="connsiteX32" fmla="*/ 1263216 w 1422032"/>
                <a:gd name="connsiteY32" fmla="*/ 356762 h 735279"/>
                <a:gd name="connsiteX33" fmla="*/ 1333888 w 1422032"/>
                <a:gd name="connsiteY33" fmla="*/ 423909 h 735279"/>
                <a:gd name="connsiteX34" fmla="*/ 1422033 w 1422032"/>
                <a:gd name="connsiteY34" fmla="*/ 431855 h 735279"/>
                <a:gd name="connsiteX35" fmla="*/ 1400972 w 1422032"/>
                <a:gd name="connsiteY35" fmla="*/ 389928 h 735279"/>
                <a:gd name="connsiteX36" fmla="*/ 1344502 w 1422032"/>
                <a:gd name="connsiteY36" fmla="*/ 343657 h 735279"/>
                <a:gd name="connsiteX37" fmla="*/ 1154507 w 1422032"/>
                <a:gd name="connsiteY37" fmla="*/ 218870 h 735279"/>
                <a:gd name="connsiteX38" fmla="*/ 1017404 w 1422032"/>
                <a:gd name="connsiteY38" fmla="*/ 135536 h 735279"/>
                <a:gd name="connsiteX39" fmla="*/ 1014882 w 1422032"/>
                <a:gd name="connsiteY39" fmla="*/ 133425 h 735279"/>
                <a:gd name="connsiteX40" fmla="*/ 1009843 w 1422032"/>
                <a:gd name="connsiteY40" fmla="*/ 128763 h 735279"/>
                <a:gd name="connsiteX41" fmla="*/ 1160791 w 1422032"/>
                <a:gd name="connsiteY41" fmla="*/ 176112 h 735279"/>
                <a:gd name="connsiteX42" fmla="*/ 1162878 w 1422032"/>
                <a:gd name="connsiteY42" fmla="*/ 178267 h 735279"/>
                <a:gd name="connsiteX43" fmla="*/ 1203181 w 1422032"/>
                <a:gd name="connsiteY43" fmla="*/ 151192 h 735279"/>
                <a:gd name="connsiteX44" fmla="*/ 845245 w 1422032"/>
                <a:gd name="connsiteY44" fmla="*/ 19270 h 735279"/>
                <a:gd name="connsiteX45" fmla="*/ 640936 w 1422032"/>
                <a:gd name="connsiteY45" fmla="*/ 24194 h 735279"/>
                <a:gd name="connsiteX46" fmla="*/ 531864 w 1422032"/>
                <a:gd name="connsiteY46" fmla="*/ 132292 h 735279"/>
                <a:gd name="connsiteX47" fmla="*/ 581268 w 1422032"/>
                <a:gd name="connsiteY47" fmla="*/ 144012 h 735279"/>
                <a:gd name="connsiteX48" fmla="*/ 896095 w 1422032"/>
                <a:gd name="connsiteY48" fmla="*/ 583225 h 735279"/>
                <a:gd name="connsiteX49" fmla="*/ 908450 w 1422032"/>
                <a:gd name="connsiteY49" fmla="*/ 394216 h 735279"/>
                <a:gd name="connsiteX50" fmla="*/ 820199 w 1422032"/>
                <a:gd name="connsiteY50" fmla="*/ 234404 h 735279"/>
                <a:gd name="connsiteX51" fmla="*/ 862907 w 1422032"/>
                <a:gd name="connsiteY51" fmla="*/ 403340 h 735279"/>
                <a:gd name="connsiteX52" fmla="*/ 896100 w 1422032"/>
                <a:gd name="connsiteY52" fmla="*/ 583230 h 735279"/>
                <a:gd name="connsiteX53" fmla="*/ 852438 w 1422032"/>
                <a:gd name="connsiteY53" fmla="*/ 563816 h 735279"/>
                <a:gd name="connsiteX54" fmla="*/ 823815 w 1422032"/>
                <a:gd name="connsiteY54" fmla="*/ 446227 h 735279"/>
                <a:gd name="connsiteX55" fmla="*/ 797955 w 1422032"/>
                <a:gd name="connsiteY55" fmla="*/ 326795 h 735279"/>
                <a:gd name="connsiteX56" fmla="*/ 843347 w 1422032"/>
                <a:gd name="connsiteY56" fmla="*/ 555435 h 735279"/>
                <a:gd name="connsiteX57" fmla="*/ 852438 w 1422032"/>
                <a:gd name="connsiteY57" fmla="*/ 563816 h 735279"/>
                <a:gd name="connsiteX58" fmla="*/ 446320 w 1422032"/>
                <a:gd name="connsiteY58" fmla="*/ 522252 h 735279"/>
                <a:gd name="connsiteX59" fmla="*/ 403829 w 1422032"/>
                <a:gd name="connsiteY59" fmla="*/ 603286 h 735279"/>
                <a:gd name="connsiteX60" fmla="*/ 369029 w 1422032"/>
                <a:gd name="connsiteY60" fmla="*/ 697486 h 735279"/>
                <a:gd name="connsiteX61" fmla="*/ 367947 w 1422032"/>
                <a:gd name="connsiteY61" fmla="*/ 721138 h 735279"/>
                <a:gd name="connsiteX62" fmla="*/ 385107 w 1422032"/>
                <a:gd name="connsiteY62" fmla="*/ 733662 h 735279"/>
                <a:gd name="connsiteX63" fmla="*/ 397546 w 1422032"/>
                <a:gd name="connsiteY63" fmla="*/ 733065 h 735279"/>
                <a:gd name="connsiteX64" fmla="*/ 590186 w 1422032"/>
                <a:gd name="connsiteY64" fmla="*/ 262662 h 735279"/>
                <a:gd name="connsiteX65" fmla="*/ 621928 w 1422032"/>
                <a:gd name="connsiteY65" fmla="*/ 196307 h 735279"/>
                <a:gd name="connsiteX66" fmla="*/ 570303 w 1422032"/>
                <a:gd name="connsiteY66" fmla="*/ 267112 h 735279"/>
                <a:gd name="connsiteX67" fmla="*/ 446320 w 1422032"/>
                <a:gd name="connsiteY67" fmla="*/ 522258 h 735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1422032" h="735279">
                  <a:moveTo>
                    <a:pt x="43287" y="665532"/>
                  </a:moveTo>
                  <a:cubicBezTo>
                    <a:pt x="34515" y="682589"/>
                    <a:pt x="-5369" y="710758"/>
                    <a:pt x="607" y="735114"/>
                  </a:cubicBezTo>
                  <a:cubicBezTo>
                    <a:pt x="20379" y="737498"/>
                    <a:pt x="39682" y="713505"/>
                    <a:pt x="54510" y="704745"/>
                  </a:cubicBezTo>
                  <a:lnTo>
                    <a:pt x="138849" y="631673"/>
                  </a:lnTo>
                  <a:cubicBezTo>
                    <a:pt x="174335" y="601114"/>
                    <a:pt x="264500" y="505267"/>
                    <a:pt x="293190" y="468326"/>
                  </a:cubicBezTo>
                  <a:cubicBezTo>
                    <a:pt x="299948" y="459622"/>
                    <a:pt x="304931" y="455724"/>
                    <a:pt x="312046" y="447075"/>
                  </a:cubicBezTo>
                  <a:lnTo>
                    <a:pt x="369749" y="381195"/>
                  </a:lnTo>
                  <a:lnTo>
                    <a:pt x="403361" y="340106"/>
                  </a:lnTo>
                  <a:cubicBezTo>
                    <a:pt x="417675" y="315762"/>
                    <a:pt x="434757" y="299731"/>
                    <a:pt x="452375" y="277749"/>
                  </a:cubicBezTo>
                  <a:cubicBezTo>
                    <a:pt x="480489" y="242667"/>
                    <a:pt x="494943" y="238631"/>
                    <a:pt x="490082" y="212472"/>
                  </a:cubicBezTo>
                  <a:cubicBezTo>
                    <a:pt x="468151" y="202282"/>
                    <a:pt x="466789" y="205487"/>
                    <a:pt x="452592" y="221668"/>
                  </a:cubicBezTo>
                  <a:lnTo>
                    <a:pt x="376440" y="314455"/>
                  </a:lnTo>
                  <a:cubicBezTo>
                    <a:pt x="329575" y="371692"/>
                    <a:pt x="218449" y="509818"/>
                    <a:pt x="160378" y="556714"/>
                  </a:cubicBezTo>
                  <a:cubicBezTo>
                    <a:pt x="148352" y="566424"/>
                    <a:pt x="143224" y="573135"/>
                    <a:pt x="131281" y="583794"/>
                  </a:cubicBezTo>
                  <a:lnTo>
                    <a:pt x="43276" y="665532"/>
                  </a:lnTo>
                  <a:close/>
                  <a:moveTo>
                    <a:pt x="581257" y="144006"/>
                  </a:moveTo>
                  <a:cubicBezTo>
                    <a:pt x="590348" y="139673"/>
                    <a:pt x="589371" y="139054"/>
                    <a:pt x="600923" y="136586"/>
                  </a:cubicBezTo>
                  <a:cubicBezTo>
                    <a:pt x="609986" y="129824"/>
                    <a:pt x="618156" y="127484"/>
                    <a:pt x="631700" y="122817"/>
                  </a:cubicBezTo>
                  <a:cubicBezTo>
                    <a:pt x="637074" y="120963"/>
                    <a:pt x="644613" y="118065"/>
                    <a:pt x="650406" y="116714"/>
                  </a:cubicBezTo>
                  <a:cubicBezTo>
                    <a:pt x="664039" y="113554"/>
                    <a:pt x="658576" y="113191"/>
                    <a:pt x="665066" y="116837"/>
                  </a:cubicBezTo>
                  <a:cubicBezTo>
                    <a:pt x="673922" y="108886"/>
                    <a:pt x="684665" y="92509"/>
                    <a:pt x="688778" y="81828"/>
                  </a:cubicBezTo>
                  <a:lnTo>
                    <a:pt x="682298" y="109963"/>
                  </a:lnTo>
                  <a:cubicBezTo>
                    <a:pt x="708019" y="100879"/>
                    <a:pt x="737607" y="99751"/>
                    <a:pt x="766598" y="98389"/>
                  </a:cubicBezTo>
                  <a:lnTo>
                    <a:pt x="769349" y="106066"/>
                  </a:lnTo>
                  <a:cubicBezTo>
                    <a:pt x="769667" y="107082"/>
                    <a:pt x="770181" y="108607"/>
                    <a:pt x="770544" y="109813"/>
                  </a:cubicBezTo>
                  <a:cubicBezTo>
                    <a:pt x="774489" y="122772"/>
                    <a:pt x="770644" y="119383"/>
                    <a:pt x="775823" y="126814"/>
                  </a:cubicBezTo>
                  <a:lnTo>
                    <a:pt x="774026" y="93341"/>
                  </a:lnTo>
                  <a:cubicBezTo>
                    <a:pt x="772586" y="94463"/>
                    <a:pt x="771035" y="93576"/>
                    <a:pt x="776292" y="96875"/>
                  </a:cubicBezTo>
                  <a:cubicBezTo>
                    <a:pt x="802459" y="96674"/>
                    <a:pt x="828570" y="96719"/>
                    <a:pt x="852427" y="99070"/>
                  </a:cubicBezTo>
                  <a:cubicBezTo>
                    <a:pt x="865039" y="100315"/>
                    <a:pt x="877668" y="100935"/>
                    <a:pt x="888483" y="102850"/>
                  </a:cubicBezTo>
                  <a:cubicBezTo>
                    <a:pt x="913980" y="107361"/>
                    <a:pt x="898316" y="107049"/>
                    <a:pt x="917820" y="115005"/>
                  </a:cubicBezTo>
                  <a:cubicBezTo>
                    <a:pt x="951046" y="122923"/>
                    <a:pt x="1010127" y="159992"/>
                    <a:pt x="1035580" y="178205"/>
                  </a:cubicBezTo>
                  <a:cubicBezTo>
                    <a:pt x="1098568" y="223276"/>
                    <a:pt x="1205954" y="303400"/>
                    <a:pt x="1263216" y="356762"/>
                  </a:cubicBezTo>
                  <a:lnTo>
                    <a:pt x="1333888" y="423909"/>
                  </a:lnTo>
                  <a:cubicBezTo>
                    <a:pt x="1342666" y="407002"/>
                    <a:pt x="1368621" y="443535"/>
                    <a:pt x="1422033" y="431855"/>
                  </a:cubicBezTo>
                  <a:cubicBezTo>
                    <a:pt x="1421826" y="404758"/>
                    <a:pt x="1409884" y="409900"/>
                    <a:pt x="1400972" y="389928"/>
                  </a:cubicBezTo>
                  <a:lnTo>
                    <a:pt x="1344502" y="343657"/>
                  </a:lnTo>
                  <a:cubicBezTo>
                    <a:pt x="1303206" y="312356"/>
                    <a:pt x="1161924" y="229781"/>
                    <a:pt x="1154507" y="218870"/>
                  </a:cubicBezTo>
                  <a:lnTo>
                    <a:pt x="1017404" y="135536"/>
                  </a:lnTo>
                  <a:cubicBezTo>
                    <a:pt x="1016601" y="134911"/>
                    <a:pt x="1015613" y="134023"/>
                    <a:pt x="1014882" y="133425"/>
                  </a:cubicBezTo>
                  <a:lnTo>
                    <a:pt x="1009843" y="128763"/>
                  </a:lnTo>
                  <a:cubicBezTo>
                    <a:pt x="1040117" y="132755"/>
                    <a:pt x="1134607" y="163984"/>
                    <a:pt x="1160791" y="176112"/>
                  </a:cubicBezTo>
                  <a:lnTo>
                    <a:pt x="1162878" y="178267"/>
                  </a:lnTo>
                  <a:cubicBezTo>
                    <a:pt x="1172873" y="160104"/>
                    <a:pt x="1182226" y="159657"/>
                    <a:pt x="1203181" y="151192"/>
                  </a:cubicBezTo>
                  <a:cubicBezTo>
                    <a:pt x="1087273" y="99461"/>
                    <a:pt x="976856" y="56936"/>
                    <a:pt x="845245" y="19270"/>
                  </a:cubicBezTo>
                  <a:cubicBezTo>
                    <a:pt x="773736" y="-1194"/>
                    <a:pt x="705179" y="-13087"/>
                    <a:pt x="640936" y="24194"/>
                  </a:cubicBezTo>
                  <a:cubicBezTo>
                    <a:pt x="612743" y="40554"/>
                    <a:pt x="539883" y="105201"/>
                    <a:pt x="531864" y="132292"/>
                  </a:cubicBezTo>
                  <a:cubicBezTo>
                    <a:pt x="519386" y="174403"/>
                    <a:pt x="576017" y="145810"/>
                    <a:pt x="581268" y="144012"/>
                  </a:cubicBezTo>
                  <a:close/>
                  <a:moveTo>
                    <a:pt x="896095" y="583225"/>
                  </a:moveTo>
                  <a:cubicBezTo>
                    <a:pt x="921006" y="539383"/>
                    <a:pt x="949517" y="613046"/>
                    <a:pt x="908450" y="394216"/>
                  </a:cubicBezTo>
                  <a:cubicBezTo>
                    <a:pt x="895073" y="322925"/>
                    <a:pt x="872495" y="257235"/>
                    <a:pt x="820199" y="234404"/>
                  </a:cubicBezTo>
                  <a:cubicBezTo>
                    <a:pt x="837075" y="279871"/>
                    <a:pt x="852818" y="354696"/>
                    <a:pt x="862907" y="403340"/>
                  </a:cubicBezTo>
                  <a:cubicBezTo>
                    <a:pt x="869342" y="434339"/>
                    <a:pt x="887484" y="567993"/>
                    <a:pt x="896100" y="583230"/>
                  </a:cubicBezTo>
                  <a:close/>
                  <a:moveTo>
                    <a:pt x="852438" y="563816"/>
                  </a:moveTo>
                  <a:cubicBezTo>
                    <a:pt x="844039" y="524547"/>
                    <a:pt x="832884" y="486540"/>
                    <a:pt x="823815" y="446227"/>
                  </a:cubicBezTo>
                  <a:cubicBezTo>
                    <a:pt x="817314" y="417332"/>
                    <a:pt x="810779" y="347376"/>
                    <a:pt x="797955" y="326795"/>
                  </a:cubicBezTo>
                  <a:cubicBezTo>
                    <a:pt x="798636" y="350067"/>
                    <a:pt x="825624" y="531018"/>
                    <a:pt x="843347" y="555435"/>
                  </a:cubicBezTo>
                  <a:cubicBezTo>
                    <a:pt x="850792" y="565698"/>
                    <a:pt x="847047" y="559779"/>
                    <a:pt x="852438" y="563816"/>
                  </a:cubicBezTo>
                  <a:close/>
                  <a:moveTo>
                    <a:pt x="446320" y="522252"/>
                  </a:moveTo>
                  <a:cubicBezTo>
                    <a:pt x="442810" y="541689"/>
                    <a:pt x="415041" y="581226"/>
                    <a:pt x="403829" y="603286"/>
                  </a:cubicBezTo>
                  <a:cubicBezTo>
                    <a:pt x="390916" y="628697"/>
                    <a:pt x="371022" y="666553"/>
                    <a:pt x="369029" y="697486"/>
                  </a:cubicBezTo>
                  <a:lnTo>
                    <a:pt x="367947" y="721138"/>
                  </a:lnTo>
                  <a:cubicBezTo>
                    <a:pt x="374465" y="725772"/>
                    <a:pt x="378946" y="728162"/>
                    <a:pt x="385107" y="733662"/>
                  </a:cubicBezTo>
                  <a:lnTo>
                    <a:pt x="397546" y="733065"/>
                  </a:lnTo>
                  <a:cubicBezTo>
                    <a:pt x="452693" y="563157"/>
                    <a:pt x="515513" y="420124"/>
                    <a:pt x="590186" y="262662"/>
                  </a:cubicBezTo>
                  <a:cubicBezTo>
                    <a:pt x="601358" y="239094"/>
                    <a:pt x="613379" y="219914"/>
                    <a:pt x="621928" y="196307"/>
                  </a:cubicBezTo>
                  <a:cubicBezTo>
                    <a:pt x="589578" y="191394"/>
                    <a:pt x="590778" y="215263"/>
                    <a:pt x="570303" y="267112"/>
                  </a:cubicBezTo>
                  <a:cubicBezTo>
                    <a:pt x="550174" y="318096"/>
                    <a:pt x="476231" y="504050"/>
                    <a:pt x="446320" y="522258"/>
                  </a:cubicBezTo>
                  <a:close/>
                </a:path>
              </a:pathLst>
            </a:custGeom>
            <a:solidFill>
              <a:srgbClr val="BBE3F8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6FA157B9-26FE-0567-1B42-8D11C936D21C}"/>
                </a:ext>
              </a:extLst>
            </p:cNvPr>
            <p:cNvSpPr/>
            <p:nvPr/>
          </p:nvSpPr>
          <p:spPr>
            <a:xfrm>
              <a:off x="8102495" y="5385780"/>
              <a:ext cx="80108" cy="788184"/>
            </a:xfrm>
            <a:custGeom>
              <a:avLst/>
              <a:gdLst>
                <a:gd name="connsiteX0" fmla="*/ 5884 w 80108"/>
                <a:gd name="connsiteY0" fmla="*/ 573391 h 788184"/>
                <a:gd name="connsiteX1" fmla="*/ 3590 w 80108"/>
                <a:gd name="connsiteY1" fmla="*/ 599187 h 788184"/>
                <a:gd name="connsiteX2" fmla="*/ 18222 w 80108"/>
                <a:gd name="connsiteY2" fmla="*/ 615078 h 788184"/>
                <a:gd name="connsiteX3" fmla="*/ 22290 w 80108"/>
                <a:gd name="connsiteY3" fmla="*/ 574904 h 788184"/>
                <a:gd name="connsiteX4" fmla="*/ 58452 w 80108"/>
                <a:gd name="connsiteY4" fmla="*/ 788185 h 788184"/>
                <a:gd name="connsiteX5" fmla="*/ 80016 w 80108"/>
                <a:gd name="connsiteY5" fmla="*/ 751657 h 788184"/>
                <a:gd name="connsiteX6" fmla="*/ 64836 w 80108"/>
                <a:gd name="connsiteY6" fmla="*/ 584307 h 788184"/>
                <a:gd name="connsiteX7" fmla="*/ 50651 w 80108"/>
                <a:gd name="connsiteY7" fmla="*/ 516311 h 788184"/>
                <a:gd name="connsiteX8" fmla="*/ 26476 w 80108"/>
                <a:gd name="connsiteY8" fmla="*/ 461876 h 788184"/>
                <a:gd name="connsiteX9" fmla="*/ 56298 w 80108"/>
                <a:gd name="connsiteY9" fmla="*/ 86623 h 788184"/>
                <a:gd name="connsiteX10" fmla="*/ 58943 w 80108"/>
                <a:gd name="connsiteY10" fmla="*/ 6695 h 788184"/>
                <a:gd name="connsiteX11" fmla="*/ 58056 w 80108"/>
                <a:gd name="connsiteY11" fmla="*/ 0 h 788184"/>
                <a:gd name="connsiteX12" fmla="*/ 10867 w 80108"/>
                <a:gd name="connsiteY12" fmla="*/ 267871 h 788184"/>
                <a:gd name="connsiteX13" fmla="*/ 5884 w 80108"/>
                <a:gd name="connsiteY13" fmla="*/ 573402 h 788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0108" h="788184">
                  <a:moveTo>
                    <a:pt x="5884" y="573391"/>
                  </a:moveTo>
                  <a:cubicBezTo>
                    <a:pt x="4494" y="581476"/>
                    <a:pt x="2742" y="590605"/>
                    <a:pt x="3590" y="599187"/>
                  </a:cubicBezTo>
                  <a:cubicBezTo>
                    <a:pt x="5644" y="619824"/>
                    <a:pt x="4773" y="612722"/>
                    <a:pt x="18222" y="615078"/>
                  </a:cubicBezTo>
                  <a:lnTo>
                    <a:pt x="22290" y="574904"/>
                  </a:lnTo>
                  <a:cubicBezTo>
                    <a:pt x="44261" y="585714"/>
                    <a:pt x="37040" y="735018"/>
                    <a:pt x="58452" y="788185"/>
                  </a:cubicBezTo>
                  <a:cubicBezTo>
                    <a:pt x="83241" y="787252"/>
                    <a:pt x="79614" y="778435"/>
                    <a:pt x="80016" y="751657"/>
                  </a:cubicBezTo>
                  <a:cubicBezTo>
                    <a:pt x="81249" y="669255"/>
                    <a:pt x="69887" y="650288"/>
                    <a:pt x="64836" y="584307"/>
                  </a:cubicBezTo>
                  <a:cubicBezTo>
                    <a:pt x="57582" y="569684"/>
                    <a:pt x="54618" y="535267"/>
                    <a:pt x="50651" y="516311"/>
                  </a:cubicBezTo>
                  <a:cubicBezTo>
                    <a:pt x="41672" y="473468"/>
                    <a:pt x="47185" y="470190"/>
                    <a:pt x="26476" y="461876"/>
                  </a:cubicBezTo>
                  <a:cubicBezTo>
                    <a:pt x="26386" y="405488"/>
                    <a:pt x="41794" y="122447"/>
                    <a:pt x="56298" y="86623"/>
                  </a:cubicBezTo>
                  <a:lnTo>
                    <a:pt x="58943" y="6695"/>
                  </a:lnTo>
                  <a:lnTo>
                    <a:pt x="58056" y="0"/>
                  </a:lnTo>
                  <a:cubicBezTo>
                    <a:pt x="35806" y="88773"/>
                    <a:pt x="19824" y="172381"/>
                    <a:pt x="10867" y="267871"/>
                  </a:cubicBezTo>
                  <a:cubicBezTo>
                    <a:pt x="5588" y="324203"/>
                    <a:pt x="-7599" y="529398"/>
                    <a:pt x="5884" y="573402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0BD94853-3702-77FA-1323-70A018EF8566}"/>
                </a:ext>
              </a:extLst>
            </p:cNvPr>
            <p:cNvSpPr/>
            <p:nvPr/>
          </p:nvSpPr>
          <p:spPr>
            <a:xfrm>
              <a:off x="7809200" y="3335145"/>
              <a:ext cx="225130" cy="853081"/>
            </a:xfrm>
            <a:custGeom>
              <a:avLst/>
              <a:gdLst>
                <a:gd name="connsiteX0" fmla="*/ 44962 w 225130"/>
                <a:gd name="connsiteY0" fmla="*/ 203878 h 853081"/>
                <a:gd name="connsiteX1" fmla="*/ 77285 w 225130"/>
                <a:gd name="connsiteY1" fmla="*/ 350781 h 853081"/>
                <a:gd name="connsiteX2" fmla="*/ 126399 w 225130"/>
                <a:gd name="connsiteY2" fmla="*/ 564480 h 853081"/>
                <a:gd name="connsiteX3" fmla="*/ 190297 w 225130"/>
                <a:gd name="connsiteY3" fmla="*/ 843646 h 853081"/>
                <a:gd name="connsiteX4" fmla="*/ 225130 w 225130"/>
                <a:gd name="connsiteY4" fmla="*/ 853082 h 853081"/>
                <a:gd name="connsiteX5" fmla="*/ 169342 w 225130"/>
                <a:gd name="connsiteY5" fmla="*/ 670132 h 853081"/>
                <a:gd name="connsiteX6" fmla="*/ 26675 w 225130"/>
                <a:gd name="connsiteY6" fmla="*/ 94574 h 853081"/>
                <a:gd name="connsiteX7" fmla="*/ 107688 w 225130"/>
                <a:gd name="connsiteY7" fmla="*/ 140437 h 853081"/>
                <a:gd name="connsiteX8" fmla="*/ 132650 w 225130"/>
                <a:gd name="connsiteY8" fmla="*/ 159393 h 853081"/>
                <a:gd name="connsiteX9" fmla="*/ 117409 w 225130"/>
                <a:gd name="connsiteY9" fmla="*/ 82374 h 853081"/>
                <a:gd name="connsiteX10" fmla="*/ 100489 w 225130"/>
                <a:gd name="connsiteY10" fmla="*/ 3222 h 853081"/>
                <a:gd name="connsiteX11" fmla="*/ 49243 w 225130"/>
                <a:gd name="connsiteY11" fmla="*/ 13741 h 853081"/>
                <a:gd name="connsiteX12" fmla="*/ 0 w 225130"/>
                <a:gd name="connsiteY12" fmla="*/ 0 h 853081"/>
                <a:gd name="connsiteX13" fmla="*/ 9632 w 225130"/>
                <a:gd name="connsiteY13" fmla="*/ 53468 h 853081"/>
                <a:gd name="connsiteX14" fmla="*/ 20425 w 225130"/>
                <a:gd name="connsiteY14" fmla="*/ 103000 h 853081"/>
                <a:gd name="connsiteX15" fmla="*/ 44968 w 225130"/>
                <a:gd name="connsiteY15" fmla="*/ 203878 h 853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5130" h="853081">
                  <a:moveTo>
                    <a:pt x="44962" y="203878"/>
                  </a:moveTo>
                  <a:lnTo>
                    <a:pt x="77285" y="350781"/>
                  </a:lnTo>
                  <a:lnTo>
                    <a:pt x="126399" y="564480"/>
                  </a:lnTo>
                  <a:lnTo>
                    <a:pt x="190297" y="843646"/>
                  </a:lnTo>
                  <a:lnTo>
                    <a:pt x="225130" y="853082"/>
                  </a:lnTo>
                  <a:lnTo>
                    <a:pt x="169342" y="670132"/>
                  </a:lnTo>
                  <a:cubicBezTo>
                    <a:pt x="127097" y="517276"/>
                    <a:pt x="52178" y="234085"/>
                    <a:pt x="26675" y="94574"/>
                  </a:cubicBezTo>
                  <a:cubicBezTo>
                    <a:pt x="53702" y="101665"/>
                    <a:pt x="86024" y="123832"/>
                    <a:pt x="107688" y="140437"/>
                  </a:cubicBezTo>
                  <a:cubicBezTo>
                    <a:pt x="117911" y="148277"/>
                    <a:pt x="122186" y="154469"/>
                    <a:pt x="132650" y="159393"/>
                  </a:cubicBezTo>
                  <a:cubicBezTo>
                    <a:pt x="132650" y="139086"/>
                    <a:pt x="121723" y="100615"/>
                    <a:pt x="117409" y="82374"/>
                  </a:cubicBezTo>
                  <a:cubicBezTo>
                    <a:pt x="112520" y="61709"/>
                    <a:pt x="100963" y="23473"/>
                    <a:pt x="100489" y="3222"/>
                  </a:cubicBezTo>
                  <a:cubicBezTo>
                    <a:pt x="80750" y="6940"/>
                    <a:pt x="80265" y="20078"/>
                    <a:pt x="49243" y="13741"/>
                  </a:cubicBezTo>
                  <a:cubicBezTo>
                    <a:pt x="34823" y="10799"/>
                    <a:pt x="15910" y="4076"/>
                    <a:pt x="0" y="0"/>
                  </a:cubicBezTo>
                  <a:cubicBezTo>
                    <a:pt x="0" y="23177"/>
                    <a:pt x="5067" y="33390"/>
                    <a:pt x="9632" y="53468"/>
                  </a:cubicBezTo>
                  <a:cubicBezTo>
                    <a:pt x="13890" y="72173"/>
                    <a:pt x="16775" y="85395"/>
                    <a:pt x="20425" y="103000"/>
                  </a:cubicBezTo>
                  <a:cubicBezTo>
                    <a:pt x="26815" y="133832"/>
                    <a:pt x="35330" y="173972"/>
                    <a:pt x="44968" y="203878"/>
                  </a:cubicBezTo>
                  <a:close/>
                </a:path>
              </a:pathLst>
            </a:custGeom>
            <a:solidFill>
              <a:srgbClr val="AC6249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FA490DE9-735A-3CCF-6F53-10BBC17EB984}"/>
                </a:ext>
              </a:extLst>
            </p:cNvPr>
            <p:cNvSpPr/>
            <p:nvPr/>
          </p:nvSpPr>
          <p:spPr>
            <a:xfrm>
              <a:off x="8873427" y="3555561"/>
              <a:ext cx="230906" cy="282382"/>
            </a:xfrm>
            <a:custGeom>
              <a:avLst/>
              <a:gdLst>
                <a:gd name="connsiteX0" fmla="*/ 109557 w 230906"/>
                <a:gd name="connsiteY0" fmla="*/ 68069 h 282382"/>
                <a:gd name="connsiteX1" fmla="*/ 45275 w 230906"/>
                <a:gd name="connsiteY1" fmla="*/ 180796 h 282382"/>
                <a:gd name="connsiteX2" fmla="*/ 0 w 230906"/>
                <a:gd name="connsiteY2" fmla="*/ 268050 h 282382"/>
                <a:gd name="connsiteX3" fmla="*/ 8650 w 230906"/>
                <a:gd name="connsiteY3" fmla="*/ 273270 h 282382"/>
                <a:gd name="connsiteX4" fmla="*/ 20977 w 230906"/>
                <a:gd name="connsiteY4" fmla="*/ 277503 h 282382"/>
                <a:gd name="connsiteX5" fmla="*/ 49477 w 230906"/>
                <a:gd name="connsiteY5" fmla="*/ 282383 h 282382"/>
                <a:gd name="connsiteX6" fmla="*/ 139547 w 230906"/>
                <a:gd name="connsiteY6" fmla="*/ 150248 h 282382"/>
                <a:gd name="connsiteX7" fmla="*/ 185341 w 230906"/>
                <a:gd name="connsiteY7" fmla="*/ 83446 h 282382"/>
                <a:gd name="connsiteX8" fmla="*/ 230906 w 230906"/>
                <a:gd name="connsiteY8" fmla="*/ 15640 h 282382"/>
                <a:gd name="connsiteX9" fmla="*/ 227881 w 230906"/>
                <a:gd name="connsiteY9" fmla="*/ 14417 h 282382"/>
                <a:gd name="connsiteX10" fmla="*/ 191641 w 230906"/>
                <a:gd name="connsiteY10" fmla="*/ 5908 h 282382"/>
                <a:gd name="connsiteX11" fmla="*/ 149759 w 230906"/>
                <a:gd name="connsiteY11" fmla="*/ 174 h 282382"/>
                <a:gd name="connsiteX12" fmla="*/ 109557 w 230906"/>
                <a:gd name="connsiteY12" fmla="*/ 68069 h 282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06" h="282382">
                  <a:moveTo>
                    <a:pt x="109557" y="68069"/>
                  </a:moveTo>
                  <a:cubicBezTo>
                    <a:pt x="100416" y="86919"/>
                    <a:pt x="56118" y="171242"/>
                    <a:pt x="45275" y="180796"/>
                  </a:cubicBezTo>
                  <a:lnTo>
                    <a:pt x="0" y="268050"/>
                  </a:lnTo>
                  <a:cubicBezTo>
                    <a:pt x="3594" y="270858"/>
                    <a:pt x="2645" y="270546"/>
                    <a:pt x="8650" y="273270"/>
                  </a:cubicBezTo>
                  <a:cubicBezTo>
                    <a:pt x="14135" y="275760"/>
                    <a:pt x="15508" y="276028"/>
                    <a:pt x="20977" y="277503"/>
                  </a:cubicBezTo>
                  <a:cubicBezTo>
                    <a:pt x="31050" y="280211"/>
                    <a:pt x="38779" y="281540"/>
                    <a:pt x="49477" y="282383"/>
                  </a:cubicBezTo>
                  <a:cubicBezTo>
                    <a:pt x="80644" y="240568"/>
                    <a:pt x="109005" y="194246"/>
                    <a:pt x="139547" y="150248"/>
                  </a:cubicBezTo>
                  <a:cubicBezTo>
                    <a:pt x="155340" y="127501"/>
                    <a:pt x="168170" y="107841"/>
                    <a:pt x="185341" y="83446"/>
                  </a:cubicBezTo>
                  <a:cubicBezTo>
                    <a:pt x="197032" y="66835"/>
                    <a:pt x="223428" y="32033"/>
                    <a:pt x="230906" y="15640"/>
                  </a:cubicBezTo>
                  <a:cubicBezTo>
                    <a:pt x="229957" y="15104"/>
                    <a:pt x="228406" y="13507"/>
                    <a:pt x="227881" y="14417"/>
                  </a:cubicBezTo>
                  <a:lnTo>
                    <a:pt x="191641" y="5908"/>
                  </a:lnTo>
                  <a:cubicBezTo>
                    <a:pt x="175809" y="2720"/>
                    <a:pt x="166490" y="-832"/>
                    <a:pt x="149759" y="174"/>
                  </a:cubicBezTo>
                  <a:cubicBezTo>
                    <a:pt x="138632" y="9548"/>
                    <a:pt x="116633" y="52463"/>
                    <a:pt x="109557" y="68069"/>
                  </a:cubicBezTo>
                  <a:close/>
                </a:path>
              </a:pathLst>
            </a:custGeom>
            <a:solidFill>
              <a:srgbClr val="FFFAC7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0162E8DC-5F97-5BDD-9055-8333DE27D732}"/>
                </a:ext>
              </a:extLst>
            </p:cNvPr>
            <p:cNvSpPr/>
            <p:nvPr/>
          </p:nvSpPr>
          <p:spPr>
            <a:xfrm>
              <a:off x="7734832" y="2589787"/>
              <a:ext cx="135383" cy="636663"/>
            </a:xfrm>
            <a:custGeom>
              <a:avLst/>
              <a:gdLst>
                <a:gd name="connsiteX0" fmla="*/ 3188 w 135383"/>
                <a:gd name="connsiteY0" fmla="*/ 33473 h 636663"/>
                <a:gd name="connsiteX1" fmla="*/ 25321 w 135383"/>
                <a:gd name="connsiteY1" fmla="*/ 233448 h 636663"/>
                <a:gd name="connsiteX2" fmla="*/ 51181 w 135383"/>
                <a:gd name="connsiteY2" fmla="*/ 352880 h 636663"/>
                <a:gd name="connsiteX3" fmla="*/ 79803 w 135383"/>
                <a:gd name="connsiteY3" fmla="*/ 470469 h 636663"/>
                <a:gd name="connsiteX4" fmla="*/ 100055 w 135383"/>
                <a:gd name="connsiteY4" fmla="*/ 542726 h 636663"/>
                <a:gd name="connsiteX5" fmla="*/ 135363 w 135383"/>
                <a:gd name="connsiteY5" fmla="*/ 636664 h 636663"/>
                <a:gd name="connsiteX6" fmla="*/ 131596 w 135383"/>
                <a:gd name="connsiteY6" fmla="*/ 540571 h 636663"/>
                <a:gd name="connsiteX7" fmla="*/ 130173 w 135383"/>
                <a:gd name="connsiteY7" fmla="*/ 537277 h 636663"/>
                <a:gd name="connsiteX8" fmla="*/ 126725 w 135383"/>
                <a:gd name="connsiteY8" fmla="*/ 526780 h 636663"/>
                <a:gd name="connsiteX9" fmla="*/ 124850 w 135383"/>
                <a:gd name="connsiteY9" fmla="*/ 515685 h 636663"/>
                <a:gd name="connsiteX10" fmla="*/ 123460 w 135383"/>
                <a:gd name="connsiteY10" fmla="*/ 489883 h 636663"/>
                <a:gd name="connsiteX11" fmla="*/ 90267 w 135383"/>
                <a:gd name="connsiteY11" fmla="*/ 309993 h 636663"/>
                <a:gd name="connsiteX12" fmla="*/ 47559 w 135383"/>
                <a:gd name="connsiteY12" fmla="*/ 141057 h 636663"/>
                <a:gd name="connsiteX13" fmla="*/ 3651 w 135383"/>
                <a:gd name="connsiteY13" fmla="*/ 3534 h 636663"/>
                <a:gd name="connsiteX14" fmla="*/ 1386 w 135383"/>
                <a:gd name="connsiteY14" fmla="*/ 0 h 636663"/>
                <a:gd name="connsiteX15" fmla="*/ 3183 w 135383"/>
                <a:gd name="connsiteY15" fmla="*/ 33473 h 636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5383" h="636663">
                  <a:moveTo>
                    <a:pt x="3188" y="33473"/>
                  </a:moveTo>
                  <a:cubicBezTo>
                    <a:pt x="-350" y="97679"/>
                    <a:pt x="28395" y="179651"/>
                    <a:pt x="25321" y="233448"/>
                  </a:cubicBezTo>
                  <a:cubicBezTo>
                    <a:pt x="38145" y="254029"/>
                    <a:pt x="44680" y="323985"/>
                    <a:pt x="51181" y="352880"/>
                  </a:cubicBezTo>
                  <a:cubicBezTo>
                    <a:pt x="60255" y="393193"/>
                    <a:pt x="71405" y="431200"/>
                    <a:pt x="79803" y="470469"/>
                  </a:cubicBezTo>
                  <a:lnTo>
                    <a:pt x="100055" y="542726"/>
                  </a:lnTo>
                  <a:lnTo>
                    <a:pt x="135363" y="636664"/>
                  </a:lnTo>
                  <a:cubicBezTo>
                    <a:pt x="135921" y="606161"/>
                    <a:pt x="124900" y="568047"/>
                    <a:pt x="131596" y="540571"/>
                  </a:cubicBezTo>
                  <a:cubicBezTo>
                    <a:pt x="130999" y="539532"/>
                    <a:pt x="130486" y="538153"/>
                    <a:pt x="130173" y="537277"/>
                  </a:cubicBezTo>
                  <a:lnTo>
                    <a:pt x="126725" y="526780"/>
                  </a:lnTo>
                  <a:cubicBezTo>
                    <a:pt x="126407" y="525490"/>
                    <a:pt x="125073" y="517321"/>
                    <a:pt x="124850" y="515685"/>
                  </a:cubicBezTo>
                  <a:cubicBezTo>
                    <a:pt x="123460" y="505484"/>
                    <a:pt x="123181" y="500252"/>
                    <a:pt x="123460" y="489883"/>
                  </a:cubicBezTo>
                  <a:cubicBezTo>
                    <a:pt x="114849" y="474646"/>
                    <a:pt x="96701" y="340993"/>
                    <a:pt x="90267" y="309993"/>
                  </a:cubicBezTo>
                  <a:cubicBezTo>
                    <a:pt x="80177" y="261349"/>
                    <a:pt x="64440" y="186524"/>
                    <a:pt x="47559" y="141057"/>
                  </a:cubicBezTo>
                  <a:lnTo>
                    <a:pt x="3651" y="3534"/>
                  </a:lnTo>
                  <a:cubicBezTo>
                    <a:pt x="-1606" y="240"/>
                    <a:pt x="-54" y="1122"/>
                    <a:pt x="1386" y="0"/>
                  </a:cubicBezTo>
                  <a:lnTo>
                    <a:pt x="3183" y="33473"/>
                  </a:lnTo>
                  <a:close/>
                </a:path>
              </a:pathLst>
            </a:custGeom>
            <a:solidFill>
              <a:srgbClr val="FFFFF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8EADCB1E-2FDB-F200-CDF3-8120979B413B}"/>
                </a:ext>
              </a:extLst>
            </p:cNvPr>
            <p:cNvSpPr/>
            <p:nvPr/>
          </p:nvSpPr>
          <p:spPr>
            <a:xfrm>
              <a:off x="7880006" y="2611451"/>
              <a:ext cx="469764" cy="368268"/>
            </a:xfrm>
            <a:custGeom>
              <a:avLst/>
              <a:gdLst>
                <a:gd name="connsiteX0" fmla="*/ 416068 w 469764"/>
                <a:gd name="connsiteY0" fmla="*/ 308904 h 368268"/>
                <a:gd name="connsiteX1" fmla="*/ 345396 w 469764"/>
                <a:gd name="connsiteY1" fmla="*/ 241756 h 368268"/>
                <a:gd name="connsiteX2" fmla="*/ 117761 w 469764"/>
                <a:gd name="connsiteY2" fmla="*/ 63200 h 368268"/>
                <a:gd name="connsiteX3" fmla="*/ 0 w 469764"/>
                <a:gd name="connsiteY3" fmla="*/ 0 h 368268"/>
                <a:gd name="connsiteX4" fmla="*/ 220197 w 469764"/>
                <a:gd name="connsiteY4" fmla="*/ 198043 h 368268"/>
                <a:gd name="connsiteX5" fmla="*/ 469764 w 469764"/>
                <a:gd name="connsiteY5" fmla="*/ 368268 h 368268"/>
                <a:gd name="connsiteX6" fmla="*/ 416068 w 469764"/>
                <a:gd name="connsiteY6" fmla="*/ 308910 h 368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9764" h="368268">
                  <a:moveTo>
                    <a:pt x="416068" y="308904"/>
                  </a:moveTo>
                  <a:lnTo>
                    <a:pt x="345396" y="241756"/>
                  </a:lnTo>
                  <a:cubicBezTo>
                    <a:pt x="288135" y="188394"/>
                    <a:pt x="180748" y="108271"/>
                    <a:pt x="117761" y="63200"/>
                  </a:cubicBezTo>
                  <a:cubicBezTo>
                    <a:pt x="92308" y="44987"/>
                    <a:pt x="33227" y="7917"/>
                    <a:pt x="0" y="0"/>
                  </a:cubicBezTo>
                  <a:cubicBezTo>
                    <a:pt x="25503" y="34618"/>
                    <a:pt x="171931" y="159008"/>
                    <a:pt x="220197" y="198043"/>
                  </a:cubicBezTo>
                  <a:cubicBezTo>
                    <a:pt x="258563" y="229076"/>
                    <a:pt x="423189" y="354298"/>
                    <a:pt x="469764" y="368268"/>
                  </a:cubicBezTo>
                  <a:cubicBezTo>
                    <a:pt x="448357" y="334789"/>
                    <a:pt x="427603" y="323036"/>
                    <a:pt x="416068" y="308910"/>
                  </a:cubicBezTo>
                  <a:close/>
                </a:path>
              </a:pathLst>
            </a:custGeom>
            <a:solidFill>
              <a:srgbClr val="FFFFF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97DA8B0E-97E1-91A3-0DFE-8D2E935F20F8}"/>
                </a:ext>
              </a:extLst>
            </p:cNvPr>
            <p:cNvSpPr/>
            <p:nvPr/>
          </p:nvSpPr>
          <p:spPr>
            <a:xfrm>
              <a:off x="8989997" y="5171255"/>
              <a:ext cx="277786" cy="752421"/>
            </a:xfrm>
            <a:custGeom>
              <a:avLst/>
              <a:gdLst>
                <a:gd name="connsiteX0" fmla="*/ 89429 w 277786"/>
                <a:gd name="connsiteY0" fmla="*/ 517812 h 752421"/>
                <a:gd name="connsiteX1" fmla="*/ 174 w 277786"/>
                <a:gd name="connsiteY1" fmla="*/ 752422 h 752421"/>
                <a:gd name="connsiteX2" fmla="*/ 70121 w 277786"/>
                <a:gd name="connsiteY2" fmla="*/ 620689 h 752421"/>
                <a:gd name="connsiteX3" fmla="*/ 126875 w 277786"/>
                <a:gd name="connsiteY3" fmla="*/ 477415 h 752421"/>
                <a:gd name="connsiteX4" fmla="*/ 245774 w 277786"/>
                <a:gd name="connsiteY4" fmla="*/ 124625 h 752421"/>
                <a:gd name="connsiteX5" fmla="*/ 263805 w 277786"/>
                <a:gd name="connsiteY5" fmla="*/ 62167 h 752421"/>
                <a:gd name="connsiteX6" fmla="*/ 273141 w 277786"/>
                <a:gd name="connsiteY6" fmla="*/ 31112 h 752421"/>
                <a:gd name="connsiteX7" fmla="*/ 274380 w 277786"/>
                <a:gd name="connsiteY7" fmla="*/ 0 h 752421"/>
                <a:gd name="connsiteX8" fmla="*/ 247627 w 277786"/>
                <a:gd name="connsiteY8" fmla="*/ 58627 h 752421"/>
                <a:gd name="connsiteX9" fmla="*/ 115200 w 277786"/>
                <a:gd name="connsiteY9" fmla="*/ 452982 h 752421"/>
                <a:gd name="connsiteX10" fmla="*/ 102259 w 277786"/>
                <a:gd name="connsiteY10" fmla="*/ 484350 h 752421"/>
                <a:gd name="connsiteX11" fmla="*/ 89429 w 277786"/>
                <a:gd name="connsiteY11" fmla="*/ 517801 h 752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7786" h="752421">
                  <a:moveTo>
                    <a:pt x="89429" y="517812"/>
                  </a:moveTo>
                  <a:cubicBezTo>
                    <a:pt x="74914" y="544301"/>
                    <a:pt x="-4195" y="734320"/>
                    <a:pt x="174" y="752422"/>
                  </a:cubicBezTo>
                  <a:cubicBezTo>
                    <a:pt x="21899" y="744800"/>
                    <a:pt x="58826" y="645503"/>
                    <a:pt x="70121" y="620689"/>
                  </a:cubicBezTo>
                  <a:cubicBezTo>
                    <a:pt x="83782" y="590672"/>
                    <a:pt x="123203" y="503446"/>
                    <a:pt x="126875" y="477415"/>
                  </a:cubicBezTo>
                  <a:cubicBezTo>
                    <a:pt x="145977" y="453267"/>
                    <a:pt x="228697" y="185368"/>
                    <a:pt x="245774" y="124625"/>
                  </a:cubicBezTo>
                  <a:cubicBezTo>
                    <a:pt x="251784" y="103240"/>
                    <a:pt x="257225" y="83703"/>
                    <a:pt x="263805" y="62167"/>
                  </a:cubicBezTo>
                  <a:cubicBezTo>
                    <a:pt x="266913" y="52011"/>
                    <a:pt x="269949" y="41547"/>
                    <a:pt x="273141" y="31112"/>
                  </a:cubicBezTo>
                  <a:cubicBezTo>
                    <a:pt x="277209" y="17851"/>
                    <a:pt x="280563" y="9994"/>
                    <a:pt x="274380" y="0"/>
                  </a:cubicBezTo>
                  <a:cubicBezTo>
                    <a:pt x="262309" y="9877"/>
                    <a:pt x="254374" y="40425"/>
                    <a:pt x="247627" y="58627"/>
                  </a:cubicBezTo>
                  <a:cubicBezTo>
                    <a:pt x="198925" y="190047"/>
                    <a:pt x="175292" y="306185"/>
                    <a:pt x="115200" y="452982"/>
                  </a:cubicBezTo>
                  <a:cubicBezTo>
                    <a:pt x="110965" y="463328"/>
                    <a:pt x="106422" y="473356"/>
                    <a:pt x="102259" y="484350"/>
                  </a:cubicBezTo>
                  <a:lnTo>
                    <a:pt x="89429" y="517801"/>
                  </a:ln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D3D1B53E-4555-9A0D-DB47-EB3C4E424DC0}"/>
                </a:ext>
              </a:extLst>
            </p:cNvPr>
            <p:cNvSpPr/>
            <p:nvPr/>
          </p:nvSpPr>
          <p:spPr>
            <a:xfrm>
              <a:off x="7289439" y="4819039"/>
              <a:ext cx="67320" cy="704392"/>
            </a:xfrm>
            <a:custGeom>
              <a:avLst/>
              <a:gdLst>
                <a:gd name="connsiteX0" fmla="*/ 7607 w 67320"/>
                <a:gd name="connsiteY0" fmla="*/ 242817 h 704392"/>
                <a:gd name="connsiteX1" fmla="*/ 1525 w 67320"/>
                <a:gd name="connsiteY1" fmla="*/ 356934 h 704392"/>
                <a:gd name="connsiteX2" fmla="*/ 6564 w 67320"/>
                <a:gd name="connsiteY2" fmla="*/ 597361 h 704392"/>
                <a:gd name="connsiteX3" fmla="*/ 16480 w 67320"/>
                <a:gd name="connsiteY3" fmla="*/ 696408 h 704392"/>
                <a:gd name="connsiteX4" fmla="*/ 25314 w 67320"/>
                <a:gd name="connsiteY4" fmla="*/ 704392 h 704392"/>
                <a:gd name="connsiteX5" fmla="*/ 26827 w 67320"/>
                <a:gd name="connsiteY5" fmla="*/ 701159 h 704392"/>
                <a:gd name="connsiteX6" fmla="*/ 31425 w 67320"/>
                <a:gd name="connsiteY6" fmla="*/ 626418 h 704392"/>
                <a:gd name="connsiteX7" fmla="*/ 30521 w 67320"/>
                <a:gd name="connsiteY7" fmla="*/ 373031 h 704392"/>
                <a:gd name="connsiteX8" fmla="*/ 55985 w 67320"/>
                <a:gd name="connsiteY8" fmla="*/ 61737 h 704392"/>
                <a:gd name="connsiteX9" fmla="*/ 65511 w 67320"/>
                <a:gd name="connsiteY9" fmla="*/ 0 h 704392"/>
                <a:gd name="connsiteX10" fmla="*/ 7607 w 67320"/>
                <a:gd name="connsiteY10" fmla="*/ 242817 h 70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320" h="704392">
                  <a:moveTo>
                    <a:pt x="7607" y="242817"/>
                  </a:moveTo>
                  <a:cubicBezTo>
                    <a:pt x="11402" y="273867"/>
                    <a:pt x="2987" y="322874"/>
                    <a:pt x="1525" y="356934"/>
                  </a:cubicBezTo>
                  <a:cubicBezTo>
                    <a:pt x="-1930" y="437767"/>
                    <a:pt x="799" y="516774"/>
                    <a:pt x="6564" y="597361"/>
                  </a:cubicBezTo>
                  <a:lnTo>
                    <a:pt x="16480" y="696408"/>
                  </a:lnTo>
                  <a:cubicBezTo>
                    <a:pt x="22307" y="707569"/>
                    <a:pt x="14739" y="699540"/>
                    <a:pt x="25314" y="704392"/>
                  </a:cubicBezTo>
                  <a:cubicBezTo>
                    <a:pt x="25945" y="703382"/>
                    <a:pt x="26631" y="700601"/>
                    <a:pt x="26827" y="701159"/>
                  </a:cubicBezTo>
                  <a:cubicBezTo>
                    <a:pt x="30610" y="711623"/>
                    <a:pt x="31375" y="633504"/>
                    <a:pt x="31425" y="626418"/>
                  </a:cubicBezTo>
                  <a:lnTo>
                    <a:pt x="30521" y="373031"/>
                  </a:lnTo>
                  <a:cubicBezTo>
                    <a:pt x="31944" y="211778"/>
                    <a:pt x="39472" y="206541"/>
                    <a:pt x="55985" y="61737"/>
                  </a:cubicBezTo>
                  <a:cubicBezTo>
                    <a:pt x="59903" y="44607"/>
                    <a:pt x="71823" y="12256"/>
                    <a:pt x="65511" y="0"/>
                  </a:cubicBezTo>
                  <a:cubicBezTo>
                    <a:pt x="34997" y="33473"/>
                    <a:pt x="21698" y="225313"/>
                    <a:pt x="7607" y="242817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A491A7BA-1790-D092-2DD2-EBE8B2C9F79F}"/>
                </a:ext>
              </a:extLst>
            </p:cNvPr>
            <p:cNvSpPr/>
            <p:nvPr/>
          </p:nvSpPr>
          <p:spPr>
            <a:xfrm>
              <a:off x="7177114" y="5392619"/>
              <a:ext cx="114185" cy="415132"/>
            </a:xfrm>
            <a:custGeom>
              <a:avLst/>
              <a:gdLst>
                <a:gd name="connsiteX0" fmla="*/ 7440 w 114185"/>
                <a:gd name="connsiteY0" fmla="*/ 5591 h 415132"/>
                <a:gd name="connsiteX1" fmla="*/ 91538 w 114185"/>
                <a:gd name="connsiteY1" fmla="*/ 400587 h 415132"/>
                <a:gd name="connsiteX2" fmla="*/ 114112 w 114185"/>
                <a:gd name="connsiteY2" fmla="*/ 415132 h 415132"/>
                <a:gd name="connsiteX3" fmla="*/ 39316 w 114185"/>
                <a:gd name="connsiteY3" fmla="*/ 146553 h 415132"/>
                <a:gd name="connsiteX4" fmla="*/ 34366 w 114185"/>
                <a:gd name="connsiteY4" fmla="*/ 97038 h 415132"/>
                <a:gd name="connsiteX5" fmla="*/ 34952 w 114185"/>
                <a:gd name="connsiteY5" fmla="*/ 53911 h 415132"/>
                <a:gd name="connsiteX6" fmla="*/ 40984 w 114185"/>
                <a:gd name="connsiteY6" fmla="*/ 45217 h 415132"/>
                <a:gd name="connsiteX7" fmla="*/ 34271 w 114185"/>
                <a:gd name="connsiteY7" fmla="*/ 309 h 415132"/>
                <a:gd name="connsiteX8" fmla="*/ 7434 w 114185"/>
                <a:gd name="connsiteY8" fmla="*/ 5591 h 415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185" h="415132">
                  <a:moveTo>
                    <a:pt x="7440" y="5591"/>
                  </a:moveTo>
                  <a:cubicBezTo>
                    <a:pt x="10682" y="24150"/>
                    <a:pt x="-41535" y="224437"/>
                    <a:pt x="91538" y="400587"/>
                  </a:cubicBezTo>
                  <a:cubicBezTo>
                    <a:pt x="99429" y="411034"/>
                    <a:pt x="99647" y="413898"/>
                    <a:pt x="114112" y="415132"/>
                  </a:cubicBezTo>
                  <a:cubicBezTo>
                    <a:pt x="116662" y="399040"/>
                    <a:pt x="52435" y="231138"/>
                    <a:pt x="39316" y="146553"/>
                  </a:cubicBezTo>
                  <a:cubicBezTo>
                    <a:pt x="36816" y="130439"/>
                    <a:pt x="35113" y="113749"/>
                    <a:pt x="34366" y="97038"/>
                  </a:cubicBezTo>
                  <a:lnTo>
                    <a:pt x="34952" y="53911"/>
                  </a:lnTo>
                  <a:cubicBezTo>
                    <a:pt x="38010" y="43648"/>
                    <a:pt x="31268" y="49695"/>
                    <a:pt x="40984" y="45217"/>
                  </a:cubicBezTo>
                  <a:cubicBezTo>
                    <a:pt x="33305" y="22950"/>
                    <a:pt x="44695" y="17355"/>
                    <a:pt x="34271" y="309"/>
                  </a:cubicBezTo>
                  <a:cubicBezTo>
                    <a:pt x="20961" y="-870"/>
                    <a:pt x="16424" y="1420"/>
                    <a:pt x="7434" y="5591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7644DC42-CB3D-E9A6-7D16-F7BDD228A888}"/>
                </a:ext>
              </a:extLst>
            </p:cNvPr>
            <p:cNvSpPr/>
            <p:nvPr/>
          </p:nvSpPr>
          <p:spPr>
            <a:xfrm>
              <a:off x="7573617" y="2275770"/>
              <a:ext cx="123024" cy="193104"/>
            </a:xfrm>
            <a:custGeom>
              <a:avLst/>
              <a:gdLst>
                <a:gd name="connsiteX0" fmla="*/ 38607 w 123024"/>
                <a:gd name="connsiteY0" fmla="*/ 193105 h 193104"/>
                <a:gd name="connsiteX1" fmla="*/ 123024 w 123024"/>
                <a:gd name="connsiteY1" fmla="*/ 180413 h 193104"/>
                <a:gd name="connsiteX2" fmla="*/ 34751 w 123024"/>
                <a:gd name="connsiteY2" fmla="*/ 9 h 193104"/>
                <a:gd name="connsiteX3" fmla="*/ 2892 w 123024"/>
                <a:gd name="connsiteY3" fmla="*/ 72478 h 193104"/>
                <a:gd name="connsiteX4" fmla="*/ 5353 w 123024"/>
                <a:gd name="connsiteY4" fmla="*/ 86526 h 193104"/>
                <a:gd name="connsiteX5" fmla="*/ 38607 w 123024"/>
                <a:gd name="connsiteY5" fmla="*/ 193105 h 193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3024" h="193104">
                  <a:moveTo>
                    <a:pt x="38607" y="193105"/>
                  </a:moveTo>
                  <a:cubicBezTo>
                    <a:pt x="68190" y="176773"/>
                    <a:pt x="76868" y="166689"/>
                    <a:pt x="123024" y="180413"/>
                  </a:cubicBezTo>
                  <a:cubicBezTo>
                    <a:pt x="122466" y="147816"/>
                    <a:pt x="86304" y="-1320"/>
                    <a:pt x="34751" y="9"/>
                  </a:cubicBezTo>
                  <a:cubicBezTo>
                    <a:pt x="-9140" y="1142"/>
                    <a:pt x="-228" y="50612"/>
                    <a:pt x="2892" y="72478"/>
                  </a:cubicBezTo>
                  <a:lnTo>
                    <a:pt x="5353" y="86526"/>
                  </a:lnTo>
                  <a:cubicBezTo>
                    <a:pt x="17228" y="144472"/>
                    <a:pt x="32156" y="166371"/>
                    <a:pt x="38607" y="193105"/>
                  </a:cubicBezTo>
                  <a:close/>
                </a:path>
              </a:pathLst>
            </a:custGeom>
            <a:solidFill>
              <a:srgbClr val="D0753B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F472DC30-8ED5-AFCD-04C4-F4D850EB2A97}"/>
                </a:ext>
              </a:extLst>
            </p:cNvPr>
            <p:cNvSpPr/>
            <p:nvPr/>
          </p:nvSpPr>
          <p:spPr>
            <a:xfrm>
              <a:off x="8158788" y="5069995"/>
              <a:ext cx="145776" cy="508674"/>
            </a:xfrm>
            <a:custGeom>
              <a:avLst/>
              <a:gdLst>
                <a:gd name="connsiteX0" fmla="*/ 2645 w 145776"/>
                <a:gd name="connsiteY0" fmla="*/ 322475 h 508674"/>
                <a:gd name="connsiteX1" fmla="*/ 0 w 145776"/>
                <a:gd name="connsiteY1" fmla="*/ 402403 h 508674"/>
                <a:gd name="connsiteX2" fmla="*/ 4057 w 145776"/>
                <a:gd name="connsiteY2" fmla="*/ 492081 h 508674"/>
                <a:gd name="connsiteX3" fmla="*/ 21876 w 145776"/>
                <a:gd name="connsiteY3" fmla="*/ 508675 h 508674"/>
                <a:gd name="connsiteX4" fmla="*/ 58590 w 145776"/>
                <a:gd name="connsiteY4" fmla="*/ 229023 h 508674"/>
                <a:gd name="connsiteX5" fmla="*/ 136238 w 145776"/>
                <a:gd name="connsiteY5" fmla="*/ 28775 h 508674"/>
                <a:gd name="connsiteX6" fmla="*/ 140049 w 145776"/>
                <a:gd name="connsiteY6" fmla="*/ 918 h 508674"/>
                <a:gd name="connsiteX7" fmla="*/ 54561 w 145776"/>
                <a:gd name="connsiteY7" fmla="*/ 140306 h 508674"/>
                <a:gd name="connsiteX8" fmla="*/ 24951 w 145776"/>
                <a:gd name="connsiteY8" fmla="*/ 227253 h 508674"/>
                <a:gd name="connsiteX9" fmla="*/ 2645 w 145776"/>
                <a:gd name="connsiteY9" fmla="*/ 322475 h 508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5776" h="508674">
                  <a:moveTo>
                    <a:pt x="2645" y="322475"/>
                  </a:moveTo>
                  <a:lnTo>
                    <a:pt x="0" y="402403"/>
                  </a:lnTo>
                  <a:lnTo>
                    <a:pt x="4057" y="492081"/>
                  </a:lnTo>
                  <a:cubicBezTo>
                    <a:pt x="7294" y="508156"/>
                    <a:pt x="6339" y="506324"/>
                    <a:pt x="21876" y="508675"/>
                  </a:cubicBezTo>
                  <a:cubicBezTo>
                    <a:pt x="36910" y="426396"/>
                    <a:pt x="18946" y="386831"/>
                    <a:pt x="58590" y="229023"/>
                  </a:cubicBezTo>
                  <a:cubicBezTo>
                    <a:pt x="74634" y="165119"/>
                    <a:pt x="104892" y="86464"/>
                    <a:pt x="136238" y="28775"/>
                  </a:cubicBezTo>
                  <a:cubicBezTo>
                    <a:pt x="153242" y="-2516"/>
                    <a:pt x="142907" y="2967"/>
                    <a:pt x="140049" y="918"/>
                  </a:cubicBezTo>
                  <a:cubicBezTo>
                    <a:pt x="121433" y="-12398"/>
                    <a:pt x="61726" y="123248"/>
                    <a:pt x="54561" y="140306"/>
                  </a:cubicBezTo>
                  <a:cubicBezTo>
                    <a:pt x="42937" y="167961"/>
                    <a:pt x="33617" y="197236"/>
                    <a:pt x="24951" y="227253"/>
                  </a:cubicBezTo>
                  <a:cubicBezTo>
                    <a:pt x="18472" y="249660"/>
                    <a:pt x="13884" y="308360"/>
                    <a:pt x="2645" y="322475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ED142E36-89BB-441C-E26F-02A91DF13702}"/>
                </a:ext>
              </a:extLst>
            </p:cNvPr>
            <p:cNvSpPr/>
            <p:nvPr/>
          </p:nvSpPr>
          <p:spPr>
            <a:xfrm>
              <a:off x="8287810" y="5270106"/>
              <a:ext cx="181300" cy="774532"/>
            </a:xfrm>
            <a:custGeom>
              <a:avLst/>
              <a:gdLst>
                <a:gd name="connsiteX0" fmla="*/ 0 w 181300"/>
                <a:gd name="connsiteY0" fmla="*/ 740283 h 774532"/>
                <a:gd name="connsiteX1" fmla="*/ 179 w 181300"/>
                <a:gd name="connsiteY1" fmla="*/ 774533 h 774532"/>
                <a:gd name="connsiteX2" fmla="*/ 17551 w 181300"/>
                <a:gd name="connsiteY2" fmla="*/ 744979 h 774532"/>
                <a:gd name="connsiteX3" fmla="*/ 23299 w 181300"/>
                <a:gd name="connsiteY3" fmla="*/ 707307 h 774532"/>
                <a:gd name="connsiteX4" fmla="*/ 23142 w 181300"/>
                <a:gd name="connsiteY4" fmla="*/ 703342 h 774532"/>
                <a:gd name="connsiteX5" fmla="*/ 87631 w 181300"/>
                <a:gd name="connsiteY5" fmla="*/ 331238 h 774532"/>
                <a:gd name="connsiteX6" fmla="*/ 159129 w 181300"/>
                <a:gd name="connsiteY6" fmla="*/ 77120 h 774532"/>
                <a:gd name="connsiteX7" fmla="*/ 179320 w 181300"/>
                <a:gd name="connsiteY7" fmla="*/ 0 h 774532"/>
                <a:gd name="connsiteX8" fmla="*/ 64366 w 181300"/>
                <a:gd name="connsiteY8" fmla="*/ 341065 h 774532"/>
                <a:gd name="connsiteX9" fmla="*/ 4654 w 181300"/>
                <a:gd name="connsiteY9" fmla="*/ 683471 h 774532"/>
                <a:gd name="connsiteX10" fmla="*/ 0 w 181300"/>
                <a:gd name="connsiteY10" fmla="*/ 740277 h 774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1300" h="774532">
                  <a:moveTo>
                    <a:pt x="0" y="740283"/>
                  </a:moveTo>
                  <a:lnTo>
                    <a:pt x="179" y="774533"/>
                  </a:lnTo>
                  <a:cubicBezTo>
                    <a:pt x="19554" y="770407"/>
                    <a:pt x="15464" y="768826"/>
                    <a:pt x="17551" y="744979"/>
                  </a:cubicBezTo>
                  <a:cubicBezTo>
                    <a:pt x="18611" y="732890"/>
                    <a:pt x="19699" y="716486"/>
                    <a:pt x="23299" y="707307"/>
                  </a:cubicBezTo>
                  <a:lnTo>
                    <a:pt x="23142" y="703342"/>
                  </a:lnTo>
                  <a:cubicBezTo>
                    <a:pt x="33963" y="583151"/>
                    <a:pt x="60727" y="446650"/>
                    <a:pt x="87631" y="331238"/>
                  </a:cubicBezTo>
                  <a:lnTo>
                    <a:pt x="159129" y="77120"/>
                  </a:lnTo>
                  <a:cubicBezTo>
                    <a:pt x="166066" y="56288"/>
                    <a:pt x="187936" y="14858"/>
                    <a:pt x="179320" y="0"/>
                  </a:cubicBezTo>
                  <a:cubicBezTo>
                    <a:pt x="154213" y="12535"/>
                    <a:pt x="71358" y="313226"/>
                    <a:pt x="64366" y="341065"/>
                  </a:cubicBezTo>
                  <a:cubicBezTo>
                    <a:pt x="48127" y="405745"/>
                    <a:pt x="7054" y="612403"/>
                    <a:pt x="4654" y="683471"/>
                  </a:cubicBezTo>
                  <a:cubicBezTo>
                    <a:pt x="3706" y="711567"/>
                    <a:pt x="15107" y="713895"/>
                    <a:pt x="0" y="740277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DDA77509-0989-49F3-3854-EB7283D1B0C1}"/>
                </a:ext>
              </a:extLst>
            </p:cNvPr>
            <p:cNvSpPr/>
            <p:nvPr/>
          </p:nvSpPr>
          <p:spPr>
            <a:xfrm>
              <a:off x="8440695" y="1523999"/>
              <a:ext cx="1531177" cy="2739387"/>
            </a:xfrm>
            <a:custGeom>
              <a:avLst/>
              <a:gdLst>
                <a:gd name="connsiteX0" fmla="*/ 0 w 1531177"/>
                <a:gd name="connsiteY0" fmla="*/ 2730393 h 2739387"/>
                <a:gd name="connsiteX1" fmla="*/ 187992 w 1531177"/>
                <a:gd name="connsiteY1" fmla="*/ 2739388 h 2739387"/>
                <a:gd name="connsiteX2" fmla="*/ 209153 w 1531177"/>
                <a:gd name="connsiteY2" fmla="*/ 2695596 h 2739387"/>
                <a:gd name="connsiteX3" fmla="*/ 162617 w 1531177"/>
                <a:gd name="connsiteY3" fmla="*/ 2668376 h 2739387"/>
                <a:gd name="connsiteX4" fmla="*/ 161540 w 1531177"/>
                <a:gd name="connsiteY4" fmla="*/ 2653954 h 2739387"/>
                <a:gd name="connsiteX5" fmla="*/ 43500 w 1531177"/>
                <a:gd name="connsiteY5" fmla="*/ 2646394 h 2739387"/>
                <a:gd name="connsiteX6" fmla="*/ 6 w 1531177"/>
                <a:gd name="connsiteY6" fmla="*/ 2730393 h 2739387"/>
                <a:gd name="connsiteX7" fmla="*/ 1418512 w 1531177"/>
                <a:gd name="connsiteY7" fmla="*/ 176965 h 2739387"/>
                <a:gd name="connsiteX8" fmla="*/ 1441309 w 1531177"/>
                <a:gd name="connsiteY8" fmla="*/ 178707 h 2739387"/>
                <a:gd name="connsiteX9" fmla="*/ 1531178 w 1531177"/>
                <a:gd name="connsiteY9" fmla="*/ 10832 h 2739387"/>
                <a:gd name="connsiteX10" fmla="*/ 1511082 w 1531177"/>
                <a:gd name="connsiteY10" fmla="*/ 0 h 2739387"/>
                <a:gd name="connsiteX11" fmla="*/ 1421096 w 1531177"/>
                <a:gd name="connsiteY11" fmla="*/ 163503 h 2739387"/>
                <a:gd name="connsiteX12" fmla="*/ 1418518 w 1531177"/>
                <a:gd name="connsiteY12" fmla="*/ 176965 h 2739387"/>
                <a:gd name="connsiteX13" fmla="*/ 1281945 w 1531177"/>
                <a:gd name="connsiteY13" fmla="*/ 415594 h 2739387"/>
                <a:gd name="connsiteX14" fmla="*/ 1316891 w 1531177"/>
                <a:gd name="connsiteY14" fmla="*/ 417705 h 2739387"/>
                <a:gd name="connsiteX15" fmla="*/ 1348142 w 1531177"/>
                <a:gd name="connsiteY15" fmla="*/ 355677 h 2739387"/>
                <a:gd name="connsiteX16" fmla="*/ 1376798 w 1531177"/>
                <a:gd name="connsiteY16" fmla="*/ 289993 h 2739387"/>
                <a:gd name="connsiteX17" fmla="*/ 1350279 w 1531177"/>
                <a:gd name="connsiteY17" fmla="*/ 288368 h 2739387"/>
                <a:gd name="connsiteX18" fmla="*/ 1333426 w 1531177"/>
                <a:gd name="connsiteY18" fmla="*/ 320992 h 2739387"/>
                <a:gd name="connsiteX19" fmla="*/ 1316422 w 1531177"/>
                <a:gd name="connsiteY19" fmla="*/ 352238 h 2739387"/>
                <a:gd name="connsiteX20" fmla="*/ 1281945 w 1531177"/>
                <a:gd name="connsiteY20" fmla="*/ 415594 h 2739387"/>
                <a:gd name="connsiteX21" fmla="*/ 1149290 w 1531177"/>
                <a:gd name="connsiteY21" fmla="*/ 654726 h 2739387"/>
                <a:gd name="connsiteX22" fmla="*/ 1182701 w 1531177"/>
                <a:gd name="connsiteY22" fmla="*/ 653962 h 2739387"/>
                <a:gd name="connsiteX23" fmla="*/ 1222535 w 1531177"/>
                <a:gd name="connsiteY23" fmla="*/ 596004 h 2739387"/>
                <a:gd name="connsiteX24" fmla="*/ 1255873 w 1531177"/>
                <a:gd name="connsiteY24" fmla="*/ 530973 h 2739387"/>
                <a:gd name="connsiteX25" fmla="*/ 1223338 w 1531177"/>
                <a:gd name="connsiteY25" fmla="*/ 524150 h 2739387"/>
                <a:gd name="connsiteX26" fmla="*/ 1219985 w 1531177"/>
                <a:gd name="connsiteY26" fmla="*/ 522860 h 2739387"/>
                <a:gd name="connsiteX27" fmla="*/ 1185285 w 1531177"/>
                <a:gd name="connsiteY27" fmla="*/ 587026 h 2739387"/>
                <a:gd name="connsiteX28" fmla="*/ 1166757 w 1531177"/>
                <a:gd name="connsiteY28" fmla="*/ 620779 h 2739387"/>
                <a:gd name="connsiteX29" fmla="*/ 1149290 w 1531177"/>
                <a:gd name="connsiteY29" fmla="*/ 654726 h 2739387"/>
                <a:gd name="connsiteX30" fmla="*/ 1016635 w 1531177"/>
                <a:gd name="connsiteY30" fmla="*/ 891636 h 2739387"/>
                <a:gd name="connsiteX31" fmla="*/ 1058032 w 1531177"/>
                <a:gd name="connsiteY31" fmla="*/ 893965 h 2739387"/>
                <a:gd name="connsiteX32" fmla="*/ 1081755 w 1531177"/>
                <a:gd name="connsiteY32" fmla="*/ 865355 h 2739387"/>
                <a:gd name="connsiteX33" fmla="*/ 1098502 w 1531177"/>
                <a:gd name="connsiteY33" fmla="*/ 834070 h 2739387"/>
                <a:gd name="connsiteX34" fmla="*/ 1131773 w 1531177"/>
                <a:gd name="connsiteY34" fmla="*/ 769647 h 2739387"/>
                <a:gd name="connsiteX35" fmla="*/ 1088993 w 1531177"/>
                <a:gd name="connsiteY35" fmla="*/ 764605 h 2739387"/>
                <a:gd name="connsiteX36" fmla="*/ 1070231 w 1531177"/>
                <a:gd name="connsiteY36" fmla="*/ 793679 h 2739387"/>
                <a:gd name="connsiteX37" fmla="*/ 1051519 w 1531177"/>
                <a:gd name="connsiteY37" fmla="*/ 827247 h 2739387"/>
                <a:gd name="connsiteX38" fmla="*/ 1016635 w 1531177"/>
                <a:gd name="connsiteY38" fmla="*/ 891642 h 2739387"/>
                <a:gd name="connsiteX39" fmla="*/ 883980 w 1531177"/>
                <a:gd name="connsiteY39" fmla="*/ 1128876 h 2739387"/>
                <a:gd name="connsiteX40" fmla="*/ 940857 w 1531177"/>
                <a:gd name="connsiteY40" fmla="*/ 1134141 h 2739387"/>
                <a:gd name="connsiteX41" fmla="*/ 942844 w 1531177"/>
                <a:gd name="connsiteY41" fmla="*/ 1134442 h 2739387"/>
                <a:gd name="connsiteX42" fmla="*/ 1008878 w 1531177"/>
                <a:gd name="connsiteY42" fmla="*/ 1005284 h 2739387"/>
                <a:gd name="connsiteX43" fmla="*/ 956338 w 1531177"/>
                <a:gd name="connsiteY43" fmla="*/ 1001867 h 2739387"/>
                <a:gd name="connsiteX44" fmla="*/ 883980 w 1531177"/>
                <a:gd name="connsiteY44" fmla="*/ 1128876 h 2739387"/>
                <a:gd name="connsiteX45" fmla="*/ 751319 w 1531177"/>
                <a:gd name="connsiteY45" fmla="*/ 1366394 h 2739387"/>
                <a:gd name="connsiteX46" fmla="*/ 819352 w 1531177"/>
                <a:gd name="connsiteY46" fmla="*/ 1370381 h 2739387"/>
                <a:gd name="connsiteX47" fmla="*/ 880269 w 1531177"/>
                <a:gd name="connsiteY47" fmla="*/ 1242741 h 2739387"/>
                <a:gd name="connsiteX48" fmla="*/ 823688 w 1531177"/>
                <a:gd name="connsiteY48" fmla="*/ 1239234 h 2739387"/>
                <a:gd name="connsiteX49" fmla="*/ 787504 w 1531177"/>
                <a:gd name="connsiteY49" fmla="*/ 1303127 h 2739387"/>
                <a:gd name="connsiteX50" fmla="*/ 751325 w 1531177"/>
                <a:gd name="connsiteY50" fmla="*/ 1366394 h 2739387"/>
                <a:gd name="connsiteX51" fmla="*/ 622688 w 1531177"/>
                <a:gd name="connsiteY51" fmla="*/ 1604365 h 2739387"/>
                <a:gd name="connsiteX52" fmla="*/ 695771 w 1531177"/>
                <a:gd name="connsiteY52" fmla="*/ 1609786 h 2739387"/>
                <a:gd name="connsiteX53" fmla="*/ 757614 w 1531177"/>
                <a:gd name="connsiteY53" fmla="*/ 1483749 h 2739387"/>
                <a:gd name="connsiteX54" fmla="*/ 691027 w 1531177"/>
                <a:gd name="connsiteY54" fmla="*/ 1475044 h 2739387"/>
                <a:gd name="connsiteX55" fmla="*/ 673560 w 1531177"/>
                <a:gd name="connsiteY55" fmla="*/ 1506859 h 2739387"/>
                <a:gd name="connsiteX56" fmla="*/ 656551 w 1531177"/>
                <a:gd name="connsiteY56" fmla="*/ 1538105 h 2739387"/>
                <a:gd name="connsiteX57" fmla="*/ 622694 w 1531177"/>
                <a:gd name="connsiteY57" fmla="*/ 1604370 h 2739387"/>
                <a:gd name="connsiteX58" fmla="*/ 490033 w 1531177"/>
                <a:gd name="connsiteY58" fmla="*/ 1841548 h 2739387"/>
                <a:gd name="connsiteX59" fmla="*/ 562519 w 1531177"/>
                <a:gd name="connsiteY59" fmla="*/ 1845194 h 2739387"/>
                <a:gd name="connsiteX60" fmla="*/ 601633 w 1531177"/>
                <a:gd name="connsiteY60" fmla="*/ 1788912 h 2739387"/>
                <a:gd name="connsiteX61" fmla="*/ 635362 w 1531177"/>
                <a:gd name="connsiteY61" fmla="*/ 1720731 h 2739387"/>
                <a:gd name="connsiteX62" fmla="*/ 562390 w 1531177"/>
                <a:gd name="connsiteY62" fmla="*/ 1714897 h 2739387"/>
                <a:gd name="connsiteX63" fmla="*/ 543634 w 1531177"/>
                <a:gd name="connsiteY63" fmla="*/ 1742864 h 2739387"/>
                <a:gd name="connsiteX64" fmla="*/ 490033 w 1531177"/>
                <a:gd name="connsiteY64" fmla="*/ 1841548 h 2739387"/>
                <a:gd name="connsiteX65" fmla="*/ 396497 w 1531177"/>
                <a:gd name="connsiteY65" fmla="*/ 2006977 h 2739387"/>
                <a:gd name="connsiteX66" fmla="*/ 359253 w 1531177"/>
                <a:gd name="connsiteY66" fmla="*/ 2085197 h 2739387"/>
                <a:gd name="connsiteX67" fmla="*/ 419288 w 1531177"/>
                <a:gd name="connsiteY67" fmla="*/ 2089742 h 2739387"/>
                <a:gd name="connsiteX68" fmla="*/ 445997 w 1531177"/>
                <a:gd name="connsiteY68" fmla="*/ 2093556 h 2739387"/>
                <a:gd name="connsiteX69" fmla="*/ 513561 w 1531177"/>
                <a:gd name="connsiteY69" fmla="*/ 1958886 h 2739387"/>
                <a:gd name="connsiteX70" fmla="*/ 431432 w 1531177"/>
                <a:gd name="connsiteY70" fmla="*/ 1950673 h 2739387"/>
                <a:gd name="connsiteX71" fmla="*/ 396503 w 1531177"/>
                <a:gd name="connsiteY71" fmla="*/ 2006983 h 2739387"/>
                <a:gd name="connsiteX72" fmla="*/ 256582 w 1531177"/>
                <a:gd name="connsiteY72" fmla="*/ 2260308 h 2739387"/>
                <a:gd name="connsiteX73" fmla="*/ 220465 w 1531177"/>
                <a:gd name="connsiteY73" fmla="*/ 2328718 h 2739387"/>
                <a:gd name="connsiteX74" fmla="*/ 318219 w 1531177"/>
                <a:gd name="connsiteY74" fmla="*/ 2336602 h 2739387"/>
                <a:gd name="connsiteX75" fmla="*/ 320055 w 1531177"/>
                <a:gd name="connsiteY75" fmla="*/ 2336970 h 2739387"/>
                <a:gd name="connsiteX76" fmla="*/ 381865 w 1531177"/>
                <a:gd name="connsiteY76" fmla="*/ 2205595 h 2739387"/>
                <a:gd name="connsiteX77" fmla="*/ 291784 w 1531177"/>
                <a:gd name="connsiteY77" fmla="*/ 2199180 h 2739387"/>
                <a:gd name="connsiteX78" fmla="*/ 256582 w 1531177"/>
                <a:gd name="connsiteY78" fmla="*/ 2260308 h 2739387"/>
                <a:gd name="connsiteX79" fmla="*/ 122259 w 1531177"/>
                <a:gd name="connsiteY79" fmla="*/ 2496040 h 2739387"/>
                <a:gd name="connsiteX80" fmla="*/ 116259 w 1531177"/>
                <a:gd name="connsiteY80" fmla="*/ 2513835 h 2739387"/>
                <a:gd name="connsiteX81" fmla="*/ 107738 w 1531177"/>
                <a:gd name="connsiteY81" fmla="*/ 2529586 h 2739387"/>
                <a:gd name="connsiteX82" fmla="*/ 160457 w 1531177"/>
                <a:gd name="connsiteY82" fmla="*/ 2538324 h 2739387"/>
                <a:gd name="connsiteX83" fmla="*/ 216810 w 1531177"/>
                <a:gd name="connsiteY83" fmla="*/ 2542149 h 2739387"/>
                <a:gd name="connsiteX84" fmla="*/ 260165 w 1531177"/>
                <a:gd name="connsiteY84" fmla="*/ 2445665 h 2739387"/>
                <a:gd name="connsiteX85" fmla="*/ 157427 w 1531177"/>
                <a:gd name="connsiteY85" fmla="*/ 2439434 h 2739387"/>
                <a:gd name="connsiteX86" fmla="*/ 122264 w 1531177"/>
                <a:gd name="connsiteY86" fmla="*/ 2496040 h 2739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531177" h="2739387">
                  <a:moveTo>
                    <a:pt x="0" y="2730393"/>
                  </a:moveTo>
                  <a:lnTo>
                    <a:pt x="187992" y="2739388"/>
                  </a:lnTo>
                  <a:lnTo>
                    <a:pt x="209153" y="2695596"/>
                  </a:lnTo>
                  <a:cubicBezTo>
                    <a:pt x="193835" y="2690375"/>
                    <a:pt x="174353" y="2675121"/>
                    <a:pt x="162617" y="2668376"/>
                  </a:cubicBezTo>
                  <a:lnTo>
                    <a:pt x="161540" y="2653954"/>
                  </a:lnTo>
                  <a:lnTo>
                    <a:pt x="43500" y="2646394"/>
                  </a:lnTo>
                  <a:lnTo>
                    <a:pt x="6" y="2730393"/>
                  </a:lnTo>
                  <a:close/>
                  <a:moveTo>
                    <a:pt x="1418512" y="176965"/>
                  </a:moveTo>
                  <a:lnTo>
                    <a:pt x="1441309" y="178707"/>
                  </a:lnTo>
                  <a:lnTo>
                    <a:pt x="1531178" y="10832"/>
                  </a:lnTo>
                  <a:cubicBezTo>
                    <a:pt x="1523806" y="2842"/>
                    <a:pt x="1523650" y="2931"/>
                    <a:pt x="1511082" y="0"/>
                  </a:cubicBezTo>
                  <a:lnTo>
                    <a:pt x="1421096" y="163503"/>
                  </a:lnTo>
                  <a:cubicBezTo>
                    <a:pt x="1414813" y="179645"/>
                    <a:pt x="1418038" y="167104"/>
                    <a:pt x="1418518" y="176965"/>
                  </a:cubicBezTo>
                  <a:close/>
                  <a:moveTo>
                    <a:pt x="1281945" y="415594"/>
                  </a:moveTo>
                  <a:lnTo>
                    <a:pt x="1316891" y="417705"/>
                  </a:lnTo>
                  <a:cubicBezTo>
                    <a:pt x="1325161" y="397699"/>
                    <a:pt x="1338543" y="374393"/>
                    <a:pt x="1348142" y="355677"/>
                  </a:cubicBezTo>
                  <a:cubicBezTo>
                    <a:pt x="1357495" y="337430"/>
                    <a:pt x="1379276" y="309786"/>
                    <a:pt x="1376798" y="289993"/>
                  </a:cubicBezTo>
                  <a:lnTo>
                    <a:pt x="1350279" y="288368"/>
                  </a:lnTo>
                  <a:cubicBezTo>
                    <a:pt x="1344481" y="301305"/>
                    <a:pt x="1340842" y="308820"/>
                    <a:pt x="1333426" y="320992"/>
                  </a:cubicBezTo>
                  <a:cubicBezTo>
                    <a:pt x="1326618" y="332160"/>
                    <a:pt x="1323398" y="340552"/>
                    <a:pt x="1316422" y="352238"/>
                  </a:cubicBezTo>
                  <a:cubicBezTo>
                    <a:pt x="1304351" y="372478"/>
                    <a:pt x="1291036" y="395041"/>
                    <a:pt x="1281945" y="415594"/>
                  </a:cubicBezTo>
                  <a:close/>
                  <a:moveTo>
                    <a:pt x="1149290" y="654726"/>
                  </a:moveTo>
                  <a:lnTo>
                    <a:pt x="1182701" y="653962"/>
                  </a:lnTo>
                  <a:cubicBezTo>
                    <a:pt x="1204130" y="648294"/>
                    <a:pt x="1212350" y="615016"/>
                    <a:pt x="1222535" y="596004"/>
                  </a:cubicBezTo>
                  <a:cubicBezTo>
                    <a:pt x="1234522" y="573626"/>
                    <a:pt x="1247781" y="551861"/>
                    <a:pt x="1255873" y="530973"/>
                  </a:cubicBezTo>
                  <a:lnTo>
                    <a:pt x="1223338" y="524150"/>
                  </a:lnTo>
                  <a:cubicBezTo>
                    <a:pt x="1222708" y="522771"/>
                    <a:pt x="1221039" y="523435"/>
                    <a:pt x="1219985" y="522860"/>
                  </a:cubicBezTo>
                  <a:cubicBezTo>
                    <a:pt x="1208009" y="543888"/>
                    <a:pt x="1197489" y="565909"/>
                    <a:pt x="1185285" y="587026"/>
                  </a:cubicBezTo>
                  <a:cubicBezTo>
                    <a:pt x="1178488" y="598791"/>
                    <a:pt x="1173912" y="606613"/>
                    <a:pt x="1166757" y="620779"/>
                  </a:cubicBezTo>
                  <a:cubicBezTo>
                    <a:pt x="1159536" y="635084"/>
                    <a:pt x="1153001" y="640427"/>
                    <a:pt x="1149290" y="654726"/>
                  </a:cubicBezTo>
                  <a:close/>
                  <a:moveTo>
                    <a:pt x="1016635" y="891636"/>
                  </a:moveTo>
                  <a:lnTo>
                    <a:pt x="1058032" y="893965"/>
                  </a:lnTo>
                  <a:cubicBezTo>
                    <a:pt x="1074120" y="891553"/>
                    <a:pt x="1074238" y="880430"/>
                    <a:pt x="1081755" y="865355"/>
                  </a:cubicBezTo>
                  <a:cubicBezTo>
                    <a:pt x="1087586" y="853663"/>
                    <a:pt x="1092452" y="845226"/>
                    <a:pt x="1098502" y="834070"/>
                  </a:cubicBezTo>
                  <a:cubicBezTo>
                    <a:pt x="1110890" y="811211"/>
                    <a:pt x="1120037" y="791233"/>
                    <a:pt x="1131773" y="769647"/>
                  </a:cubicBezTo>
                  <a:lnTo>
                    <a:pt x="1088993" y="764605"/>
                  </a:lnTo>
                  <a:cubicBezTo>
                    <a:pt x="1078669" y="771439"/>
                    <a:pt x="1076693" y="780362"/>
                    <a:pt x="1070231" y="793679"/>
                  </a:cubicBezTo>
                  <a:cubicBezTo>
                    <a:pt x="1063127" y="808319"/>
                    <a:pt x="1058925" y="814003"/>
                    <a:pt x="1051519" y="827247"/>
                  </a:cubicBezTo>
                  <a:cubicBezTo>
                    <a:pt x="1039315" y="849106"/>
                    <a:pt x="1029303" y="872083"/>
                    <a:pt x="1016635" y="891642"/>
                  </a:cubicBezTo>
                  <a:close/>
                  <a:moveTo>
                    <a:pt x="883980" y="1128876"/>
                  </a:moveTo>
                  <a:lnTo>
                    <a:pt x="940857" y="1134141"/>
                  </a:lnTo>
                  <a:lnTo>
                    <a:pt x="942844" y="1134442"/>
                  </a:lnTo>
                  <a:lnTo>
                    <a:pt x="1008878" y="1005284"/>
                  </a:lnTo>
                  <a:lnTo>
                    <a:pt x="956338" y="1001867"/>
                  </a:lnTo>
                  <a:lnTo>
                    <a:pt x="883980" y="1128876"/>
                  </a:lnTo>
                  <a:close/>
                  <a:moveTo>
                    <a:pt x="751319" y="1366394"/>
                  </a:moveTo>
                  <a:lnTo>
                    <a:pt x="819352" y="1370381"/>
                  </a:lnTo>
                  <a:cubicBezTo>
                    <a:pt x="831958" y="1344434"/>
                    <a:pt x="879705" y="1266678"/>
                    <a:pt x="880269" y="1242741"/>
                  </a:cubicBezTo>
                  <a:lnTo>
                    <a:pt x="823688" y="1239234"/>
                  </a:lnTo>
                  <a:cubicBezTo>
                    <a:pt x="811818" y="1260145"/>
                    <a:pt x="799000" y="1281898"/>
                    <a:pt x="787504" y="1303127"/>
                  </a:cubicBezTo>
                  <a:cubicBezTo>
                    <a:pt x="776281" y="1323847"/>
                    <a:pt x="763719" y="1346706"/>
                    <a:pt x="751325" y="1366394"/>
                  </a:cubicBezTo>
                  <a:close/>
                  <a:moveTo>
                    <a:pt x="622688" y="1604365"/>
                  </a:moveTo>
                  <a:lnTo>
                    <a:pt x="695771" y="1609786"/>
                  </a:lnTo>
                  <a:lnTo>
                    <a:pt x="757614" y="1483749"/>
                  </a:lnTo>
                  <a:cubicBezTo>
                    <a:pt x="736593" y="1477618"/>
                    <a:pt x="709014" y="1480935"/>
                    <a:pt x="691027" y="1475044"/>
                  </a:cubicBezTo>
                  <a:cubicBezTo>
                    <a:pt x="684961" y="1488272"/>
                    <a:pt x="680569" y="1492973"/>
                    <a:pt x="673560" y="1506859"/>
                  </a:cubicBezTo>
                  <a:cubicBezTo>
                    <a:pt x="666880" y="1520103"/>
                    <a:pt x="663923" y="1525776"/>
                    <a:pt x="656551" y="1538105"/>
                  </a:cubicBezTo>
                  <a:cubicBezTo>
                    <a:pt x="650061" y="1548948"/>
                    <a:pt x="624809" y="1595738"/>
                    <a:pt x="622694" y="1604370"/>
                  </a:cubicBezTo>
                  <a:close/>
                  <a:moveTo>
                    <a:pt x="490033" y="1841548"/>
                  </a:moveTo>
                  <a:cubicBezTo>
                    <a:pt x="514252" y="1844022"/>
                    <a:pt x="538478" y="1848193"/>
                    <a:pt x="562519" y="1845194"/>
                  </a:cubicBezTo>
                  <a:cubicBezTo>
                    <a:pt x="583842" y="1838751"/>
                    <a:pt x="591789" y="1807299"/>
                    <a:pt x="601633" y="1788912"/>
                  </a:cubicBezTo>
                  <a:cubicBezTo>
                    <a:pt x="612878" y="1767901"/>
                    <a:pt x="626812" y="1743038"/>
                    <a:pt x="635362" y="1720731"/>
                  </a:cubicBezTo>
                  <a:lnTo>
                    <a:pt x="562390" y="1714897"/>
                  </a:lnTo>
                  <a:cubicBezTo>
                    <a:pt x="552228" y="1723372"/>
                    <a:pt x="549410" y="1731340"/>
                    <a:pt x="543634" y="1742864"/>
                  </a:cubicBezTo>
                  <a:lnTo>
                    <a:pt x="490033" y="1841548"/>
                  </a:lnTo>
                  <a:close/>
                  <a:moveTo>
                    <a:pt x="396497" y="2006977"/>
                  </a:moveTo>
                  <a:cubicBezTo>
                    <a:pt x="388054" y="2034197"/>
                    <a:pt x="363254" y="2058647"/>
                    <a:pt x="359253" y="2085197"/>
                  </a:cubicBezTo>
                  <a:cubicBezTo>
                    <a:pt x="373729" y="2093891"/>
                    <a:pt x="401911" y="2092372"/>
                    <a:pt x="419288" y="2089742"/>
                  </a:cubicBezTo>
                  <a:lnTo>
                    <a:pt x="445997" y="2093556"/>
                  </a:lnTo>
                  <a:lnTo>
                    <a:pt x="513561" y="1958886"/>
                  </a:lnTo>
                  <a:lnTo>
                    <a:pt x="431432" y="1950673"/>
                  </a:lnTo>
                  <a:lnTo>
                    <a:pt x="396503" y="2006983"/>
                  </a:lnTo>
                  <a:close/>
                  <a:moveTo>
                    <a:pt x="256582" y="2260308"/>
                  </a:moveTo>
                  <a:lnTo>
                    <a:pt x="220465" y="2328718"/>
                  </a:lnTo>
                  <a:lnTo>
                    <a:pt x="318219" y="2336602"/>
                  </a:lnTo>
                  <a:lnTo>
                    <a:pt x="320055" y="2336970"/>
                  </a:lnTo>
                  <a:cubicBezTo>
                    <a:pt x="330095" y="2312386"/>
                    <a:pt x="383768" y="2220727"/>
                    <a:pt x="381865" y="2205595"/>
                  </a:cubicBezTo>
                  <a:lnTo>
                    <a:pt x="291784" y="2199180"/>
                  </a:lnTo>
                  <a:lnTo>
                    <a:pt x="256582" y="2260308"/>
                  </a:lnTo>
                  <a:close/>
                  <a:moveTo>
                    <a:pt x="122259" y="2496040"/>
                  </a:moveTo>
                  <a:cubicBezTo>
                    <a:pt x="120662" y="2509692"/>
                    <a:pt x="123269" y="2499909"/>
                    <a:pt x="116259" y="2513835"/>
                  </a:cubicBezTo>
                  <a:cubicBezTo>
                    <a:pt x="113519" y="2519273"/>
                    <a:pt x="111030" y="2522992"/>
                    <a:pt x="107738" y="2529586"/>
                  </a:cubicBezTo>
                  <a:cubicBezTo>
                    <a:pt x="121154" y="2539614"/>
                    <a:pt x="144597" y="2537275"/>
                    <a:pt x="160457" y="2538324"/>
                  </a:cubicBezTo>
                  <a:cubicBezTo>
                    <a:pt x="180140" y="2539631"/>
                    <a:pt x="196290" y="2541725"/>
                    <a:pt x="216810" y="2542149"/>
                  </a:cubicBezTo>
                  <a:cubicBezTo>
                    <a:pt x="224745" y="2515633"/>
                    <a:pt x="257866" y="2468089"/>
                    <a:pt x="260165" y="2445665"/>
                  </a:cubicBezTo>
                  <a:lnTo>
                    <a:pt x="157427" y="2439434"/>
                  </a:lnTo>
                  <a:cubicBezTo>
                    <a:pt x="153175" y="2453683"/>
                    <a:pt x="133353" y="2488151"/>
                    <a:pt x="122264" y="2496040"/>
                  </a:cubicBezTo>
                  <a:close/>
                </a:path>
              </a:pathLst>
            </a:custGeom>
            <a:solidFill>
              <a:srgbClr val="E62129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2B9A6D27-E978-01F3-AB60-C8B5E12BC53D}"/>
                </a:ext>
              </a:extLst>
            </p:cNvPr>
            <p:cNvSpPr/>
            <p:nvPr/>
          </p:nvSpPr>
          <p:spPr>
            <a:xfrm>
              <a:off x="8484178" y="1700964"/>
              <a:ext cx="1433574" cy="2476988"/>
            </a:xfrm>
            <a:custGeom>
              <a:avLst/>
              <a:gdLst>
                <a:gd name="connsiteX0" fmla="*/ 11 w 1433574"/>
                <a:gd name="connsiteY0" fmla="*/ 2469429 h 2476988"/>
                <a:gd name="connsiteX1" fmla="*/ 118051 w 1433574"/>
                <a:gd name="connsiteY1" fmla="*/ 2476989 h 2476988"/>
                <a:gd name="connsiteX2" fmla="*/ 122610 w 1433574"/>
                <a:gd name="connsiteY2" fmla="*/ 2476766 h 2476988"/>
                <a:gd name="connsiteX3" fmla="*/ 169213 w 1433574"/>
                <a:gd name="connsiteY3" fmla="*/ 2369578 h 2476988"/>
                <a:gd name="connsiteX4" fmla="*/ 186150 w 1433574"/>
                <a:gd name="connsiteY4" fmla="*/ 2368763 h 2476988"/>
                <a:gd name="connsiteX5" fmla="*/ 173315 w 1433574"/>
                <a:gd name="connsiteY5" fmla="*/ 2365190 h 2476988"/>
                <a:gd name="connsiteX6" fmla="*/ 116962 w 1433574"/>
                <a:gd name="connsiteY6" fmla="*/ 2361365 h 2476988"/>
                <a:gd name="connsiteX7" fmla="*/ 64243 w 1433574"/>
                <a:gd name="connsiteY7" fmla="*/ 2352627 h 2476988"/>
                <a:gd name="connsiteX8" fmla="*/ 0 w 1433574"/>
                <a:gd name="connsiteY8" fmla="*/ 2469435 h 2476988"/>
                <a:gd name="connsiteX9" fmla="*/ 1306795 w 1433574"/>
                <a:gd name="connsiteY9" fmla="*/ 111397 h 2476988"/>
                <a:gd name="connsiteX10" fmla="*/ 1333314 w 1433574"/>
                <a:gd name="connsiteY10" fmla="*/ 113022 h 2476988"/>
                <a:gd name="connsiteX11" fmla="*/ 1341233 w 1433574"/>
                <a:gd name="connsiteY11" fmla="*/ 112771 h 2476988"/>
                <a:gd name="connsiteX12" fmla="*/ 1395236 w 1433574"/>
                <a:gd name="connsiteY12" fmla="*/ 6259 h 2476988"/>
                <a:gd name="connsiteX13" fmla="*/ 1433574 w 1433574"/>
                <a:gd name="connsiteY13" fmla="*/ 8828 h 2476988"/>
                <a:gd name="connsiteX14" fmla="*/ 1397825 w 1433574"/>
                <a:gd name="connsiteY14" fmla="*/ 1742 h 2476988"/>
                <a:gd name="connsiteX15" fmla="*/ 1375029 w 1433574"/>
                <a:gd name="connsiteY15" fmla="*/ 0 h 2476988"/>
                <a:gd name="connsiteX16" fmla="*/ 1306795 w 1433574"/>
                <a:gd name="connsiteY16" fmla="*/ 111397 h 2476988"/>
                <a:gd name="connsiteX17" fmla="*/ 1176501 w 1433574"/>
                <a:gd name="connsiteY17" fmla="*/ 345895 h 2476988"/>
                <a:gd name="connsiteX18" fmla="*/ 1179855 w 1433574"/>
                <a:gd name="connsiteY18" fmla="*/ 347185 h 2476988"/>
                <a:gd name="connsiteX19" fmla="*/ 1212389 w 1433574"/>
                <a:gd name="connsiteY19" fmla="*/ 354008 h 2476988"/>
                <a:gd name="connsiteX20" fmla="*/ 1225844 w 1433574"/>
                <a:gd name="connsiteY20" fmla="*/ 354371 h 2476988"/>
                <a:gd name="connsiteX21" fmla="*/ 1217563 w 1433574"/>
                <a:gd name="connsiteY21" fmla="*/ 345901 h 2476988"/>
                <a:gd name="connsiteX22" fmla="*/ 1270209 w 1433574"/>
                <a:gd name="connsiteY22" fmla="*/ 245157 h 2476988"/>
                <a:gd name="connsiteX23" fmla="*/ 1291215 w 1433574"/>
                <a:gd name="connsiteY23" fmla="*/ 245274 h 2476988"/>
                <a:gd name="connsiteX24" fmla="*/ 1273407 w 1433574"/>
                <a:gd name="connsiteY24" fmla="*/ 240740 h 2476988"/>
                <a:gd name="connsiteX25" fmla="*/ 1238462 w 1433574"/>
                <a:gd name="connsiteY25" fmla="*/ 238630 h 2476988"/>
                <a:gd name="connsiteX26" fmla="*/ 1207651 w 1433574"/>
                <a:gd name="connsiteY26" fmla="*/ 290942 h 2476988"/>
                <a:gd name="connsiteX27" fmla="*/ 1192969 w 1433574"/>
                <a:gd name="connsiteY27" fmla="*/ 316459 h 2476988"/>
                <a:gd name="connsiteX28" fmla="*/ 1176506 w 1433574"/>
                <a:gd name="connsiteY28" fmla="*/ 345901 h 2476988"/>
                <a:gd name="connsiteX29" fmla="*/ 1045509 w 1433574"/>
                <a:gd name="connsiteY29" fmla="*/ 587635 h 2476988"/>
                <a:gd name="connsiteX30" fmla="*/ 1088289 w 1433574"/>
                <a:gd name="connsiteY30" fmla="*/ 592677 h 2476988"/>
                <a:gd name="connsiteX31" fmla="*/ 1091593 w 1433574"/>
                <a:gd name="connsiteY31" fmla="*/ 592275 h 2476988"/>
                <a:gd name="connsiteX32" fmla="*/ 1144960 w 1433574"/>
                <a:gd name="connsiteY32" fmla="*/ 480866 h 2476988"/>
                <a:gd name="connsiteX33" fmla="*/ 1139212 w 1433574"/>
                <a:gd name="connsiteY33" fmla="*/ 476991 h 2476988"/>
                <a:gd name="connsiteX34" fmla="*/ 1105801 w 1433574"/>
                <a:gd name="connsiteY34" fmla="*/ 477756 h 2476988"/>
                <a:gd name="connsiteX35" fmla="*/ 1073847 w 1433574"/>
                <a:gd name="connsiteY35" fmla="*/ 531112 h 2476988"/>
                <a:gd name="connsiteX36" fmla="*/ 1045503 w 1433574"/>
                <a:gd name="connsiteY36" fmla="*/ 587629 h 2476988"/>
                <a:gd name="connsiteX37" fmla="*/ 912854 w 1433574"/>
                <a:gd name="connsiteY37" fmla="*/ 824902 h 2476988"/>
                <a:gd name="connsiteX38" fmla="*/ 965395 w 1433574"/>
                <a:gd name="connsiteY38" fmla="*/ 828319 h 2476988"/>
                <a:gd name="connsiteX39" fmla="*/ 1020993 w 1433574"/>
                <a:gd name="connsiteY39" fmla="*/ 719574 h 2476988"/>
                <a:gd name="connsiteX40" fmla="*/ 1014548 w 1433574"/>
                <a:gd name="connsiteY40" fmla="*/ 717000 h 2476988"/>
                <a:gd name="connsiteX41" fmla="*/ 973151 w 1433574"/>
                <a:gd name="connsiteY41" fmla="*/ 714671 h 2476988"/>
                <a:gd name="connsiteX42" fmla="*/ 912854 w 1433574"/>
                <a:gd name="connsiteY42" fmla="*/ 824902 h 2476988"/>
                <a:gd name="connsiteX43" fmla="*/ 780199 w 1433574"/>
                <a:gd name="connsiteY43" fmla="*/ 1062269 h 2476988"/>
                <a:gd name="connsiteX44" fmla="*/ 836780 w 1433574"/>
                <a:gd name="connsiteY44" fmla="*/ 1065776 h 2476988"/>
                <a:gd name="connsiteX45" fmla="*/ 842684 w 1433574"/>
                <a:gd name="connsiteY45" fmla="*/ 1068171 h 2476988"/>
                <a:gd name="connsiteX46" fmla="*/ 897373 w 1433574"/>
                <a:gd name="connsiteY46" fmla="*/ 957176 h 2476988"/>
                <a:gd name="connsiteX47" fmla="*/ 840496 w 1433574"/>
                <a:gd name="connsiteY47" fmla="*/ 951911 h 2476988"/>
                <a:gd name="connsiteX48" fmla="*/ 810032 w 1433574"/>
                <a:gd name="connsiteY48" fmla="*/ 1007199 h 2476988"/>
                <a:gd name="connsiteX49" fmla="*/ 780199 w 1433574"/>
                <a:gd name="connsiteY49" fmla="*/ 1062269 h 2476988"/>
                <a:gd name="connsiteX50" fmla="*/ 647538 w 1433574"/>
                <a:gd name="connsiteY50" fmla="*/ 1298074 h 2476988"/>
                <a:gd name="connsiteX51" fmla="*/ 714125 w 1433574"/>
                <a:gd name="connsiteY51" fmla="*/ 1306779 h 2476988"/>
                <a:gd name="connsiteX52" fmla="*/ 733607 w 1433574"/>
                <a:gd name="connsiteY52" fmla="*/ 1308297 h 2476988"/>
                <a:gd name="connsiteX53" fmla="*/ 727390 w 1433574"/>
                <a:gd name="connsiteY53" fmla="*/ 1304847 h 2476988"/>
                <a:gd name="connsiteX54" fmla="*/ 720191 w 1433574"/>
                <a:gd name="connsiteY54" fmla="*/ 1299096 h 2476988"/>
                <a:gd name="connsiteX55" fmla="*/ 772481 w 1433574"/>
                <a:gd name="connsiteY55" fmla="*/ 1197871 h 2476988"/>
                <a:gd name="connsiteX56" fmla="*/ 803436 w 1433574"/>
                <a:gd name="connsiteY56" fmla="*/ 1198977 h 2476988"/>
                <a:gd name="connsiteX57" fmla="*/ 775863 w 1433574"/>
                <a:gd name="connsiteY57" fmla="*/ 1193405 h 2476988"/>
                <a:gd name="connsiteX58" fmla="*/ 707830 w 1433574"/>
                <a:gd name="connsiteY58" fmla="*/ 1189418 h 2476988"/>
                <a:gd name="connsiteX59" fmla="*/ 677372 w 1433574"/>
                <a:gd name="connsiteY59" fmla="*/ 1244483 h 2476988"/>
                <a:gd name="connsiteX60" fmla="*/ 647533 w 1433574"/>
                <a:gd name="connsiteY60" fmla="*/ 1298063 h 2476988"/>
                <a:gd name="connsiteX61" fmla="*/ 518907 w 1433574"/>
                <a:gd name="connsiteY61" fmla="*/ 1537932 h 2476988"/>
                <a:gd name="connsiteX62" fmla="*/ 591878 w 1433574"/>
                <a:gd name="connsiteY62" fmla="*/ 1543766 h 2476988"/>
                <a:gd name="connsiteX63" fmla="*/ 597531 w 1433574"/>
                <a:gd name="connsiteY63" fmla="*/ 1543549 h 2476988"/>
                <a:gd name="connsiteX64" fmla="*/ 648068 w 1433574"/>
                <a:gd name="connsiteY64" fmla="*/ 1437713 h 2476988"/>
                <a:gd name="connsiteX65" fmla="*/ 666378 w 1433574"/>
                <a:gd name="connsiteY65" fmla="*/ 1436423 h 2476988"/>
                <a:gd name="connsiteX66" fmla="*/ 652293 w 1433574"/>
                <a:gd name="connsiteY66" fmla="*/ 1432810 h 2476988"/>
                <a:gd name="connsiteX67" fmla="*/ 579210 w 1433574"/>
                <a:gd name="connsiteY67" fmla="*/ 1427389 h 2476988"/>
                <a:gd name="connsiteX68" fmla="*/ 547234 w 1433574"/>
                <a:gd name="connsiteY68" fmla="*/ 1480270 h 2476988"/>
                <a:gd name="connsiteX69" fmla="*/ 533282 w 1433574"/>
                <a:gd name="connsiteY69" fmla="*/ 1506519 h 2476988"/>
                <a:gd name="connsiteX70" fmla="*/ 518912 w 1433574"/>
                <a:gd name="connsiteY70" fmla="*/ 1537926 h 2476988"/>
                <a:gd name="connsiteX71" fmla="*/ 387942 w 1433574"/>
                <a:gd name="connsiteY71" fmla="*/ 1773702 h 2476988"/>
                <a:gd name="connsiteX72" fmla="*/ 470071 w 1433574"/>
                <a:gd name="connsiteY72" fmla="*/ 1781916 h 2476988"/>
                <a:gd name="connsiteX73" fmla="*/ 525118 w 1433574"/>
                <a:gd name="connsiteY73" fmla="*/ 1671334 h 2476988"/>
                <a:gd name="connsiteX74" fmla="*/ 519035 w 1433574"/>
                <a:gd name="connsiteY74" fmla="*/ 1668229 h 2476988"/>
                <a:gd name="connsiteX75" fmla="*/ 446549 w 1433574"/>
                <a:gd name="connsiteY75" fmla="*/ 1664583 h 2476988"/>
                <a:gd name="connsiteX76" fmla="*/ 415672 w 1433574"/>
                <a:gd name="connsiteY76" fmla="*/ 1718677 h 2476988"/>
                <a:gd name="connsiteX77" fmla="*/ 400928 w 1433574"/>
                <a:gd name="connsiteY77" fmla="*/ 1744165 h 2476988"/>
                <a:gd name="connsiteX78" fmla="*/ 387948 w 1433574"/>
                <a:gd name="connsiteY78" fmla="*/ 1773708 h 2476988"/>
                <a:gd name="connsiteX79" fmla="*/ 248301 w 1433574"/>
                <a:gd name="connsiteY79" fmla="*/ 2022209 h 2476988"/>
                <a:gd name="connsiteX80" fmla="*/ 338382 w 1433574"/>
                <a:gd name="connsiteY80" fmla="*/ 2028625 h 2476988"/>
                <a:gd name="connsiteX81" fmla="*/ 344615 w 1433574"/>
                <a:gd name="connsiteY81" fmla="*/ 2028882 h 2476988"/>
                <a:gd name="connsiteX82" fmla="*/ 398406 w 1433574"/>
                <a:gd name="connsiteY82" fmla="*/ 1919042 h 2476988"/>
                <a:gd name="connsiteX83" fmla="*/ 375805 w 1433574"/>
                <a:gd name="connsiteY83" fmla="*/ 1912766 h 2476988"/>
                <a:gd name="connsiteX84" fmla="*/ 315769 w 1433574"/>
                <a:gd name="connsiteY84" fmla="*/ 1908221 h 2476988"/>
                <a:gd name="connsiteX85" fmla="*/ 248306 w 1433574"/>
                <a:gd name="connsiteY85" fmla="*/ 2022204 h 2476988"/>
                <a:gd name="connsiteX86" fmla="*/ 113932 w 1433574"/>
                <a:gd name="connsiteY86" fmla="*/ 2262464 h 2476988"/>
                <a:gd name="connsiteX87" fmla="*/ 216670 w 1433574"/>
                <a:gd name="connsiteY87" fmla="*/ 2268695 h 2476988"/>
                <a:gd name="connsiteX88" fmla="*/ 221620 w 1433574"/>
                <a:gd name="connsiteY88" fmla="*/ 2268913 h 2476988"/>
                <a:gd name="connsiteX89" fmla="*/ 274730 w 1433574"/>
                <a:gd name="connsiteY89" fmla="*/ 2159626 h 2476988"/>
                <a:gd name="connsiteX90" fmla="*/ 176976 w 1433574"/>
                <a:gd name="connsiteY90" fmla="*/ 2151742 h 2476988"/>
                <a:gd name="connsiteX91" fmla="*/ 113927 w 1433574"/>
                <a:gd name="connsiteY91" fmla="*/ 2262458 h 2476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1433574" h="2476988">
                  <a:moveTo>
                    <a:pt x="11" y="2469429"/>
                  </a:moveTo>
                  <a:lnTo>
                    <a:pt x="118051" y="2476989"/>
                  </a:lnTo>
                  <a:lnTo>
                    <a:pt x="122610" y="2476766"/>
                  </a:lnTo>
                  <a:cubicBezTo>
                    <a:pt x="122214" y="2455068"/>
                    <a:pt x="158688" y="2392845"/>
                    <a:pt x="169213" y="2369578"/>
                  </a:cubicBezTo>
                  <a:lnTo>
                    <a:pt x="186150" y="2368763"/>
                  </a:lnTo>
                  <a:lnTo>
                    <a:pt x="173315" y="2365190"/>
                  </a:lnTo>
                  <a:cubicBezTo>
                    <a:pt x="152795" y="2364765"/>
                    <a:pt x="136651" y="2362672"/>
                    <a:pt x="116962" y="2361365"/>
                  </a:cubicBezTo>
                  <a:cubicBezTo>
                    <a:pt x="101108" y="2360315"/>
                    <a:pt x="77664" y="2362655"/>
                    <a:pt x="64243" y="2352627"/>
                  </a:cubicBezTo>
                  <a:lnTo>
                    <a:pt x="0" y="2469435"/>
                  </a:lnTo>
                  <a:close/>
                  <a:moveTo>
                    <a:pt x="1306795" y="111397"/>
                  </a:moveTo>
                  <a:lnTo>
                    <a:pt x="1333314" y="113022"/>
                  </a:lnTo>
                  <a:lnTo>
                    <a:pt x="1341233" y="112771"/>
                  </a:lnTo>
                  <a:lnTo>
                    <a:pt x="1395236" y="6259"/>
                  </a:lnTo>
                  <a:lnTo>
                    <a:pt x="1433574" y="8828"/>
                  </a:lnTo>
                  <a:lnTo>
                    <a:pt x="1397825" y="1742"/>
                  </a:lnTo>
                  <a:lnTo>
                    <a:pt x="1375029" y="0"/>
                  </a:lnTo>
                  <a:cubicBezTo>
                    <a:pt x="1356071" y="12038"/>
                    <a:pt x="1320083" y="90805"/>
                    <a:pt x="1306795" y="111397"/>
                  </a:cubicBezTo>
                  <a:close/>
                  <a:moveTo>
                    <a:pt x="1176501" y="345895"/>
                  </a:moveTo>
                  <a:cubicBezTo>
                    <a:pt x="1177556" y="346465"/>
                    <a:pt x="1179224" y="345806"/>
                    <a:pt x="1179855" y="347185"/>
                  </a:cubicBezTo>
                  <a:lnTo>
                    <a:pt x="1212389" y="354008"/>
                  </a:lnTo>
                  <a:lnTo>
                    <a:pt x="1225844" y="354371"/>
                  </a:lnTo>
                  <a:cubicBezTo>
                    <a:pt x="1210459" y="346839"/>
                    <a:pt x="1223896" y="352562"/>
                    <a:pt x="1217563" y="345901"/>
                  </a:cubicBezTo>
                  <a:lnTo>
                    <a:pt x="1270209" y="245157"/>
                  </a:lnTo>
                  <a:lnTo>
                    <a:pt x="1291215" y="245274"/>
                  </a:lnTo>
                  <a:lnTo>
                    <a:pt x="1273407" y="240740"/>
                  </a:lnTo>
                  <a:lnTo>
                    <a:pt x="1238462" y="238630"/>
                  </a:lnTo>
                  <a:cubicBezTo>
                    <a:pt x="1229332" y="249356"/>
                    <a:pt x="1215297" y="275861"/>
                    <a:pt x="1207651" y="290942"/>
                  </a:cubicBezTo>
                  <a:cubicBezTo>
                    <a:pt x="1201535" y="303013"/>
                    <a:pt x="1199063" y="305453"/>
                    <a:pt x="1192969" y="316459"/>
                  </a:cubicBezTo>
                  <a:cubicBezTo>
                    <a:pt x="1186367" y="328379"/>
                    <a:pt x="1184905" y="335046"/>
                    <a:pt x="1176506" y="345901"/>
                  </a:cubicBezTo>
                  <a:close/>
                  <a:moveTo>
                    <a:pt x="1045509" y="587635"/>
                  </a:moveTo>
                  <a:lnTo>
                    <a:pt x="1088289" y="592677"/>
                  </a:lnTo>
                  <a:lnTo>
                    <a:pt x="1091593" y="592275"/>
                  </a:lnTo>
                  <a:lnTo>
                    <a:pt x="1144960" y="480866"/>
                  </a:lnTo>
                  <a:lnTo>
                    <a:pt x="1139212" y="476991"/>
                  </a:lnTo>
                  <a:lnTo>
                    <a:pt x="1105801" y="477756"/>
                  </a:lnTo>
                  <a:cubicBezTo>
                    <a:pt x="1093239" y="494451"/>
                    <a:pt x="1083909" y="513653"/>
                    <a:pt x="1073847" y="531112"/>
                  </a:cubicBezTo>
                  <a:cubicBezTo>
                    <a:pt x="1065080" y="546328"/>
                    <a:pt x="1049359" y="570214"/>
                    <a:pt x="1045503" y="587629"/>
                  </a:cubicBezTo>
                  <a:close/>
                  <a:moveTo>
                    <a:pt x="912854" y="824902"/>
                  </a:moveTo>
                  <a:lnTo>
                    <a:pt x="965395" y="828319"/>
                  </a:lnTo>
                  <a:lnTo>
                    <a:pt x="1020993" y="719574"/>
                  </a:lnTo>
                  <a:lnTo>
                    <a:pt x="1014548" y="717000"/>
                  </a:lnTo>
                  <a:lnTo>
                    <a:pt x="973151" y="714671"/>
                  </a:lnTo>
                  <a:cubicBezTo>
                    <a:pt x="952654" y="751445"/>
                    <a:pt x="931939" y="786727"/>
                    <a:pt x="912854" y="824902"/>
                  </a:cubicBezTo>
                  <a:close/>
                  <a:moveTo>
                    <a:pt x="780199" y="1062269"/>
                  </a:moveTo>
                  <a:lnTo>
                    <a:pt x="836780" y="1065776"/>
                  </a:lnTo>
                  <a:lnTo>
                    <a:pt x="842684" y="1068171"/>
                  </a:lnTo>
                  <a:lnTo>
                    <a:pt x="897373" y="957176"/>
                  </a:lnTo>
                  <a:lnTo>
                    <a:pt x="840496" y="951911"/>
                  </a:lnTo>
                  <a:cubicBezTo>
                    <a:pt x="833091" y="968611"/>
                    <a:pt x="820155" y="990231"/>
                    <a:pt x="810032" y="1007199"/>
                  </a:cubicBezTo>
                  <a:cubicBezTo>
                    <a:pt x="799217" y="1025329"/>
                    <a:pt x="789005" y="1044480"/>
                    <a:pt x="780199" y="1062269"/>
                  </a:cubicBezTo>
                  <a:close/>
                  <a:moveTo>
                    <a:pt x="647538" y="1298074"/>
                  </a:moveTo>
                  <a:cubicBezTo>
                    <a:pt x="665530" y="1303970"/>
                    <a:pt x="693103" y="1300648"/>
                    <a:pt x="714125" y="1306779"/>
                  </a:cubicBezTo>
                  <a:lnTo>
                    <a:pt x="733607" y="1308297"/>
                  </a:lnTo>
                  <a:cubicBezTo>
                    <a:pt x="731961" y="1307181"/>
                    <a:pt x="727758" y="1305103"/>
                    <a:pt x="727390" y="1304847"/>
                  </a:cubicBezTo>
                  <a:cubicBezTo>
                    <a:pt x="721815" y="1300955"/>
                    <a:pt x="723406" y="1302312"/>
                    <a:pt x="720191" y="1299096"/>
                  </a:cubicBezTo>
                  <a:lnTo>
                    <a:pt x="772481" y="1197871"/>
                  </a:lnTo>
                  <a:lnTo>
                    <a:pt x="803436" y="1198977"/>
                  </a:lnTo>
                  <a:lnTo>
                    <a:pt x="775863" y="1193405"/>
                  </a:lnTo>
                  <a:lnTo>
                    <a:pt x="707830" y="1189418"/>
                  </a:lnTo>
                  <a:cubicBezTo>
                    <a:pt x="699007" y="1208782"/>
                    <a:pt x="688672" y="1225482"/>
                    <a:pt x="677372" y="1244483"/>
                  </a:cubicBezTo>
                  <a:cubicBezTo>
                    <a:pt x="666199" y="1263260"/>
                    <a:pt x="658398" y="1280659"/>
                    <a:pt x="647533" y="1298063"/>
                  </a:cubicBezTo>
                  <a:close/>
                  <a:moveTo>
                    <a:pt x="518907" y="1537932"/>
                  </a:moveTo>
                  <a:lnTo>
                    <a:pt x="591878" y="1543766"/>
                  </a:lnTo>
                  <a:lnTo>
                    <a:pt x="597531" y="1543549"/>
                  </a:lnTo>
                  <a:cubicBezTo>
                    <a:pt x="597163" y="1527797"/>
                    <a:pt x="638012" y="1456239"/>
                    <a:pt x="648068" y="1437713"/>
                  </a:cubicBezTo>
                  <a:lnTo>
                    <a:pt x="666378" y="1436423"/>
                  </a:lnTo>
                  <a:lnTo>
                    <a:pt x="652293" y="1432810"/>
                  </a:lnTo>
                  <a:lnTo>
                    <a:pt x="579210" y="1427389"/>
                  </a:lnTo>
                  <a:cubicBezTo>
                    <a:pt x="566525" y="1443078"/>
                    <a:pt x="557368" y="1462732"/>
                    <a:pt x="547234" y="1480270"/>
                  </a:cubicBezTo>
                  <a:cubicBezTo>
                    <a:pt x="541982" y="1489360"/>
                    <a:pt x="539326" y="1496580"/>
                    <a:pt x="533282" y="1506519"/>
                  </a:cubicBezTo>
                  <a:cubicBezTo>
                    <a:pt x="525369" y="1519545"/>
                    <a:pt x="522182" y="1521315"/>
                    <a:pt x="518912" y="1537926"/>
                  </a:cubicBezTo>
                  <a:close/>
                  <a:moveTo>
                    <a:pt x="387942" y="1773702"/>
                  </a:moveTo>
                  <a:lnTo>
                    <a:pt x="470071" y="1781916"/>
                  </a:lnTo>
                  <a:lnTo>
                    <a:pt x="525118" y="1671334"/>
                  </a:lnTo>
                  <a:lnTo>
                    <a:pt x="519035" y="1668229"/>
                  </a:lnTo>
                  <a:cubicBezTo>
                    <a:pt x="495000" y="1671228"/>
                    <a:pt x="470769" y="1667057"/>
                    <a:pt x="446549" y="1664583"/>
                  </a:cubicBezTo>
                  <a:cubicBezTo>
                    <a:pt x="435528" y="1678475"/>
                    <a:pt x="425204" y="1701485"/>
                    <a:pt x="415672" y="1718677"/>
                  </a:cubicBezTo>
                  <a:cubicBezTo>
                    <a:pt x="409896" y="1729084"/>
                    <a:pt x="407089" y="1733144"/>
                    <a:pt x="400928" y="1744165"/>
                  </a:cubicBezTo>
                  <a:cubicBezTo>
                    <a:pt x="394360" y="1755908"/>
                    <a:pt x="388367" y="1760374"/>
                    <a:pt x="387948" y="1773708"/>
                  </a:cubicBezTo>
                  <a:close/>
                  <a:moveTo>
                    <a:pt x="248301" y="2022209"/>
                  </a:moveTo>
                  <a:lnTo>
                    <a:pt x="338382" y="2028625"/>
                  </a:lnTo>
                  <a:lnTo>
                    <a:pt x="344615" y="2028882"/>
                  </a:lnTo>
                  <a:lnTo>
                    <a:pt x="398406" y="1919042"/>
                  </a:lnTo>
                  <a:cubicBezTo>
                    <a:pt x="385336" y="1917495"/>
                    <a:pt x="384064" y="1919265"/>
                    <a:pt x="375805" y="1912766"/>
                  </a:cubicBezTo>
                  <a:cubicBezTo>
                    <a:pt x="358427" y="1915396"/>
                    <a:pt x="330245" y="1916920"/>
                    <a:pt x="315769" y="1908221"/>
                  </a:cubicBezTo>
                  <a:cubicBezTo>
                    <a:pt x="303386" y="1917339"/>
                    <a:pt x="258876" y="2001896"/>
                    <a:pt x="248306" y="2022204"/>
                  </a:cubicBezTo>
                  <a:close/>
                  <a:moveTo>
                    <a:pt x="113932" y="2262464"/>
                  </a:moveTo>
                  <a:lnTo>
                    <a:pt x="216670" y="2268695"/>
                  </a:lnTo>
                  <a:lnTo>
                    <a:pt x="221620" y="2268913"/>
                  </a:lnTo>
                  <a:lnTo>
                    <a:pt x="274730" y="2159626"/>
                  </a:lnTo>
                  <a:lnTo>
                    <a:pt x="176976" y="2151742"/>
                  </a:lnTo>
                  <a:lnTo>
                    <a:pt x="113927" y="2262458"/>
                  </a:lnTo>
                  <a:close/>
                </a:path>
              </a:pathLst>
            </a:custGeom>
            <a:solidFill>
              <a:srgbClr val="F9BF00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7A622624-DF4F-490B-E857-3B567E3ECCA0}"/>
                </a:ext>
              </a:extLst>
            </p:cNvPr>
            <p:cNvSpPr/>
            <p:nvPr/>
          </p:nvSpPr>
          <p:spPr>
            <a:xfrm>
              <a:off x="8410341" y="5485508"/>
              <a:ext cx="204830" cy="644140"/>
            </a:xfrm>
            <a:custGeom>
              <a:avLst/>
              <a:gdLst>
                <a:gd name="connsiteX0" fmla="*/ 47167 w 204830"/>
                <a:gd name="connsiteY0" fmla="*/ 486807 h 644140"/>
                <a:gd name="connsiteX1" fmla="*/ 10247 w 204830"/>
                <a:gd name="connsiteY1" fmla="*/ 603911 h 644140"/>
                <a:gd name="connsiteX2" fmla="*/ 7674 w 204830"/>
                <a:gd name="connsiteY2" fmla="*/ 644140 h 644140"/>
                <a:gd name="connsiteX3" fmla="*/ 47926 w 204830"/>
                <a:gd name="connsiteY3" fmla="*/ 544284 h 644140"/>
                <a:gd name="connsiteX4" fmla="*/ 48557 w 204830"/>
                <a:gd name="connsiteY4" fmla="*/ 601297 h 644140"/>
                <a:gd name="connsiteX5" fmla="*/ 50064 w 204830"/>
                <a:gd name="connsiteY5" fmla="*/ 604346 h 644140"/>
                <a:gd name="connsiteX6" fmla="*/ 65672 w 204830"/>
                <a:gd name="connsiteY6" fmla="*/ 542402 h 644140"/>
                <a:gd name="connsiteX7" fmla="*/ 70946 w 204830"/>
                <a:gd name="connsiteY7" fmla="*/ 472636 h 644140"/>
                <a:gd name="connsiteX8" fmla="*/ 174460 w 204830"/>
                <a:gd name="connsiteY8" fmla="*/ 116400 h 644140"/>
                <a:gd name="connsiteX9" fmla="*/ 202820 w 204830"/>
                <a:gd name="connsiteY9" fmla="*/ 0 h 644140"/>
                <a:gd name="connsiteX10" fmla="*/ 175034 w 204830"/>
                <a:gd name="connsiteY10" fmla="*/ 53088 h 644140"/>
                <a:gd name="connsiteX11" fmla="*/ 156105 w 204830"/>
                <a:gd name="connsiteY11" fmla="*/ 114585 h 644140"/>
                <a:gd name="connsiteX12" fmla="*/ 56559 w 204830"/>
                <a:gd name="connsiteY12" fmla="*/ 436868 h 644140"/>
                <a:gd name="connsiteX13" fmla="*/ 50650 w 204830"/>
                <a:gd name="connsiteY13" fmla="*/ 474925 h 644140"/>
                <a:gd name="connsiteX14" fmla="*/ 48540 w 204830"/>
                <a:gd name="connsiteY14" fmla="*/ 482881 h 644140"/>
                <a:gd name="connsiteX15" fmla="*/ 47167 w 204830"/>
                <a:gd name="connsiteY15" fmla="*/ 486807 h 644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4830" h="644140">
                  <a:moveTo>
                    <a:pt x="47167" y="486807"/>
                  </a:moveTo>
                  <a:lnTo>
                    <a:pt x="10247" y="603911"/>
                  </a:lnTo>
                  <a:cubicBezTo>
                    <a:pt x="-6032" y="654732"/>
                    <a:pt x="196" y="637239"/>
                    <a:pt x="7674" y="644140"/>
                  </a:cubicBezTo>
                  <a:lnTo>
                    <a:pt x="47926" y="544284"/>
                  </a:lnTo>
                  <a:lnTo>
                    <a:pt x="48557" y="601297"/>
                  </a:lnTo>
                  <a:cubicBezTo>
                    <a:pt x="48830" y="602079"/>
                    <a:pt x="49422" y="603419"/>
                    <a:pt x="50064" y="604346"/>
                  </a:cubicBezTo>
                  <a:cubicBezTo>
                    <a:pt x="63993" y="596389"/>
                    <a:pt x="63044" y="570532"/>
                    <a:pt x="65672" y="542402"/>
                  </a:cubicBezTo>
                  <a:cubicBezTo>
                    <a:pt x="67788" y="519739"/>
                    <a:pt x="67185" y="494652"/>
                    <a:pt x="70946" y="472636"/>
                  </a:cubicBezTo>
                  <a:cubicBezTo>
                    <a:pt x="72079" y="453836"/>
                    <a:pt x="161440" y="159969"/>
                    <a:pt x="174460" y="116400"/>
                  </a:cubicBezTo>
                  <a:cubicBezTo>
                    <a:pt x="180866" y="94970"/>
                    <a:pt x="213110" y="16522"/>
                    <a:pt x="202820" y="0"/>
                  </a:cubicBezTo>
                  <a:cubicBezTo>
                    <a:pt x="183556" y="1787"/>
                    <a:pt x="188043" y="10888"/>
                    <a:pt x="175034" y="53088"/>
                  </a:cubicBezTo>
                  <a:cubicBezTo>
                    <a:pt x="168550" y="74138"/>
                    <a:pt x="162763" y="93424"/>
                    <a:pt x="156105" y="114585"/>
                  </a:cubicBezTo>
                  <a:cubicBezTo>
                    <a:pt x="138259" y="171348"/>
                    <a:pt x="76995" y="401976"/>
                    <a:pt x="56559" y="436868"/>
                  </a:cubicBezTo>
                  <a:cubicBezTo>
                    <a:pt x="46235" y="454489"/>
                    <a:pt x="53953" y="451860"/>
                    <a:pt x="50650" y="474925"/>
                  </a:cubicBezTo>
                  <a:lnTo>
                    <a:pt x="48540" y="482881"/>
                  </a:lnTo>
                  <a:cubicBezTo>
                    <a:pt x="48356" y="482357"/>
                    <a:pt x="47848" y="485601"/>
                    <a:pt x="47167" y="486807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A2A96754-8718-8A08-E012-2D8A253B2438}"/>
                </a:ext>
              </a:extLst>
            </p:cNvPr>
            <p:cNvSpPr/>
            <p:nvPr/>
          </p:nvSpPr>
          <p:spPr>
            <a:xfrm>
              <a:off x="8714119" y="3823599"/>
              <a:ext cx="208779" cy="301522"/>
            </a:xfrm>
            <a:custGeom>
              <a:avLst/>
              <a:gdLst>
                <a:gd name="connsiteX0" fmla="*/ 136210 w 208779"/>
                <a:gd name="connsiteY0" fmla="*/ 41849 h 301522"/>
                <a:gd name="connsiteX1" fmla="*/ 69668 w 208779"/>
                <a:gd name="connsiteY1" fmla="*/ 160488 h 301522"/>
                <a:gd name="connsiteX2" fmla="*/ 19889 w 208779"/>
                <a:gd name="connsiteY2" fmla="*/ 250785 h 301522"/>
                <a:gd name="connsiteX3" fmla="*/ 0 w 208779"/>
                <a:gd name="connsiteY3" fmla="*/ 284778 h 301522"/>
                <a:gd name="connsiteX4" fmla="*/ 19906 w 208779"/>
                <a:gd name="connsiteY4" fmla="*/ 301523 h 301522"/>
                <a:gd name="connsiteX5" fmla="*/ 65945 w 208779"/>
                <a:gd name="connsiteY5" fmla="*/ 232270 h 301522"/>
                <a:gd name="connsiteX6" fmla="*/ 113603 w 208779"/>
                <a:gd name="connsiteY6" fmla="*/ 159332 h 301522"/>
                <a:gd name="connsiteX7" fmla="*/ 208779 w 208779"/>
                <a:gd name="connsiteY7" fmla="*/ 14333 h 301522"/>
                <a:gd name="connsiteX8" fmla="*/ 180279 w 208779"/>
                <a:gd name="connsiteY8" fmla="*/ 9453 h 301522"/>
                <a:gd name="connsiteX9" fmla="*/ 167952 w 208779"/>
                <a:gd name="connsiteY9" fmla="*/ 5221 h 301522"/>
                <a:gd name="connsiteX10" fmla="*/ 159302 w 208779"/>
                <a:gd name="connsiteY10" fmla="*/ 0 h 301522"/>
                <a:gd name="connsiteX11" fmla="*/ 136210 w 208779"/>
                <a:gd name="connsiteY11" fmla="*/ 41838 h 30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8779" h="301522">
                  <a:moveTo>
                    <a:pt x="136210" y="41849"/>
                  </a:moveTo>
                  <a:cubicBezTo>
                    <a:pt x="113056" y="81090"/>
                    <a:pt x="92341" y="122900"/>
                    <a:pt x="69668" y="160488"/>
                  </a:cubicBezTo>
                  <a:lnTo>
                    <a:pt x="19889" y="250785"/>
                  </a:lnTo>
                  <a:lnTo>
                    <a:pt x="0" y="284778"/>
                  </a:lnTo>
                  <a:cubicBezTo>
                    <a:pt x="13142" y="290886"/>
                    <a:pt x="11758" y="292662"/>
                    <a:pt x="19906" y="301523"/>
                  </a:cubicBezTo>
                  <a:cubicBezTo>
                    <a:pt x="31128" y="290551"/>
                    <a:pt x="56369" y="247407"/>
                    <a:pt x="65945" y="232270"/>
                  </a:cubicBezTo>
                  <a:cubicBezTo>
                    <a:pt x="82168" y="206636"/>
                    <a:pt x="97380" y="184497"/>
                    <a:pt x="113603" y="159332"/>
                  </a:cubicBezTo>
                  <a:cubicBezTo>
                    <a:pt x="144123" y="111978"/>
                    <a:pt x="180452" y="62614"/>
                    <a:pt x="208779" y="14333"/>
                  </a:cubicBezTo>
                  <a:cubicBezTo>
                    <a:pt x="198076" y="13496"/>
                    <a:pt x="190347" y="12161"/>
                    <a:pt x="180279" y="9453"/>
                  </a:cubicBezTo>
                  <a:cubicBezTo>
                    <a:pt x="174805" y="7979"/>
                    <a:pt x="173432" y="7711"/>
                    <a:pt x="167952" y="5221"/>
                  </a:cubicBezTo>
                  <a:cubicBezTo>
                    <a:pt x="161947" y="2501"/>
                    <a:pt x="162902" y="2809"/>
                    <a:pt x="159302" y="0"/>
                  </a:cubicBezTo>
                  <a:lnTo>
                    <a:pt x="136210" y="41838"/>
                  </a:lnTo>
                  <a:close/>
                </a:path>
              </a:pathLst>
            </a:custGeom>
            <a:solidFill>
              <a:srgbClr val="A7C8C3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A6BBC6E5-6ECC-8DB1-3609-200DAC7AC73B}"/>
                </a:ext>
              </a:extLst>
            </p:cNvPr>
            <p:cNvSpPr/>
            <p:nvPr/>
          </p:nvSpPr>
          <p:spPr>
            <a:xfrm>
              <a:off x="7630048" y="5034670"/>
              <a:ext cx="52192" cy="484160"/>
            </a:xfrm>
            <a:custGeom>
              <a:avLst/>
              <a:gdLst>
                <a:gd name="connsiteX0" fmla="*/ 0 w 52192"/>
                <a:gd name="connsiteY0" fmla="*/ 193598 h 484160"/>
                <a:gd name="connsiteX1" fmla="*/ 24119 w 52192"/>
                <a:gd name="connsiteY1" fmla="*/ 484160 h 484160"/>
                <a:gd name="connsiteX2" fmla="*/ 39538 w 52192"/>
                <a:gd name="connsiteY2" fmla="*/ 430899 h 484160"/>
                <a:gd name="connsiteX3" fmla="*/ 35833 w 52192"/>
                <a:gd name="connsiteY3" fmla="*/ 109410 h 484160"/>
                <a:gd name="connsiteX4" fmla="*/ 50515 w 52192"/>
                <a:gd name="connsiteY4" fmla="*/ 0 h 484160"/>
                <a:gd name="connsiteX5" fmla="*/ 26217 w 52192"/>
                <a:gd name="connsiteY5" fmla="*/ 36768 h 484160"/>
                <a:gd name="connsiteX6" fmla="*/ 11 w 52192"/>
                <a:gd name="connsiteY6" fmla="*/ 193598 h 48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192" h="484160">
                  <a:moveTo>
                    <a:pt x="0" y="193598"/>
                  </a:moveTo>
                  <a:lnTo>
                    <a:pt x="24119" y="484160"/>
                  </a:lnTo>
                  <a:cubicBezTo>
                    <a:pt x="42808" y="480040"/>
                    <a:pt x="39544" y="486210"/>
                    <a:pt x="39538" y="430899"/>
                  </a:cubicBezTo>
                  <a:cubicBezTo>
                    <a:pt x="39527" y="324348"/>
                    <a:pt x="25855" y="213130"/>
                    <a:pt x="35833" y="109410"/>
                  </a:cubicBezTo>
                  <a:cubicBezTo>
                    <a:pt x="38221" y="84574"/>
                    <a:pt x="57987" y="14964"/>
                    <a:pt x="50515" y="0"/>
                  </a:cubicBezTo>
                  <a:cubicBezTo>
                    <a:pt x="38634" y="3233"/>
                    <a:pt x="40833" y="-2289"/>
                    <a:pt x="26217" y="36768"/>
                  </a:cubicBezTo>
                  <a:cubicBezTo>
                    <a:pt x="7768" y="86071"/>
                    <a:pt x="11" y="140655"/>
                    <a:pt x="11" y="193598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10F0CAB1-1D4E-1D6A-637E-CCC535106E39}"/>
                </a:ext>
              </a:extLst>
            </p:cNvPr>
            <p:cNvSpPr/>
            <p:nvPr/>
          </p:nvSpPr>
          <p:spPr>
            <a:xfrm>
              <a:off x="7407387" y="4908867"/>
              <a:ext cx="42905" cy="392227"/>
            </a:xfrm>
            <a:custGeom>
              <a:avLst/>
              <a:gdLst>
                <a:gd name="connsiteX0" fmla="*/ 27967 w 42905"/>
                <a:gd name="connsiteY0" fmla="*/ 392222 h 392227"/>
                <a:gd name="connsiteX1" fmla="*/ 35171 w 42905"/>
                <a:gd name="connsiteY1" fmla="*/ 350423 h 392227"/>
                <a:gd name="connsiteX2" fmla="*/ 42309 w 42905"/>
                <a:gd name="connsiteY2" fmla="*/ 102212 h 392227"/>
                <a:gd name="connsiteX3" fmla="*/ 36009 w 42905"/>
                <a:gd name="connsiteY3" fmla="*/ 0 h 392227"/>
                <a:gd name="connsiteX4" fmla="*/ 15439 w 42905"/>
                <a:gd name="connsiteY4" fmla="*/ 371825 h 392227"/>
                <a:gd name="connsiteX5" fmla="*/ 27967 w 42905"/>
                <a:gd name="connsiteY5" fmla="*/ 392227 h 392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905" h="392227">
                  <a:moveTo>
                    <a:pt x="27967" y="392222"/>
                  </a:moveTo>
                  <a:cubicBezTo>
                    <a:pt x="37632" y="380049"/>
                    <a:pt x="34586" y="377085"/>
                    <a:pt x="35171" y="350423"/>
                  </a:cubicBezTo>
                  <a:lnTo>
                    <a:pt x="42309" y="102212"/>
                  </a:lnTo>
                  <a:cubicBezTo>
                    <a:pt x="42382" y="52485"/>
                    <a:pt x="45668" y="14014"/>
                    <a:pt x="36009" y="0"/>
                  </a:cubicBezTo>
                  <a:cubicBezTo>
                    <a:pt x="-15533" y="66991"/>
                    <a:pt x="-1459" y="277457"/>
                    <a:pt x="15439" y="371825"/>
                  </a:cubicBezTo>
                  <a:cubicBezTo>
                    <a:pt x="18480" y="388827"/>
                    <a:pt x="16739" y="387258"/>
                    <a:pt x="27967" y="392227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027A4222-4765-AAD5-F4E0-220963761C77}"/>
                </a:ext>
              </a:extLst>
            </p:cNvPr>
            <p:cNvSpPr/>
            <p:nvPr/>
          </p:nvSpPr>
          <p:spPr>
            <a:xfrm>
              <a:off x="8765881" y="5205621"/>
              <a:ext cx="105251" cy="377051"/>
            </a:xfrm>
            <a:custGeom>
              <a:avLst/>
              <a:gdLst>
                <a:gd name="connsiteX0" fmla="*/ 74916 w 105251"/>
                <a:gd name="connsiteY0" fmla="*/ 50 h 377051"/>
                <a:gd name="connsiteX1" fmla="*/ 76065 w 105251"/>
                <a:gd name="connsiteY1" fmla="*/ 50682 h 377051"/>
                <a:gd name="connsiteX2" fmla="*/ 52080 w 105251"/>
                <a:gd name="connsiteY2" fmla="*/ 199858 h 377051"/>
                <a:gd name="connsiteX3" fmla="*/ 8552 w 105251"/>
                <a:gd name="connsiteY3" fmla="*/ 329077 h 377051"/>
                <a:gd name="connsiteX4" fmla="*/ 4054 w 105251"/>
                <a:gd name="connsiteY4" fmla="*/ 377052 h 377051"/>
                <a:gd name="connsiteX5" fmla="*/ 27096 w 105251"/>
                <a:gd name="connsiteY5" fmla="*/ 339022 h 377051"/>
                <a:gd name="connsiteX6" fmla="*/ 99291 w 105251"/>
                <a:gd name="connsiteY6" fmla="*/ 36466 h 377051"/>
                <a:gd name="connsiteX7" fmla="*/ 74910 w 105251"/>
                <a:gd name="connsiteY7" fmla="*/ 56 h 37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251" h="377051">
                  <a:moveTo>
                    <a:pt x="74916" y="50"/>
                  </a:moveTo>
                  <a:cubicBezTo>
                    <a:pt x="66617" y="14350"/>
                    <a:pt x="74843" y="34551"/>
                    <a:pt x="76065" y="50682"/>
                  </a:cubicBezTo>
                  <a:cubicBezTo>
                    <a:pt x="79921" y="101760"/>
                    <a:pt x="67426" y="152816"/>
                    <a:pt x="52080" y="199858"/>
                  </a:cubicBezTo>
                  <a:lnTo>
                    <a:pt x="8552" y="329077"/>
                  </a:lnTo>
                  <a:cubicBezTo>
                    <a:pt x="3379" y="345705"/>
                    <a:pt x="-5093" y="365069"/>
                    <a:pt x="4054" y="377052"/>
                  </a:cubicBezTo>
                  <a:cubicBezTo>
                    <a:pt x="19216" y="371373"/>
                    <a:pt x="14556" y="369547"/>
                    <a:pt x="27096" y="339022"/>
                  </a:cubicBezTo>
                  <a:cubicBezTo>
                    <a:pt x="66796" y="242404"/>
                    <a:pt x="123918" y="147953"/>
                    <a:pt x="99291" y="36466"/>
                  </a:cubicBezTo>
                  <a:cubicBezTo>
                    <a:pt x="94687" y="15651"/>
                    <a:pt x="93281" y="-1094"/>
                    <a:pt x="74910" y="56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9A48A065-7E11-B644-3312-66295670F58F}"/>
                </a:ext>
              </a:extLst>
            </p:cNvPr>
            <p:cNvSpPr/>
            <p:nvPr/>
          </p:nvSpPr>
          <p:spPr>
            <a:xfrm>
              <a:off x="9813686" y="2726578"/>
              <a:ext cx="49633" cy="293610"/>
            </a:xfrm>
            <a:custGeom>
              <a:avLst/>
              <a:gdLst>
                <a:gd name="connsiteX0" fmla="*/ 0 w 49633"/>
                <a:gd name="connsiteY0" fmla="*/ 60330 h 293610"/>
                <a:gd name="connsiteX1" fmla="*/ 3694 w 49633"/>
                <a:gd name="connsiteY1" fmla="*/ 168908 h 293610"/>
                <a:gd name="connsiteX2" fmla="*/ 8165 w 49633"/>
                <a:gd name="connsiteY2" fmla="*/ 237301 h 293610"/>
                <a:gd name="connsiteX3" fmla="*/ 11139 w 49633"/>
                <a:gd name="connsiteY3" fmla="*/ 243113 h 293610"/>
                <a:gd name="connsiteX4" fmla="*/ 37591 w 49633"/>
                <a:gd name="connsiteY4" fmla="*/ 293611 h 293610"/>
                <a:gd name="connsiteX5" fmla="*/ 49634 w 49633"/>
                <a:gd name="connsiteY5" fmla="*/ 229255 h 293610"/>
                <a:gd name="connsiteX6" fmla="*/ 49036 w 49633"/>
                <a:gd name="connsiteY6" fmla="*/ 179835 h 293610"/>
                <a:gd name="connsiteX7" fmla="*/ 33489 w 49633"/>
                <a:gd name="connsiteY7" fmla="*/ 56304 h 293610"/>
                <a:gd name="connsiteX8" fmla="*/ 25247 w 49633"/>
                <a:gd name="connsiteY8" fmla="*/ 24417 h 293610"/>
                <a:gd name="connsiteX9" fmla="*/ 5436 w 49633"/>
                <a:gd name="connsiteY9" fmla="*/ 0 h 293610"/>
                <a:gd name="connsiteX10" fmla="*/ 6 w 49633"/>
                <a:gd name="connsiteY10" fmla="*/ 60330 h 293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633" h="293610">
                  <a:moveTo>
                    <a:pt x="0" y="60330"/>
                  </a:moveTo>
                  <a:lnTo>
                    <a:pt x="3694" y="168908"/>
                  </a:lnTo>
                  <a:lnTo>
                    <a:pt x="8165" y="237301"/>
                  </a:lnTo>
                  <a:lnTo>
                    <a:pt x="11139" y="243113"/>
                  </a:lnTo>
                  <a:cubicBezTo>
                    <a:pt x="20325" y="268965"/>
                    <a:pt x="12651" y="286944"/>
                    <a:pt x="37591" y="293611"/>
                  </a:cubicBezTo>
                  <a:lnTo>
                    <a:pt x="49634" y="229255"/>
                  </a:lnTo>
                  <a:lnTo>
                    <a:pt x="49036" y="179835"/>
                  </a:lnTo>
                  <a:lnTo>
                    <a:pt x="33489" y="56304"/>
                  </a:lnTo>
                  <a:cubicBezTo>
                    <a:pt x="31050" y="45366"/>
                    <a:pt x="28522" y="35176"/>
                    <a:pt x="25247" y="24417"/>
                  </a:cubicBezTo>
                  <a:cubicBezTo>
                    <a:pt x="20442" y="8638"/>
                    <a:pt x="21993" y="4422"/>
                    <a:pt x="5436" y="0"/>
                  </a:cubicBezTo>
                  <a:cubicBezTo>
                    <a:pt x="-1986" y="15472"/>
                    <a:pt x="2986" y="38392"/>
                    <a:pt x="6" y="60330"/>
                  </a:cubicBezTo>
                  <a:close/>
                </a:path>
              </a:pathLst>
            </a:custGeom>
            <a:solidFill>
              <a:srgbClr val="009B4C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C384D32A-4B3D-9E93-2E65-18F6812C91E6}"/>
                </a:ext>
              </a:extLst>
            </p:cNvPr>
            <p:cNvSpPr/>
            <p:nvPr/>
          </p:nvSpPr>
          <p:spPr>
            <a:xfrm>
              <a:off x="7377311" y="5647386"/>
              <a:ext cx="118045" cy="334945"/>
            </a:xfrm>
            <a:custGeom>
              <a:avLst/>
              <a:gdLst>
                <a:gd name="connsiteX0" fmla="*/ 2963 w 118045"/>
                <a:gd name="connsiteY0" fmla="*/ 6789 h 334945"/>
                <a:gd name="connsiteX1" fmla="*/ 0 w 118045"/>
                <a:gd name="connsiteY1" fmla="*/ 39375 h 334945"/>
                <a:gd name="connsiteX2" fmla="*/ 2796 w 118045"/>
                <a:gd name="connsiteY2" fmla="*/ 72229 h 334945"/>
                <a:gd name="connsiteX3" fmla="*/ 108190 w 118045"/>
                <a:gd name="connsiteY3" fmla="*/ 334946 h 334945"/>
                <a:gd name="connsiteX4" fmla="*/ 118045 w 118045"/>
                <a:gd name="connsiteY4" fmla="*/ 332740 h 334945"/>
                <a:gd name="connsiteX5" fmla="*/ 77888 w 118045"/>
                <a:gd name="connsiteY5" fmla="*/ 217362 h 334945"/>
                <a:gd name="connsiteX6" fmla="*/ 42044 w 118045"/>
                <a:gd name="connsiteY6" fmla="*/ 111699 h 334945"/>
                <a:gd name="connsiteX7" fmla="*/ 9481 w 118045"/>
                <a:gd name="connsiteY7" fmla="*/ 0 h 334945"/>
                <a:gd name="connsiteX8" fmla="*/ 2969 w 118045"/>
                <a:gd name="connsiteY8" fmla="*/ 6801 h 334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8045" h="334945">
                  <a:moveTo>
                    <a:pt x="2963" y="6789"/>
                  </a:moveTo>
                  <a:cubicBezTo>
                    <a:pt x="2919" y="19721"/>
                    <a:pt x="17" y="25919"/>
                    <a:pt x="0" y="39375"/>
                  </a:cubicBezTo>
                  <a:cubicBezTo>
                    <a:pt x="-17" y="52753"/>
                    <a:pt x="2835" y="59152"/>
                    <a:pt x="2796" y="72229"/>
                  </a:cubicBezTo>
                  <a:cubicBezTo>
                    <a:pt x="-7662" y="131241"/>
                    <a:pt x="79690" y="304655"/>
                    <a:pt x="108190" y="334946"/>
                  </a:cubicBezTo>
                  <a:lnTo>
                    <a:pt x="118045" y="332740"/>
                  </a:lnTo>
                  <a:cubicBezTo>
                    <a:pt x="117521" y="323862"/>
                    <a:pt x="83898" y="230751"/>
                    <a:pt x="77888" y="217362"/>
                  </a:cubicBezTo>
                  <a:cubicBezTo>
                    <a:pt x="69556" y="184397"/>
                    <a:pt x="52652" y="146462"/>
                    <a:pt x="42044" y="111699"/>
                  </a:cubicBezTo>
                  <a:cubicBezTo>
                    <a:pt x="32462" y="80302"/>
                    <a:pt x="20687" y="26460"/>
                    <a:pt x="9481" y="0"/>
                  </a:cubicBezTo>
                  <a:cubicBezTo>
                    <a:pt x="-4688" y="3093"/>
                    <a:pt x="4693" y="-67"/>
                    <a:pt x="2969" y="6801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81389DAB-C616-C741-EF80-5BADD26F6A91}"/>
                </a:ext>
              </a:extLst>
            </p:cNvPr>
            <p:cNvSpPr/>
            <p:nvPr/>
          </p:nvSpPr>
          <p:spPr>
            <a:xfrm>
              <a:off x="8567445" y="5750217"/>
              <a:ext cx="120660" cy="344103"/>
            </a:xfrm>
            <a:custGeom>
              <a:avLst/>
              <a:gdLst>
                <a:gd name="connsiteX0" fmla="*/ 46201 w 120660"/>
                <a:gd name="connsiteY0" fmla="*/ 178401 h 344103"/>
                <a:gd name="connsiteX1" fmla="*/ 53685 w 120660"/>
                <a:gd name="connsiteY1" fmla="*/ 181896 h 344103"/>
                <a:gd name="connsiteX2" fmla="*/ 0 w 120660"/>
                <a:gd name="connsiteY2" fmla="*/ 344104 h 344103"/>
                <a:gd name="connsiteX3" fmla="*/ 36463 w 120660"/>
                <a:gd name="connsiteY3" fmla="*/ 313484 h 344103"/>
                <a:gd name="connsiteX4" fmla="*/ 89964 w 120660"/>
                <a:gd name="connsiteY4" fmla="*/ 161896 h 344103"/>
                <a:gd name="connsiteX5" fmla="*/ 119926 w 120660"/>
                <a:gd name="connsiteY5" fmla="*/ 353 h 344103"/>
                <a:gd name="connsiteX6" fmla="*/ 98904 w 120660"/>
                <a:gd name="connsiteY6" fmla="*/ 14010 h 344103"/>
                <a:gd name="connsiteX7" fmla="*/ 91309 w 120660"/>
                <a:gd name="connsiteY7" fmla="*/ 38539 h 344103"/>
                <a:gd name="connsiteX8" fmla="*/ 46196 w 120660"/>
                <a:gd name="connsiteY8" fmla="*/ 178401 h 344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0660" h="344103">
                  <a:moveTo>
                    <a:pt x="46201" y="178401"/>
                  </a:moveTo>
                  <a:cubicBezTo>
                    <a:pt x="60856" y="175107"/>
                    <a:pt x="49555" y="176559"/>
                    <a:pt x="53685" y="181896"/>
                  </a:cubicBezTo>
                  <a:cubicBezTo>
                    <a:pt x="42144" y="229122"/>
                    <a:pt x="597" y="337778"/>
                    <a:pt x="0" y="344104"/>
                  </a:cubicBezTo>
                  <a:cubicBezTo>
                    <a:pt x="18684" y="343361"/>
                    <a:pt x="17601" y="343227"/>
                    <a:pt x="36463" y="313484"/>
                  </a:cubicBezTo>
                  <a:cubicBezTo>
                    <a:pt x="69729" y="261037"/>
                    <a:pt x="74405" y="218631"/>
                    <a:pt x="89964" y="161896"/>
                  </a:cubicBezTo>
                  <a:cubicBezTo>
                    <a:pt x="93044" y="128847"/>
                    <a:pt x="125947" y="16182"/>
                    <a:pt x="119926" y="353"/>
                  </a:cubicBezTo>
                  <a:cubicBezTo>
                    <a:pt x="100896" y="833"/>
                    <a:pt x="106237" y="-4466"/>
                    <a:pt x="98904" y="14010"/>
                  </a:cubicBezTo>
                  <a:cubicBezTo>
                    <a:pt x="96616" y="19767"/>
                    <a:pt x="93480" y="31610"/>
                    <a:pt x="91309" y="38539"/>
                  </a:cubicBezTo>
                  <a:cubicBezTo>
                    <a:pt x="80940" y="71649"/>
                    <a:pt x="67290" y="158043"/>
                    <a:pt x="46196" y="178401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93A1F0AF-B0C0-2C76-1805-8CCD5B3E56F3}"/>
                </a:ext>
              </a:extLst>
            </p:cNvPr>
            <p:cNvSpPr/>
            <p:nvPr/>
          </p:nvSpPr>
          <p:spPr>
            <a:xfrm>
              <a:off x="6739913" y="2449734"/>
              <a:ext cx="2210904" cy="972378"/>
            </a:xfrm>
            <a:custGeom>
              <a:avLst/>
              <a:gdLst>
                <a:gd name="connsiteX0" fmla="*/ 823208 w 2210904"/>
                <a:gd name="connsiteY0" fmla="*/ 183292 h 972378"/>
                <a:gd name="connsiteX1" fmla="*/ 784049 w 2210904"/>
                <a:gd name="connsiteY1" fmla="*/ 277123 h 972378"/>
                <a:gd name="connsiteX2" fmla="*/ 745482 w 2210904"/>
                <a:gd name="connsiteY2" fmla="*/ 375265 h 972378"/>
                <a:gd name="connsiteX3" fmla="*/ 668605 w 2210904"/>
                <a:gd name="connsiteY3" fmla="*/ 568953 h 972378"/>
                <a:gd name="connsiteX4" fmla="*/ 792588 w 2210904"/>
                <a:gd name="connsiteY4" fmla="*/ 313807 h 972378"/>
                <a:gd name="connsiteX5" fmla="*/ 844213 w 2210904"/>
                <a:gd name="connsiteY5" fmla="*/ 243002 h 972378"/>
                <a:gd name="connsiteX6" fmla="*/ 887351 w 2210904"/>
                <a:gd name="connsiteY6" fmla="*/ 163537 h 972378"/>
                <a:gd name="connsiteX7" fmla="*/ 872691 w 2210904"/>
                <a:gd name="connsiteY7" fmla="*/ 163414 h 972378"/>
                <a:gd name="connsiteX8" fmla="*/ 853985 w 2210904"/>
                <a:gd name="connsiteY8" fmla="*/ 169517 h 972378"/>
                <a:gd name="connsiteX9" fmla="*/ 823208 w 2210904"/>
                <a:gd name="connsiteY9" fmla="*/ 183286 h 972378"/>
                <a:gd name="connsiteX10" fmla="*/ 1376781 w 2210904"/>
                <a:gd name="connsiteY10" fmla="*/ 265582 h 972378"/>
                <a:gd name="connsiteX11" fmla="*/ 1383065 w 2210904"/>
                <a:gd name="connsiteY11" fmla="*/ 222818 h 972378"/>
                <a:gd name="connsiteX12" fmla="*/ 1232117 w 2210904"/>
                <a:gd name="connsiteY12" fmla="*/ 175469 h 972378"/>
                <a:gd name="connsiteX13" fmla="*/ 1237156 w 2210904"/>
                <a:gd name="connsiteY13" fmla="*/ 180131 h 972378"/>
                <a:gd name="connsiteX14" fmla="*/ 1239678 w 2210904"/>
                <a:gd name="connsiteY14" fmla="*/ 182242 h 972378"/>
                <a:gd name="connsiteX15" fmla="*/ 1376781 w 2210904"/>
                <a:gd name="connsiteY15" fmla="*/ 265576 h 972378"/>
                <a:gd name="connsiteX16" fmla="*/ 1846110 w 2210904"/>
                <a:gd name="connsiteY16" fmla="*/ 350474 h 972378"/>
                <a:gd name="connsiteX17" fmla="*/ 1847762 w 2210904"/>
                <a:gd name="connsiteY17" fmla="*/ 354304 h 972378"/>
                <a:gd name="connsiteX18" fmla="*/ 1902423 w 2210904"/>
                <a:gd name="connsiteY18" fmla="*/ 405422 h 972378"/>
                <a:gd name="connsiteX19" fmla="*/ 1855011 w 2210904"/>
                <a:gd name="connsiteY19" fmla="*/ 463792 h 972378"/>
                <a:gd name="connsiteX20" fmla="*/ 1699253 w 2210904"/>
                <a:gd name="connsiteY20" fmla="*/ 479521 h 972378"/>
                <a:gd name="connsiteX21" fmla="*/ 1692707 w 2210904"/>
                <a:gd name="connsiteY21" fmla="*/ 473496 h 972378"/>
                <a:gd name="connsiteX22" fmla="*/ 1623246 w 2210904"/>
                <a:gd name="connsiteY22" fmla="*/ 436628 h 972378"/>
                <a:gd name="connsiteX23" fmla="*/ 1644307 w 2210904"/>
                <a:gd name="connsiteY23" fmla="*/ 478555 h 972378"/>
                <a:gd name="connsiteX24" fmla="*/ 1556162 w 2210904"/>
                <a:gd name="connsiteY24" fmla="*/ 470610 h 972378"/>
                <a:gd name="connsiteX25" fmla="*/ 1609858 w 2210904"/>
                <a:gd name="connsiteY25" fmla="*/ 529968 h 972378"/>
                <a:gd name="connsiteX26" fmla="*/ 1360291 w 2210904"/>
                <a:gd name="connsiteY26" fmla="*/ 359743 h 972378"/>
                <a:gd name="connsiteX27" fmla="*/ 1140094 w 2210904"/>
                <a:gd name="connsiteY27" fmla="*/ 161700 h 972378"/>
                <a:gd name="connsiteX28" fmla="*/ 1110757 w 2210904"/>
                <a:gd name="connsiteY28" fmla="*/ 149545 h 972378"/>
                <a:gd name="connsiteX29" fmla="*/ 1074701 w 2210904"/>
                <a:gd name="connsiteY29" fmla="*/ 145765 h 972378"/>
                <a:gd name="connsiteX30" fmla="*/ 998565 w 2210904"/>
                <a:gd name="connsiteY30" fmla="*/ 143570 h 972378"/>
                <a:gd name="connsiteX31" fmla="*/ 1042473 w 2210904"/>
                <a:gd name="connsiteY31" fmla="*/ 281093 h 972378"/>
                <a:gd name="connsiteX32" fmla="*/ 1130724 w 2210904"/>
                <a:gd name="connsiteY32" fmla="*/ 440905 h 972378"/>
                <a:gd name="connsiteX33" fmla="*/ 1118368 w 2210904"/>
                <a:gd name="connsiteY33" fmla="*/ 629914 h 972378"/>
                <a:gd name="connsiteX34" fmla="*/ 1119758 w 2210904"/>
                <a:gd name="connsiteY34" fmla="*/ 655715 h 972378"/>
                <a:gd name="connsiteX35" fmla="*/ 1121633 w 2210904"/>
                <a:gd name="connsiteY35" fmla="*/ 666810 h 972378"/>
                <a:gd name="connsiteX36" fmla="*/ 1125082 w 2210904"/>
                <a:gd name="connsiteY36" fmla="*/ 677307 h 972378"/>
                <a:gd name="connsiteX37" fmla="*/ 1126505 w 2210904"/>
                <a:gd name="connsiteY37" fmla="*/ 680601 h 972378"/>
                <a:gd name="connsiteX38" fmla="*/ 1130272 w 2210904"/>
                <a:gd name="connsiteY38" fmla="*/ 776694 h 972378"/>
                <a:gd name="connsiteX39" fmla="*/ 1094964 w 2210904"/>
                <a:gd name="connsiteY39" fmla="*/ 682756 h 972378"/>
                <a:gd name="connsiteX40" fmla="*/ 1074712 w 2210904"/>
                <a:gd name="connsiteY40" fmla="*/ 610500 h 972378"/>
                <a:gd name="connsiteX41" fmla="*/ 1065621 w 2210904"/>
                <a:gd name="connsiteY41" fmla="*/ 602119 h 972378"/>
                <a:gd name="connsiteX42" fmla="*/ 1020229 w 2210904"/>
                <a:gd name="connsiteY42" fmla="*/ 373478 h 972378"/>
                <a:gd name="connsiteX43" fmla="*/ 998097 w 2210904"/>
                <a:gd name="connsiteY43" fmla="*/ 173504 h 972378"/>
                <a:gd name="connsiteX44" fmla="*/ 992817 w 2210904"/>
                <a:gd name="connsiteY44" fmla="*/ 156502 h 972378"/>
                <a:gd name="connsiteX45" fmla="*/ 991623 w 2210904"/>
                <a:gd name="connsiteY45" fmla="*/ 152755 h 972378"/>
                <a:gd name="connsiteX46" fmla="*/ 988872 w 2210904"/>
                <a:gd name="connsiteY46" fmla="*/ 145078 h 972378"/>
                <a:gd name="connsiteX47" fmla="*/ 904572 w 2210904"/>
                <a:gd name="connsiteY47" fmla="*/ 156652 h 972378"/>
                <a:gd name="connsiteX48" fmla="*/ 826060 w 2210904"/>
                <a:gd name="connsiteY48" fmla="*/ 379369 h 972378"/>
                <a:gd name="connsiteX49" fmla="*/ 781862 w 2210904"/>
                <a:gd name="connsiteY49" fmla="*/ 487913 h 972378"/>
                <a:gd name="connsiteX50" fmla="*/ 737803 w 2210904"/>
                <a:gd name="connsiteY50" fmla="*/ 595290 h 972378"/>
                <a:gd name="connsiteX51" fmla="*/ 667600 w 2210904"/>
                <a:gd name="connsiteY51" fmla="*/ 730669 h 972378"/>
                <a:gd name="connsiteX52" fmla="*/ 651288 w 2210904"/>
                <a:gd name="connsiteY52" fmla="*/ 767487 h 972378"/>
                <a:gd name="connsiteX53" fmla="*/ 597849 w 2210904"/>
                <a:gd name="connsiteY53" fmla="*/ 851787 h 972378"/>
                <a:gd name="connsiteX54" fmla="*/ 619820 w 2210904"/>
                <a:gd name="connsiteY54" fmla="*/ 779743 h 972378"/>
                <a:gd name="connsiteX55" fmla="*/ 607381 w 2210904"/>
                <a:gd name="connsiteY55" fmla="*/ 780340 h 972378"/>
                <a:gd name="connsiteX56" fmla="*/ 571124 w 2210904"/>
                <a:gd name="connsiteY56" fmla="*/ 783042 h 972378"/>
                <a:gd name="connsiteX57" fmla="*/ 561057 w 2210904"/>
                <a:gd name="connsiteY57" fmla="*/ 791758 h 972378"/>
                <a:gd name="connsiteX58" fmla="*/ 470362 w 2210904"/>
                <a:gd name="connsiteY58" fmla="*/ 840458 h 972378"/>
                <a:gd name="connsiteX59" fmla="*/ 377953 w 2210904"/>
                <a:gd name="connsiteY59" fmla="*/ 792953 h 972378"/>
                <a:gd name="connsiteX60" fmla="*/ 373506 w 2210904"/>
                <a:gd name="connsiteY60" fmla="*/ 786761 h 972378"/>
                <a:gd name="connsiteX61" fmla="*/ 383400 w 2210904"/>
                <a:gd name="connsiteY61" fmla="*/ 732807 h 972378"/>
                <a:gd name="connsiteX62" fmla="*/ 410733 w 2210904"/>
                <a:gd name="connsiteY62" fmla="*/ 687720 h 972378"/>
                <a:gd name="connsiteX63" fmla="*/ 527847 w 2210904"/>
                <a:gd name="connsiteY63" fmla="*/ 515362 h 972378"/>
                <a:gd name="connsiteX64" fmla="*/ 592023 w 2210904"/>
                <a:gd name="connsiteY64" fmla="*/ 427873 h 972378"/>
                <a:gd name="connsiteX65" fmla="*/ 534320 w 2210904"/>
                <a:gd name="connsiteY65" fmla="*/ 493753 h 972378"/>
                <a:gd name="connsiteX66" fmla="*/ 515463 w 2210904"/>
                <a:gd name="connsiteY66" fmla="*/ 515004 h 972378"/>
                <a:gd name="connsiteX67" fmla="*/ 361122 w 2210904"/>
                <a:gd name="connsiteY67" fmla="*/ 678351 h 972378"/>
                <a:gd name="connsiteX68" fmla="*/ 276784 w 2210904"/>
                <a:gd name="connsiteY68" fmla="*/ 751423 h 972378"/>
                <a:gd name="connsiteX69" fmla="*/ 222881 w 2210904"/>
                <a:gd name="connsiteY69" fmla="*/ 781792 h 972378"/>
                <a:gd name="connsiteX70" fmla="*/ 265561 w 2210904"/>
                <a:gd name="connsiteY70" fmla="*/ 712210 h 972378"/>
                <a:gd name="connsiteX71" fmla="*/ 353566 w 2210904"/>
                <a:gd name="connsiteY71" fmla="*/ 630472 h 972378"/>
                <a:gd name="connsiteX72" fmla="*/ 382663 w 2210904"/>
                <a:gd name="connsiteY72" fmla="*/ 603392 h 972378"/>
                <a:gd name="connsiteX73" fmla="*/ 598725 w 2210904"/>
                <a:gd name="connsiteY73" fmla="*/ 361133 h 972378"/>
                <a:gd name="connsiteX74" fmla="*/ 674877 w 2210904"/>
                <a:gd name="connsiteY74" fmla="*/ 268346 h 972378"/>
                <a:gd name="connsiteX75" fmla="*/ 712367 w 2210904"/>
                <a:gd name="connsiteY75" fmla="*/ 259150 h 972378"/>
                <a:gd name="connsiteX76" fmla="*/ 674660 w 2210904"/>
                <a:gd name="connsiteY76" fmla="*/ 324427 h 972378"/>
                <a:gd name="connsiteX77" fmla="*/ 625646 w 2210904"/>
                <a:gd name="connsiteY77" fmla="*/ 386784 h 972378"/>
                <a:gd name="connsiteX78" fmla="*/ 803537 w 2210904"/>
                <a:gd name="connsiteY78" fmla="*/ 190690 h 972378"/>
                <a:gd name="connsiteX79" fmla="*/ 754132 w 2210904"/>
                <a:gd name="connsiteY79" fmla="*/ 178970 h 972378"/>
                <a:gd name="connsiteX80" fmla="*/ 863204 w 2210904"/>
                <a:gd name="connsiteY80" fmla="*/ 70872 h 972378"/>
                <a:gd name="connsiteX81" fmla="*/ 1067513 w 2210904"/>
                <a:gd name="connsiteY81" fmla="*/ 65948 h 972378"/>
                <a:gd name="connsiteX82" fmla="*/ 1425449 w 2210904"/>
                <a:gd name="connsiteY82" fmla="*/ 197870 h 972378"/>
                <a:gd name="connsiteX83" fmla="*/ 1385146 w 2210904"/>
                <a:gd name="connsiteY83" fmla="*/ 224945 h 972378"/>
                <a:gd name="connsiteX84" fmla="*/ 1425047 w 2210904"/>
                <a:gd name="connsiteY84" fmla="*/ 227212 h 972378"/>
                <a:gd name="connsiteX85" fmla="*/ 1435075 w 2210904"/>
                <a:gd name="connsiteY85" fmla="*/ 199847 h 972378"/>
                <a:gd name="connsiteX86" fmla="*/ 1846105 w 2210904"/>
                <a:gd name="connsiteY86" fmla="*/ 350446 h 972378"/>
                <a:gd name="connsiteX87" fmla="*/ 1455790 w 2210904"/>
                <a:gd name="connsiteY87" fmla="*/ 591036 h 972378"/>
                <a:gd name="connsiteX88" fmla="*/ 1455344 w 2210904"/>
                <a:gd name="connsiteY88" fmla="*/ 593297 h 972378"/>
                <a:gd name="connsiteX89" fmla="*/ 1352310 w 2210904"/>
                <a:gd name="connsiteY89" fmla="*/ 692751 h 972378"/>
                <a:gd name="connsiteX90" fmla="*/ 1269964 w 2210904"/>
                <a:gd name="connsiteY90" fmla="*/ 703466 h 972378"/>
                <a:gd name="connsiteX91" fmla="*/ 1227401 w 2210904"/>
                <a:gd name="connsiteY91" fmla="*/ 648708 h 972378"/>
                <a:gd name="connsiteX92" fmla="*/ 1223271 w 2210904"/>
                <a:gd name="connsiteY92" fmla="*/ 646140 h 972378"/>
                <a:gd name="connsiteX93" fmla="*/ 1158604 w 2210904"/>
                <a:gd name="connsiteY93" fmla="*/ 412759 h 972378"/>
                <a:gd name="connsiteX94" fmla="*/ 1112883 w 2210904"/>
                <a:gd name="connsiteY94" fmla="*/ 309776 h 972378"/>
                <a:gd name="connsiteX95" fmla="*/ 1186434 w 2210904"/>
                <a:gd name="connsiteY95" fmla="*/ 260127 h 972378"/>
                <a:gd name="connsiteX96" fmla="*/ 1221899 w 2210904"/>
                <a:gd name="connsiteY96" fmla="*/ 297134 h 972378"/>
                <a:gd name="connsiteX97" fmla="*/ 1407245 w 2210904"/>
                <a:gd name="connsiteY97" fmla="*/ 485668 h 972378"/>
                <a:gd name="connsiteX98" fmla="*/ 1455790 w 2210904"/>
                <a:gd name="connsiteY98" fmla="*/ 591030 h 972378"/>
                <a:gd name="connsiteX99" fmla="*/ 993710 w 2210904"/>
                <a:gd name="connsiteY99" fmla="*/ 697547 h 972378"/>
                <a:gd name="connsiteX100" fmla="*/ 993571 w 2210904"/>
                <a:gd name="connsiteY100" fmla="*/ 702031 h 972378"/>
                <a:gd name="connsiteX101" fmla="*/ 834040 w 2210904"/>
                <a:gd name="connsiteY101" fmla="*/ 777565 h 972378"/>
                <a:gd name="connsiteX102" fmla="*/ 750120 w 2210904"/>
                <a:gd name="connsiteY102" fmla="*/ 810447 h 972378"/>
                <a:gd name="connsiteX103" fmla="*/ 715950 w 2210904"/>
                <a:gd name="connsiteY103" fmla="*/ 746504 h 972378"/>
                <a:gd name="connsiteX104" fmla="*/ 718026 w 2210904"/>
                <a:gd name="connsiteY104" fmla="*/ 744030 h 972378"/>
                <a:gd name="connsiteX105" fmla="*/ 890933 w 2210904"/>
                <a:gd name="connsiteY105" fmla="*/ 291389 h 972378"/>
                <a:gd name="connsiteX106" fmla="*/ 928580 w 2210904"/>
                <a:gd name="connsiteY106" fmla="*/ 251400 h 972378"/>
                <a:gd name="connsiteX107" fmla="*/ 956611 w 2210904"/>
                <a:gd name="connsiteY107" fmla="*/ 578422 h 972378"/>
                <a:gd name="connsiteX108" fmla="*/ 993716 w 2210904"/>
                <a:gd name="connsiteY108" fmla="*/ 697547 h 972378"/>
                <a:gd name="connsiteX109" fmla="*/ 279328 w 2210904"/>
                <a:gd name="connsiteY109" fmla="*/ 626759 h 972378"/>
                <a:gd name="connsiteX110" fmla="*/ 206011 w 2210904"/>
                <a:gd name="connsiteY110" fmla="*/ 704180 h 972378"/>
                <a:gd name="connsiteX111" fmla="*/ 26357 w 2210904"/>
                <a:gd name="connsiteY111" fmla="*/ 906517 h 972378"/>
                <a:gd name="connsiteX112" fmla="*/ 0 w 2210904"/>
                <a:gd name="connsiteY112" fmla="*/ 956568 h 972378"/>
                <a:gd name="connsiteX113" fmla="*/ 212702 w 2210904"/>
                <a:gd name="connsiteY113" fmla="*/ 940130 h 972378"/>
                <a:gd name="connsiteX114" fmla="*/ 524504 w 2210904"/>
                <a:gd name="connsiteY114" fmla="*/ 962693 h 972378"/>
                <a:gd name="connsiteX115" fmla="*/ 606984 w 2210904"/>
                <a:gd name="connsiteY115" fmla="*/ 948505 h 972378"/>
                <a:gd name="connsiteX116" fmla="*/ 924562 w 2210904"/>
                <a:gd name="connsiteY116" fmla="*/ 876120 h 972378"/>
                <a:gd name="connsiteX117" fmla="*/ 999871 w 2210904"/>
                <a:gd name="connsiteY117" fmla="*/ 877192 h 972378"/>
                <a:gd name="connsiteX118" fmla="*/ 1069282 w 2210904"/>
                <a:gd name="connsiteY118" fmla="*/ 885411 h 972378"/>
                <a:gd name="connsiteX119" fmla="*/ 1118525 w 2210904"/>
                <a:gd name="connsiteY119" fmla="*/ 899152 h 972378"/>
                <a:gd name="connsiteX120" fmla="*/ 1169771 w 2210904"/>
                <a:gd name="connsiteY120" fmla="*/ 888633 h 972378"/>
                <a:gd name="connsiteX121" fmla="*/ 1411475 w 2210904"/>
                <a:gd name="connsiteY121" fmla="*/ 764014 h 972378"/>
                <a:gd name="connsiteX122" fmla="*/ 1561927 w 2210904"/>
                <a:gd name="connsiteY122" fmla="*/ 729535 h 972378"/>
                <a:gd name="connsiteX123" fmla="*/ 1713617 w 2210904"/>
                <a:gd name="connsiteY123" fmla="*/ 704337 h 972378"/>
                <a:gd name="connsiteX124" fmla="*/ 1900091 w 2210904"/>
                <a:gd name="connsiteY124" fmla="*/ 520890 h 972378"/>
                <a:gd name="connsiteX125" fmla="*/ 2210905 w 2210904"/>
                <a:gd name="connsiteY125" fmla="*/ 461849 h 972378"/>
                <a:gd name="connsiteX126" fmla="*/ 2148297 w 2210904"/>
                <a:gd name="connsiteY126" fmla="*/ 415902 h 972378"/>
                <a:gd name="connsiteX127" fmla="*/ 1992119 w 2210904"/>
                <a:gd name="connsiteY127" fmla="*/ 350954 h 972378"/>
                <a:gd name="connsiteX128" fmla="*/ 1909555 w 2210904"/>
                <a:gd name="connsiteY128" fmla="*/ 321077 h 972378"/>
                <a:gd name="connsiteX129" fmla="*/ 1078836 w 2210904"/>
                <a:gd name="connsiteY129" fmla="*/ 42039 h 972378"/>
                <a:gd name="connsiteX130" fmla="*/ 1017517 w 2210904"/>
                <a:gd name="connsiteY130" fmla="*/ 22949 h 972378"/>
                <a:gd name="connsiteX131" fmla="*/ 956722 w 2210904"/>
                <a:gd name="connsiteY131" fmla="*/ 6444 h 972378"/>
                <a:gd name="connsiteX132" fmla="*/ 872306 w 2210904"/>
                <a:gd name="connsiteY132" fmla="*/ 19135 h 972378"/>
                <a:gd name="connsiteX133" fmla="*/ 837131 w 2210904"/>
                <a:gd name="connsiteY133" fmla="*/ 56634 h 972378"/>
                <a:gd name="connsiteX134" fmla="*/ 652181 w 2210904"/>
                <a:gd name="connsiteY134" fmla="*/ 245637 h 972378"/>
                <a:gd name="connsiteX135" fmla="*/ 483331 w 2210904"/>
                <a:gd name="connsiteY135" fmla="*/ 414540 h 972378"/>
                <a:gd name="connsiteX136" fmla="*/ 429116 w 2210904"/>
                <a:gd name="connsiteY136" fmla="*/ 472910 h 972378"/>
                <a:gd name="connsiteX137" fmla="*/ 338265 w 2210904"/>
                <a:gd name="connsiteY137" fmla="*/ 567021 h 972378"/>
                <a:gd name="connsiteX138" fmla="*/ 279328 w 2210904"/>
                <a:gd name="connsiteY138" fmla="*/ 626753 h 972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</a:cxnLst>
              <a:rect l="l" t="t" r="r" b="b"/>
              <a:pathLst>
                <a:path w="2210904" h="972378">
                  <a:moveTo>
                    <a:pt x="823208" y="183292"/>
                  </a:moveTo>
                  <a:cubicBezTo>
                    <a:pt x="821947" y="200361"/>
                    <a:pt x="793285" y="253533"/>
                    <a:pt x="784049" y="277123"/>
                  </a:cubicBezTo>
                  <a:cubicBezTo>
                    <a:pt x="771142" y="310111"/>
                    <a:pt x="758608" y="342411"/>
                    <a:pt x="745482" y="375265"/>
                  </a:cubicBezTo>
                  <a:cubicBezTo>
                    <a:pt x="720191" y="438543"/>
                    <a:pt x="696814" y="508315"/>
                    <a:pt x="668605" y="568953"/>
                  </a:cubicBezTo>
                  <a:cubicBezTo>
                    <a:pt x="698516" y="550750"/>
                    <a:pt x="772459" y="364790"/>
                    <a:pt x="792588" y="313807"/>
                  </a:cubicBezTo>
                  <a:cubicBezTo>
                    <a:pt x="813057" y="261964"/>
                    <a:pt x="811863" y="238094"/>
                    <a:pt x="844213" y="243002"/>
                  </a:cubicBezTo>
                  <a:lnTo>
                    <a:pt x="887351" y="163537"/>
                  </a:lnTo>
                  <a:cubicBezTo>
                    <a:pt x="880861" y="159891"/>
                    <a:pt x="886318" y="160254"/>
                    <a:pt x="872691" y="163414"/>
                  </a:cubicBezTo>
                  <a:cubicBezTo>
                    <a:pt x="866893" y="164765"/>
                    <a:pt x="859359" y="167669"/>
                    <a:pt x="853985" y="169517"/>
                  </a:cubicBezTo>
                  <a:cubicBezTo>
                    <a:pt x="840446" y="174185"/>
                    <a:pt x="832271" y="176524"/>
                    <a:pt x="823208" y="183286"/>
                  </a:cubicBezTo>
                  <a:close/>
                  <a:moveTo>
                    <a:pt x="1376781" y="265582"/>
                  </a:moveTo>
                  <a:cubicBezTo>
                    <a:pt x="1371876" y="245861"/>
                    <a:pt x="1377523" y="236977"/>
                    <a:pt x="1383065" y="222818"/>
                  </a:cubicBezTo>
                  <a:cubicBezTo>
                    <a:pt x="1356881" y="210696"/>
                    <a:pt x="1262391" y="179461"/>
                    <a:pt x="1232117" y="175469"/>
                  </a:cubicBezTo>
                  <a:lnTo>
                    <a:pt x="1237156" y="180131"/>
                  </a:lnTo>
                  <a:cubicBezTo>
                    <a:pt x="1237881" y="180729"/>
                    <a:pt x="1238869" y="181617"/>
                    <a:pt x="1239678" y="182242"/>
                  </a:cubicBezTo>
                  <a:lnTo>
                    <a:pt x="1376781" y="265576"/>
                  </a:lnTo>
                  <a:close/>
                  <a:moveTo>
                    <a:pt x="1846110" y="350474"/>
                  </a:moveTo>
                  <a:lnTo>
                    <a:pt x="1847762" y="354304"/>
                  </a:lnTo>
                  <a:cubicBezTo>
                    <a:pt x="1874643" y="357035"/>
                    <a:pt x="1903149" y="376410"/>
                    <a:pt x="1902423" y="405422"/>
                  </a:cubicBezTo>
                  <a:cubicBezTo>
                    <a:pt x="1901743" y="432781"/>
                    <a:pt x="1871172" y="452100"/>
                    <a:pt x="1855011" y="463792"/>
                  </a:cubicBezTo>
                  <a:cubicBezTo>
                    <a:pt x="1796929" y="505803"/>
                    <a:pt x="1771381" y="510225"/>
                    <a:pt x="1699253" y="479521"/>
                  </a:cubicBezTo>
                  <a:lnTo>
                    <a:pt x="1692707" y="473496"/>
                  </a:lnTo>
                  <a:lnTo>
                    <a:pt x="1623246" y="436628"/>
                  </a:lnTo>
                  <a:cubicBezTo>
                    <a:pt x="1632158" y="456595"/>
                    <a:pt x="1644106" y="451458"/>
                    <a:pt x="1644307" y="478555"/>
                  </a:cubicBezTo>
                  <a:cubicBezTo>
                    <a:pt x="1590901" y="490241"/>
                    <a:pt x="1564940" y="453708"/>
                    <a:pt x="1556162" y="470610"/>
                  </a:cubicBezTo>
                  <a:cubicBezTo>
                    <a:pt x="1567697" y="484736"/>
                    <a:pt x="1588451" y="496489"/>
                    <a:pt x="1609858" y="529968"/>
                  </a:cubicBezTo>
                  <a:cubicBezTo>
                    <a:pt x="1563283" y="515998"/>
                    <a:pt x="1398651" y="390776"/>
                    <a:pt x="1360291" y="359743"/>
                  </a:cubicBezTo>
                  <a:cubicBezTo>
                    <a:pt x="1312030" y="320708"/>
                    <a:pt x="1165597" y="196312"/>
                    <a:pt x="1140094" y="161700"/>
                  </a:cubicBezTo>
                  <a:cubicBezTo>
                    <a:pt x="1120590" y="153743"/>
                    <a:pt x="1136254" y="154056"/>
                    <a:pt x="1110757" y="149545"/>
                  </a:cubicBezTo>
                  <a:cubicBezTo>
                    <a:pt x="1099942" y="147629"/>
                    <a:pt x="1087313" y="147010"/>
                    <a:pt x="1074701" y="145765"/>
                  </a:cubicBezTo>
                  <a:cubicBezTo>
                    <a:pt x="1050850" y="143414"/>
                    <a:pt x="1024733" y="143369"/>
                    <a:pt x="998565" y="143570"/>
                  </a:cubicBezTo>
                  <a:lnTo>
                    <a:pt x="1042473" y="281093"/>
                  </a:lnTo>
                  <a:cubicBezTo>
                    <a:pt x="1094768" y="303924"/>
                    <a:pt x="1117353" y="369620"/>
                    <a:pt x="1130724" y="440905"/>
                  </a:cubicBezTo>
                  <a:cubicBezTo>
                    <a:pt x="1171791" y="659736"/>
                    <a:pt x="1143280" y="586072"/>
                    <a:pt x="1118368" y="629914"/>
                  </a:cubicBezTo>
                  <a:cubicBezTo>
                    <a:pt x="1118084" y="640282"/>
                    <a:pt x="1118363" y="645520"/>
                    <a:pt x="1119758" y="655715"/>
                  </a:cubicBezTo>
                  <a:cubicBezTo>
                    <a:pt x="1119981" y="657351"/>
                    <a:pt x="1121315" y="665520"/>
                    <a:pt x="1121633" y="666810"/>
                  </a:cubicBezTo>
                  <a:lnTo>
                    <a:pt x="1125082" y="677307"/>
                  </a:lnTo>
                  <a:cubicBezTo>
                    <a:pt x="1125389" y="678184"/>
                    <a:pt x="1125902" y="679568"/>
                    <a:pt x="1126505" y="680601"/>
                  </a:cubicBezTo>
                  <a:cubicBezTo>
                    <a:pt x="1119814" y="708078"/>
                    <a:pt x="1130835" y="746191"/>
                    <a:pt x="1130272" y="776694"/>
                  </a:cubicBezTo>
                  <a:lnTo>
                    <a:pt x="1094964" y="682756"/>
                  </a:lnTo>
                  <a:lnTo>
                    <a:pt x="1074712" y="610500"/>
                  </a:lnTo>
                  <a:cubicBezTo>
                    <a:pt x="1069316" y="606463"/>
                    <a:pt x="1073066" y="612381"/>
                    <a:pt x="1065621" y="602119"/>
                  </a:cubicBezTo>
                  <a:cubicBezTo>
                    <a:pt x="1047892" y="577702"/>
                    <a:pt x="1020910" y="396751"/>
                    <a:pt x="1020229" y="373478"/>
                  </a:cubicBezTo>
                  <a:cubicBezTo>
                    <a:pt x="1023304" y="319675"/>
                    <a:pt x="994559" y="237703"/>
                    <a:pt x="998097" y="173504"/>
                  </a:cubicBezTo>
                  <a:cubicBezTo>
                    <a:pt x="992923" y="166072"/>
                    <a:pt x="996763" y="169461"/>
                    <a:pt x="992817" y="156502"/>
                  </a:cubicBezTo>
                  <a:cubicBezTo>
                    <a:pt x="992449" y="155296"/>
                    <a:pt x="991936" y="153771"/>
                    <a:pt x="991623" y="152755"/>
                  </a:cubicBezTo>
                  <a:lnTo>
                    <a:pt x="988872" y="145078"/>
                  </a:lnTo>
                  <a:cubicBezTo>
                    <a:pt x="959881" y="146440"/>
                    <a:pt x="930293" y="147568"/>
                    <a:pt x="904572" y="156652"/>
                  </a:cubicBezTo>
                  <a:cubicBezTo>
                    <a:pt x="881073" y="234576"/>
                    <a:pt x="854850" y="306532"/>
                    <a:pt x="826060" y="379369"/>
                  </a:cubicBezTo>
                  <a:cubicBezTo>
                    <a:pt x="811316" y="416684"/>
                    <a:pt x="796991" y="450732"/>
                    <a:pt x="781862" y="487913"/>
                  </a:cubicBezTo>
                  <a:cubicBezTo>
                    <a:pt x="772007" y="512140"/>
                    <a:pt x="740237" y="574955"/>
                    <a:pt x="737803" y="595290"/>
                  </a:cubicBezTo>
                  <a:cubicBezTo>
                    <a:pt x="725247" y="632627"/>
                    <a:pt x="694152" y="715180"/>
                    <a:pt x="667600" y="730669"/>
                  </a:cubicBezTo>
                  <a:lnTo>
                    <a:pt x="651288" y="767487"/>
                  </a:lnTo>
                  <a:lnTo>
                    <a:pt x="597849" y="851787"/>
                  </a:lnTo>
                  <a:lnTo>
                    <a:pt x="619820" y="779743"/>
                  </a:lnTo>
                  <a:lnTo>
                    <a:pt x="607381" y="780340"/>
                  </a:lnTo>
                  <a:lnTo>
                    <a:pt x="571124" y="783042"/>
                  </a:lnTo>
                  <a:lnTo>
                    <a:pt x="561057" y="791758"/>
                  </a:lnTo>
                  <a:cubicBezTo>
                    <a:pt x="552044" y="810167"/>
                    <a:pt x="504252" y="838191"/>
                    <a:pt x="470362" y="840458"/>
                  </a:cubicBezTo>
                  <a:cubicBezTo>
                    <a:pt x="424171" y="843551"/>
                    <a:pt x="390437" y="820966"/>
                    <a:pt x="377953" y="792953"/>
                  </a:cubicBezTo>
                  <a:cubicBezTo>
                    <a:pt x="371301" y="792953"/>
                    <a:pt x="373478" y="794360"/>
                    <a:pt x="373506" y="786761"/>
                  </a:cubicBezTo>
                  <a:cubicBezTo>
                    <a:pt x="368187" y="760987"/>
                    <a:pt x="370330" y="753701"/>
                    <a:pt x="383400" y="732807"/>
                  </a:cubicBezTo>
                  <a:cubicBezTo>
                    <a:pt x="393283" y="717000"/>
                    <a:pt x="401302" y="703120"/>
                    <a:pt x="410733" y="687720"/>
                  </a:cubicBezTo>
                  <a:cubicBezTo>
                    <a:pt x="451661" y="620952"/>
                    <a:pt x="482756" y="577568"/>
                    <a:pt x="527847" y="515362"/>
                  </a:cubicBezTo>
                  <a:cubicBezTo>
                    <a:pt x="544599" y="492263"/>
                    <a:pt x="581755" y="448030"/>
                    <a:pt x="592023" y="427873"/>
                  </a:cubicBezTo>
                  <a:lnTo>
                    <a:pt x="534320" y="493753"/>
                  </a:lnTo>
                  <a:cubicBezTo>
                    <a:pt x="527205" y="502397"/>
                    <a:pt x="522222" y="506300"/>
                    <a:pt x="515463" y="515004"/>
                  </a:cubicBezTo>
                  <a:cubicBezTo>
                    <a:pt x="486774" y="551945"/>
                    <a:pt x="396609" y="647792"/>
                    <a:pt x="361122" y="678351"/>
                  </a:cubicBezTo>
                  <a:lnTo>
                    <a:pt x="276784" y="751423"/>
                  </a:lnTo>
                  <a:cubicBezTo>
                    <a:pt x="261956" y="760183"/>
                    <a:pt x="242653" y="784176"/>
                    <a:pt x="222881" y="781792"/>
                  </a:cubicBezTo>
                  <a:cubicBezTo>
                    <a:pt x="216905" y="757436"/>
                    <a:pt x="256789" y="729267"/>
                    <a:pt x="265561" y="712210"/>
                  </a:cubicBezTo>
                  <a:lnTo>
                    <a:pt x="353566" y="630472"/>
                  </a:lnTo>
                  <a:cubicBezTo>
                    <a:pt x="365509" y="619813"/>
                    <a:pt x="370637" y="613102"/>
                    <a:pt x="382663" y="603392"/>
                  </a:cubicBezTo>
                  <a:cubicBezTo>
                    <a:pt x="440734" y="556496"/>
                    <a:pt x="551860" y="418370"/>
                    <a:pt x="598725" y="361133"/>
                  </a:cubicBezTo>
                  <a:lnTo>
                    <a:pt x="674877" y="268346"/>
                  </a:lnTo>
                  <a:cubicBezTo>
                    <a:pt x="689074" y="252165"/>
                    <a:pt x="690430" y="248960"/>
                    <a:pt x="712367" y="259150"/>
                  </a:cubicBezTo>
                  <a:cubicBezTo>
                    <a:pt x="717228" y="285309"/>
                    <a:pt x="702774" y="289345"/>
                    <a:pt x="674660" y="324427"/>
                  </a:cubicBezTo>
                  <a:cubicBezTo>
                    <a:pt x="657036" y="346409"/>
                    <a:pt x="639960" y="362440"/>
                    <a:pt x="625646" y="386784"/>
                  </a:cubicBezTo>
                  <a:lnTo>
                    <a:pt x="803537" y="190690"/>
                  </a:lnTo>
                  <a:cubicBezTo>
                    <a:pt x="798285" y="192493"/>
                    <a:pt x="741660" y="221081"/>
                    <a:pt x="754132" y="178970"/>
                  </a:cubicBezTo>
                  <a:cubicBezTo>
                    <a:pt x="762157" y="151884"/>
                    <a:pt x="835011" y="87232"/>
                    <a:pt x="863204" y="70872"/>
                  </a:cubicBezTo>
                  <a:cubicBezTo>
                    <a:pt x="927447" y="33591"/>
                    <a:pt x="995998" y="45490"/>
                    <a:pt x="1067513" y="65948"/>
                  </a:cubicBezTo>
                  <a:cubicBezTo>
                    <a:pt x="1199124" y="103614"/>
                    <a:pt x="1309541" y="146139"/>
                    <a:pt x="1425449" y="197870"/>
                  </a:cubicBezTo>
                  <a:cubicBezTo>
                    <a:pt x="1404488" y="206335"/>
                    <a:pt x="1395135" y="206787"/>
                    <a:pt x="1385146" y="224945"/>
                  </a:cubicBezTo>
                  <a:cubicBezTo>
                    <a:pt x="1398205" y="229596"/>
                    <a:pt x="1410783" y="235699"/>
                    <a:pt x="1425047" y="227212"/>
                  </a:cubicBezTo>
                  <a:cubicBezTo>
                    <a:pt x="1437726" y="219663"/>
                    <a:pt x="1433156" y="204470"/>
                    <a:pt x="1435075" y="199847"/>
                  </a:cubicBezTo>
                  <a:cubicBezTo>
                    <a:pt x="1481545" y="199780"/>
                    <a:pt x="1784562" y="324114"/>
                    <a:pt x="1846105" y="350446"/>
                  </a:cubicBezTo>
                  <a:close/>
                  <a:moveTo>
                    <a:pt x="1455790" y="591036"/>
                  </a:moveTo>
                  <a:lnTo>
                    <a:pt x="1455344" y="593297"/>
                  </a:lnTo>
                  <a:cubicBezTo>
                    <a:pt x="1439015" y="651293"/>
                    <a:pt x="1406988" y="669831"/>
                    <a:pt x="1352310" y="692751"/>
                  </a:cubicBezTo>
                  <a:cubicBezTo>
                    <a:pt x="1328587" y="702701"/>
                    <a:pt x="1297308" y="712662"/>
                    <a:pt x="1269964" y="703466"/>
                  </a:cubicBezTo>
                  <a:cubicBezTo>
                    <a:pt x="1248445" y="696229"/>
                    <a:pt x="1229477" y="674348"/>
                    <a:pt x="1227401" y="648708"/>
                  </a:cubicBezTo>
                  <a:lnTo>
                    <a:pt x="1223271" y="646140"/>
                  </a:lnTo>
                  <a:cubicBezTo>
                    <a:pt x="1211134" y="552816"/>
                    <a:pt x="1194615" y="488555"/>
                    <a:pt x="1158604" y="412759"/>
                  </a:cubicBezTo>
                  <a:cubicBezTo>
                    <a:pt x="1144770" y="383646"/>
                    <a:pt x="1122063" y="339687"/>
                    <a:pt x="1112883" y="309776"/>
                  </a:cubicBezTo>
                  <a:cubicBezTo>
                    <a:pt x="1095393" y="252801"/>
                    <a:pt x="1143470" y="233259"/>
                    <a:pt x="1186434" y="260127"/>
                  </a:cubicBezTo>
                  <a:cubicBezTo>
                    <a:pt x="1207467" y="273282"/>
                    <a:pt x="1207144" y="279256"/>
                    <a:pt x="1221899" y="297134"/>
                  </a:cubicBezTo>
                  <a:cubicBezTo>
                    <a:pt x="1310278" y="404244"/>
                    <a:pt x="1318693" y="400268"/>
                    <a:pt x="1407245" y="485668"/>
                  </a:cubicBezTo>
                  <a:cubicBezTo>
                    <a:pt x="1431660" y="509220"/>
                    <a:pt x="1456136" y="539767"/>
                    <a:pt x="1455790" y="591030"/>
                  </a:cubicBezTo>
                  <a:close/>
                  <a:moveTo>
                    <a:pt x="993710" y="697547"/>
                  </a:moveTo>
                  <a:lnTo>
                    <a:pt x="993571" y="702031"/>
                  </a:lnTo>
                  <a:cubicBezTo>
                    <a:pt x="987600" y="782071"/>
                    <a:pt x="919422" y="745878"/>
                    <a:pt x="834040" y="777565"/>
                  </a:cubicBezTo>
                  <a:cubicBezTo>
                    <a:pt x="811467" y="785946"/>
                    <a:pt x="768898" y="807130"/>
                    <a:pt x="750120" y="810447"/>
                  </a:cubicBezTo>
                  <a:cubicBezTo>
                    <a:pt x="707557" y="817968"/>
                    <a:pt x="706787" y="777677"/>
                    <a:pt x="715950" y="746504"/>
                  </a:cubicBezTo>
                  <a:lnTo>
                    <a:pt x="718026" y="744030"/>
                  </a:lnTo>
                  <a:cubicBezTo>
                    <a:pt x="734623" y="672985"/>
                    <a:pt x="862372" y="362892"/>
                    <a:pt x="890933" y="291389"/>
                  </a:cubicBezTo>
                  <a:cubicBezTo>
                    <a:pt x="899946" y="268820"/>
                    <a:pt x="901503" y="251673"/>
                    <a:pt x="928580" y="251400"/>
                  </a:cubicBezTo>
                  <a:cubicBezTo>
                    <a:pt x="1025676" y="250400"/>
                    <a:pt x="921504" y="442418"/>
                    <a:pt x="956611" y="578422"/>
                  </a:cubicBezTo>
                  <a:cubicBezTo>
                    <a:pt x="967320" y="619919"/>
                    <a:pt x="989804" y="651215"/>
                    <a:pt x="993716" y="697547"/>
                  </a:cubicBezTo>
                  <a:close/>
                  <a:moveTo>
                    <a:pt x="279328" y="626759"/>
                  </a:moveTo>
                  <a:cubicBezTo>
                    <a:pt x="253658" y="652505"/>
                    <a:pt x="232363" y="677910"/>
                    <a:pt x="206011" y="704180"/>
                  </a:cubicBezTo>
                  <a:lnTo>
                    <a:pt x="26357" y="906517"/>
                  </a:lnTo>
                  <a:cubicBezTo>
                    <a:pt x="15542" y="920861"/>
                    <a:pt x="480" y="934926"/>
                    <a:pt x="0" y="956568"/>
                  </a:cubicBezTo>
                  <a:cubicBezTo>
                    <a:pt x="91990" y="956568"/>
                    <a:pt x="129134" y="947182"/>
                    <a:pt x="212702" y="940130"/>
                  </a:cubicBezTo>
                  <a:cubicBezTo>
                    <a:pt x="310635" y="931866"/>
                    <a:pt x="434853" y="918773"/>
                    <a:pt x="524504" y="962693"/>
                  </a:cubicBezTo>
                  <a:cubicBezTo>
                    <a:pt x="558718" y="979455"/>
                    <a:pt x="555922" y="974296"/>
                    <a:pt x="606984" y="948505"/>
                  </a:cubicBezTo>
                  <a:cubicBezTo>
                    <a:pt x="691591" y="905763"/>
                    <a:pt x="825105" y="875997"/>
                    <a:pt x="924562" y="876120"/>
                  </a:cubicBezTo>
                  <a:cubicBezTo>
                    <a:pt x="949339" y="876148"/>
                    <a:pt x="975495" y="874015"/>
                    <a:pt x="999871" y="877192"/>
                  </a:cubicBezTo>
                  <a:cubicBezTo>
                    <a:pt x="1016529" y="879370"/>
                    <a:pt x="1055141" y="886790"/>
                    <a:pt x="1069282" y="885411"/>
                  </a:cubicBezTo>
                  <a:cubicBezTo>
                    <a:pt x="1085198" y="889493"/>
                    <a:pt x="1104105" y="896215"/>
                    <a:pt x="1118525" y="899152"/>
                  </a:cubicBezTo>
                  <a:cubicBezTo>
                    <a:pt x="1149547" y="905484"/>
                    <a:pt x="1150032" y="892351"/>
                    <a:pt x="1169771" y="888633"/>
                  </a:cubicBezTo>
                  <a:cubicBezTo>
                    <a:pt x="1192154" y="852798"/>
                    <a:pt x="1361373" y="780720"/>
                    <a:pt x="1411475" y="764014"/>
                  </a:cubicBezTo>
                  <a:cubicBezTo>
                    <a:pt x="1465997" y="745845"/>
                    <a:pt x="1496099" y="739128"/>
                    <a:pt x="1561927" y="729535"/>
                  </a:cubicBezTo>
                  <a:cubicBezTo>
                    <a:pt x="1630634" y="719524"/>
                    <a:pt x="1671283" y="748866"/>
                    <a:pt x="1713617" y="704337"/>
                  </a:cubicBezTo>
                  <a:cubicBezTo>
                    <a:pt x="1755895" y="659875"/>
                    <a:pt x="1779718" y="587993"/>
                    <a:pt x="1900091" y="520890"/>
                  </a:cubicBezTo>
                  <a:cubicBezTo>
                    <a:pt x="2049660" y="437516"/>
                    <a:pt x="2173738" y="479694"/>
                    <a:pt x="2210905" y="461849"/>
                  </a:cubicBezTo>
                  <a:cubicBezTo>
                    <a:pt x="2204972" y="439593"/>
                    <a:pt x="2168989" y="424378"/>
                    <a:pt x="2148297" y="415902"/>
                  </a:cubicBezTo>
                  <a:lnTo>
                    <a:pt x="1992119" y="350954"/>
                  </a:lnTo>
                  <a:cubicBezTo>
                    <a:pt x="1966404" y="340630"/>
                    <a:pt x="1935711" y="327275"/>
                    <a:pt x="1909555" y="321077"/>
                  </a:cubicBezTo>
                  <a:cubicBezTo>
                    <a:pt x="1817711" y="277804"/>
                    <a:pt x="1211262" y="86523"/>
                    <a:pt x="1078836" y="42039"/>
                  </a:cubicBezTo>
                  <a:cubicBezTo>
                    <a:pt x="1057245" y="34786"/>
                    <a:pt x="1038371" y="29995"/>
                    <a:pt x="1017517" y="22949"/>
                  </a:cubicBezTo>
                  <a:cubicBezTo>
                    <a:pt x="1001250" y="17455"/>
                    <a:pt x="973972" y="7069"/>
                    <a:pt x="956722" y="6444"/>
                  </a:cubicBezTo>
                  <a:cubicBezTo>
                    <a:pt x="910566" y="-7286"/>
                    <a:pt x="901882" y="2798"/>
                    <a:pt x="872306" y="19135"/>
                  </a:cubicBezTo>
                  <a:lnTo>
                    <a:pt x="837131" y="56634"/>
                  </a:lnTo>
                  <a:cubicBezTo>
                    <a:pt x="774886" y="118813"/>
                    <a:pt x="710202" y="179718"/>
                    <a:pt x="652181" y="245637"/>
                  </a:cubicBezTo>
                  <a:cubicBezTo>
                    <a:pt x="611320" y="292065"/>
                    <a:pt x="529264" y="364852"/>
                    <a:pt x="483331" y="414540"/>
                  </a:cubicBezTo>
                  <a:lnTo>
                    <a:pt x="429116" y="472910"/>
                  </a:lnTo>
                  <a:cubicBezTo>
                    <a:pt x="398412" y="503631"/>
                    <a:pt x="365079" y="533385"/>
                    <a:pt x="338265" y="567021"/>
                  </a:cubicBezTo>
                  <a:lnTo>
                    <a:pt x="279328" y="626753"/>
                  </a:lnTo>
                  <a:close/>
                </a:path>
              </a:pathLst>
            </a:custGeom>
            <a:solidFill>
              <a:srgbClr val="11BAEE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3C402D67-25BF-E6AC-5305-B189056EBA82}"/>
                </a:ext>
              </a:extLst>
            </p:cNvPr>
            <p:cNvSpPr/>
            <p:nvPr/>
          </p:nvSpPr>
          <p:spPr>
            <a:xfrm>
              <a:off x="9967871" y="2758750"/>
              <a:ext cx="75181" cy="249372"/>
            </a:xfrm>
            <a:custGeom>
              <a:avLst/>
              <a:gdLst>
                <a:gd name="connsiteX0" fmla="*/ 35046 w 75181"/>
                <a:gd name="connsiteY0" fmla="*/ 44250 h 249372"/>
                <a:gd name="connsiteX1" fmla="*/ 12584 w 75181"/>
                <a:gd name="connsiteY1" fmla="*/ 143397 h 249372"/>
                <a:gd name="connsiteX2" fmla="*/ 0 w 75181"/>
                <a:gd name="connsiteY2" fmla="*/ 217194 h 249372"/>
                <a:gd name="connsiteX3" fmla="*/ 3996 w 75181"/>
                <a:gd name="connsiteY3" fmla="*/ 249372 h 249372"/>
                <a:gd name="connsiteX4" fmla="*/ 32563 w 75181"/>
                <a:gd name="connsiteY4" fmla="*/ 221215 h 249372"/>
                <a:gd name="connsiteX5" fmla="*/ 41118 w 75181"/>
                <a:gd name="connsiteY5" fmla="*/ 204576 h 249372"/>
                <a:gd name="connsiteX6" fmla="*/ 47625 w 75181"/>
                <a:gd name="connsiteY6" fmla="*/ 186552 h 249372"/>
                <a:gd name="connsiteX7" fmla="*/ 57781 w 75181"/>
                <a:gd name="connsiteY7" fmla="*/ 149176 h 249372"/>
                <a:gd name="connsiteX8" fmla="*/ 75181 w 75181"/>
                <a:gd name="connsiteY8" fmla="*/ 48264 h 249372"/>
                <a:gd name="connsiteX9" fmla="*/ 48216 w 75181"/>
                <a:gd name="connsiteY9" fmla="*/ 0 h 249372"/>
                <a:gd name="connsiteX10" fmla="*/ 35051 w 75181"/>
                <a:gd name="connsiteY10" fmla="*/ 44244 h 24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5181" h="249372">
                  <a:moveTo>
                    <a:pt x="35046" y="44250"/>
                  </a:moveTo>
                  <a:lnTo>
                    <a:pt x="12584" y="143397"/>
                  </a:lnTo>
                  <a:cubicBezTo>
                    <a:pt x="7740" y="155775"/>
                    <a:pt x="385" y="203492"/>
                    <a:pt x="0" y="217194"/>
                  </a:cubicBezTo>
                  <a:lnTo>
                    <a:pt x="3996" y="249372"/>
                  </a:lnTo>
                  <a:cubicBezTo>
                    <a:pt x="29895" y="247217"/>
                    <a:pt x="14493" y="240316"/>
                    <a:pt x="32563" y="221215"/>
                  </a:cubicBezTo>
                  <a:cubicBezTo>
                    <a:pt x="39538" y="207792"/>
                    <a:pt x="35342" y="218222"/>
                    <a:pt x="41118" y="204576"/>
                  </a:cubicBezTo>
                  <a:cubicBezTo>
                    <a:pt x="43194" y="199684"/>
                    <a:pt x="45956" y="191376"/>
                    <a:pt x="47625" y="186552"/>
                  </a:cubicBezTo>
                  <a:cubicBezTo>
                    <a:pt x="52318" y="172973"/>
                    <a:pt x="55566" y="164441"/>
                    <a:pt x="57781" y="149176"/>
                  </a:cubicBezTo>
                  <a:lnTo>
                    <a:pt x="75181" y="48264"/>
                  </a:lnTo>
                  <a:cubicBezTo>
                    <a:pt x="67686" y="20994"/>
                    <a:pt x="75337" y="6326"/>
                    <a:pt x="48216" y="0"/>
                  </a:cubicBezTo>
                  <a:cubicBezTo>
                    <a:pt x="42691" y="11525"/>
                    <a:pt x="40381" y="29626"/>
                    <a:pt x="35051" y="44244"/>
                  </a:cubicBezTo>
                  <a:close/>
                </a:path>
              </a:pathLst>
            </a:custGeom>
            <a:solidFill>
              <a:srgbClr val="009B4C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B9268811-2A23-DD57-6F88-34FB1EF143DC}"/>
                </a:ext>
              </a:extLst>
            </p:cNvPr>
            <p:cNvSpPr/>
            <p:nvPr/>
          </p:nvSpPr>
          <p:spPr>
            <a:xfrm>
              <a:off x="8528102" y="5049031"/>
              <a:ext cx="69333" cy="432719"/>
            </a:xfrm>
            <a:custGeom>
              <a:avLst/>
              <a:gdLst>
                <a:gd name="connsiteX0" fmla="*/ 4666 w 69333"/>
                <a:gd name="connsiteY0" fmla="*/ 432719 h 432719"/>
                <a:gd name="connsiteX1" fmla="*/ 19510 w 69333"/>
                <a:gd name="connsiteY1" fmla="*/ 387191 h 432719"/>
                <a:gd name="connsiteX2" fmla="*/ 29622 w 69333"/>
                <a:gd name="connsiteY2" fmla="*/ 333086 h 432719"/>
                <a:gd name="connsiteX3" fmla="*/ 64963 w 69333"/>
                <a:gd name="connsiteY3" fmla="*/ 0 h 432719"/>
                <a:gd name="connsiteX4" fmla="*/ 1719 w 69333"/>
                <a:gd name="connsiteY4" fmla="*/ 404835 h 432719"/>
                <a:gd name="connsiteX5" fmla="*/ 4666 w 69333"/>
                <a:gd name="connsiteY5" fmla="*/ 432719 h 432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333" h="432719">
                  <a:moveTo>
                    <a:pt x="4666" y="432719"/>
                  </a:moveTo>
                  <a:cubicBezTo>
                    <a:pt x="17529" y="425488"/>
                    <a:pt x="11636" y="428409"/>
                    <a:pt x="19510" y="387191"/>
                  </a:cubicBezTo>
                  <a:cubicBezTo>
                    <a:pt x="23098" y="368425"/>
                    <a:pt x="26123" y="351936"/>
                    <a:pt x="29622" y="333086"/>
                  </a:cubicBezTo>
                  <a:cubicBezTo>
                    <a:pt x="39963" y="277363"/>
                    <a:pt x="83017" y="25534"/>
                    <a:pt x="64963" y="0"/>
                  </a:cubicBezTo>
                  <a:cubicBezTo>
                    <a:pt x="48674" y="14975"/>
                    <a:pt x="8594" y="334387"/>
                    <a:pt x="1719" y="404835"/>
                  </a:cubicBezTo>
                  <a:cubicBezTo>
                    <a:pt x="146" y="420960"/>
                    <a:pt x="-2265" y="422043"/>
                    <a:pt x="4666" y="432719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278AF1AF-5920-62D7-D7FA-9EF1689DD7B6}"/>
                </a:ext>
              </a:extLst>
            </p:cNvPr>
            <p:cNvSpPr/>
            <p:nvPr/>
          </p:nvSpPr>
          <p:spPr>
            <a:xfrm>
              <a:off x="8606785" y="1707229"/>
              <a:ext cx="1433415" cy="2478122"/>
            </a:xfrm>
            <a:custGeom>
              <a:avLst/>
              <a:gdLst>
                <a:gd name="connsiteX0" fmla="*/ 9 w 1433415"/>
                <a:gd name="connsiteY0" fmla="*/ 2470501 h 2478122"/>
                <a:gd name="connsiteX1" fmla="*/ 33632 w 1433415"/>
                <a:gd name="connsiteY1" fmla="*/ 2472690 h 2478122"/>
                <a:gd name="connsiteX2" fmla="*/ 47365 w 1433415"/>
                <a:gd name="connsiteY2" fmla="*/ 2473684 h 2478122"/>
                <a:gd name="connsiteX3" fmla="*/ 62159 w 1433415"/>
                <a:gd name="connsiteY3" fmla="*/ 2478122 h 2478122"/>
                <a:gd name="connsiteX4" fmla="*/ 107328 w 1433415"/>
                <a:gd name="connsiteY4" fmla="*/ 2401153 h 2478122"/>
                <a:gd name="connsiteX5" fmla="*/ 127217 w 1433415"/>
                <a:gd name="connsiteY5" fmla="*/ 2367161 h 2478122"/>
                <a:gd name="connsiteX6" fmla="*/ 63543 w 1433415"/>
                <a:gd name="connsiteY6" fmla="*/ 2362498 h 2478122"/>
                <a:gd name="connsiteX7" fmla="*/ 46606 w 1433415"/>
                <a:gd name="connsiteY7" fmla="*/ 2363314 h 2478122"/>
                <a:gd name="connsiteX8" fmla="*/ 3 w 1433415"/>
                <a:gd name="connsiteY8" fmla="*/ 2470501 h 2478122"/>
                <a:gd name="connsiteX9" fmla="*/ 1218626 w 1433415"/>
                <a:gd name="connsiteY9" fmla="*/ 106506 h 2478122"/>
                <a:gd name="connsiteX10" fmla="*/ 1373123 w 1433415"/>
                <a:gd name="connsiteY10" fmla="*/ 119728 h 2478122"/>
                <a:gd name="connsiteX11" fmla="*/ 1389206 w 1433415"/>
                <a:gd name="connsiteY11" fmla="*/ 94273 h 2478122"/>
                <a:gd name="connsiteX12" fmla="*/ 1405301 w 1433415"/>
                <a:gd name="connsiteY12" fmla="*/ 66159 h 2478122"/>
                <a:gd name="connsiteX13" fmla="*/ 1433416 w 1433415"/>
                <a:gd name="connsiteY13" fmla="*/ 10452 h 2478122"/>
                <a:gd name="connsiteX14" fmla="*/ 1310967 w 1433415"/>
                <a:gd name="connsiteY14" fmla="*/ 2568 h 2478122"/>
                <a:gd name="connsiteX15" fmla="*/ 1272629 w 1433415"/>
                <a:gd name="connsiteY15" fmla="*/ 0 h 2478122"/>
                <a:gd name="connsiteX16" fmla="*/ 1218626 w 1433415"/>
                <a:gd name="connsiteY16" fmla="*/ 106512 h 2478122"/>
                <a:gd name="connsiteX17" fmla="*/ 1103243 w 1433415"/>
                <a:gd name="connsiteY17" fmla="*/ 348101 h 2478122"/>
                <a:gd name="connsiteX18" fmla="*/ 1244492 w 1433415"/>
                <a:gd name="connsiteY18" fmla="*/ 356967 h 2478122"/>
                <a:gd name="connsiteX19" fmla="*/ 1273405 w 1433415"/>
                <a:gd name="connsiteY19" fmla="*/ 304203 h 2478122"/>
                <a:gd name="connsiteX20" fmla="*/ 1287959 w 1433415"/>
                <a:gd name="connsiteY20" fmla="*/ 278557 h 2478122"/>
                <a:gd name="connsiteX21" fmla="*/ 1301106 w 1433415"/>
                <a:gd name="connsiteY21" fmla="*/ 251148 h 2478122"/>
                <a:gd name="connsiteX22" fmla="*/ 1168619 w 1433415"/>
                <a:gd name="connsiteY22" fmla="*/ 239009 h 2478122"/>
                <a:gd name="connsiteX23" fmla="*/ 1147614 w 1433415"/>
                <a:gd name="connsiteY23" fmla="*/ 238892 h 2478122"/>
                <a:gd name="connsiteX24" fmla="*/ 1094967 w 1433415"/>
                <a:gd name="connsiteY24" fmla="*/ 339636 h 2478122"/>
                <a:gd name="connsiteX25" fmla="*/ 1103248 w 1433415"/>
                <a:gd name="connsiteY25" fmla="*/ 348106 h 2478122"/>
                <a:gd name="connsiteX26" fmla="*/ 968992 w 1433415"/>
                <a:gd name="connsiteY26" fmla="*/ 586015 h 2478122"/>
                <a:gd name="connsiteX27" fmla="*/ 1111837 w 1433415"/>
                <a:gd name="connsiteY27" fmla="*/ 595323 h 2478122"/>
                <a:gd name="connsiteX28" fmla="*/ 1168959 w 1433415"/>
                <a:gd name="connsiteY28" fmla="*/ 488448 h 2478122"/>
                <a:gd name="connsiteX29" fmla="*/ 1022364 w 1433415"/>
                <a:gd name="connsiteY29" fmla="*/ 474607 h 2478122"/>
                <a:gd name="connsiteX30" fmla="*/ 968997 w 1433415"/>
                <a:gd name="connsiteY30" fmla="*/ 586015 h 2478122"/>
                <a:gd name="connsiteX31" fmla="*/ 842788 w 1433415"/>
                <a:gd name="connsiteY31" fmla="*/ 822060 h 2478122"/>
                <a:gd name="connsiteX32" fmla="*/ 979176 w 1433415"/>
                <a:gd name="connsiteY32" fmla="*/ 832763 h 2478122"/>
                <a:gd name="connsiteX33" fmla="*/ 1010053 w 1433415"/>
                <a:gd name="connsiteY33" fmla="*/ 776749 h 2478122"/>
                <a:gd name="connsiteX34" fmla="*/ 1024752 w 1433415"/>
                <a:gd name="connsiteY34" fmla="*/ 751221 h 2478122"/>
                <a:gd name="connsiteX35" fmla="*/ 1039468 w 1433415"/>
                <a:gd name="connsiteY35" fmla="*/ 723555 h 2478122"/>
                <a:gd name="connsiteX36" fmla="*/ 898375 w 1433415"/>
                <a:gd name="connsiteY36" fmla="*/ 713315 h 2478122"/>
                <a:gd name="connsiteX37" fmla="*/ 842777 w 1433415"/>
                <a:gd name="connsiteY37" fmla="*/ 822060 h 2478122"/>
                <a:gd name="connsiteX38" fmla="*/ 720083 w 1433415"/>
                <a:gd name="connsiteY38" fmla="*/ 1061912 h 2478122"/>
                <a:gd name="connsiteX39" fmla="*/ 846527 w 1433415"/>
                <a:gd name="connsiteY39" fmla="*/ 1069824 h 2478122"/>
                <a:gd name="connsiteX40" fmla="*/ 906824 w 1433415"/>
                <a:gd name="connsiteY40" fmla="*/ 961107 h 2478122"/>
                <a:gd name="connsiteX41" fmla="*/ 776759 w 1433415"/>
                <a:gd name="connsiteY41" fmla="*/ 951218 h 2478122"/>
                <a:gd name="connsiteX42" fmla="*/ 774772 w 1433415"/>
                <a:gd name="connsiteY42" fmla="*/ 950917 h 2478122"/>
                <a:gd name="connsiteX43" fmla="*/ 720083 w 1433415"/>
                <a:gd name="connsiteY43" fmla="*/ 1061912 h 2478122"/>
                <a:gd name="connsiteX44" fmla="*/ 611006 w 1433415"/>
                <a:gd name="connsiteY44" fmla="*/ 1302044 h 2478122"/>
                <a:gd name="connsiteX45" fmla="*/ 665639 w 1433415"/>
                <a:gd name="connsiteY45" fmla="*/ 1304551 h 2478122"/>
                <a:gd name="connsiteX46" fmla="*/ 694178 w 1433415"/>
                <a:gd name="connsiteY46" fmla="*/ 1306918 h 2478122"/>
                <a:gd name="connsiteX47" fmla="*/ 717895 w 1433415"/>
                <a:gd name="connsiteY47" fmla="*/ 1304355 h 2478122"/>
                <a:gd name="connsiteX48" fmla="*/ 772467 w 1433415"/>
                <a:gd name="connsiteY48" fmla="*/ 1200334 h 2478122"/>
                <a:gd name="connsiteX49" fmla="*/ 680840 w 1433415"/>
                <a:gd name="connsiteY49" fmla="*/ 1192718 h 2478122"/>
                <a:gd name="connsiteX50" fmla="*/ 649885 w 1433415"/>
                <a:gd name="connsiteY50" fmla="*/ 1191612 h 2478122"/>
                <a:gd name="connsiteX51" fmla="*/ 597595 w 1433415"/>
                <a:gd name="connsiteY51" fmla="*/ 1292836 h 2478122"/>
                <a:gd name="connsiteX52" fmla="*/ 604794 w 1433415"/>
                <a:gd name="connsiteY52" fmla="*/ 1298587 h 2478122"/>
                <a:gd name="connsiteX53" fmla="*/ 611011 w 1433415"/>
                <a:gd name="connsiteY53" fmla="*/ 1302038 h 2478122"/>
                <a:gd name="connsiteX54" fmla="*/ 474924 w 1433415"/>
                <a:gd name="connsiteY54" fmla="*/ 1537295 h 2478122"/>
                <a:gd name="connsiteX55" fmla="*/ 585235 w 1433415"/>
                <a:gd name="connsiteY55" fmla="*/ 1545229 h 2478122"/>
                <a:gd name="connsiteX56" fmla="*/ 615699 w 1433415"/>
                <a:gd name="connsiteY56" fmla="*/ 1488227 h 2478122"/>
                <a:gd name="connsiteX57" fmla="*/ 645538 w 1433415"/>
                <a:gd name="connsiteY57" fmla="*/ 1436222 h 2478122"/>
                <a:gd name="connsiteX58" fmla="*/ 543777 w 1433415"/>
                <a:gd name="connsiteY58" fmla="*/ 1430169 h 2478122"/>
                <a:gd name="connsiteX59" fmla="*/ 525467 w 1433415"/>
                <a:gd name="connsiteY59" fmla="*/ 1431459 h 2478122"/>
                <a:gd name="connsiteX60" fmla="*/ 474930 w 1433415"/>
                <a:gd name="connsiteY60" fmla="*/ 1537295 h 2478122"/>
                <a:gd name="connsiteX61" fmla="*/ 347470 w 1433415"/>
                <a:gd name="connsiteY61" fmla="*/ 1775662 h 2478122"/>
                <a:gd name="connsiteX62" fmla="*/ 452580 w 1433415"/>
                <a:gd name="connsiteY62" fmla="*/ 1781648 h 2478122"/>
                <a:gd name="connsiteX63" fmla="*/ 480929 w 1433415"/>
                <a:gd name="connsiteY63" fmla="*/ 1731457 h 2478122"/>
                <a:gd name="connsiteX64" fmla="*/ 509752 w 1433415"/>
                <a:gd name="connsiteY64" fmla="*/ 1678961 h 2478122"/>
                <a:gd name="connsiteX65" fmla="*/ 457189 w 1433415"/>
                <a:gd name="connsiteY65" fmla="*/ 1669564 h 2478122"/>
                <a:gd name="connsiteX66" fmla="*/ 402517 w 1433415"/>
                <a:gd name="connsiteY66" fmla="*/ 1665080 h 2478122"/>
                <a:gd name="connsiteX67" fmla="*/ 347470 w 1433415"/>
                <a:gd name="connsiteY67" fmla="*/ 1775662 h 2478122"/>
                <a:gd name="connsiteX68" fmla="*/ 222014 w 1433415"/>
                <a:gd name="connsiteY68" fmla="*/ 2022628 h 2478122"/>
                <a:gd name="connsiteX69" fmla="*/ 311916 w 1433415"/>
                <a:gd name="connsiteY69" fmla="*/ 2029133 h 2478122"/>
                <a:gd name="connsiteX70" fmla="*/ 376199 w 1433415"/>
                <a:gd name="connsiteY70" fmla="*/ 1916407 h 2478122"/>
                <a:gd name="connsiteX71" fmla="*/ 275799 w 1433415"/>
                <a:gd name="connsiteY71" fmla="*/ 1912794 h 2478122"/>
                <a:gd name="connsiteX72" fmla="*/ 222008 w 1433415"/>
                <a:gd name="connsiteY72" fmla="*/ 2022634 h 2478122"/>
                <a:gd name="connsiteX73" fmla="*/ 99019 w 1433415"/>
                <a:gd name="connsiteY73" fmla="*/ 2262659 h 2478122"/>
                <a:gd name="connsiteX74" fmla="*/ 139070 w 1433415"/>
                <a:gd name="connsiteY74" fmla="*/ 2265903 h 2478122"/>
                <a:gd name="connsiteX75" fmla="*/ 158061 w 1433415"/>
                <a:gd name="connsiteY75" fmla="*/ 2266847 h 2478122"/>
                <a:gd name="connsiteX76" fmla="*/ 177007 w 1433415"/>
                <a:gd name="connsiteY76" fmla="*/ 2276858 h 2478122"/>
                <a:gd name="connsiteX77" fmla="*/ 243549 w 1433415"/>
                <a:gd name="connsiteY77" fmla="*/ 2158219 h 2478122"/>
                <a:gd name="connsiteX78" fmla="*/ 153970 w 1433415"/>
                <a:gd name="connsiteY78" fmla="*/ 2153747 h 2478122"/>
                <a:gd name="connsiteX79" fmla="*/ 152134 w 1433415"/>
                <a:gd name="connsiteY79" fmla="*/ 2153378 h 2478122"/>
                <a:gd name="connsiteX80" fmla="*/ 99024 w 1433415"/>
                <a:gd name="connsiteY80" fmla="*/ 2262665 h 2478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1433415" h="2478122">
                  <a:moveTo>
                    <a:pt x="9" y="2470501"/>
                  </a:moveTo>
                  <a:cubicBezTo>
                    <a:pt x="11254" y="2470998"/>
                    <a:pt x="22392" y="2471914"/>
                    <a:pt x="33632" y="2472690"/>
                  </a:cubicBezTo>
                  <a:cubicBezTo>
                    <a:pt x="36606" y="2472896"/>
                    <a:pt x="44754" y="2473298"/>
                    <a:pt x="47365" y="2473684"/>
                  </a:cubicBezTo>
                  <a:cubicBezTo>
                    <a:pt x="60720" y="2475643"/>
                    <a:pt x="53995" y="2473159"/>
                    <a:pt x="62159" y="2478122"/>
                  </a:cubicBezTo>
                  <a:cubicBezTo>
                    <a:pt x="72879" y="2469479"/>
                    <a:pt x="100425" y="2416419"/>
                    <a:pt x="107328" y="2401153"/>
                  </a:cubicBezTo>
                  <a:lnTo>
                    <a:pt x="127217" y="2367161"/>
                  </a:lnTo>
                  <a:lnTo>
                    <a:pt x="63543" y="2362498"/>
                  </a:lnTo>
                  <a:lnTo>
                    <a:pt x="46606" y="2363314"/>
                  </a:lnTo>
                  <a:cubicBezTo>
                    <a:pt x="36081" y="2386580"/>
                    <a:pt x="-393" y="2448809"/>
                    <a:pt x="3" y="2470501"/>
                  </a:cubicBezTo>
                  <a:close/>
                  <a:moveTo>
                    <a:pt x="1218626" y="106506"/>
                  </a:moveTo>
                  <a:lnTo>
                    <a:pt x="1373123" y="119728"/>
                  </a:lnTo>
                  <a:cubicBezTo>
                    <a:pt x="1383431" y="109923"/>
                    <a:pt x="1383146" y="106221"/>
                    <a:pt x="1389206" y="94273"/>
                  </a:cubicBezTo>
                  <a:cubicBezTo>
                    <a:pt x="1394748" y="83340"/>
                    <a:pt x="1399659" y="77086"/>
                    <a:pt x="1405301" y="66159"/>
                  </a:cubicBezTo>
                  <a:cubicBezTo>
                    <a:pt x="1413945" y="49414"/>
                    <a:pt x="1428862" y="28588"/>
                    <a:pt x="1433416" y="10452"/>
                  </a:cubicBezTo>
                  <a:lnTo>
                    <a:pt x="1310967" y="2568"/>
                  </a:lnTo>
                  <a:lnTo>
                    <a:pt x="1272629" y="0"/>
                  </a:lnTo>
                  <a:lnTo>
                    <a:pt x="1218626" y="106512"/>
                  </a:lnTo>
                  <a:close/>
                  <a:moveTo>
                    <a:pt x="1103243" y="348101"/>
                  </a:moveTo>
                  <a:lnTo>
                    <a:pt x="1244492" y="356967"/>
                  </a:lnTo>
                  <a:cubicBezTo>
                    <a:pt x="1251350" y="341607"/>
                    <a:pt x="1264208" y="319435"/>
                    <a:pt x="1273405" y="304203"/>
                  </a:cubicBezTo>
                  <a:cubicBezTo>
                    <a:pt x="1278924" y="295051"/>
                    <a:pt x="1282400" y="287625"/>
                    <a:pt x="1287959" y="278557"/>
                  </a:cubicBezTo>
                  <a:cubicBezTo>
                    <a:pt x="1294404" y="268044"/>
                    <a:pt x="1297474" y="264453"/>
                    <a:pt x="1301106" y="251148"/>
                  </a:cubicBezTo>
                  <a:cubicBezTo>
                    <a:pt x="1280654" y="240025"/>
                    <a:pt x="1197811" y="238339"/>
                    <a:pt x="1168619" y="239009"/>
                  </a:cubicBezTo>
                  <a:lnTo>
                    <a:pt x="1147614" y="238892"/>
                  </a:lnTo>
                  <a:lnTo>
                    <a:pt x="1094967" y="339636"/>
                  </a:lnTo>
                  <a:cubicBezTo>
                    <a:pt x="1101301" y="346297"/>
                    <a:pt x="1087863" y="340574"/>
                    <a:pt x="1103248" y="348106"/>
                  </a:cubicBezTo>
                  <a:close/>
                  <a:moveTo>
                    <a:pt x="968992" y="586015"/>
                  </a:moveTo>
                  <a:lnTo>
                    <a:pt x="1111837" y="595323"/>
                  </a:lnTo>
                  <a:lnTo>
                    <a:pt x="1168959" y="488448"/>
                  </a:lnTo>
                  <a:cubicBezTo>
                    <a:pt x="1143395" y="476064"/>
                    <a:pt x="1058186" y="478219"/>
                    <a:pt x="1022364" y="474607"/>
                  </a:cubicBezTo>
                  <a:lnTo>
                    <a:pt x="968997" y="586015"/>
                  </a:lnTo>
                  <a:close/>
                  <a:moveTo>
                    <a:pt x="842788" y="822060"/>
                  </a:moveTo>
                  <a:lnTo>
                    <a:pt x="979176" y="832763"/>
                  </a:lnTo>
                  <a:cubicBezTo>
                    <a:pt x="991492" y="812333"/>
                    <a:pt x="998809" y="797018"/>
                    <a:pt x="1010053" y="776749"/>
                  </a:cubicBezTo>
                  <a:cubicBezTo>
                    <a:pt x="1016147" y="765761"/>
                    <a:pt x="1018614" y="763254"/>
                    <a:pt x="1024752" y="751221"/>
                  </a:cubicBezTo>
                  <a:cubicBezTo>
                    <a:pt x="1029675" y="741573"/>
                    <a:pt x="1036896" y="731042"/>
                    <a:pt x="1039468" y="723555"/>
                  </a:cubicBezTo>
                  <a:lnTo>
                    <a:pt x="898375" y="713315"/>
                  </a:lnTo>
                  <a:lnTo>
                    <a:pt x="842777" y="822060"/>
                  </a:lnTo>
                  <a:close/>
                  <a:moveTo>
                    <a:pt x="720083" y="1061912"/>
                  </a:moveTo>
                  <a:lnTo>
                    <a:pt x="846527" y="1069824"/>
                  </a:lnTo>
                  <a:cubicBezTo>
                    <a:pt x="854909" y="1060578"/>
                    <a:pt x="903119" y="973083"/>
                    <a:pt x="906824" y="961107"/>
                  </a:cubicBezTo>
                  <a:lnTo>
                    <a:pt x="776759" y="951218"/>
                  </a:lnTo>
                  <a:lnTo>
                    <a:pt x="774772" y="950917"/>
                  </a:lnTo>
                  <a:lnTo>
                    <a:pt x="720083" y="1061912"/>
                  </a:lnTo>
                  <a:close/>
                  <a:moveTo>
                    <a:pt x="611006" y="1302044"/>
                  </a:moveTo>
                  <a:cubicBezTo>
                    <a:pt x="629829" y="1300849"/>
                    <a:pt x="647128" y="1303071"/>
                    <a:pt x="665639" y="1304551"/>
                  </a:cubicBezTo>
                  <a:cubicBezTo>
                    <a:pt x="674852" y="1305288"/>
                    <a:pt x="685098" y="1306477"/>
                    <a:pt x="694178" y="1306918"/>
                  </a:cubicBezTo>
                  <a:cubicBezTo>
                    <a:pt x="707901" y="1307583"/>
                    <a:pt x="708258" y="1309788"/>
                    <a:pt x="717895" y="1304355"/>
                  </a:cubicBezTo>
                  <a:cubicBezTo>
                    <a:pt x="724999" y="1291055"/>
                    <a:pt x="771692" y="1213572"/>
                    <a:pt x="772467" y="1200334"/>
                  </a:cubicBezTo>
                  <a:lnTo>
                    <a:pt x="680840" y="1192718"/>
                  </a:lnTo>
                  <a:lnTo>
                    <a:pt x="649885" y="1191612"/>
                  </a:lnTo>
                  <a:lnTo>
                    <a:pt x="597595" y="1292836"/>
                  </a:lnTo>
                  <a:cubicBezTo>
                    <a:pt x="600810" y="1296047"/>
                    <a:pt x="599225" y="1294696"/>
                    <a:pt x="604794" y="1298587"/>
                  </a:cubicBezTo>
                  <a:cubicBezTo>
                    <a:pt x="605163" y="1298844"/>
                    <a:pt x="609365" y="1300921"/>
                    <a:pt x="611011" y="1302038"/>
                  </a:cubicBezTo>
                  <a:close/>
                  <a:moveTo>
                    <a:pt x="474924" y="1537295"/>
                  </a:moveTo>
                  <a:lnTo>
                    <a:pt x="585235" y="1545229"/>
                  </a:lnTo>
                  <a:cubicBezTo>
                    <a:pt x="591351" y="1528529"/>
                    <a:pt x="605910" y="1504637"/>
                    <a:pt x="615699" y="1488227"/>
                  </a:cubicBezTo>
                  <a:cubicBezTo>
                    <a:pt x="625247" y="1472224"/>
                    <a:pt x="635186" y="1448271"/>
                    <a:pt x="645538" y="1436222"/>
                  </a:cubicBezTo>
                  <a:lnTo>
                    <a:pt x="543777" y="1430169"/>
                  </a:lnTo>
                  <a:lnTo>
                    <a:pt x="525467" y="1431459"/>
                  </a:lnTo>
                  <a:cubicBezTo>
                    <a:pt x="515405" y="1449980"/>
                    <a:pt x="474556" y="1521538"/>
                    <a:pt x="474930" y="1537295"/>
                  </a:cubicBezTo>
                  <a:close/>
                  <a:moveTo>
                    <a:pt x="347470" y="1775662"/>
                  </a:moveTo>
                  <a:lnTo>
                    <a:pt x="452580" y="1781648"/>
                  </a:lnTo>
                  <a:cubicBezTo>
                    <a:pt x="463651" y="1764004"/>
                    <a:pt x="471235" y="1748281"/>
                    <a:pt x="480929" y="1731457"/>
                  </a:cubicBezTo>
                  <a:cubicBezTo>
                    <a:pt x="488367" y="1718548"/>
                    <a:pt x="504283" y="1693512"/>
                    <a:pt x="509752" y="1678961"/>
                  </a:cubicBezTo>
                  <a:cubicBezTo>
                    <a:pt x="500634" y="1667710"/>
                    <a:pt x="472949" y="1670708"/>
                    <a:pt x="457189" y="1669564"/>
                  </a:cubicBezTo>
                  <a:cubicBezTo>
                    <a:pt x="439326" y="1668268"/>
                    <a:pt x="420720" y="1667079"/>
                    <a:pt x="402517" y="1665080"/>
                  </a:cubicBezTo>
                  <a:lnTo>
                    <a:pt x="347470" y="1775662"/>
                  </a:lnTo>
                  <a:close/>
                  <a:moveTo>
                    <a:pt x="222014" y="2022628"/>
                  </a:moveTo>
                  <a:lnTo>
                    <a:pt x="311916" y="2029133"/>
                  </a:lnTo>
                  <a:cubicBezTo>
                    <a:pt x="322759" y="2019579"/>
                    <a:pt x="367063" y="1935257"/>
                    <a:pt x="376199" y="1916407"/>
                  </a:cubicBezTo>
                  <a:cubicBezTo>
                    <a:pt x="344674" y="1922191"/>
                    <a:pt x="308222" y="1912431"/>
                    <a:pt x="275799" y="1912794"/>
                  </a:cubicBezTo>
                  <a:lnTo>
                    <a:pt x="222008" y="2022634"/>
                  </a:lnTo>
                  <a:close/>
                  <a:moveTo>
                    <a:pt x="99019" y="2262659"/>
                  </a:moveTo>
                  <a:cubicBezTo>
                    <a:pt x="112591" y="2263977"/>
                    <a:pt x="125448" y="2265116"/>
                    <a:pt x="139070" y="2265903"/>
                  </a:cubicBezTo>
                  <a:cubicBezTo>
                    <a:pt x="142480" y="2266099"/>
                    <a:pt x="155884" y="2266473"/>
                    <a:pt x="158061" y="2266847"/>
                  </a:cubicBezTo>
                  <a:cubicBezTo>
                    <a:pt x="190289" y="2272363"/>
                    <a:pt x="167844" y="2265205"/>
                    <a:pt x="177007" y="2276858"/>
                  </a:cubicBezTo>
                  <a:cubicBezTo>
                    <a:pt x="199680" y="2239270"/>
                    <a:pt x="220395" y="2197454"/>
                    <a:pt x="243549" y="2158219"/>
                  </a:cubicBezTo>
                  <a:lnTo>
                    <a:pt x="153970" y="2153747"/>
                  </a:lnTo>
                  <a:lnTo>
                    <a:pt x="152134" y="2153378"/>
                  </a:lnTo>
                  <a:lnTo>
                    <a:pt x="99024" y="2262665"/>
                  </a:lnTo>
                  <a:close/>
                </a:path>
              </a:pathLst>
            </a:custGeom>
            <a:solidFill>
              <a:srgbClr val="FFF000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70B51D11-6544-02E1-FD3F-F353D5B31DCE}"/>
                </a:ext>
              </a:extLst>
            </p:cNvPr>
            <p:cNvSpPr/>
            <p:nvPr/>
          </p:nvSpPr>
          <p:spPr>
            <a:xfrm>
              <a:off x="9891920" y="2726578"/>
              <a:ext cx="42322" cy="285564"/>
            </a:xfrm>
            <a:custGeom>
              <a:avLst/>
              <a:gdLst>
                <a:gd name="connsiteX0" fmla="*/ 13014 w 42322"/>
                <a:gd name="connsiteY0" fmla="*/ 60330 h 285564"/>
                <a:gd name="connsiteX1" fmla="*/ 1853 w 42322"/>
                <a:gd name="connsiteY1" fmla="*/ 177774 h 285564"/>
                <a:gd name="connsiteX2" fmla="*/ 0 w 42322"/>
                <a:gd name="connsiteY2" fmla="*/ 233281 h 285564"/>
                <a:gd name="connsiteX3" fmla="*/ 15631 w 42322"/>
                <a:gd name="connsiteY3" fmla="*/ 285565 h 285564"/>
                <a:gd name="connsiteX4" fmla="*/ 35710 w 42322"/>
                <a:gd name="connsiteY4" fmla="*/ 241326 h 285564"/>
                <a:gd name="connsiteX5" fmla="*/ 39733 w 42322"/>
                <a:gd name="connsiteY5" fmla="*/ 136741 h 285564"/>
                <a:gd name="connsiteX6" fmla="*/ 42323 w 42322"/>
                <a:gd name="connsiteY6" fmla="*/ 136730 h 285564"/>
                <a:gd name="connsiteX7" fmla="*/ 40693 w 42322"/>
                <a:gd name="connsiteY7" fmla="*/ 64356 h 285564"/>
                <a:gd name="connsiteX8" fmla="*/ 23678 w 42322"/>
                <a:gd name="connsiteY8" fmla="*/ 0 h 285564"/>
                <a:gd name="connsiteX9" fmla="*/ 16150 w 42322"/>
                <a:gd name="connsiteY9" fmla="*/ 28716 h 285564"/>
                <a:gd name="connsiteX10" fmla="*/ 13019 w 42322"/>
                <a:gd name="connsiteY10" fmla="*/ 60330 h 285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322" h="285564">
                  <a:moveTo>
                    <a:pt x="13014" y="60330"/>
                  </a:moveTo>
                  <a:lnTo>
                    <a:pt x="1853" y="177774"/>
                  </a:lnTo>
                  <a:lnTo>
                    <a:pt x="0" y="233281"/>
                  </a:lnTo>
                  <a:cubicBezTo>
                    <a:pt x="8929" y="259183"/>
                    <a:pt x="898" y="263549"/>
                    <a:pt x="15631" y="285565"/>
                  </a:cubicBezTo>
                  <a:cubicBezTo>
                    <a:pt x="30704" y="274515"/>
                    <a:pt x="27540" y="262494"/>
                    <a:pt x="35710" y="241326"/>
                  </a:cubicBezTo>
                  <a:lnTo>
                    <a:pt x="39733" y="136741"/>
                  </a:lnTo>
                  <a:lnTo>
                    <a:pt x="42323" y="136730"/>
                  </a:lnTo>
                  <a:lnTo>
                    <a:pt x="40693" y="64356"/>
                  </a:lnTo>
                  <a:cubicBezTo>
                    <a:pt x="38204" y="36924"/>
                    <a:pt x="40118" y="12060"/>
                    <a:pt x="23678" y="0"/>
                  </a:cubicBezTo>
                  <a:cubicBezTo>
                    <a:pt x="21000" y="11485"/>
                    <a:pt x="17462" y="17186"/>
                    <a:pt x="16150" y="28716"/>
                  </a:cubicBezTo>
                  <a:cubicBezTo>
                    <a:pt x="14521" y="42999"/>
                    <a:pt x="17807" y="48750"/>
                    <a:pt x="13019" y="60330"/>
                  </a:cubicBezTo>
                  <a:close/>
                </a:path>
              </a:pathLst>
            </a:custGeom>
            <a:solidFill>
              <a:srgbClr val="009B4C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6A0DBA71-2704-B5EE-DE4E-0C875AF0A4EF}"/>
                </a:ext>
              </a:extLst>
            </p:cNvPr>
            <p:cNvSpPr/>
            <p:nvPr/>
          </p:nvSpPr>
          <p:spPr>
            <a:xfrm>
              <a:off x="7424853" y="5352244"/>
              <a:ext cx="32727" cy="326482"/>
            </a:xfrm>
            <a:custGeom>
              <a:avLst/>
              <a:gdLst>
                <a:gd name="connsiteX0" fmla="*/ 6751 w 32727"/>
                <a:gd name="connsiteY0" fmla="*/ 289458 h 326482"/>
                <a:gd name="connsiteX1" fmla="*/ 17181 w 32727"/>
                <a:gd name="connsiteY1" fmla="*/ 326482 h 326482"/>
                <a:gd name="connsiteX2" fmla="*/ 31819 w 32727"/>
                <a:gd name="connsiteY2" fmla="*/ 310843 h 326482"/>
                <a:gd name="connsiteX3" fmla="*/ 30652 w 32727"/>
                <a:gd name="connsiteY3" fmla="*/ 158473 h 326482"/>
                <a:gd name="connsiteX4" fmla="*/ 9017 w 32727"/>
                <a:gd name="connsiteY4" fmla="*/ 2497 h 326482"/>
                <a:gd name="connsiteX5" fmla="*/ 1712 w 32727"/>
                <a:gd name="connsiteY5" fmla="*/ 57004 h 326482"/>
                <a:gd name="connsiteX6" fmla="*/ 4658 w 32727"/>
                <a:gd name="connsiteY6" fmla="*/ 173487 h 326482"/>
                <a:gd name="connsiteX7" fmla="*/ 10752 w 32727"/>
                <a:gd name="connsiteY7" fmla="*/ 277984 h 326482"/>
                <a:gd name="connsiteX8" fmla="*/ 6745 w 32727"/>
                <a:gd name="connsiteY8" fmla="*/ 289452 h 326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727" h="326482">
                  <a:moveTo>
                    <a:pt x="6751" y="289458"/>
                  </a:moveTo>
                  <a:cubicBezTo>
                    <a:pt x="13230" y="299553"/>
                    <a:pt x="13715" y="311602"/>
                    <a:pt x="17181" y="326482"/>
                  </a:cubicBezTo>
                  <a:cubicBezTo>
                    <a:pt x="36629" y="319620"/>
                    <a:pt x="18744" y="329140"/>
                    <a:pt x="31819" y="310843"/>
                  </a:cubicBezTo>
                  <a:lnTo>
                    <a:pt x="30652" y="158473"/>
                  </a:lnTo>
                  <a:cubicBezTo>
                    <a:pt x="28063" y="100226"/>
                    <a:pt x="45876" y="-18687"/>
                    <a:pt x="9017" y="2497"/>
                  </a:cubicBezTo>
                  <a:cubicBezTo>
                    <a:pt x="-4851" y="10470"/>
                    <a:pt x="1299" y="41051"/>
                    <a:pt x="1712" y="57004"/>
                  </a:cubicBezTo>
                  <a:cubicBezTo>
                    <a:pt x="2722" y="95910"/>
                    <a:pt x="3202" y="134782"/>
                    <a:pt x="4658" y="173487"/>
                  </a:cubicBezTo>
                  <a:lnTo>
                    <a:pt x="10752" y="277984"/>
                  </a:lnTo>
                  <a:cubicBezTo>
                    <a:pt x="9485" y="289932"/>
                    <a:pt x="11779" y="283712"/>
                    <a:pt x="6745" y="289452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86707136-E4EE-E660-3744-A775820EF95A}"/>
                </a:ext>
              </a:extLst>
            </p:cNvPr>
            <p:cNvSpPr/>
            <p:nvPr/>
          </p:nvSpPr>
          <p:spPr>
            <a:xfrm>
              <a:off x="7831463" y="5158714"/>
              <a:ext cx="22738" cy="454690"/>
            </a:xfrm>
            <a:custGeom>
              <a:avLst/>
              <a:gdLst>
                <a:gd name="connsiteX0" fmla="*/ 2309 w 22738"/>
                <a:gd name="connsiteY0" fmla="*/ 317218 h 454690"/>
                <a:gd name="connsiteX1" fmla="*/ 5869 w 22738"/>
                <a:gd name="connsiteY1" fmla="*/ 454690 h 454690"/>
                <a:gd name="connsiteX2" fmla="*/ 17800 w 22738"/>
                <a:gd name="connsiteY2" fmla="*/ 395321 h 454690"/>
                <a:gd name="connsiteX3" fmla="*/ 20607 w 22738"/>
                <a:gd name="connsiteY3" fmla="*/ 170907 h 454690"/>
                <a:gd name="connsiteX4" fmla="*/ 21227 w 22738"/>
                <a:gd name="connsiteY4" fmla="*/ 37276 h 454690"/>
                <a:gd name="connsiteX5" fmla="*/ 13916 w 22738"/>
                <a:gd name="connsiteY5" fmla="*/ 0 h 454690"/>
                <a:gd name="connsiteX6" fmla="*/ 6996 w 22738"/>
                <a:gd name="connsiteY6" fmla="*/ 13490 h 454690"/>
                <a:gd name="connsiteX7" fmla="*/ 2309 w 22738"/>
                <a:gd name="connsiteY7" fmla="*/ 317218 h 45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738" h="454690">
                  <a:moveTo>
                    <a:pt x="2309" y="317218"/>
                  </a:moveTo>
                  <a:cubicBezTo>
                    <a:pt x="1276" y="341249"/>
                    <a:pt x="-3941" y="440776"/>
                    <a:pt x="5869" y="454690"/>
                  </a:cubicBezTo>
                  <a:cubicBezTo>
                    <a:pt x="19865" y="448828"/>
                    <a:pt x="16042" y="427566"/>
                    <a:pt x="17800" y="395321"/>
                  </a:cubicBezTo>
                  <a:lnTo>
                    <a:pt x="20607" y="170907"/>
                  </a:lnTo>
                  <a:lnTo>
                    <a:pt x="21227" y="37276"/>
                  </a:lnTo>
                  <a:cubicBezTo>
                    <a:pt x="22036" y="19241"/>
                    <a:pt x="26757" y="8722"/>
                    <a:pt x="13916" y="0"/>
                  </a:cubicBezTo>
                  <a:cubicBezTo>
                    <a:pt x="6862" y="6108"/>
                    <a:pt x="10367" y="-4472"/>
                    <a:pt x="6996" y="13490"/>
                  </a:cubicBezTo>
                  <a:lnTo>
                    <a:pt x="2309" y="317218"/>
                  </a:ln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E9024F78-CA2A-BB56-00A9-ADE6452250F8}"/>
                </a:ext>
              </a:extLst>
            </p:cNvPr>
            <p:cNvSpPr/>
            <p:nvPr/>
          </p:nvSpPr>
          <p:spPr>
            <a:xfrm>
              <a:off x="9690479" y="2803000"/>
              <a:ext cx="80376" cy="209427"/>
            </a:xfrm>
            <a:custGeom>
              <a:avLst/>
              <a:gdLst>
                <a:gd name="connsiteX0" fmla="*/ 7919 w 80376"/>
                <a:gd name="connsiteY0" fmla="*/ 52284 h 209427"/>
                <a:gd name="connsiteX1" fmla="*/ 30286 w 80376"/>
                <a:gd name="connsiteY1" fmla="*/ 140750 h 209427"/>
                <a:gd name="connsiteX2" fmla="*/ 44209 w 80376"/>
                <a:gd name="connsiteY2" fmla="*/ 179444 h 209427"/>
                <a:gd name="connsiteX3" fmla="*/ 72357 w 80376"/>
                <a:gd name="connsiteY3" fmla="*/ 209428 h 209427"/>
                <a:gd name="connsiteX4" fmla="*/ 80376 w 80376"/>
                <a:gd name="connsiteY4" fmla="*/ 205123 h 209427"/>
                <a:gd name="connsiteX5" fmla="*/ 66855 w 80376"/>
                <a:gd name="connsiteY5" fmla="*/ 120409 h 209427"/>
                <a:gd name="connsiteX6" fmla="*/ 34164 w 80376"/>
                <a:gd name="connsiteY6" fmla="*/ 32172 h 209427"/>
                <a:gd name="connsiteX7" fmla="*/ 0 w 80376"/>
                <a:gd name="connsiteY7" fmla="*/ 0 h 209427"/>
                <a:gd name="connsiteX8" fmla="*/ 7919 w 80376"/>
                <a:gd name="connsiteY8" fmla="*/ 52284 h 209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376" h="209427">
                  <a:moveTo>
                    <a:pt x="7919" y="52284"/>
                  </a:moveTo>
                  <a:lnTo>
                    <a:pt x="30286" y="140750"/>
                  </a:lnTo>
                  <a:cubicBezTo>
                    <a:pt x="33589" y="145831"/>
                    <a:pt x="41497" y="173079"/>
                    <a:pt x="44209" y="179444"/>
                  </a:cubicBezTo>
                  <a:cubicBezTo>
                    <a:pt x="50588" y="194419"/>
                    <a:pt x="52887" y="206653"/>
                    <a:pt x="72357" y="209428"/>
                  </a:cubicBezTo>
                  <a:lnTo>
                    <a:pt x="80376" y="205123"/>
                  </a:lnTo>
                  <a:cubicBezTo>
                    <a:pt x="80376" y="172124"/>
                    <a:pt x="79216" y="142470"/>
                    <a:pt x="66855" y="120409"/>
                  </a:cubicBezTo>
                  <a:cubicBezTo>
                    <a:pt x="61503" y="107841"/>
                    <a:pt x="35342" y="39280"/>
                    <a:pt x="34164" y="32172"/>
                  </a:cubicBezTo>
                  <a:cubicBezTo>
                    <a:pt x="13834" y="15645"/>
                    <a:pt x="27707" y="2300"/>
                    <a:pt x="0" y="0"/>
                  </a:cubicBezTo>
                  <a:cubicBezTo>
                    <a:pt x="0" y="18995"/>
                    <a:pt x="2199" y="39906"/>
                    <a:pt x="7919" y="52284"/>
                  </a:cubicBezTo>
                  <a:close/>
                </a:path>
              </a:pathLst>
            </a:custGeom>
            <a:solidFill>
              <a:srgbClr val="009B4C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B205F2F5-02AE-3BC8-2EE0-5CFAD2FA8F57}"/>
                </a:ext>
              </a:extLst>
            </p:cNvPr>
            <p:cNvSpPr/>
            <p:nvPr/>
          </p:nvSpPr>
          <p:spPr>
            <a:xfrm>
              <a:off x="9159729" y="5481962"/>
              <a:ext cx="140045" cy="344543"/>
            </a:xfrm>
            <a:custGeom>
              <a:avLst/>
              <a:gdLst>
                <a:gd name="connsiteX0" fmla="*/ 99620 w 140045"/>
                <a:gd name="connsiteY0" fmla="*/ 47427 h 344543"/>
                <a:gd name="connsiteX1" fmla="*/ 40243 w 140045"/>
                <a:gd name="connsiteY1" fmla="*/ 184581 h 344543"/>
                <a:gd name="connsiteX2" fmla="*/ 582 w 140045"/>
                <a:gd name="connsiteY2" fmla="*/ 344544 h 344543"/>
                <a:gd name="connsiteX3" fmla="*/ 140045 w 140045"/>
                <a:gd name="connsiteY3" fmla="*/ 5489 h 344543"/>
                <a:gd name="connsiteX4" fmla="*/ 132785 w 140045"/>
                <a:gd name="connsiteY4" fmla="*/ 0 h 344543"/>
                <a:gd name="connsiteX5" fmla="*/ 99614 w 140045"/>
                <a:gd name="connsiteY5" fmla="*/ 47432 h 344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0045" h="344543">
                  <a:moveTo>
                    <a:pt x="99620" y="47427"/>
                  </a:moveTo>
                  <a:cubicBezTo>
                    <a:pt x="97884" y="61324"/>
                    <a:pt x="50623" y="156356"/>
                    <a:pt x="40243" y="184581"/>
                  </a:cubicBezTo>
                  <a:cubicBezTo>
                    <a:pt x="29138" y="214771"/>
                    <a:pt x="-4842" y="312209"/>
                    <a:pt x="582" y="344544"/>
                  </a:cubicBezTo>
                  <a:cubicBezTo>
                    <a:pt x="15789" y="337659"/>
                    <a:pt x="93425" y="86294"/>
                    <a:pt x="140045" y="5489"/>
                  </a:cubicBezTo>
                  <a:cubicBezTo>
                    <a:pt x="133053" y="-5935"/>
                    <a:pt x="142054" y="6739"/>
                    <a:pt x="132785" y="0"/>
                  </a:cubicBezTo>
                  <a:lnTo>
                    <a:pt x="99614" y="47432"/>
                  </a:ln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5CF96F7B-6A2D-F162-73D0-E60028FB3B61}"/>
                </a:ext>
              </a:extLst>
            </p:cNvPr>
            <p:cNvSpPr/>
            <p:nvPr/>
          </p:nvSpPr>
          <p:spPr>
            <a:xfrm>
              <a:off x="6865742" y="4653018"/>
              <a:ext cx="32457" cy="408922"/>
            </a:xfrm>
            <a:custGeom>
              <a:avLst/>
              <a:gdLst>
                <a:gd name="connsiteX0" fmla="*/ 3461 w 32457"/>
                <a:gd name="connsiteY0" fmla="*/ 255056 h 408922"/>
                <a:gd name="connsiteX1" fmla="*/ 17714 w 32457"/>
                <a:gd name="connsiteY1" fmla="*/ 370284 h 408922"/>
                <a:gd name="connsiteX2" fmla="*/ 26754 w 32457"/>
                <a:gd name="connsiteY2" fmla="*/ 408922 h 408922"/>
                <a:gd name="connsiteX3" fmla="*/ 30019 w 32457"/>
                <a:gd name="connsiteY3" fmla="*/ 333901 h 408922"/>
                <a:gd name="connsiteX4" fmla="*/ 28094 w 32457"/>
                <a:gd name="connsiteY4" fmla="*/ 330004 h 408922"/>
                <a:gd name="connsiteX5" fmla="*/ 22474 w 32457"/>
                <a:gd name="connsiteY5" fmla="*/ 249841 h 408922"/>
                <a:gd name="connsiteX6" fmla="*/ 16475 w 32457"/>
                <a:gd name="connsiteY6" fmla="*/ 36181 h 408922"/>
                <a:gd name="connsiteX7" fmla="*/ 4705 w 32457"/>
                <a:gd name="connsiteY7" fmla="*/ 0 h 408922"/>
                <a:gd name="connsiteX8" fmla="*/ 3472 w 32457"/>
                <a:gd name="connsiteY8" fmla="*/ 255056 h 408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457" h="408922">
                  <a:moveTo>
                    <a:pt x="3461" y="255056"/>
                  </a:moveTo>
                  <a:lnTo>
                    <a:pt x="17714" y="370284"/>
                  </a:lnTo>
                  <a:cubicBezTo>
                    <a:pt x="19075" y="388715"/>
                    <a:pt x="16006" y="401150"/>
                    <a:pt x="26754" y="408922"/>
                  </a:cubicBezTo>
                  <a:cubicBezTo>
                    <a:pt x="36604" y="393344"/>
                    <a:pt x="30895" y="356029"/>
                    <a:pt x="30019" y="333901"/>
                  </a:cubicBezTo>
                  <a:cubicBezTo>
                    <a:pt x="29115" y="332768"/>
                    <a:pt x="28356" y="329435"/>
                    <a:pt x="28094" y="330004"/>
                  </a:cubicBezTo>
                  <a:lnTo>
                    <a:pt x="22474" y="249841"/>
                  </a:lnTo>
                  <a:cubicBezTo>
                    <a:pt x="14611" y="170365"/>
                    <a:pt x="17334" y="113877"/>
                    <a:pt x="16475" y="36181"/>
                  </a:cubicBezTo>
                  <a:cubicBezTo>
                    <a:pt x="16240" y="15550"/>
                    <a:pt x="20443" y="6756"/>
                    <a:pt x="4705" y="0"/>
                  </a:cubicBezTo>
                  <a:cubicBezTo>
                    <a:pt x="-5161" y="28214"/>
                    <a:pt x="3567" y="210667"/>
                    <a:pt x="3472" y="255056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03779587-A8EA-4F33-DF2F-092962E147A6}"/>
                </a:ext>
              </a:extLst>
            </p:cNvPr>
            <p:cNvSpPr/>
            <p:nvPr/>
          </p:nvSpPr>
          <p:spPr>
            <a:xfrm>
              <a:off x="8754210" y="5831878"/>
              <a:ext cx="80421" cy="235056"/>
            </a:xfrm>
            <a:custGeom>
              <a:avLst/>
              <a:gdLst>
                <a:gd name="connsiteX0" fmla="*/ 59461 w 80421"/>
                <a:gd name="connsiteY0" fmla="*/ 15344 h 235056"/>
                <a:gd name="connsiteX1" fmla="*/ 3661 w 80421"/>
                <a:gd name="connsiteY1" fmla="*/ 235056 h 235056"/>
                <a:gd name="connsiteX2" fmla="*/ 32813 w 80421"/>
                <a:gd name="connsiteY2" fmla="*/ 207976 h 235056"/>
                <a:gd name="connsiteX3" fmla="*/ 48193 w 80421"/>
                <a:gd name="connsiteY3" fmla="*/ 173101 h 235056"/>
                <a:gd name="connsiteX4" fmla="*/ 62547 w 80421"/>
                <a:gd name="connsiteY4" fmla="*/ 139103 h 235056"/>
                <a:gd name="connsiteX5" fmla="*/ 80421 w 80421"/>
                <a:gd name="connsiteY5" fmla="*/ 55433 h 235056"/>
                <a:gd name="connsiteX6" fmla="*/ 74511 w 80421"/>
                <a:gd name="connsiteY6" fmla="*/ 7471 h 235056"/>
                <a:gd name="connsiteX7" fmla="*/ 63763 w 80421"/>
                <a:gd name="connsiteY7" fmla="*/ 0 h 235056"/>
                <a:gd name="connsiteX8" fmla="*/ 59461 w 80421"/>
                <a:gd name="connsiteY8" fmla="*/ 15338 h 235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421" h="235056">
                  <a:moveTo>
                    <a:pt x="59461" y="15344"/>
                  </a:moveTo>
                  <a:cubicBezTo>
                    <a:pt x="63869" y="91620"/>
                    <a:pt x="-18020" y="212197"/>
                    <a:pt x="3661" y="235056"/>
                  </a:cubicBezTo>
                  <a:cubicBezTo>
                    <a:pt x="23254" y="226642"/>
                    <a:pt x="12668" y="217602"/>
                    <a:pt x="32813" y="207976"/>
                  </a:cubicBezTo>
                  <a:cubicBezTo>
                    <a:pt x="33014" y="192962"/>
                    <a:pt x="41039" y="187423"/>
                    <a:pt x="48193" y="173101"/>
                  </a:cubicBezTo>
                  <a:cubicBezTo>
                    <a:pt x="53210" y="163062"/>
                    <a:pt x="58065" y="151264"/>
                    <a:pt x="62547" y="139103"/>
                  </a:cubicBezTo>
                  <a:cubicBezTo>
                    <a:pt x="72173" y="112950"/>
                    <a:pt x="77045" y="82285"/>
                    <a:pt x="80421" y="55433"/>
                  </a:cubicBezTo>
                  <a:lnTo>
                    <a:pt x="74511" y="7471"/>
                  </a:lnTo>
                  <a:cubicBezTo>
                    <a:pt x="69985" y="3914"/>
                    <a:pt x="67870" y="2814"/>
                    <a:pt x="63763" y="0"/>
                  </a:cubicBezTo>
                  <a:lnTo>
                    <a:pt x="59461" y="15338"/>
                  </a:ln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6FAF73B2-C853-C6AB-30AB-051C4CB96A13}"/>
                </a:ext>
              </a:extLst>
            </p:cNvPr>
            <p:cNvSpPr/>
            <p:nvPr/>
          </p:nvSpPr>
          <p:spPr>
            <a:xfrm>
              <a:off x="7110738" y="2633026"/>
              <a:ext cx="1531611" cy="657472"/>
            </a:xfrm>
            <a:custGeom>
              <a:avLst/>
              <a:gdLst>
                <a:gd name="connsiteX0" fmla="*/ 7140 w 1531611"/>
                <a:gd name="connsiteY0" fmla="*/ 609684 h 657472"/>
                <a:gd name="connsiteX1" fmla="*/ 99548 w 1531611"/>
                <a:gd name="connsiteY1" fmla="*/ 657189 h 657472"/>
                <a:gd name="connsiteX2" fmla="*/ 190243 w 1531611"/>
                <a:gd name="connsiteY2" fmla="*/ 608489 h 657472"/>
                <a:gd name="connsiteX3" fmla="*/ 200310 w 1531611"/>
                <a:gd name="connsiteY3" fmla="*/ 599773 h 657472"/>
                <a:gd name="connsiteX4" fmla="*/ 212063 w 1531611"/>
                <a:gd name="connsiteY4" fmla="*/ 581080 h 657472"/>
                <a:gd name="connsiteX5" fmla="*/ 220495 w 1531611"/>
                <a:gd name="connsiteY5" fmla="*/ 560895 h 657472"/>
                <a:gd name="connsiteX6" fmla="*/ 255295 w 1531611"/>
                <a:gd name="connsiteY6" fmla="*/ 466695 h 657472"/>
                <a:gd name="connsiteX7" fmla="*/ 297785 w 1531611"/>
                <a:gd name="connsiteY7" fmla="*/ 385661 h 657472"/>
                <a:gd name="connsiteX8" fmla="*/ 374663 w 1531611"/>
                <a:gd name="connsiteY8" fmla="*/ 191973 h 657472"/>
                <a:gd name="connsiteX9" fmla="*/ 413230 w 1531611"/>
                <a:gd name="connsiteY9" fmla="*/ 93832 h 657472"/>
                <a:gd name="connsiteX10" fmla="*/ 452389 w 1531611"/>
                <a:gd name="connsiteY10" fmla="*/ 0 h 657472"/>
                <a:gd name="connsiteX11" fmla="*/ 432723 w 1531611"/>
                <a:gd name="connsiteY11" fmla="*/ 7421 h 657472"/>
                <a:gd name="connsiteX12" fmla="*/ 254832 w 1531611"/>
                <a:gd name="connsiteY12" fmla="*/ 203515 h 657472"/>
                <a:gd name="connsiteX13" fmla="*/ 221220 w 1531611"/>
                <a:gd name="connsiteY13" fmla="*/ 244604 h 657472"/>
                <a:gd name="connsiteX14" fmla="*/ 157044 w 1531611"/>
                <a:gd name="connsiteY14" fmla="*/ 332093 h 657472"/>
                <a:gd name="connsiteX15" fmla="*/ 39931 w 1531611"/>
                <a:gd name="connsiteY15" fmla="*/ 504451 h 657472"/>
                <a:gd name="connsiteX16" fmla="*/ 12597 w 1531611"/>
                <a:gd name="connsiteY16" fmla="*/ 549538 h 657472"/>
                <a:gd name="connsiteX17" fmla="*/ 2703 w 1531611"/>
                <a:gd name="connsiteY17" fmla="*/ 603492 h 657472"/>
                <a:gd name="connsiteX18" fmla="*/ 7151 w 1531611"/>
                <a:gd name="connsiteY18" fmla="*/ 609684 h 657472"/>
                <a:gd name="connsiteX19" fmla="*/ 1328428 w 1531611"/>
                <a:gd name="connsiteY19" fmla="*/ 296241 h 657472"/>
                <a:gd name="connsiteX20" fmla="*/ 1484186 w 1531611"/>
                <a:gd name="connsiteY20" fmla="*/ 280512 h 657472"/>
                <a:gd name="connsiteX21" fmla="*/ 1531598 w 1531611"/>
                <a:gd name="connsiteY21" fmla="*/ 222141 h 657472"/>
                <a:gd name="connsiteX22" fmla="*/ 1476937 w 1531611"/>
                <a:gd name="connsiteY22" fmla="*/ 171024 h 657472"/>
                <a:gd name="connsiteX23" fmla="*/ 1475285 w 1531611"/>
                <a:gd name="connsiteY23" fmla="*/ 167194 h 657472"/>
                <a:gd name="connsiteX24" fmla="*/ 1064256 w 1531611"/>
                <a:gd name="connsiteY24" fmla="*/ 16594 h 657472"/>
                <a:gd name="connsiteX25" fmla="*/ 1054228 w 1531611"/>
                <a:gd name="connsiteY25" fmla="*/ 43959 h 657472"/>
                <a:gd name="connsiteX26" fmla="*/ 1014327 w 1531611"/>
                <a:gd name="connsiteY26" fmla="*/ 41692 h 657472"/>
                <a:gd name="connsiteX27" fmla="*/ 1012240 w 1531611"/>
                <a:gd name="connsiteY27" fmla="*/ 39537 h 657472"/>
                <a:gd name="connsiteX28" fmla="*/ 1005956 w 1531611"/>
                <a:gd name="connsiteY28" fmla="*/ 82301 h 657472"/>
                <a:gd name="connsiteX29" fmla="*/ 1195951 w 1531611"/>
                <a:gd name="connsiteY29" fmla="*/ 207088 h 657472"/>
                <a:gd name="connsiteX30" fmla="*/ 1252421 w 1531611"/>
                <a:gd name="connsiteY30" fmla="*/ 253359 h 657472"/>
                <a:gd name="connsiteX31" fmla="*/ 1321882 w 1531611"/>
                <a:gd name="connsiteY31" fmla="*/ 290227 h 657472"/>
                <a:gd name="connsiteX32" fmla="*/ 1328428 w 1531611"/>
                <a:gd name="connsiteY32" fmla="*/ 296252 h 657472"/>
                <a:gd name="connsiteX33" fmla="*/ 856576 w 1531611"/>
                <a:gd name="connsiteY33" fmla="*/ 465416 h 657472"/>
                <a:gd name="connsiteX34" fmla="*/ 899139 w 1531611"/>
                <a:gd name="connsiteY34" fmla="*/ 520174 h 657472"/>
                <a:gd name="connsiteX35" fmla="*/ 981485 w 1531611"/>
                <a:gd name="connsiteY35" fmla="*/ 509459 h 657472"/>
                <a:gd name="connsiteX36" fmla="*/ 1084519 w 1531611"/>
                <a:gd name="connsiteY36" fmla="*/ 410005 h 657472"/>
                <a:gd name="connsiteX37" fmla="*/ 1084965 w 1531611"/>
                <a:gd name="connsiteY37" fmla="*/ 407744 h 657472"/>
                <a:gd name="connsiteX38" fmla="*/ 1036420 w 1531611"/>
                <a:gd name="connsiteY38" fmla="*/ 302383 h 657472"/>
                <a:gd name="connsiteX39" fmla="*/ 851074 w 1531611"/>
                <a:gd name="connsiteY39" fmla="*/ 113848 h 657472"/>
                <a:gd name="connsiteX40" fmla="*/ 815609 w 1531611"/>
                <a:gd name="connsiteY40" fmla="*/ 76841 h 657472"/>
                <a:gd name="connsiteX41" fmla="*/ 742058 w 1531611"/>
                <a:gd name="connsiteY41" fmla="*/ 126490 h 657472"/>
                <a:gd name="connsiteX42" fmla="*/ 787779 w 1531611"/>
                <a:gd name="connsiteY42" fmla="*/ 229473 h 657472"/>
                <a:gd name="connsiteX43" fmla="*/ 852446 w 1531611"/>
                <a:gd name="connsiteY43" fmla="*/ 462854 h 657472"/>
                <a:gd name="connsiteX44" fmla="*/ 856576 w 1531611"/>
                <a:gd name="connsiteY44" fmla="*/ 465422 h 657472"/>
                <a:gd name="connsiteX45" fmla="*/ 347195 w 1531611"/>
                <a:gd name="connsiteY45" fmla="*/ 560744 h 657472"/>
                <a:gd name="connsiteX46" fmla="*/ 345119 w 1531611"/>
                <a:gd name="connsiteY46" fmla="*/ 563218 h 657472"/>
                <a:gd name="connsiteX47" fmla="*/ 379289 w 1531611"/>
                <a:gd name="connsiteY47" fmla="*/ 627161 h 657472"/>
                <a:gd name="connsiteX48" fmla="*/ 463209 w 1531611"/>
                <a:gd name="connsiteY48" fmla="*/ 594279 h 657472"/>
                <a:gd name="connsiteX49" fmla="*/ 622740 w 1531611"/>
                <a:gd name="connsiteY49" fmla="*/ 518745 h 657472"/>
                <a:gd name="connsiteX50" fmla="*/ 622880 w 1531611"/>
                <a:gd name="connsiteY50" fmla="*/ 514261 h 657472"/>
                <a:gd name="connsiteX51" fmla="*/ 585775 w 1531611"/>
                <a:gd name="connsiteY51" fmla="*/ 395136 h 657472"/>
                <a:gd name="connsiteX52" fmla="*/ 557744 w 1531611"/>
                <a:gd name="connsiteY52" fmla="*/ 68114 h 657472"/>
                <a:gd name="connsiteX53" fmla="*/ 520097 w 1531611"/>
                <a:gd name="connsiteY53" fmla="*/ 108103 h 657472"/>
                <a:gd name="connsiteX54" fmla="*/ 347190 w 1531611"/>
                <a:gd name="connsiteY54" fmla="*/ 560744 h 657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531611" h="657472">
                  <a:moveTo>
                    <a:pt x="7140" y="609684"/>
                  </a:moveTo>
                  <a:cubicBezTo>
                    <a:pt x="19623" y="637697"/>
                    <a:pt x="53358" y="660282"/>
                    <a:pt x="99548" y="657189"/>
                  </a:cubicBezTo>
                  <a:cubicBezTo>
                    <a:pt x="133433" y="654922"/>
                    <a:pt x="181230" y="626898"/>
                    <a:pt x="190243" y="608489"/>
                  </a:cubicBezTo>
                  <a:lnTo>
                    <a:pt x="200310" y="599773"/>
                  </a:lnTo>
                  <a:cubicBezTo>
                    <a:pt x="204244" y="592397"/>
                    <a:pt x="209144" y="588104"/>
                    <a:pt x="212063" y="581080"/>
                  </a:cubicBezTo>
                  <a:cubicBezTo>
                    <a:pt x="217141" y="568846"/>
                    <a:pt x="211220" y="572274"/>
                    <a:pt x="220495" y="560895"/>
                  </a:cubicBezTo>
                  <a:cubicBezTo>
                    <a:pt x="222487" y="529968"/>
                    <a:pt x="242382" y="492106"/>
                    <a:pt x="255295" y="466695"/>
                  </a:cubicBezTo>
                  <a:cubicBezTo>
                    <a:pt x="266506" y="444640"/>
                    <a:pt x="294275" y="405097"/>
                    <a:pt x="297785" y="385661"/>
                  </a:cubicBezTo>
                  <a:cubicBezTo>
                    <a:pt x="325995" y="325024"/>
                    <a:pt x="349372" y="255252"/>
                    <a:pt x="374663" y="191973"/>
                  </a:cubicBezTo>
                  <a:cubicBezTo>
                    <a:pt x="387783" y="159120"/>
                    <a:pt x="400322" y="126819"/>
                    <a:pt x="413230" y="93832"/>
                  </a:cubicBezTo>
                  <a:cubicBezTo>
                    <a:pt x="422471" y="70235"/>
                    <a:pt x="451127" y="17069"/>
                    <a:pt x="452389" y="0"/>
                  </a:cubicBezTo>
                  <a:cubicBezTo>
                    <a:pt x="440837" y="2462"/>
                    <a:pt x="441813" y="3088"/>
                    <a:pt x="432723" y="7421"/>
                  </a:cubicBezTo>
                  <a:lnTo>
                    <a:pt x="254832" y="203515"/>
                  </a:lnTo>
                  <a:lnTo>
                    <a:pt x="221220" y="244604"/>
                  </a:lnTo>
                  <a:cubicBezTo>
                    <a:pt x="210952" y="264761"/>
                    <a:pt x="173797" y="308993"/>
                    <a:pt x="157044" y="332093"/>
                  </a:cubicBezTo>
                  <a:cubicBezTo>
                    <a:pt x="111948" y="394299"/>
                    <a:pt x="80853" y="437677"/>
                    <a:pt x="39931" y="504451"/>
                  </a:cubicBezTo>
                  <a:cubicBezTo>
                    <a:pt x="30500" y="519850"/>
                    <a:pt x="22480" y="533731"/>
                    <a:pt x="12597" y="549538"/>
                  </a:cubicBezTo>
                  <a:cubicBezTo>
                    <a:pt x="-472" y="570432"/>
                    <a:pt x="-2615" y="577718"/>
                    <a:pt x="2703" y="603492"/>
                  </a:cubicBezTo>
                  <a:cubicBezTo>
                    <a:pt x="2675" y="611091"/>
                    <a:pt x="499" y="609684"/>
                    <a:pt x="7151" y="609684"/>
                  </a:cubicBezTo>
                  <a:close/>
                  <a:moveTo>
                    <a:pt x="1328428" y="296241"/>
                  </a:moveTo>
                  <a:cubicBezTo>
                    <a:pt x="1400562" y="326950"/>
                    <a:pt x="1426109" y="322522"/>
                    <a:pt x="1484186" y="280512"/>
                  </a:cubicBezTo>
                  <a:cubicBezTo>
                    <a:pt x="1500347" y="268814"/>
                    <a:pt x="1530923" y="249495"/>
                    <a:pt x="1531598" y="222141"/>
                  </a:cubicBezTo>
                  <a:cubicBezTo>
                    <a:pt x="1532318" y="193124"/>
                    <a:pt x="1503818" y="173754"/>
                    <a:pt x="1476937" y="171024"/>
                  </a:cubicBezTo>
                  <a:lnTo>
                    <a:pt x="1475285" y="167194"/>
                  </a:lnTo>
                  <a:cubicBezTo>
                    <a:pt x="1413743" y="140867"/>
                    <a:pt x="1110725" y="16533"/>
                    <a:pt x="1064256" y="16594"/>
                  </a:cubicBezTo>
                  <a:cubicBezTo>
                    <a:pt x="1062336" y="21217"/>
                    <a:pt x="1066907" y="36405"/>
                    <a:pt x="1054228" y="43959"/>
                  </a:cubicBezTo>
                  <a:cubicBezTo>
                    <a:pt x="1039964" y="52446"/>
                    <a:pt x="1027385" y="46343"/>
                    <a:pt x="1014327" y="41692"/>
                  </a:cubicBezTo>
                  <a:lnTo>
                    <a:pt x="1012240" y="39537"/>
                  </a:lnTo>
                  <a:cubicBezTo>
                    <a:pt x="1006693" y="53697"/>
                    <a:pt x="1001051" y="62580"/>
                    <a:pt x="1005956" y="82301"/>
                  </a:cubicBezTo>
                  <a:cubicBezTo>
                    <a:pt x="1013372" y="93212"/>
                    <a:pt x="1154655" y="175787"/>
                    <a:pt x="1195951" y="207088"/>
                  </a:cubicBezTo>
                  <a:lnTo>
                    <a:pt x="1252421" y="253359"/>
                  </a:lnTo>
                  <a:lnTo>
                    <a:pt x="1321882" y="290227"/>
                  </a:lnTo>
                  <a:lnTo>
                    <a:pt x="1328428" y="296252"/>
                  </a:lnTo>
                  <a:close/>
                  <a:moveTo>
                    <a:pt x="856576" y="465416"/>
                  </a:moveTo>
                  <a:cubicBezTo>
                    <a:pt x="858658" y="491056"/>
                    <a:pt x="877620" y="512938"/>
                    <a:pt x="899139" y="520174"/>
                  </a:cubicBezTo>
                  <a:cubicBezTo>
                    <a:pt x="926489" y="529370"/>
                    <a:pt x="957768" y="519409"/>
                    <a:pt x="981485" y="509459"/>
                  </a:cubicBezTo>
                  <a:cubicBezTo>
                    <a:pt x="1036158" y="486539"/>
                    <a:pt x="1068190" y="468002"/>
                    <a:pt x="1084519" y="410005"/>
                  </a:cubicBezTo>
                  <a:lnTo>
                    <a:pt x="1084965" y="407744"/>
                  </a:lnTo>
                  <a:cubicBezTo>
                    <a:pt x="1085311" y="356476"/>
                    <a:pt x="1060835" y="325934"/>
                    <a:pt x="1036420" y="302383"/>
                  </a:cubicBezTo>
                  <a:cubicBezTo>
                    <a:pt x="947868" y="216982"/>
                    <a:pt x="939453" y="220958"/>
                    <a:pt x="851074" y="113848"/>
                  </a:cubicBezTo>
                  <a:cubicBezTo>
                    <a:pt x="836324" y="95970"/>
                    <a:pt x="836648" y="89990"/>
                    <a:pt x="815609" y="76841"/>
                  </a:cubicBezTo>
                  <a:cubicBezTo>
                    <a:pt x="772639" y="49973"/>
                    <a:pt x="724568" y="69510"/>
                    <a:pt x="742058" y="126490"/>
                  </a:cubicBezTo>
                  <a:cubicBezTo>
                    <a:pt x="751238" y="156395"/>
                    <a:pt x="773945" y="200354"/>
                    <a:pt x="787779" y="229473"/>
                  </a:cubicBezTo>
                  <a:cubicBezTo>
                    <a:pt x="823790" y="305269"/>
                    <a:pt x="840309" y="369530"/>
                    <a:pt x="852446" y="462854"/>
                  </a:cubicBezTo>
                  <a:lnTo>
                    <a:pt x="856576" y="465422"/>
                  </a:lnTo>
                  <a:close/>
                  <a:moveTo>
                    <a:pt x="347195" y="560744"/>
                  </a:moveTo>
                  <a:lnTo>
                    <a:pt x="345119" y="563218"/>
                  </a:lnTo>
                  <a:cubicBezTo>
                    <a:pt x="335956" y="594391"/>
                    <a:pt x="336726" y="634682"/>
                    <a:pt x="379289" y="627161"/>
                  </a:cubicBezTo>
                  <a:cubicBezTo>
                    <a:pt x="398068" y="623844"/>
                    <a:pt x="440636" y="602660"/>
                    <a:pt x="463209" y="594279"/>
                  </a:cubicBezTo>
                  <a:cubicBezTo>
                    <a:pt x="548597" y="562587"/>
                    <a:pt x="616769" y="598785"/>
                    <a:pt x="622740" y="518745"/>
                  </a:cubicBezTo>
                  <a:lnTo>
                    <a:pt x="622880" y="514261"/>
                  </a:lnTo>
                  <a:cubicBezTo>
                    <a:pt x="618968" y="467935"/>
                    <a:pt x="596489" y="436633"/>
                    <a:pt x="585775" y="395136"/>
                  </a:cubicBezTo>
                  <a:cubicBezTo>
                    <a:pt x="550662" y="259132"/>
                    <a:pt x="654834" y="67114"/>
                    <a:pt x="557744" y="68114"/>
                  </a:cubicBezTo>
                  <a:cubicBezTo>
                    <a:pt x="530667" y="68393"/>
                    <a:pt x="529110" y="85534"/>
                    <a:pt x="520097" y="108103"/>
                  </a:cubicBezTo>
                  <a:cubicBezTo>
                    <a:pt x="491542" y="179606"/>
                    <a:pt x="363792" y="489694"/>
                    <a:pt x="347190" y="560744"/>
                  </a:cubicBezTo>
                  <a:close/>
                </a:path>
              </a:pathLst>
            </a:custGeom>
            <a:solidFill>
              <a:srgbClr val="00A2E9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6A6896FF-4233-CD9D-EBA8-0F8A3DFA6729}"/>
                </a:ext>
              </a:extLst>
            </p:cNvPr>
            <p:cNvSpPr/>
            <p:nvPr/>
          </p:nvSpPr>
          <p:spPr>
            <a:xfrm>
              <a:off x="8787029" y="5825038"/>
              <a:ext cx="94199" cy="215368"/>
            </a:xfrm>
            <a:custGeom>
              <a:avLst/>
              <a:gdLst>
                <a:gd name="connsiteX0" fmla="*/ 67056 w 94199"/>
                <a:gd name="connsiteY0" fmla="*/ 6460 h 215368"/>
                <a:gd name="connsiteX1" fmla="*/ 55337 w 94199"/>
                <a:gd name="connsiteY1" fmla="*/ 34601 h 215368"/>
                <a:gd name="connsiteX2" fmla="*/ 47608 w 94199"/>
                <a:gd name="connsiteY2" fmla="*/ 62273 h 215368"/>
                <a:gd name="connsiteX3" fmla="*/ 29733 w 94199"/>
                <a:gd name="connsiteY3" fmla="*/ 145943 h 215368"/>
                <a:gd name="connsiteX4" fmla="*/ 15380 w 94199"/>
                <a:gd name="connsiteY4" fmla="*/ 179941 h 215368"/>
                <a:gd name="connsiteX5" fmla="*/ 0 w 94199"/>
                <a:gd name="connsiteY5" fmla="*/ 214816 h 215368"/>
                <a:gd name="connsiteX6" fmla="*/ 14202 w 94199"/>
                <a:gd name="connsiteY6" fmla="*/ 215368 h 215368"/>
                <a:gd name="connsiteX7" fmla="*/ 66275 w 94199"/>
                <a:gd name="connsiteY7" fmla="*/ 118053 h 215368"/>
                <a:gd name="connsiteX8" fmla="*/ 85282 w 94199"/>
                <a:gd name="connsiteY8" fmla="*/ 60442 h 215368"/>
                <a:gd name="connsiteX9" fmla="*/ 82759 w 94199"/>
                <a:gd name="connsiteY9" fmla="*/ 0 h 215368"/>
                <a:gd name="connsiteX10" fmla="*/ 67056 w 94199"/>
                <a:gd name="connsiteY10" fmla="*/ 6455 h 215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4199" h="215368">
                  <a:moveTo>
                    <a:pt x="67056" y="6460"/>
                  </a:moveTo>
                  <a:cubicBezTo>
                    <a:pt x="63161" y="27477"/>
                    <a:pt x="61559" y="18482"/>
                    <a:pt x="55337" y="34601"/>
                  </a:cubicBezTo>
                  <a:cubicBezTo>
                    <a:pt x="52435" y="42100"/>
                    <a:pt x="49421" y="54713"/>
                    <a:pt x="47608" y="62273"/>
                  </a:cubicBezTo>
                  <a:cubicBezTo>
                    <a:pt x="44231" y="89119"/>
                    <a:pt x="39360" y="119789"/>
                    <a:pt x="29733" y="145943"/>
                  </a:cubicBezTo>
                  <a:cubicBezTo>
                    <a:pt x="25252" y="158104"/>
                    <a:pt x="20397" y="169902"/>
                    <a:pt x="15380" y="179941"/>
                  </a:cubicBezTo>
                  <a:cubicBezTo>
                    <a:pt x="8226" y="194263"/>
                    <a:pt x="201" y="199801"/>
                    <a:pt x="0" y="214816"/>
                  </a:cubicBezTo>
                  <a:lnTo>
                    <a:pt x="14202" y="215368"/>
                  </a:lnTo>
                  <a:cubicBezTo>
                    <a:pt x="32601" y="182487"/>
                    <a:pt x="49667" y="158059"/>
                    <a:pt x="66275" y="118053"/>
                  </a:cubicBezTo>
                  <a:cubicBezTo>
                    <a:pt x="73312" y="101107"/>
                    <a:pt x="80644" y="79448"/>
                    <a:pt x="85282" y="60442"/>
                  </a:cubicBezTo>
                  <a:cubicBezTo>
                    <a:pt x="93028" y="28705"/>
                    <a:pt x="101806" y="4249"/>
                    <a:pt x="82759" y="0"/>
                  </a:cubicBezTo>
                  <a:cubicBezTo>
                    <a:pt x="69896" y="1407"/>
                    <a:pt x="73864" y="-547"/>
                    <a:pt x="67056" y="6455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BA5C3898-4E45-4F17-3CA1-189DEFF0A278}"/>
                </a:ext>
              </a:extLst>
            </p:cNvPr>
            <p:cNvSpPr/>
            <p:nvPr/>
          </p:nvSpPr>
          <p:spPr>
            <a:xfrm>
              <a:off x="8021864" y="5720882"/>
              <a:ext cx="42652" cy="315978"/>
            </a:xfrm>
            <a:custGeom>
              <a:avLst/>
              <a:gdLst>
                <a:gd name="connsiteX0" fmla="*/ 982 w 42652"/>
                <a:gd name="connsiteY0" fmla="*/ 219980 h 315978"/>
                <a:gd name="connsiteX1" fmla="*/ 8416 w 42652"/>
                <a:gd name="connsiteY1" fmla="*/ 315978 h 315978"/>
                <a:gd name="connsiteX2" fmla="*/ 20464 w 42652"/>
                <a:gd name="connsiteY2" fmla="*/ 291545 h 315978"/>
                <a:gd name="connsiteX3" fmla="*/ 20202 w 42652"/>
                <a:gd name="connsiteY3" fmla="*/ 257094 h 315978"/>
                <a:gd name="connsiteX4" fmla="*/ 22959 w 42652"/>
                <a:gd name="connsiteY4" fmla="*/ 114496 h 315978"/>
                <a:gd name="connsiteX5" fmla="*/ 42652 w 42652"/>
                <a:gd name="connsiteY5" fmla="*/ 0 h 315978"/>
                <a:gd name="connsiteX6" fmla="*/ 977 w 42652"/>
                <a:gd name="connsiteY6" fmla="*/ 219975 h 31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652" h="315978">
                  <a:moveTo>
                    <a:pt x="982" y="219980"/>
                  </a:moveTo>
                  <a:cubicBezTo>
                    <a:pt x="2908" y="244715"/>
                    <a:pt x="-5999" y="297391"/>
                    <a:pt x="8416" y="315978"/>
                  </a:cubicBezTo>
                  <a:cubicBezTo>
                    <a:pt x="20771" y="310641"/>
                    <a:pt x="18639" y="308496"/>
                    <a:pt x="20464" y="291545"/>
                  </a:cubicBezTo>
                  <a:cubicBezTo>
                    <a:pt x="21904" y="278194"/>
                    <a:pt x="22998" y="269116"/>
                    <a:pt x="20202" y="257094"/>
                  </a:cubicBezTo>
                  <a:lnTo>
                    <a:pt x="22959" y="114496"/>
                  </a:lnTo>
                  <a:cubicBezTo>
                    <a:pt x="25738" y="45472"/>
                    <a:pt x="42144" y="16003"/>
                    <a:pt x="42652" y="0"/>
                  </a:cubicBezTo>
                  <a:cubicBezTo>
                    <a:pt x="3812" y="16242"/>
                    <a:pt x="1116" y="174123"/>
                    <a:pt x="977" y="219975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5C722316-8F72-8668-C3A6-38310E6AC322}"/>
                </a:ext>
              </a:extLst>
            </p:cNvPr>
            <p:cNvSpPr/>
            <p:nvPr/>
          </p:nvSpPr>
          <p:spPr>
            <a:xfrm>
              <a:off x="8264003" y="5658938"/>
              <a:ext cx="66637" cy="364577"/>
            </a:xfrm>
            <a:custGeom>
              <a:avLst/>
              <a:gdLst>
                <a:gd name="connsiteX0" fmla="*/ 0 w 66637"/>
                <a:gd name="connsiteY0" fmla="*/ 345554 h 364577"/>
                <a:gd name="connsiteX1" fmla="*/ 2210 w 66637"/>
                <a:gd name="connsiteY1" fmla="*/ 362076 h 364577"/>
                <a:gd name="connsiteX2" fmla="*/ 3454 w 66637"/>
                <a:gd name="connsiteY2" fmla="*/ 364577 h 364577"/>
                <a:gd name="connsiteX3" fmla="*/ 11513 w 66637"/>
                <a:gd name="connsiteY3" fmla="*/ 317067 h 364577"/>
                <a:gd name="connsiteX4" fmla="*/ 33969 w 66637"/>
                <a:gd name="connsiteY4" fmla="*/ 145675 h 364577"/>
                <a:gd name="connsiteX5" fmla="*/ 66637 w 66637"/>
                <a:gd name="connsiteY5" fmla="*/ 13931 h 364577"/>
                <a:gd name="connsiteX6" fmla="*/ 63752 w 66637"/>
                <a:gd name="connsiteY6" fmla="*/ 0 h 364577"/>
                <a:gd name="connsiteX7" fmla="*/ 6886 w 66637"/>
                <a:gd name="connsiteY7" fmla="*/ 249026 h 364577"/>
                <a:gd name="connsiteX8" fmla="*/ 0 w 66637"/>
                <a:gd name="connsiteY8" fmla="*/ 345549 h 364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637" h="364577">
                  <a:moveTo>
                    <a:pt x="0" y="345554"/>
                  </a:moveTo>
                  <a:lnTo>
                    <a:pt x="2210" y="362076"/>
                  </a:lnTo>
                  <a:cubicBezTo>
                    <a:pt x="2394" y="362595"/>
                    <a:pt x="2902" y="363829"/>
                    <a:pt x="3454" y="364577"/>
                  </a:cubicBezTo>
                  <a:cubicBezTo>
                    <a:pt x="10402" y="353718"/>
                    <a:pt x="13918" y="329803"/>
                    <a:pt x="11513" y="317067"/>
                  </a:cubicBezTo>
                  <a:cubicBezTo>
                    <a:pt x="23410" y="285045"/>
                    <a:pt x="27931" y="186993"/>
                    <a:pt x="33969" y="145675"/>
                  </a:cubicBezTo>
                  <a:cubicBezTo>
                    <a:pt x="43629" y="79493"/>
                    <a:pt x="66598" y="14227"/>
                    <a:pt x="66637" y="13931"/>
                  </a:cubicBezTo>
                  <a:lnTo>
                    <a:pt x="63752" y="0"/>
                  </a:lnTo>
                  <a:cubicBezTo>
                    <a:pt x="31441" y="28789"/>
                    <a:pt x="12216" y="194184"/>
                    <a:pt x="6886" y="249026"/>
                  </a:cubicBezTo>
                  <a:cubicBezTo>
                    <a:pt x="1099" y="308636"/>
                    <a:pt x="11217" y="324108"/>
                    <a:pt x="0" y="345549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39C5A454-4C8B-5E7E-4203-E8A3626E26F4}"/>
                </a:ext>
              </a:extLst>
            </p:cNvPr>
            <p:cNvSpPr/>
            <p:nvPr/>
          </p:nvSpPr>
          <p:spPr>
            <a:xfrm>
              <a:off x="8682682" y="5180646"/>
              <a:ext cx="66632" cy="291092"/>
            </a:xfrm>
            <a:custGeom>
              <a:avLst/>
              <a:gdLst>
                <a:gd name="connsiteX0" fmla="*/ 2837 w 66632"/>
                <a:gd name="connsiteY0" fmla="*/ 291092 h 291092"/>
                <a:gd name="connsiteX1" fmla="*/ 61661 w 66632"/>
                <a:gd name="connsiteY1" fmla="*/ 33685 h 291092"/>
                <a:gd name="connsiteX2" fmla="*/ 59122 w 66632"/>
                <a:gd name="connsiteY2" fmla="*/ 0 h 291092"/>
                <a:gd name="connsiteX3" fmla="*/ 38480 w 66632"/>
                <a:gd name="connsiteY3" fmla="*/ 67427 h 291092"/>
                <a:gd name="connsiteX4" fmla="*/ 2842 w 66632"/>
                <a:gd name="connsiteY4" fmla="*/ 291092 h 291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32" h="291092">
                  <a:moveTo>
                    <a:pt x="2837" y="291092"/>
                  </a:moveTo>
                  <a:lnTo>
                    <a:pt x="61661" y="33685"/>
                  </a:lnTo>
                  <a:cubicBezTo>
                    <a:pt x="66047" y="14093"/>
                    <a:pt x="71271" y="8074"/>
                    <a:pt x="59122" y="0"/>
                  </a:cubicBezTo>
                  <a:cubicBezTo>
                    <a:pt x="45522" y="7342"/>
                    <a:pt x="45148" y="36762"/>
                    <a:pt x="38480" y="67427"/>
                  </a:cubicBezTo>
                  <a:cubicBezTo>
                    <a:pt x="32603" y="94462"/>
                    <a:pt x="-11466" y="268803"/>
                    <a:pt x="2842" y="291092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F2A3AB42-0CEF-EC60-1E34-AD6327F65BA7}"/>
                </a:ext>
              </a:extLst>
            </p:cNvPr>
            <p:cNvSpPr/>
            <p:nvPr/>
          </p:nvSpPr>
          <p:spPr>
            <a:xfrm>
              <a:off x="7950874" y="6002014"/>
              <a:ext cx="48640" cy="158058"/>
            </a:xfrm>
            <a:custGeom>
              <a:avLst/>
              <a:gdLst>
                <a:gd name="connsiteX0" fmla="*/ 0 w 48640"/>
                <a:gd name="connsiteY0" fmla="*/ 6382 h 158058"/>
                <a:gd name="connsiteX1" fmla="*/ 11189 w 48640"/>
                <a:gd name="connsiteY1" fmla="*/ 89666 h 158058"/>
                <a:gd name="connsiteX2" fmla="*/ 43232 w 48640"/>
                <a:gd name="connsiteY2" fmla="*/ 158059 h 158058"/>
                <a:gd name="connsiteX3" fmla="*/ 7054 w 48640"/>
                <a:gd name="connsiteY3" fmla="*/ 0 h 158058"/>
                <a:gd name="connsiteX4" fmla="*/ 0 w 48640"/>
                <a:gd name="connsiteY4" fmla="*/ 6388 h 158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40" h="158058">
                  <a:moveTo>
                    <a:pt x="0" y="6382"/>
                  </a:moveTo>
                  <a:lnTo>
                    <a:pt x="11189" y="89666"/>
                  </a:lnTo>
                  <a:cubicBezTo>
                    <a:pt x="14526" y="109901"/>
                    <a:pt x="22780" y="154904"/>
                    <a:pt x="43232" y="158059"/>
                  </a:cubicBezTo>
                  <a:cubicBezTo>
                    <a:pt x="61816" y="139734"/>
                    <a:pt x="28232" y="15025"/>
                    <a:pt x="7054" y="0"/>
                  </a:cubicBezTo>
                  <a:lnTo>
                    <a:pt x="0" y="6388"/>
                  </a:ln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123CE257-4553-00F1-EEFD-0F4A2558D3B7}"/>
                </a:ext>
              </a:extLst>
            </p:cNvPr>
            <p:cNvSpPr/>
            <p:nvPr/>
          </p:nvSpPr>
          <p:spPr>
            <a:xfrm>
              <a:off x="8628686" y="4108377"/>
              <a:ext cx="105338" cy="155736"/>
            </a:xfrm>
            <a:custGeom>
              <a:avLst/>
              <a:gdLst>
                <a:gd name="connsiteX0" fmla="*/ 40264 w 105338"/>
                <a:gd name="connsiteY0" fmla="*/ 76969 h 155736"/>
                <a:gd name="connsiteX1" fmla="*/ 21161 w 105338"/>
                <a:gd name="connsiteY1" fmla="*/ 111213 h 155736"/>
                <a:gd name="connsiteX2" fmla="*/ 0 w 105338"/>
                <a:gd name="connsiteY2" fmla="*/ 155005 h 155736"/>
                <a:gd name="connsiteX3" fmla="*/ 20665 w 105338"/>
                <a:gd name="connsiteY3" fmla="*/ 155736 h 155736"/>
                <a:gd name="connsiteX4" fmla="*/ 61938 w 105338"/>
                <a:gd name="connsiteY4" fmla="*/ 87288 h 155736"/>
                <a:gd name="connsiteX5" fmla="*/ 105338 w 105338"/>
                <a:gd name="connsiteY5" fmla="*/ 16745 h 155736"/>
                <a:gd name="connsiteX6" fmla="*/ 85432 w 105338"/>
                <a:gd name="connsiteY6" fmla="*/ 0 h 155736"/>
                <a:gd name="connsiteX7" fmla="*/ 40264 w 105338"/>
                <a:gd name="connsiteY7" fmla="*/ 76969 h 155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338" h="155736">
                  <a:moveTo>
                    <a:pt x="40264" y="76969"/>
                  </a:moveTo>
                  <a:lnTo>
                    <a:pt x="21161" y="111213"/>
                  </a:lnTo>
                  <a:lnTo>
                    <a:pt x="0" y="155005"/>
                  </a:lnTo>
                  <a:lnTo>
                    <a:pt x="20665" y="155736"/>
                  </a:lnTo>
                  <a:cubicBezTo>
                    <a:pt x="26943" y="139025"/>
                    <a:pt x="50895" y="103681"/>
                    <a:pt x="61938" y="87288"/>
                  </a:cubicBezTo>
                  <a:cubicBezTo>
                    <a:pt x="74059" y="69292"/>
                    <a:pt x="97944" y="34836"/>
                    <a:pt x="105338" y="16745"/>
                  </a:cubicBezTo>
                  <a:cubicBezTo>
                    <a:pt x="97185" y="7884"/>
                    <a:pt x="98575" y="6108"/>
                    <a:pt x="85432" y="0"/>
                  </a:cubicBezTo>
                  <a:cubicBezTo>
                    <a:pt x="78529" y="15265"/>
                    <a:pt x="50984" y="68320"/>
                    <a:pt x="40264" y="76969"/>
                  </a:cubicBezTo>
                  <a:close/>
                </a:path>
              </a:pathLst>
            </a:custGeom>
            <a:solidFill>
              <a:srgbClr val="C3DBD7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E720BAC3-13E7-9389-850E-6D639C9F9244}"/>
                </a:ext>
              </a:extLst>
            </p:cNvPr>
            <p:cNvSpPr/>
            <p:nvPr/>
          </p:nvSpPr>
          <p:spPr>
            <a:xfrm>
              <a:off x="7449192" y="5775847"/>
              <a:ext cx="60427" cy="209734"/>
            </a:xfrm>
            <a:custGeom>
              <a:avLst/>
              <a:gdLst>
                <a:gd name="connsiteX0" fmla="*/ 6006 w 60427"/>
                <a:gd name="connsiteY0" fmla="*/ 88896 h 209734"/>
                <a:gd name="connsiteX1" fmla="*/ 46164 w 60427"/>
                <a:gd name="connsiteY1" fmla="*/ 204274 h 209734"/>
                <a:gd name="connsiteX2" fmla="*/ 60428 w 60427"/>
                <a:gd name="connsiteY2" fmla="*/ 209735 h 209734"/>
                <a:gd name="connsiteX3" fmla="*/ 22251 w 60427"/>
                <a:gd name="connsiteY3" fmla="*/ 47879 h 209734"/>
                <a:gd name="connsiteX4" fmla="*/ 17000 w 60427"/>
                <a:gd name="connsiteY4" fmla="*/ 20637 h 209734"/>
                <a:gd name="connsiteX5" fmla="*/ 1509 w 60427"/>
                <a:gd name="connsiteY5" fmla="*/ 0 h 209734"/>
                <a:gd name="connsiteX6" fmla="*/ 8440 w 60427"/>
                <a:gd name="connsiteY6" fmla="*/ 65869 h 209734"/>
                <a:gd name="connsiteX7" fmla="*/ 6012 w 60427"/>
                <a:gd name="connsiteY7" fmla="*/ 88896 h 209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427" h="209734">
                  <a:moveTo>
                    <a:pt x="6006" y="88896"/>
                  </a:moveTo>
                  <a:cubicBezTo>
                    <a:pt x="12017" y="102285"/>
                    <a:pt x="45639" y="195396"/>
                    <a:pt x="46164" y="204274"/>
                  </a:cubicBezTo>
                  <a:cubicBezTo>
                    <a:pt x="52247" y="206692"/>
                    <a:pt x="52771" y="205625"/>
                    <a:pt x="60428" y="209735"/>
                  </a:cubicBezTo>
                  <a:lnTo>
                    <a:pt x="22251" y="47879"/>
                  </a:lnTo>
                  <a:cubicBezTo>
                    <a:pt x="20332" y="38348"/>
                    <a:pt x="19048" y="30241"/>
                    <a:pt x="17000" y="20637"/>
                  </a:cubicBezTo>
                  <a:cubicBezTo>
                    <a:pt x="13004" y="1915"/>
                    <a:pt x="16185" y="3523"/>
                    <a:pt x="1509" y="0"/>
                  </a:cubicBezTo>
                  <a:cubicBezTo>
                    <a:pt x="-3570" y="14724"/>
                    <a:pt x="5566" y="44959"/>
                    <a:pt x="8440" y="65869"/>
                  </a:cubicBezTo>
                  <a:lnTo>
                    <a:pt x="6012" y="88896"/>
                  </a:ln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DF3E99E6-08C6-1120-42C9-19B287458F23}"/>
                </a:ext>
              </a:extLst>
            </p:cNvPr>
            <p:cNvSpPr/>
            <p:nvPr/>
          </p:nvSpPr>
          <p:spPr>
            <a:xfrm>
              <a:off x="7777932" y="5861046"/>
              <a:ext cx="32973" cy="211337"/>
            </a:xfrm>
            <a:custGeom>
              <a:avLst/>
              <a:gdLst>
                <a:gd name="connsiteX0" fmla="*/ 9918 w 32973"/>
                <a:gd name="connsiteY0" fmla="*/ 162699 h 211337"/>
                <a:gd name="connsiteX1" fmla="*/ 15364 w 32973"/>
                <a:gd name="connsiteY1" fmla="*/ 191538 h 211337"/>
                <a:gd name="connsiteX2" fmla="*/ 31263 w 32973"/>
                <a:gd name="connsiteY2" fmla="*/ 211337 h 211337"/>
                <a:gd name="connsiteX3" fmla="*/ 6592 w 32973"/>
                <a:gd name="connsiteY3" fmla="*/ 1982 h 211337"/>
                <a:gd name="connsiteX4" fmla="*/ 4014 w 32973"/>
                <a:gd name="connsiteY4" fmla="*/ 0 h 211337"/>
                <a:gd name="connsiteX5" fmla="*/ 9918 w 32973"/>
                <a:gd name="connsiteY5" fmla="*/ 162699 h 211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973" h="211337">
                  <a:moveTo>
                    <a:pt x="9918" y="162699"/>
                  </a:moveTo>
                  <a:cubicBezTo>
                    <a:pt x="11849" y="172643"/>
                    <a:pt x="13484" y="182482"/>
                    <a:pt x="15364" y="191538"/>
                  </a:cubicBezTo>
                  <a:cubicBezTo>
                    <a:pt x="19734" y="212582"/>
                    <a:pt x="16040" y="209545"/>
                    <a:pt x="31263" y="211337"/>
                  </a:cubicBezTo>
                  <a:cubicBezTo>
                    <a:pt x="40159" y="198132"/>
                    <a:pt x="11698" y="24897"/>
                    <a:pt x="6592" y="1982"/>
                  </a:cubicBezTo>
                  <a:lnTo>
                    <a:pt x="4014" y="0"/>
                  </a:lnTo>
                  <a:cubicBezTo>
                    <a:pt x="-4195" y="54077"/>
                    <a:pt x="1402" y="109611"/>
                    <a:pt x="9918" y="162699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C98E1FC3-4E80-1E9C-AEC6-B7CD5B61786C}"/>
                </a:ext>
              </a:extLst>
            </p:cNvPr>
            <p:cNvSpPr/>
            <p:nvPr/>
          </p:nvSpPr>
          <p:spPr>
            <a:xfrm>
              <a:off x="8824486" y="5906390"/>
              <a:ext cx="107737" cy="172246"/>
            </a:xfrm>
            <a:custGeom>
              <a:avLst/>
              <a:gdLst>
                <a:gd name="connsiteX0" fmla="*/ 16 w 107737"/>
                <a:gd name="connsiteY0" fmla="*/ 172230 h 172246"/>
                <a:gd name="connsiteX1" fmla="*/ 107737 w 107737"/>
                <a:gd name="connsiteY1" fmla="*/ 0 h 172246"/>
                <a:gd name="connsiteX2" fmla="*/ 99930 w 107737"/>
                <a:gd name="connsiteY2" fmla="*/ 11056 h 172246"/>
                <a:gd name="connsiteX3" fmla="*/ 95879 w 107737"/>
                <a:gd name="connsiteY3" fmla="*/ 23563 h 172246"/>
                <a:gd name="connsiteX4" fmla="*/ 85521 w 107737"/>
                <a:gd name="connsiteY4" fmla="*/ 49297 h 172246"/>
                <a:gd name="connsiteX5" fmla="*/ 57976 w 107737"/>
                <a:gd name="connsiteY5" fmla="*/ 94105 h 172246"/>
                <a:gd name="connsiteX6" fmla="*/ 11 w 107737"/>
                <a:gd name="connsiteY6" fmla="*/ 172230 h 172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737" h="172246">
                  <a:moveTo>
                    <a:pt x="16" y="172230"/>
                  </a:moveTo>
                  <a:cubicBezTo>
                    <a:pt x="17489" y="173548"/>
                    <a:pt x="107754" y="96316"/>
                    <a:pt x="107737" y="0"/>
                  </a:cubicBezTo>
                  <a:cubicBezTo>
                    <a:pt x="100499" y="6812"/>
                    <a:pt x="106231" y="-2261"/>
                    <a:pt x="99930" y="11056"/>
                  </a:cubicBezTo>
                  <a:cubicBezTo>
                    <a:pt x="98781" y="13484"/>
                    <a:pt x="96543" y="21435"/>
                    <a:pt x="95879" y="23563"/>
                  </a:cubicBezTo>
                  <a:cubicBezTo>
                    <a:pt x="92397" y="34758"/>
                    <a:pt x="90460" y="39414"/>
                    <a:pt x="85521" y="49297"/>
                  </a:cubicBezTo>
                  <a:cubicBezTo>
                    <a:pt x="77178" y="66009"/>
                    <a:pt x="68372" y="79906"/>
                    <a:pt x="57976" y="94105"/>
                  </a:cubicBezTo>
                  <a:cubicBezTo>
                    <a:pt x="39348" y="119572"/>
                    <a:pt x="-748" y="160326"/>
                    <a:pt x="11" y="172230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98249AC5-651E-FCAF-4544-853371E489D0}"/>
                </a:ext>
              </a:extLst>
            </p:cNvPr>
            <p:cNvSpPr/>
            <p:nvPr/>
          </p:nvSpPr>
          <p:spPr>
            <a:xfrm>
              <a:off x="6952872" y="4682460"/>
              <a:ext cx="33510" cy="143966"/>
            </a:xfrm>
            <a:custGeom>
              <a:avLst/>
              <a:gdLst>
                <a:gd name="connsiteX0" fmla="*/ 3661 w 33510"/>
                <a:gd name="connsiteY0" fmla="*/ 33445 h 143966"/>
                <a:gd name="connsiteX1" fmla="*/ 1830 w 33510"/>
                <a:gd name="connsiteY1" fmla="*/ 130152 h 143966"/>
                <a:gd name="connsiteX2" fmla="*/ 3795 w 33510"/>
                <a:gd name="connsiteY2" fmla="*/ 143966 h 143966"/>
                <a:gd name="connsiteX3" fmla="*/ 31853 w 33510"/>
                <a:gd name="connsiteY3" fmla="*/ 17543 h 143966"/>
                <a:gd name="connsiteX4" fmla="*/ 27785 w 33510"/>
                <a:gd name="connsiteY4" fmla="*/ 0 h 143966"/>
                <a:gd name="connsiteX5" fmla="*/ 3655 w 33510"/>
                <a:gd name="connsiteY5" fmla="*/ 33445 h 14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510" h="143966">
                  <a:moveTo>
                    <a:pt x="3661" y="33445"/>
                  </a:moveTo>
                  <a:cubicBezTo>
                    <a:pt x="2913" y="65361"/>
                    <a:pt x="-2885" y="98779"/>
                    <a:pt x="1830" y="130152"/>
                  </a:cubicBezTo>
                  <a:lnTo>
                    <a:pt x="3795" y="143966"/>
                  </a:lnTo>
                  <a:cubicBezTo>
                    <a:pt x="8013" y="73893"/>
                    <a:pt x="30062" y="29850"/>
                    <a:pt x="31853" y="17543"/>
                  </a:cubicBezTo>
                  <a:cubicBezTo>
                    <a:pt x="34393" y="95"/>
                    <a:pt x="34700" y="8186"/>
                    <a:pt x="27785" y="0"/>
                  </a:cubicBezTo>
                  <a:cubicBezTo>
                    <a:pt x="6523" y="4422"/>
                    <a:pt x="17166" y="17370"/>
                    <a:pt x="3655" y="33445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48D33076-CA31-9195-B57D-A074C3B94C8B}"/>
                </a:ext>
              </a:extLst>
            </p:cNvPr>
            <p:cNvSpPr/>
            <p:nvPr/>
          </p:nvSpPr>
          <p:spPr>
            <a:xfrm>
              <a:off x="8602240" y="1534826"/>
              <a:ext cx="1498258" cy="2684769"/>
            </a:xfrm>
            <a:custGeom>
              <a:avLst/>
              <a:gdLst>
                <a:gd name="connsiteX0" fmla="*/ 47608 w 1498258"/>
                <a:gd name="connsiteY0" fmla="*/ 2684770 h 2684769"/>
                <a:gd name="connsiteX1" fmla="*/ 66710 w 1498258"/>
                <a:gd name="connsiteY1" fmla="*/ 2650526 h 2684769"/>
                <a:gd name="connsiteX2" fmla="*/ 51916 w 1498258"/>
                <a:gd name="connsiteY2" fmla="*/ 2646087 h 2684769"/>
                <a:gd name="connsiteX3" fmla="*/ 38182 w 1498258"/>
                <a:gd name="connsiteY3" fmla="*/ 2645093 h 2684769"/>
                <a:gd name="connsiteX4" fmla="*/ 4559 w 1498258"/>
                <a:gd name="connsiteY4" fmla="*/ 2642904 h 2684769"/>
                <a:gd name="connsiteX5" fmla="*/ 0 w 1498258"/>
                <a:gd name="connsiteY5" fmla="*/ 2643127 h 2684769"/>
                <a:gd name="connsiteX6" fmla="*/ 1077 w 1498258"/>
                <a:gd name="connsiteY6" fmla="*/ 2657550 h 2684769"/>
                <a:gd name="connsiteX7" fmla="*/ 47613 w 1498258"/>
                <a:gd name="connsiteY7" fmla="*/ 2684770 h 2684769"/>
                <a:gd name="connsiteX8" fmla="*/ 1279763 w 1498258"/>
                <a:gd name="connsiteY8" fmla="*/ 167880 h 2684769"/>
                <a:gd name="connsiteX9" fmla="*/ 1315512 w 1498258"/>
                <a:gd name="connsiteY9" fmla="*/ 174966 h 2684769"/>
                <a:gd name="connsiteX10" fmla="*/ 1437961 w 1498258"/>
                <a:gd name="connsiteY10" fmla="*/ 182850 h 2684769"/>
                <a:gd name="connsiteX11" fmla="*/ 1498258 w 1498258"/>
                <a:gd name="connsiteY11" fmla="*/ 69610 h 2684769"/>
                <a:gd name="connsiteX12" fmla="*/ 1369627 w 1498258"/>
                <a:gd name="connsiteY12" fmla="*/ 0 h 2684769"/>
                <a:gd name="connsiteX13" fmla="*/ 1279758 w 1498258"/>
                <a:gd name="connsiteY13" fmla="*/ 167875 h 2684769"/>
                <a:gd name="connsiteX14" fmla="*/ 1155351 w 1498258"/>
                <a:gd name="connsiteY14" fmla="*/ 406879 h 2684769"/>
                <a:gd name="connsiteX15" fmla="*/ 1173158 w 1498258"/>
                <a:gd name="connsiteY15" fmla="*/ 411412 h 2684769"/>
                <a:gd name="connsiteX16" fmla="*/ 1305646 w 1498258"/>
                <a:gd name="connsiteY16" fmla="*/ 423551 h 2684769"/>
                <a:gd name="connsiteX17" fmla="*/ 1341668 w 1498258"/>
                <a:gd name="connsiteY17" fmla="*/ 359379 h 2684769"/>
                <a:gd name="connsiteX18" fmla="*/ 1360201 w 1498258"/>
                <a:gd name="connsiteY18" fmla="*/ 325632 h 2684769"/>
                <a:gd name="connsiteX19" fmla="*/ 1377668 w 1498258"/>
                <a:gd name="connsiteY19" fmla="*/ 292131 h 2684769"/>
                <a:gd name="connsiteX20" fmla="*/ 1223171 w 1498258"/>
                <a:gd name="connsiteY20" fmla="*/ 278909 h 2684769"/>
                <a:gd name="connsiteX21" fmla="*/ 1215252 w 1498258"/>
                <a:gd name="connsiteY21" fmla="*/ 279161 h 2684769"/>
                <a:gd name="connsiteX22" fmla="*/ 1186596 w 1498258"/>
                <a:gd name="connsiteY22" fmla="*/ 344845 h 2684769"/>
                <a:gd name="connsiteX23" fmla="*/ 1155345 w 1498258"/>
                <a:gd name="connsiteY23" fmla="*/ 406873 h 2684769"/>
                <a:gd name="connsiteX24" fmla="*/ 1021155 w 1498258"/>
                <a:gd name="connsiteY24" fmla="*/ 643141 h 2684769"/>
                <a:gd name="connsiteX25" fmla="*/ 1026903 w 1498258"/>
                <a:gd name="connsiteY25" fmla="*/ 647016 h 2684769"/>
                <a:gd name="connsiteX26" fmla="*/ 1173499 w 1498258"/>
                <a:gd name="connsiteY26" fmla="*/ 660857 h 2684769"/>
                <a:gd name="connsiteX27" fmla="*/ 1211474 w 1498258"/>
                <a:gd name="connsiteY27" fmla="*/ 595122 h 2684769"/>
                <a:gd name="connsiteX28" fmla="*/ 1249037 w 1498258"/>
                <a:gd name="connsiteY28" fmla="*/ 529376 h 2684769"/>
                <a:gd name="connsiteX29" fmla="*/ 1107788 w 1498258"/>
                <a:gd name="connsiteY29" fmla="*/ 520509 h 2684769"/>
                <a:gd name="connsiteX30" fmla="*/ 1094333 w 1498258"/>
                <a:gd name="connsiteY30" fmla="*/ 520146 h 2684769"/>
                <a:gd name="connsiteX31" fmla="*/ 1060995 w 1498258"/>
                <a:gd name="connsiteY31" fmla="*/ 585178 h 2684769"/>
                <a:gd name="connsiteX32" fmla="*/ 1021161 w 1498258"/>
                <a:gd name="connsiteY32" fmla="*/ 643135 h 2684769"/>
                <a:gd name="connsiteX33" fmla="*/ 896486 w 1498258"/>
                <a:gd name="connsiteY33" fmla="*/ 883144 h 2684769"/>
                <a:gd name="connsiteX34" fmla="*/ 902932 w 1498258"/>
                <a:gd name="connsiteY34" fmla="*/ 885718 h 2684769"/>
                <a:gd name="connsiteX35" fmla="*/ 1044025 w 1498258"/>
                <a:gd name="connsiteY35" fmla="*/ 895958 h 2684769"/>
                <a:gd name="connsiteX36" fmla="*/ 1080382 w 1498258"/>
                <a:gd name="connsiteY36" fmla="*/ 829955 h 2684769"/>
                <a:gd name="connsiteX37" fmla="*/ 1097614 w 1498258"/>
                <a:gd name="connsiteY37" fmla="*/ 798933 h 2684769"/>
                <a:gd name="connsiteX38" fmla="*/ 1116376 w 1498258"/>
                <a:gd name="connsiteY38" fmla="*/ 767726 h 2684769"/>
                <a:gd name="connsiteX39" fmla="*/ 973531 w 1498258"/>
                <a:gd name="connsiteY39" fmla="*/ 758418 h 2684769"/>
                <a:gd name="connsiteX40" fmla="*/ 970227 w 1498258"/>
                <a:gd name="connsiteY40" fmla="*/ 758821 h 2684769"/>
                <a:gd name="connsiteX41" fmla="*/ 936956 w 1498258"/>
                <a:gd name="connsiteY41" fmla="*/ 823244 h 2684769"/>
                <a:gd name="connsiteX42" fmla="*/ 920209 w 1498258"/>
                <a:gd name="connsiteY42" fmla="*/ 854528 h 2684769"/>
                <a:gd name="connsiteX43" fmla="*/ 896486 w 1498258"/>
                <a:gd name="connsiteY43" fmla="*/ 883138 h 2684769"/>
                <a:gd name="connsiteX44" fmla="*/ 781298 w 1498258"/>
                <a:gd name="connsiteY44" fmla="*/ 1123621 h 2684769"/>
                <a:gd name="connsiteX45" fmla="*/ 911364 w 1498258"/>
                <a:gd name="connsiteY45" fmla="*/ 1133510 h 2684769"/>
                <a:gd name="connsiteX46" fmla="*/ 983721 w 1498258"/>
                <a:gd name="connsiteY46" fmla="*/ 1005167 h 2684769"/>
                <a:gd name="connsiteX47" fmla="*/ 847333 w 1498258"/>
                <a:gd name="connsiteY47" fmla="*/ 994463 h 2684769"/>
                <a:gd name="connsiteX48" fmla="*/ 781298 w 1498258"/>
                <a:gd name="connsiteY48" fmla="*/ 1123621 h 2684769"/>
                <a:gd name="connsiteX49" fmla="*/ 657806 w 1498258"/>
                <a:gd name="connsiteY49" fmla="*/ 1359560 h 2684769"/>
                <a:gd name="connsiteX50" fmla="*/ 685380 w 1498258"/>
                <a:gd name="connsiteY50" fmla="*/ 1365132 h 2684769"/>
                <a:gd name="connsiteX51" fmla="*/ 777007 w 1498258"/>
                <a:gd name="connsiteY51" fmla="*/ 1372748 h 2684769"/>
                <a:gd name="connsiteX52" fmla="*/ 851072 w 1498258"/>
                <a:gd name="connsiteY52" fmla="*/ 1242227 h 2684769"/>
                <a:gd name="connsiteX53" fmla="*/ 724628 w 1498258"/>
                <a:gd name="connsiteY53" fmla="*/ 1234315 h 2684769"/>
                <a:gd name="connsiteX54" fmla="*/ 718724 w 1498258"/>
                <a:gd name="connsiteY54" fmla="*/ 1231920 h 2684769"/>
                <a:gd name="connsiteX55" fmla="*/ 657806 w 1498258"/>
                <a:gd name="connsiteY55" fmla="*/ 1359560 h 2684769"/>
                <a:gd name="connsiteX56" fmla="*/ 534225 w 1498258"/>
                <a:gd name="connsiteY56" fmla="*/ 1598965 h 2684769"/>
                <a:gd name="connsiteX57" fmla="*/ 548311 w 1498258"/>
                <a:gd name="connsiteY57" fmla="*/ 1602578 h 2684769"/>
                <a:gd name="connsiteX58" fmla="*/ 650072 w 1498258"/>
                <a:gd name="connsiteY58" fmla="*/ 1608630 h 2684769"/>
                <a:gd name="connsiteX59" fmla="*/ 722429 w 1498258"/>
                <a:gd name="connsiteY59" fmla="*/ 1476770 h 2684769"/>
                <a:gd name="connsiteX60" fmla="*/ 698712 w 1498258"/>
                <a:gd name="connsiteY60" fmla="*/ 1479332 h 2684769"/>
                <a:gd name="connsiteX61" fmla="*/ 670173 w 1498258"/>
                <a:gd name="connsiteY61" fmla="*/ 1476965 h 2684769"/>
                <a:gd name="connsiteX62" fmla="*/ 615539 w 1498258"/>
                <a:gd name="connsiteY62" fmla="*/ 1474458 h 2684769"/>
                <a:gd name="connsiteX63" fmla="*/ 596058 w 1498258"/>
                <a:gd name="connsiteY63" fmla="*/ 1472939 h 2684769"/>
                <a:gd name="connsiteX64" fmla="*/ 534214 w 1498258"/>
                <a:gd name="connsiteY64" fmla="*/ 1598977 h 2684769"/>
                <a:gd name="connsiteX65" fmla="*/ 400973 w 1498258"/>
                <a:gd name="connsiteY65" fmla="*/ 1834379 h 2684769"/>
                <a:gd name="connsiteX66" fmla="*/ 407056 w 1498258"/>
                <a:gd name="connsiteY66" fmla="*/ 1837483 h 2684769"/>
                <a:gd name="connsiteX67" fmla="*/ 461729 w 1498258"/>
                <a:gd name="connsiteY67" fmla="*/ 1841967 h 2684769"/>
                <a:gd name="connsiteX68" fmla="*/ 514292 w 1498258"/>
                <a:gd name="connsiteY68" fmla="*/ 1851364 h 2684769"/>
                <a:gd name="connsiteX69" fmla="*/ 532724 w 1498258"/>
                <a:gd name="connsiteY69" fmla="*/ 1818415 h 2684769"/>
                <a:gd name="connsiteX70" fmla="*/ 550911 w 1498258"/>
                <a:gd name="connsiteY70" fmla="*/ 1784328 h 2684769"/>
                <a:gd name="connsiteX71" fmla="*/ 589768 w 1498258"/>
                <a:gd name="connsiteY71" fmla="*/ 1717632 h 2684769"/>
                <a:gd name="connsiteX72" fmla="*/ 479458 w 1498258"/>
                <a:gd name="connsiteY72" fmla="*/ 1709698 h 2684769"/>
                <a:gd name="connsiteX73" fmla="*/ 473805 w 1498258"/>
                <a:gd name="connsiteY73" fmla="*/ 1709916 h 2684769"/>
                <a:gd name="connsiteX74" fmla="*/ 440076 w 1498258"/>
                <a:gd name="connsiteY74" fmla="*/ 1778097 h 2684769"/>
                <a:gd name="connsiteX75" fmla="*/ 400962 w 1498258"/>
                <a:gd name="connsiteY75" fmla="*/ 1834379 h 2684769"/>
                <a:gd name="connsiteX76" fmla="*/ 257743 w 1498258"/>
                <a:gd name="connsiteY76" fmla="*/ 2078921 h 2684769"/>
                <a:gd name="connsiteX77" fmla="*/ 280344 w 1498258"/>
                <a:gd name="connsiteY77" fmla="*/ 2085197 h 2684769"/>
                <a:gd name="connsiteX78" fmla="*/ 380744 w 1498258"/>
                <a:gd name="connsiteY78" fmla="*/ 2088810 h 2684769"/>
                <a:gd name="connsiteX79" fmla="*/ 420946 w 1498258"/>
                <a:gd name="connsiteY79" fmla="*/ 2020914 h 2684769"/>
                <a:gd name="connsiteX80" fmla="*/ 439345 w 1498258"/>
                <a:gd name="connsiteY80" fmla="*/ 1986419 h 2684769"/>
                <a:gd name="connsiteX81" fmla="*/ 457119 w 1498258"/>
                <a:gd name="connsiteY81" fmla="*/ 1954057 h 2684769"/>
                <a:gd name="connsiteX82" fmla="*/ 352009 w 1498258"/>
                <a:gd name="connsiteY82" fmla="*/ 1948071 h 2684769"/>
                <a:gd name="connsiteX83" fmla="*/ 284446 w 1498258"/>
                <a:gd name="connsiteY83" fmla="*/ 2082740 h 2684769"/>
                <a:gd name="connsiteX84" fmla="*/ 257737 w 1498258"/>
                <a:gd name="connsiteY84" fmla="*/ 2078927 h 2684769"/>
                <a:gd name="connsiteX85" fmla="*/ 158515 w 1498258"/>
                <a:gd name="connsiteY85" fmla="*/ 2326155 h 2684769"/>
                <a:gd name="connsiteX86" fmla="*/ 248094 w 1498258"/>
                <a:gd name="connsiteY86" fmla="*/ 2330628 h 2684769"/>
                <a:gd name="connsiteX87" fmla="*/ 271187 w 1498258"/>
                <a:gd name="connsiteY87" fmla="*/ 2288790 h 2684769"/>
                <a:gd name="connsiteX88" fmla="*/ 316461 w 1498258"/>
                <a:gd name="connsiteY88" fmla="*/ 2201536 h 2684769"/>
                <a:gd name="connsiteX89" fmla="*/ 226559 w 1498258"/>
                <a:gd name="connsiteY89" fmla="*/ 2195031 h 2684769"/>
                <a:gd name="connsiteX90" fmla="*/ 220325 w 1498258"/>
                <a:gd name="connsiteY90" fmla="*/ 2194774 h 2684769"/>
                <a:gd name="connsiteX91" fmla="*/ 158515 w 1498258"/>
                <a:gd name="connsiteY91" fmla="*/ 2326150 h 2684769"/>
                <a:gd name="connsiteX92" fmla="*/ 55264 w 1498258"/>
                <a:gd name="connsiteY92" fmla="*/ 2531334 h 2684769"/>
                <a:gd name="connsiteX93" fmla="*/ 68099 w 1498258"/>
                <a:gd name="connsiteY93" fmla="*/ 2534907 h 2684769"/>
                <a:gd name="connsiteX94" fmla="*/ 131773 w 1498258"/>
                <a:gd name="connsiteY94" fmla="*/ 2539570 h 2684769"/>
                <a:gd name="connsiteX95" fmla="*/ 181552 w 1498258"/>
                <a:gd name="connsiteY95" fmla="*/ 2449272 h 2684769"/>
                <a:gd name="connsiteX96" fmla="*/ 162606 w 1498258"/>
                <a:gd name="connsiteY96" fmla="*/ 2439261 h 2684769"/>
                <a:gd name="connsiteX97" fmla="*/ 143615 w 1498258"/>
                <a:gd name="connsiteY97" fmla="*/ 2438317 h 2684769"/>
                <a:gd name="connsiteX98" fmla="*/ 103564 w 1498258"/>
                <a:gd name="connsiteY98" fmla="*/ 2435073 h 2684769"/>
                <a:gd name="connsiteX99" fmla="*/ 98614 w 1498258"/>
                <a:gd name="connsiteY99" fmla="*/ 2434856 h 2684769"/>
                <a:gd name="connsiteX100" fmla="*/ 55259 w 1498258"/>
                <a:gd name="connsiteY100" fmla="*/ 2531339 h 2684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1498258" h="2684769">
                  <a:moveTo>
                    <a:pt x="47608" y="2684770"/>
                  </a:moveTo>
                  <a:lnTo>
                    <a:pt x="66710" y="2650526"/>
                  </a:lnTo>
                  <a:cubicBezTo>
                    <a:pt x="58546" y="2645562"/>
                    <a:pt x="65270" y="2648052"/>
                    <a:pt x="51916" y="2646087"/>
                  </a:cubicBezTo>
                  <a:cubicBezTo>
                    <a:pt x="49299" y="2645701"/>
                    <a:pt x="41151" y="2645305"/>
                    <a:pt x="38182" y="2645093"/>
                  </a:cubicBezTo>
                  <a:cubicBezTo>
                    <a:pt x="26943" y="2644311"/>
                    <a:pt x="15799" y="2643395"/>
                    <a:pt x="4559" y="2642904"/>
                  </a:cubicBezTo>
                  <a:lnTo>
                    <a:pt x="0" y="2643127"/>
                  </a:lnTo>
                  <a:lnTo>
                    <a:pt x="1077" y="2657550"/>
                  </a:lnTo>
                  <a:cubicBezTo>
                    <a:pt x="12813" y="2664295"/>
                    <a:pt x="32295" y="2679549"/>
                    <a:pt x="47613" y="2684770"/>
                  </a:cubicBezTo>
                  <a:close/>
                  <a:moveTo>
                    <a:pt x="1279763" y="167880"/>
                  </a:moveTo>
                  <a:lnTo>
                    <a:pt x="1315512" y="174966"/>
                  </a:lnTo>
                  <a:lnTo>
                    <a:pt x="1437961" y="182850"/>
                  </a:lnTo>
                  <a:cubicBezTo>
                    <a:pt x="1449111" y="168584"/>
                    <a:pt x="1496618" y="89337"/>
                    <a:pt x="1498258" y="69610"/>
                  </a:cubicBezTo>
                  <a:cubicBezTo>
                    <a:pt x="1478687" y="64384"/>
                    <a:pt x="1397318" y="10525"/>
                    <a:pt x="1369627" y="0"/>
                  </a:cubicBezTo>
                  <a:lnTo>
                    <a:pt x="1279758" y="167875"/>
                  </a:lnTo>
                  <a:close/>
                  <a:moveTo>
                    <a:pt x="1155351" y="406879"/>
                  </a:moveTo>
                  <a:lnTo>
                    <a:pt x="1173158" y="411412"/>
                  </a:lnTo>
                  <a:cubicBezTo>
                    <a:pt x="1202350" y="410742"/>
                    <a:pt x="1285193" y="412429"/>
                    <a:pt x="1305646" y="423551"/>
                  </a:cubicBezTo>
                  <a:cubicBezTo>
                    <a:pt x="1320708" y="404913"/>
                    <a:pt x="1329146" y="380943"/>
                    <a:pt x="1341668" y="359379"/>
                  </a:cubicBezTo>
                  <a:cubicBezTo>
                    <a:pt x="1348516" y="347592"/>
                    <a:pt x="1353036" y="339826"/>
                    <a:pt x="1360201" y="325632"/>
                  </a:cubicBezTo>
                  <a:cubicBezTo>
                    <a:pt x="1367277" y="311612"/>
                    <a:pt x="1373885" y="305867"/>
                    <a:pt x="1377668" y="292131"/>
                  </a:cubicBezTo>
                  <a:lnTo>
                    <a:pt x="1223171" y="278909"/>
                  </a:lnTo>
                  <a:lnTo>
                    <a:pt x="1215252" y="279161"/>
                  </a:lnTo>
                  <a:cubicBezTo>
                    <a:pt x="1217730" y="298954"/>
                    <a:pt x="1195949" y="326598"/>
                    <a:pt x="1186596" y="344845"/>
                  </a:cubicBezTo>
                  <a:cubicBezTo>
                    <a:pt x="1176998" y="363561"/>
                    <a:pt x="1163615" y="386873"/>
                    <a:pt x="1155345" y="406873"/>
                  </a:cubicBezTo>
                  <a:close/>
                  <a:moveTo>
                    <a:pt x="1021155" y="643141"/>
                  </a:moveTo>
                  <a:lnTo>
                    <a:pt x="1026903" y="647016"/>
                  </a:lnTo>
                  <a:cubicBezTo>
                    <a:pt x="1062725" y="650628"/>
                    <a:pt x="1147929" y="648473"/>
                    <a:pt x="1173499" y="660857"/>
                  </a:cubicBezTo>
                  <a:cubicBezTo>
                    <a:pt x="1186234" y="643079"/>
                    <a:pt x="1199917" y="616284"/>
                    <a:pt x="1211474" y="595122"/>
                  </a:cubicBezTo>
                  <a:cubicBezTo>
                    <a:pt x="1223969" y="572252"/>
                    <a:pt x="1235806" y="549784"/>
                    <a:pt x="1249037" y="529376"/>
                  </a:cubicBezTo>
                  <a:lnTo>
                    <a:pt x="1107788" y="520509"/>
                  </a:lnTo>
                  <a:lnTo>
                    <a:pt x="1094333" y="520146"/>
                  </a:lnTo>
                  <a:cubicBezTo>
                    <a:pt x="1086236" y="541040"/>
                    <a:pt x="1072976" y="562805"/>
                    <a:pt x="1060995" y="585178"/>
                  </a:cubicBezTo>
                  <a:cubicBezTo>
                    <a:pt x="1050811" y="604190"/>
                    <a:pt x="1042590" y="637468"/>
                    <a:pt x="1021161" y="643135"/>
                  </a:cubicBezTo>
                  <a:close/>
                  <a:moveTo>
                    <a:pt x="896486" y="883144"/>
                  </a:moveTo>
                  <a:lnTo>
                    <a:pt x="902932" y="885718"/>
                  </a:lnTo>
                  <a:lnTo>
                    <a:pt x="1044025" y="895958"/>
                  </a:lnTo>
                  <a:cubicBezTo>
                    <a:pt x="1057931" y="874662"/>
                    <a:pt x="1068105" y="851211"/>
                    <a:pt x="1080382" y="829955"/>
                  </a:cubicBezTo>
                  <a:cubicBezTo>
                    <a:pt x="1086626" y="819151"/>
                    <a:pt x="1090773" y="811803"/>
                    <a:pt x="1097614" y="798933"/>
                  </a:cubicBezTo>
                  <a:cubicBezTo>
                    <a:pt x="1102001" y="790680"/>
                    <a:pt x="1111873" y="773343"/>
                    <a:pt x="1116376" y="767726"/>
                  </a:cubicBezTo>
                  <a:lnTo>
                    <a:pt x="973531" y="758418"/>
                  </a:lnTo>
                  <a:lnTo>
                    <a:pt x="970227" y="758821"/>
                  </a:lnTo>
                  <a:cubicBezTo>
                    <a:pt x="958492" y="780406"/>
                    <a:pt x="949340" y="800384"/>
                    <a:pt x="936956" y="823244"/>
                  </a:cubicBezTo>
                  <a:cubicBezTo>
                    <a:pt x="930907" y="834399"/>
                    <a:pt x="926041" y="842836"/>
                    <a:pt x="920209" y="854528"/>
                  </a:cubicBezTo>
                  <a:cubicBezTo>
                    <a:pt x="912692" y="869604"/>
                    <a:pt x="912575" y="880726"/>
                    <a:pt x="896486" y="883138"/>
                  </a:cubicBezTo>
                  <a:close/>
                  <a:moveTo>
                    <a:pt x="781298" y="1123621"/>
                  </a:moveTo>
                  <a:lnTo>
                    <a:pt x="911364" y="1133510"/>
                  </a:lnTo>
                  <a:cubicBezTo>
                    <a:pt x="925081" y="1118674"/>
                    <a:pt x="969915" y="1021861"/>
                    <a:pt x="983721" y="1005167"/>
                  </a:cubicBezTo>
                  <a:lnTo>
                    <a:pt x="847333" y="994463"/>
                  </a:lnTo>
                  <a:lnTo>
                    <a:pt x="781298" y="1123621"/>
                  </a:lnTo>
                  <a:close/>
                  <a:moveTo>
                    <a:pt x="657806" y="1359560"/>
                  </a:moveTo>
                  <a:lnTo>
                    <a:pt x="685380" y="1365132"/>
                  </a:lnTo>
                  <a:lnTo>
                    <a:pt x="777007" y="1372748"/>
                  </a:lnTo>
                  <a:cubicBezTo>
                    <a:pt x="787722" y="1363630"/>
                    <a:pt x="847193" y="1254500"/>
                    <a:pt x="851072" y="1242227"/>
                  </a:cubicBezTo>
                  <a:lnTo>
                    <a:pt x="724628" y="1234315"/>
                  </a:lnTo>
                  <a:lnTo>
                    <a:pt x="718724" y="1231920"/>
                  </a:lnTo>
                  <a:cubicBezTo>
                    <a:pt x="718166" y="1255857"/>
                    <a:pt x="670413" y="1333613"/>
                    <a:pt x="657806" y="1359560"/>
                  </a:cubicBezTo>
                  <a:close/>
                  <a:moveTo>
                    <a:pt x="534225" y="1598965"/>
                  </a:moveTo>
                  <a:lnTo>
                    <a:pt x="548311" y="1602578"/>
                  </a:lnTo>
                  <a:lnTo>
                    <a:pt x="650072" y="1608630"/>
                  </a:lnTo>
                  <a:lnTo>
                    <a:pt x="722429" y="1476770"/>
                  </a:lnTo>
                  <a:cubicBezTo>
                    <a:pt x="712792" y="1482197"/>
                    <a:pt x="712434" y="1479997"/>
                    <a:pt x="698712" y="1479332"/>
                  </a:cubicBezTo>
                  <a:cubicBezTo>
                    <a:pt x="689632" y="1478891"/>
                    <a:pt x="679386" y="1477696"/>
                    <a:pt x="670173" y="1476965"/>
                  </a:cubicBezTo>
                  <a:cubicBezTo>
                    <a:pt x="651662" y="1475480"/>
                    <a:pt x="634363" y="1473257"/>
                    <a:pt x="615539" y="1474458"/>
                  </a:cubicBezTo>
                  <a:lnTo>
                    <a:pt x="596058" y="1472939"/>
                  </a:lnTo>
                  <a:lnTo>
                    <a:pt x="534214" y="1598977"/>
                  </a:lnTo>
                  <a:close/>
                  <a:moveTo>
                    <a:pt x="400973" y="1834379"/>
                  </a:moveTo>
                  <a:lnTo>
                    <a:pt x="407056" y="1837483"/>
                  </a:lnTo>
                  <a:cubicBezTo>
                    <a:pt x="425265" y="1839482"/>
                    <a:pt x="443865" y="1840671"/>
                    <a:pt x="461729" y="1841967"/>
                  </a:cubicBezTo>
                  <a:cubicBezTo>
                    <a:pt x="477488" y="1843112"/>
                    <a:pt x="505173" y="1840113"/>
                    <a:pt x="514292" y="1851364"/>
                  </a:cubicBezTo>
                  <a:cubicBezTo>
                    <a:pt x="521301" y="1841464"/>
                    <a:pt x="525793" y="1829834"/>
                    <a:pt x="532724" y="1818415"/>
                  </a:cubicBezTo>
                  <a:cubicBezTo>
                    <a:pt x="540141" y="1806193"/>
                    <a:pt x="544186" y="1797935"/>
                    <a:pt x="550911" y="1784328"/>
                  </a:cubicBezTo>
                  <a:cubicBezTo>
                    <a:pt x="557574" y="1770844"/>
                    <a:pt x="581983" y="1723618"/>
                    <a:pt x="589768" y="1717632"/>
                  </a:cubicBezTo>
                  <a:lnTo>
                    <a:pt x="479458" y="1709698"/>
                  </a:lnTo>
                  <a:lnTo>
                    <a:pt x="473805" y="1709916"/>
                  </a:lnTo>
                  <a:cubicBezTo>
                    <a:pt x="465261" y="1732222"/>
                    <a:pt x="451321" y="1757086"/>
                    <a:pt x="440076" y="1778097"/>
                  </a:cubicBezTo>
                  <a:cubicBezTo>
                    <a:pt x="430232" y="1796483"/>
                    <a:pt x="422285" y="1827941"/>
                    <a:pt x="400962" y="1834379"/>
                  </a:cubicBezTo>
                  <a:close/>
                  <a:moveTo>
                    <a:pt x="257743" y="2078921"/>
                  </a:moveTo>
                  <a:cubicBezTo>
                    <a:pt x="266002" y="2085421"/>
                    <a:pt x="267280" y="2083651"/>
                    <a:pt x="280344" y="2085197"/>
                  </a:cubicBezTo>
                  <a:cubicBezTo>
                    <a:pt x="312762" y="2084834"/>
                    <a:pt x="349219" y="2094594"/>
                    <a:pt x="380744" y="2088810"/>
                  </a:cubicBezTo>
                  <a:cubicBezTo>
                    <a:pt x="387820" y="2073204"/>
                    <a:pt x="409818" y="2030283"/>
                    <a:pt x="420946" y="2020914"/>
                  </a:cubicBezTo>
                  <a:cubicBezTo>
                    <a:pt x="427475" y="2007441"/>
                    <a:pt x="431320" y="1999864"/>
                    <a:pt x="439345" y="1986419"/>
                  </a:cubicBezTo>
                  <a:cubicBezTo>
                    <a:pt x="446349" y="1974699"/>
                    <a:pt x="449747" y="1963610"/>
                    <a:pt x="457119" y="1954057"/>
                  </a:cubicBezTo>
                  <a:lnTo>
                    <a:pt x="352009" y="1948071"/>
                  </a:lnTo>
                  <a:lnTo>
                    <a:pt x="284446" y="2082740"/>
                  </a:lnTo>
                  <a:lnTo>
                    <a:pt x="257737" y="2078927"/>
                  </a:lnTo>
                  <a:close/>
                  <a:moveTo>
                    <a:pt x="158515" y="2326155"/>
                  </a:moveTo>
                  <a:lnTo>
                    <a:pt x="248094" y="2330628"/>
                  </a:lnTo>
                  <a:lnTo>
                    <a:pt x="271187" y="2288790"/>
                  </a:lnTo>
                  <a:lnTo>
                    <a:pt x="316461" y="2201536"/>
                  </a:lnTo>
                  <a:lnTo>
                    <a:pt x="226559" y="2195031"/>
                  </a:lnTo>
                  <a:lnTo>
                    <a:pt x="220325" y="2194774"/>
                  </a:lnTo>
                  <a:cubicBezTo>
                    <a:pt x="222223" y="2209906"/>
                    <a:pt x="168555" y="2301565"/>
                    <a:pt x="158515" y="2326150"/>
                  </a:cubicBezTo>
                  <a:close/>
                  <a:moveTo>
                    <a:pt x="55264" y="2531334"/>
                  </a:moveTo>
                  <a:lnTo>
                    <a:pt x="68099" y="2534907"/>
                  </a:lnTo>
                  <a:lnTo>
                    <a:pt x="131773" y="2539570"/>
                  </a:lnTo>
                  <a:lnTo>
                    <a:pt x="181552" y="2449272"/>
                  </a:lnTo>
                  <a:cubicBezTo>
                    <a:pt x="172389" y="2437614"/>
                    <a:pt x="194834" y="2444772"/>
                    <a:pt x="162606" y="2439261"/>
                  </a:cubicBezTo>
                  <a:cubicBezTo>
                    <a:pt x="160429" y="2438887"/>
                    <a:pt x="147025" y="2438507"/>
                    <a:pt x="143615" y="2438317"/>
                  </a:cubicBezTo>
                  <a:cubicBezTo>
                    <a:pt x="129993" y="2437530"/>
                    <a:pt x="117136" y="2436391"/>
                    <a:pt x="103564" y="2435073"/>
                  </a:cubicBezTo>
                  <a:lnTo>
                    <a:pt x="98614" y="2434856"/>
                  </a:lnTo>
                  <a:cubicBezTo>
                    <a:pt x="96315" y="2457285"/>
                    <a:pt x="63194" y="2504823"/>
                    <a:pt x="55259" y="2531339"/>
                  </a:cubicBezTo>
                  <a:close/>
                </a:path>
              </a:pathLst>
            </a:custGeom>
            <a:solidFill>
              <a:srgbClr val="EA5B3E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B48F83FA-078C-FCE0-A230-0AF12A432B0C}"/>
                </a:ext>
              </a:extLst>
            </p:cNvPr>
            <p:cNvSpPr/>
            <p:nvPr/>
          </p:nvSpPr>
          <p:spPr>
            <a:xfrm>
              <a:off x="7407524" y="3045041"/>
              <a:ext cx="70203" cy="135378"/>
            </a:xfrm>
            <a:custGeom>
              <a:avLst/>
              <a:gdLst>
                <a:gd name="connsiteX0" fmla="*/ 0 w 70203"/>
                <a:gd name="connsiteY0" fmla="*/ 135379 h 135378"/>
                <a:gd name="connsiteX1" fmla="*/ 70203 w 70203"/>
                <a:gd name="connsiteY1" fmla="*/ 0 h 135378"/>
                <a:gd name="connsiteX2" fmla="*/ 63562 w 70203"/>
                <a:gd name="connsiteY2" fmla="*/ 6739 h 135378"/>
                <a:gd name="connsiteX3" fmla="*/ 58953 w 70203"/>
                <a:gd name="connsiteY3" fmla="*/ 14400 h 135378"/>
                <a:gd name="connsiteX4" fmla="*/ 6 w 70203"/>
                <a:gd name="connsiteY4" fmla="*/ 135373 h 135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203" h="135378">
                  <a:moveTo>
                    <a:pt x="0" y="135379"/>
                  </a:moveTo>
                  <a:cubicBezTo>
                    <a:pt x="26547" y="119895"/>
                    <a:pt x="57641" y="37343"/>
                    <a:pt x="70203" y="0"/>
                  </a:cubicBezTo>
                  <a:cubicBezTo>
                    <a:pt x="65582" y="3987"/>
                    <a:pt x="67731" y="1033"/>
                    <a:pt x="63562" y="6739"/>
                  </a:cubicBezTo>
                  <a:cubicBezTo>
                    <a:pt x="61537" y="9509"/>
                    <a:pt x="60655" y="11229"/>
                    <a:pt x="58953" y="14400"/>
                  </a:cubicBezTo>
                  <a:cubicBezTo>
                    <a:pt x="40264" y="49347"/>
                    <a:pt x="27970" y="90554"/>
                    <a:pt x="6" y="135373"/>
                  </a:cubicBezTo>
                  <a:close/>
                </a:path>
              </a:pathLst>
            </a:custGeom>
            <a:solidFill>
              <a:srgbClr val="FFD2CC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C39D1FDA-9D97-CB03-94D8-34D759F2FF1B}"/>
                </a:ext>
              </a:extLst>
            </p:cNvPr>
            <p:cNvSpPr/>
            <p:nvPr/>
          </p:nvSpPr>
          <p:spPr>
            <a:xfrm>
              <a:off x="8828721" y="5830536"/>
              <a:ext cx="25357" cy="56780"/>
            </a:xfrm>
            <a:custGeom>
              <a:avLst/>
              <a:gdLst>
                <a:gd name="connsiteX0" fmla="*/ 0 w 25357"/>
                <a:gd name="connsiteY0" fmla="*/ 8818 h 56780"/>
                <a:gd name="connsiteX1" fmla="*/ 5910 w 25357"/>
                <a:gd name="connsiteY1" fmla="*/ 56781 h 56780"/>
                <a:gd name="connsiteX2" fmla="*/ 13639 w 25357"/>
                <a:gd name="connsiteY2" fmla="*/ 29109 h 56780"/>
                <a:gd name="connsiteX3" fmla="*/ 25358 w 25357"/>
                <a:gd name="connsiteY3" fmla="*/ 968 h 56780"/>
                <a:gd name="connsiteX4" fmla="*/ 23405 w 25357"/>
                <a:gd name="connsiteY4" fmla="*/ 225 h 56780"/>
                <a:gd name="connsiteX5" fmla="*/ 14242 w 25357"/>
                <a:gd name="connsiteY5" fmla="*/ 1526 h 56780"/>
                <a:gd name="connsiteX6" fmla="*/ 0 w 25357"/>
                <a:gd name="connsiteY6" fmla="*/ 8824 h 56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357" h="56780">
                  <a:moveTo>
                    <a:pt x="0" y="8818"/>
                  </a:moveTo>
                  <a:lnTo>
                    <a:pt x="5910" y="56781"/>
                  </a:lnTo>
                  <a:cubicBezTo>
                    <a:pt x="7724" y="49221"/>
                    <a:pt x="10737" y="36607"/>
                    <a:pt x="13639" y="29109"/>
                  </a:cubicBezTo>
                  <a:cubicBezTo>
                    <a:pt x="19861" y="12989"/>
                    <a:pt x="21463" y="21984"/>
                    <a:pt x="25358" y="968"/>
                  </a:cubicBezTo>
                  <a:cubicBezTo>
                    <a:pt x="24727" y="666"/>
                    <a:pt x="23639" y="-479"/>
                    <a:pt x="23405" y="225"/>
                  </a:cubicBezTo>
                  <a:lnTo>
                    <a:pt x="14242" y="1526"/>
                  </a:lnTo>
                  <a:cubicBezTo>
                    <a:pt x="10307" y="3123"/>
                    <a:pt x="4710" y="6903"/>
                    <a:pt x="0" y="8824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E8B4CB8-49BE-FF6D-338E-A0241A81478C}"/>
                </a:ext>
              </a:extLst>
            </p:cNvPr>
            <p:cNvSpPr/>
            <p:nvPr/>
          </p:nvSpPr>
          <p:spPr>
            <a:xfrm>
              <a:off x="7311037" y="3193921"/>
              <a:ext cx="36262" cy="38878"/>
            </a:xfrm>
            <a:custGeom>
              <a:avLst/>
              <a:gdLst>
                <a:gd name="connsiteX0" fmla="*/ 6 w 36262"/>
                <a:gd name="connsiteY0" fmla="*/ 38878 h 38878"/>
                <a:gd name="connsiteX1" fmla="*/ 36262 w 36262"/>
                <a:gd name="connsiteY1" fmla="*/ 36176 h 38878"/>
                <a:gd name="connsiteX2" fmla="*/ 19102 w 36262"/>
                <a:gd name="connsiteY2" fmla="*/ 23652 h 38878"/>
                <a:gd name="connsiteX3" fmla="*/ 20185 w 36262"/>
                <a:gd name="connsiteY3" fmla="*/ 0 h 38878"/>
                <a:gd name="connsiteX4" fmla="*/ 11753 w 36262"/>
                <a:gd name="connsiteY4" fmla="*/ 20184 h 38878"/>
                <a:gd name="connsiteX5" fmla="*/ 0 w 36262"/>
                <a:gd name="connsiteY5" fmla="*/ 38878 h 38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262" h="38878">
                  <a:moveTo>
                    <a:pt x="6" y="38878"/>
                  </a:moveTo>
                  <a:lnTo>
                    <a:pt x="36262" y="36176"/>
                  </a:lnTo>
                  <a:cubicBezTo>
                    <a:pt x="30107" y="30676"/>
                    <a:pt x="25620" y="28292"/>
                    <a:pt x="19102" y="23652"/>
                  </a:cubicBezTo>
                  <a:lnTo>
                    <a:pt x="20185" y="0"/>
                  </a:lnTo>
                  <a:cubicBezTo>
                    <a:pt x="10910" y="11385"/>
                    <a:pt x="16825" y="7951"/>
                    <a:pt x="11753" y="20184"/>
                  </a:cubicBezTo>
                  <a:cubicBezTo>
                    <a:pt x="8840" y="27203"/>
                    <a:pt x="3940" y="31497"/>
                    <a:pt x="0" y="38878"/>
                  </a:cubicBezTo>
                  <a:close/>
                </a:path>
              </a:pathLst>
            </a:custGeom>
            <a:solidFill>
              <a:srgbClr val="FEABA0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332DA031-778C-D470-854B-70004C10A97E}"/>
                </a:ext>
              </a:extLst>
            </p:cNvPr>
            <p:cNvSpPr/>
            <p:nvPr/>
          </p:nvSpPr>
          <p:spPr>
            <a:xfrm>
              <a:off x="7629937" y="5917966"/>
              <a:ext cx="17238" cy="19397"/>
            </a:xfrm>
            <a:custGeom>
              <a:avLst/>
              <a:gdLst>
                <a:gd name="connsiteX0" fmla="*/ 0 w 17238"/>
                <a:gd name="connsiteY0" fmla="*/ 7012 h 19397"/>
                <a:gd name="connsiteX1" fmla="*/ 4325 w 17238"/>
                <a:gd name="connsiteY1" fmla="*/ 16554 h 19397"/>
                <a:gd name="connsiteX2" fmla="*/ 15486 w 17238"/>
                <a:gd name="connsiteY2" fmla="*/ 14600 h 19397"/>
                <a:gd name="connsiteX3" fmla="*/ 17238 w 17238"/>
                <a:gd name="connsiteY3" fmla="*/ 4968 h 19397"/>
                <a:gd name="connsiteX4" fmla="*/ 0 w 17238"/>
                <a:gd name="connsiteY4" fmla="*/ 7012 h 1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38" h="19397">
                  <a:moveTo>
                    <a:pt x="0" y="7012"/>
                  </a:moveTo>
                  <a:cubicBezTo>
                    <a:pt x="714" y="10775"/>
                    <a:pt x="-179" y="14449"/>
                    <a:pt x="4325" y="16554"/>
                  </a:cubicBezTo>
                  <a:cubicBezTo>
                    <a:pt x="19872" y="23813"/>
                    <a:pt x="14872" y="14924"/>
                    <a:pt x="15486" y="14600"/>
                  </a:cubicBezTo>
                  <a:lnTo>
                    <a:pt x="17238" y="4968"/>
                  </a:lnTo>
                  <a:cubicBezTo>
                    <a:pt x="16775" y="4784"/>
                    <a:pt x="10123" y="-7360"/>
                    <a:pt x="0" y="7012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E090DDB7-993B-ADD0-F5B2-D314D7157B7C}"/>
                </a:ext>
              </a:extLst>
            </p:cNvPr>
            <p:cNvSpPr/>
            <p:nvPr/>
          </p:nvSpPr>
          <p:spPr>
            <a:xfrm>
              <a:off x="7570619" y="5700497"/>
              <a:ext cx="17706" cy="18537"/>
            </a:xfrm>
            <a:custGeom>
              <a:avLst/>
              <a:gdLst>
                <a:gd name="connsiteX0" fmla="*/ 2603 w 17706"/>
                <a:gd name="connsiteY0" fmla="*/ 17147 h 18537"/>
                <a:gd name="connsiteX1" fmla="*/ 14461 w 17706"/>
                <a:gd name="connsiteY1" fmla="*/ 18537 h 18537"/>
                <a:gd name="connsiteX2" fmla="*/ 6135 w 17706"/>
                <a:gd name="connsiteY2" fmla="*/ 0 h 18537"/>
                <a:gd name="connsiteX3" fmla="*/ 2603 w 17706"/>
                <a:gd name="connsiteY3" fmla="*/ 17147 h 18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" h="18537">
                  <a:moveTo>
                    <a:pt x="2603" y="17147"/>
                  </a:moveTo>
                  <a:lnTo>
                    <a:pt x="14461" y="18537"/>
                  </a:lnTo>
                  <a:cubicBezTo>
                    <a:pt x="19445" y="4166"/>
                    <a:pt x="20098" y="4266"/>
                    <a:pt x="6135" y="0"/>
                  </a:cubicBezTo>
                  <a:cubicBezTo>
                    <a:pt x="-980" y="7532"/>
                    <a:pt x="-1555" y="257"/>
                    <a:pt x="2603" y="17147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55" name="图形 891">
            <a:extLst>
              <a:ext uri="{FF2B5EF4-FFF2-40B4-BE49-F238E27FC236}">
                <a16:creationId xmlns:a16="http://schemas.microsoft.com/office/drawing/2014/main" id="{17DF77E2-63D2-E8E8-3B8C-D0407F15190D}"/>
              </a:ext>
            </a:extLst>
          </p:cNvPr>
          <p:cNvGrpSpPr/>
          <p:nvPr/>
        </p:nvGrpSpPr>
        <p:grpSpPr>
          <a:xfrm>
            <a:off x="811998" y="4534736"/>
            <a:ext cx="1013288" cy="1121279"/>
            <a:chOff x="6424283" y="-560638"/>
            <a:chExt cx="1013288" cy="1121279"/>
          </a:xfrm>
        </p:grpSpPr>
        <p:grpSp>
          <p:nvGrpSpPr>
            <p:cNvPr id="956" name="图形 891">
              <a:extLst>
                <a:ext uri="{FF2B5EF4-FFF2-40B4-BE49-F238E27FC236}">
                  <a16:creationId xmlns:a16="http://schemas.microsoft.com/office/drawing/2014/main" id="{58FE030A-17A0-EF3B-A580-2749E10BDABF}"/>
                </a:ext>
              </a:extLst>
            </p:cNvPr>
            <p:cNvGrpSpPr/>
            <p:nvPr/>
          </p:nvGrpSpPr>
          <p:grpSpPr>
            <a:xfrm>
              <a:off x="6424283" y="-536746"/>
              <a:ext cx="1013288" cy="1097387"/>
              <a:chOff x="6424283" y="-536746"/>
              <a:chExt cx="1013288" cy="1097387"/>
            </a:xfrm>
            <a:solidFill>
              <a:srgbClr val="291910"/>
            </a:solidFill>
          </p:grpSpPr>
          <p:sp>
            <p:nvSpPr>
              <p:cNvPr id="957" name="任意多边形: 形状 956">
                <a:extLst>
                  <a:ext uri="{FF2B5EF4-FFF2-40B4-BE49-F238E27FC236}">
                    <a16:creationId xmlns:a16="http://schemas.microsoft.com/office/drawing/2014/main" id="{9DB4626E-404D-C53F-7E41-3872C493E68D}"/>
                  </a:ext>
                </a:extLst>
              </p:cNvPr>
              <p:cNvSpPr/>
              <p:nvPr/>
            </p:nvSpPr>
            <p:spPr>
              <a:xfrm>
                <a:off x="6424283" y="413411"/>
                <a:ext cx="1013288" cy="147229"/>
              </a:xfrm>
              <a:custGeom>
                <a:avLst/>
                <a:gdLst>
                  <a:gd name="connsiteX0" fmla="*/ 0 w 1013288"/>
                  <a:gd name="connsiteY0" fmla="*/ 0 h 147229"/>
                  <a:gd name="connsiteX1" fmla="*/ 359273 w 1013288"/>
                  <a:gd name="connsiteY1" fmla="*/ 147199 h 147229"/>
                  <a:gd name="connsiteX2" fmla="*/ 962444 w 1013288"/>
                  <a:gd name="connsiteY2" fmla="*/ 131579 h 147229"/>
                  <a:gd name="connsiteX3" fmla="*/ 1013288 w 1013288"/>
                  <a:gd name="connsiteY3" fmla="*/ 45301 h 147229"/>
                  <a:gd name="connsiteX4" fmla="*/ 0 w 1013288"/>
                  <a:gd name="connsiteY4" fmla="*/ 0 h 147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3288" h="147229">
                    <a:moveTo>
                      <a:pt x="0" y="0"/>
                    </a:moveTo>
                    <a:cubicBezTo>
                      <a:pt x="0" y="0"/>
                      <a:pt x="24012" y="149657"/>
                      <a:pt x="359273" y="147199"/>
                    </a:cubicBezTo>
                    <a:cubicBezTo>
                      <a:pt x="694506" y="144742"/>
                      <a:pt x="962444" y="131579"/>
                      <a:pt x="962444" y="131579"/>
                    </a:cubicBezTo>
                    <a:lnTo>
                      <a:pt x="1013288" y="4530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191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8" name="任意多边形: 形状 957">
                <a:extLst>
                  <a:ext uri="{FF2B5EF4-FFF2-40B4-BE49-F238E27FC236}">
                    <a16:creationId xmlns:a16="http://schemas.microsoft.com/office/drawing/2014/main" id="{831DA70E-232A-D394-0B04-8E221386ED57}"/>
                  </a:ext>
                </a:extLst>
              </p:cNvPr>
              <p:cNvSpPr/>
              <p:nvPr/>
            </p:nvSpPr>
            <p:spPr>
              <a:xfrm rot="175401">
                <a:off x="6827425" y="-536809"/>
                <a:ext cx="22602" cy="983162"/>
              </a:xfrm>
              <a:custGeom>
                <a:avLst/>
                <a:gdLst>
                  <a:gd name="connsiteX0" fmla="*/ 0 w 22602"/>
                  <a:gd name="connsiteY0" fmla="*/ 0 h 983162"/>
                  <a:gd name="connsiteX1" fmla="*/ 22603 w 22602"/>
                  <a:gd name="connsiteY1" fmla="*/ 0 h 983162"/>
                  <a:gd name="connsiteX2" fmla="*/ 22603 w 22602"/>
                  <a:gd name="connsiteY2" fmla="*/ 983162 h 983162"/>
                  <a:gd name="connsiteX3" fmla="*/ 0 w 22602"/>
                  <a:gd name="connsiteY3" fmla="*/ 983162 h 983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602" h="983162">
                    <a:moveTo>
                      <a:pt x="0" y="0"/>
                    </a:moveTo>
                    <a:lnTo>
                      <a:pt x="22603" y="0"/>
                    </a:lnTo>
                    <a:lnTo>
                      <a:pt x="22603" y="983162"/>
                    </a:lnTo>
                    <a:lnTo>
                      <a:pt x="0" y="983162"/>
                    </a:lnTo>
                    <a:close/>
                  </a:path>
                </a:pathLst>
              </a:custGeom>
              <a:solidFill>
                <a:srgbClr val="29191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59" name="任意多边形: 形状 958">
              <a:extLst>
                <a:ext uri="{FF2B5EF4-FFF2-40B4-BE49-F238E27FC236}">
                  <a16:creationId xmlns:a16="http://schemas.microsoft.com/office/drawing/2014/main" id="{DCC9BE4E-463D-8EB0-AB3F-E915496FE4D1}"/>
                </a:ext>
              </a:extLst>
            </p:cNvPr>
            <p:cNvSpPr/>
            <p:nvPr/>
          </p:nvSpPr>
          <p:spPr>
            <a:xfrm>
              <a:off x="6865005" y="-407919"/>
              <a:ext cx="550992" cy="840581"/>
            </a:xfrm>
            <a:custGeom>
              <a:avLst/>
              <a:gdLst>
                <a:gd name="connsiteX0" fmla="*/ 20136 w 550992"/>
                <a:gd name="connsiteY0" fmla="*/ 0 h 840581"/>
                <a:gd name="connsiteX1" fmla="*/ 54178 w 550992"/>
                <a:gd name="connsiteY1" fmla="*/ 456733 h 840581"/>
                <a:gd name="connsiteX2" fmla="*/ 0 w 550992"/>
                <a:gd name="connsiteY2" fmla="*/ 821331 h 840581"/>
                <a:gd name="connsiteX3" fmla="*/ 259099 w 550992"/>
                <a:gd name="connsiteY3" fmla="*/ 759581 h 840581"/>
                <a:gd name="connsiteX4" fmla="*/ 550993 w 550992"/>
                <a:gd name="connsiteY4" fmla="*/ 840581 h 840581"/>
                <a:gd name="connsiteX5" fmla="*/ 216637 w 550992"/>
                <a:gd name="connsiteY5" fmla="*/ 259480 h 840581"/>
                <a:gd name="connsiteX6" fmla="*/ 20136 w 550992"/>
                <a:gd name="connsiteY6" fmla="*/ 0 h 840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0992" h="840581">
                  <a:moveTo>
                    <a:pt x="20136" y="0"/>
                  </a:moveTo>
                  <a:cubicBezTo>
                    <a:pt x="20136" y="0"/>
                    <a:pt x="57036" y="204806"/>
                    <a:pt x="54178" y="456733"/>
                  </a:cubicBezTo>
                  <a:cubicBezTo>
                    <a:pt x="52569" y="667845"/>
                    <a:pt x="0" y="821331"/>
                    <a:pt x="0" y="821331"/>
                  </a:cubicBezTo>
                  <a:cubicBezTo>
                    <a:pt x="0" y="821331"/>
                    <a:pt x="137674" y="759581"/>
                    <a:pt x="259099" y="759581"/>
                  </a:cubicBezTo>
                  <a:cubicBezTo>
                    <a:pt x="410756" y="759581"/>
                    <a:pt x="550993" y="840581"/>
                    <a:pt x="550993" y="840581"/>
                  </a:cubicBezTo>
                  <a:cubicBezTo>
                    <a:pt x="550993" y="840581"/>
                    <a:pt x="342852" y="438760"/>
                    <a:pt x="216637" y="259480"/>
                  </a:cubicBezTo>
                  <a:cubicBezTo>
                    <a:pt x="90411" y="80220"/>
                    <a:pt x="20136" y="0"/>
                    <a:pt x="20136" y="0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0" name="任意多边形: 形状 959">
              <a:extLst>
                <a:ext uri="{FF2B5EF4-FFF2-40B4-BE49-F238E27FC236}">
                  <a16:creationId xmlns:a16="http://schemas.microsoft.com/office/drawing/2014/main" id="{0EC5608A-B8B0-CB3F-CDE5-4D3D5C23E3F3}"/>
                </a:ext>
              </a:extLst>
            </p:cNvPr>
            <p:cNvSpPr/>
            <p:nvPr/>
          </p:nvSpPr>
          <p:spPr>
            <a:xfrm>
              <a:off x="6449020" y="-439961"/>
              <a:ext cx="364912" cy="856116"/>
            </a:xfrm>
            <a:custGeom>
              <a:avLst/>
              <a:gdLst>
                <a:gd name="connsiteX0" fmla="*/ 364912 w 364912"/>
                <a:gd name="connsiteY0" fmla="*/ 0 h 856116"/>
                <a:gd name="connsiteX1" fmla="*/ 161477 w 364912"/>
                <a:gd name="connsiteY1" fmla="*/ 542287 h 856116"/>
                <a:gd name="connsiteX2" fmla="*/ 0 w 364912"/>
                <a:gd name="connsiteY2" fmla="*/ 822227 h 856116"/>
                <a:gd name="connsiteX3" fmla="*/ 239077 w 364912"/>
                <a:gd name="connsiteY3" fmla="*/ 801843 h 856116"/>
                <a:gd name="connsiteX4" fmla="*/ 364903 w 364912"/>
                <a:gd name="connsiteY4" fmla="*/ 856117 h 856116"/>
                <a:gd name="connsiteX5" fmla="*/ 345700 w 364912"/>
                <a:gd name="connsiteY5" fmla="*/ 428054 h 856116"/>
                <a:gd name="connsiteX6" fmla="*/ 364912 w 364912"/>
                <a:gd name="connsiteY6" fmla="*/ 0 h 85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4912" h="856116">
                  <a:moveTo>
                    <a:pt x="364912" y="0"/>
                  </a:moveTo>
                  <a:cubicBezTo>
                    <a:pt x="364912" y="0"/>
                    <a:pt x="237687" y="352397"/>
                    <a:pt x="161477" y="542287"/>
                  </a:cubicBezTo>
                  <a:cubicBezTo>
                    <a:pt x="101270" y="681923"/>
                    <a:pt x="0" y="822227"/>
                    <a:pt x="0" y="822227"/>
                  </a:cubicBezTo>
                  <a:cubicBezTo>
                    <a:pt x="0" y="822227"/>
                    <a:pt x="166059" y="768753"/>
                    <a:pt x="239077" y="801843"/>
                  </a:cubicBezTo>
                  <a:cubicBezTo>
                    <a:pt x="312096" y="834942"/>
                    <a:pt x="364903" y="856117"/>
                    <a:pt x="364903" y="856117"/>
                  </a:cubicBezTo>
                  <a:cubicBezTo>
                    <a:pt x="364903" y="856117"/>
                    <a:pt x="336252" y="576272"/>
                    <a:pt x="345700" y="428054"/>
                  </a:cubicBezTo>
                  <a:cubicBezTo>
                    <a:pt x="355168" y="279835"/>
                    <a:pt x="364912" y="0"/>
                    <a:pt x="364912" y="0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1" name="任意多边形: 形状 960">
              <a:extLst>
                <a:ext uri="{FF2B5EF4-FFF2-40B4-BE49-F238E27FC236}">
                  <a16:creationId xmlns:a16="http://schemas.microsoft.com/office/drawing/2014/main" id="{A36FC8B4-0107-8ABC-1677-D41E248BF1A7}"/>
                </a:ext>
              </a:extLst>
            </p:cNvPr>
            <p:cNvSpPr/>
            <p:nvPr/>
          </p:nvSpPr>
          <p:spPr>
            <a:xfrm>
              <a:off x="6492844" y="-242298"/>
              <a:ext cx="279587" cy="592483"/>
            </a:xfrm>
            <a:custGeom>
              <a:avLst/>
              <a:gdLst>
                <a:gd name="connsiteX0" fmla="*/ 207140 w 279587"/>
                <a:gd name="connsiteY0" fmla="*/ 262804 h 592483"/>
                <a:gd name="connsiteX1" fmla="*/ 279587 w 279587"/>
                <a:gd name="connsiteY1" fmla="*/ 19698 h 592483"/>
                <a:gd name="connsiteX2" fmla="*/ 279587 w 279587"/>
                <a:gd name="connsiteY2" fmla="*/ 0 h 592483"/>
                <a:gd name="connsiteX3" fmla="*/ 146094 w 279587"/>
                <a:gd name="connsiteY3" fmla="*/ 342357 h 592483"/>
                <a:gd name="connsiteX4" fmla="*/ 0 w 279587"/>
                <a:gd name="connsiteY4" fmla="*/ 592483 h 592483"/>
                <a:gd name="connsiteX5" fmla="*/ 134274 w 279587"/>
                <a:gd name="connsiteY5" fmla="*/ 565547 h 592483"/>
                <a:gd name="connsiteX6" fmla="*/ 207140 w 279587"/>
                <a:gd name="connsiteY6" fmla="*/ 262804 h 592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9587" h="592483">
                  <a:moveTo>
                    <a:pt x="207140" y="262804"/>
                  </a:moveTo>
                  <a:cubicBezTo>
                    <a:pt x="222342" y="183651"/>
                    <a:pt x="251012" y="95650"/>
                    <a:pt x="279587" y="19698"/>
                  </a:cubicBezTo>
                  <a:lnTo>
                    <a:pt x="279587" y="0"/>
                  </a:lnTo>
                  <a:cubicBezTo>
                    <a:pt x="241487" y="105451"/>
                    <a:pt x="184413" y="246859"/>
                    <a:pt x="146094" y="342357"/>
                  </a:cubicBezTo>
                  <a:cubicBezTo>
                    <a:pt x="92307" y="467125"/>
                    <a:pt x="0" y="592483"/>
                    <a:pt x="0" y="592483"/>
                  </a:cubicBezTo>
                  <a:cubicBezTo>
                    <a:pt x="0" y="592483"/>
                    <a:pt x="69752" y="570338"/>
                    <a:pt x="134274" y="565547"/>
                  </a:cubicBezTo>
                  <a:cubicBezTo>
                    <a:pt x="145570" y="492557"/>
                    <a:pt x="176917" y="372904"/>
                    <a:pt x="207140" y="262804"/>
                  </a:cubicBezTo>
                  <a:close/>
                </a:path>
              </a:pathLst>
            </a:custGeom>
            <a:solidFill>
              <a:srgbClr val="D9D9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2" name="任意多边形: 形状 961">
              <a:extLst>
                <a:ext uri="{FF2B5EF4-FFF2-40B4-BE49-F238E27FC236}">
                  <a16:creationId xmlns:a16="http://schemas.microsoft.com/office/drawing/2014/main" id="{2A6C6640-EA1D-9F8B-18B7-2E6F42FBEC3B}"/>
                </a:ext>
              </a:extLst>
            </p:cNvPr>
            <p:cNvSpPr/>
            <p:nvPr/>
          </p:nvSpPr>
          <p:spPr>
            <a:xfrm>
              <a:off x="6865015" y="-400071"/>
              <a:ext cx="220980" cy="813482"/>
            </a:xfrm>
            <a:custGeom>
              <a:avLst/>
              <a:gdLst>
                <a:gd name="connsiteX0" fmla="*/ 0 w 220980"/>
                <a:gd name="connsiteY0" fmla="*/ 813483 h 813482"/>
                <a:gd name="connsiteX1" fmla="*/ 220980 w 220980"/>
                <a:gd name="connsiteY1" fmla="*/ 753618 h 813482"/>
                <a:gd name="connsiteX2" fmla="*/ 158477 w 220980"/>
                <a:gd name="connsiteY2" fmla="*/ 330727 h 813482"/>
                <a:gd name="connsiteX3" fmla="*/ 74190 w 220980"/>
                <a:gd name="connsiteY3" fmla="*/ 58693 h 813482"/>
                <a:gd name="connsiteX4" fmla="*/ 26832 w 220980"/>
                <a:gd name="connsiteY4" fmla="*/ 0 h 813482"/>
                <a:gd name="connsiteX5" fmla="*/ 24270 w 220980"/>
                <a:gd name="connsiteY5" fmla="*/ 17631 h 813482"/>
                <a:gd name="connsiteX6" fmla="*/ 54169 w 220980"/>
                <a:gd name="connsiteY6" fmla="*/ 448885 h 813482"/>
                <a:gd name="connsiteX7" fmla="*/ 0 w 220980"/>
                <a:gd name="connsiteY7" fmla="*/ 813483 h 813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0980" h="813482">
                  <a:moveTo>
                    <a:pt x="0" y="813483"/>
                  </a:moveTo>
                  <a:cubicBezTo>
                    <a:pt x="0" y="813483"/>
                    <a:pt x="110604" y="763905"/>
                    <a:pt x="220980" y="753618"/>
                  </a:cubicBezTo>
                  <a:cubicBezTo>
                    <a:pt x="219951" y="709222"/>
                    <a:pt x="212503" y="542439"/>
                    <a:pt x="158477" y="330727"/>
                  </a:cubicBezTo>
                  <a:cubicBezTo>
                    <a:pt x="127873" y="210769"/>
                    <a:pt x="97469" y="120272"/>
                    <a:pt x="74190" y="58693"/>
                  </a:cubicBezTo>
                  <a:cubicBezTo>
                    <a:pt x="51111" y="29185"/>
                    <a:pt x="35138" y="9858"/>
                    <a:pt x="26832" y="0"/>
                  </a:cubicBezTo>
                  <a:lnTo>
                    <a:pt x="24270" y="17631"/>
                  </a:lnTo>
                  <a:cubicBezTo>
                    <a:pt x="33823" y="79886"/>
                    <a:pt x="56426" y="249584"/>
                    <a:pt x="54169" y="448885"/>
                  </a:cubicBezTo>
                  <a:cubicBezTo>
                    <a:pt x="52559" y="659997"/>
                    <a:pt x="0" y="813483"/>
                    <a:pt x="0" y="813483"/>
                  </a:cubicBezTo>
                  <a:close/>
                </a:path>
              </a:pathLst>
            </a:custGeom>
            <a:solidFill>
              <a:srgbClr val="D9D9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3" name="任意多边形: 形状 962">
              <a:extLst>
                <a:ext uri="{FF2B5EF4-FFF2-40B4-BE49-F238E27FC236}">
                  <a16:creationId xmlns:a16="http://schemas.microsoft.com/office/drawing/2014/main" id="{37A1EEA6-FFDD-6416-131D-DAFF251733D7}"/>
                </a:ext>
              </a:extLst>
            </p:cNvPr>
            <p:cNvSpPr/>
            <p:nvPr/>
          </p:nvSpPr>
          <p:spPr>
            <a:xfrm>
              <a:off x="6857433" y="-560638"/>
              <a:ext cx="251786" cy="102398"/>
            </a:xfrm>
            <a:custGeom>
              <a:avLst/>
              <a:gdLst>
                <a:gd name="connsiteX0" fmla="*/ 7582 w 251786"/>
                <a:gd name="connsiteY0" fmla="*/ 35847 h 102398"/>
                <a:gd name="connsiteX1" fmla="*/ 152209 w 251786"/>
                <a:gd name="connsiteY1" fmla="*/ 5815 h 102398"/>
                <a:gd name="connsiteX2" fmla="*/ 250879 w 251786"/>
                <a:gd name="connsiteY2" fmla="*/ 35847 h 102398"/>
                <a:gd name="connsiteX3" fmla="*/ 206578 w 251786"/>
                <a:gd name="connsiteY3" fmla="*/ 65642 h 102398"/>
                <a:gd name="connsiteX4" fmla="*/ 244592 w 251786"/>
                <a:gd name="connsiteY4" fmla="*/ 91902 h 102398"/>
                <a:gd name="connsiteX5" fmla="*/ 73485 w 251786"/>
                <a:gd name="connsiteY5" fmla="*/ 77205 h 102398"/>
                <a:gd name="connsiteX6" fmla="*/ 0 w 251786"/>
                <a:gd name="connsiteY6" fmla="*/ 102398 h 102398"/>
                <a:gd name="connsiteX7" fmla="*/ 7582 w 251786"/>
                <a:gd name="connsiteY7" fmla="*/ 35847 h 102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786" h="102398">
                  <a:moveTo>
                    <a:pt x="7582" y="35847"/>
                  </a:moveTo>
                  <a:cubicBezTo>
                    <a:pt x="7582" y="35847"/>
                    <a:pt x="94478" y="-17274"/>
                    <a:pt x="152209" y="5815"/>
                  </a:cubicBezTo>
                  <a:cubicBezTo>
                    <a:pt x="209950" y="28913"/>
                    <a:pt x="242487" y="34380"/>
                    <a:pt x="250879" y="35847"/>
                  </a:cubicBezTo>
                  <a:cubicBezTo>
                    <a:pt x="259280" y="37305"/>
                    <a:pt x="206578" y="65642"/>
                    <a:pt x="206578" y="65642"/>
                  </a:cubicBezTo>
                  <a:lnTo>
                    <a:pt x="244592" y="91902"/>
                  </a:lnTo>
                  <a:cubicBezTo>
                    <a:pt x="244592" y="91902"/>
                    <a:pt x="124920" y="54107"/>
                    <a:pt x="73485" y="77205"/>
                  </a:cubicBezTo>
                  <a:cubicBezTo>
                    <a:pt x="22041" y="100293"/>
                    <a:pt x="0" y="102398"/>
                    <a:pt x="0" y="102398"/>
                  </a:cubicBezTo>
                  <a:lnTo>
                    <a:pt x="7582" y="35847"/>
                  </a:lnTo>
                  <a:close/>
                </a:path>
              </a:pathLst>
            </a:custGeom>
            <a:solidFill>
              <a:srgbClr val="F945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25" name="图形 891">
            <a:extLst>
              <a:ext uri="{FF2B5EF4-FFF2-40B4-BE49-F238E27FC236}">
                <a16:creationId xmlns:a16="http://schemas.microsoft.com/office/drawing/2014/main" id="{5827A8A1-EF04-4990-3E2C-21471E413629}"/>
              </a:ext>
            </a:extLst>
          </p:cNvPr>
          <p:cNvGrpSpPr/>
          <p:nvPr/>
        </p:nvGrpSpPr>
        <p:grpSpPr>
          <a:xfrm>
            <a:off x="8513641" y="5739385"/>
            <a:ext cx="774896" cy="697944"/>
            <a:chOff x="6423340" y="1656728"/>
            <a:chExt cx="774896" cy="697944"/>
          </a:xfrm>
        </p:grpSpPr>
        <p:sp>
          <p:nvSpPr>
            <p:cNvPr id="1026" name="任意多边形: 形状 1025">
              <a:extLst>
                <a:ext uri="{FF2B5EF4-FFF2-40B4-BE49-F238E27FC236}">
                  <a16:creationId xmlns:a16="http://schemas.microsoft.com/office/drawing/2014/main" id="{DE43B506-1B79-A79D-1CA1-496E508C1D79}"/>
                </a:ext>
              </a:extLst>
            </p:cNvPr>
            <p:cNvSpPr/>
            <p:nvPr/>
          </p:nvSpPr>
          <p:spPr>
            <a:xfrm>
              <a:off x="6423340" y="2199663"/>
              <a:ext cx="745559" cy="155009"/>
            </a:xfrm>
            <a:custGeom>
              <a:avLst/>
              <a:gdLst>
                <a:gd name="connsiteX0" fmla="*/ 745560 w 745559"/>
                <a:gd name="connsiteY0" fmla="*/ 77505 h 155009"/>
                <a:gd name="connsiteX1" fmla="*/ 372780 w 745559"/>
                <a:gd name="connsiteY1" fmla="*/ 155010 h 155009"/>
                <a:gd name="connsiteX2" fmla="*/ 0 w 745559"/>
                <a:gd name="connsiteY2" fmla="*/ 77505 h 155009"/>
                <a:gd name="connsiteX3" fmla="*/ 372780 w 745559"/>
                <a:gd name="connsiteY3" fmla="*/ 0 h 155009"/>
                <a:gd name="connsiteX4" fmla="*/ 745560 w 745559"/>
                <a:gd name="connsiteY4" fmla="*/ 77505 h 155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559" h="155009">
                  <a:moveTo>
                    <a:pt x="745560" y="77505"/>
                  </a:moveTo>
                  <a:cubicBezTo>
                    <a:pt x="745560" y="120310"/>
                    <a:pt x="578661" y="155010"/>
                    <a:pt x="372780" y="155010"/>
                  </a:cubicBezTo>
                  <a:cubicBezTo>
                    <a:pt x="166899" y="155010"/>
                    <a:pt x="0" y="120310"/>
                    <a:pt x="0" y="77505"/>
                  </a:cubicBezTo>
                  <a:cubicBezTo>
                    <a:pt x="0" y="34700"/>
                    <a:pt x="166899" y="0"/>
                    <a:pt x="372780" y="0"/>
                  </a:cubicBezTo>
                  <a:cubicBezTo>
                    <a:pt x="578661" y="0"/>
                    <a:pt x="745560" y="34700"/>
                    <a:pt x="745560" y="77505"/>
                  </a:cubicBezTo>
                  <a:close/>
                </a:path>
              </a:pathLst>
            </a:custGeom>
            <a:solidFill>
              <a:srgbClr val="A59953">
                <a:alpha val="6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7" name="任意多边形: 形状 1026">
              <a:extLst>
                <a:ext uri="{FF2B5EF4-FFF2-40B4-BE49-F238E27FC236}">
                  <a16:creationId xmlns:a16="http://schemas.microsoft.com/office/drawing/2014/main" id="{2F5EE940-9A39-FDE6-5C8E-96920CAD21A4}"/>
                </a:ext>
              </a:extLst>
            </p:cNvPr>
            <p:cNvSpPr/>
            <p:nvPr/>
          </p:nvSpPr>
          <p:spPr>
            <a:xfrm>
              <a:off x="6555700" y="1656757"/>
              <a:ext cx="642537" cy="642537"/>
            </a:xfrm>
            <a:custGeom>
              <a:avLst/>
              <a:gdLst>
                <a:gd name="connsiteX0" fmla="*/ 642538 w 642537"/>
                <a:gd name="connsiteY0" fmla="*/ 321269 h 642537"/>
                <a:gd name="connsiteX1" fmla="*/ 321269 w 642537"/>
                <a:gd name="connsiteY1" fmla="*/ 642538 h 642537"/>
                <a:gd name="connsiteX2" fmla="*/ 0 w 642537"/>
                <a:gd name="connsiteY2" fmla="*/ 321269 h 642537"/>
                <a:gd name="connsiteX3" fmla="*/ 321269 w 642537"/>
                <a:gd name="connsiteY3" fmla="*/ 0 h 642537"/>
                <a:gd name="connsiteX4" fmla="*/ 642538 w 642537"/>
                <a:gd name="connsiteY4" fmla="*/ 321269 h 642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537" h="642537">
                  <a:moveTo>
                    <a:pt x="642538" y="321269"/>
                  </a:moveTo>
                  <a:cubicBezTo>
                    <a:pt x="642538" y="498701"/>
                    <a:pt x="498701" y="642538"/>
                    <a:pt x="321269" y="642538"/>
                  </a:cubicBezTo>
                  <a:cubicBezTo>
                    <a:pt x="143837" y="642538"/>
                    <a:pt x="0" y="498701"/>
                    <a:pt x="0" y="321269"/>
                  </a:cubicBezTo>
                  <a:cubicBezTo>
                    <a:pt x="0" y="143837"/>
                    <a:pt x="143837" y="0"/>
                    <a:pt x="321269" y="0"/>
                  </a:cubicBezTo>
                  <a:cubicBezTo>
                    <a:pt x="498701" y="0"/>
                    <a:pt x="642538" y="143837"/>
                    <a:pt x="642538" y="32126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028" name="图形 891">
              <a:extLst>
                <a:ext uri="{FF2B5EF4-FFF2-40B4-BE49-F238E27FC236}">
                  <a16:creationId xmlns:a16="http://schemas.microsoft.com/office/drawing/2014/main" id="{32B8380F-2369-05B0-2FE1-ED07E16886C6}"/>
                </a:ext>
              </a:extLst>
            </p:cNvPr>
            <p:cNvGrpSpPr/>
            <p:nvPr/>
          </p:nvGrpSpPr>
          <p:grpSpPr>
            <a:xfrm>
              <a:off x="6565977" y="1656728"/>
              <a:ext cx="626164" cy="625697"/>
              <a:chOff x="6565977" y="1656728"/>
              <a:chExt cx="626164" cy="625697"/>
            </a:xfrm>
            <a:solidFill>
              <a:srgbClr val="16A7CA"/>
            </a:solidFill>
          </p:grpSpPr>
          <p:sp>
            <p:nvSpPr>
              <p:cNvPr id="1029" name="任意多边形: 形状 1028">
                <a:extLst>
                  <a:ext uri="{FF2B5EF4-FFF2-40B4-BE49-F238E27FC236}">
                    <a16:creationId xmlns:a16="http://schemas.microsoft.com/office/drawing/2014/main" id="{383E98FF-D0A6-7C98-C455-90694095537E}"/>
                  </a:ext>
                </a:extLst>
              </p:cNvPr>
              <p:cNvSpPr/>
              <p:nvPr/>
            </p:nvSpPr>
            <p:spPr>
              <a:xfrm>
                <a:off x="6945558" y="1774250"/>
                <a:ext cx="246583" cy="303788"/>
              </a:xfrm>
              <a:custGeom>
                <a:avLst/>
                <a:gdLst>
                  <a:gd name="connsiteX0" fmla="*/ 15697 w 246583"/>
                  <a:gd name="connsiteY0" fmla="*/ 19867 h 303788"/>
                  <a:gd name="connsiteX1" fmla="*/ 0 w 246583"/>
                  <a:gd name="connsiteY1" fmla="*/ 44070 h 303788"/>
                  <a:gd name="connsiteX2" fmla="*/ 171022 w 246583"/>
                  <a:gd name="connsiteY2" fmla="*/ 162733 h 303788"/>
                  <a:gd name="connsiteX3" fmla="*/ 230515 w 246583"/>
                  <a:gd name="connsiteY3" fmla="*/ 303789 h 303788"/>
                  <a:gd name="connsiteX4" fmla="*/ 235820 w 246583"/>
                  <a:gd name="connsiteY4" fmla="*/ 121470 h 303788"/>
                  <a:gd name="connsiteX5" fmla="*/ 222057 w 246583"/>
                  <a:gd name="connsiteY5" fmla="*/ 80913 h 303788"/>
                  <a:gd name="connsiteX6" fmla="*/ 15697 w 246583"/>
                  <a:gd name="connsiteY6" fmla="*/ 19867 h 303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6583" h="303788">
                    <a:moveTo>
                      <a:pt x="15697" y="19867"/>
                    </a:moveTo>
                    <a:lnTo>
                      <a:pt x="0" y="44070"/>
                    </a:lnTo>
                    <a:cubicBezTo>
                      <a:pt x="0" y="44070"/>
                      <a:pt x="63932" y="28087"/>
                      <a:pt x="171022" y="162733"/>
                    </a:cubicBezTo>
                    <a:cubicBezTo>
                      <a:pt x="209064" y="209700"/>
                      <a:pt x="225447" y="259021"/>
                      <a:pt x="230515" y="303789"/>
                    </a:cubicBezTo>
                    <a:cubicBezTo>
                      <a:pt x="249269" y="246753"/>
                      <a:pt x="252346" y="183831"/>
                      <a:pt x="235820" y="121470"/>
                    </a:cubicBezTo>
                    <a:cubicBezTo>
                      <a:pt x="232105" y="107449"/>
                      <a:pt x="227438" y="93953"/>
                      <a:pt x="222057" y="80913"/>
                    </a:cubicBezTo>
                    <a:cubicBezTo>
                      <a:pt x="110347" y="-53199"/>
                      <a:pt x="15697" y="19867"/>
                      <a:pt x="15697" y="19867"/>
                    </a:cubicBezTo>
                    <a:close/>
                  </a:path>
                </a:pathLst>
              </a:custGeom>
              <a:solidFill>
                <a:srgbClr val="16A7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0" name="任意多边形: 形状 1029">
                <a:extLst>
                  <a:ext uri="{FF2B5EF4-FFF2-40B4-BE49-F238E27FC236}">
                    <a16:creationId xmlns:a16="http://schemas.microsoft.com/office/drawing/2014/main" id="{0CE50BEB-D31F-122E-D436-5EB915D32D0E}"/>
                  </a:ext>
                </a:extLst>
              </p:cNvPr>
              <p:cNvSpPr/>
              <p:nvPr/>
            </p:nvSpPr>
            <p:spPr>
              <a:xfrm>
                <a:off x="6870977" y="1656728"/>
                <a:ext cx="92144" cy="130568"/>
              </a:xfrm>
              <a:custGeom>
                <a:avLst/>
                <a:gdLst>
                  <a:gd name="connsiteX0" fmla="*/ 52388 w 92144"/>
                  <a:gd name="connsiteY0" fmla="*/ 130569 h 130568"/>
                  <a:gd name="connsiteX1" fmla="*/ 76743 w 92144"/>
                  <a:gd name="connsiteY1" fmla="*/ 124120 h 130568"/>
                  <a:gd name="connsiteX2" fmla="*/ 89373 w 92144"/>
                  <a:gd name="connsiteY2" fmla="*/ 12725 h 130568"/>
                  <a:gd name="connsiteX3" fmla="*/ 0 w 92144"/>
                  <a:gd name="connsiteY3" fmla="*/ 0 h 130568"/>
                  <a:gd name="connsiteX4" fmla="*/ 31375 w 92144"/>
                  <a:gd name="connsiteY4" fmla="*/ 46130 h 130568"/>
                  <a:gd name="connsiteX5" fmla="*/ 52388 w 92144"/>
                  <a:gd name="connsiteY5" fmla="*/ 130569 h 130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2144" h="130568">
                    <a:moveTo>
                      <a:pt x="52388" y="130569"/>
                    </a:moveTo>
                    <a:lnTo>
                      <a:pt x="76743" y="124120"/>
                    </a:lnTo>
                    <a:cubicBezTo>
                      <a:pt x="76743" y="124120"/>
                      <a:pt x="99974" y="64999"/>
                      <a:pt x="89373" y="12725"/>
                    </a:cubicBezTo>
                    <a:cubicBezTo>
                      <a:pt x="60665" y="4372"/>
                      <a:pt x="30613" y="-19"/>
                      <a:pt x="0" y="0"/>
                    </a:cubicBezTo>
                    <a:cubicBezTo>
                      <a:pt x="12830" y="13449"/>
                      <a:pt x="24136" y="28880"/>
                      <a:pt x="31375" y="46130"/>
                    </a:cubicBezTo>
                    <a:cubicBezTo>
                      <a:pt x="53092" y="98555"/>
                      <a:pt x="52388" y="130569"/>
                      <a:pt x="52388" y="130569"/>
                    </a:cubicBezTo>
                    <a:close/>
                  </a:path>
                </a:pathLst>
              </a:custGeom>
              <a:solidFill>
                <a:srgbClr val="16A7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1" name="任意多边形: 形状 1030">
                <a:extLst>
                  <a:ext uri="{FF2B5EF4-FFF2-40B4-BE49-F238E27FC236}">
                    <a16:creationId xmlns:a16="http://schemas.microsoft.com/office/drawing/2014/main" id="{DEE071BD-C5CD-697A-8AB6-0781A050C9E5}"/>
                  </a:ext>
                </a:extLst>
              </p:cNvPr>
              <p:cNvSpPr/>
              <p:nvPr/>
            </p:nvSpPr>
            <p:spPr>
              <a:xfrm>
                <a:off x="6565977" y="1740236"/>
                <a:ext cx="341223" cy="136501"/>
              </a:xfrm>
              <a:custGeom>
                <a:avLst/>
                <a:gdLst>
                  <a:gd name="connsiteX0" fmla="*/ 0 w 341223"/>
                  <a:gd name="connsiteY0" fmla="*/ 136501 h 136501"/>
                  <a:gd name="connsiteX1" fmla="*/ 220847 w 341223"/>
                  <a:gd name="connsiteY1" fmla="*/ 76436 h 136501"/>
                  <a:gd name="connsiteX2" fmla="*/ 339957 w 341223"/>
                  <a:gd name="connsiteY2" fmla="*/ 97953 h 136501"/>
                  <a:gd name="connsiteX3" fmla="*/ 341224 w 341223"/>
                  <a:gd name="connsiteY3" fmla="*/ 61644 h 136501"/>
                  <a:gd name="connsiteX4" fmla="*/ 144494 w 341223"/>
                  <a:gd name="connsiteY4" fmla="*/ 65 h 136501"/>
                  <a:gd name="connsiteX5" fmla="*/ 82887 w 341223"/>
                  <a:gd name="connsiteY5" fmla="*/ 5494 h 136501"/>
                  <a:gd name="connsiteX6" fmla="*/ 0 w 341223"/>
                  <a:gd name="connsiteY6" fmla="*/ 136501 h 136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1223" h="136501">
                    <a:moveTo>
                      <a:pt x="0" y="136501"/>
                    </a:moveTo>
                    <a:cubicBezTo>
                      <a:pt x="72142" y="107688"/>
                      <a:pt x="131655" y="78685"/>
                      <a:pt x="220847" y="76436"/>
                    </a:cubicBezTo>
                    <a:cubicBezTo>
                      <a:pt x="313973" y="74093"/>
                      <a:pt x="339957" y="97953"/>
                      <a:pt x="339957" y="97953"/>
                    </a:cubicBezTo>
                    <a:lnTo>
                      <a:pt x="341224" y="61644"/>
                    </a:lnTo>
                    <a:cubicBezTo>
                      <a:pt x="341224" y="61644"/>
                      <a:pt x="265243" y="-2316"/>
                      <a:pt x="144494" y="65"/>
                    </a:cubicBezTo>
                    <a:cubicBezTo>
                      <a:pt x="124425" y="475"/>
                      <a:pt x="103575" y="2484"/>
                      <a:pt x="82887" y="5494"/>
                    </a:cubicBezTo>
                    <a:cubicBezTo>
                      <a:pt x="44968" y="41794"/>
                      <a:pt x="16545" y="86885"/>
                      <a:pt x="0" y="136501"/>
                    </a:cubicBezTo>
                    <a:close/>
                  </a:path>
                </a:pathLst>
              </a:custGeom>
              <a:solidFill>
                <a:srgbClr val="16A7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2" name="任意多边形: 形状 1031">
                <a:extLst>
                  <a:ext uri="{FF2B5EF4-FFF2-40B4-BE49-F238E27FC236}">
                    <a16:creationId xmlns:a16="http://schemas.microsoft.com/office/drawing/2014/main" id="{B3E55554-12E2-9249-EF3C-DF815036A20E}"/>
                  </a:ext>
                </a:extLst>
              </p:cNvPr>
              <p:cNvSpPr/>
              <p:nvPr/>
            </p:nvSpPr>
            <p:spPr>
              <a:xfrm>
                <a:off x="6589390" y="1856715"/>
                <a:ext cx="348976" cy="397430"/>
              </a:xfrm>
              <a:custGeom>
                <a:avLst/>
                <a:gdLst>
                  <a:gd name="connsiteX0" fmla="*/ 117319 w 348976"/>
                  <a:gd name="connsiteY0" fmla="*/ 397430 h 397430"/>
                  <a:gd name="connsiteX1" fmla="*/ 256756 w 348976"/>
                  <a:gd name="connsiteY1" fmla="*/ 206454 h 397430"/>
                  <a:gd name="connsiteX2" fmla="*/ 348977 w 348976"/>
                  <a:gd name="connsiteY2" fmla="*/ 21650 h 397430"/>
                  <a:gd name="connsiteX3" fmla="*/ 332346 w 348976"/>
                  <a:gd name="connsiteY3" fmla="*/ 0 h 397430"/>
                  <a:gd name="connsiteX4" fmla="*/ 104204 w 348976"/>
                  <a:gd name="connsiteY4" fmla="*/ 152667 h 397430"/>
                  <a:gd name="connsiteX5" fmla="*/ 0 w 348976"/>
                  <a:gd name="connsiteY5" fmla="*/ 276263 h 397430"/>
                  <a:gd name="connsiteX6" fmla="*/ 117319 w 348976"/>
                  <a:gd name="connsiteY6" fmla="*/ 397430 h 397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8976" h="397430">
                    <a:moveTo>
                      <a:pt x="117319" y="397430"/>
                    </a:moveTo>
                    <a:cubicBezTo>
                      <a:pt x="161934" y="339643"/>
                      <a:pt x="222514" y="259385"/>
                      <a:pt x="256756" y="206454"/>
                    </a:cubicBezTo>
                    <a:cubicBezTo>
                      <a:pt x="315554" y="115576"/>
                      <a:pt x="348977" y="21650"/>
                      <a:pt x="348977" y="21650"/>
                    </a:cubicBezTo>
                    <a:lnTo>
                      <a:pt x="332346" y="0"/>
                    </a:lnTo>
                    <a:cubicBezTo>
                      <a:pt x="332346" y="0"/>
                      <a:pt x="182194" y="86887"/>
                      <a:pt x="104204" y="152667"/>
                    </a:cubicBezTo>
                    <a:cubicBezTo>
                      <a:pt x="47463" y="200520"/>
                      <a:pt x="19860" y="242611"/>
                      <a:pt x="0" y="276263"/>
                    </a:cubicBezTo>
                    <a:cubicBezTo>
                      <a:pt x="27994" y="327241"/>
                      <a:pt x="68904" y="368655"/>
                      <a:pt x="117319" y="397430"/>
                    </a:cubicBezTo>
                    <a:close/>
                  </a:path>
                </a:pathLst>
              </a:custGeom>
              <a:solidFill>
                <a:srgbClr val="16A7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3" name="任意多边形: 形状 1032">
                <a:extLst>
                  <a:ext uri="{FF2B5EF4-FFF2-40B4-BE49-F238E27FC236}">
                    <a16:creationId xmlns:a16="http://schemas.microsoft.com/office/drawing/2014/main" id="{F1260B83-F2B5-C7D7-DF64-AE5A58B17A70}"/>
                  </a:ext>
                </a:extLst>
              </p:cNvPr>
              <p:cNvSpPr/>
              <p:nvPr/>
            </p:nvSpPr>
            <p:spPr>
              <a:xfrm>
                <a:off x="6959522" y="1864497"/>
                <a:ext cx="130381" cy="417927"/>
              </a:xfrm>
              <a:custGeom>
                <a:avLst/>
                <a:gdLst>
                  <a:gd name="connsiteX0" fmla="*/ 126673 w 130381"/>
                  <a:gd name="connsiteY0" fmla="*/ 351872 h 417927"/>
                  <a:gd name="connsiteX1" fmla="*/ 127597 w 130381"/>
                  <a:gd name="connsiteY1" fmla="*/ 235010 h 417927"/>
                  <a:gd name="connsiteX2" fmla="*/ 24574 w 130381"/>
                  <a:gd name="connsiteY2" fmla="*/ 0 h 417927"/>
                  <a:gd name="connsiteX3" fmla="*/ 0 w 130381"/>
                  <a:gd name="connsiteY3" fmla="*/ 6505 h 417927"/>
                  <a:gd name="connsiteX4" fmla="*/ 41348 w 130381"/>
                  <a:gd name="connsiteY4" fmla="*/ 249707 h 417927"/>
                  <a:gd name="connsiteX5" fmla="*/ 13811 w 130381"/>
                  <a:gd name="connsiteY5" fmla="*/ 417928 h 417927"/>
                  <a:gd name="connsiteX6" fmla="*/ 126673 w 130381"/>
                  <a:gd name="connsiteY6" fmla="*/ 351872 h 417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381" h="417927">
                    <a:moveTo>
                      <a:pt x="126673" y="351872"/>
                    </a:moveTo>
                    <a:cubicBezTo>
                      <a:pt x="130588" y="320078"/>
                      <a:pt x="132159" y="280692"/>
                      <a:pt x="127597" y="235010"/>
                    </a:cubicBezTo>
                    <a:cubicBezTo>
                      <a:pt x="114776" y="106918"/>
                      <a:pt x="24574" y="0"/>
                      <a:pt x="24574" y="0"/>
                    </a:cubicBezTo>
                    <a:lnTo>
                      <a:pt x="0" y="6505"/>
                    </a:lnTo>
                    <a:cubicBezTo>
                      <a:pt x="0" y="6505"/>
                      <a:pt x="37681" y="80610"/>
                      <a:pt x="41348" y="249707"/>
                    </a:cubicBezTo>
                    <a:cubicBezTo>
                      <a:pt x="42901" y="321421"/>
                      <a:pt x="29956" y="376971"/>
                      <a:pt x="13811" y="417928"/>
                    </a:cubicBezTo>
                    <a:cubicBezTo>
                      <a:pt x="56750" y="403517"/>
                      <a:pt x="94812" y="380724"/>
                      <a:pt x="126673" y="351872"/>
                    </a:cubicBezTo>
                    <a:close/>
                  </a:path>
                </a:pathLst>
              </a:custGeom>
              <a:solidFill>
                <a:srgbClr val="16A7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034" name="任意多边形: 形状 1033">
              <a:extLst>
                <a:ext uri="{FF2B5EF4-FFF2-40B4-BE49-F238E27FC236}">
                  <a16:creationId xmlns:a16="http://schemas.microsoft.com/office/drawing/2014/main" id="{0563FD96-6E14-174B-32F1-0AC690534AC5}"/>
                </a:ext>
              </a:extLst>
            </p:cNvPr>
            <p:cNvSpPr/>
            <p:nvPr/>
          </p:nvSpPr>
          <p:spPr>
            <a:xfrm>
              <a:off x="6549471" y="1692076"/>
              <a:ext cx="326811" cy="607221"/>
            </a:xfrm>
            <a:custGeom>
              <a:avLst/>
              <a:gdLst>
                <a:gd name="connsiteX0" fmla="*/ 121491 w 326811"/>
                <a:gd name="connsiteY0" fmla="*/ 342176 h 607221"/>
                <a:gd name="connsiteX1" fmla="*/ 174888 w 326811"/>
                <a:gd name="connsiteY1" fmla="*/ 0 h 607221"/>
                <a:gd name="connsiteX2" fmla="*/ 10791 w 326811"/>
                <a:gd name="connsiteY2" fmla="*/ 368256 h 607221"/>
                <a:gd name="connsiteX3" fmla="*/ 326812 w 326811"/>
                <a:gd name="connsiteY3" fmla="*/ 607171 h 607221"/>
                <a:gd name="connsiteX4" fmla="*/ 121491 w 326811"/>
                <a:gd name="connsiteY4" fmla="*/ 342176 h 607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6811" h="607221">
                  <a:moveTo>
                    <a:pt x="121491" y="342176"/>
                  </a:moveTo>
                  <a:cubicBezTo>
                    <a:pt x="89353" y="220904"/>
                    <a:pt x="112318" y="98022"/>
                    <a:pt x="174888" y="0"/>
                  </a:cubicBezTo>
                  <a:cubicBezTo>
                    <a:pt x="43138" y="67323"/>
                    <a:pt x="-28642" y="219399"/>
                    <a:pt x="10791" y="368256"/>
                  </a:cubicBezTo>
                  <a:cubicBezTo>
                    <a:pt x="49453" y="514093"/>
                    <a:pt x="182422" y="609743"/>
                    <a:pt x="326812" y="607171"/>
                  </a:cubicBezTo>
                  <a:cubicBezTo>
                    <a:pt x="228952" y="552155"/>
                    <a:pt x="152514" y="459257"/>
                    <a:pt x="121491" y="342176"/>
                  </a:cubicBezTo>
                  <a:close/>
                </a:path>
              </a:pathLst>
            </a:custGeom>
            <a:solidFill>
              <a:srgbClr val="C5D0D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035" name="图形 891">
              <a:extLst>
                <a:ext uri="{FF2B5EF4-FFF2-40B4-BE49-F238E27FC236}">
                  <a16:creationId xmlns:a16="http://schemas.microsoft.com/office/drawing/2014/main" id="{5BDC84E7-7BCF-16DB-A23F-F97BD25A2563}"/>
                </a:ext>
              </a:extLst>
            </p:cNvPr>
            <p:cNvGrpSpPr/>
            <p:nvPr/>
          </p:nvGrpSpPr>
          <p:grpSpPr>
            <a:xfrm>
              <a:off x="6566006" y="1740805"/>
              <a:ext cx="186232" cy="513311"/>
              <a:chOff x="6566006" y="1740805"/>
              <a:chExt cx="186232" cy="513311"/>
            </a:xfrm>
            <a:solidFill>
              <a:srgbClr val="0486AD"/>
            </a:solidFill>
          </p:grpSpPr>
          <p:sp>
            <p:nvSpPr>
              <p:cNvPr id="1036" name="任意多边形: 形状 1035">
                <a:extLst>
                  <a:ext uri="{FF2B5EF4-FFF2-40B4-BE49-F238E27FC236}">
                    <a16:creationId xmlns:a16="http://schemas.microsoft.com/office/drawing/2014/main" id="{18FA63C7-99B0-0EDC-0669-A48E882DFEBC}"/>
                  </a:ext>
                </a:extLst>
              </p:cNvPr>
              <p:cNvSpPr/>
              <p:nvPr/>
            </p:nvSpPr>
            <p:spPr>
              <a:xfrm>
                <a:off x="6589380" y="2031375"/>
                <a:ext cx="162858" cy="222742"/>
              </a:xfrm>
              <a:custGeom>
                <a:avLst/>
                <a:gdLst>
                  <a:gd name="connsiteX0" fmla="*/ 162859 w 162858"/>
                  <a:gd name="connsiteY0" fmla="*/ 163097 h 222742"/>
                  <a:gd name="connsiteX1" fmla="*/ 81582 w 162858"/>
                  <a:gd name="connsiteY1" fmla="*/ 2886 h 222742"/>
                  <a:gd name="connsiteX2" fmla="*/ 80905 w 162858"/>
                  <a:gd name="connsiteY2" fmla="*/ 0 h 222742"/>
                  <a:gd name="connsiteX3" fmla="*/ 0 w 162858"/>
                  <a:gd name="connsiteY3" fmla="*/ 101594 h 222742"/>
                  <a:gd name="connsiteX4" fmla="*/ 114 w 162858"/>
                  <a:gd name="connsiteY4" fmla="*/ 101794 h 222742"/>
                  <a:gd name="connsiteX5" fmla="*/ 11020 w 162858"/>
                  <a:gd name="connsiteY5" fmla="*/ 120120 h 222742"/>
                  <a:gd name="connsiteX6" fmla="*/ 11259 w 162858"/>
                  <a:gd name="connsiteY6" fmla="*/ 120501 h 222742"/>
                  <a:gd name="connsiteX7" fmla="*/ 36204 w 162858"/>
                  <a:gd name="connsiteY7" fmla="*/ 154172 h 222742"/>
                  <a:gd name="connsiteX8" fmla="*/ 37157 w 162858"/>
                  <a:gd name="connsiteY8" fmla="*/ 155286 h 222742"/>
                  <a:gd name="connsiteX9" fmla="*/ 65799 w 162858"/>
                  <a:gd name="connsiteY9" fmla="*/ 184718 h 222742"/>
                  <a:gd name="connsiteX10" fmla="*/ 66627 w 162858"/>
                  <a:gd name="connsiteY10" fmla="*/ 185481 h 222742"/>
                  <a:gd name="connsiteX11" fmla="*/ 81915 w 162858"/>
                  <a:gd name="connsiteY11" fmla="*/ 198358 h 222742"/>
                  <a:gd name="connsiteX12" fmla="*/ 83439 w 162858"/>
                  <a:gd name="connsiteY12" fmla="*/ 199559 h 222742"/>
                  <a:gd name="connsiteX13" fmla="*/ 116091 w 162858"/>
                  <a:gd name="connsiteY13" fmla="*/ 221981 h 222742"/>
                  <a:gd name="connsiteX14" fmla="*/ 117367 w 162858"/>
                  <a:gd name="connsiteY14" fmla="*/ 222742 h 222742"/>
                  <a:gd name="connsiteX15" fmla="*/ 162859 w 162858"/>
                  <a:gd name="connsiteY15" fmla="*/ 163097 h 222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62858" h="222742">
                    <a:moveTo>
                      <a:pt x="162859" y="163097"/>
                    </a:moveTo>
                    <a:cubicBezTo>
                      <a:pt x="125863" y="117386"/>
                      <a:pt x="97622" y="63398"/>
                      <a:pt x="81582" y="2886"/>
                    </a:cubicBezTo>
                    <a:cubicBezTo>
                      <a:pt x="81334" y="1915"/>
                      <a:pt x="81153" y="962"/>
                      <a:pt x="80905" y="0"/>
                    </a:cubicBezTo>
                    <a:cubicBezTo>
                      <a:pt x="40519" y="39796"/>
                      <a:pt x="16840" y="73066"/>
                      <a:pt x="0" y="101594"/>
                    </a:cubicBezTo>
                    <a:cubicBezTo>
                      <a:pt x="38" y="101670"/>
                      <a:pt x="76" y="101746"/>
                      <a:pt x="114" y="101794"/>
                    </a:cubicBezTo>
                    <a:cubicBezTo>
                      <a:pt x="3553" y="108052"/>
                      <a:pt x="7191" y="114158"/>
                      <a:pt x="11020" y="120120"/>
                    </a:cubicBezTo>
                    <a:cubicBezTo>
                      <a:pt x="11097" y="120253"/>
                      <a:pt x="11182" y="120368"/>
                      <a:pt x="11259" y="120501"/>
                    </a:cubicBezTo>
                    <a:cubicBezTo>
                      <a:pt x="18869" y="132341"/>
                      <a:pt x="27222" y="143570"/>
                      <a:pt x="36204" y="154172"/>
                    </a:cubicBezTo>
                    <a:cubicBezTo>
                      <a:pt x="36519" y="154543"/>
                      <a:pt x="36833" y="154915"/>
                      <a:pt x="37157" y="155286"/>
                    </a:cubicBezTo>
                    <a:cubicBezTo>
                      <a:pt x="46092" y="165745"/>
                      <a:pt x="55664" y="175565"/>
                      <a:pt x="65799" y="184718"/>
                    </a:cubicBezTo>
                    <a:cubicBezTo>
                      <a:pt x="66075" y="184966"/>
                      <a:pt x="66351" y="185233"/>
                      <a:pt x="66627" y="185481"/>
                    </a:cubicBezTo>
                    <a:cubicBezTo>
                      <a:pt x="71590" y="189938"/>
                      <a:pt x="76705" y="194225"/>
                      <a:pt x="81915" y="198358"/>
                    </a:cubicBezTo>
                    <a:cubicBezTo>
                      <a:pt x="82420" y="198758"/>
                      <a:pt x="82934" y="199149"/>
                      <a:pt x="83439" y="199559"/>
                    </a:cubicBezTo>
                    <a:cubicBezTo>
                      <a:pt x="93869" y="207693"/>
                      <a:pt x="104775" y="215189"/>
                      <a:pt x="116091" y="221981"/>
                    </a:cubicBezTo>
                    <a:cubicBezTo>
                      <a:pt x="116519" y="222238"/>
                      <a:pt x="116948" y="222485"/>
                      <a:pt x="117367" y="222742"/>
                    </a:cubicBezTo>
                    <a:cubicBezTo>
                      <a:pt x="131378" y="204559"/>
                      <a:pt x="146990" y="184166"/>
                      <a:pt x="162859" y="163097"/>
                    </a:cubicBezTo>
                    <a:close/>
                  </a:path>
                </a:pathLst>
              </a:custGeom>
              <a:solidFill>
                <a:srgbClr val="0486A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7" name="任意多边形: 形状 1036">
                <a:extLst>
                  <a:ext uri="{FF2B5EF4-FFF2-40B4-BE49-F238E27FC236}">
                    <a16:creationId xmlns:a16="http://schemas.microsoft.com/office/drawing/2014/main" id="{0D809FFF-C964-5EFA-E44A-3DE8CBCCDF47}"/>
                  </a:ext>
                </a:extLst>
              </p:cNvPr>
              <p:cNvSpPr/>
              <p:nvPr/>
            </p:nvSpPr>
            <p:spPr>
              <a:xfrm>
                <a:off x="6566006" y="1740805"/>
                <a:ext cx="131625" cy="135921"/>
              </a:xfrm>
              <a:custGeom>
                <a:avLst/>
                <a:gdLst>
                  <a:gd name="connsiteX0" fmla="*/ 98707 w 131625"/>
                  <a:gd name="connsiteY0" fmla="*/ 100146 h 135921"/>
                  <a:gd name="connsiteX1" fmla="*/ 131626 w 131625"/>
                  <a:gd name="connsiteY1" fmla="*/ 0 h 135921"/>
                  <a:gd name="connsiteX2" fmla="*/ 82953 w 131625"/>
                  <a:gd name="connsiteY2" fmla="*/ 4924 h 135921"/>
                  <a:gd name="connsiteX3" fmla="*/ 81944 w 131625"/>
                  <a:gd name="connsiteY3" fmla="*/ 5858 h 135921"/>
                  <a:gd name="connsiteX4" fmla="*/ 70237 w 131625"/>
                  <a:gd name="connsiteY4" fmla="*/ 17783 h 135921"/>
                  <a:gd name="connsiteX5" fmla="*/ 67094 w 131625"/>
                  <a:gd name="connsiteY5" fmla="*/ 21241 h 135921"/>
                  <a:gd name="connsiteX6" fmla="*/ 58064 w 131625"/>
                  <a:gd name="connsiteY6" fmla="*/ 31642 h 135921"/>
                  <a:gd name="connsiteX7" fmla="*/ 55397 w 131625"/>
                  <a:gd name="connsiteY7" fmla="*/ 34843 h 135921"/>
                  <a:gd name="connsiteX8" fmla="*/ 44853 w 131625"/>
                  <a:gd name="connsiteY8" fmla="*/ 48578 h 135921"/>
                  <a:gd name="connsiteX9" fmla="*/ 43243 w 131625"/>
                  <a:gd name="connsiteY9" fmla="*/ 50892 h 135921"/>
                  <a:gd name="connsiteX10" fmla="*/ 34490 w 131625"/>
                  <a:gd name="connsiteY10" fmla="*/ 63846 h 135921"/>
                  <a:gd name="connsiteX11" fmla="*/ 32795 w 131625"/>
                  <a:gd name="connsiteY11" fmla="*/ 66465 h 135921"/>
                  <a:gd name="connsiteX12" fmla="*/ 15069 w 131625"/>
                  <a:gd name="connsiteY12" fmla="*/ 98670 h 135921"/>
                  <a:gd name="connsiteX13" fmla="*/ 14240 w 131625"/>
                  <a:gd name="connsiteY13" fmla="*/ 100412 h 135921"/>
                  <a:gd name="connsiteX14" fmla="*/ 181 w 131625"/>
                  <a:gd name="connsiteY14" fmla="*/ 135388 h 135921"/>
                  <a:gd name="connsiteX15" fmla="*/ 0 w 131625"/>
                  <a:gd name="connsiteY15" fmla="*/ 135922 h 135921"/>
                  <a:gd name="connsiteX16" fmla="*/ 98707 w 131625"/>
                  <a:gd name="connsiteY16" fmla="*/ 100146 h 135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625" h="135921">
                    <a:moveTo>
                      <a:pt x="98707" y="100146"/>
                    </a:moveTo>
                    <a:cubicBezTo>
                      <a:pt x="105575" y="65370"/>
                      <a:pt x="116681" y="31756"/>
                      <a:pt x="131626" y="0"/>
                    </a:cubicBezTo>
                    <a:cubicBezTo>
                      <a:pt x="115586" y="829"/>
                      <a:pt x="99231" y="2543"/>
                      <a:pt x="82953" y="4924"/>
                    </a:cubicBezTo>
                    <a:cubicBezTo>
                      <a:pt x="82620" y="5229"/>
                      <a:pt x="82277" y="5534"/>
                      <a:pt x="81944" y="5858"/>
                    </a:cubicBezTo>
                    <a:cubicBezTo>
                      <a:pt x="77933" y="9735"/>
                      <a:pt x="74028" y="13716"/>
                      <a:pt x="70237" y="17783"/>
                    </a:cubicBezTo>
                    <a:cubicBezTo>
                      <a:pt x="69170" y="18926"/>
                      <a:pt x="68142" y="20098"/>
                      <a:pt x="67094" y="21241"/>
                    </a:cubicBezTo>
                    <a:cubicBezTo>
                      <a:pt x="64008" y="24651"/>
                      <a:pt x="60989" y="28118"/>
                      <a:pt x="58064" y="31642"/>
                    </a:cubicBezTo>
                    <a:cubicBezTo>
                      <a:pt x="57178" y="32709"/>
                      <a:pt x="56274" y="33766"/>
                      <a:pt x="55397" y="34843"/>
                    </a:cubicBezTo>
                    <a:cubicBezTo>
                      <a:pt x="51759" y="39338"/>
                      <a:pt x="48235" y="43910"/>
                      <a:pt x="44853" y="48578"/>
                    </a:cubicBezTo>
                    <a:cubicBezTo>
                      <a:pt x="44310" y="49339"/>
                      <a:pt x="43786" y="50120"/>
                      <a:pt x="43243" y="50892"/>
                    </a:cubicBezTo>
                    <a:cubicBezTo>
                      <a:pt x="40215" y="55131"/>
                      <a:pt x="37300" y="59455"/>
                      <a:pt x="34490" y="63846"/>
                    </a:cubicBezTo>
                    <a:cubicBezTo>
                      <a:pt x="33919" y="64713"/>
                      <a:pt x="33347" y="65599"/>
                      <a:pt x="32795" y="66465"/>
                    </a:cubicBezTo>
                    <a:cubicBezTo>
                      <a:pt x="26280" y="76857"/>
                      <a:pt x="20364" y="87611"/>
                      <a:pt x="15069" y="98670"/>
                    </a:cubicBezTo>
                    <a:cubicBezTo>
                      <a:pt x="14802" y="99251"/>
                      <a:pt x="14507" y="99832"/>
                      <a:pt x="14240" y="100412"/>
                    </a:cubicBezTo>
                    <a:cubicBezTo>
                      <a:pt x="8896" y="111757"/>
                      <a:pt x="4191" y="123444"/>
                      <a:pt x="181" y="135388"/>
                    </a:cubicBezTo>
                    <a:cubicBezTo>
                      <a:pt x="124" y="135570"/>
                      <a:pt x="67" y="135741"/>
                      <a:pt x="0" y="135922"/>
                    </a:cubicBezTo>
                    <a:cubicBezTo>
                      <a:pt x="30385" y="123787"/>
                      <a:pt x="64932" y="110890"/>
                      <a:pt x="98707" y="100146"/>
                    </a:cubicBezTo>
                    <a:close/>
                  </a:path>
                </a:pathLst>
              </a:custGeom>
              <a:solidFill>
                <a:srgbClr val="0486A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038" name="任意多边形: 形状 1037">
              <a:extLst>
                <a:ext uri="{FF2B5EF4-FFF2-40B4-BE49-F238E27FC236}">
                  <a16:creationId xmlns:a16="http://schemas.microsoft.com/office/drawing/2014/main" id="{8BC3A888-DC97-54E2-8B2D-AFA1A332A8A8}"/>
                </a:ext>
              </a:extLst>
            </p:cNvPr>
            <p:cNvSpPr/>
            <p:nvPr/>
          </p:nvSpPr>
          <p:spPr>
            <a:xfrm rot="1889604">
              <a:off x="6876273" y="1769129"/>
              <a:ext cx="143141" cy="115900"/>
            </a:xfrm>
            <a:custGeom>
              <a:avLst/>
              <a:gdLst>
                <a:gd name="connsiteX0" fmla="*/ 143142 w 143141"/>
                <a:gd name="connsiteY0" fmla="*/ 57950 h 115900"/>
                <a:gd name="connsiteX1" fmla="*/ 71571 w 143141"/>
                <a:gd name="connsiteY1" fmla="*/ 115900 h 115900"/>
                <a:gd name="connsiteX2" fmla="*/ 0 w 143141"/>
                <a:gd name="connsiteY2" fmla="*/ 57950 h 115900"/>
                <a:gd name="connsiteX3" fmla="*/ 71571 w 143141"/>
                <a:gd name="connsiteY3" fmla="*/ 0 h 115900"/>
                <a:gd name="connsiteX4" fmla="*/ 143142 w 143141"/>
                <a:gd name="connsiteY4" fmla="*/ 57950 h 11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141" h="115900">
                  <a:moveTo>
                    <a:pt x="143142" y="57950"/>
                  </a:moveTo>
                  <a:cubicBezTo>
                    <a:pt x="143142" y="89955"/>
                    <a:pt x="111098" y="115900"/>
                    <a:pt x="71571" y="115900"/>
                  </a:cubicBezTo>
                  <a:cubicBezTo>
                    <a:pt x="32043" y="115900"/>
                    <a:pt x="0" y="89955"/>
                    <a:pt x="0" y="57950"/>
                  </a:cubicBezTo>
                  <a:cubicBezTo>
                    <a:pt x="0" y="25945"/>
                    <a:pt x="32043" y="0"/>
                    <a:pt x="71571" y="0"/>
                  </a:cubicBezTo>
                  <a:cubicBezTo>
                    <a:pt x="111098" y="0"/>
                    <a:pt x="143142" y="25945"/>
                    <a:pt x="143142" y="57950"/>
                  </a:cubicBezTo>
                  <a:close/>
                </a:path>
              </a:pathLst>
            </a:custGeom>
            <a:solidFill>
              <a:srgbClr val="F4FA1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42" name="文本框-1042" hidden="1">
            <a:extLst>
              <a:ext uri="{FF2B5EF4-FFF2-40B4-BE49-F238E27FC236}">
                <a16:creationId xmlns:a16="http://schemas.microsoft.com/office/drawing/2014/main" id="{F35CE283-B1DD-6DEC-E107-987E66BA0600}"/>
              </a:ext>
            </a:extLst>
          </p:cNvPr>
          <p:cNvSpPr txBox="1"/>
          <p:nvPr/>
        </p:nvSpPr>
        <p:spPr>
          <a:xfrm>
            <a:off x="1481777" y="1361862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latin typeface="胡晓波骚包体" panose="02010600030101010101" pitchFamily="2" charset="-122"/>
                <a:ea typeface="胡晓波骚包体" panose="02010600030101010101" pitchFamily="2" charset="-122"/>
              </a:rPr>
              <a:t>七月</a:t>
            </a:r>
          </a:p>
        </p:txBody>
      </p:sp>
      <p:sp>
        <p:nvSpPr>
          <p:cNvPr id="1044" name="文本框-1044" hidden="1">
            <a:extLst>
              <a:ext uri="{FF2B5EF4-FFF2-40B4-BE49-F238E27FC236}">
                <a16:creationId xmlns:a16="http://schemas.microsoft.com/office/drawing/2014/main" id="{83231ADF-39BF-A8D0-C9FB-F52D46D4645E}"/>
              </a:ext>
            </a:extLst>
          </p:cNvPr>
          <p:cNvSpPr txBox="1"/>
          <p:nvPr/>
        </p:nvSpPr>
        <p:spPr>
          <a:xfrm>
            <a:off x="2367161" y="2463327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latin typeface="胡晓波骚包体" panose="02010600030101010101" pitchFamily="2" charset="-122"/>
                <a:ea typeface="胡晓波骚包体" panose="02010600030101010101" pitchFamily="2" charset="-122"/>
              </a:defRPr>
            </a:lvl1pPr>
          </a:lstStyle>
          <a:p>
            <a:r>
              <a:rPr lang="zh-CN" altLang="en-US" sz="13800" dirty="0"/>
              <a:t>你好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8181FBD-ED96-ABDB-F0D4-FD1603E69A2B}"/>
              </a:ext>
            </a:extLst>
          </p:cNvPr>
          <p:cNvGrpSpPr/>
          <p:nvPr/>
        </p:nvGrpSpPr>
        <p:grpSpPr>
          <a:xfrm>
            <a:off x="3882134" y="2334722"/>
            <a:ext cx="3629246" cy="867367"/>
            <a:chOff x="2055576" y="2241196"/>
            <a:chExt cx="3629246" cy="867367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64BBB2C2-C9F0-83FF-C42A-A82C4A168E8E}"/>
                </a:ext>
              </a:extLst>
            </p:cNvPr>
            <p:cNvSpPr/>
            <p:nvPr/>
          </p:nvSpPr>
          <p:spPr>
            <a:xfrm>
              <a:off x="2055576" y="2241196"/>
              <a:ext cx="3629246" cy="828369"/>
            </a:xfrm>
            <a:custGeom>
              <a:avLst/>
              <a:gdLst>
                <a:gd name="connsiteX0" fmla="*/ 720942 w 3629246"/>
                <a:gd name="connsiteY0" fmla="*/ 0 h 828369"/>
                <a:gd name="connsiteX1" fmla="*/ 861756 w 3629246"/>
                <a:gd name="connsiteY1" fmla="*/ 41020 h 828369"/>
                <a:gd name="connsiteX2" fmla="*/ 937252 w 3629246"/>
                <a:gd name="connsiteY2" fmla="*/ 106552 h 828369"/>
                <a:gd name="connsiteX3" fmla="*/ 1028691 w 3629246"/>
                <a:gd name="connsiteY3" fmla="*/ 148690 h 828369"/>
                <a:gd name="connsiteX4" fmla="*/ 1074988 w 3629246"/>
                <a:gd name="connsiteY4" fmla="*/ 200837 h 828369"/>
                <a:gd name="connsiteX5" fmla="*/ 3315480 w 3629246"/>
                <a:gd name="connsiteY5" fmla="*/ 200837 h 828369"/>
                <a:gd name="connsiteX6" fmla="*/ 3629246 w 3629246"/>
                <a:gd name="connsiteY6" fmla="*/ 514603 h 828369"/>
                <a:gd name="connsiteX7" fmla="*/ 3315480 w 3629246"/>
                <a:gd name="connsiteY7" fmla="*/ 828369 h 828369"/>
                <a:gd name="connsiteX8" fmla="*/ 313766 w 3629246"/>
                <a:gd name="connsiteY8" fmla="*/ 828369 h 828369"/>
                <a:gd name="connsiteX9" fmla="*/ 0 w 3629246"/>
                <a:gd name="connsiteY9" fmla="*/ 514603 h 828369"/>
                <a:gd name="connsiteX10" fmla="*/ 191634 w 3629246"/>
                <a:gd name="connsiteY10" fmla="*/ 225494 h 828369"/>
                <a:gd name="connsiteX11" fmla="*/ 224520 w 3629246"/>
                <a:gd name="connsiteY11" fmla="*/ 215286 h 828369"/>
                <a:gd name="connsiteX12" fmla="*/ 226056 w 3629246"/>
                <a:gd name="connsiteY12" fmla="*/ 210284 h 828369"/>
                <a:gd name="connsiteX13" fmla="*/ 346826 w 3629246"/>
                <a:gd name="connsiteY13" fmla="*/ 157653 h 828369"/>
                <a:gd name="connsiteX14" fmla="*/ 374918 w 3629246"/>
                <a:gd name="connsiteY14" fmla="*/ 159658 h 828369"/>
                <a:gd name="connsiteX15" fmla="*/ 495528 w 3629246"/>
                <a:gd name="connsiteY15" fmla="*/ 79720 h 828369"/>
                <a:gd name="connsiteX16" fmla="*/ 548799 w 3629246"/>
                <a:gd name="connsiteY16" fmla="*/ 71762 h 828369"/>
                <a:gd name="connsiteX17" fmla="*/ 720942 w 3629246"/>
                <a:gd name="connsiteY17" fmla="*/ 0 h 828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629246" h="828369">
                  <a:moveTo>
                    <a:pt x="720942" y="0"/>
                  </a:moveTo>
                  <a:cubicBezTo>
                    <a:pt x="776786" y="0"/>
                    <a:pt x="826949" y="15831"/>
                    <a:pt x="861756" y="41020"/>
                  </a:cubicBezTo>
                  <a:cubicBezTo>
                    <a:pt x="899055" y="54879"/>
                    <a:pt x="926879" y="78467"/>
                    <a:pt x="937252" y="106552"/>
                  </a:cubicBezTo>
                  <a:cubicBezTo>
                    <a:pt x="977245" y="109771"/>
                    <a:pt x="1011103" y="126045"/>
                    <a:pt x="1028691" y="148690"/>
                  </a:cubicBezTo>
                  <a:lnTo>
                    <a:pt x="1074988" y="200837"/>
                  </a:lnTo>
                  <a:lnTo>
                    <a:pt x="3315480" y="200837"/>
                  </a:lnTo>
                  <a:cubicBezTo>
                    <a:pt x="3488768" y="200837"/>
                    <a:pt x="3629246" y="341315"/>
                    <a:pt x="3629246" y="514603"/>
                  </a:cubicBezTo>
                  <a:cubicBezTo>
                    <a:pt x="3629246" y="687891"/>
                    <a:pt x="3488768" y="828369"/>
                    <a:pt x="3315480" y="828369"/>
                  </a:cubicBezTo>
                  <a:lnTo>
                    <a:pt x="313766" y="828369"/>
                  </a:lnTo>
                  <a:cubicBezTo>
                    <a:pt x="140478" y="828369"/>
                    <a:pt x="0" y="687891"/>
                    <a:pt x="0" y="514603"/>
                  </a:cubicBezTo>
                  <a:cubicBezTo>
                    <a:pt x="0" y="384637"/>
                    <a:pt x="79019" y="273127"/>
                    <a:pt x="191634" y="225494"/>
                  </a:cubicBezTo>
                  <a:lnTo>
                    <a:pt x="224520" y="215286"/>
                  </a:lnTo>
                  <a:lnTo>
                    <a:pt x="226056" y="210284"/>
                  </a:lnTo>
                  <a:cubicBezTo>
                    <a:pt x="245954" y="179355"/>
                    <a:pt x="292535" y="157653"/>
                    <a:pt x="346826" y="157653"/>
                  </a:cubicBezTo>
                  <a:cubicBezTo>
                    <a:pt x="356468" y="157653"/>
                    <a:pt x="365863" y="158363"/>
                    <a:pt x="374918" y="159658"/>
                  </a:cubicBezTo>
                  <a:cubicBezTo>
                    <a:pt x="379344" y="117048"/>
                    <a:pt x="430862" y="82968"/>
                    <a:pt x="495528" y="79720"/>
                  </a:cubicBezTo>
                  <a:cubicBezTo>
                    <a:pt x="511928" y="74981"/>
                    <a:pt x="529901" y="72186"/>
                    <a:pt x="548799" y="71762"/>
                  </a:cubicBezTo>
                  <a:cubicBezTo>
                    <a:pt x="579274" y="29356"/>
                    <a:pt x="644868" y="0"/>
                    <a:pt x="720942" y="0"/>
                  </a:cubicBezTo>
                  <a:close/>
                </a:path>
              </a:pathLst>
            </a:custGeom>
            <a:solidFill>
              <a:srgbClr val="11BAEE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3362F523-1465-267F-A34F-EAF4A6AB059C}"/>
                </a:ext>
              </a:extLst>
            </p:cNvPr>
            <p:cNvSpPr txBox="1"/>
            <p:nvPr/>
          </p:nvSpPr>
          <p:spPr>
            <a:xfrm>
              <a:off x="3336768" y="2546386"/>
              <a:ext cx="217628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2000" b="1">
                  <a:solidFill>
                    <a:schemeClr val="bg1"/>
                  </a:solidFill>
                </a:defRPr>
              </a:lvl1pPr>
            </a:lstStyle>
            <a:p>
              <a:r>
                <a:rPr lang="zh-CN" altLang="en-US" dirty="0"/>
                <a:t>绩效评估与跟踪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F6A07513-7A3B-B459-E57C-27A007A2FAFA}"/>
                </a:ext>
              </a:extLst>
            </p:cNvPr>
            <p:cNvSpPr txBox="1"/>
            <p:nvPr/>
          </p:nvSpPr>
          <p:spPr>
            <a:xfrm>
              <a:off x="2335367" y="2339122"/>
              <a:ext cx="99097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04</a:t>
              </a:r>
              <a:endParaRPr lang="zh-CN" altLang="en-US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019BDBA3-2979-F4C0-6DDE-A9CD583F7512}"/>
              </a:ext>
            </a:extLst>
          </p:cNvPr>
          <p:cNvSpPr/>
          <p:nvPr/>
        </p:nvSpPr>
        <p:spPr>
          <a:xfrm>
            <a:off x="1" y="1"/>
            <a:ext cx="6568535" cy="2238829"/>
          </a:xfrm>
          <a:custGeom>
            <a:avLst/>
            <a:gdLst>
              <a:gd name="connsiteX0" fmla="*/ 0 w 6568535"/>
              <a:gd name="connsiteY0" fmla="*/ 0 h 2238829"/>
              <a:gd name="connsiteX1" fmla="*/ 6568535 w 6568535"/>
              <a:gd name="connsiteY1" fmla="*/ 0 h 2238829"/>
              <a:gd name="connsiteX2" fmla="*/ 6565465 w 6568535"/>
              <a:gd name="connsiteY2" fmla="*/ 5656 h 2238829"/>
              <a:gd name="connsiteX3" fmla="*/ 5589957 w 6568535"/>
              <a:gd name="connsiteY3" fmla="*/ 524329 h 2238829"/>
              <a:gd name="connsiteX4" fmla="*/ 5132041 w 6568535"/>
              <a:gd name="connsiteY4" fmla="*/ 431880 h 2238829"/>
              <a:gd name="connsiteX5" fmla="*/ 5118125 w 6568535"/>
              <a:gd name="connsiteY5" fmla="*/ 425176 h 2238829"/>
              <a:gd name="connsiteX6" fmla="*/ 5116879 w 6568535"/>
              <a:gd name="connsiteY6" fmla="*/ 437543 h 2238829"/>
              <a:gd name="connsiteX7" fmla="*/ 3964357 w 6568535"/>
              <a:gd name="connsiteY7" fmla="*/ 1376875 h 2238829"/>
              <a:gd name="connsiteX8" fmla="*/ 3403605 w 6568535"/>
              <a:gd name="connsiteY8" fmla="*/ 1234887 h 2238829"/>
              <a:gd name="connsiteX9" fmla="*/ 3383739 w 6568535"/>
              <a:gd name="connsiteY9" fmla="*/ 1222819 h 2238829"/>
              <a:gd name="connsiteX10" fmla="*/ 3379360 w 6568535"/>
              <a:gd name="connsiteY10" fmla="*/ 1266261 h 2238829"/>
              <a:gd name="connsiteX11" fmla="*/ 2921285 w 6568535"/>
              <a:gd name="connsiteY11" fmla="*/ 1639603 h 2238829"/>
              <a:gd name="connsiteX12" fmla="*/ 2659860 w 6568535"/>
              <a:gd name="connsiteY12" fmla="*/ 1559749 h 2238829"/>
              <a:gd name="connsiteX13" fmla="*/ 2595127 w 6568535"/>
              <a:gd name="connsiteY13" fmla="*/ 1506339 h 2238829"/>
              <a:gd name="connsiteX14" fmla="*/ 2578280 w 6568535"/>
              <a:gd name="connsiteY14" fmla="*/ 1552371 h 2238829"/>
              <a:gd name="connsiteX15" fmla="*/ 1542655 w 6568535"/>
              <a:gd name="connsiteY15" fmla="*/ 2238829 h 2238829"/>
              <a:gd name="connsiteX16" fmla="*/ 418705 w 6568535"/>
              <a:gd name="connsiteY16" fmla="*/ 1114879 h 2238829"/>
              <a:gd name="connsiteX17" fmla="*/ 420110 w 6568535"/>
              <a:gd name="connsiteY17" fmla="*/ 1087061 h 2238829"/>
              <a:gd name="connsiteX18" fmla="*/ 357344 w 6568535"/>
              <a:gd name="connsiteY18" fmla="*/ 1121130 h 2238829"/>
              <a:gd name="connsiteX19" fmla="*/ 105230 w 6568535"/>
              <a:gd name="connsiteY19" fmla="*/ 1172029 h 2238829"/>
              <a:gd name="connsiteX20" fmla="*/ 0 w 6568535"/>
              <a:gd name="connsiteY20" fmla="*/ 1161421 h 223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568535" h="2238829">
                <a:moveTo>
                  <a:pt x="0" y="0"/>
                </a:moveTo>
                <a:lnTo>
                  <a:pt x="6568535" y="0"/>
                </a:lnTo>
                <a:lnTo>
                  <a:pt x="6565465" y="5656"/>
                </a:lnTo>
                <a:cubicBezTo>
                  <a:pt x="6354053" y="318586"/>
                  <a:pt x="5996032" y="524329"/>
                  <a:pt x="5589957" y="524329"/>
                </a:cubicBezTo>
                <a:cubicBezTo>
                  <a:pt x="5427527" y="524329"/>
                  <a:pt x="5272787" y="491410"/>
                  <a:pt x="5132041" y="431880"/>
                </a:cubicBezTo>
                <a:lnTo>
                  <a:pt x="5118125" y="425176"/>
                </a:lnTo>
                <a:lnTo>
                  <a:pt x="5116879" y="437543"/>
                </a:lnTo>
                <a:cubicBezTo>
                  <a:pt x="5007182" y="973619"/>
                  <a:pt x="4532863" y="1376875"/>
                  <a:pt x="3964357" y="1376875"/>
                </a:cubicBezTo>
                <a:cubicBezTo>
                  <a:pt x="3761320" y="1376875"/>
                  <a:pt x="3570296" y="1325439"/>
                  <a:pt x="3403605" y="1234887"/>
                </a:cubicBezTo>
                <a:lnTo>
                  <a:pt x="3383739" y="1222819"/>
                </a:lnTo>
                <a:lnTo>
                  <a:pt x="3379360" y="1266261"/>
                </a:lnTo>
                <a:cubicBezTo>
                  <a:pt x="3335760" y="1479327"/>
                  <a:pt x="3147240" y="1639603"/>
                  <a:pt x="2921285" y="1639603"/>
                </a:cubicBezTo>
                <a:cubicBezTo>
                  <a:pt x="2824448" y="1639603"/>
                  <a:pt x="2734486" y="1610165"/>
                  <a:pt x="2659860" y="1559749"/>
                </a:cubicBezTo>
                <a:lnTo>
                  <a:pt x="2595127" y="1506339"/>
                </a:lnTo>
                <a:lnTo>
                  <a:pt x="2578280" y="1552371"/>
                </a:lnTo>
                <a:cubicBezTo>
                  <a:pt x="2407655" y="1955773"/>
                  <a:pt x="2008210" y="2238829"/>
                  <a:pt x="1542655" y="2238829"/>
                </a:cubicBezTo>
                <a:cubicBezTo>
                  <a:pt x="921915" y="2238829"/>
                  <a:pt x="418705" y="1735619"/>
                  <a:pt x="418705" y="1114879"/>
                </a:cubicBezTo>
                <a:lnTo>
                  <a:pt x="420110" y="1087061"/>
                </a:lnTo>
                <a:lnTo>
                  <a:pt x="357344" y="1121130"/>
                </a:lnTo>
                <a:cubicBezTo>
                  <a:pt x="279854" y="1153905"/>
                  <a:pt x="194658" y="1172029"/>
                  <a:pt x="105230" y="1172029"/>
                </a:cubicBezTo>
                <a:lnTo>
                  <a:pt x="0" y="1161421"/>
                </a:lnTo>
                <a:close/>
              </a:path>
            </a:pathLst>
          </a:custGeom>
          <a:solidFill>
            <a:srgbClr val="11BAEE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6E35082C-CB46-4B2A-A42B-47DA5CC9D00C}"/>
              </a:ext>
            </a:extLst>
          </p:cNvPr>
          <p:cNvSpPr/>
          <p:nvPr/>
        </p:nvSpPr>
        <p:spPr>
          <a:xfrm>
            <a:off x="2698192" y="300491"/>
            <a:ext cx="1856628" cy="653252"/>
          </a:xfrm>
          <a:custGeom>
            <a:avLst/>
            <a:gdLst>
              <a:gd name="connsiteX0" fmla="*/ 1500621 w 1856628"/>
              <a:gd name="connsiteY0" fmla="*/ 519932 h 653252"/>
              <a:gd name="connsiteX1" fmla="*/ 1305949 w 1856628"/>
              <a:gd name="connsiteY1" fmla="*/ 433759 h 653252"/>
              <a:gd name="connsiteX2" fmla="*/ 1265487 w 1856628"/>
              <a:gd name="connsiteY2" fmla="*/ 422281 h 653252"/>
              <a:gd name="connsiteX3" fmla="*/ 1192582 w 1856628"/>
              <a:gd name="connsiteY3" fmla="*/ 297380 h 653252"/>
              <a:gd name="connsiteX4" fmla="*/ 1072348 w 1856628"/>
              <a:gd name="connsiteY4" fmla="*/ 213103 h 653252"/>
              <a:gd name="connsiteX5" fmla="*/ 973079 w 1856628"/>
              <a:gd name="connsiteY5" fmla="*/ 82039 h 653252"/>
              <a:gd name="connsiteX6" fmla="*/ 787922 w 1856628"/>
              <a:gd name="connsiteY6" fmla="*/ 0 h 653252"/>
              <a:gd name="connsiteX7" fmla="*/ 561570 w 1856628"/>
              <a:gd name="connsiteY7" fmla="*/ 143523 h 653252"/>
              <a:gd name="connsiteX8" fmla="*/ 491523 w 1856628"/>
              <a:gd name="connsiteY8" fmla="*/ 159439 h 653252"/>
              <a:gd name="connsiteX9" fmla="*/ 332932 w 1856628"/>
              <a:gd name="connsiteY9" fmla="*/ 319316 h 653252"/>
              <a:gd name="connsiteX10" fmla="*/ 295994 w 1856628"/>
              <a:gd name="connsiteY10" fmla="*/ 315306 h 653252"/>
              <a:gd name="connsiteX11" fmla="*/ 123649 w 1856628"/>
              <a:gd name="connsiteY11" fmla="*/ 487651 h 653252"/>
              <a:gd name="connsiteX12" fmla="*/ 151948 w 1856628"/>
              <a:gd name="connsiteY12" fmla="*/ 582235 h 653252"/>
              <a:gd name="connsiteX13" fmla="*/ 127802 w 1856628"/>
              <a:gd name="connsiteY13" fmla="*/ 583930 h 653252"/>
              <a:gd name="connsiteX14" fmla="*/ 153415 w 1856628"/>
              <a:gd name="connsiteY14" fmla="*/ 645033 h 653252"/>
              <a:gd name="connsiteX15" fmla="*/ 949952 w 1856628"/>
              <a:gd name="connsiteY15" fmla="*/ 650481 h 653252"/>
              <a:gd name="connsiteX16" fmla="*/ 1377663 w 1856628"/>
              <a:gd name="connsiteY16" fmla="*/ 581158 h 653252"/>
              <a:gd name="connsiteX17" fmla="*/ 1856608 w 1856628"/>
              <a:gd name="connsiteY17" fmla="*/ 564423 h 653252"/>
              <a:gd name="connsiteX18" fmla="*/ 1500621 w 1856628"/>
              <a:gd name="connsiteY18" fmla="*/ 519932 h 653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856628" h="653252">
                <a:moveTo>
                  <a:pt x="1500621" y="519932"/>
                </a:moveTo>
                <a:cubicBezTo>
                  <a:pt x="1390474" y="506035"/>
                  <a:pt x="1393036" y="458781"/>
                  <a:pt x="1305949" y="433759"/>
                </a:cubicBezTo>
                <a:cubicBezTo>
                  <a:pt x="1291643" y="429654"/>
                  <a:pt x="1278155" y="425853"/>
                  <a:pt x="1265487" y="422281"/>
                </a:cubicBezTo>
                <a:cubicBezTo>
                  <a:pt x="1255086" y="374637"/>
                  <a:pt x="1229244" y="331689"/>
                  <a:pt x="1192582" y="297380"/>
                </a:cubicBezTo>
                <a:cubicBezTo>
                  <a:pt x="1169456" y="252089"/>
                  <a:pt x="1124936" y="219542"/>
                  <a:pt x="1072348" y="213103"/>
                </a:cubicBezTo>
                <a:cubicBezTo>
                  <a:pt x="1058709" y="156934"/>
                  <a:pt x="1022123" y="109757"/>
                  <a:pt x="973079" y="82039"/>
                </a:cubicBezTo>
                <a:cubicBezTo>
                  <a:pt x="927311" y="31661"/>
                  <a:pt x="861351" y="0"/>
                  <a:pt x="787922" y="0"/>
                </a:cubicBezTo>
                <a:cubicBezTo>
                  <a:pt x="687891" y="0"/>
                  <a:pt x="601642" y="58712"/>
                  <a:pt x="561570" y="143523"/>
                </a:cubicBezTo>
                <a:cubicBezTo>
                  <a:pt x="536720" y="144371"/>
                  <a:pt x="513088" y="149962"/>
                  <a:pt x="491523" y="159439"/>
                </a:cubicBezTo>
                <a:cubicBezTo>
                  <a:pt x="406494" y="165935"/>
                  <a:pt x="338752" y="234096"/>
                  <a:pt x="332932" y="319316"/>
                </a:cubicBezTo>
                <a:cubicBezTo>
                  <a:pt x="321026" y="316725"/>
                  <a:pt x="308672" y="315306"/>
                  <a:pt x="295994" y="315306"/>
                </a:cubicBezTo>
                <a:cubicBezTo>
                  <a:pt x="200811" y="315306"/>
                  <a:pt x="123649" y="392468"/>
                  <a:pt x="123649" y="487651"/>
                </a:cubicBezTo>
                <a:cubicBezTo>
                  <a:pt x="123649" y="522589"/>
                  <a:pt x="134079" y="555079"/>
                  <a:pt x="151948" y="582235"/>
                </a:cubicBezTo>
                <a:cubicBezTo>
                  <a:pt x="143899" y="583121"/>
                  <a:pt x="135841" y="583730"/>
                  <a:pt x="127802" y="583930"/>
                </a:cubicBezTo>
                <a:cubicBezTo>
                  <a:pt x="17674" y="586654"/>
                  <a:pt x="-105265" y="681161"/>
                  <a:pt x="153415" y="645033"/>
                </a:cubicBezTo>
                <a:cubicBezTo>
                  <a:pt x="412095" y="608905"/>
                  <a:pt x="765539" y="636461"/>
                  <a:pt x="949952" y="650481"/>
                </a:cubicBezTo>
                <a:cubicBezTo>
                  <a:pt x="1134347" y="664493"/>
                  <a:pt x="1177905" y="561756"/>
                  <a:pt x="1377663" y="581158"/>
                </a:cubicBezTo>
                <a:cubicBezTo>
                  <a:pt x="1577450" y="600561"/>
                  <a:pt x="1854065" y="625573"/>
                  <a:pt x="1856608" y="564423"/>
                </a:cubicBezTo>
                <a:cubicBezTo>
                  <a:pt x="1859180" y="503253"/>
                  <a:pt x="1610730" y="533829"/>
                  <a:pt x="1500621" y="519932"/>
                </a:cubicBezTo>
                <a:close/>
              </a:path>
            </a:pathLst>
          </a:custGeom>
          <a:gradFill>
            <a:gsLst>
              <a:gs pos="0">
                <a:srgbClr val="FFF7F7"/>
              </a:gs>
              <a:gs pos="37000">
                <a:srgbClr val="F9F5F6"/>
              </a:gs>
              <a:gs pos="100000">
                <a:schemeClr val="bg1">
                  <a:alpha val="0"/>
                </a:schemeClr>
              </a:gs>
            </a:gsLst>
            <a:lin ang="4785912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E72D52A5-16C5-2505-25E8-E1ED9396A6D7}"/>
              </a:ext>
            </a:extLst>
          </p:cNvPr>
          <p:cNvGrpSpPr/>
          <p:nvPr/>
        </p:nvGrpSpPr>
        <p:grpSpPr>
          <a:xfrm>
            <a:off x="1653645" y="254793"/>
            <a:ext cx="553696" cy="1024616"/>
            <a:chOff x="8506397" y="-1408924"/>
            <a:chExt cx="553696" cy="1024616"/>
          </a:xfrm>
          <a:solidFill>
            <a:schemeClr val="bg1"/>
          </a:solidFill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F20860E0-0F28-6DB1-BF1A-8D51E260A3D7}"/>
                </a:ext>
              </a:extLst>
            </p:cNvPr>
            <p:cNvSpPr/>
            <p:nvPr/>
          </p:nvSpPr>
          <p:spPr>
            <a:xfrm>
              <a:off x="8649285" y="-1408924"/>
              <a:ext cx="276385" cy="201999"/>
            </a:xfrm>
            <a:custGeom>
              <a:avLst/>
              <a:gdLst>
                <a:gd name="connsiteX0" fmla="*/ 259851 w 276385"/>
                <a:gd name="connsiteY0" fmla="*/ 201828 h 201999"/>
                <a:gd name="connsiteX1" fmla="*/ 251755 w 276385"/>
                <a:gd name="connsiteY1" fmla="*/ 174444 h 201999"/>
                <a:gd name="connsiteX2" fmla="*/ 238020 w 276385"/>
                <a:gd name="connsiteY2" fmla="*/ 140278 h 201999"/>
                <a:gd name="connsiteX3" fmla="*/ 229048 w 276385"/>
                <a:gd name="connsiteY3" fmla="*/ 135201 h 201999"/>
                <a:gd name="connsiteX4" fmla="*/ 167078 w 276385"/>
                <a:gd name="connsiteY4" fmla="*/ 117627 h 201999"/>
                <a:gd name="connsiteX5" fmla="*/ 154705 w 276385"/>
                <a:gd name="connsiteY5" fmla="*/ 117237 h 201999"/>
                <a:gd name="connsiteX6" fmla="*/ 121215 w 276385"/>
                <a:gd name="connsiteY6" fmla="*/ 134677 h 201999"/>
                <a:gd name="connsiteX7" fmla="*/ 106871 w 276385"/>
                <a:gd name="connsiteY7" fmla="*/ 146231 h 201999"/>
                <a:gd name="connsiteX8" fmla="*/ 56835 w 276385"/>
                <a:gd name="connsiteY8" fmla="*/ 156899 h 201999"/>
                <a:gd name="connsiteX9" fmla="*/ 52902 w 276385"/>
                <a:gd name="connsiteY9" fmla="*/ 146241 h 201999"/>
                <a:gd name="connsiteX10" fmla="*/ 90211 w 276385"/>
                <a:gd name="connsiteY10" fmla="*/ 113798 h 201999"/>
                <a:gd name="connsiteX11" fmla="*/ 122349 w 276385"/>
                <a:gd name="connsiteY11" fmla="*/ 94205 h 201999"/>
                <a:gd name="connsiteX12" fmla="*/ 126159 w 276385"/>
                <a:gd name="connsiteY12" fmla="*/ 86138 h 201999"/>
                <a:gd name="connsiteX13" fmla="*/ 93411 w 276385"/>
                <a:gd name="connsiteY13" fmla="*/ 36694 h 201999"/>
                <a:gd name="connsiteX14" fmla="*/ 79334 w 276385"/>
                <a:gd name="connsiteY14" fmla="*/ 31712 h 201999"/>
                <a:gd name="connsiteX15" fmla="*/ 51016 w 276385"/>
                <a:gd name="connsiteY15" fmla="*/ 27321 h 201999"/>
                <a:gd name="connsiteX16" fmla="*/ 25460 w 276385"/>
                <a:gd name="connsiteY16" fmla="*/ 24187 h 201999"/>
                <a:gd name="connsiteX17" fmla="*/ 0 w 276385"/>
                <a:gd name="connsiteY17" fmla="*/ 12071 h 201999"/>
                <a:gd name="connsiteX18" fmla="*/ 11887 w 276385"/>
                <a:gd name="connsiteY18" fmla="*/ 9081 h 201999"/>
                <a:gd name="connsiteX19" fmla="*/ 87068 w 276385"/>
                <a:gd name="connsiteY19" fmla="*/ 318 h 201999"/>
                <a:gd name="connsiteX20" fmla="*/ 97336 w 276385"/>
                <a:gd name="connsiteY20" fmla="*/ 98 h 201999"/>
                <a:gd name="connsiteX21" fmla="*/ 140722 w 276385"/>
                <a:gd name="connsiteY21" fmla="*/ 27350 h 201999"/>
                <a:gd name="connsiteX22" fmla="*/ 161296 w 276385"/>
                <a:gd name="connsiteY22" fmla="*/ 51772 h 201999"/>
                <a:gd name="connsiteX23" fmla="*/ 177689 w 276385"/>
                <a:gd name="connsiteY23" fmla="*/ 52067 h 201999"/>
                <a:gd name="connsiteX24" fmla="*/ 197215 w 276385"/>
                <a:gd name="connsiteY24" fmla="*/ 43580 h 201999"/>
                <a:gd name="connsiteX25" fmla="*/ 220675 w 276385"/>
                <a:gd name="connsiteY25" fmla="*/ 45857 h 201999"/>
                <a:gd name="connsiteX26" fmla="*/ 230133 w 276385"/>
                <a:gd name="connsiteY26" fmla="*/ 48038 h 201999"/>
                <a:gd name="connsiteX27" fmla="*/ 239639 w 276385"/>
                <a:gd name="connsiteY27" fmla="*/ 57544 h 201999"/>
                <a:gd name="connsiteX28" fmla="*/ 233534 w 276385"/>
                <a:gd name="connsiteY28" fmla="*/ 60782 h 201999"/>
                <a:gd name="connsiteX29" fmla="*/ 218894 w 276385"/>
                <a:gd name="connsiteY29" fmla="*/ 61821 h 201999"/>
                <a:gd name="connsiteX30" fmla="*/ 202321 w 276385"/>
                <a:gd name="connsiteY30" fmla="*/ 79089 h 201999"/>
                <a:gd name="connsiteX31" fmla="*/ 205540 w 276385"/>
                <a:gd name="connsiteY31" fmla="*/ 85919 h 201999"/>
                <a:gd name="connsiteX32" fmla="*/ 221056 w 276385"/>
                <a:gd name="connsiteY32" fmla="*/ 95244 h 201999"/>
                <a:gd name="connsiteX33" fmla="*/ 251679 w 276385"/>
                <a:gd name="connsiteY33" fmla="*/ 101959 h 201999"/>
                <a:gd name="connsiteX34" fmla="*/ 260252 w 276385"/>
                <a:gd name="connsiteY34" fmla="*/ 107598 h 201999"/>
                <a:gd name="connsiteX35" fmla="*/ 269443 w 276385"/>
                <a:gd name="connsiteY35" fmla="*/ 194799 h 201999"/>
                <a:gd name="connsiteX36" fmla="*/ 263566 w 276385"/>
                <a:gd name="connsiteY36" fmla="*/ 202000 h 201999"/>
                <a:gd name="connsiteX37" fmla="*/ 259851 w 276385"/>
                <a:gd name="connsiteY37" fmla="*/ 201828 h 201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76385" h="201999">
                  <a:moveTo>
                    <a:pt x="259851" y="201828"/>
                  </a:moveTo>
                  <a:cubicBezTo>
                    <a:pt x="255556" y="192437"/>
                    <a:pt x="255441" y="183998"/>
                    <a:pt x="251755" y="174444"/>
                  </a:cubicBezTo>
                  <a:cubicBezTo>
                    <a:pt x="247374" y="163090"/>
                    <a:pt x="242249" y="151670"/>
                    <a:pt x="238020" y="140278"/>
                  </a:cubicBezTo>
                  <a:cubicBezTo>
                    <a:pt x="237382" y="138554"/>
                    <a:pt x="231448" y="135715"/>
                    <a:pt x="229048" y="135201"/>
                  </a:cubicBezTo>
                  <a:cubicBezTo>
                    <a:pt x="204626" y="129943"/>
                    <a:pt x="191624" y="122533"/>
                    <a:pt x="167078" y="117627"/>
                  </a:cubicBezTo>
                  <a:cubicBezTo>
                    <a:pt x="164573" y="117123"/>
                    <a:pt x="157048" y="116361"/>
                    <a:pt x="154705" y="117237"/>
                  </a:cubicBezTo>
                  <a:cubicBezTo>
                    <a:pt x="142970" y="121676"/>
                    <a:pt x="132312" y="129315"/>
                    <a:pt x="121215" y="134677"/>
                  </a:cubicBezTo>
                  <a:cubicBezTo>
                    <a:pt x="115576" y="137401"/>
                    <a:pt x="111233" y="142059"/>
                    <a:pt x="106871" y="146231"/>
                  </a:cubicBezTo>
                  <a:cubicBezTo>
                    <a:pt x="98365" y="154375"/>
                    <a:pt x="66932" y="163586"/>
                    <a:pt x="56835" y="156899"/>
                  </a:cubicBezTo>
                  <a:cubicBezTo>
                    <a:pt x="53835" y="154908"/>
                    <a:pt x="52340" y="149689"/>
                    <a:pt x="52902" y="146241"/>
                  </a:cubicBezTo>
                  <a:cubicBezTo>
                    <a:pt x="55188" y="131953"/>
                    <a:pt x="65741" y="119542"/>
                    <a:pt x="90211" y="113798"/>
                  </a:cubicBezTo>
                  <a:cubicBezTo>
                    <a:pt x="107347" y="111760"/>
                    <a:pt x="113176" y="103159"/>
                    <a:pt x="122349" y="94205"/>
                  </a:cubicBezTo>
                  <a:cubicBezTo>
                    <a:pt x="123206" y="93367"/>
                    <a:pt x="126930" y="87566"/>
                    <a:pt x="126159" y="86138"/>
                  </a:cubicBezTo>
                  <a:cubicBezTo>
                    <a:pt x="117243" y="69774"/>
                    <a:pt x="103337" y="52657"/>
                    <a:pt x="93411" y="36694"/>
                  </a:cubicBezTo>
                  <a:cubicBezTo>
                    <a:pt x="91630" y="33826"/>
                    <a:pt x="84363" y="32703"/>
                    <a:pt x="79334" y="31712"/>
                  </a:cubicBezTo>
                  <a:cubicBezTo>
                    <a:pt x="70009" y="29874"/>
                    <a:pt x="60503" y="28597"/>
                    <a:pt x="51016" y="27321"/>
                  </a:cubicBezTo>
                  <a:cubicBezTo>
                    <a:pt x="42510" y="26178"/>
                    <a:pt x="33690" y="26073"/>
                    <a:pt x="25460" y="24187"/>
                  </a:cubicBezTo>
                  <a:cubicBezTo>
                    <a:pt x="16488" y="22130"/>
                    <a:pt x="6791" y="20215"/>
                    <a:pt x="0" y="12071"/>
                  </a:cubicBezTo>
                  <a:cubicBezTo>
                    <a:pt x="4667" y="10871"/>
                    <a:pt x="8191" y="9528"/>
                    <a:pt x="11887" y="9081"/>
                  </a:cubicBezTo>
                  <a:cubicBezTo>
                    <a:pt x="36928" y="6042"/>
                    <a:pt x="61998" y="3156"/>
                    <a:pt x="87068" y="318"/>
                  </a:cubicBezTo>
                  <a:cubicBezTo>
                    <a:pt x="90440" y="-63"/>
                    <a:pt x="93936" y="-54"/>
                    <a:pt x="97336" y="98"/>
                  </a:cubicBezTo>
                  <a:cubicBezTo>
                    <a:pt x="127416" y="1384"/>
                    <a:pt x="132016" y="4328"/>
                    <a:pt x="140722" y="27350"/>
                  </a:cubicBezTo>
                  <a:cubicBezTo>
                    <a:pt x="144437" y="37189"/>
                    <a:pt x="150981" y="45342"/>
                    <a:pt x="161296" y="51772"/>
                  </a:cubicBezTo>
                  <a:cubicBezTo>
                    <a:pt x="167268" y="55505"/>
                    <a:pt x="171869" y="55039"/>
                    <a:pt x="177689" y="52067"/>
                  </a:cubicBezTo>
                  <a:cubicBezTo>
                    <a:pt x="183918" y="48876"/>
                    <a:pt x="190414" y="45876"/>
                    <a:pt x="197215" y="43580"/>
                  </a:cubicBezTo>
                  <a:cubicBezTo>
                    <a:pt x="205264" y="40875"/>
                    <a:pt x="213341" y="39970"/>
                    <a:pt x="220675" y="45857"/>
                  </a:cubicBezTo>
                  <a:cubicBezTo>
                    <a:pt x="222723" y="47504"/>
                    <a:pt x="226866" y="47723"/>
                    <a:pt x="230133" y="48038"/>
                  </a:cubicBezTo>
                  <a:cubicBezTo>
                    <a:pt x="236363" y="48638"/>
                    <a:pt x="241297" y="52915"/>
                    <a:pt x="239639" y="57544"/>
                  </a:cubicBezTo>
                  <a:cubicBezTo>
                    <a:pt x="239096" y="59058"/>
                    <a:pt x="234286" y="61230"/>
                    <a:pt x="233534" y="60782"/>
                  </a:cubicBezTo>
                  <a:cubicBezTo>
                    <a:pt x="228009" y="57468"/>
                    <a:pt x="223513" y="59649"/>
                    <a:pt x="218894" y="61821"/>
                  </a:cubicBezTo>
                  <a:cubicBezTo>
                    <a:pt x="210474" y="65773"/>
                    <a:pt x="205054" y="71793"/>
                    <a:pt x="202321" y="79089"/>
                  </a:cubicBezTo>
                  <a:cubicBezTo>
                    <a:pt x="201606" y="81013"/>
                    <a:pt x="203416" y="84919"/>
                    <a:pt x="205540" y="85919"/>
                  </a:cubicBezTo>
                  <a:cubicBezTo>
                    <a:pt x="213188" y="89538"/>
                    <a:pt x="212693" y="92901"/>
                    <a:pt x="221056" y="95244"/>
                  </a:cubicBezTo>
                  <a:cubicBezTo>
                    <a:pt x="231029" y="98025"/>
                    <a:pt x="241611" y="99368"/>
                    <a:pt x="251679" y="101959"/>
                  </a:cubicBezTo>
                  <a:cubicBezTo>
                    <a:pt x="254975" y="102807"/>
                    <a:pt x="258318" y="105188"/>
                    <a:pt x="260252" y="107598"/>
                  </a:cubicBezTo>
                  <a:cubicBezTo>
                    <a:pt x="282521" y="135287"/>
                    <a:pt x="277778" y="164986"/>
                    <a:pt x="269443" y="194799"/>
                  </a:cubicBezTo>
                  <a:cubicBezTo>
                    <a:pt x="268719" y="197428"/>
                    <a:pt x="265576" y="199609"/>
                    <a:pt x="263566" y="202000"/>
                  </a:cubicBezTo>
                  <a:cubicBezTo>
                    <a:pt x="262328" y="201943"/>
                    <a:pt x="261090" y="201886"/>
                    <a:pt x="259851" y="2018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C59E7099-D0BD-5B3D-9DC3-9391FC4E4CE4}"/>
                </a:ext>
              </a:extLst>
            </p:cNvPr>
            <p:cNvSpPr/>
            <p:nvPr/>
          </p:nvSpPr>
          <p:spPr>
            <a:xfrm>
              <a:off x="8506397" y="-722331"/>
              <a:ext cx="281115" cy="165564"/>
            </a:xfrm>
            <a:custGeom>
              <a:avLst/>
              <a:gdLst>
                <a:gd name="connsiteX0" fmla="*/ 9205 w 281115"/>
                <a:gd name="connsiteY0" fmla="*/ 165565 h 165564"/>
                <a:gd name="connsiteX1" fmla="*/ 21016 w 281115"/>
                <a:gd name="connsiteY1" fmla="*/ 141114 h 165564"/>
                <a:gd name="connsiteX2" fmla="*/ 39170 w 281115"/>
                <a:gd name="connsiteY2" fmla="*/ 111167 h 165564"/>
                <a:gd name="connsiteX3" fmla="*/ 48324 w 281115"/>
                <a:gd name="connsiteY3" fmla="*/ 107786 h 165564"/>
                <a:gd name="connsiteX4" fmla="*/ 108846 w 281115"/>
                <a:gd name="connsiteY4" fmla="*/ 100899 h 165564"/>
                <a:gd name="connsiteX5" fmla="*/ 120438 w 281115"/>
                <a:gd name="connsiteY5" fmla="*/ 102461 h 165564"/>
                <a:gd name="connsiteX6" fmla="*/ 148936 w 281115"/>
                <a:gd name="connsiteY6" fmla="*/ 124026 h 165564"/>
                <a:gd name="connsiteX7" fmla="*/ 160500 w 281115"/>
                <a:gd name="connsiteY7" fmla="*/ 137104 h 165564"/>
                <a:gd name="connsiteX8" fmla="*/ 205487 w 281115"/>
                <a:gd name="connsiteY8" fmla="*/ 154887 h 165564"/>
                <a:gd name="connsiteX9" fmla="*/ 210820 w 281115"/>
                <a:gd name="connsiteY9" fmla="*/ 145486 h 165564"/>
                <a:gd name="connsiteX10" fmla="*/ 181112 w 281115"/>
                <a:gd name="connsiteY10" fmla="*/ 109234 h 165564"/>
                <a:gd name="connsiteX11" fmla="*/ 154213 w 281115"/>
                <a:gd name="connsiteY11" fmla="*/ 85850 h 165564"/>
                <a:gd name="connsiteX12" fmla="*/ 151927 w 281115"/>
                <a:gd name="connsiteY12" fmla="*/ 77687 h 165564"/>
                <a:gd name="connsiteX13" fmla="*/ 190180 w 281115"/>
                <a:gd name="connsiteY13" fmla="*/ 36348 h 165564"/>
                <a:gd name="connsiteX14" fmla="*/ 204096 w 281115"/>
                <a:gd name="connsiteY14" fmla="*/ 33853 h 165564"/>
                <a:gd name="connsiteX15" fmla="*/ 231166 w 281115"/>
                <a:gd name="connsiteY15" fmla="*/ 34120 h 165564"/>
                <a:gd name="connsiteX16" fmla="*/ 255483 w 281115"/>
                <a:gd name="connsiteY16" fmla="*/ 35139 h 165564"/>
                <a:gd name="connsiteX17" fmla="*/ 281115 w 281115"/>
                <a:gd name="connsiteY17" fmla="*/ 27709 h 165564"/>
                <a:gd name="connsiteX18" fmla="*/ 270504 w 281115"/>
                <a:gd name="connsiteY18" fmla="*/ 23061 h 165564"/>
                <a:gd name="connsiteX19" fmla="*/ 201781 w 281115"/>
                <a:gd name="connsiteY19" fmla="*/ 3163 h 165564"/>
                <a:gd name="connsiteX20" fmla="*/ 192247 w 281115"/>
                <a:gd name="connsiteY20" fmla="*/ 1363 h 165564"/>
                <a:gd name="connsiteX21" fmla="*/ 147546 w 281115"/>
                <a:gd name="connsiteY21" fmla="*/ 20213 h 165564"/>
                <a:gd name="connsiteX22" fmla="*/ 124543 w 281115"/>
                <a:gd name="connsiteY22" fmla="*/ 39949 h 165564"/>
                <a:gd name="connsiteX23" fmla="*/ 109227 w 281115"/>
                <a:gd name="connsiteY23" fmla="*/ 37682 h 165564"/>
                <a:gd name="connsiteX24" fmla="*/ 92339 w 281115"/>
                <a:gd name="connsiteY24" fmla="*/ 26690 h 165564"/>
                <a:gd name="connsiteX25" fmla="*/ 70117 w 281115"/>
                <a:gd name="connsiteY25" fmla="*/ 25185 h 165564"/>
                <a:gd name="connsiteX26" fmla="*/ 60964 w 281115"/>
                <a:gd name="connsiteY26" fmla="*/ 25776 h 165564"/>
                <a:gd name="connsiteX27" fmla="*/ 50610 w 281115"/>
                <a:gd name="connsiteY27" fmla="*/ 33224 h 165564"/>
                <a:gd name="connsiteX28" fmla="*/ 55801 w 281115"/>
                <a:gd name="connsiteY28" fmla="*/ 37215 h 165564"/>
                <a:gd name="connsiteX29" fmla="*/ 69288 w 281115"/>
                <a:gd name="connsiteY29" fmla="*/ 40463 h 165564"/>
                <a:gd name="connsiteX30" fmla="*/ 82033 w 281115"/>
                <a:gd name="connsiteY30" fmla="*/ 59256 h 165564"/>
                <a:gd name="connsiteX31" fmla="*/ 77966 w 281115"/>
                <a:gd name="connsiteY31" fmla="*/ 65171 h 165564"/>
                <a:gd name="connsiteX32" fmla="*/ 62050 w 281115"/>
                <a:gd name="connsiteY32" fmla="*/ 71515 h 165564"/>
                <a:gd name="connsiteX33" fmla="*/ 32455 w 281115"/>
                <a:gd name="connsiteY33" fmla="*/ 73067 h 165564"/>
                <a:gd name="connsiteX34" fmla="*/ 23578 w 281115"/>
                <a:gd name="connsiteY34" fmla="*/ 77030 h 165564"/>
                <a:gd name="connsiteX35" fmla="*/ 1375 w 281115"/>
                <a:gd name="connsiteY35" fmla="*/ 157478 h 165564"/>
                <a:gd name="connsiteX36" fmla="*/ 5738 w 281115"/>
                <a:gd name="connsiteY36" fmla="*/ 165165 h 165564"/>
                <a:gd name="connsiteX37" fmla="*/ 9205 w 281115"/>
                <a:gd name="connsiteY37" fmla="*/ 165565 h 165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81115" h="165564">
                  <a:moveTo>
                    <a:pt x="9205" y="165565"/>
                  </a:moveTo>
                  <a:cubicBezTo>
                    <a:pt x="14672" y="157421"/>
                    <a:pt x="16101" y="149505"/>
                    <a:pt x="21016" y="141114"/>
                  </a:cubicBezTo>
                  <a:cubicBezTo>
                    <a:pt x="26874" y="131132"/>
                    <a:pt x="33436" y="121207"/>
                    <a:pt x="39170" y="111167"/>
                  </a:cubicBezTo>
                  <a:cubicBezTo>
                    <a:pt x="40028" y="109653"/>
                    <a:pt x="46019" y="107900"/>
                    <a:pt x="48324" y="107786"/>
                  </a:cubicBezTo>
                  <a:cubicBezTo>
                    <a:pt x="71937" y="106643"/>
                    <a:pt x="85195" y="101709"/>
                    <a:pt x="108846" y="100899"/>
                  </a:cubicBezTo>
                  <a:cubicBezTo>
                    <a:pt x="111265" y="100814"/>
                    <a:pt x="118399" y="101261"/>
                    <a:pt x="120438" y="102461"/>
                  </a:cubicBezTo>
                  <a:cubicBezTo>
                    <a:pt x="130696" y="108453"/>
                    <a:pt x="139431" y="117282"/>
                    <a:pt x="148936" y="124026"/>
                  </a:cubicBezTo>
                  <a:cubicBezTo>
                    <a:pt x="153756" y="127455"/>
                    <a:pt x="157080" y="132513"/>
                    <a:pt x="160500" y="137104"/>
                  </a:cubicBezTo>
                  <a:cubicBezTo>
                    <a:pt x="167148" y="146067"/>
                    <a:pt x="195019" y="159602"/>
                    <a:pt x="205487" y="154887"/>
                  </a:cubicBezTo>
                  <a:cubicBezTo>
                    <a:pt x="208601" y="153487"/>
                    <a:pt x="210801" y="148820"/>
                    <a:pt x="210820" y="145486"/>
                  </a:cubicBezTo>
                  <a:cubicBezTo>
                    <a:pt x="210925" y="131713"/>
                    <a:pt x="203029" y="118435"/>
                    <a:pt x="181112" y="109234"/>
                  </a:cubicBezTo>
                  <a:cubicBezTo>
                    <a:pt x="165462" y="104662"/>
                    <a:pt x="161357" y="95680"/>
                    <a:pt x="154213" y="85850"/>
                  </a:cubicBezTo>
                  <a:cubicBezTo>
                    <a:pt x="153547" y="84926"/>
                    <a:pt x="150975" y="78906"/>
                    <a:pt x="151927" y="77687"/>
                  </a:cubicBezTo>
                  <a:cubicBezTo>
                    <a:pt x="162796" y="63704"/>
                    <a:pt x="178436" y="49798"/>
                    <a:pt x="190180" y="36348"/>
                  </a:cubicBezTo>
                  <a:cubicBezTo>
                    <a:pt x="192304" y="33929"/>
                    <a:pt x="199257" y="34005"/>
                    <a:pt x="204096" y="33853"/>
                  </a:cubicBezTo>
                  <a:cubicBezTo>
                    <a:pt x="213059" y="33577"/>
                    <a:pt x="222127" y="33853"/>
                    <a:pt x="231166" y="34120"/>
                  </a:cubicBezTo>
                  <a:cubicBezTo>
                    <a:pt x="239281" y="34367"/>
                    <a:pt x="247520" y="35634"/>
                    <a:pt x="255483" y="35139"/>
                  </a:cubicBezTo>
                  <a:cubicBezTo>
                    <a:pt x="264170" y="34596"/>
                    <a:pt x="273514" y="34320"/>
                    <a:pt x="281115" y="27709"/>
                  </a:cubicBezTo>
                  <a:cubicBezTo>
                    <a:pt x="276943" y="25852"/>
                    <a:pt x="273857" y="24052"/>
                    <a:pt x="270504" y="23061"/>
                  </a:cubicBezTo>
                  <a:cubicBezTo>
                    <a:pt x="247635" y="16317"/>
                    <a:pt x="224708" y="9716"/>
                    <a:pt x="201781" y="3163"/>
                  </a:cubicBezTo>
                  <a:cubicBezTo>
                    <a:pt x="198695" y="2287"/>
                    <a:pt x="195447" y="1754"/>
                    <a:pt x="192247" y="1363"/>
                  </a:cubicBezTo>
                  <a:cubicBezTo>
                    <a:pt x="163995" y="-2095"/>
                    <a:pt x="159252" y="-47"/>
                    <a:pt x="147546" y="20213"/>
                  </a:cubicBezTo>
                  <a:cubicBezTo>
                    <a:pt x="142545" y="28881"/>
                    <a:pt x="135173" y="35510"/>
                    <a:pt x="124543" y="39949"/>
                  </a:cubicBezTo>
                  <a:cubicBezTo>
                    <a:pt x="118390" y="42530"/>
                    <a:pt x="114170" y="41378"/>
                    <a:pt x="109227" y="37682"/>
                  </a:cubicBezTo>
                  <a:cubicBezTo>
                    <a:pt x="103912" y="33720"/>
                    <a:pt x="98311" y="29890"/>
                    <a:pt x="92339" y="26690"/>
                  </a:cubicBezTo>
                  <a:cubicBezTo>
                    <a:pt x="85271" y="22899"/>
                    <a:pt x="77870" y="20794"/>
                    <a:pt x="70117" y="25185"/>
                  </a:cubicBezTo>
                  <a:cubicBezTo>
                    <a:pt x="67955" y="26414"/>
                    <a:pt x="64059" y="25976"/>
                    <a:pt x="60964" y="25776"/>
                  </a:cubicBezTo>
                  <a:cubicBezTo>
                    <a:pt x="55058" y="25376"/>
                    <a:pt x="49791" y="28624"/>
                    <a:pt x="50610" y="33224"/>
                  </a:cubicBezTo>
                  <a:cubicBezTo>
                    <a:pt x="50867" y="34729"/>
                    <a:pt x="55039" y="37520"/>
                    <a:pt x="55801" y="37215"/>
                  </a:cubicBezTo>
                  <a:cubicBezTo>
                    <a:pt x="61478" y="34967"/>
                    <a:pt x="65307" y="37710"/>
                    <a:pt x="69288" y="40463"/>
                  </a:cubicBezTo>
                  <a:cubicBezTo>
                    <a:pt x="76508" y="45473"/>
                    <a:pt x="80614" y="51969"/>
                    <a:pt x="82033" y="59256"/>
                  </a:cubicBezTo>
                  <a:cubicBezTo>
                    <a:pt x="82404" y="61171"/>
                    <a:pt x="80099" y="64552"/>
                    <a:pt x="77966" y="65171"/>
                  </a:cubicBezTo>
                  <a:cubicBezTo>
                    <a:pt x="70260" y="67371"/>
                    <a:pt x="70203" y="70619"/>
                    <a:pt x="62050" y="71515"/>
                  </a:cubicBezTo>
                  <a:cubicBezTo>
                    <a:pt x="52324" y="72582"/>
                    <a:pt x="42237" y="72191"/>
                    <a:pt x="32455" y="73067"/>
                  </a:cubicBezTo>
                  <a:cubicBezTo>
                    <a:pt x="29246" y="73353"/>
                    <a:pt x="25759" y="75068"/>
                    <a:pt x="23578" y="77030"/>
                  </a:cubicBezTo>
                  <a:cubicBezTo>
                    <a:pt x="-1520" y="99575"/>
                    <a:pt x="-1740" y="128188"/>
                    <a:pt x="1375" y="157478"/>
                  </a:cubicBezTo>
                  <a:cubicBezTo>
                    <a:pt x="1642" y="160059"/>
                    <a:pt x="4233" y="162602"/>
                    <a:pt x="5738" y="165165"/>
                  </a:cubicBezTo>
                  <a:cubicBezTo>
                    <a:pt x="6862" y="165298"/>
                    <a:pt x="8033" y="165431"/>
                    <a:pt x="9205" y="1655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2C5CC96A-CBBB-E4EF-9CE3-2E4AA9DBAA5D}"/>
                </a:ext>
              </a:extLst>
            </p:cNvPr>
            <p:cNvSpPr/>
            <p:nvPr/>
          </p:nvSpPr>
          <p:spPr>
            <a:xfrm>
              <a:off x="8963835" y="-526069"/>
              <a:ext cx="96258" cy="141761"/>
            </a:xfrm>
            <a:custGeom>
              <a:avLst/>
              <a:gdLst>
                <a:gd name="connsiteX0" fmla="*/ 18121 w 96258"/>
                <a:gd name="connsiteY0" fmla="*/ 141181 h 141761"/>
                <a:gd name="connsiteX1" fmla="*/ 16711 w 96258"/>
                <a:gd name="connsiteY1" fmla="*/ 124712 h 141761"/>
                <a:gd name="connsiteX2" fmla="*/ 16492 w 96258"/>
                <a:gd name="connsiteY2" fmla="*/ 103691 h 141761"/>
                <a:gd name="connsiteX3" fmla="*/ 19378 w 96258"/>
                <a:gd name="connsiteY3" fmla="*/ 99642 h 141761"/>
                <a:gd name="connsiteX4" fmla="*/ 42371 w 96258"/>
                <a:gd name="connsiteY4" fmla="*/ 81593 h 141761"/>
                <a:gd name="connsiteX5" fmla="*/ 47505 w 96258"/>
                <a:gd name="connsiteY5" fmla="*/ 79745 h 141761"/>
                <a:gd name="connsiteX6" fmla="*/ 64679 w 96258"/>
                <a:gd name="connsiteY6" fmla="*/ 85136 h 141761"/>
                <a:gd name="connsiteX7" fmla="*/ 72756 w 96258"/>
                <a:gd name="connsiteY7" fmla="*/ 89746 h 141761"/>
                <a:gd name="connsiteX8" fmla="*/ 95692 w 96258"/>
                <a:gd name="connsiteY8" fmla="*/ 89155 h 141761"/>
                <a:gd name="connsiteX9" fmla="*/ 95483 w 96258"/>
                <a:gd name="connsiteY9" fmla="*/ 82640 h 141761"/>
                <a:gd name="connsiteX10" fmla="*/ 74061 w 96258"/>
                <a:gd name="connsiteY10" fmla="*/ 69305 h 141761"/>
                <a:gd name="connsiteX11" fmla="*/ 57078 w 96258"/>
                <a:gd name="connsiteY11" fmla="*/ 62523 h 141761"/>
                <a:gd name="connsiteX12" fmla="*/ 54068 w 96258"/>
                <a:gd name="connsiteY12" fmla="*/ 58485 h 141761"/>
                <a:gd name="connsiteX13" fmla="*/ 59145 w 96258"/>
                <a:gd name="connsiteY13" fmla="*/ 26367 h 141761"/>
                <a:gd name="connsiteX14" fmla="*/ 64202 w 96258"/>
                <a:gd name="connsiteY14" fmla="*/ 21709 h 141761"/>
                <a:gd name="connsiteX15" fmla="*/ 75347 w 96258"/>
                <a:gd name="connsiteY15" fmla="*/ 15508 h 141761"/>
                <a:gd name="connsiteX16" fmla="*/ 85539 w 96258"/>
                <a:gd name="connsiteY16" fmla="*/ 10374 h 141761"/>
                <a:gd name="connsiteX17" fmla="*/ 94130 w 96258"/>
                <a:gd name="connsiteY17" fmla="*/ 211 h 141761"/>
                <a:gd name="connsiteX18" fmla="*/ 88606 w 96258"/>
                <a:gd name="connsiteY18" fmla="*/ 87 h 141761"/>
                <a:gd name="connsiteX19" fmla="*/ 55402 w 96258"/>
                <a:gd name="connsiteY19" fmla="*/ 5069 h 141761"/>
                <a:gd name="connsiteX20" fmla="*/ 51049 w 96258"/>
                <a:gd name="connsiteY20" fmla="*/ 6297 h 141761"/>
                <a:gd name="connsiteX21" fmla="*/ 37580 w 96258"/>
                <a:gd name="connsiteY21" fmla="*/ 27338 h 141761"/>
                <a:gd name="connsiteX22" fmla="*/ 33218 w 96258"/>
                <a:gd name="connsiteY22" fmla="*/ 43788 h 141761"/>
                <a:gd name="connsiteX23" fmla="*/ 26369 w 96258"/>
                <a:gd name="connsiteY23" fmla="*/ 46121 h 141761"/>
                <a:gd name="connsiteX24" fmla="*/ 16644 w 96258"/>
                <a:gd name="connsiteY24" fmla="*/ 43921 h 141761"/>
                <a:gd name="connsiteX25" fmla="*/ 7176 w 96258"/>
                <a:gd name="connsiteY25" fmla="*/ 48293 h 141761"/>
                <a:gd name="connsiteX26" fmla="*/ 3576 w 96258"/>
                <a:gd name="connsiteY26" fmla="*/ 50770 h 141761"/>
                <a:gd name="connsiteX27" fmla="*/ 1242 w 96258"/>
                <a:gd name="connsiteY27" fmla="*/ 57361 h 141761"/>
                <a:gd name="connsiteX28" fmla="*/ 4385 w 96258"/>
                <a:gd name="connsiteY28" fmla="*/ 58380 h 141761"/>
                <a:gd name="connsiteX29" fmla="*/ 10729 w 96258"/>
                <a:gd name="connsiteY29" fmla="*/ 57037 h 141761"/>
                <a:gd name="connsiteX30" fmla="*/ 20759 w 96258"/>
                <a:gd name="connsiteY30" fmla="*/ 64572 h 141761"/>
                <a:gd name="connsiteX31" fmla="*/ 20597 w 96258"/>
                <a:gd name="connsiteY31" fmla="*/ 68829 h 141761"/>
                <a:gd name="connsiteX32" fmla="*/ 15701 w 96258"/>
                <a:gd name="connsiteY32" fmla="*/ 76116 h 141761"/>
                <a:gd name="connsiteX33" fmla="*/ 3995 w 96258"/>
                <a:gd name="connsiteY33" fmla="*/ 83926 h 141761"/>
                <a:gd name="connsiteX34" fmla="*/ 1376 w 96258"/>
                <a:gd name="connsiteY34" fmla="*/ 88231 h 141761"/>
                <a:gd name="connsiteX35" fmla="*/ 12853 w 96258"/>
                <a:gd name="connsiteY35" fmla="*/ 138485 h 141761"/>
                <a:gd name="connsiteX36" fmla="*/ 16616 w 96258"/>
                <a:gd name="connsiteY36" fmla="*/ 141762 h 141761"/>
                <a:gd name="connsiteX37" fmla="*/ 18121 w 96258"/>
                <a:gd name="connsiteY37" fmla="*/ 141181 h 141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96258" h="141761">
                  <a:moveTo>
                    <a:pt x="18121" y="141181"/>
                  </a:moveTo>
                  <a:cubicBezTo>
                    <a:pt x="18292" y="135333"/>
                    <a:pt x="16835" y="130570"/>
                    <a:pt x="16711" y="124712"/>
                  </a:cubicBezTo>
                  <a:cubicBezTo>
                    <a:pt x="16559" y="117749"/>
                    <a:pt x="16711" y="110653"/>
                    <a:pt x="16492" y="103691"/>
                  </a:cubicBezTo>
                  <a:cubicBezTo>
                    <a:pt x="16454" y="102633"/>
                    <a:pt x="18454" y="100252"/>
                    <a:pt x="19378" y="99642"/>
                  </a:cubicBezTo>
                  <a:cubicBezTo>
                    <a:pt x="28731" y="93470"/>
                    <a:pt x="32903" y="87593"/>
                    <a:pt x="42371" y="81593"/>
                  </a:cubicBezTo>
                  <a:cubicBezTo>
                    <a:pt x="43343" y="80983"/>
                    <a:pt x="46372" y="79554"/>
                    <a:pt x="47505" y="79745"/>
                  </a:cubicBezTo>
                  <a:cubicBezTo>
                    <a:pt x="53239" y="80697"/>
                    <a:pt x="59059" y="83583"/>
                    <a:pt x="64679" y="85136"/>
                  </a:cubicBezTo>
                  <a:cubicBezTo>
                    <a:pt x="67527" y="85926"/>
                    <a:pt x="70175" y="87974"/>
                    <a:pt x="72756" y="89746"/>
                  </a:cubicBezTo>
                  <a:cubicBezTo>
                    <a:pt x="77757" y="93203"/>
                    <a:pt x="92625" y="94242"/>
                    <a:pt x="95692" y="89155"/>
                  </a:cubicBezTo>
                  <a:cubicBezTo>
                    <a:pt x="96616" y="87641"/>
                    <a:pt x="96311" y="84517"/>
                    <a:pt x="95483" y="82640"/>
                  </a:cubicBezTo>
                  <a:cubicBezTo>
                    <a:pt x="91996" y="74906"/>
                    <a:pt x="85367" y="69324"/>
                    <a:pt x="74061" y="69305"/>
                  </a:cubicBezTo>
                  <a:cubicBezTo>
                    <a:pt x="66489" y="70420"/>
                    <a:pt x="62517" y="66353"/>
                    <a:pt x="57078" y="62523"/>
                  </a:cubicBezTo>
                  <a:cubicBezTo>
                    <a:pt x="56573" y="62161"/>
                    <a:pt x="53992" y="59390"/>
                    <a:pt x="54068" y="58485"/>
                  </a:cubicBezTo>
                  <a:cubicBezTo>
                    <a:pt x="54944" y="48112"/>
                    <a:pt x="57792" y="36654"/>
                    <a:pt x="59145" y="26367"/>
                  </a:cubicBezTo>
                  <a:cubicBezTo>
                    <a:pt x="59383" y="24519"/>
                    <a:pt x="62250" y="22928"/>
                    <a:pt x="64202" y="21709"/>
                  </a:cubicBezTo>
                  <a:cubicBezTo>
                    <a:pt x="67794" y="19452"/>
                    <a:pt x="71565" y="17480"/>
                    <a:pt x="75347" y="15508"/>
                  </a:cubicBezTo>
                  <a:cubicBezTo>
                    <a:pt x="78719" y="13746"/>
                    <a:pt x="82414" y="12517"/>
                    <a:pt x="85539" y="10374"/>
                  </a:cubicBezTo>
                  <a:cubicBezTo>
                    <a:pt x="88958" y="8031"/>
                    <a:pt x="92711" y="5688"/>
                    <a:pt x="94130" y="211"/>
                  </a:cubicBezTo>
                  <a:cubicBezTo>
                    <a:pt x="91949" y="144"/>
                    <a:pt x="90225" y="-141"/>
                    <a:pt x="88606" y="87"/>
                  </a:cubicBezTo>
                  <a:cubicBezTo>
                    <a:pt x="77519" y="1678"/>
                    <a:pt x="66469" y="3354"/>
                    <a:pt x="55402" y="5069"/>
                  </a:cubicBezTo>
                  <a:cubicBezTo>
                    <a:pt x="53925" y="5297"/>
                    <a:pt x="52439" y="5764"/>
                    <a:pt x="51049" y="6297"/>
                  </a:cubicBezTo>
                  <a:cubicBezTo>
                    <a:pt x="38599" y="10984"/>
                    <a:pt x="37190" y="13241"/>
                    <a:pt x="37580" y="27338"/>
                  </a:cubicBezTo>
                  <a:cubicBezTo>
                    <a:pt x="37752" y="33368"/>
                    <a:pt x="36428" y="38806"/>
                    <a:pt x="33218" y="43788"/>
                  </a:cubicBezTo>
                  <a:cubicBezTo>
                    <a:pt x="31360" y="46674"/>
                    <a:pt x="29341" y="47026"/>
                    <a:pt x="26369" y="46121"/>
                  </a:cubicBezTo>
                  <a:cubicBezTo>
                    <a:pt x="23179" y="45140"/>
                    <a:pt x="19911" y="44321"/>
                    <a:pt x="16644" y="43921"/>
                  </a:cubicBezTo>
                  <a:cubicBezTo>
                    <a:pt x="12787" y="43454"/>
                    <a:pt x="9224" y="44016"/>
                    <a:pt x="7176" y="48293"/>
                  </a:cubicBezTo>
                  <a:cubicBezTo>
                    <a:pt x="6595" y="49484"/>
                    <a:pt x="4900" y="50160"/>
                    <a:pt x="3576" y="50770"/>
                  </a:cubicBezTo>
                  <a:cubicBezTo>
                    <a:pt x="1052" y="51932"/>
                    <a:pt x="-263" y="54980"/>
                    <a:pt x="1242" y="57361"/>
                  </a:cubicBezTo>
                  <a:cubicBezTo>
                    <a:pt x="1738" y="58142"/>
                    <a:pt x="4147" y="58733"/>
                    <a:pt x="4385" y="58380"/>
                  </a:cubicBezTo>
                  <a:cubicBezTo>
                    <a:pt x="6138" y="55790"/>
                    <a:pt x="8405" y="56428"/>
                    <a:pt x="10729" y="57037"/>
                  </a:cubicBezTo>
                  <a:cubicBezTo>
                    <a:pt x="14968" y="58152"/>
                    <a:pt x="18301" y="60828"/>
                    <a:pt x="20759" y="64572"/>
                  </a:cubicBezTo>
                  <a:cubicBezTo>
                    <a:pt x="21388" y="65562"/>
                    <a:pt x="21321" y="67991"/>
                    <a:pt x="20597" y="68829"/>
                  </a:cubicBezTo>
                  <a:cubicBezTo>
                    <a:pt x="18016" y="71868"/>
                    <a:pt x="18806" y="73706"/>
                    <a:pt x="15701" y="76116"/>
                  </a:cubicBezTo>
                  <a:cubicBezTo>
                    <a:pt x="11986" y="79002"/>
                    <a:pt x="7767" y="81145"/>
                    <a:pt x="3995" y="83926"/>
                  </a:cubicBezTo>
                  <a:cubicBezTo>
                    <a:pt x="2757" y="84841"/>
                    <a:pt x="1766" y="86622"/>
                    <a:pt x="1376" y="88231"/>
                  </a:cubicBezTo>
                  <a:cubicBezTo>
                    <a:pt x="-3120" y="106739"/>
                    <a:pt x="4109" y="122807"/>
                    <a:pt x="12853" y="138485"/>
                  </a:cubicBezTo>
                  <a:cubicBezTo>
                    <a:pt x="13625" y="139867"/>
                    <a:pt x="15339" y="140676"/>
                    <a:pt x="16616" y="141762"/>
                  </a:cubicBezTo>
                  <a:cubicBezTo>
                    <a:pt x="17092" y="141571"/>
                    <a:pt x="17606" y="141371"/>
                    <a:pt x="18121" y="14118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5BF6CCBB-7414-4E00-11B2-EB6FEBE7135B}"/>
              </a:ext>
            </a:extLst>
          </p:cNvPr>
          <p:cNvSpPr/>
          <p:nvPr/>
        </p:nvSpPr>
        <p:spPr>
          <a:xfrm>
            <a:off x="748103" y="1337596"/>
            <a:ext cx="1055609" cy="371415"/>
          </a:xfrm>
          <a:custGeom>
            <a:avLst/>
            <a:gdLst>
              <a:gd name="connsiteX0" fmla="*/ 1500621 w 1856628"/>
              <a:gd name="connsiteY0" fmla="*/ 519932 h 653252"/>
              <a:gd name="connsiteX1" fmla="*/ 1305949 w 1856628"/>
              <a:gd name="connsiteY1" fmla="*/ 433759 h 653252"/>
              <a:gd name="connsiteX2" fmla="*/ 1265487 w 1856628"/>
              <a:gd name="connsiteY2" fmla="*/ 422281 h 653252"/>
              <a:gd name="connsiteX3" fmla="*/ 1192582 w 1856628"/>
              <a:gd name="connsiteY3" fmla="*/ 297380 h 653252"/>
              <a:gd name="connsiteX4" fmla="*/ 1072348 w 1856628"/>
              <a:gd name="connsiteY4" fmla="*/ 213103 h 653252"/>
              <a:gd name="connsiteX5" fmla="*/ 973079 w 1856628"/>
              <a:gd name="connsiteY5" fmla="*/ 82039 h 653252"/>
              <a:gd name="connsiteX6" fmla="*/ 787922 w 1856628"/>
              <a:gd name="connsiteY6" fmla="*/ 0 h 653252"/>
              <a:gd name="connsiteX7" fmla="*/ 561570 w 1856628"/>
              <a:gd name="connsiteY7" fmla="*/ 143523 h 653252"/>
              <a:gd name="connsiteX8" fmla="*/ 491523 w 1856628"/>
              <a:gd name="connsiteY8" fmla="*/ 159439 h 653252"/>
              <a:gd name="connsiteX9" fmla="*/ 332932 w 1856628"/>
              <a:gd name="connsiteY9" fmla="*/ 319316 h 653252"/>
              <a:gd name="connsiteX10" fmla="*/ 295994 w 1856628"/>
              <a:gd name="connsiteY10" fmla="*/ 315306 h 653252"/>
              <a:gd name="connsiteX11" fmla="*/ 123649 w 1856628"/>
              <a:gd name="connsiteY11" fmla="*/ 487651 h 653252"/>
              <a:gd name="connsiteX12" fmla="*/ 151948 w 1856628"/>
              <a:gd name="connsiteY12" fmla="*/ 582235 h 653252"/>
              <a:gd name="connsiteX13" fmla="*/ 127802 w 1856628"/>
              <a:gd name="connsiteY13" fmla="*/ 583930 h 653252"/>
              <a:gd name="connsiteX14" fmla="*/ 153415 w 1856628"/>
              <a:gd name="connsiteY14" fmla="*/ 645033 h 653252"/>
              <a:gd name="connsiteX15" fmla="*/ 949952 w 1856628"/>
              <a:gd name="connsiteY15" fmla="*/ 650481 h 653252"/>
              <a:gd name="connsiteX16" fmla="*/ 1377663 w 1856628"/>
              <a:gd name="connsiteY16" fmla="*/ 581158 h 653252"/>
              <a:gd name="connsiteX17" fmla="*/ 1856608 w 1856628"/>
              <a:gd name="connsiteY17" fmla="*/ 564423 h 653252"/>
              <a:gd name="connsiteX18" fmla="*/ 1500621 w 1856628"/>
              <a:gd name="connsiteY18" fmla="*/ 519932 h 653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856628" h="653252">
                <a:moveTo>
                  <a:pt x="1500621" y="519932"/>
                </a:moveTo>
                <a:cubicBezTo>
                  <a:pt x="1390474" y="506035"/>
                  <a:pt x="1393036" y="458781"/>
                  <a:pt x="1305949" y="433759"/>
                </a:cubicBezTo>
                <a:cubicBezTo>
                  <a:pt x="1291643" y="429654"/>
                  <a:pt x="1278155" y="425853"/>
                  <a:pt x="1265487" y="422281"/>
                </a:cubicBezTo>
                <a:cubicBezTo>
                  <a:pt x="1255086" y="374637"/>
                  <a:pt x="1229244" y="331689"/>
                  <a:pt x="1192582" y="297380"/>
                </a:cubicBezTo>
                <a:cubicBezTo>
                  <a:pt x="1169456" y="252089"/>
                  <a:pt x="1124936" y="219542"/>
                  <a:pt x="1072348" y="213103"/>
                </a:cubicBezTo>
                <a:cubicBezTo>
                  <a:pt x="1058709" y="156934"/>
                  <a:pt x="1022123" y="109757"/>
                  <a:pt x="973079" y="82039"/>
                </a:cubicBezTo>
                <a:cubicBezTo>
                  <a:pt x="927311" y="31661"/>
                  <a:pt x="861351" y="0"/>
                  <a:pt x="787922" y="0"/>
                </a:cubicBezTo>
                <a:cubicBezTo>
                  <a:pt x="687891" y="0"/>
                  <a:pt x="601642" y="58712"/>
                  <a:pt x="561570" y="143523"/>
                </a:cubicBezTo>
                <a:cubicBezTo>
                  <a:pt x="536720" y="144371"/>
                  <a:pt x="513088" y="149962"/>
                  <a:pt x="491523" y="159439"/>
                </a:cubicBezTo>
                <a:cubicBezTo>
                  <a:pt x="406494" y="165935"/>
                  <a:pt x="338752" y="234096"/>
                  <a:pt x="332932" y="319316"/>
                </a:cubicBezTo>
                <a:cubicBezTo>
                  <a:pt x="321026" y="316725"/>
                  <a:pt x="308672" y="315306"/>
                  <a:pt x="295994" y="315306"/>
                </a:cubicBezTo>
                <a:cubicBezTo>
                  <a:pt x="200811" y="315306"/>
                  <a:pt x="123649" y="392468"/>
                  <a:pt x="123649" y="487651"/>
                </a:cubicBezTo>
                <a:cubicBezTo>
                  <a:pt x="123649" y="522589"/>
                  <a:pt x="134079" y="555079"/>
                  <a:pt x="151948" y="582235"/>
                </a:cubicBezTo>
                <a:cubicBezTo>
                  <a:pt x="143899" y="583121"/>
                  <a:pt x="135841" y="583730"/>
                  <a:pt x="127802" y="583930"/>
                </a:cubicBezTo>
                <a:cubicBezTo>
                  <a:pt x="17674" y="586654"/>
                  <a:pt x="-105265" y="681161"/>
                  <a:pt x="153415" y="645033"/>
                </a:cubicBezTo>
                <a:cubicBezTo>
                  <a:pt x="412095" y="608905"/>
                  <a:pt x="765539" y="636461"/>
                  <a:pt x="949952" y="650481"/>
                </a:cubicBezTo>
                <a:cubicBezTo>
                  <a:pt x="1134347" y="664493"/>
                  <a:pt x="1177905" y="561756"/>
                  <a:pt x="1377663" y="581158"/>
                </a:cubicBezTo>
                <a:cubicBezTo>
                  <a:pt x="1577450" y="600561"/>
                  <a:pt x="1854065" y="625573"/>
                  <a:pt x="1856608" y="564423"/>
                </a:cubicBezTo>
                <a:cubicBezTo>
                  <a:pt x="1859180" y="503253"/>
                  <a:pt x="1610730" y="533829"/>
                  <a:pt x="1500621" y="519932"/>
                </a:cubicBezTo>
                <a:close/>
              </a:path>
            </a:pathLst>
          </a:custGeom>
          <a:gradFill>
            <a:gsLst>
              <a:gs pos="0">
                <a:srgbClr val="FFF7F7"/>
              </a:gs>
              <a:gs pos="37000">
                <a:srgbClr val="F9F5F6"/>
              </a:gs>
              <a:gs pos="100000">
                <a:schemeClr val="bg1">
                  <a:alpha val="0"/>
                </a:schemeClr>
              </a:gs>
            </a:gsLst>
            <a:lin ang="4785912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96" name="文本框 895">
            <a:extLst>
              <a:ext uri="{FF2B5EF4-FFF2-40B4-BE49-F238E27FC236}">
                <a16:creationId xmlns:a16="http://schemas.microsoft.com/office/drawing/2014/main" id="{2A8FE82E-F746-213F-A964-1B9CC49AB240}"/>
              </a:ext>
            </a:extLst>
          </p:cNvPr>
          <p:cNvSpPr txBox="1"/>
          <p:nvPr/>
        </p:nvSpPr>
        <p:spPr>
          <a:xfrm>
            <a:off x="3925743" y="3361723"/>
            <a:ext cx="635725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342900" indent="-342900">
              <a:lnSpc>
                <a:spcPct val="150000"/>
              </a:lnSpc>
              <a:buFont typeface="+mj-lt"/>
              <a:buAutoNum type="arabicPeriod"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定义下半年的绩效指标和评估标准</a:t>
            </a:r>
          </a:p>
          <a:p>
            <a:r>
              <a:rPr lang="zh-CN" altLang="en-US" dirty="0"/>
              <a:t>说明绩效评估的程序和时间表</a:t>
            </a:r>
          </a:p>
        </p:txBody>
      </p:sp>
    </p:spTree>
    <p:extLst>
      <p:ext uri="{BB962C8B-B14F-4D97-AF65-F5344CB8AC3E}">
        <p14:creationId xmlns:p14="http://schemas.microsoft.com/office/powerpoint/2010/main" val="3634930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文本框-1042" hidden="1">
            <a:extLst>
              <a:ext uri="{FF2B5EF4-FFF2-40B4-BE49-F238E27FC236}">
                <a16:creationId xmlns:a16="http://schemas.microsoft.com/office/drawing/2014/main" id="{F35CE283-B1DD-6DEC-E107-987E66BA0600}"/>
              </a:ext>
            </a:extLst>
          </p:cNvPr>
          <p:cNvSpPr txBox="1"/>
          <p:nvPr/>
        </p:nvSpPr>
        <p:spPr>
          <a:xfrm>
            <a:off x="1481777" y="1361862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latin typeface="胡晓波骚包体" panose="02010600030101010101" pitchFamily="2" charset="-122"/>
                <a:ea typeface="胡晓波骚包体" panose="02010600030101010101" pitchFamily="2" charset="-122"/>
              </a:rPr>
              <a:t>七月</a:t>
            </a:r>
          </a:p>
        </p:txBody>
      </p:sp>
      <p:sp>
        <p:nvSpPr>
          <p:cNvPr id="1044" name="文本框-1044" hidden="1">
            <a:extLst>
              <a:ext uri="{FF2B5EF4-FFF2-40B4-BE49-F238E27FC236}">
                <a16:creationId xmlns:a16="http://schemas.microsoft.com/office/drawing/2014/main" id="{83231ADF-39BF-A8D0-C9FB-F52D46D4645E}"/>
              </a:ext>
            </a:extLst>
          </p:cNvPr>
          <p:cNvSpPr txBox="1"/>
          <p:nvPr/>
        </p:nvSpPr>
        <p:spPr>
          <a:xfrm>
            <a:off x="2367161" y="2463327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latin typeface="胡晓波骚包体" panose="02010600030101010101" pitchFamily="2" charset="-122"/>
                <a:ea typeface="胡晓波骚包体" panose="02010600030101010101" pitchFamily="2" charset="-122"/>
              </a:defRPr>
            </a:lvl1pPr>
          </a:lstStyle>
          <a:p>
            <a:r>
              <a:rPr lang="zh-CN" altLang="en-US" sz="13800" dirty="0"/>
              <a:t>你好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09D5F3C-1ACF-6CD6-758D-1170A08CA2DA}"/>
              </a:ext>
            </a:extLst>
          </p:cNvPr>
          <p:cNvSpPr txBox="1"/>
          <p:nvPr/>
        </p:nvSpPr>
        <p:spPr>
          <a:xfrm>
            <a:off x="2075262" y="366709"/>
            <a:ext cx="25983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zh-CN" dirty="0"/>
              <a:t>绩效评估与跟踪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69AECF9-FC5D-1B2E-86D4-2509C4427E8B}"/>
              </a:ext>
            </a:extLst>
          </p:cNvPr>
          <p:cNvSpPr txBox="1"/>
          <p:nvPr/>
        </p:nvSpPr>
        <p:spPr>
          <a:xfrm>
            <a:off x="382192" y="-2431"/>
            <a:ext cx="9909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" name="圆角矩形 16">
            <a:extLst>
              <a:ext uri="{FF2B5EF4-FFF2-40B4-BE49-F238E27FC236}">
                <a16:creationId xmlns:a16="http://schemas.microsoft.com/office/drawing/2014/main" id="{211AFB93-E5FF-DFCE-8CEF-5C645231F7A1}"/>
              </a:ext>
            </a:extLst>
          </p:cNvPr>
          <p:cNvSpPr/>
          <p:nvPr/>
        </p:nvSpPr>
        <p:spPr>
          <a:xfrm>
            <a:off x="6070545" y="1693318"/>
            <a:ext cx="3808321" cy="588888"/>
          </a:xfrm>
          <a:prstGeom prst="roundRect">
            <a:avLst/>
          </a:prstGeom>
          <a:solidFill>
            <a:srgbClr val="E8F6FA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rtlCol="0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0254AEA4-FC68-980B-D324-E01CDEBE14D8}"/>
              </a:ext>
            </a:extLst>
          </p:cNvPr>
          <p:cNvSpPr/>
          <p:nvPr/>
        </p:nvSpPr>
        <p:spPr>
          <a:xfrm>
            <a:off x="6213463" y="1837836"/>
            <a:ext cx="299850" cy="299850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/>
          <a:lstStyle/>
          <a:p>
            <a:endParaRPr lang="zh-CN" altLang="en-US" sz="28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" name="圆角矩形 23">
            <a:extLst>
              <a:ext uri="{FF2B5EF4-FFF2-40B4-BE49-F238E27FC236}">
                <a16:creationId xmlns:a16="http://schemas.microsoft.com/office/drawing/2014/main" id="{84A055C5-D730-F726-9E44-73CACE25CB93}"/>
              </a:ext>
            </a:extLst>
          </p:cNvPr>
          <p:cNvSpPr/>
          <p:nvPr/>
        </p:nvSpPr>
        <p:spPr>
          <a:xfrm>
            <a:off x="6073712" y="2420221"/>
            <a:ext cx="4906106" cy="588888"/>
          </a:xfrm>
          <a:prstGeom prst="roundRect">
            <a:avLst/>
          </a:prstGeom>
          <a:solidFill>
            <a:srgbClr val="FEFFB0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08FECF1D-4C3C-F6FB-C8DF-7C5A42A3DBEE}"/>
              </a:ext>
            </a:extLst>
          </p:cNvPr>
          <p:cNvSpPr/>
          <p:nvPr/>
        </p:nvSpPr>
        <p:spPr>
          <a:xfrm>
            <a:off x="6216631" y="2564740"/>
            <a:ext cx="299850" cy="299850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/>
          <a:lstStyle/>
          <a:p>
            <a:endParaRPr lang="zh-CN" altLang="en-US" sz="28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" name="圆角矩形 30">
            <a:extLst>
              <a:ext uri="{FF2B5EF4-FFF2-40B4-BE49-F238E27FC236}">
                <a16:creationId xmlns:a16="http://schemas.microsoft.com/office/drawing/2014/main" id="{1CEAD76E-891A-ABB1-A25B-81520D51D321}"/>
              </a:ext>
            </a:extLst>
          </p:cNvPr>
          <p:cNvSpPr/>
          <p:nvPr/>
        </p:nvSpPr>
        <p:spPr>
          <a:xfrm>
            <a:off x="6092607" y="3147139"/>
            <a:ext cx="4039966" cy="588888"/>
          </a:xfrm>
          <a:prstGeom prst="roundRect">
            <a:avLst/>
          </a:prstGeom>
          <a:solidFill>
            <a:srgbClr val="E8F6FA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rtlCol="0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6C983E69-89F5-2EE4-A619-EA44124948FC}"/>
              </a:ext>
            </a:extLst>
          </p:cNvPr>
          <p:cNvSpPr/>
          <p:nvPr/>
        </p:nvSpPr>
        <p:spPr>
          <a:xfrm>
            <a:off x="6235525" y="3291657"/>
            <a:ext cx="299850" cy="299850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/>
          <a:lstStyle/>
          <a:p>
            <a:endParaRPr lang="zh-CN" altLang="en-US" sz="28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圆角矩形 37">
            <a:extLst>
              <a:ext uri="{FF2B5EF4-FFF2-40B4-BE49-F238E27FC236}">
                <a16:creationId xmlns:a16="http://schemas.microsoft.com/office/drawing/2014/main" id="{4ADA30DD-5E86-6376-459C-CA5ACADE24EA}"/>
              </a:ext>
            </a:extLst>
          </p:cNvPr>
          <p:cNvSpPr/>
          <p:nvPr/>
        </p:nvSpPr>
        <p:spPr>
          <a:xfrm>
            <a:off x="6088450" y="3874044"/>
            <a:ext cx="3318188" cy="588888"/>
          </a:xfrm>
          <a:prstGeom prst="roundRect">
            <a:avLst/>
          </a:prstGeom>
          <a:solidFill>
            <a:srgbClr val="FEFFB0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6B42A7DE-DA53-A4DD-67DB-83507A598341}"/>
              </a:ext>
            </a:extLst>
          </p:cNvPr>
          <p:cNvSpPr/>
          <p:nvPr/>
        </p:nvSpPr>
        <p:spPr>
          <a:xfrm>
            <a:off x="6231368" y="4018562"/>
            <a:ext cx="299850" cy="299850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/>
          <a:lstStyle/>
          <a:p>
            <a:endParaRPr lang="zh-CN" altLang="en-US" sz="280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圆角矩形 44">
            <a:extLst>
              <a:ext uri="{FF2B5EF4-FFF2-40B4-BE49-F238E27FC236}">
                <a16:creationId xmlns:a16="http://schemas.microsoft.com/office/drawing/2014/main" id="{0DBBBCD1-D40F-6A25-E1A6-D8872858FBC3}"/>
              </a:ext>
            </a:extLst>
          </p:cNvPr>
          <p:cNvSpPr/>
          <p:nvPr/>
        </p:nvSpPr>
        <p:spPr>
          <a:xfrm>
            <a:off x="6116920" y="4600955"/>
            <a:ext cx="3921050" cy="588888"/>
          </a:xfrm>
          <a:prstGeom prst="roundRect">
            <a:avLst/>
          </a:prstGeom>
          <a:solidFill>
            <a:srgbClr val="E8F6FA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rtlCol="0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702B66B2-8F88-F457-74EB-6546446588CF}"/>
              </a:ext>
            </a:extLst>
          </p:cNvPr>
          <p:cNvSpPr/>
          <p:nvPr/>
        </p:nvSpPr>
        <p:spPr>
          <a:xfrm>
            <a:off x="6259839" y="4745474"/>
            <a:ext cx="299850" cy="299850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/>
          <a:lstStyle/>
          <a:p>
            <a:endParaRPr lang="zh-CN" altLang="en-US" sz="280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3" name="Group 198">
            <a:extLst>
              <a:ext uri="{FF2B5EF4-FFF2-40B4-BE49-F238E27FC236}">
                <a16:creationId xmlns:a16="http://schemas.microsoft.com/office/drawing/2014/main" id="{C379447F-05CD-AEF3-3220-10A8F7E7DC82}"/>
              </a:ext>
            </a:extLst>
          </p:cNvPr>
          <p:cNvGrpSpPr/>
          <p:nvPr/>
        </p:nvGrpSpPr>
        <p:grpSpPr>
          <a:xfrm>
            <a:off x="-1150725" y="1567754"/>
            <a:ext cx="6944345" cy="4034760"/>
            <a:chOff x="8440747" y="4796156"/>
            <a:chExt cx="2786063" cy="1603375"/>
          </a:xfrm>
        </p:grpSpPr>
        <p:sp>
          <p:nvSpPr>
            <p:cNvPr id="15" name="Freeform 45">
              <a:extLst>
                <a:ext uri="{FF2B5EF4-FFF2-40B4-BE49-F238E27FC236}">
                  <a16:creationId xmlns:a16="http://schemas.microsoft.com/office/drawing/2014/main" id="{F976DE73-8987-CEC8-8870-DC4476D08D7F}"/>
                </a:ext>
              </a:extLst>
            </p:cNvPr>
            <p:cNvSpPr/>
            <p:nvPr/>
          </p:nvSpPr>
          <p:spPr bwMode="auto">
            <a:xfrm>
              <a:off x="8440747" y="6337618"/>
              <a:ext cx="1403350" cy="61913"/>
            </a:xfrm>
            <a:custGeom>
              <a:avLst/>
              <a:gdLst>
                <a:gd name="T0" fmla="*/ 0 w 885"/>
                <a:gd name="T1" fmla="*/ 16 h 39"/>
                <a:gd name="T2" fmla="*/ 78 w 885"/>
                <a:gd name="T3" fmla="*/ 39 h 39"/>
                <a:gd name="T4" fmla="*/ 885 w 885"/>
                <a:gd name="T5" fmla="*/ 39 h 39"/>
                <a:gd name="T6" fmla="*/ 885 w 885"/>
                <a:gd name="T7" fmla="*/ 0 h 39"/>
                <a:gd name="T8" fmla="*/ 0 w 885"/>
                <a:gd name="T9" fmla="*/ 0 h 39"/>
                <a:gd name="T10" fmla="*/ 0 w 885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5" h="39">
                  <a:moveTo>
                    <a:pt x="0" y="16"/>
                  </a:moveTo>
                  <a:cubicBezTo>
                    <a:pt x="0" y="23"/>
                    <a:pt x="30" y="39"/>
                    <a:pt x="78" y="39"/>
                  </a:cubicBezTo>
                  <a:cubicBezTo>
                    <a:pt x="126" y="39"/>
                    <a:pt x="885" y="39"/>
                    <a:pt x="885" y="39"/>
                  </a:cubicBezTo>
                  <a:cubicBezTo>
                    <a:pt x="885" y="0"/>
                    <a:pt x="885" y="0"/>
                    <a:pt x="88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6"/>
                  </a:lnTo>
                  <a:close/>
                </a:path>
              </a:pathLst>
            </a:custGeom>
            <a:solidFill>
              <a:srgbClr val="11BAEE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endParaRPr lang="id-ID" sz="48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46">
              <a:extLst>
                <a:ext uri="{FF2B5EF4-FFF2-40B4-BE49-F238E27FC236}">
                  <a16:creationId xmlns:a16="http://schemas.microsoft.com/office/drawing/2014/main" id="{EC5BE70B-30EE-5DD0-5D8B-36B148E7B0C1}"/>
                </a:ext>
              </a:extLst>
            </p:cNvPr>
            <p:cNvSpPr/>
            <p:nvPr/>
          </p:nvSpPr>
          <p:spPr bwMode="auto">
            <a:xfrm>
              <a:off x="9823459" y="6337618"/>
              <a:ext cx="1403350" cy="61913"/>
            </a:xfrm>
            <a:custGeom>
              <a:avLst/>
              <a:gdLst>
                <a:gd name="T0" fmla="*/ 884 w 884"/>
                <a:gd name="T1" fmla="*/ 16 h 39"/>
                <a:gd name="T2" fmla="*/ 806 w 884"/>
                <a:gd name="T3" fmla="*/ 39 h 39"/>
                <a:gd name="T4" fmla="*/ 0 w 884"/>
                <a:gd name="T5" fmla="*/ 39 h 39"/>
                <a:gd name="T6" fmla="*/ 0 w 884"/>
                <a:gd name="T7" fmla="*/ 0 h 39"/>
                <a:gd name="T8" fmla="*/ 884 w 884"/>
                <a:gd name="T9" fmla="*/ 0 h 39"/>
                <a:gd name="T10" fmla="*/ 884 w 884"/>
                <a:gd name="T11" fmla="*/ 1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84" h="39">
                  <a:moveTo>
                    <a:pt x="884" y="16"/>
                  </a:moveTo>
                  <a:cubicBezTo>
                    <a:pt x="884" y="23"/>
                    <a:pt x="854" y="39"/>
                    <a:pt x="806" y="39"/>
                  </a:cubicBezTo>
                  <a:cubicBezTo>
                    <a:pt x="758" y="39"/>
                    <a:pt x="0" y="39"/>
                    <a:pt x="0" y="3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884" y="0"/>
                    <a:pt x="884" y="0"/>
                    <a:pt x="884" y="0"/>
                  </a:cubicBezTo>
                  <a:lnTo>
                    <a:pt x="884" y="16"/>
                  </a:lnTo>
                  <a:close/>
                </a:path>
              </a:pathLst>
            </a:custGeom>
            <a:solidFill>
              <a:srgbClr val="11BAEE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4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Freeform 47">
              <a:extLst>
                <a:ext uri="{FF2B5EF4-FFF2-40B4-BE49-F238E27FC236}">
                  <a16:creationId xmlns:a16="http://schemas.microsoft.com/office/drawing/2014/main" id="{5ACA4DA6-7D75-0F2C-C0C3-FC56A2926F75}"/>
                </a:ext>
              </a:extLst>
            </p:cNvPr>
            <p:cNvSpPr/>
            <p:nvPr/>
          </p:nvSpPr>
          <p:spPr bwMode="auto">
            <a:xfrm>
              <a:off x="8715384" y="4796156"/>
              <a:ext cx="2257425" cy="1546225"/>
            </a:xfrm>
            <a:custGeom>
              <a:avLst/>
              <a:gdLst>
                <a:gd name="T0" fmla="*/ 1378 w 1423"/>
                <a:gd name="T1" fmla="*/ 0 h 974"/>
                <a:gd name="T2" fmla="*/ 45 w 1423"/>
                <a:gd name="T3" fmla="*/ 0 h 974"/>
                <a:gd name="T4" fmla="*/ 0 w 1423"/>
                <a:gd name="T5" fmla="*/ 45 h 974"/>
                <a:gd name="T6" fmla="*/ 0 w 1423"/>
                <a:gd name="T7" fmla="*/ 218 h 974"/>
                <a:gd name="T8" fmla="*/ 0 w 1423"/>
                <a:gd name="T9" fmla="*/ 929 h 974"/>
                <a:gd name="T10" fmla="*/ 45 w 1423"/>
                <a:gd name="T11" fmla="*/ 974 h 974"/>
                <a:gd name="T12" fmla="*/ 1378 w 1423"/>
                <a:gd name="T13" fmla="*/ 974 h 974"/>
                <a:gd name="T14" fmla="*/ 1423 w 1423"/>
                <a:gd name="T15" fmla="*/ 929 h 974"/>
                <a:gd name="T16" fmla="*/ 1423 w 1423"/>
                <a:gd name="T17" fmla="*/ 45 h 974"/>
                <a:gd name="T18" fmla="*/ 1378 w 1423"/>
                <a:gd name="T19" fmla="*/ 0 h 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23" h="974">
                  <a:moveTo>
                    <a:pt x="1378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20" y="0"/>
                    <a:pt x="0" y="20"/>
                    <a:pt x="0" y="45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0" y="929"/>
                    <a:pt x="0" y="929"/>
                    <a:pt x="0" y="929"/>
                  </a:cubicBezTo>
                  <a:cubicBezTo>
                    <a:pt x="0" y="954"/>
                    <a:pt x="20" y="974"/>
                    <a:pt x="45" y="974"/>
                  </a:cubicBezTo>
                  <a:cubicBezTo>
                    <a:pt x="1378" y="974"/>
                    <a:pt x="1378" y="974"/>
                    <a:pt x="1378" y="974"/>
                  </a:cubicBezTo>
                  <a:cubicBezTo>
                    <a:pt x="1403" y="974"/>
                    <a:pt x="1423" y="954"/>
                    <a:pt x="1423" y="929"/>
                  </a:cubicBezTo>
                  <a:cubicBezTo>
                    <a:pt x="1423" y="45"/>
                    <a:pt x="1423" y="45"/>
                    <a:pt x="1423" y="45"/>
                  </a:cubicBezTo>
                  <a:cubicBezTo>
                    <a:pt x="1423" y="20"/>
                    <a:pt x="1403" y="0"/>
                    <a:pt x="1378" y="0"/>
                  </a:cubicBezTo>
                  <a:close/>
                </a:path>
              </a:pathLst>
            </a:custGeom>
            <a:solidFill>
              <a:srgbClr val="D2D3D5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4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Freeform 48">
              <a:extLst>
                <a:ext uri="{FF2B5EF4-FFF2-40B4-BE49-F238E27FC236}">
                  <a16:creationId xmlns:a16="http://schemas.microsoft.com/office/drawing/2014/main" id="{D3B6EDB0-D6D7-B50D-08AA-029B281A3E25}"/>
                </a:ext>
              </a:extLst>
            </p:cNvPr>
            <p:cNvSpPr/>
            <p:nvPr/>
          </p:nvSpPr>
          <p:spPr bwMode="auto">
            <a:xfrm>
              <a:off x="8723322" y="4804093"/>
              <a:ext cx="2243138" cy="1530350"/>
            </a:xfrm>
            <a:custGeom>
              <a:avLst/>
              <a:gdLst>
                <a:gd name="T0" fmla="*/ 40 w 1414"/>
                <a:gd name="T1" fmla="*/ 964 h 964"/>
                <a:gd name="T2" fmla="*/ 0 w 1414"/>
                <a:gd name="T3" fmla="*/ 924 h 964"/>
                <a:gd name="T4" fmla="*/ 0 w 1414"/>
                <a:gd name="T5" fmla="*/ 40 h 964"/>
                <a:gd name="T6" fmla="*/ 40 w 1414"/>
                <a:gd name="T7" fmla="*/ 0 h 964"/>
                <a:gd name="T8" fmla="*/ 1373 w 1414"/>
                <a:gd name="T9" fmla="*/ 0 h 964"/>
                <a:gd name="T10" fmla="*/ 1414 w 1414"/>
                <a:gd name="T11" fmla="*/ 40 h 964"/>
                <a:gd name="T12" fmla="*/ 1414 w 1414"/>
                <a:gd name="T13" fmla="*/ 924 h 964"/>
                <a:gd name="T14" fmla="*/ 1373 w 1414"/>
                <a:gd name="T15" fmla="*/ 964 h 964"/>
                <a:gd name="T16" fmla="*/ 40 w 1414"/>
                <a:gd name="T17" fmla="*/ 964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964">
                  <a:moveTo>
                    <a:pt x="40" y="964"/>
                  </a:moveTo>
                  <a:cubicBezTo>
                    <a:pt x="18" y="964"/>
                    <a:pt x="0" y="946"/>
                    <a:pt x="0" y="924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18" y="0"/>
                    <a:pt x="40" y="0"/>
                  </a:cubicBezTo>
                  <a:cubicBezTo>
                    <a:pt x="1373" y="0"/>
                    <a:pt x="1373" y="0"/>
                    <a:pt x="1373" y="0"/>
                  </a:cubicBezTo>
                  <a:cubicBezTo>
                    <a:pt x="1396" y="0"/>
                    <a:pt x="1414" y="18"/>
                    <a:pt x="1414" y="40"/>
                  </a:cubicBezTo>
                  <a:cubicBezTo>
                    <a:pt x="1414" y="924"/>
                    <a:pt x="1414" y="924"/>
                    <a:pt x="1414" y="924"/>
                  </a:cubicBezTo>
                  <a:cubicBezTo>
                    <a:pt x="1414" y="946"/>
                    <a:pt x="1396" y="964"/>
                    <a:pt x="1373" y="964"/>
                  </a:cubicBezTo>
                  <a:lnTo>
                    <a:pt x="40" y="964"/>
                  </a:lnTo>
                  <a:close/>
                </a:path>
              </a:pathLst>
            </a:custGeom>
            <a:solidFill>
              <a:srgbClr val="D0ECF4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4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Freeform 49">
              <a:extLst>
                <a:ext uri="{FF2B5EF4-FFF2-40B4-BE49-F238E27FC236}">
                  <a16:creationId xmlns:a16="http://schemas.microsoft.com/office/drawing/2014/main" id="{D26E7F3D-450B-B324-58E1-B0C6032DF575}"/>
                </a:ext>
              </a:extLst>
            </p:cNvPr>
            <p:cNvSpPr/>
            <p:nvPr/>
          </p:nvSpPr>
          <p:spPr bwMode="auto">
            <a:xfrm>
              <a:off x="8723322" y="6269356"/>
              <a:ext cx="2243138" cy="65088"/>
            </a:xfrm>
            <a:custGeom>
              <a:avLst/>
              <a:gdLst>
                <a:gd name="T0" fmla="*/ 1414 w 1414"/>
                <a:gd name="T1" fmla="*/ 0 h 41"/>
                <a:gd name="T2" fmla="*/ 1396 w 1414"/>
                <a:gd name="T3" fmla="*/ 9 h 41"/>
                <a:gd name="T4" fmla="*/ 18 w 1414"/>
                <a:gd name="T5" fmla="*/ 9 h 41"/>
                <a:gd name="T6" fmla="*/ 0 w 1414"/>
                <a:gd name="T7" fmla="*/ 0 h 41"/>
                <a:gd name="T8" fmla="*/ 0 w 1414"/>
                <a:gd name="T9" fmla="*/ 1 h 41"/>
                <a:gd name="T10" fmla="*/ 40 w 1414"/>
                <a:gd name="T11" fmla="*/ 41 h 41"/>
                <a:gd name="T12" fmla="*/ 1373 w 1414"/>
                <a:gd name="T13" fmla="*/ 41 h 41"/>
                <a:gd name="T14" fmla="*/ 1414 w 1414"/>
                <a:gd name="T15" fmla="*/ 1 h 41"/>
                <a:gd name="T16" fmla="*/ 1414 w 1414"/>
                <a:gd name="T1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4" h="41">
                  <a:moveTo>
                    <a:pt x="1414" y="0"/>
                  </a:moveTo>
                  <a:cubicBezTo>
                    <a:pt x="1409" y="6"/>
                    <a:pt x="1403" y="9"/>
                    <a:pt x="1396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0" y="9"/>
                    <a:pt x="4" y="6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3"/>
                    <a:pt x="18" y="41"/>
                    <a:pt x="40" y="41"/>
                  </a:cubicBezTo>
                  <a:cubicBezTo>
                    <a:pt x="1373" y="41"/>
                    <a:pt x="1373" y="41"/>
                    <a:pt x="1373" y="41"/>
                  </a:cubicBezTo>
                  <a:cubicBezTo>
                    <a:pt x="1396" y="41"/>
                    <a:pt x="1414" y="23"/>
                    <a:pt x="1414" y="1"/>
                  </a:cubicBezTo>
                  <a:lnTo>
                    <a:pt x="1414" y="0"/>
                  </a:lnTo>
                  <a:close/>
                </a:path>
              </a:pathLst>
            </a:custGeom>
            <a:solidFill>
              <a:srgbClr val="11BAEE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4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Rectangle 50">
              <a:extLst>
                <a:ext uri="{FF2B5EF4-FFF2-40B4-BE49-F238E27FC236}">
                  <a16:creationId xmlns:a16="http://schemas.microsoft.com/office/drawing/2014/main" id="{5B6ACEF2-9B3B-D329-3CB1-E33B9668E3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40747" y="6312218"/>
              <a:ext cx="2786063" cy="50800"/>
            </a:xfrm>
            <a:prstGeom prst="rect">
              <a:avLst/>
            </a:prstGeom>
            <a:solidFill>
              <a:srgbClr val="D0ECF4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4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Freeform 51">
              <a:extLst>
                <a:ext uri="{FF2B5EF4-FFF2-40B4-BE49-F238E27FC236}">
                  <a16:creationId xmlns:a16="http://schemas.microsoft.com/office/drawing/2014/main" id="{F5C910E2-7A3E-A8CB-90E3-486781F8C810}"/>
                </a:ext>
              </a:extLst>
            </p:cNvPr>
            <p:cNvSpPr/>
            <p:nvPr/>
          </p:nvSpPr>
          <p:spPr bwMode="auto">
            <a:xfrm>
              <a:off x="9632959" y="6312218"/>
              <a:ext cx="400050" cy="28575"/>
            </a:xfrm>
            <a:custGeom>
              <a:avLst/>
              <a:gdLst>
                <a:gd name="T0" fmla="*/ 0 w 252"/>
                <a:gd name="T1" fmla="*/ 0 h 18"/>
                <a:gd name="T2" fmla="*/ 22 w 252"/>
                <a:gd name="T3" fmla="*/ 18 h 18"/>
                <a:gd name="T4" fmla="*/ 230 w 252"/>
                <a:gd name="T5" fmla="*/ 18 h 18"/>
                <a:gd name="T6" fmla="*/ 252 w 252"/>
                <a:gd name="T7" fmla="*/ 0 h 18"/>
                <a:gd name="T8" fmla="*/ 0 w 2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2" h="18">
                  <a:moveTo>
                    <a:pt x="0" y="0"/>
                  </a:moveTo>
                  <a:cubicBezTo>
                    <a:pt x="2" y="10"/>
                    <a:pt x="11" y="18"/>
                    <a:pt x="22" y="18"/>
                  </a:cubicBezTo>
                  <a:cubicBezTo>
                    <a:pt x="230" y="18"/>
                    <a:pt x="230" y="18"/>
                    <a:pt x="230" y="18"/>
                  </a:cubicBezTo>
                  <a:cubicBezTo>
                    <a:pt x="241" y="18"/>
                    <a:pt x="250" y="10"/>
                    <a:pt x="25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1BAEE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endParaRPr lang="id-ID" sz="48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4" name="Rectangle 52" descr="D:\51PPT模板网\51pptmoban.com\图片001.jpg">
              <a:extLst>
                <a:ext uri="{FF2B5EF4-FFF2-40B4-BE49-F238E27FC236}">
                  <a16:creationId xmlns:a16="http://schemas.microsoft.com/office/drawing/2014/main" id="{D3AEA258-F738-2D91-2E15-5706B49ADC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97934" y="4900931"/>
              <a:ext cx="2093913" cy="1322388"/>
            </a:xfrm>
            <a:prstGeom prst="rect">
              <a:avLst/>
            </a:prstGeom>
            <a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4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Oval 54">
              <a:extLst>
                <a:ext uri="{FF2B5EF4-FFF2-40B4-BE49-F238E27FC236}">
                  <a16:creationId xmlns:a16="http://schemas.microsoft.com/office/drawing/2014/main" id="{9003A89F-A993-D775-A5F9-C66766FF62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31397" y="4845368"/>
              <a:ext cx="23813" cy="23813"/>
            </a:xfrm>
            <a:prstGeom prst="ellipse">
              <a:avLst/>
            </a:prstGeom>
            <a:solidFill>
              <a:srgbClr val="2C2C2C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4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Oval 55">
              <a:extLst>
                <a:ext uri="{FF2B5EF4-FFF2-40B4-BE49-F238E27FC236}">
                  <a16:creationId xmlns:a16="http://schemas.microsoft.com/office/drawing/2014/main" id="{DDFC424F-BD92-18CB-FB7C-EC71C50F0C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31397" y="4843781"/>
              <a:ext cx="23813" cy="22225"/>
            </a:xfrm>
            <a:prstGeom prst="ellipse">
              <a:avLst/>
            </a:prstGeom>
            <a:solidFill>
              <a:srgbClr val="0A0A0A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4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Oval 56">
              <a:extLst>
                <a:ext uri="{FF2B5EF4-FFF2-40B4-BE49-F238E27FC236}">
                  <a16:creationId xmlns:a16="http://schemas.microsoft.com/office/drawing/2014/main" id="{99431622-4A7D-CF27-8BB5-A796FED25C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36159" y="4846956"/>
              <a:ext cx="14288" cy="158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4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Oval 57">
              <a:extLst>
                <a:ext uri="{FF2B5EF4-FFF2-40B4-BE49-F238E27FC236}">
                  <a16:creationId xmlns:a16="http://schemas.microsoft.com/office/drawing/2014/main" id="{7BBB4A8F-AF14-8BAD-380E-238AE67366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39334" y="4851718"/>
              <a:ext cx="7938" cy="7938"/>
            </a:xfrm>
            <a:prstGeom prst="ellipse">
              <a:avLst/>
            </a:prstGeom>
            <a:solidFill>
              <a:srgbClr val="2C99B4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4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Freeform 58">
              <a:extLst>
                <a:ext uri="{FF2B5EF4-FFF2-40B4-BE49-F238E27FC236}">
                  <a16:creationId xmlns:a16="http://schemas.microsoft.com/office/drawing/2014/main" id="{B99D1775-1B01-AE55-5D57-A2099B3FE153}"/>
                </a:ext>
              </a:extLst>
            </p:cNvPr>
            <p:cNvSpPr/>
            <p:nvPr/>
          </p:nvSpPr>
          <p:spPr bwMode="auto">
            <a:xfrm>
              <a:off x="9842509" y="4853306"/>
              <a:ext cx="1588" cy="3175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2 h 2"/>
                <a:gd name="T4" fmla="*/ 0 w 1"/>
                <a:gd name="T5" fmla="*/ 1 h 2"/>
                <a:gd name="T6" fmla="*/ 1 w 1"/>
                <a:gd name="T7" fmla="*/ 0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lnTo>
                    <a:pt x="1" y="2"/>
                  </a:lnTo>
                  <a:lnTo>
                    <a:pt x="0" y="1"/>
                  </a:lnTo>
                  <a:lnTo>
                    <a:pt x="1" y="0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04" tIns="45702" rIns="91404" bIns="45702" numCol="1" anchor="t" anchorCtr="0" compatLnSpc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id-ID" sz="4800" dirty="0">
                <a:solidFill>
                  <a:srgbClr val="0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A5EAD5D8-7953-91E9-0D0E-A039A8249279}"/>
              </a:ext>
            </a:extLst>
          </p:cNvPr>
          <p:cNvSpPr txBox="1"/>
          <p:nvPr/>
        </p:nvSpPr>
        <p:spPr>
          <a:xfrm>
            <a:off x="6684665" y="1707572"/>
            <a:ext cx="2994794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A40C387-EC8C-F24C-0161-7D25BE1331BE}"/>
              </a:ext>
            </a:extLst>
          </p:cNvPr>
          <p:cNvSpPr txBox="1"/>
          <p:nvPr/>
        </p:nvSpPr>
        <p:spPr>
          <a:xfrm>
            <a:off x="6684664" y="2432060"/>
            <a:ext cx="3194201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AAA86F3-884B-3761-5B8F-B12A3A41C2BE}"/>
              </a:ext>
            </a:extLst>
          </p:cNvPr>
          <p:cNvSpPr txBox="1"/>
          <p:nvPr/>
        </p:nvSpPr>
        <p:spPr>
          <a:xfrm>
            <a:off x="6684664" y="3143343"/>
            <a:ext cx="3194201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FDDC44F9-7E75-ECD3-81AA-D93E9CF1A6FD}"/>
              </a:ext>
            </a:extLst>
          </p:cNvPr>
          <p:cNvSpPr txBox="1"/>
          <p:nvPr/>
        </p:nvSpPr>
        <p:spPr>
          <a:xfrm>
            <a:off x="6684665" y="3880659"/>
            <a:ext cx="2657044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>
                <a:solidFill>
                  <a:schemeClr val="tx1">
                    <a:lumMod val="65000"/>
                    <a:lumOff val="35000"/>
                  </a:schemeClr>
                </a:solidFill>
                <a:sym typeface="HarmonyOS Sans SC Light" panose="00000400000000000000" pitchFamily="2" charset="-122"/>
              </a:rPr>
              <a:t>... ...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B0D0951F-D905-5FFC-4073-4121CB11CFB2}"/>
              </a:ext>
            </a:extLst>
          </p:cNvPr>
          <p:cNvSpPr txBox="1"/>
          <p:nvPr/>
        </p:nvSpPr>
        <p:spPr>
          <a:xfrm>
            <a:off x="6684664" y="4618376"/>
            <a:ext cx="3194201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900" b="0" i="0">
                <a:solidFill>
                  <a:schemeClr val="bg2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291477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9" name="组合 1058" descr="D:\51PPT模板网\51pptmoban.com\图片001.jpg">
            <a:extLst>
              <a:ext uri="{FF2B5EF4-FFF2-40B4-BE49-F238E27FC236}">
                <a16:creationId xmlns:a16="http://schemas.microsoft.com/office/drawing/2014/main" id="{8AD2F3CF-5879-0154-BCD9-F68C3D899BF7}"/>
              </a:ext>
            </a:extLst>
          </p:cNvPr>
          <p:cNvGrpSpPr/>
          <p:nvPr/>
        </p:nvGrpSpPr>
        <p:grpSpPr>
          <a:xfrm>
            <a:off x="9123486" y="543677"/>
            <a:ext cx="2308523" cy="1893587"/>
            <a:chOff x="7443080" y="-1400584"/>
            <a:chExt cx="3061658" cy="2511354"/>
          </a:xfrm>
          <a:gradFill>
            <a:gsLst>
              <a:gs pos="0">
                <a:srgbClr val="11BAEE"/>
              </a:gs>
              <a:gs pos="56900">
                <a:srgbClr val="98E1CB"/>
              </a:gs>
              <a:gs pos="100000">
                <a:srgbClr val="D0ECF4"/>
              </a:gs>
            </a:gsLst>
            <a:lin ang="4785912" scaled="1"/>
          </a:gradFill>
        </p:grpSpPr>
        <p:sp>
          <p:nvSpPr>
            <p:cNvPr id="1050" name="文本框 1049">
              <a:extLst>
                <a:ext uri="{FF2B5EF4-FFF2-40B4-BE49-F238E27FC236}">
                  <a16:creationId xmlns:a16="http://schemas.microsoft.com/office/drawing/2014/main" id="{5B6844C4-3389-6FB4-1969-D05F23A97F98}"/>
                </a:ext>
              </a:extLst>
            </p:cNvPr>
            <p:cNvSpPr txBox="1"/>
            <p:nvPr/>
          </p:nvSpPr>
          <p:spPr>
            <a:xfrm>
              <a:off x="7901484" y="-202677"/>
              <a:ext cx="1279833" cy="1277896"/>
            </a:xfrm>
            <a:custGeom>
              <a:avLst/>
              <a:gdLst/>
              <a:ahLst/>
              <a:cxnLst/>
              <a:rect l="l" t="t" r="r" b="b"/>
              <a:pathLst>
                <a:path w="1279833" h="1277896">
                  <a:moveTo>
                    <a:pt x="555440" y="929703"/>
                  </a:moveTo>
                  <a:lnTo>
                    <a:pt x="555017" y="930005"/>
                  </a:lnTo>
                  <a:cubicBezTo>
                    <a:pt x="554140" y="930297"/>
                    <a:pt x="554213" y="930224"/>
                    <a:pt x="555236" y="929786"/>
                  </a:cubicBezTo>
                  <a:close/>
                  <a:moveTo>
                    <a:pt x="638375" y="860832"/>
                  </a:moveTo>
                  <a:cubicBezTo>
                    <a:pt x="645604" y="860065"/>
                    <a:pt x="653162" y="862092"/>
                    <a:pt x="661049" y="866911"/>
                  </a:cubicBezTo>
                  <a:cubicBezTo>
                    <a:pt x="671565" y="873338"/>
                    <a:pt x="677991" y="881224"/>
                    <a:pt x="680328" y="890571"/>
                  </a:cubicBezTo>
                  <a:cubicBezTo>
                    <a:pt x="682664" y="905761"/>
                    <a:pt x="682664" y="922118"/>
                    <a:pt x="680328" y="939644"/>
                  </a:cubicBezTo>
                  <a:cubicBezTo>
                    <a:pt x="677991" y="957170"/>
                    <a:pt x="673609" y="973820"/>
                    <a:pt x="667183" y="989593"/>
                  </a:cubicBezTo>
                  <a:cubicBezTo>
                    <a:pt x="660757" y="1005367"/>
                    <a:pt x="651702" y="1019095"/>
                    <a:pt x="640018" y="1030779"/>
                  </a:cubicBezTo>
                  <a:cubicBezTo>
                    <a:pt x="628334" y="1042463"/>
                    <a:pt x="614897" y="1050058"/>
                    <a:pt x="599708" y="1053563"/>
                  </a:cubicBezTo>
                  <a:lnTo>
                    <a:pt x="583935" y="1057068"/>
                  </a:lnTo>
                  <a:cubicBezTo>
                    <a:pt x="582766" y="1057068"/>
                    <a:pt x="582182" y="1056776"/>
                    <a:pt x="582182" y="1056192"/>
                  </a:cubicBezTo>
                  <a:cubicBezTo>
                    <a:pt x="582182" y="1055608"/>
                    <a:pt x="581598" y="1055316"/>
                    <a:pt x="580429" y="1055316"/>
                  </a:cubicBezTo>
                  <a:lnTo>
                    <a:pt x="569914" y="1055316"/>
                  </a:lnTo>
                  <a:cubicBezTo>
                    <a:pt x="567577" y="1055316"/>
                    <a:pt x="565824" y="1054732"/>
                    <a:pt x="564656" y="1053563"/>
                  </a:cubicBezTo>
                  <a:cubicBezTo>
                    <a:pt x="561151" y="1053563"/>
                    <a:pt x="558814" y="1052979"/>
                    <a:pt x="557646" y="1051811"/>
                  </a:cubicBezTo>
                  <a:cubicBezTo>
                    <a:pt x="556477" y="1051811"/>
                    <a:pt x="555601" y="1051519"/>
                    <a:pt x="555017" y="1050934"/>
                  </a:cubicBezTo>
                  <a:cubicBezTo>
                    <a:pt x="554433" y="1050350"/>
                    <a:pt x="553556" y="1050058"/>
                    <a:pt x="552388" y="1050058"/>
                  </a:cubicBezTo>
                  <a:lnTo>
                    <a:pt x="545377" y="1044800"/>
                  </a:lnTo>
                  <a:cubicBezTo>
                    <a:pt x="544209" y="1044800"/>
                    <a:pt x="542456" y="1043632"/>
                    <a:pt x="540120" y="1041295"/>
                  </a:cubicBezTo>
                  <a:cubicBezTo>
                    <a:pt x="537783" y="1041295"/>
                    <a:pt x="536030" y="1039542"/>
                    <a:pt x="534862" y="1036037"/>
                  </a:cubicBezTo>
                  <a:cubicBezTo>
                    <a:pt x="533693" y="1036037"/>
                    <a:pt x="531941" y="1034869"/>
                    <a:pt x="529604" y="1032532"/>
                  </a:cubicBezTo>
                  <a:cubicBezTo>
                    <a:pt x="526099" y="1029027"/>
                    <a:pt x="522009" y="1021432"/>
                    <a:pt x="517336" y="1009748"/>
                  </a:cubicBezTo>
                  <a:cubicBezTo>
                    <a:pt x="514999" y="1000401"/>
                    <a:pt x="513831" y="994559"/>
                    <a:pt x="513831" y="992222"/>
                  </a:cubicBezTo>
                  <a:cubicBezTo>
                    <a:pt x="513831" y="978201"/>
                    <a:pt x="518504" y="964765"/>
                    <a:pt x="527851" y="951912"/>
                  </a:cubicBezTo>
                  <a:cubicBezTo>
                    <a:pt x="537199" y="939060"/>
                    <a:pt x="548298" y="930881"/>
                    <a:pt x="561151" y="927376"/>
                  </a:cubicBezTo>
                  <a:lnTo>
                    <a:pt x="555440" y="929703"/>
                  </a:lnTo>
                  <a:lnTo>
                    <a:pt x="561151" y="925623"/>
                  </a:lnTo>
                  <a:lnTo>
                    <a:pt x="564656" y="922118"/>
                  </a:lnTo>
                  <a:lnTo>
                    <a:pt x="568161" y="918613"/>
                  </a:lnTo>
                  <a:lnTo>
                    <a:pt x="580429" y="902840"/>
                  </a:lnTo>
                  <a:cubicBezTo>
                    <a:pt x="595619" y="881808"/>
                    <a:pt x="612560" y="868372"/>
                    <a:pt x="631255" y="862530"/>
                  </a:cubicBezTo>
                  <a:cubicBezTo>
                    <a:pt x="633592" y="861654"/>
                    <a:pt x="635965" y="861088"/>
                    <a:pt x="638375" y="860832"/>
                  </a:cubicBezTo>
                  <a:close/>
                  <a:moveTo>
                    <a:pt x="1126583" y="839965"/>
                  </a:moveTo>
                  <a:cubicBezTo>
                    <a:pt x="1130527" y="840403"/>
                    <a:pt x="1134251" y="842083"/>
                    <a:pt x="1137756" y="845004"/>
                  </a:cubicBezTo>
                  <a:cubicBezTo>
                    <a:pt x="1148272" y="853183"/>
                    <a:pt x="1157327" y="862530"/>
                    <a:pt x="1164922" y="873045"/>
                  </a:cubicBezTo>
                  <a:cubicBezTo>
                    <a:pt x="1172516" y="883561"/>
                    <a:pt x="1180403" y="893492"/>
                    <a:pt x="1188582" y="902840"/>
                  </a:cubicBezTo>
                  <a:cubicBezTo>
                    <a:pt x="1196760" y="912187"/>
                    <a:pt x="1205231" y="920658"/>
                    <a:pt x="1213994" y="928252"/>
                  </a:cubicBezTo>
                  <a:cubicBezTo>
                    <a:pt x="1222757" y="935847"/>
                    <a:pt x="1231812" y="942565"/>
                    <a:pt x="1241160" y="948407"/>
                  </a:cubicBezTo>
                  <a:cubicBezTo>
                    <a:pt x="1261022" y="960091"/>
                    <a:pt x="1273291" y="976449"/>
                    <a:pt x="1277964" y="997480"/>
                  </a:cubicBezTo>
                  <a:cubicBezTo>
                    <a:pt x="1282638" y="1018511"/>
                    <a:pt x="1278548" y="1038374"/>
                    <a:pt x="1265696" y="1057068"/>
                  </a:cubicBezTo>
                  <a:cubicBezTo>
                    <a:pt x="1251675" y="1076931"/>
                    <a:pt x="1233565" y="1087447"/>
                    <a:pt x="1211365" y="1088615"/>
                  </a:cubicBezTo>
                  <a:cubicBezTo>
                    <a:pt x="1189166" y="1089784"/>
                    <a:pt x="1169887" y="1083357"/>
                    <a:pt x="1153530" y="1069337"/>
                  </a:cubicBezTo>
                  <a:cubicBezTo>
                    <a:pt x="1139509" y="1057653"/>
                    <a:pt x="1127533" y="1043632"/>
                    <a:pt x="1117601" y="1027274"/>
                  </a:cubicBezTo>
                  <a:cubicBezTo>
                    <a:pt x="1107670" y="1010917"/>
                    <a:pt x="1100368" y="993098"/>
                    <a:pt x="1095694" y="973820"/>
                  </a:cubicBezTo>
                  <a:cubicBezTo>
                    <a:pt x="1091020" y="954541"/>
                    <a:pt x="1088683" y="935263"/>
                    <a:pt x="1088683" y="915984"/>
                  </a:cubicBezTo>
                  <a:cubicBezTo>
                    <a:pt x="1088683" y="896705"/>
                    <a:pt x="1091604" y="878303"/>
                    <a:pt x="1097447" y="860777"/>
                  </a:cubicBezTo>
                  <a:cubicBezTo>
                    <a:pt x="1099783" y="852598"/>
                    <a:pt x="1105333" y="846464"/>
                    <a:pt x="1114096" y="842375"/>
                  </a:cubicBezTo>
                  <a:cubicBezTo>
                    <a:pt x="1118478" y="840330"/>
                    <a:pt x="1122640" y="839527"/>
                    <a:pt x="1126583" y="839965"/>
                  </a:cubicBezTo>
                  <a:close/>
                  <a:moveTo>
                    <a:pt x="433211" y="161928"/>
                  </a:moveTo>
                  <a:cubicBezTo>
                    <a:pt x="436716" y="162220"/>
                    <a:pt x="440221" y="164411"/>
                    <a:pt x="443727" y="168500"/>
                  </a:cubicBezTo>
                  <a:cubicBezTo>
                    <a:pt x="457747" y="186026"/>
                    <a:pt x="464174" y="207057"/>
                    <a:pt x="463005" y="231594"/>
                  </a:cubicBezTo>
                  <a:cubicBezTo>
                    <a:pt x="461837" y="256130"/>
                    <a:pt x="456579" y="281251"/>
                    <a:pt x="447232" y="306956"/>
                  </a:cubicBezTo>
                  <a:cubicBezTo>
                    <a:pt x="437885" y="332660"/>
                    <a:pt x="426201" y="357197"/>
                    <a:pt x="412180" y="380565"/>
                  </a:cubicBezTo>
                  <a:cubicBezTo>
                    <a:pt x="398159" y="403933"/>
                    <a:pt x="384138" y="424380"/>
                    <a:pt x="370117" y="441906"/>
                  </a:cubicBezTo>
                  <a:cubicBezTo>
                    <a:pt x="364275" y="482800"/>
                    <a:pt x="362523" y="524862"/>
                    <a:pt x="364860" y="568093"/>
                  </a:cubicBezTo>
                  <a:cubicBezTo>
                    <a:pt x="367196" y="611324"/>
                    <a:pt x="371870" y="654555"/>
                    <a:pt x="378880" y="697785"/>
                  </a:cubicBezTo>
                  <a:cubicBezTo>
                    <a:pt x="385891" y="741016"/>
                    <a:pt x="394070" y="783955"/>
                    <a:pt x="403417" y="826601"/>
                  </a:cubicBezTo>
                  <a:cubicBezTo>
                    <a:pt x="412764" y="869248"/>
                    <a:pt x="421527" y="910434"/>
                    <a:pt x="429706" y="950160"/>
                  </a:cubicBezTo>
                  <a:cubicBezTo>
                    <a:pt x="433211" y="967686"/>
                    <a:pt x="431750" y="983459"/>
                    <a:pt x="425324" y="997480"/>
                  </a:cubicBezTo>
                  <a:cubicBezTo>
                    <a:pt x="418898" y="1011501"/>
                    <a:pt x="409551" y="1022309"/>
                    <a:pt x="397283" y="1029903"/>
                  </a:cubicBezTo>
                  <a:cubicBezTo>
                    <a:pt x="385014" y="1037498"/>
                    <a:pt x="370994" y="1041003"/>
                    <a:pt x="355220" y="1040419"/>
                  </a:cubicBezTo>
                  <a:cubicBezTo>
                    <a:pt x="339447" y="1039835"/>
                    <a:pt x="324550" y="1034285"/>
                    <a:pt x="310529" y="1023769"/>
                  </a:cubicBezTo>
                  <a:cubicBezTo>
                    <a:pt x="287161" y="1006243"/>
                    <a:pt x="270219" y="984335"/>
                    <a:pt x="259704" y="958047"/>
                  </a:cubicBezTo>
                  <a:cubicBezTo>
                    <a:pt x="249188" y="931758"/>
                    <a:pt x="242470" y="904008"/>
                    <a:pt x="239549" y="874798"/>
                  </a:cubicBezTo>
                  <a:cubicBezTo>
                    <a:pt x="236628" y="845588"/>
                    <a:pt x="236043" y="816086"/>
                    <a:pt x="237796" y="786292"/>
                  </a:cubicBezTo>
                  <a:cubicBezTo>
                    <a:pt x="239549" y="756497"/>
                    <a:pt x="241593" y="728748"/>
                    <a:pt x="243930" y="703043"/>
                  </a:cubicBezTo>
                  <a:cubicBezTo>
                    <a:pt x="246267" y="679675"/>
                    <a:pt x="249188" y="654555"/>
                    <a:pt x="252693" y="627681"/>
                  </a:cubicBezTo>
                  <a:cubicBezTo>
                    <a:pt x="256198" y="600808"/>
                    <a:pt x="260872" y="573935"/>
                    <a:pt x="266714" y="547062"/>
                  </a:cubicBezTo>
                  <a:cubicBezTo>
                    <a:pt x="249188" y="561083"/>
                    <a:pt x="230786" y="573643"/>
                    <a:pt x="211507" y="584743"/>
                  </a:cubicBezTo>
                  <a:cubicBezTo>
                    <a:pt x="192229" y="595843"/>
                    <a:pt x="172366" y="604021"/>
                    <a:pt x="151919" y="609279"/>
                  </a:cubicBezTo>
                  <a:cubicBezTo>
                    <a:pt x="131472" y="614537"/>
                    <a:pt x="111609" y="616582"/>
                    <a:pt x="92330" y="615413"/>
                  </a:cubicBezTo>
                  <a:cubicBezTo>
                    <a:pt x="73052" y="614245"/>
                    <a:pt x="54649" y="607819"/>
                    <a:pt x="37123" y="596135"/>
                  </a:cubicBezTo>
                  <a:cubicBezTo>
                    <a:pt x="26608" y="589124"/>
                    <a:pt x="18137" y="580069"/>
                    <a:pt x="11711" y="568969"/>
                  </a:cubicBezTo>
                  <a:cubicBezTo>
                    <a:pt x="5284" y="557869"/>
                    <a:pt x="1487" y="546186"/>
                    <a:pt x="319" y="533917"/>
                  </a:cubicBezTo>
                  <a:cubicBezTo>
                    <a:pt x="-850" y="521649"/>
                    <a:pt x="1195" y="509965"/>
                    <a:pt x="6453" y="498865"/>
                  </a:cubicBezTo>
                  <a:cubicBezTo>
                    <a:pt x="11711" y="487765"/>
                    <a:pt x="20766" y="478710"/>
                    <a:pt x="33618" y="471700"/>
                  </a:cubicBezTo>
                  <a:cubicBezTo>
                    <a:pt x="52313" y="461184"/>
                    <a:pt x="71591" y="454174"/>
                    <a:pt x="91454" y="450669"/>
                  </a:cubicBezTo>
                  <a:cubicBezTo>
                    <a:pt x="111317" y="447164"/>
                    <a:pt x="131180" y="440737"/>
                    <a:pt x="151042" y="431390"/>
                  </a:cubicBezTo>
                  <a:cubicBezTo>
                    <a:pt x="170905" y="422043"/>
                    <a:pt x="190184" y="410651"/>
                    <a:pt x="208878" y="397214"/>
                  </a:cubicBezTo>
                  <a:cubicBezTo>
                    <a:pt x="227573" y="383778"/>
                    <a:pt x="245099" y="370049"/>
                    <a:pt x="261456" y="356028"/>
                  </a:cubicBezTo>
                  <a:cubicBezTo>
                    <a:pt x="295340" y="327987"/>
                    <a:pt x="326302" y="297024"/>
                    <a:pt x="354344" y="263141"/>
                  </a:cubicBezTo>
                  <a:cubicBezTo>
                    <a:pt x="367196" y="247951"/>
                    <a:pt x="378004" y="231302"/>
                    <a:pt x="386767" y="213191"/>
                  </a:cubicBezTo>
                  <a:cubicBezTo>
                    <a:pt x="395530" y="195081"/>
                    <a:pt x="407506" y="179600"/>
                    <a:pt x="422695" y="166748"/>
                  </a:cubicBezTo>
                  <a:cubicBezTo>
                    <a:pt x="426201" y="163242"/>
                    <a:pt x="429706" y="161636"/>
                    <a:pt x="433211" y="161928"/>
                  </a:cubicBezTo>
                  <a:close/>
                  <a:moveTo>
                    <a:pt x="749774" y="32"/>
                  </a:moveTo>
                  <a:cubicBezTo>
                    <a:pt x="751965" y="178"/>
                    <a:pt x="753937" y="835"/>
                    <a:pt x="755689" y="2003"/>
                  </a:cubicBezTo>
                  <a:cubicBezTo>
                    <a:pt x="770879" y="13687"/>
                    <a:pt x="781102" y="28292"/>
                    <a:pt x="786360" y="45818"/>
                  </a:cubicBezTo>
                  <a:cubicBezTo>
                    <a:pt x="791618" y="63344"/>
                    <a:pt x="794247" y="82039"/>
                    <a:pt x="794247" y="101901"/>
                  </a:cubicBezTo>
                  <a:cubicBezTo>
                    <a:pt x="794247" y="121764"/>
                    <a:pt x="792202" y="141627"/>
                    <a:pt x="788113" y="161490"/>
                  </a:cubicBezTo>
                  <a:cubicBezTo>
                    <a:pt x="784023" y="181353"/>
                    <a:pt x="780226" y="198879"/>
                    <a:pt x="776721" y="214068"/>
                  </a:cubicBezTo>
                  <a:cubicBezTo>
                    <a:pt x="774384" y="226920"/>
                    <a:pt x="771463" y="239481"/>
                    <a:pt x="767958" y="251749"/>
                  </a:cubicBezTo>
                  <a:cubicBezTo>
                    <a:pt x="764452" y="264017"/>
                    <a:pt x="760947" y="276577"/>
                    <a:pt x="757442" y="289430"/>
                  </a:cubicBezTo>
                  <a:cubicBezTo>
                    <a:pt x="798336" y="280082"/>
                    <a:pt x="840398" y="273364"/>
                    <a:pt x="883629" y="269275"/>
                  </a:cubicBezTo>
                  <a:cubicBezTo>
                    <a:pt x="926860" y="265185"/>
                    <a:pt x="967754" y="264309"/>
                    <a:pt x="1006311" y="266646"/>
                  </a:cubicBezTo>
                  <a:cubicBezTo>
                    <a:pt x="1047205" y="268983"/>
                    <a:pt x="1086931" y="275993"/>
                    <a:pt x="1125488" y="287677"/>
                  </a:cubicBezTo>
                  <a:cubicBezTo>
                    <a:pt x="1164045" y="299361"/>
                    <a:pt x="1194424" y="324482"/>
                    <a:pt x="1216623" y="363039"/>
                  </a:cubicBezTo>
                  <a:cubicBezTo>
                    <a:pt x="1236486" y="396922"/>
                    <a:pt x="1243204" y="435772"/>
                    <a:pt x="1236778" y="479587"/>
                  </a:cubicBezTo>
                  <a:cubicBezTo>
                    <a:pt x="1230352" y="523402"/>
                    <a:pt x="1215747" y="565464"/>
                    <a:pt x="1192963" y="605774"/>
                  </a:cubicBezTo>
                  <a:cubicBezTo>
                    <a:pt x="1170179" y="646084"/>
                    <a:pt x="1140969" y="681136"/>
                    <a:pt x="1105333" y="710930"/>
                  </a:cubicBezTo>
                  <a:cubicBezTo>
                    <a:pt x="1069697" y="740724"/>
                    <a:pt x="1032600" y="758542"/>
                    <a:pt x="994043" y="764384"/>
                  </a:cubicBezTo>
                  <a:cubicBezTo>
                    <a:pt x="1008064" y="812289"/>
                    <a:pt x="1017119" y="861654"/>
                    <a:pt x="1021208" y="912479"/>
                  </a:cubicBezTo>
                  <a:cubicBezTo>
                    <a:pt x="1025298" y="963304"/>
                    <a:pt x="1023253" y="1011501"/>
                    <a:pt x="1015074" y="1057068"/>
                  </a:cubicBezTo>
                  <a:cubicBezTo>
                    <a:pt x="1006895" y="1102636"/>
                    <a:pt x="992290" y="1143822"/>
                    <a:pt x="971259" y="1180627"/>
                  </a:cubicBezTo>
                  <a:cubicBezTo>
                    <a:pt x="950228" y="1217431"/>
                    <a:pt x="921602" y="1245765"/>
                    <a:pt x="885382" y="1265628"/>
                  </a:cubicBezTo>
                  <a:cubicBezTo>
                    <a:pt x="870193" y="1273807"/>
                    <a:pt x="854127" y="1277896"/>
                    <a:pt x="837185" y="1277896"/>
                  </a:cubicBezTo>
                  <a:cubicBezTo>
                    <a:pt x="820244" y="1277896"/>
                    <a:pt x="805346" y="1272054"/>
                    <a:pt x="792494" y="1260370"/>
                  </a:cubicBezTo>
                  <a:cubicBezTo>
                    <a:pt x="771463" y="1240507"/>
                    <a:pt x="760655" y="1219476"/>
                    <a:pt x="760071" y="1197276"/>
                  </a:cubicBezTo>
                  <a:cubicBezTo>
                    <a:pt x="759487" y="1175077"/>
                    <a:pt x="770879" y="1155798"/>
                    <a:pt x="794247" y="1139441"/>
                  </a:cubicBezTo>
                  <a:cubicBezTo>
                    <a:pt x="796583" y="1137104"/>
                    <a:pt x="799504" y="1135935"/>
                    <a:pt x="803010" y="1135935"/>
                  </a:cubicBezTo>
                  <a:cubicBezTo>
                    <a:pt x="804178" y="1131262"/>
                    <a:pt x="810020" y="1124836"/>
                    <a:pt x="820536" y="1116657"/>
                  </a:cubicBezTo>
                  <a:cubicBezTo>
                    <a:pt x="828715" y="1100299"/>
                    <a:pt x="836017" y="1083942"/>
                    <a:pt x="842443" y="1067584"/>
                  </a:cubicBezTo>
                  <a:cubicBezTo>
                    <a:pt x="848869" y="1051226"/>
                    <a:pt x="854419" y="1033700"/>
                    <a:pt x="859093" y="1015006"/>
                  </a:cubicBezTo>
                  <a:cubicBezTo>
                    <a:pt x="864935" y="989301"/>
                    <a:pt x="869901" y="963888"/>
                    <a:pt x="873990" y="938768"/>
                  </a:cubicBezTo>
                  <a:cubicBezTo>
                    <a:pt x="878079" y="913647"/>
                    <a:pt x="880708" y="888235"/>
                    <a:pt x="881877" y="862530"/>
                  </a:cubicBezTo>
                  <a:cubicBezTo>
                    <a:pt x="883045" y="802941"/>
                    <a:pt x="874866" y="747442"/>
                    <a:pt x="857340" y="696033"/>
                  </a:cubicBezTo>
                  <a:cubicBezTo>
                    <a:pt x="839814" y="644623"/>
                    <a:pt x="815862" y="594382"/>
                    <a:pt x="785484" y="545309"/>
                  </a:cubicBezTo>
                  <a:cubicBezTo>
                    <a:pt x="779642" y="537130"/>
                    <a:pt x="780226" y="529536"/>
                    <a:pt x="787236" y="522525"/>
                  </a:cubicBezTo>
                  <a:cubicBezTo>
                    <a:pt x="794247" y="515515"/>
                    <a:pt x="801841" y="513178"/>
                    <a:pt x="810020" y="515515"/>
                  </a:cubicBezTo>
                  <a:cubicBezTo>
                    <a:pt x="852082" y="534209"/>
                    <a:pt x="890056" y="567509"/>
                    <a:pt x="923939" y="615413"/>
                  </a:cubicBezTo>
                  <a:cubicBezTo>
                    <a:pt x="955486" y="603729"/>
                    <a:pt x="987033" y="588248"/>
                    <a:pt x="1018580" y="568969"/>
                  </a:cubicBezTo>
                  <a:cubicBezTo>
                    <a:pt x="1050126" y="549691"/>
                    <a:pt x="1076999" y="527783"/>
                    <a:pt x="1099199" y="503247"/>
                  </a:cubicBezTo>
                  <a:cubicBezTo>
                    <a:pt x="1117894" y="482216"/>
                    <a:pt x="1128993" y="462645"/>
                    <a:pt x="1132498" y="444535"/>
                  </a:cubicBezTo>
                  <a:cubicBezTo>
                    <a:pt x="1136004" y="426424"/>
                    <a:pt x="1133375" y="410359"/>
                    <a:pt x="1124612" y="396338"/>
                  </a:cubicBezTo>
                  <a:cubicBezTo>
                    <a:pt x="1115849" y="382317"/>
                    <a:pt x="1102412" y="370925"/>
                    <a:pt x="1084302" y="362162"/>
                  </a:cubicBezTo>
                  <a:cubicBezTo>
                    <a:pt x="1066192" y="353400"/>
                    <a:pt x="1044868" y="347850"/>
                    <a:pt x="1020332" y="345513"/>
                  </a:cubicBezTo>
                  <a:cubicBezTo>
                    <a:pt x="971259" y="342008"/>
                    <a:pt x="922771" y="343760"/>
                    <a:pt x="874866" y="350771"/>
                  </a:cubicBezTo>
                  <a:cubicBezTo>
                    <a:pt x="826962" y="357781"/>
                    <a:pt x="778473" y="364207"/>
                    <a:pt x="729400" y="370049"/>
                  </a:cubicBezTo>
                  <a:cubicBezTo>
                    <a:pt x="716548" y="403933"/>
                    <a:pt x="700775" y="435772"/>
                    <a:pt x="682080" y="465566"/>
                  </a:cubicBezTo>
                  <a:cubicBezTo>
                    <a:pt x="663386" y="495360"/>
                    <a:pt x="641186" y="521357"/>
                    <a:pt x="615481" y="543557"/>
                  </a:cubicBezTo>
                  <a:cubicBezTo>
                    <a:pt x="599124" y="557577"/>
                    <a:pt x="581014" y="564588"/>
                    <a:pt x="561151" y="564588"/>
                  </a:cubicBezTo>
                  <a:cubicBezTo>
                    <a:pt x="541288" y="564588"/>
                    <a:pt x="524054" y="559622"/>
                    <a:pt x="509449" y="549691"/>
                  </a:cubicBezTo>
                  <a:cubicBezTo>
                    <a:pt x="494844" y="539759"/>
                    <a:pt x="484621" y="526323"/>
                    <a:pt x="478779" y="509381"/>
                  </a:cubicBezTo>
                  <a:cubicBezTo>
                    <a:pt x="472937" y="492439"/>
                    <a:pt x="476442" y="473453"/>
                    <a:pt x="489294" y="452421"/>
                  </a:cubicBezTo>
                  <a:cubicBezTo>
                    <a:pt x="512662" y="415033"/>
                    <a:pt x="537783" y="379981"/>
                    <a:pt x="564656" y="347265"/>
                  </a:cubicBezTo>
                  <a:cubicBezTo>
                    <a:pt x="591529" y="314550"/>
                    <a:pt x="615481" y="279498"/>
                    <a:pt x="636513" y="242109"/>
                  </a:cubicBezTo>
                  <a:cubicBezTo>
                    <a:pt x="656375" y="207057"/>
                    <a:pt x="675070" y="169669"/>
                    <a:pt x="692596" y="129943"/>
                  </a:cubicBezTo>
                  <a:cubicBezTo>
                    <a:pt x="710122" y="90217"/>
                    <a:pt x="723558" y="50492"/>
                    <a:pt x="732906" y="10766"/>
                  </a:cubicBezTo>
                  <a:cubicBezTo>
                    <a:pt x="734074" y="6092"/>
                    <a:pt x="737287" y="2879"/>
                    <a:pt x="742545" y="1127"/>
                  </a:cubicBezTo>
                  <a:cubicBezTo>
                    <a:pt x="745174" y="251"/>
                    <a:pt x="747584" y="-115"/>
                    <a:pt x="749774" y="3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7200">
                  <a:latin typeface="胡晓波骚包体" panose="02010600030101010101" pitchFamily="2" charset="-122"/>
                  <a:ea typeface="胡晓波骚包体" panose="02010600030101010101" pitchFamily="2" charset="-122"/>
                </a:defRPr>
              </a:lvl1pPr>
            </a:lstStyle>
            <a:p>
              <a:endParaRPr lang="zh-CN" altLang="en-US" sz="13800" dirty="0">
                <a:solidFill>
                  <a:srgbClr val="000000"/>
                </a:solidFill>
              </a:endParaRPr>
            </a:p>
          </p:txBody>
        </p:sp>
        <p:sp>
          <p:nvSpPr>
            <p:cNvPr id="1049" name="文本框 1048">
              <a:extLst>
                <a:ext uri="{FF2B5EF4-FFF2-40B4-BE49-F238E27FC236}">
                  <a16:creationId xmlns:a16="http://schemas.microsoft.com/office/drawing/2014/main" id="{EB504985-8C32-7DC9-927F-5F53BE63E896}"/>
                </a:ext>
              </a:extLst>
            </p:cNvPr>
            <p:cNvSpPr txBox="1"/>
            <p:nvPr/>
          </p:nvSpPr>
          <p:spPr>
            <a:xfrm>
              <a:off x="9221710" y="-105228"/>
              <a:ext cx="1283028" cy="1215998"/>
            </a:xfrm>
            <a:custGeom>
              <a:avLst/>
              <a:gdLst/>
              <a:ahLst/>
              <a:cxnLst/>
              <a:rect l="l" t="t" r="r" b="b"/>
              <a:pathLst>
                <a:path w="1283028" h="1215998">
                  <a:moveTo>
                    <a:pt x="252374" y="439356"/>
                  </a:moveTo>
                  <a:cubicBezTo>
                    <a:pt x="240690" y="479081"/>
                    <a:pt x="231343" y="521144"/>
                    <a:pt x="224333" y="565543"/>
                  </a:cubicBezTo>
                  <a:cubicBezTo>
                    <a:pt x="223164" y="572553"/>
                    <a:pt x="221412" y="586866"/>
                    <a:pt x="219075" y="608481"/>
                  </a:cubicBezTo>
                  <a:cubicBezTo>
                    <a:pt x="216738" y="630097"/>
                    <a:pt x="216154" y="652297"/>
                    <a:pt x="217322" y="675080"/>
                  </a:cubicBezTo>
                  <a:cubicBezTo>
                    <a:pt x="218491" y="697864"/>
                    <a:pt x="222288" y="718603"/>
                    <a:pt x="228714" y="737298"/>
                  </a:cubicBezTo>
                  <a:cubicBezTo>
                    <a:pt x="235140" y="755992"/>
                    <a:pt x="246532" y="766508"/>
                    <a:pt x="262890" y="768844"/>
                  </a:cubicBezTo>
                  <a:cubicBezTo>
                    <a:pt x="267563" y="770013"/>
                    <a:pt x="273697" y="769136"/>
                    <a:pt x="281292" y="766216"/>
                  </a:cubicBezTo>
                  <a:cubicBezTo>
                    <a:pt x="288887" y="763295"/>
                    <a:pt x="296773" y="759205"/>
                    <a:pt x="304952" y="753947"/>
                  </a:cubicBezTo>
                  <a:cubicBezTo>
                    <a:pt x="313131" y="748689"/>
                    <a:pt x="321310" y="743140"/>
                    <a:pt x="329489" y="737298"/>
                  </a:cubicBezTo>
                  <a:cubicBezTo>
                    <a:pt x="337667" y="731456"/>
                    <a:pt x="344678" y="726782"/>
                    <a:pt x="350520" y="723277"/>
                  </a:cubicBezTo>
                  <a:cubicBezTo>
                    <a:pt x="355193" y="677709"/>
                    <a:pt x="356946" y="632434"/>
                    <a:pt x="355777" y="587450"/>
                  </a:cubicBezTo>
                  <a:cubicBezTo>
                    <a:pt x="354609" y="542467"/>
                    <a:pt x="352856" y="497191"/>
                    <a:pt x="350520" y="451624"/>
                  </a:cubicBezTo>
                  <a:cubicBezTo>
                    <a:pt x="315468" y="449287"/>
                    <a:pt x="282753" y="445198"/>
                    <a:pt x="252374" y="439356"/>
                  </a:cubicBezTo>
                  <a:close/>
                  <a:moveTo>
                    <a:pt x="302323" y="91464"/>
                  </a:moveTo>
                  <a:cubicBezTo>
                    <a:pt x="308749" y="90880"/>
                    <a:pt x="314883" y="92341"/>
                    <a:pt x="320726" y="95846"/>
                  </a:cubicBezTo>
                  <a:cubicBezTo>
                    <a:pt x="326568" y="99351"/>
                    <a:pt x="330949" y="104317"/>
                    <a:pt x="333870" y="110743"/>
                  </a:cubicBezTo>
                  <a:cubicBezTo>
                    <a:pt x="336791" y="117169"/>
                    <a:pt x="337083" y="123303"/>
                    <a:pt x="334746" y="129145"/>
                  </a:cubicBezTo>
                  <a:cubicBezTo>
                    <a:pt x="323062" y="191071"/>
                    <a:pt x="307289" y="252996"/>
                    <a:pt x="287426" y="314921"/>
                  </a:cubicBezTo>
                  <a:cubicBezTo>
                    <a:pt x="297942" y="316089"/>
                    <a:pt x="308457" y="316966"/>
                    <a:pt x="318973" y="317550"/>
                  </a:cubicBezTo>
                  <a:cubicBezTo>
                    <a:pt x="329489" y="318134"/>
                    <a:pt x="340588" y="318426"/>
                    <a:pt x="352272" y="318426"/>
                  </a:cubicBezTo>
                  <a:cubicBezTo>
                    <a:pt x="353441" y="292721"/>
                    <a:pt x="355485" y="267309"/>
                    <a:pt x="358406" y="242188"/>
                  </a:cubicBezTo>
                  <a:cubicBezTo>
                    <a:pt x="361327" y="217068"/>
                    <a:pt x="365709" y="191071"/>
                    <a:pt x="371551" y="164197"/>
                  </a:cubicBezTo>
                  <a:cubicBezTo>
                    <a:pt x="374034" y="158355"/>
                    <a:pt x="378999" y="155142"/>
                    <a:pt x="386448" y="154558"/>
                  </a:cubicBezTo>
                  <a:cubicBezTo>
                    <a:pt x="393897" y="153974"/>
                    <a:pt x="398862" y="156603"/>
                    <a:pt x="401345" y="162445"/>
                  </a:cubicBezTo>
                  <a:cubicBezTo>
                    <a:pt x="412481" y="184644"/>
                    <a:pt x="421943" y="208012"/>
                    <a:pt x="429729" y="232549"/>
                  </a:cubicBezTo>
                  <a:cubicBezTo>
                    <a:pt x="437516" y="257085"/>
                    <a:pt x="444192" y="282790"/>
                    <a:pt x="449761" y="309663"/>
                  </a:cubicBezTo>
                  <a:cubicBezTo>
                    <a:pt x="478241" y="304990"/>
                    <a:pt x="507669" y="296227"/>
                    <a:pt x="538048" y="283374"/>
                  </a:cubicBezTo>
                  <a:cubicBezTo>
                    <a:pt x="559079" y="275195"/>
                    <a:pt x="576897" y="276072"/>
                    <a:pt x="591502" y="286003"/>
                  </a:cubicBezTo>
                  <a:cubicBezTo>
                    <a:pt x="606107" y="295935"/>
                    <a:pt x="615747" y="309371"/>
                    <a:pt x="620420" y="326313"/>
                  </a:cubicBezTo>
                  <a:cubicBezTo>
                    <a:pt x="625094" y="343255"/>
                    <a:pt x="624510" y="360781"/>
                    <a:pt x="618668" y="378891"/>
                  </a:cubicBezTo>
                  <a:cubicBezTo>
                    <a:pt x="612825" y="397001"/>
                    <a:pt x="599389" y="410146"/>
                    <a:pt x="578358" y="418324"/>
                  </a:cubicBezTo>
                  <a:cubicBezTo>
                    <a:pt x="545643" y="432345"/>
                    <a:pt x="510006" y="441692"/>
                    <a:pt x="471449" y="446366"/>
                  </a:cubicBezTo>
                  <a:cubicBezTo>
                    <a:pt x="476123" y="501281"/>
                    <a:pt x="479628" y="555611"/>
                    <a:pt x="481965" y="609358"/>
                  </a:cubicBezTo>
                  <a:cubicBezTo>
                    <a:pt x="483133" y="611695"/>
                    <a:pt x="483717" y="616952"/>
                    <a:pt x="483717" y="625131"/>
                  </a:cubicBezTo>
                  <a:lnTo>
                    <a:pt x="499491" y="611110"/>
                  </a:lnTo>
                  <a:cubicBezTo>
                    <a:pt x="513511" y="598258"/>
                    <a:pt x="528117" y="593877"/>
                    <a:pt x="543306" y="597966"/>
                  </a:cubicBezTo>
                  <a:cubicBezTo>
                    <a:pt x="558495" y="602055"/>
                    <a:pt x="570763" y="610526"/>
                    <a:pt x="580110" y="623379"/>
                  </a:cubicBezTo>
                  <a:cubicBezTo>
                    <a:pt x="589458" y="636231"/>
                    <a:pt x="595299" y="651420"/>
                    <a:pt x="597636" y="668946"/>
                  </a:cubicBezTo>
                  <a:cubicBezTo>
                    <a:pt x="599973" y="686472"/>
                    <a:pt x="595299" y="702246"/>
                    <a:pt x="583616" y="716266"/>
                  </a:cubicBezTo>
                  <a:cubicBezTo>
                    <a:pt x="570763" y="731456"/>
                    <a:pt x="554990" y="747813"/>
                    <a:pt x="536295" y="765339"/>
                  </a:cubicBezTo>
                  <a:cubicBezTo>
                    <a:pt x="517601" y="782865"/>
                    <a:pt x="496570" y="799807"/>
                    <a:pt x="473202" y="816165"/>
                  </a:cubicBezTo>
                  <a:cubicBezTo>
                    <a:pt x="467451" y="857059"/>
                    <a:pt x="457953" y="896200"/>
                    <a:pt x="444708" y="933589"/>
                  </a:cubicBezTo>
                  <a:cubicBezTo>
                    <a:pt x="431464" y="970978"/>
                    <a:pt x="413321" y="1007782"/>
                    <a:pt x="390282" y="1044003"/>
                  </a:cubicBezTo>
                  <a:cubicBezTo>
                    <a:pt x="378762" y="1061529"/>
                    <a:pt x="363997" y="1071752"/>
                    <a:pt x="345988" y="1074673"/>
                  </a:cubicBezTo>
                  <a:cubicBezTo>
                    <a:pt x="327978" y="1077594"/>
                    <a:pt x="311378" y="1075257"/>
                    <a:pt x="296189" y="1067663"/>
                  </a:cubicBezTo>
                  <a:cubicBezTo>
                    <a:pt x="281000" y="1060068"/>
                    <a:pt x="270192" y="1048092"/>
                    <a:pt x="263766" y="1031734"/>
                  </a:cubicBezTo>
                  <a:cubicBezTo>
                    <a:pt x="257340" y="1015377"/>
                    <a:pt x="259385" y="997267"/>
                    <a:pt x="269900" y="977404"/>
                  </a:cubicBezTo>
                  <a:cubicBezTo>
                    <a:pt x="275742" y="965720"/>
                    <a:pt x="281584" y="954620"/>
                    <a:pt x="287426" y="944104"/>
                  </a:cubicBezTo>
                  <a:cubicBezTo>
                    <a:pt x="293268" y="933589"/>
                    <a:pt x="298526" y="922489"/>
                    <a:pt x="303200" y="910805"/>
                  </a:cubicBezTo>
                  <a:cubicBezTo>
                    <a:pt x="263474" y="922489"/>
                    <a:pt x="224917" y="923657"/>
                    <a:pt x="187528" y="914310"/>
                  </a:cubicBezTo>
                  <a:cubicBezTo>
                    <a:pt x="150139" y="904963"/>
                    <a:pt x="119761" y="878090"/>
                    <a:pt x="96393" y="833691"/>
                  </a:cubicBezTo>
                  <a:cubicBezTo>
                    <a:pt x="81204" y="804481"/>
                    <a:pt x="71272" y="772642"/>
                    <a:pt x="66599" y="738174"/>
                  </a:cubicBezTo>
                  <a:cubicBezTo>
                    <a:pt x="61925" y="703706"/>
                    <a:pt x="61633" y="667778"/>
                    <a:pt x="65722" y="630389"/>
                  </a:cubicBezTo>
                  <a:cubicBezTo>
                    <a:pt x="69812" y="593000"/>
                    <a:pt x="77406" y="555027"/>
                    <a:pt x="88506" y="516470"/>
                  </a:cubicBezTo>
                  <a:cubicBezTo>
                    <a:pt x="99606" y="477913"/>
                    <a:pt x="112750" y="439356"/>
                    <a:pt x="127940" y="400798"/>
                  </a:cubicBezTo>
                  <a:cubicBezTo>
                    <a:pt x="74193" y="375094"/>
                    <a:pt x="33299" y="346468"/>
                    <a:pt x="5258" y="314921"/>
                  </a:cubicBezTo>
                  <a:cubicBezTo>
                    <a:pt x="1753" y="310247"/>
                    <a:pt x="0" y="304697"/>
                    <a:pt x="0" y="298271"/>
                  </a:cubicBezTo>
                  <a:cubicBezTo>
                    <a:pt x="0" y="291845"/>
                    <a:pt x="1460" y="286295"/>
                    <a:pt x="4381" y="281622"/>
                  </a:cubicBezTo>
                  <a:cubicBezTo>
                    <a:pt x="7302" y="276948"/>
                    <a:pt x="11392" y="273443"/>
                    <a:pt x="16649" y="271106"/>
                  </a:cubicBezTo>
                  <a:cubicBezTo>
                    <a:pt x="21907" y="268769"/>
                    <a:pt x="27457" y="269353"/>
                    <a:pt x="33299" y="272859"/>
                  </a:cubicBezTo>
                  <a:cubicBezTo>
                    <a:pt x="56667" y="276364"/>
                    <a:pt x="79743" y="280453"/>
                    <a:pt x="102527" y="285127"/>
                  </a:cubicBezTo>
                  <a:cubicBezTo>
                    <a:pt x="125311" y="289800"/>
                    <a:pt x="148387" y="294474"/>
                    <a:pt x="171755" y="299148"/>
                  </a:cubicBezTo>
                  <a:cubicBezTo>
                    <a:pt x="191617" y="260590"/>
                    <a:pt x="211188" y="224662"/>
                    <a:pt x="230467" y="191363"/>
                  </a:cubicBezTo>
                  <a:cubicBezTo>
                    <a:pt x="249745" y="158063"/>
                    <a:pt x="268148" y="129145"/>
                    <a:pt x="285674" y="104609"/>
                  </a:cubicBezTo>
                  <a:cubicBezTo>
                    <a:pt x="290347" y="96430"/>
                    <a:pt x="295897" y="92049"/>
                    <a:pt x="302323" y="91464"/>
                  </a:cubicBezTo>
                  <a:close/>
                  <a:moveTo>
                    <a:pt x="927289" y="329"/>
                  </a:moveTo>
                  <a:cubicBezTo>
                    <a:pt x="934774" y="-109"/>
                    <a:pt x="942314" y="-109"/>
                    <a:pt x="949909" y="329"/>
                  </a:cubicBezTo>
                  <a:cubicBezTo>
                    <a:pt x="980287" y="2082"/>
                    <a:pt x="1008329" y="10553"/>
                    <a:pt x="1034034" y="25742"/>
                  </a:cubicBezTo>
                  <a:cubicBezTo>
                    <a:pt x="1059739" y="40931"/>
                    <a:pt x="1077849" y="63131"/>
                    <a:pt x="1088364" y="92341"/>
                  </a:cubicBezTo>
                  <a:cubicBezTo>
                    <a:pt x="1097712" y="118046"/>
                    <a:pt x="1101509" y="144627"/>
                    <a:pt x="1099756" y="172084"/>
                  </a:cubicBezTo>
                  <a:cubicBezTo>
                    <a:pt x="1098004" y="199542"/>
                    <a:pt x="1092162" y="227291"/>
                    <a:pt x="1082230" y="255333"/>
                  </a:cubicBezTo>
                  <a:cubicBezTo>
                    <a:pt x="1072299" y="283374"/>
                    <a:pt x="1059739" y="310832"/>
                    <a:pt x="1044549" y="337705"/>
                  </a:cubicBezTo>
                  <a:cubicBezTo>
                    <a:pt x="1029360" y="364578"/>
                    <a:pt x="1013002" y="390283"/>
                    <a:pt x="995477" y="414819"/>
                  </a:cubicBezTo>
                  <a:cubicBezTo>
                    <a:pt x="1024686" y="411314"/>
                    <a:pt x="1053897" y="405472"/>
                    <a:pt x="1083107" y="397293"/>
                  </a:cubicBezTo>
                  <a:cubicBezTo>
                    <a:pt x="1112316" y="389114"/>
                    <a:pt x="1142111" y="376262"/>
                    <a:pt x="1172489" y="358736"/>
                  </a:cubicBezTo>
                  <a:cubicBezTo>
                    <a:pt x="1190015" y="348220"/>
                    <a:pt x="1207249" y="345591"/>
                    <a:pt x="1224191" y="350849"/>
                  </a:cubicBezTo>
                  <a:cubicBezTo>
                    <a:pt x="1241133" y="356107"/>
                    <a:pt x="1254861" y="365162"/>
                    <a:pt x="1265377" y="378015"/>
                  </a:cubicBezTo>
                  <a:cubicBezTo>
                    <a:pt x="1275893" y="390867"/>
                    <a:pt x="1281735" y="405764"/>
                    <a:pt x="1282903" y="422706"/>
                  </a:cubicBezTo>
                  <a:cubicBezTo>
                    <a:pt x="1284071" y="439648"/>
                    <a:pt x="1277061" y="454545"/>
                    <a:pt x="1261872" y="467397"/>
                  </a:cubicBezTo>
                  <a:cubicBezTo>
                    <a:pt x="1229157" y="494270"/>
                    <a:pt x="1193228" y="515302"/>
                    <a:pt x="1154087" y="530491"/>
                  </a:cubicBezTo>
                  <a:cubicBezTo>
                    <a:pt x="1114945" y="545680"/>
                    <a:pt x="1074344" y="556196"/>
                    <a:pt x="1032281" y="562038"/>
                  </a:cubicBezTo>
                  <a:cubicBezTo>
                    <a:pt x="1050975" y="592416"/>
                    <a:pt x="1067041" y="625131"/>
                    <a:pt x="1080478" y="660183"/>
                  </a:cubicBezTo>
                  <a:cubicBezTo>
                    <a:pt x="1093914" y="695235"/>
                    <a:pt x="1104138" y="730871"/>
                    <a:pt x="1111148" y="767092"/>
                  </a:cubicBezTo>
                  <a:cubicBezTo>
                    <a:pt x="1118159" y="803312"/>
                    <a:pt x="1121956" y="838656"/>
                    <a:pt x="1122540" y="873124"/>
                  </a:cubicBezTo>
                  <a:cubicBezTo>
                    <a:pt x="1123124" y="907592"/>
                    <a:pt x="1121080" y="938847"/>
                    <a:pt x="1116406" y="966888"/>
                  </a:cubicBezTo>
                  <a:cubicBezTo>
                    <a:pt x="1110564" y="997267"/>
                    <a:pt x="1101217" y="1027061"/>
                    <a:pt x="1088364" y="1056271"/>
                  </a:cubicBezTo>
                  <a:cubicBezTo>
                    <a:pt x="1075512" y="1085481"/>
                    <a:pt x="1059154" y="1111770"/>
                    <a:pt x="1039292" y="1135138"/>
                  </a:cubicBezTo>
                  <a:cubicBezTo>
                    <a:pt x="1019429" y="1158506"/>
                    <a:pt x="995769" y="1177492"/>
                    <a:pt x="968311" y="1192097"/>
                  </a:cubicBezTo>
                  <a:cubicBezTo>
                    <a:pt x="940854" y="1206702"/>
                    <a:pt x="910183" y="1214589"/>
                    <a:pt x="876300" y="1215757"/>
                  </a:cubicBezTo>
                  <a:cubicBezTo>
                    <a:pt x="820217" y="1218094"/>
                    <a:pt x="774649" y="1203489"/>
                    <a:pt x="739597" y="1171942"/>
                  </a:cubicBezTo>
                  <a:cubicBezTo>
                    <a:pt x="704545" y="1140396"/>
                    <a:pt x="684098" y="1098333"/>
                    <a:pt x="678256" y="1045755"/>
                  </a:cubicBezTo>
                  <a:cubicBezTo>
                    <a:pt x="677088" y="1035240"/>
                    <a:pt x="679716" y="1025016"/>
                    <a:pt x="686143" y="1015085"/>
                  </a:cubicBezTo>
                  <a:cubicBezTo>
                    <a:pt x="692569" y="1005153"/>
                    <a:pt x="700456" y="997267"/>
                    <a:pt x="709803" y="991425"/>
                  </a:cubicBezTo>
                  <a:lnTo>
                    <a:pt x="725576" y="980909"/>
                  </a:lnTo>
                  <a:cubicBezTo>
                    <a:pt x="738429" y="975067"/>
                    <a:pt x="750113" y="975651"/>
                    <a:pt x="760628" y="982662"/>
                  </a:cubicBezTo>
                  <a:cubicBezTo>
                    <a:pt x="769975" y="988504"/>
                    <a:pt x="778739" y="996390"/>
                    <a:pt x="786917" y="1006322"/>
                  </a:cubicBezTo>
                  <a:cubicBezTo>
                    <a:pt x="795096" y="1016253"/>
                    <a:pt x="803275" y="1026184"/>
                    <a:pt x="811453" y="1036116"/>
                  </a:cubicBezTo>
                  <a:cubicBezTo>
                    <a:pt x="819632" y="1046047"/>
                    <a:pt x="828688" y="1054810"/>
                    <a:pt x="838619" y="1062405"/>
                  </a:cubicBezTo>
                  <a:cubicBezTo>
                    <a:pt x="848550" y="1069999"/>
                    <a:pt x="859942" y="1074381"/>
                    <a:pt x="872794" y="1075549"/>
                  </a:cubicBezTo>
                  <a:cubicBezTo>
                    <a:pt x="893826" y="1077886"/>
                    <a:pt x="911936" y="1072921"/>
                    <a:pt x="927125" y="1060652"/>
                  </a:cubicBezTo>
                  <a:cubicBezTo>
                    <a:pt x="942314" y="1048384"/>
                    <a:pt x="955167" y="1032903"/>
                    <a:pt x="965682" y="1014208"/>
                  </a:cubicBezTo>
                  <a:cubicBezTo>
                    <a:pt x="976198" y="995514"/>
                    <a:pt x="984669" y="975651"/>
                    <a:pt x="991095" y="954620"/>
                  </a:cubicBezTo>
                  <a:cubicBezTo>
                    <a:pt x="997521" y="933589"/>
                    <a:pt x="1002487" y="914894"/>
                    <a:pt x="1005992" y="898537"/>
                  </a:cubicBezTo>
                  <a:cubicBezTo>
                    <a:pt x="1015340" y="857643"/>
                    <a:pt x="1019429" y="814996"/>
                    <a:pt x="1018260" y="770597"/>
                  </a:cubicBezTo>
                  <a:cubicBezTo>
                    <a:pt x="1017092" y="726198"/>
                    <a:pt x="1006576" y="685304"/>
                    <a:pt x="986714" y="647915"/>
                  </a:cubicBezTo>
                  <a:cubicBezTo>
                    <a:pt x="976198" y="628052"/>
                    <a:pt x="965098" y="611695"/>
                    <a:pt x="953414" y="598842"/>
                  </a:cubicBezTo>
                  <a:cubicBezTo>
                    <a:pt x="941730" y="585990"/>
                    <a:pt x="928878" y="574306"/>
                    <a:pt x="914857" y="563790"/>
                  </a:cubicBezTo>
                  <a:cubicBezTo>
                    <a:pt x="891489" y="561453"/>
                    <a:pt x="867537" y="557948"/>
                    <a:pt x="843000" y="553275"/>
                  </a:cubicBezTo>
                  <a:cubicBezTo>
                    <a:pt x="827811" y="553275"/>
                    <a:pt x="816127" y="550938"/>
                    <a:pt x="807948" y="546264"/>
                  </a:cubicBezTo>
                  <a:cubicBezTo>
                    <a:pt x="746023" y="531075"/>
                    <a:pt x="688772" y="507707"/>
                    <a:pt x="636194" y="476160"/>
                  </a:cubicBezTo>
                  <a:cubicBezTo>
                    <a:pt x="630351" y="474992"/>
                    <a:pt x="625678" y="472071"/>
                    <a:pt x="622173" y="467397"/>
                  </a:cubicBezTo>
                  <a:lnTo>
                    <a:pt x="615163" y="462139"/>
                  </a:lnTo>
                  <a:cubicBezTo>
                    <a:pt x="604647" y="452792"/>
                    <a:pt x="603186" y="442861"/>
                    <a:pt x="610781" y="432345"/>
                  </a:cubicBezTo>
                  <a:cubicBezTo>
                    <a:pt x="618375" y="421830"/>
                    <a:pt x="627431" y="415988"/>
                    <a:pt x="637946" y="414819"/>
                  </a:cubicBezTo>
                  <a:cubicBezTo>
                    <a:pt x="661314" y="412482"/>
                    <a:pt x="683806" y="411606"/>
                    <a:pt x="705421" y="412190"/>
                  </a:cubicBezTo>
                  <a:cubicBezTo>
                    <a:pt x="727037" y="412775"/>
                    <a:pt x="748944" y="413651"/>
                    <a:pt x="771144" y="414819"/>
                  </a:cubicBezTo>
                  <a:cubicBezTo>
                    <a:pt x="771144" y="413651"/>
                    <a:pt x="772312" y="411898"/>
                    <a:pt x="774649" y="409561"/>
                  </a:cubicBezTo>
                  <a:cubicBezTo>
                    <a:pt x="805027" y="379183"/>
                    <a:pt x="833945" y="348220"/>
                    <a:pt x="861403" y="316674"/>
                  </a:cubicBezTo>
                  <a:cubicBezTo>
                    <a:pt x="888860" y="285127"/>
                    <a:pt x="914273" y="251243"/>
                    <a:pt x="937641" y="215023"/>
                  </a:cubicBezTo>
                  <a:cubicBezTo>
                    <a:pt x="943483" y="205676"/>
                    <a:pt x="950201" y="195160"/>
                    <a:pt x="957796" y="183476"/>
                  </a:cubicBezTo>
                  <a:cubicBezTo>
                    <a:pt x="965390" y="171792"/>
                    <a:pt x="970940" y="160400"/>
                    <a:pt x="974445" y="149300"/>
                  </a:cubicBezTo>
                  <a:cubicBezTo>
                    <a:pt x="977951" y="138201"/>
                    <a:pt x="978243" y="127393"/>
                    <a:pt x="975322" y="116877"/>
                  </a:cubicBezTo>
                  <a:cubicBezTo>
                    <a:pt x="972401" y="106362"/>
                    <a:pt x="963930" y="97599"/>
                    <a:pt x="949909" y="90588"/>
                  </a:cubicBezTo>
                  <a:cubicBezTo>
                    <a:pt x="933551" y="82409"/>
                    <a:pt x="914857" y="80657"/>
                    <a:pt x="893826" y="85330"/>
                  </a:cubicBezTo>
                  <a:cubicBezTo>
                    <a:pt x="872794" y="90004"/>
                    <a:pt x="853516" y="94678"/>
                    <a:pt x="835990" y="99351"/>
                  </a:cubicBezTo>
                  <a:cubicBezTo>
                    <a:pt x="832485" y="108698"/>
                    <a:pt x="825474" y="111619"/>
                    <a:pt x="814959" y="108114"/>
                  </a:cubicBezTo>
                  <a:lnTo>
                    <a:pt x="802691" y="101104"/>
                  </a:lnTo>
                  <a:cubicBezTo>
                    <a:pt x="796849" y="98767"/>
                    <a:pt x="793636" y="94386"/>
                    <a:pt x="793051" y="87959"/>
                  </a:cubicBezTo>
                  <a:cubicBezTo>
                    <a:pt x="792467" y="81533"/>
                    <a:pt x="793343" y="75983"/>
                    <a:pt x="795680" y="71310"/>
                  </a:cubicBezTo>
                  <a:cubicBezTo>
                    <a:pt x="810869" y="46773"/>
                    <a:pt x="832777" y="28371"/>
                    <a:pt x="861403" y="16103"/>
                  </a:cubicBezTo>
                  <a:cubicBezTo>
                    <a:pt x="882872" y="6902"/>
                    <a:pt x="904834" y="1644"/>
                    <a:pt x="927289" y="32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7200">
                  <a:latin typeface="胡晓波骚包体" panose="02010600030101010101" pitchFamily="2" charset="-122"/>
                  <a:ea typeface="胡晓波骚包体" panose="02010600030101010101" pitchFamily="2" charset="-122"/>
                </a:defRPr>
              </a:lvl1pPr>
            </a:lstStyle>
            <a:p>
              <a:endParaRPr lang="zh-CN" altLang="en-US" sz="13800" dirty="0">
                <a:solidFill>
                  <a:srgbClr val="000000"/>
                </a:solidFill>
              </a:endParaRPr>
            </a:p>
          </p:txBody>
        </p:sp>
        <p:sp>
          <p:nvSpPr>
            <p:cNvPr id="1057" name="文本框 1056">
              <a:extLst>
                <a:ext uri="{FF2B5EF4-FFF2-40B4-BE49-F238E27FC236}">
                  <a16:creationId xmlns:a16="http://schemas.microsoft.com/office/drawing/2014/main" id="{CEB58364-4ABF-A96F-9A4F-4593FE451618}"/>
                </a:ext>
              </a:extLst>
            </p:cNvPr>
            <p:cNvSpPr txBox="1"/>
            <p:nvPr/>
          </p:nvSpPr>
          <p:spPr>
            <a:xfrm>
              <a:off x="7443080" y="-1400584"/>
              <a:ext cx="1213968" cy="1214060"/>
            </a:xfrm>
            <a:custGeom>
              <a:avLst/>
              <a:gdLst/>
              <a:ahLst/>
              <a:cxnLst/>
              <a:rect l="l" t="t" r="r" b="b"/>
              <a:pathLst>
                <a:path w="1213968" h="1214060">
                  <a:moveTo>
                    <a:pt x="671100" y="86"/>
                  </a:moveTo>
                  <a:cubicBezTo>
                    <a:pt x="676065" y="524"/>
                    <a:pt x="681177" y="2642"/>
                    <a:pt x="686435" y="6439"/>
                  </a:cubicBezTo>
                  <a:cubicBezTo>
                    <a:pt x="696951" y="14034"/>
                    <a:pt x="699872" y="23089"/>
                    <a:pt x="695198" y="33605"/>
                  </a:cubicBezTo>
                  <a:cubicBezTo>
                    <a:pt x="672998" y="93193"/>
                    <a:pt x="645249" y="150445"/>
                    <a:pt x="611949" y="205359"/>
                  </a:cubicBezTo>
                  <a:cubicBezTo>
                    <a:pt x="578650" y="260274"/>
                    <a:pt x="546227" y="316357"/>
                    <a:pt x="514680" y="373609"/>
                  </a:cubicBezTo>
                  <a:cubicBezTo>
                    <a:pt x="534543" y="367767"/>
                    <a:pt x="554990" y="362801"/>
                    <a:pt x="576021" y="358712"/>
                  </a:cubicBezTo>
                  <a:cubicBezTo>
                    <a:pt x="597052" y="354622"/>
                    <a:pt x="618084" y="349657"/>
                    <a:pt x="639115" y="343815"/>
                  </a:cubicBezTo>
                  <a:cubicBezTo>
                    <a:pt x="681177" y="334468"/>
                    <a:pt x="725869" y="324536"/>
                    <a:pt x="773189" y="314021"/>
                  </a:cubicBezTo>
                  <a:cubicBezTo>
                    <a:pt x="820509" y="303505"/>
                    <a:pt x="868121" y="296202"/>
                    <a:pt x="916026" y="292113"/>
                  </a:cubicBezTo>
                  <a:cubicBezTo>
                    <a:pt x="963930" y="288024"/>
                    <a:pt x="1010666" y="289192"/>
                    <a:pt x="1056234" y="295618"/>
                  </a:cubicBezTo>
                  <a:cubicBezTo>
                    <a:pt x="1101801" y="302045"/>
                    <a:pt x="1143864" y="316357"/>
                    <a:pt x="1182421" y="338557"/>
                  </a:cubicBezTo>
                  <a:cubicBezTo>
                    <a:pt x="1192936" y="344399"/>
                    <a:pt x="1200823" y="353162"/>
                    <a:pt x="1206081" y="364846"/>
                  </a:cubicBezTo>
                  <a:cubicBezTo>
                    <a:pt x="1211339" y="376530"/>
                    <a:pt x="1213968" y="388506"/>
                    <a:pt x="1213968" y="400774"/>
                  </a:cubicBezTo>
                  <a:cubicBezTo>
                    <a:pt x="1213968" y="413042"/>
                    <a:pt x="1211047" y="424726"/>
                    <a:pt x="1205205" y="435826"/>
                  </a:cubicBezTo>
                  <a:cubicBezTo>
                    <a:pt x="1199363" y="446926"/>
                    <a:pt x="1190015" y="454813"/>
                    <a:pt x="1177163" y="459486"/>
                  </a:cubicBezTo>
                  <a:cubicBezTo>
                    <a:pt x="1146785" y="472339"/>
                    <a:pt x="1115238" y="481686"/>
                    <a:pt x="1082523" y="487528"/>
                  </a:cubicBezTo>
                  <a:cubicBezTo>
                    <a:pt x="1049807" y="493370"/>
                    <a:pt x="1016800" y="497459"/>
                    <a:pt x="983501" y="499796"/>
                  </a:cubicBezTo>
                  <a:cubicBezTo>
                    <a:pt x="950201" y="502133"/>
                    <a:pt x="916318" y="504178"/>
                    <a:pt x="881850" y="505930"/>
                  </a:cubicBezTo>
                  <a:cubicBezTo>
                    <a:pt x="847382" y="507683"/>
                    <a:pt x="813791" y="511480"/>
                    <a:pt x="781075" y="517322"/>
                  </a:cubicBezTo>
                  <a:cubicBezTo>
                    <a:pt x="717982" y="527838"/>
                    <a:pt x="656641" y="540106"/>
                    <a:pt x="597052" y="554127"/>
                  </a:cubicBezTo>
                  <a:cubicBezTo>
                    <a:pt x="537464" y="568148"/>
                    <a:pt x="477291" y="581584"/>
                    <a:pt x="416535" y="594437"/>
                  </a:cubicBezTo>
                  <a:cubicBezTo>
                    <a:pt x="400177" y="650520"/>
                    <a:pt x="391998" y="706019"/>
                    <a:pt x="391998" y="760934"/>
                  </a:cubicBezTo>
                  <a:cubicBezTo>
                    <a:pt x="391998" y="814680"/>
                    <a:pt x="403974" y="859371"/>
                    <a:pt x="427927" y="895008"/>
                  </a:cubicBezTo>
                  <a:cubicBezTo>
                    <a:pt x="451879" y="930644"/>
                    <a:pt x="482549" y="958101"/>
                    <a:pt x="519938" y="977380"/>
                  </a:cubicBezTo>
                  <a:cubicBezTo>
                    <a:pt x="557327" y="996658"/>
                    <a:pt x="599097" y="1008926"/>
                    <a:pt x="645249" y="1014184"/>
                  </a:cubicBezTo>
                  <a:cubicBezTo>
                    <a:pt x="691401" y="1019442"/>
                    <a:pt x="737260" y="1017982"/>
                    <a:pt x="782828" y="1009803"/>
                  </a:cubicBezTo>
                  <a:cubicBezTo>
                    <a:pt x="801523" y="1006298"/>
                    <a:pt x="822846" y="1001040"/>
                    <a:pt x="846798" y="994029"/>
                  </a:cubicBezTo>
                  <a:cubicBezTo>
                    <a:pt x="870750" y="987019"/>
                    <a:pt x="890029" y="977672"/>
                    <a:pt x="904634" y="965988"/>
                  </a:cubicBezTo>
                  <a:cubicBezTo>
                    <a:pt x="919239" y="954304"/>
                    <a:pt x="926541" y="940867"/>
                    <a:pt x="926541" y="925678"/>
                  </a:cubicBezTo>
                  <a:cubicBezTo>
                    <a:pt x="926541" y="910489"/>
                    <a:pt x="912521" y="892379"/>
                    <a:pt x="884479" y="871347"/>
                  </a:cubicBezTo>
                  <a:cubicBezTo>
                    <a:pt x="868121" y="859663"/>
                    <a:pt x="847090" y="851192"/>
                    <a:pt x="821385" y="845935"/>
                  </a:cubicBezTo>
                  <a:cubicBezTo>
                    <a:pt x="795680" y="840677"/>
                    <a:pt x="773481" y="832206"/>
                    <a:pt x="754786" y="820522"/>
                  </a:cubicBezTo>
                  <a:cubicBezTo>
                    <a:pt x="747776" y="817017"/>
                    <a:pt x="742518" y="810883"/>
                    <a:pt x="739013" y="802120"/>
                  </a:cubicBezTo>
                  <a:cubicBezTo>
                    <a:pt x="735508" y="793357"/>
                    <a:pt x="736676" y="785470"/>
                    <a:pt x="742518" y="778460"/>
                  </a:cubicBezTo>
                  <a:cubicBezTo>
                    <a:pt x="774065" y="738734"/>
                    <a:pt x="811746" y="712737"/>
                    <a:pt x="855561" y="700469"/>
                  </a:cubicBezTo>
                  <a:cubicBezTo>
                    <a:pt x="899376" y="688201"/>
                    <a:pt x="942315" y="687909"/>
                    <a:pt x="984377" y="699593"/>
                  </a:cubicBezTo>
                  <a:cubicBezTo>
                    <a:pt x="1026439" y="711277"/>
                    <a:pt x="1063536" y="733476"/>
                    <a:pt x="1095667" y="766191"/>
                  </a:cubicBezTo>
                  <a:cubicBezTo>
                    <a:pt x="1127798" y="798907"/>
                    <a:pt x="1147369" y="840385"/>
                    <a:pt x="1154379" y="890626"/>
                  </a:cubicBezTo>
                  <a:cubicBezTo>
                    <a:pt x="1160221" y="937362"/>
                    <a:pt x="1155256" y="978256"/>
                    <a:pt x="1139482" y="1013308"/>
                  </a:cubicBezTo>
                  <a:cubicBezTo>
                    <a:pt x="1123709" y="1048360"/>
                    <a:pt x="1100341" y="1078738"/>
                    <a:pt x="1069378" y="1104443"/>
                  </a:cubicBezTo>
                  <a:cubicBezTo>
                    <a:pt x="1038415" y="1130148"/>
                    <a:pt x="1002487" y="1150887"/>
                    <a:pt x="961593" y="1166660"/>
                  </a:cubicBezTo>
                  <a:cubicBezTo>
                    <a:pt x="920699" y="1182434"/>
                    <a:pt x="878345" y="1194118"/>
                    <a:pt x="834530" y="1201713"/>
                  </a:cubicBezTo>
                  <a:cubicBezTo>
                    <a:pt x="790715" y="1209307"/>
                    <a:pt x="747484" y="1213397"/>
                    <a:pt x="704837" y="1213981"/>
                  </a:cubicBezTo>
                  <a:cubicBezTo>
                    <a:pt x="662191" y="1214565"/>
                    <a:pt x="624510" y="1211936"/>
                    <a:pt x="591795" y="1206094"/>
                  </a:cubicBezTo>
                  <a:cubicBezTo>
                    <a:pt x="510007" y="1192073"/>
                    <a:pt x="443700" y="1166660"/>
                    <a:pt x="392875" y="1129856"/>
                  </a:cubicBezTo>
                  <a:cubicBezTo>
                    <a:pt x="342049" y="1093051"/>
                    <a:pt x="304076" y="1048360"/>
                    <a:pt x="278955" y="995782"/>
                  </a:cubicBezTo>
                  <a:cubicBezTo>
                    <a:pt x="253835" y="943204"/>
                    <a:pt x="239814" y="885368"/>
                    <a:pt x="236893" y="822275"/>
                  </a:cubicBezTo>
                  <a:cubicBezTo>
                    <a:pt x="233972" y="759181"/>
                    <a:pt x="239522" y="694335"/>
                    <a:pt x="253543" y="627736"/>
                  </a:cubicBezTo>
                  <a:cubicBezTo>
                    <a:pt x="226670" y="632410"/>
                    <a:pt x="199796" y="635331"/>
                    <a:pt x="172923" y="636499"/>
                  </a:cubicBezTo>
                  <a:cubicBezTo>
                    <a:pt x="146050" y="637667"/>
                    <a:pt x="120929" y="635623"/>
                    <a:pt x="97561" y="630365"/>
                  </a:cubicBezTo>
                  <a:cubicBezTo>
                    <a:pt x="74193" y="625107"/>
                    <a:pt x="54038" y="616052"/>
                    <a:pt x="37097" y="603200"/>
                  </a:cubicBezTo>
                  <a:cubicBezTo>
                    <a:pt x="20155" y="590347"/>
                    <a:pt x="8179" y="571653"/>
                    <a:pt x="1168" y="547116"/>
                  </a:cubicBezTo>
                  <a:cubicBezTo>
                    <a:pt x="-1168" y="541274"/>
                    <a:pt x="0" y="536017"/>
                    <a:pt x="4674" y="531343"/>
                  </a:cubicBezTo>
                  <a:cubicBezTo>
                    <a:pt x="9347" y="526669"/>
                    <a:pt x="14605" y="524333"/>
                    <a:pt x="20447" y="524333"/>
                  </a:cubicBezTo>
                  <a:cubicBezTo>
                    <a:pt x="42647" y="523164"/>
                    <a:pt x="66599" y="518783"/>
                    <a:pt x="92304" y="511188"/>
                  </a:cubicBezTo>
                  <a:cubicBezTo>
                    <a:pt x="118008" y="503594"/>
                    <a:pt x="144005" y="494831"/>
                    <a:pt x="170294" y="484899"/>
                  </a:cubicBezTo>
                  <a:cubicBezTo>
                    <a:pt x="196583" y="474968"/>
                    <a:pt x="222580" y="464744"/>
                    <a:pt x="248285" y="454229"/>
                  </a:cubicBezTo>
                  <a:cubicBezTo>
                    <a:pt x="273990" y="443713"/>
                    <a:pt x="297942" y="434950"/>
                    <a:pt x="320142" y="427940"/>
                  </a:cubicBezTo>
                  <a:cubicBezTo>
                    <a:pt x="361036" y="336804"/>
                    <a:pt x="410693" y="253848"/>
                    <a:pt x="469113" y="179070"/>
                  </a:cubicBezTo>
                  <a:cubicBezTo>
                    <a:pt x="527533" y="104293"/>
                    <a:pt x="590042" y="45873"/>
                    <a:pt x="656641" y="3810"/>
                  </a:cubicBezTo>
                  <a:cubicBezTo>
                    <a:pt x="661314" y="889"/>
                    <a:pt x="666134" y="-352"/>
                    <a:pt x="671100" y="8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solidFill>
                  <a:srgbClr val="000000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  <p:sp>
          <p:nvSpPr>
            <p:cNvPr id="1056" name="文本框 1055">
              <a:extLst>
                <a:ext uri="{FF2B5EF4-FFF2-40B4-BE49-F238E27FC236}">
                  <a16:creationId xmlns:a16="http://schemas.microsoft.com/office/drawing/2014/main" id="{FC0E7141-A4FE-918C-FDB1-DF3CDC227921}"/>
                </a:ext>
              </a:extLst>
            </p:cNvPr>
            <p:cNvSpPr txBox="1"/>
            <p:nvPr/>
          </p:nvSpPr>
          <p:spPr>
            <a:xfrm>
              <a:off x="8803089" y="-1202439"/>
              <a:ext cx="759303" cy="1146034"/>
            </a:xfrm>
            <a:custGeom>
              <a:avLst/>
              <a:gdLst/>
              <a:ahLst/>
              <a:cxnLst/>
              <a:rect l="l" t="t" r="r" b="b"/>
              <a:pathLst>
                <a:path w="759303" h="1146034">
                  <a:moveTo>
                    <a:pt x="229401" y="105063"/>
                  </a:moveTo>
                  <a:cubicBezTo>
                    <a:pt x="232760" y="104625"/>
                    <a:pt x="236338" y="105428"/>
                    <a:pt x="240135" y="107473"/>
                  </a:cubicBezTo>
                  <a:cubicBezTo>
                    <a:pt x="247730" y="111562"/>
                    <a:pt x="250943" y="117112"/>
                    <a:pt x="249775" y="124122"/>
                  </a:cubicBezTo>
                  <a:cubicBezTo>
                    <a:pt x="248606" y="165016"/>
                    <a:pt x="245685" y="205326"/>
                    <a:pt x="241012" y="245052"/>
                  </a:cubicBezTo>
                  <a:cubicBezTo>
                    <a:pt x="236338" y="284777"/>
                    <a:pt x="231080" y="324503"/>
                    <a:pt x="225238" y="364229"/>
                  </a:cubicBezTo>
                  <a:cubicBezTo>
                    <a:pt x="234586" y="361892"/>
                    <a:pt x="243641" y="360431"/>
                    <a:pt x="252404" y="359847"/>
                  </a:cubicBezTo>
                  <a:cubicBezTo>
                    <a:pt x="261167" y="359263"/>
                    <a:pt x="270222" y="357802"/>
                    <a:pt x="279569" y="355466"/>
                  </a:cubicBezTo>
                  <a:cubicBezTo>
                    <a:pt x="305274" y="350792"/>
                    <a:pt x="330102" y="344366"/>
                    <a:pt x="354055" y="336187"/>
                  </a:cubicBezTo>
                  <a:cubicBezTo>
                    <a:pt x="378007" y="328008"/>
                    <a:pt x="402251" y="320414"/>
                    <a:pt x="426787" y="313403"/>
                  </a:cubicBezTo>
                  <a:cubicBezTo>
                    <a:pt x="440808" y="309898"/>
                    <a:pt x="453368" y="311651"/>
                    <a:pt x="464468" y="318661"/>
                  </a:cubicBezTo>
                  <a:cubicBezTo>
                    <a:pt x="475568" y="325671"/>
                    <a:pt x="483747" y="334726"/>
                    <a:pt x="489005" y="345826"/>
                  </a:cubicBezTo>
                  <a:cubicBezTo>
                    <a:pt x="494262" y="356926"/>
                    <a:pt x="495431" y="368610"/>
                    <a:pt x="492510" y="380878"/>
                  </a:cubicBezTo>
                  <a:cubicBezTo>
                    <a:pt x="489589" y="393147"/>
                    <a:pt x="481118" y="402786"/>
                    <a:pt x="467097" y="409796"/>
                  </a:cubicBezTo>
                  <a:cubicBezTo>
                    <a:pt x="440224" y="423817"/>
                    <a:pt x="411890" y="434041"/>
                    <a:pt x="382096" y="440467"/>
                  </a:cubicBezTo>
                  <a:cubicBezTo>
                    <a:pt x="352302" y="446893"/>
                    <a:pt x="322216" y="450690"/>
                    <a:pt x="291837" y="451859"/>
                  </a:cubicBezTo>
                  <a:cubicBezTo>
                    <a:pt x="278985" y="453027"/>
                    <a:pt x="265548" y="453319"/>
                    <a:pt x="251527" y="452735"/>
                  </a:cubicBezTo>
                  <a:cubicBezTo>
                    <a:pt x="237506" y="452151"/>
                    <a:pt x="224070" y="449522"/>
                    <a:pt x="211218" y="444848"/>
                  </a:cubicBezTo>
                  <a:lnTo>
                    <a:pt x="193691" y="557015"/>
                  </a:lnTo>
                  <a:cubicBezTo>
                    <a:pt x="210049" y="557015"/>
                    <a:pt x="226115" y="557307"/>
                    <a:pt x="241888" y="557891"/>
                  </a:cubicBezTo>
                  <a:cubicBezTo>
                    <a:pt x="257661" y="558475"/>
                    <a:pt x="273727" y="557599"/>
                    <a:pt x="290085" y="555262"/>
                  </a:cubicBezTo>
                  <a:cubicBezTo>
                    <a:pt x="321631" y="550588"/>
                    <a:pt x="351718" y="544746"/>
                    <a:pt x="380343" y="537736"/>
                  </a:cubicBezTo>
                  <a:cubicBezTo>
                    <a:pt x="408969" y="530726"/>
                    <a:pt x="439056" y="527805"/>
                    <a:pt x="470602" y="528973"/>
                  </a:cubicBezTo>
                  <a:cubicBezTo>
                    <a:pt x="485792" y="528973"/>
                    <a:pt x="496015" y="535107"/>
                    <a:pt x="501273" y="547375"/>
                  </a:cubicBezTo>
                  <a:cubicBezTo>
                    <a:pt x="506531" y="559643"/>
                    <a:pt x="506239" y="571620"/>
                    <a:pt x="500397" y="583304"/>
                  </a:cubicBezTo>
                  <a:cubicBezTo>
                    <a:pt x="482871" y="621861"/>
                    <a:pt x="455705" y="649026"/>
                    <a:pt x="418901" y="664800"/>
                  </a:cubicBezTo>
                  <a:cubicBezTo>
                    <a:pt x="382096" y="680573"/>
                    <a:pt x="343247" y="687291"/>
                    <a:pt x="302353" y="684954"/>
                  </a:cubicBezTo>
                  <a:cubicBezTo>
                    <a:pt x="282490" y="683786"/>
                    <a:pt x="262335" y="681157"/>
                    <a:pt x="241888" y="677068"/>
                  </a:cubicBezTo>
                  <a:cubicBezTo>
                    <a:pt x="221441" y="672978"/>
                    <a:pt x="201286" y="666260"/>
                    <a:pt x="181423" y="656913"/>
                  </a:cubicBezTo>
                  <a:cubicBezTo>
                    <a:pt x="176750" y="702480"/>
                    <a:pt x="174705" y="748340"/>
                    <a:pt x="175289" y="794492"/>
                  </a:cubicBezTo>
                  <a:cubicBezTo>
                    <a:pt x="175873" y="840644"/>
                    <a:pt x="180839" y="888256"/>
                    <a:pt x="190186" y="937329"/>
                  </a:cubicBezTo>
                  <a:cubicBezTo>
                    <a:pt x="201870" y="961865"/>
                    <a:pt x="201286" y="984065"/>
                    <a:pt x="188434" y="1003928"/>
                  </a:cubicBezTo>
                  <a:cubicBezTo>
                    <a:pt x="175581" y="1023790"/>
                    <a:pt x="158347" y="1037811"/>
                    <a:pt x="136732" y="1045990"/>
                  </a:cubicBezTo>
                  <a:cubicBezTo>
                    <a:pt x="115117" y="1054169"/>
                    <a:pt x="92917" y="1054753"/>
                    <a:pt x="70133" y="1047743"/>
                  </a:cubicBezTo>
                  <a:cubicBezTo>
                    <a:pt x="47350" y="1040732"/>
                    <a:pt x="32452" y="1023206"/>
                    <a:pt x="25442" y="995165"/>
                  </a:cubicBezTo>
                  <a:cubicBezTo>
                    <a:pt x="7916" y="928566"/>
                    <a:pt x="-555" y="854664"/>
                    <a:pt x="29" y="773461"/>
                  </a:cubicBezTo>
                  <a:cubicBezTo>
                    <a:pt x="614" y="692257"/>
                    <a:pt x="9377" y="611053"/>
                    <a:pt x="26318" y="529849"/>
                  </a:cubicBezTo>
                  <a:cubicBezTo>
                    <a:pt x="43260" y="448646"/>
                    <a:pt x="67796" y="371239"/>
                    <a:pt x="99927" y="297630"/>
                  </a:cubicBezTo>
                  <a:cubicBezTo>
                    <a:pt x="132059" y="224021"/>
                    <a:pt x="172076" y="161511"/>
                    <a:pt x="219981" y="110102"/>
                  </a:cubicBezTo>
                  <a:cubicBezTo>
                    <a:pt x="222902" y="107181"/>
                    <a:pt x="226042" y="105501"/>
                    <a:pt x="229401" y="105063"/>
                  </a:cubicBezTo>
                  <a:close/>
                  <a:moveTo>
                    <a:pt x="518799" y="564"/>
                  </a:moveTo>
                  <a:cubicBezTo>
                    <a:pt x="545088" y="2317"/>
                    <a:pt x="568164" y="10787"/>
                    <a:pt x="588027" y="25977"/>
                  </a:cubicBezTo>
                  <a:cubicBezTo>
                    <a:pt x="607889" y="41166"/>
                    <a:pt x="625123" y="62781"/>
                    <a:pt x="639728" y="90823"/>
                  </a:cubicBezTo>
                  <a:cubicBezTo>
                    <a:pt x="654333" y="118865"/>
                    <a:pt x="666894" y="149243"/>
                    <a:pt x="677409" y="181958"/>
                  </a:cubicBezTo>
                  <a:cubicBezTo>
                    <a:pt x="687925" y="214673"/>
                    <a:pt x="696688" y="246804"/>
                    <a:pt x="703698" y="278351"/>
                  </a:cubicBezTo>
                  <a:cubicBezTo>
                    <a:pt x="710709" y="309898"/>
                    <a:pt x="716551" y="336771"/>
                    <a:pt x="721224" y="358971"/>
                  </a:cubicBezTo>
                  <a:cubicBezTo>
                    <a:pt x="729403" y="396360"/>
                    <a:pt x="736998" y="438714"/>
                    <a:pt x="744008" y="486034"/>
                  </a:cubicBezTo>
                  <a:cubicBezTo>
                    <a:pt x="751018" y="533355"/>
                    <a:pt x="755692" y="582719"/>
                    <a:pt x="758029" y="634129"/>
                  </a:cubicBezTo>
                  <a:cubicBezTo>
                    <a:pt x="760366" y="685539"/>
                    <a:pt x="759489" y="737240"/>
                    <a:pt x="755400" y="789234"/>
                  </a:cubicBezTo>
                  <a:cubicBezTo>
                    <a:pt x="751310" y="841228"/>
                    <a:pt x="741963" y="890009"/>
                    <a:pt x="727358" y="935576"/>
                  </a:cubicBezTo>
                  <a:cubicBezTo>
                    <a:pt x="712753" y="981144"/>
                    <a:pt x="692014" y="1021746"/>
                    <a:pt x="665141" y="1057382"/>
                  </a:cubicBezTo>
                  <a:cubicBezTo>
                    <a:pt x="638268" y="1093018"/>
                    <a:pt x="603216" y="1120183"/>
                    <a:pt x="559985" y="1138878"/>
                  </a:cubicBezTo>
                  <a:cubicBezTo>
                    <a:pt x="541291" y="1147057"/>
                    <a:pt x="524641" y="1148225"/>
                    <a:pt x="510036" y="1142383"/>
                  </a:cubicBezTo>
                  <a:cubicBezTo>
                    <a:pt x="495431" y="1136541"/>
                    <a:pt x="483455" y="1126902"/>
                    <a:pt x="474107" y="1113465"/>
                  </a:cubicBezTo>
                  <a:cubicBezTo>
                    <a:pt x="464760" y="1100029"/>
                    <a:pt x="458919" y="1084839"/>
                    <a:pt x="456581" y="1067897"/>
                  </a:cubicBezTo>
                  <a:cubicBezTo>
                    <a:pt x="454245" y="1050956"/>
                    <a:pt x="455997" y="1035474"/>
                    <a:pt x="461839" y="1021454"/>
                  </a:cubicBezTo>
                  <a:cubicBezTo>
                    <a:pt x="464176" y="1019117"/>
                    <a:pt x="465636" y="1016488"/>
                    <a:pt x="466221" y="1013567"/>
                  </a:cubicBezTo>
                  <a:cubicBezTo>
                    <a:pt x="466805" y="1010646"/>
                    <a:pt x="468265" y="1007433"/>
                    <a:pt x="470602" y="1003928"/>
                  </a:cubicBezTo>
                  <a:cubicBezTo>
                    <a:pt x="475276" y="993412"/>
                    <a:pt x="481994" y="985525"/>
                    <a:pt x="490757" y="980268"/>
                  </a:cubicBezTo>
                  <a:cubicBezTo>
                    <a:pt x="499520" y="975010"/>
                    <a:pt x="509160" y="971797"/>
                    <a:pt x="519675" y="970628"/>
                  </a:cubicBezTo>
                  <a:cubicBezTo>
                    <a:pt x="548885" y="944923"/>
                    <a:pt x="571961" y="911624"/>
                    <a:pt x="588903" y="870730"/>
                  </a:cubicBezTo>
                  <a:cubicBezTo>
                    <a:pt x="605844" y="829836"/>
                    <a:pt x="618113" y="786605"/>
                    <a:pt x="625708" y="741038"/>
                  </a:cubicBezTo>
                  <a:cubicBezTo>
                    <a:pt x="633302" y="695470"/>
                    <a:pt x="637684" y="649902"/>
                    <a:pt x="638852" y="604335"/>
                  </a:cubicBezTo>
                  <a:cubicBezTo>
                    <a:pt x="640020" y="558767"/>
                    <a:pt x="640020" y="518457"/>
                    <a:pt x="638852" y="483405"/>
                  </a:cubicBezTo>
                  <a:cubicBezTo>
                    <a:pt x="636515" y="436669"/>
                    <a:pt x="633302" y="386720"/>
                    <a:pt x="629213" y="333558"/>
                  </a:cubicBezTo>
                  <a:cubicBezTo>
                    <a:pt x="625123" y="280396"/>
                    <a:pt x="613731" y="231615"/>
                    <a:pt x="595037" y="187216"/>
                  </a:cubicBezTo>
                  <a:cubicBezTo>
                    <a:pt x="584521" y="162680"/>
                    <a:pt x="574298" y="142233"/>
                    <a:pt x="564366" y="125875"/>
                  </a:cubicBezTo>
                  <a:cubicBezTo>
                    <a:pt x="554435" y="109517"/>
                    <a:pt x="542751" y="96665"/>
                    <a:pt x="529315" y="87318"/>
                  </a:cubicBezTo>
                  <a:cubicBezTo>
                    <a:pt x="515878" y="77971"/>
                    <a:pt x="500104" y="72421"/>
                    <a:pt x="481994" y="70668"/>
                  </a:cubicBezTo>
                  <a:cubicBezTo>
                    <a:pt x="463884" y="68915"/>
                    <a:pt x="440808" y="70376"/>
                    <a:pt x="412766" y="75050"/>
                  </a:cubicBezTo>
                  <a:cubicBezTo>
                    <a:pt x="395240" y="77386"/>
                    <a:pt x="378007" y="81184"/>
                    <a:pt x="361065" y="86442"/>
                  </a:cubicBezTo>
                  <a:cubicBezTo>
                    <a:pt x="344123" y="91699"/>
                    <a:pt x="327473" y="96081"/>
                    <a:pt x="311116" y="99586"/>
                  </a:cubicBezTo>
                  <a:cubicBezTo>
                    <a:pt x="304105" y="101923"/>
                    <a:pt x="298556" y="99586"/>
                    <a:pt x="294466" y="92576"/>
                  </a:cubicBezTo>
                  <a:cubicBezTo>
                    <a:pt x="290377" y="85565"/>
                    <a:pt x="291253" y="79723"/>
                    <a:pt x="297095" y="75050"/>
                  </a:cubicBezTo>
                  <a:cubicBezTo>
                    <a:pt x="314621" y="61029"/>
                    <a:pt x="335652" y="47884"/>
                    <a:pt x="360189" y="35616"/>
                  </a:cubicBezTo>
                  <a:cubicBezTo>
                    <a:pt x="384725" y="23348"/>
                    <a:pt x="410722" y="14001"/>
                    <a:pt x="438179" y="7574"/>
                  </a:cubicBezTo>
                  <a:cubicBezTo>
                    <a:pt x="465636" y="1148"/>
                    <a:pt x="492510" y="-1189"/>
                    <a:pt x="518799" y="56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solidFill>
                  <a:srgbClr val="000000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</p:grpSp>
      <p:grpSp>
        <p:nvGrpSpPr>
          <p:cNvPr id="1040" name="组合 1039">
            <a:extLst>
              <a:ext uri="{FF2B5EF4-FFF2-40B4-BE49-F238E27FC236}">
                <a16:creationId xmlns:a16="http://schemas.microsoft.com/office/drawing/2014/main" id="{8897C479-989C-47D4-4E2C-836C3EC77B90}"/>
              </a:ext>
            </a:extLst>
          </p:cNvPr>
          <p:cNvGrpSpPr/>
          <p:nvPr/>
        </p:nvGrpSpPr>
        <p:grpSpPr>
          <a:xfrm>
            <a:off x="1930493" y="2781375"/>
            <a:ext cx="10316184" cy="2255429"/>
            <a:chOff x="2895899" y="547678"/>
            <a:chExt cx="4995340" cy="1092132"/>
          </a:xfrm>
          <a:gradFill>
            <a:gsLst>
              <a:gs pos="0">
                <a:srgbClr val="A9E1F3"/>
              </a:gs>
              <a:gs pos="56000">
                <a:srgbClr val="F9F5F6">
                  <a:alpha val="70000"/>
                </a:srgbClr>
              </a:gs>
              <a:gs pos="100000">
                <a:srgbClr val="11BAEE">
                  <a:alpha val="0"/>
                </a:srgbClr>
              </a:gs>
            </a:gsLst>
            <a:lin ang="4785912" scaled="1"/>
          </a:gradFill>
        </p:grpSpPr>
        <p:grpSp>
          <p:nvGrpSpPr>
            <p:cNvPr id="900" name="图形 891">
              <a:extLst>
                <a:ext uri="{FF2B5EF4-FFF2-40B4-BE49-F238E27FC236}">
                  <a16:creationId xmlns:a16="http://schemas.microsoft.com/office/drawing/2014/main" id="{DB810910-8678-4D60-5E9D-14BA4ED51BAE}"/>
                </a:ext>
              </a:extLst>
            </p:cNvPr>
            <p:cNvGrpSpPr/>
            <p:nvPr/>
          </p:nvGrpSpPr>
          <p:grpSpPr>
            <a:xfrm>
              <a:off x="4658263" y="1075452"/>
              <a:ext cx="1198944" cy="136672"/>
              <a:chOff x="4658263" y="1075452"/>
              <a:chExt cx="1198944" cy="136672"/>
            </a:xfrm>
            <a:grpFill/>
          </p:grpSpPr>
          <p:sp>
            <p:nvSpPr>
              <p:cNvPr id="901" name="任意多边形: 形状 900">
                <a:extLst>
                  <a:ext uri="{FF2B5EF4-FFF2-40B4-BE49-F238E27FC236}">
                    <a16:creationId xmlns:a16="http://schemas.microsoft.com/office/drawing/2014/main" id="{604830CC-E6F5-0013-BE01-8909117BD0BA}"/>
                  </a:ext>
                </a:extLst>
              </p:cNvPr>
              <p:cNvSpPr/>
              <p:nvPr/>
            </p:nvSpPr>
            <p:spPr>
              <a:xfrm>
                <a:off x="4966530" y="1075452"/>
                <a:ext cx="890677" cy="72640"/>
              </a:xfrm>
              <a:custGeom>
                <a:avLst/>
                <a:gdLst>
                  <a:gd name="connsiteX0" fmla="*/ 0 w 890677"/>
                  <a:gd name="connsiteY0" fmla="*/ 32826 h 72640"/>
                  <a:gd name="connsiteX1" fmla="*/ 241859 w 890677"/>
                  <a:gd name="connsiteY1" fmla="*/ 4328 h 72640"/>
                  <a:gd name="connsiteX2" fmla="*/ 603790 w 890677"/>
                  <a:gd name="connsiteY2" fmla="*/ 31493 h 72640"/>
                  <a:gd name="connsiteX3" fmla="*/ 884453 w 890677"/>
                  <a:gd name="connsiteY3" fmla="*/ 40370 h 72640"/>
                  <a:gd name="connsiteX4" fmla="*/ 640994 w 890677"/>
                  <a:gd name="connsiteY4" fmla="*/ 58315 h 72640"/>
                  <a:gd name="connsiteX5" fmla="*/ 377457 w 890677"/>
                  <a:gd name="connsiteY5" fmla="*/ 60573 h 72640"/>
                  <a:gd name="connsiteX6" fmla="*/ 98269 w 890677"/>
                  <a:gd name="connsiteY6" fmla="*/ 24806 h 72640"/>
                  <a:gd name="connsiteX7" fmla="*/ 0 w 890677"/>
                  <a:gd name="connsiteY7" fmla="*/ 32826 h 7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90677" h="72640">
                    <a:moveTo>
                      <a:pt x="0" y="32826"/>
                    </a:moveTo>
                    <a:cubicBezTo>
                      <a:pt x="6715" y="31502"/>
                      <a:pt x="139770" y="-13951"/>
                      <a:pt x="241859" y="4328"/>
                    </a:cubicBezTo>
                    <a:cubicBezTo>
                      <a:pt x="343957" y="22587"/>
                      <a:pt x="495119" y="56496"/>
                      <a:pt x="603790" y="31493"/>
                    </a:cubicBezTo>
                    <a:cubicBezTo>
                      <a:pt x="712461" y="6442"/>
                      <a:pt x="844248" y="40256"/>
                      <a:pt x="884453" y="40370"/>
                    </a:cubicBezTo>
                    <a:cubicBezTo>
                      <a:pt x="924649" y="40456"/>
                      <a:pt x="761619" y="47161"/>
                      <a:pt x="640994" y="58315"/>
                    </a:cubicBezTo>
                    <a:cubicBezTo>
                      <a:pt x="520398" y="69498"/>
                      <a:pt x="484661" y="82890"/>
                      <a:pt x="377457" y="60573"/>
                    </a:cubicBezTo>
                    <a:cubicBezTo>
                      <a:pt x="270243" y="38217"/>
                      <a:pt x="147399" y="13653"/>
                      <a:pt x="98269" y="24806"/>
                    </a:cubicBezTo>
                    <a:cubicBezTo>
                      <a:pt x="49140" y="35979"/>
                      <a:pt x="0" y="32826"/>
                      <a:pt x="0" y="328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2" name="任意多边形: 形状 901">
                <a:extLst>
                  <a:ext uri="{FF2B5EF4-FFF2-40B4-BE49-F238E27FC236}">
                    <a16:creationId xmlns:a16="http://schemas.microsoft.com/office/drawing/2014/main" id="{8404C50C-049B-E9AA-E80B-1ECDAFB87767}"/>
                  </a:ext>
                </a:extLst>
              </p:cNvPr>
              <p:cNvSpPr/>
              <p:nvPr/>
            </p:nvSpPr>
            <p:spPr>
              <a:xfrm>
                <a:off x="4658263" y="1126725"/>
                <a:ext cx="646709" cy="42699"/>
              </a:xfrm>
              <a:custGeom>
                <a:avLst/>
                <a:gdLst>
                  <a:gd name="connsiteX0" fmla="*/ 139456 w 646709"/>
                  <a:gd name="connsiteY0" fmla="*/ 2195 h 42699"/>
                  <a:gd name="connsiteX1" fmla="*/ 458486 w 646709"/>
                  <a:gd name="connsiteY1" fmla="*/ 24960 h 42699"/>
                  <a:gd name="connsiteX2" fmla="*/ 646709 w 646709"/>
                  <a:gd name="connsiteY2" fmla="*/ 13034 h 42699"/>
                  <a:gd name="connsiteX3" fmla="*/ 393640 w 646709"/>
                  <a:gd name="connsiteY3" fmla="*/ 41609 h 42699"/>
                  <a:gd name="connsiteX4" fmla="*/ 128930 w 646709"/>
                  <a:gd name="connsiteY4" fmla="*/ 17178 h 42699"/>
                  <a:gd name="connsiteX5" fmla="*/ 0 w 646709"/>
                  <a:gd name="connsiteY5" fmla="*/ 21359 h 42699"/>
                  <a:gd name="connsiteX6" fmla="*/ 139456 w 646709"/>
                  <a:gd name="connsiteY6" fmla="*/ 2195 h 42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6709" h="42699">
                    <a:moveTo>
                      <a:pt x="139456" y="2195"/>
                    </a:moveTo>
                    <a:cubicBezTo>
                      <a:pt x="253260" y="-10064"/>
                      <a:pt x="322288" y="33408"/>
                      <a:pt x="458486" y="24960"/>
                    </a:cubicBezTo>
                    <a:cubicBezTo>
                      <a:pt x="594684" y="16492"/>
                      <a:pt x="646709" y="13034"/>
                      <a:pt x="646709" y="13034"/>
                    </a:cubicBezTo>
                    <a:cubicBezTo>
                      <a:pt x="646709" y="13034"/>
                      <a:pt x="527742" y="49382"/>
                      <a:pt x="393640" y="41609"/>
                    </a:cubicBezTo>
                    <a:cubicBezTo>
                      <a:pt x="259518" y="33865"/>
                      <a:pt x="182509" y="8853"/>
                      <a:pt x="128930" y="17178"/>
                    </a:cubicBezTo>
                    <a:cubicBezTo>
                      <a:pt x="75343" y="25474"/>
                      <a:pt x="0" y="21359"/>
                      <a:pt x="0" y="21359"/>
                    </a:cubicBezTo>
                    <a:lnTo>
                      <a:pt x="139456" y="21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3" name="任意多边形: 形状 902">
                <a:extLst>
                  <a:ext uri="{FF2B5EF4-FFF2-40B4-BE49-F238E27FC236}">
                    <a16:creationId xmlns:a16="http://schemas.microsoft.com/office/drawing/2014/main" id="{90D57534-90C2-265C-4C2B-FFE72CB90301}"/>
                  </a:ext>
                </a:extLst>
              </p:cNvPr>
              <p:cNvSpPr/>
              <p:nvPr/>
            </p:nvSpPr>
            <p:spPr>
              <a:xfrm>
                <a:off x="5175441" y="1169428"/>
                <a:ext cx="646699" cy="42696"/>
              </a:xfrm>
              <a:custGeom>
                <a:avLst/>
                <a:gdLst>
                  <a:gd name="connsiteX0" fmla="*/ 139465 w 646699"/>
                  <a:gd name="connsiteY0" fmla="*/ 2192 h 42696"/>
                  <a:gd name="connsiteX1" fmla="*/ 458476 w 646699"/>
                  <a:gd name="connsiteY1" fmla="*/ 24956 h 42696"/>
                  <a:gd name="connsiteX2" fmla="*/ 646700 w 646699"/>
                  <a:gd name="connsiteY2" fmla="*/ 13022 h 42696"/>
                  <a:gd name="connsiteX3" fmla="*/ 393630 w 646699"/>
                  <a:gd name="connsiteY3" fmla="*/ 41616 h 42696"/>
                  <a:gd name="connsiteX4" fmla="*/ 128921 w 646699"/>
                  <a:gd name="connsiteY4" fmla="*/ 17165 h 42696"/>
                  <a:gd name="connsiteX5" fmla="*/ 0 w 646699"/>
                  <a:gd name="connsiteY5" fmla="*/ 21346 h 42696"/>
                  <a:gd name="connsiteX6" fmla="*/ 139465 w 646699"/>
                  <a:gd name="connsiteY6" fmla="*/ 2192 h 42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6699" h="42696">
                    <a:moveTo>
                      <a:pt x="139465" y="2192"/>
                    </a:moveTo>
                    <a:cubicBezTo>
                      <a:pt x="253260" y="-10057"/>
                      <a:pt x="322278" y="33415"/>
                      <a:pt x="458476" y="24956"/>
                    </a:cubicBezTo>
                    <a:cubicBezTo>
                      <a:pt x="594674" y="16498"/>
                      <a:pt x="646700" y="13022"/>
                      <a:pt x="646700" y="13022"/>
                    </a:cubicBezTo>
                    <a:cubicBezTo>
                      <a:pt x="646700" y="13022"/>
                      <a:pt x="527752" y="49350"/>
                      <a:pt x="393630" y="41616"/>
                    </a:cubicBezTo>
                    <a:cubicBezTo>
                      <a:pt x="259518" y="33843"/>
                      <a:pt x="182499" y="8850"/>
                      <a:pt x="128921" y="17165"/>
                    </a:cubicBezTo>
                    <a:cubicBezTo>
                      <a:pt x="75343" y="25442"/>
                      <a:pt x="0" y="21346"/>
                      <a:pt x="0" y="21346"/>
                    </a:cubicBezTo>
                    <a:lnTo>
                      <a:pt x="139465" y="219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04" name="图形 891">
              <a:extLst>
                <a:ext uri="{FF2B5EF4-FFF2-40B4-BE49-F238E27FC236}">
                  <a16:creationId xmlns:a16="http://schemas.microsoft.com/office/drawing/2014/main" id="{590CC3E8-864F-F0C3-9284-0B22362D47A4}"/>
                </a:ext>
              </a:extLst>
            </p:cNvPr>
            <p:cNvGrpSpPr/>
            <p:nvPr/>
          </p:nvGrpSpPr>
          <p:grpSpPr>
            <a:xfrm>
              <a:off x="6558500" y="1177884"/>
              <a:ext cx="1247460" cy="196065"/>
              <a:chOff x="6558500" y="1177884"/>
              <a:chExt cx="1247460" cy="196065"/>
            </a:xfrm>
            <a:grpFill/>
          </p:grpSpPr>
          <p:sp>
            <p:nvSpPr>
              <p:cNvPr id="905" name="任意多边形: 形状 904">
                <a:extLst>
                  <a:ext uri="{FF2B5EF4-FFF2-40B4-BE49-F238E27FC236}">
                    <a16:creationId xmlns:a16="http://schemas.microsoft.com/office/drawing/2014/main" id="{688546ED-8934-D8C8-9598-5C9294A0AE6C}"/>
                  </a:ext>
                </a:extLst>
              </p:cNvPr>
              <p:cNvSpPr/>
              <p:nvPr/>
            </p:nvSpPr>
            <p:spPr>
              <a:xfrm>
                <a:off x="6857471" y="1177884"/>
                <a:ext cx="673819" cy="54948"/>
              </a:xfrm>
              <a:custGeom>
                <a:avLst/>
                <a:gdLst>
                  <a:gd name="connsiteX0" fmla="*/ 0 w 673819"/>
                  <a:gd name="connsiteY0" fmla="*/ 24835 h 54948"/>
                  <a:gd name="connsiteX1" fmla="*/ 182966 w 673819"/>
                  <a:gd name="connsiteY1" fmla="*/ 3270 h 54948"/>
                  <a:gd name="connsiteX2" fmla="*/ 456781 w 673819"/>
                  <a:gd name="connsiteY2" fmla="*/ 23816 h 54948"/>
                  <a:gd name="connsiteX3" fmla="*/ 669112 w 673819"/>
                  <a:gd name="connsiteY3" fmla="*/ 30531 h 54948"/>
                  <a:gd name="connsiteX4" fmla="*/ 484937 w 673819"/>
                  <a:gd name="connsiteY4" fmla="*/ 44104 h 54948"/>
                  <a:gd name="connsiteX5" fmla="*/ 285559 w 673819"/>
                  <a:gd name="connsiteY5" fmla="*/ 45818 h 54948"/>
                  <a:gd name="connsiteX6" fmla="*/ 74352 w 673819"/>
                  <a:gd name="connsiteY6" fmla="*/ 18767 h 54948"/>
                  <a:gd name="connsiteX7" fmla="*/ 0 w 673819"/>
                  <a:gd name="connsiteY7" fmla="*/ 24835 h 54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73819" h="54948">
                    <a:moveTo>
                      <a:pt x="0" y="24835"/>
                    </a:moveTo>
                    <a:cubicBezTo>
                      <a:pt x="5077" y="23844"/>
                      <a:pt x="105746" y="-10551"/>
                      <a:pt x="182966" y="3270"/>
                    </a:cubicBezTo>
                    <a:cubicBezTo>
                      <a:pt x="260204" y="17081"/>
                      <a:pt x="374570" y="42742"/>
                      <a:pt x="456781" y="23816"/>
                    </a:cubicBezTo>
                    <a:cubicBezTo>
                      <a:pt x="538991" y="4880"/>
                      <a:pt x="638689" y="30445"/>
                      <a:pt x="669112" y="30531"/>
                    </a:cubicBezTo>
                    <a:cubicBezTo>
                      <a:pt x="699516" y="30597"/>
                      <a:pt x="576186" y="35665"/>
                      <a:pt x="484937" y="44104"/>
                    </a:cubicBezTo>
                    <a:cubicBezTo>
                      <a:pt x="393697" y="52581"/>
                      <a:pt x="366665" y="62697"/>
                      <a:pt x="285559" y="45818"/>
                    </a:cubicBezTo>
                    <a:cubicBezTo>
                      <a:pt x="204445" y="28921"/>
                      <a:pt x="111518" y="10328"/>
                      <a:pt x="74352" y="18767"/>
                    </a:cubicBezTo>
                    <a:cubicBezTo>
                      <a:pt x="37186" y="27226"/>
                      <a:pt x="0" y="24835"/>
                      <a:pt x="0" y="248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6" name="任意多边形: 形状 905">
                <a:extLst>
                  <a:ext uri="{FF2B5EF4-FFF2-40B4-BE49-F238E27FC236}">
                    <a16:creationId xmlns:a16="http://schemas.microsoft.com/office/drawing/2014/main" id="{155E1AAC-1014-69F7-422A-E7FD8783CCB8}"/>
                  </a:ext>
                </a:extLst>
              </p:cNvPr>
              <p:cNvSpPr/>
              <p:nvPr/>
            </p:nvSpPr>
            <p:spPr>
              <a:xfrm>
                <a:off x="6558500" y="1244149"/>
                <a:ext cx="489251" cy="32316"/>
              </a:xfrm>
              <a:custGeom>
                <a:avLst/>
                <a:gdLst>
                  <a:gd name="connsiteX0" fmla="*/ 105499 w 489251"/>
                  <a:gd name="connsiteY0" fmla="*/ 1661 h 32316"/>
                  <a:gd name="connsiteX1" fmla="*/ 346853 w 489251"/>
                  <a:gd name="connsiteY1" fmla="*/ 18882 h 32316"/>
                  <a:gd name="connsiteX2" fmla="*/ 489252 w 489251"/>
                  <a:gd name="connsiteY2" fmla="*/ 9862 h 32316"/>
                  <a:gd name="connsiteX3" fmla="*/ 297790 w 489251"/>
                  <a:gd name="connsiteY3" fmla="*/ 31493 h 32316"/>
                  <a:gd name="connsiteX4" fmla="*/ 97536 w 489251"/>
                  <a:gd name="connsiteY4" fmla="*/ 13005 h 32316"/>
                  <a:gd name="connsiteX5" fmla="*/ 0 w 489251"/>
                  <a:gd name="connsiteY5" fmla="*/ 16167 h 32316"/>
                  <a:gd name="connsiteX6" fmla="*/ 105499 w 489251"/>
                  <a:gd name="connsiteY6" fmla="*/ 1661 h 32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9251" h="32316">
                    <a:moveTo>
                      <a:pt x="105499" y="1661"/>
                    </a:moveTo>
                    <a:cubicBezTo>
                      <a:pt x="191605" y="-7616"/>
                      <a:pt x="243821" y="25283"/>
                      <a:pt x="346853" y="18882"/>
                    </a:cubicBezTo>
                    <a:cubicBezTo>
                      <a:pt x="449885" y="12481"/>
                      <a:pt x="489252" y="9862"/>
                      <a:pt x="489252" y="9862"/>
                    </a:cubicBezTo>
                    <a:cubicBezTo>
                      <a:pt x="489252" y="9862"/>
                      <a:pt x="399250" y="37370"/>
                      <a:pt x="297790" y="31493"/>
                    </a:cubicBezTo>
                    <a:cubicBezTo>
                      <a:pt x="196329" y="25626"/>
                      <a:pt x="138065" y="6700"/>
                      <a:pt x="97536" y="13005"/>
                    </a:cubicBezTo>
                    <a:cubicBezTo>
                      <a:pt x="56998" y="19282"/>
                      <a:pt x="0" y="16167"/>
                      <a:pt x="0" y="16167"/>
                    </a:cubicBezTo>
                    <a:lnTo>
                      <a:pt x="105499" y="166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7" name="任意多边形: 形状 906">
                <a:extLst>
                  <a:ext uri="{FF2B5EF4-FFF2-40B4-BE49-F238E27FC236}">
                    <a16:creationId xmlns:a16="http://schemas.microsoft.com/office/drawing/2014/main" id="{0A8F5FE4-1849-404A-5258-483BC9AED656}"/>
                  </a:ext>
                </a:extLst>
              </p:cNvPr>
              <p:cNvSpPr/>
              <p:nvPr/>
            </p:nvSpPr>
            <p:spPr>
              <a:xfrm>
                <a:off x="6949758" y="1276461"/>
                <a:ext cx="489241" cy="32311"/>
              </a:xfrm>
              <a:custGeom>
                <a:avLst/>
                <a:gdLst>
                  <a:gd name="connsiteX0" fmla="*/ 105499 w 489241"/>
                  <a:gd name="connsiteY0" fmla="*/ 1658 h 32311"/>
                  <a:gd name="connsiteX1" fmla="*/ 346843 w 489241"/>
                  <a:gd name="connsiteY1" fmla="*/ 18889 h 32311"/>
                  <a:gd name="connsiteX2" fmla="*/ 489242 w 489241"/>
                  <a:gd name="connsiteY2" fmla="*/ 9859 h 32311"/>
                  <a:gd name="connsiteX3" fmla="*/ 297780 w 489241"/>
                  <a:gd name="connsiteY3" fmla="*/ 31491 h 32311"/>
                  <a:gd name="connsiteX4" fmla="*/ 97526 w 489241"/>
                  <a:gd name="connsiteY4" fmla="*/ 12993 h 32311"/>
                  <a:gd name="connsiteX5" fmla="*/ 0 w 489241"/>
                  <a:gd name="connsiteY5" fmla="*/ 16174 h 32311"/>
                  <a:gd name="connsiteX6" fmla="*/ 105499 w 489241"/>
                  <a:gd name="connsiteY6" fmla="*/ 1658 h 32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9241" h="32311">
                    <a:moveTo>
                      <a:pt x="105499" y="1658"/>
                    </a:moveTo>
                    <a:cubicBezTo>
                      <a:pt x="191595" y="-7609"/>
                      <a:pt x="243811" y="25280"/>
                      <a:pt x="346843" y="18889"/>
                    </a:cubicBezTo>
                    <a:cubicBezTo>
                      <a:pt x="449875" y="12479"/>
                      <a:pt x="489242" y="9859"/>
                      <a:pt x="489242" y="9859"/>
                    </a:cubicBezTo>
                    <a:cubicBezTo>
                      <a:pt x="489242" y="9859"/>
                      <a:pt x="399250" y="37358"/>
                      <a:pt x="297780" y="31491"/>
                    </a:cubicBezTo>
                    <a:cubicBezTo>
                      <a:pt x="196329" y="25614"/>
                      <a:pt x="138055" y="6697"/>
                      <a:pt x="97526" y="12993"/>
                    </a:cubicBezTo>
                    <a:cubicBezTo>
                      <a:pt x="56998" y="19270"/>
                      <a:pt x="0" y="16174"/>
                      <a:pt x="0" y="16174"/>
                    </a:cubicBezTo>
                    <a:lnTo>
                      <a:pt x="105499" y="165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8" name="任意多边形: 形状 907">
                <a:extLst>
                  <a:ext uri="{FF2B5EF4-FFF2-40B4-BE49-F238E27FC236}">
                    <a16:creationId xmlns:a16="http://schemas.microsoft.com/office/drawing/2014/main" id="{95A15A04-0FDA-082D-DD7D-7579813D068E}"/>
                  </a:ext>
                </a:extLst>
              </p:cNvPr>
              <p:cNvSpPr/>
              <p:nvPr/>
            </p:nvSpPr>
            <p:spPr>
              <a:xfrm>
                <a:off x="7316719" y="1341640"/>
                <a:ext cx="489241" cy="32309"/>
              </a:xfrm>
              <a:custGeom>
                <a:avLst/>
                <a:gdLst>
                  <a:gd name="connsiteX0" fmla="*/ 105499 w 489241"/>
                  <a:gd name="connsiteY0" fmla="*/ 1658 h 32309"/>
                  <a:gd name="connsiteX1" fmla="*/ 346843 w 489241"/>
                  <a:gd name="connsiteY1" fmla="*/ 18889 h 32309"/>
                  <a:gd name="connsiteX2" fmla="*/ 489242 w 489241"/>
                  <a:gd name="connsiteY2" fmla="*/ 9859 h 32309"/>
                  <a:gd name="connsiteX3" fmla="*/ 297780 w 489241"/>
                  <a:gd name="connsiteY3" fmla="*/ 31491 h 32309"/>
                  <a:gd name="connsiteX4" fmla="*/ 97526 w 489241"/>
                  <a:gd name="connsiteY4" fmla="*/ 12993 h 32309"/>
                  <a:gd name="connsiteX5" fmla="*/ 0 w 489241"/>
                  <a:gd name="connsiteY5" fmla="*/ 16175 h 32309"/>
                  <a:gd name="connsiteX6" fmla="*/ 105499 w 489241"/>
                  <a:gd name="connsiteY6" fmla="*/ 1658 h 32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9241" h="32309">
                    <a:moveTo>
                      <a:pt x="105499" y="1658"/>
                    </a:moveTo>
                    <a:cubicBezTo>
                      <a:pt x="191595" y="-7609"/>
                      <a:pt x="243811" y="25280"/>
                      <a:pt x="346843" y="18889"/>
                    </a:cubicBezTo>
                    <a:cubicBezTo>
                      <a:pt x="449875" y="12479"/>
                      <a:pt x="489242" y="9859"/>
                      <a:pt x="489242" y="9859"/>
                    </a:cubicBezTo>
                    <a:cubicBezTo>
                      <a:pt x="489242" y="9859"/>
                      <a:pt x="399250" y="37349"/>
                      <a:pt x="297780" y="31491"/>
                    </a:cubicBezTo>
                    <a:cubicBezTo>
                      <a:pt x="196329" y="25614"/>
                      <a:pt x="138055" y="6697"/>
                      <a:pt x="97526" y="12993"/>
                    </a:cubicBezTo>
                    <a:cubicBezTo>
                      <a:pt x="56998" y="19270"/>
                      <a:pt x="0" y="16175"/>
                      <a:pt x="0" y="16175"/>
                    </a:cubicBezTo>
                    <a:lnTo>
                      <a:pt x="105499" y="165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09" name="图形 891">
              <a:extLst>
                <a:ext uri="{FF2B5EF4-FFF2-40B4-BE49-F238E27FC236}">
                  <a16:creationId xmlns:a16="http://schemas.microsoft.com/office/drawing/2014/main" id="{97AABCE3-4047-2A2D-4CBB-1F43347D1F2D}"/>
                </a:ext>
              </a:extLst>
            </p:cNvPr>
            <p:cNvGrpSpPr/>
            <p:nvPr/>
          </p:nvGrpSpPr>
          <p:grpSpPr>
            <a:xfrm>
              <a:off x="5287151" y="997256"/>
              <a:ext cx="682721" cy="77816"/>
              <a:chOff x="5287151" y="997256"/>
              <a:chExt cx="682721" cy="77816"/>
            </a:xfrm>
            <a:grpFill/>
          </p:grpSpPr>
          <p:sp>
            <p:nvSpPr>
              <p:cNvPr id="910" name="任意多边形: 形状 909">
                <a:extLst>
                  <a:ext uri="{FF2B5EF4-FFF2-40B4-BE49-F238E27FC236}">
                    <a16:creationId xmlns:a16="http://schemas.microsoft.com/office/drawing/2014/main" id="{93A78980-230E-06E7-6294-9F46A2178640}"/>
                  </a:ext>
                </a:extLst>
              </p:cNvPr>
              <p:cNvSpPr/>
              <p:nvPr/>
            </p:nvSpPr>
            <p:spPr>
              <a:xfrm>
                <a:off x="5462696" y="997256"/>
                <a:ext cx="507175" cy="41363"/>
              </a:xfrm>
              <a:custGeom>
                <a:avLst/>
                <a:gdLst>
                  <a:gd name="connsiteX0" fmla="*/ 0 w 507175"/>
                  <a:gd name="connsiteY0" fmla="*/ 18688 h 41363"/>
                  <a:gd name="connsiteX1" fmla="*/ 137712 w 507175"/>
                  <a:gd name="connsiteY1" fmla="*/ 2457 h 41363"/>
                  <a:gd name="connsiteX2" fmla="*/ 343805 w 507175"/>
                  <a:gd name="connsiteY2" fmla="*/ 17935 h 41363"/>
                  <a:gd name="connsiteX3" fmla="*/ 503634 w 507175"/>
                  <a:gd name="connsiteY3" fmla="*/ 22993 h 41363"/>
                  <a:gd name="connsiteX4" fmla="*/ 364998 w 507175"/>
                  <a:gd name="connsiteY4" fmla="*/ 33204 h 41363"/>
                  <a:gd name="connsiteX5" fmla="*/ 214932 w 507175"/>
                  <a:gd name="connsiteY5" fmla="*/ 34470 h 41363"/>
                  <a:gd name="connsiteX6" fmla="*/ 55950 w 507175"/>
                  <a:gd name="connsiteY6" fmla="*/ 14106 h 41363"/>
                  <a:gd name="connsiteX7" fmla="*/ 0 w 507175"/>
                  <a:gd name="connsiteY7" fmla="*/ 18688 h 41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7175" h="41363">
                    <a:moveTo>
                      <a:pt x="0" y="18688"/>
                    </a:moveTo>
                    <a:cubicBezTo>
                      <a:pt x="3820" y="17954"/>
                      <a:pt x="79581" y="-7935"/>
                      <a:pt x="137712" y="2457"/>
                    </a:cubicBezTo>
                    <a:cubicBezTo>
                      <a:pt x="195853" y="12858"/>
                      <a:pt x="281930" y="32165"/>
                      <a:pt x="343805" y="17935"/>
                    </a:cubicBezTo>
                    <a:cubicBezTo>
                      <a:pt x="405698" y="3676"/>
                      <a:pt x="480736" y="22917"/>
                      <a:pt x="503634" y="22993"/>
                    </a:cubicBezTo>
                    <a:cubicBezTo>
                      <a:pt x="526513" y="23031"/>
                      <a:pt x="433673" y="26831"/>
                      <a:pt x="364998" y="33204"/>
                    </a:cubicBezTo>
                    <a:cubicBezTo>
                      <a:pt x="296323" y="39566"/>
                      <a:pt x="275968" y="47215"/>
                      <a:pt x="214932" y="34470"/>
                    </a:cubicBezTo>
                    <a:cubicBezTo>
                      <a:pt x="153876" y="21764"/>
                      <a:pt x="83934" y="7781"/>
                      <a:pt x="55950" y="14106"/>
                    </a:cubicBezTo>
                    <a:cubicBezTo>
                      <a:pt x="27975" y="20516"/>
                      <a:pt x="0" y="18688"/>
                      <a:pt x="0" y="1868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1" name="任意多边形: 形状 910">
                <a:extLst>
                  <a:ext uri="{FF2B5EF4-FFF2-40B4-BE49-F238E27FC236}">
                    <a16:creationId xmlns:a16="http://schemas.microsoft.com/office/drawing/2014/main" id="{A7D2A2D5-2514-EB27-7CB6-9372D1896FFC}"/>
                  </a:ext>
                </a:extLst>
              </p:cNvPr>
              <p:cNvSpPr/>
              <p:nvPr/>
            </p:nvSpPr>
            <p:spPr>
              <a:xfrm>
                <a:off x="5287151" y="1026466"/>
                <a:ext cx="368255" cy="24303"/>
              </a:xfrm>
              <a:custGeom>
                <a:avLst/>
                <a:gdLst>
                  <a:gd name="connsiteX0" fmla="*/ 79410 w 368255"/>
                  <a:gd name="connsiteY0" fmla="*/ 1251 h 24303"/>
                  <a:gd name="connsiteX1" fmla="*/ 261071 w 368255"/>
                  <a:gd name="connsiteY1" fmla="*/ 14195 h 24303"/>
                  <a:gd name="connsiteX2" fmla="*/ 368256 w 368255"/>
                  <a:gd name="connsiteY2" fmla="*/ 7423 h 24303"/>
                  <a:gd name="connsiteX3" fmla="*/ 224142 w 368255"/>
                  <a:gd name="connsiteY3" fmla="*/ 23682 h 24303"/>
                  <a:gd name="connsiteX4" fmla="*/ 73409 w 368255"/>
                  <a:gd name="connsiteY4" fmla="*/ 9766 h 24303"/>
                  <a:gd name="connsiteX5" fmla="*/ 0 w 368255"/>
                  <a:gd name="connsiteY5" fmla="*/ 12147 h 24303"/>
                  <a:gd name="connsiteX6" fmla="*/ 79410 w 368255"/>
                  <a:gd name="connsiteY6" fmla="*/ 1251 h 24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8255" h="24303">
                    <a:moveTo>
                      <a:pt x="79410" y="1251"/>
                    </a:moveTo>
                    <a:cubicBezTo>
                      <a:pt x="144218" y="-5731"/>
                      <a:pt x="183518" y="19015"/>
                      <a:pt x="261071" y="14195"/>
                    </a:cubicBezTo>
                    <a:cubicBezTo>
                      <a:pt x="338623" y="9385"/>
                      <a:pt x="368256" y="7423"/>
                      <a:pt x="368256" y="7423"/>
                    </a:cubicBezTo>
                    <a:cubicBezTo>
                      <a:pt x="368256" y="7423"/>
                      <a:pt x="300504" y="28111"/>
                      <a:pt x="224142" y="23682"/>
                    </a:cubicBezTo>
                    <a:cubicBezTo>
                      <a:pt x="147761" y="19282"/>
                      <a:pt x="103918" y="5023"/>
                      <a:pt x="73409" y="9766"/>
                    </a:cubicBezTo>
                    <a:cubicBezTo>
                      <a:pt x="42901" y="14490"/>
                      <a:pt x="0" y="12147"/>
                      <a:pt x="0" y="12147"/>
                    </a:cubicBezTo>
                    <a:lnTo>
                      <a:pt x="79410" y="125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2" name="任意多边形: 形状 911">
                <a:extLst>
                  <a:ext uri="{FF2B5EF4-FFF2-40B4-BE49-F238E27FC236}">
                    <a16:creationId xmlns:a16="http://schemas.microsoft.com/office/drawing/2014/main" id="{36F1B798-D78F-F0BB-AF2C-F2225CE4B5DE}"/>
                  </a:ext>
                </a:extLst>
              </p:cNvPr>
              <p:cNvSpPr/>
              <p:nvPr/>
            </p:nvSpPr>
            <p:spPr>
              <a:xfrm>
                <a:off x="5581654" y="1050773"/>
                <a:ext cx="368246" cy="24299"/>
              </a:xfrm>
              <a:custGeom>
                <a:avLst/>
                <a:gdLst>
                  <a:gd name="connsiteX0" fmla="*/ 79400 w 368246"/>
                  <a:gd name="connsiteY0" fmla="*/ 1242 h 24299"/>
                  <a:gd name="connsiteX1" fmla="*/ 261061 w 368246"/>
                  <a:gd name="connsiteY1" fmla="*/ 14196 h 24299"/>
                  <a:gd name="connsiteX2" fmla="*/ 368246 w 368246"/>
                  <a:gd name="connsiteY2" fmla="*/ 7404 h 24299"/>
                  <a:gd name="connsiteX3" fmla="*/ 224142 w 368246"/>
                  <a:gd name="connsiteY3" fmla="*/ 23682 h 24299"/>
                  <a:gd name="connsiteX4" fmla="*/ 73400 w 368246"/>
                  <a:gd name="connsiteY4" fmla="*/ 9757 h 24299"/>
                  <a:gd name="connsiteX5" fmla="*/ 0 w 368246"/>
                  <a:gd name="connsiteY5" fmla="*/ 12157 h 24299"/>
                  <a:gd name="connsiteX6" fmla="*/ 79400 w 368246"/>
                  <a:gd name="connsiteY6" fmla="*/ 1242 h 24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8246" h="24299">
                    <a:moveTo>
                      <a:pt x="79400" y="1242"/>
                    </a:moveTo>
                    <a:cubicBezTo>
                      <a:pt x="144208" y="-5712"/>
                      <a:pt x="183518" y="19025"/>
                      <a:pt x="261061" y="14196"/>
                    </a:cubicBezTo>
                    <a:cubicBezTo>
                      <a:pt x="338623" y="9376"/>
                      <a:pt x="368246" y="7404"/>
                      <a:pt x="368246" y="7404"/>
                    </a:cubicBezTo>
                    <a:cubicBezTo>
                      <a:pt x="368246" y="7404"/>
                      <a:pt x="300514" y="28093"/>
                      <a:pt x="224142" y="23682"/>
                    </a:cubicBezTo>
                    <a:cubicBezTo>
                      <a:pt x="147771" y="19263"/>
                      <a:pt x="103918" y="5014"/>
                      <a:pt x="73400" y="9757"/>
                    </a:cubicBezTo>
                    <a:cubicBezTo>
                      <a:pt x="42891" y="14482"/>
                      <a:pt x="0" y="12157"/>
                      <a:pt x="0" y="12157"/>
                    </a:cubicBezTo>
                    <a:lnTo>
                      <a:pt x="79400" y="124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13" name="图形 891">
              <a:extLst>
                <a:ext uri="{FF2B5EF4-FFF2-40B4-BE49-F238E27FC236}">
                  <a16:creationId xmlns:a16="http://schemas.microsoft.com/office/drawing/2014/main" id="{6CEFB9A2-D1F9-5357-B319-34A8E23E8D9C}"/>
                </a:ext>
              </a:extLst>
            </p:cNvPr>
            <p:cNvGrpSpPr/>
            <p:nvPr/>
          </p:nvGrpSpPr>
          <p:grpSpPr>
            <a:xfrm>
              <a:off x="4719613" y="863829"/>
              <a:ext cx="864355" cy="44867"/>
              <a:chOff x="4719613" y="863829"/>
              <a:chExt cx="864355" cy="44867"/>
            </a:xfrm>
            <a:grpFill/>
          </p:grpSpPr>
          <p:sp>
            <p:nvSpPr>
              <p:cNvPr id="914" name="任意多边形: 形状 913">
                <a:extLst>
                  <a:ext uri="{FF2B5EF4-FFF2-40B4-BE49-F238E27FC236}">
                    <a16:creationId xmlns:a16="http://schemas.microsoft.com/office/drawing/2014/main" id="{479D1A4B-903C-2CFF-7A16-25F507B910CA}"/>
                  </a:ext>
                </a:extLst>
              </p:cNvPr>
              <p:cNvSpPr/>
              <p:nvPr/>
            </p:nvSpPr>
            <p:spPr>
              <a:xfrm>
                <a:off x="4866774" y="863829"/>
                <a:ext cx="425222" cy="34672"/>
              </a:xfrm>
              <a:custGeom>
                <a:avLst/>
                <a:gdLst>
                  <a:gd name="connsiteX0" fmla="*/ 0 w 425222"/>
                  <a:gd name="connsiteY0" fmla="*/ 15678 h 34672"/>
                  <a:gd name="connsiteX1" fmla="*/ 115462 w 425222"/>
                  <a:gd name="connsiteY1" fmla="*/ 2058 h 34672"/>
                  <a:gd name="connsiteX2" fmla="*/ 288255 w 425222"/>
                  <a:gd name="connsiteY2" fmla="*/ 15031 h 34672"/>
                  <a:gd name="connsiteX3" fmla="*/ 422253 w 425222"/>
                  <a:gd name="connsiteY3" fmla="*/ 19269 h 34672"/>
                  <a:gd name="connsiteX4" fmla="*/ 306029 w 425222"/>
                  <a:gd name="connsiteY4" fmla="*/ 27832 h 34672"/>
                  <a:gd name="connsiteX5" fmla="*/ 180223 w 425222"/>
                  <a:gd name="connsiteY5" fmla="*/ 28899 h 34672"/>
                  <a:gd name="connsiteX6" fmla="*/ 46930 w 425222"/>
                  <a:gd name="connsiteY6" fmla="*/ 11821 h 34672"/>
                  <a:gd name="connsiteX7" fmla="*/ 0 w 425222"/>
                  <a:gd name="connsiteY7" fmla="*/ 15678 h 34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5222" h="34672">
                    <a:moveTo>
                      <a:pt x="0" y="15678"/>
                    </a:moveTo>
                    <a:cubicBezTo>
                      <a:pt x="3200" y="15050"/>
                      <a:pt x="66723" y="-6648"/>
                      <a:pt x="115462" y="2058"/>
                    </a:cubicBezTo>
                    <a:cubicBezTo>
                      <a:pt x="164211" y="10792"/>
                      <a:pt x="236382" y="26965"/>
                      <a:pt x="288255" y="15031"/>
                    </a:cubicBezTo>
                    <a:cubicBezTo>
                      <a:pt x="340138" y="3067"/>
                      <a:pt x="403060" y="19202"/>
                      <a:pt x="422253" y="19269"/>
                    </a:cubicBezTo>
                    <a:cubicBezTo>
                      <a:pt x="441436" y="19307"/>
                      <a:pt x="363598" y="22508"/>
                      <a:pt x="306029" y="27832"/>
                    </a:cubicBezTo>
                    <a:cubicBezTo>
                      <a:pt x="248450" y="33166"/>
                      <a:pt x="231391" y="39577"/>
                      <a:pt x="180223" y="28899"/>
                    </a:cubicBezTo>
                    <a:cubicBezTo>
                      <a:pt x="129026" y="18231"/>
                      <a:pt x="70390" y="6506"/>
                      <a:pt x="46930" y="11821"/>
                    </a:cubicBezTo>
                    <a:cubicBezTo>
                      <a:pt x="23460" y="17193"/>
                      <a:pt x="0" y="15678"/>
                      <a:pt x="0" y="1567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5" name="任意多边形: 形状 914">
                <a:extLst>
                  <a:ext uri="{FF2B5EF4-FFF2-40B4-BE49-F238E27FC236}">
                    <a16:creationId xmlns:a16="http://schemas.microsoft.com/office/drawing/2014/main" id="{F16EE483-4BD8-1AD1-18F2-702BD632111F}"/>
                  </a:ext>
                </a:extLst>
              </p:cNvPr>
              <p:cNvSpPr/>
              <p:nvPr/>
            </p:nvSpPr>
            <p:spPr>
              <a:xfrm>
                <a:off x="4719613" y="888313"/>
                <a:ext cx="308743" cy="20383"/>
              </a:xfrm>
              <a:custGeom>
                <a:avLst/>
                <a:gdLst>
                  <a:gd name="connsiteX0" fmla="*/ 66570 w 308743"/>
                  <a:gd name="connsiteY0" fmla="*/ 1052 h 20383"/>
                  <a:gd name="connsiteX1" fmla="*/ 218875 w 308743"/>
                  <a:gd name="connsiteY1" fmla="*/ 11911 h 20383"/>
                  <a:gd name="connsiteX2" fmla="*/ 308743 w 308743"/>
                  <a:gd name="connsiteY2" fmla="*/ 6224 h 20383"/>
                  <a:gd name="connsiteX3" fmla="*/ 187928 w 308743"/>
                  <a:gd name="connsiteY3" fmla="*/ 19864 h 20383"/>
                  <a:gd name="connsiteX4" fmla="*/ 61551 w 308743"/>
                  <a:gd name="connsiteY4" fmla="*/ 8196 h 20383"/>
                  <a:gd name="connsiteX5" fmla="*/ 0 w 308743"/>
                  <a:gd name="connsiteY5" fmla="*/ 10196 h 20383"/>
                  <a:gd name="connsiteX6" fmla="*/ 66570 w 308743"/>
                  <a:gd name="connsiteY6" fmla="*/ 1052 h 20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743" h="20383">
                    <a:moveTo>
                      <a:pt x="66570" y="1052"/>
                    </a:moveTo>
                    <a:cubicBezTo>
                      <a:pt x="120901" y="-4815"/>
                      <a:pt x="153857" y="15949"/>
                      <a:pt x="218875" y="11911"/>
                    </a:cubicBezTo>
                    <a:cubicBezTo>
                      <a:pt x="283893" y="7872"/>
                      <a:pt x="308743" y="6224"/>
                      <a:pt x="308743" y="6224"/>
                    </a:cubicBezTo>
                    <a:cubicBezTo>
                      <a:pt x="308743" y="6224"/>
                      <a:pt x="251946" y="23569"/>
                      <a:pt x="187928" y="19864"/>
                    </a:cubicBezTo>
                    <a:cubicBezTo>
                      <a:pt x="123892" y="16178"/>
                      <a:pt x="87135" y="4205"/>
                      <a:pt x="61551" y="8196"/>
                    </a:cubicBezTo>
                    <a:cubicBezTo>
                      <a:pt x="35966" y="12149"/>
                      <a:pt x="0" y="10196"/>
                      <a:pt x="0" y="10196"/>
                    </a:cubicBezTo>
                    <a:lnTo>
                      <a:pt x="66570" y="105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6" name="任意多边形: 形状 915">
                <a:extLst>
                  <a:ext uri="{FF2B5EF4-FFF2-40B4-BE49-F238E27FC236}">
                    <a16:creationId xmlns:a16="http://schemas.microsoft.com/office/drawing/2014/main" id="{E7BF224E-84E9-C2C5-A086-2E9FDE967806}"/>
                  </a:ext>
                </a:extLst>
              </p:cNvPr>
              <p:cNvSpPr/>
              <p:nvPr/>
            </p:nvSpPr>
            <p:spPr>
              <a:xfrm>
                <a:off x="5275244" y="878130"/>
                <a:ext cx="308724" cy="20372"/>
              </a:xfrm>
              <a:custGeom>
                <a:avLst/>
                <a:gdLst>
                  <a:gd name="connsiteX0" fmla="*/ 66561 w 308724"/>
                  <a:gd name="connsiteY0" fmla="*/ 1044 h 20372"/>
                  <a:gd name="connsiteX1" fmla="*/ 218865 w 308724"/>
                  <a:gd name="connsiteY1" fmla="*/ 11912 h 20372"/>
                  <a:gd name="connsiteX2" fmla="*/ 308724 w 308724"/>
                  <a:gd name="connsiteY2" fmla="*/ 6206 h 20372"/>
                  <a:gd name="connsiteX3" fmla="*/ 187909 w 308724"/>
                  <a:gd name="connsiteY3" fmla="*/ 19856 h 20372"/>
                  <a:gd name="connsiteX4" fmla="*/ 61531 w 308724"/>
                  <a:gd name="connsiteY4" fmla="*/ 8197 h 20372"/>
                  <a:gd name="connsiteX5" fmla="*/ 0 w 308724"/>
                  <a:gd name="connsiteY5" fmla="*/ 10207 h 20372"/>
                  <a:gd name="connsiteX6" fmla="*/ 66561 w 308724"/>
                  <a:gd name="connsiteY6" fmla="*/ 1044 h 2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724" h="20372">
                    <a:moveTo>
                      <a:pt x="66561" y="1044"/>
                    </a:moveTo>
                    <a:cubicBezTo>
                      <a:pt x="120901" y="-4795"/>
                      <a:pt x="153857" y="15950"/>
                      <a:pt x="218865" y="11912"/>
                    </a:cubicBezTo>
                    <a:cubicBezTo>
                      <a:pt x="283893" y="7873"/>
                      <a:pt x="308724" y="6206"/>
                      <a:pt x="308724" y="6206"/>
                    </a:cubicBezTo>
                    <a:cubicBezTo>
                      <a:pt x="308724" y="6206"/>
                      <a:pt x="251936" y="23551"/>
                      <a:pt x="187909" y="19856"/>
                    </a:cubicBezTo>
                    <a:cubicBezTo>
                      <a:pt x="123892" y="16169"/>
                      <a:pt x="87116" y="4216"/>
                      <a:pt x="61531" y="8197"/>
                    </a:cubicBezTo>
                    <a:cubicBezTo>
                      <a:pt x="35947" y="12140"/>
                      <a:pt x="0" y="10207"/>
                      <a:pt x="0" y="10207"/>
                    </a:cubicBezTo>
                    <a:lnTo>
                      <a:pt x="66561" y="10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17" name="图形 891">
              <a:extLst>
                <a:ext uri="{FF2B5EF4-FFF2-40B4-BE49-F238E27FC236}">
                  <a16:creationId xmlns:a16="http://schemas.microsoft.com/office/drawing/2014/main" id="{BCBD1E8C-3BA7-BB1F-1F05-A78ED8A735F5}"/>
                </a:ext>
              </a:extLst>
            </p:cNvPr>
            <p:cNvGrpSpPr/>
            <p:nvPr/>
          </p:nvGrpSpPr>
          <p:grpSpPr>
            <a:xfrm>
              <a:off x="4839057" y="798593"/>
              <a:ext cx="572395" cy="65247"/>
              <a:chOff x="4839057" y="798593"/>
              <a:chExt cx="572395" cy="65247"/>
            </a:xfrm>
            <a:grpFill/>
          </p:grpSpPr>
          <p:sp>
            <p:nvSpPr>
              <p:cNvPr id="918" name="任意多边形: 形状 917">
                <a:extLst>
                  <a:ext uri="{FF2B5EF4-FFF2-40B4-BE49-F238E27FC236}">
                    <a16:creationId xmlns:a16="http://schemas.microsoft.com/office/drawing/2014/main" id="{B4E08FCD-093E-F9DC-9495-6CAEBA91098D}"/>
                  </a:ext>
                </a:extLst>
              </p:cNvPr>
              <p:cNvSpPr/>
              <p:nvPr/>
            </p:nvSpPr>
            <p:spPr>
              <a:xfrm>
                <a:off x="4986237" y="798593"/>
                <a:ext cx="425215" cy="34668"/>
              </a:xfrm>
              <a:custGeom>
                <a:avLst/>
                <a:gdLst>
                  <a:gd name="connsiteX0" fmla="*/ 0 w 425215"/>
                  <a:gd name="connsiteY0" fmla="*/ 15668 h 34668"/>
                  <a:gd name="connsiteX1" fmla="*/ 115462 w 425215"/>
                  <a:gd name="connsiteY1" fmla="*/ 2057 h 34668"/>
                  <a:gd name="connsiteX2" fmla="*/ 288246 w 425215"/>
                  <a:gd name="connsiteY2" fmla="*/ 15020 h 34668"/>
                  <a:gd name="connsiteX3" fmla="*/ 422243 w 425215"/>
                  <a:gd name="connsiteY3" fmla="*/ 19259 h 34668"/>
                  <a:gd name="connsiteX4" fmla="*/ 306019 w 425215"/>
                  <a:gd name="connsiteY4" fmla="*/ 27832 h 34668"/>
                  <a:gd name="connsiteX5" fmla="*/ 180203 w 425215"/>
                  <a:gd name="connsiteY5" fmla="*/ 28898 h 34668"/>
                  <a:gd name="connsiteX6" fmla="*/ 46920 w 425215"/>
                  <a:gd name="connsiteY6" fmla="*/ 11810 h 34668"/>
                  <a:gd name="connsiteX7" fmla="*/ 0 w 425215"/>
                  <a:gd name="connsiteY7" fmla="*/ 15668 h 34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5215" h="34668">
                    <a:moveTo>
                      <a:pt x="0" y="15668"/>
                    </a:moveTo>
                    <a:cubicBezTo>
                      <a:pt x="3200" y="15059"/>
                      <a:pt x="66723" y="-6649"/>
                      <a:pt x="115462" y="2057"/>
                    </a:cubicBezTo>
                    <a:cubicBezTo>
                      <a:pt x="164201" y="10782"/>
                      <a:pt x="236372" y="26965"/>
                      <a:pt x="288246" y="15020"/>
                    </a:cubicBezTo>
                    <a:cubicBezTo>
                      <a:pt x="340138" y="3067"/>
                      <a:pt x="403050" y="19211"/>
                      <a:pt x="422243" y="19259"/>
                    </a:cubicBezTo>
                    <a:cubicBezTo>
                      <a:pt x="441436" y="19297"/>
                      <a:pt x="363598" y="22498"/>
                      <a:pt x="306019" y="27832"/>
                    </a:cubicBezTo>
                    <a:cubicBezTo>
                      <a:pt x="248441" y="33166"/>
                      <a:pt x="231381" y="39566"/>
                      <a:pt x="180203" y="28898"/>
                    </a:cubicBezTo>
                    <a:cubicBezTo>
                      <a:pt x="129007" y="18221"/>
                      <a:pt x="70380" y="6505"/>
                      <a:pt x="46920" y="11810"/>
                    </a:cubicBezTo>
                    <a:cubicBezTo>
                      <a:pt x="23451" y="17192"/>
                      <a:pt x="0" y="15668"/>
                      <a:pt x="0" y="156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9" name="任意多边形: 形状 918">
                <a:extLst>
                  <a:ext uri="{FF2B5EF4-FFF2-40B4-BE49-F238E27FC236}">
                    <a16:creationId xmlns:a16="http://schemas.microsoft.com/office/drawing/2014/main" id="{60EFB152-568E-8F38-F0D9-13A230ADA5F3}"/>
                  </a:ext>
                </a:extLst>
              </p:cNvPr>
              <p:cNvSpPr/>
              <p:nvPr/>
            </p:nvSpPr>
            <p:spPr>
              <a:xfrm>
                <a:off x="4839057" y="823070"/>
                <a:ext cx="308743" cy="20397"/>
              </a:xfrm>
              <a:custGeom>
                <a:avLst/>
                <a:gdLst>
                  <a:gd name="connsiteX0" fmla="*/ 66580 w 308743"/>
                  <a:gd name="connsiteY0" fmla="*/ 1050 h 20397"/>
                  <a:gd name="connsiteX1" fmla="*/ 218885 w 308743"/>
                  <a:gd name="connsiteY1" fmla="*/ 11908 h 20397"/>
                  <a:gd name="connsiteX2" fmla="*/ 308743 w 308743"/>
                  <a:gd name="connsiteY2" fmla="*/ 6231 h 20397"/>
                  <a:gd name="connsiteX3" fmla="*/ 187928 w 308743"/>
                  <a:gd name="connsiteY3" fmla="*/ 19880 h 20397"/>
                  <a:gd name="connsiteX4" fmla="*/ 61551 w 308743"/>
                  <a:gd name="connsiteY4" fmla="*/ 8203 h 20397"/>
                  <a:gd name="connsiteX5" fmla="*/ 0 w 308743"/>
                  <a:gd name="connsiteY5" fmla="*/ 10194 h 20397"/>
                  <a:gd name="connsiteX6" fmla="*/ 66580 w 308743"/>
                  <a:gd name="connsiteY6" fmla="*/ 1050 h 20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743" h="20397">
                    <a:moveTo>
                      <a:pt x="66580" y="1050"/>
                    </a:moveTo>
                    <a:cubicBezTo>
                      <a:pt x="120920" y="-4808"/>
                      <a:pt x="153876" y="15947"/>
                      <a:pt x="218885" y="11908"/>
                    </a:cubicBezTo>
                    <a:cubicBezTo>
                      <a:pt x="283912" y="7879"/>
                      <a:pt x="308743" y="6231"/>
                      <a:pt x="308743" y="6231"/>
                    </a:cubicBezTo>
                    <a:cubicBezTo>
                      <a:pt x="308743" y="6231"/>
                      <a:pt x="251946" y="23576"/>
                      <a:pt x="187928" y="19880"/>
                    </a:cubicBezTo>
                    <a:cubicBezTo>
                      <a:pt x="123892" y="16175"/>
                      <a:pt x="87135" y="4212"/>
                      <a:pt x="61551" y="8203"/>
                    </a:cubicBezTo>
                    <a:cubicBezTo>
                      <a:pt x="35966" y="12156"/>
                      <a:pt x="0" y="10194"/>
                      <a:pt x="0" y="10194"/>
                    </a:cubicBezTo>
                    <a:lnTo>
                      <a:pt x="66580" y="1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0" name="任意多边形: 形状 919">
                <a:extLst>
                  <a:ext uri="{FF2B5EF4-FFF2-40B4-BE49-F238E27FC236}">
                    <a16:creationId xmlns:a16="http://schemas.microsoft.com/office/drawing/2014/main" id="{A4F154D1-B394-86DF-8050-32C20A180CA0}"/>
                  </a:ext>
                </a:extLst>
              </p:cNvPr>
              <p:cNvSpPr/>
              <p:nvPr/>
            </p:nvSpPr>
            <p:spPr>
              <a:xfrm>
                <a:off x="5085973" y="843468"/>
                <a:ext cx="308724" cy="20372"/>
              </a:xfrm>
              <a:custGeom>
                <a:avLst/>
                <a:gdLst>
                  <a:gd name="connsiteX0" fmla="*/ 66561 w 308724"/>
                  <a:gd name="connsiteY0" fmla="*/ 1044 h 20372"/>
                  <a:gd name="connsiteX1" fmla="*/ 218865 w 308724"/>
                  <a:gd name="connsiteY1" fmla="*/ 11903 h 20372"/>
                  <a:gd name="connsiteX2" fmla="*/ 308724 w 308724"/>
                  <a:gd name="connsiteY2" fmla="*/ 6207 h 20372"/>
                  <a:gd name="connsiteX3" fmla="*/ 187909 w 308724"/>
                  <a:gd name="connsiteY3" fmla="*/ 19856 h 20372"/>
                  <a:gd name="connsiteX4" fmla="*/ 61541 w 308724"/>
                  <a:gd name="connsiteY4" fmla="*/ 8188 h 20372"/>
                  <a:gd name="connsiteX5" fmla="*/ 0 w 308724"/>
                  <a:gd name="connsiteY5" fmla="*/ 10188 h 20372"/>
                  <a:gd name="connsiteX6" fmla="*/ 66561 w 308724"/>
                  <a:gd name="connsiteY6" fmla="*/ 1044 h 2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724" h="20372">
                    <a:moveTo>
                      <a:pt x="66561" y="1044"/>
                    </a:moveTo>
                    <a:cubicBezTo>
                      <a:pt x="120891" y="-4795"/>
                      <a:pt x="153848" y="15941"/>
                      <a:pt x="218865" y="11903"/>
                    </a:cubicBezTo>
                    <a:cubicBezTo>
                      <a:pt x="283893" y="7864"/>
                      <a:pt x="308724" y="6207"/>
                      <a:pt x="308724" y="6207"/>
                    </a:cubicBezTo>
                    <a:cubicBezTo>
                      <a:pt x="308724" y="6207"/>
                      <a:pt x="251936" y="23552"/>
                      <a:pt x="187909" y="19856"/>
                    </a:cubicBezTo>
                    <a:cubicBezTo>
                      <a:pt x="123892" y="16151"/>
                      <a:pt x="87116" y="4197"/>
                      <a:pt x="61541" y="8188"/>
                    </a:cubicBezTo>
                    <a:cubicBezTo>
                      <a:pt x="35957" y="12141"/>
                      <a:pt x="0" y="10188"/>
                      <a:pt x="0" y="10188"/>
                    </a:cubicBezTo>
                    <a:lnTo>
                      <a:pt x="66561" y="10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21" name="图形 891">
              <a:extLst>
                <a:ext uri="{FF2B5EF4-FFF2-40B4-BE49-F238E27FC236}">
                  <a16:creationId xmlns:a16="http://schemas.microsoft.com/office/drawing/2014/main" id="{9E04BE36-5375-5C79-A758-B838EA7081DB}"/>
                </a:ext>
              </a:extLst>
            </p:cNvPr>
            <p:cNvGrpSpPr/>
            <p:nvPr/>
          </p:nvGrpSpPr>
          <p:grpSpPr>
            <a:xfrm>
              <a:off x="5358226" y="796541"/>
              <a:ext cx="572374" cy="65232"/>
              <a:chOff x="5358226" y="796541"/>
              <a:chExt cx="572374" cy="65232"/>
            </a:xfrm>
            <a:grpFill/>
          </p:grpSpPr>
          <p:sp>
            <p:nvSpPr>
              <p:cNvPr id="922" name="任意多边形: 形状 921">
                <a:extLst>
                  <a:ext uri="{FF2B5EF4-FFF2-40B4-BE49-F238E27FC236}">
                    <a16:creationId xmlns:a16="http://schemas.microsoft.com/office/drawing/2014/main" id="{BDEA9C63-5B84-6AEC-9428-E86CA09B93AE}"/>
                  </a:ext>
                </a:extLst>
              </p:cNvPr>
              <p:cNvSpPr/>
              <p:nvPr/>
            </p:nvSpPr>
            <p:spPr>
              <a:xfrm>
                <a:off x="5505387" y="796541"/>
                <a:ext cx="425213" cy="34660"/>
              </a:xfrm>
              <a:custGeom>
                <a:avLst/>
                <a:gdLst>
                  <a:gd name="connsiteX0" fmla="*/ 0 w 425213"/>
                  <a:gd name="connsiteY0" fmla="*/ 15663 h 34660"/>
                  <a:gd name="connsiteX1" fmla="*/ 115462 w 425213"/>
                  <a:gd name="connsiteY1" fmla="*/ 2061 h 34660"/>
                  <a:gd name="connsiteX2" fmla="*/ 288246 w 425213"/>
                  <a:gd name="connsiteY2" fmla="*/ 15025 h 34660"/>
                  <a:gd name="connsiteX3" fmla="*/ 422243 w 425213"/>
                  <a:gd name="connsiteY3" fmla="*/ 19273 h 34660"/>
                  <a:gd name="connsiteX4" fmla="*/ 306019 w 425213"/>
                  <a:gd name="connsiteY4" fmla="*/ 27826 h 34660"/>
                  <a:gd name="connsiteX5" fmla="*/ 180203 w 425213"/>
                  <a:gd name="connsiteY5" fmla="*/ 28883 h 34660"/>
                  <a:gd name="connsiteX6" fmla="*/ 46911 w 425213"/>
                  <a:gd name="connsiteY6" fmla="*/ 11824 h 34660"/>
                  <a:gd name="connsiteX7" fmla="*/ 0 w 425213"/>
                  <a:gd name="connsiteY7" fmla="*/ 15663 h 3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5213" h="34660">
                    <a:moveTo>
                      <a:pt x="0" y="15663"/>
                    </a:moveTo>
                    <a:cubicBezTo>
                      <a:pt x="3200" y="15053"/>
                      <a:pt x="66723" y="-6654"/>
                      <a:pt x="115462" y="2061"/>
                    </a:cubicBezTo>
                    <a:cubicBezTo>
                      <a:pt x="164211" y="10776"/>
                      <a:pt x="236372" y="26959"/>
                      <a:pt x="288246" y="15025"/>
                    </a:cubicBezTo>
                    <a:cubicBezTo>
                      <a:pt x="340138" y="3061"/>
                      <a:pt x="403050" y="19206"/>
                      <a:pt x="422243" y="19273"/>
                    </a:cubicBezTo>
                    <a:cubicBezTo>
                      <a:pt x="441427" y="19301"/>
                      <a:pt x="363598" y="22492"/>
                      <a:pt x="306019" y="27826"/>
                    </a:cubicBezTo>
                    <a:cubicBezTo>
                      <a:pt x="248450" y="33160"/>
                      <a:pt x="231381" y="39561"/>
                      <a:pt x="180203" y="28883"/>
                    </a:cubicBezTo>
                    <a:cubicBezTo>
                      <a:pt x="129007" y="18215"/>
                      <a:pt x="70380" y="6490"/>
                      <a:pt x="46911" y="11824"/>
                    </a:cubicBezTo>
                    <a:cubicBezTo>
                      <a:pt x="23451" y="17187"/>
                      <a:pt x="0" y="15663"/>
                      <a:pt x="0" y="156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3" name="任意多边形: 形状 922">
                <a:extLst>
                  <a:ext uri="{FF2B5EF4-FFF2-40B4-BE49-F238E27FC236}">
                    <a16:creationId xmlns:a16="http://schemas.microsoft.com/office/drawing/2014/main" id="{8BA3205C-BE21-60F0-A166-166154E62B1A}"/>
                  </a:ext>
                </a:extLst>
              </p:cNvPr>
              <p:cNvSpPr/>
              <p:nvPr/>
            </p:nvSpPr>
            <p:spPr>
              <a:xfrm>
                <a:off x="5358226" y="821022"/>
                <a:ext cx="308733" cy="20387"/>
              </a:xfrm>
              <a:custGeom>
                <a:avLst/>
                <a:gdLst>
                  <a:gd name="connsiteX0" fmla="*/ 66570 w 308733"/>
                  <a:gd name="connsiteY0" fmla="*/ 1050 h 20387"/>
                  <a:gd name="connsiteX1" fmla="*/ 218865 w 308733"/>
                  <a:gd name="connsiteY1" fmla="*/ 11899 h 20387"/>
                  <a:gd name="connsiteX2" fmla="*/ 308734 w 308733"/>
                  <a:gd name="connsiteY2" fmla="*/ 6222 h 20387"/>
                  <a:gd name="connsiteX3" fmla="*/ 187919 w 308733"/>
                  <a:gd name="connsiteY3" fmla="*/ 19871 h 20387"/>
                  <a:gd name="connsiteX4" fmla="*/ 61541 w 308733"/>
                  <a:gd name="connsiteY4" fmla="*/ 8194 h 20387"/>
                  <a:gd name="connsiteX5" fmla="*/ 0 w 308733"/>
                  <a:gd name="connsiteY5" fmla="*/ 10184 h 20387"/>
                  <a:gd name="connsiteX6" fmla="*/ 66570 w 308733"/>
                  <a:gd name="connsiteY6" fmla="*/ 1050 h 20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733" h="20387">
                    <a:moveTo>
                      <a:pt x="66570" y="1050"/>
                    </a:moveTo>
                    <a:cubicBezTo>
                      <a:pt x="120901" y="-4808"/>
                      <a:pt x="153857" y="15938"/>
                      <a:pt x="218865" y="11899"/>
                    </a:cubicBezTo>
                    <a:cubicBezTo>
                      <a:pt x="283893" y="7879"/>
                      <a:pt x="308734" y="6222"/>
                      <a:pt x="308734" y="6222"/>
                    </a:cubicBezTo>
                    <a:cubicBezTo>
                      <a:pt x="308734" y="6222"/>
                      <a:pt x="251946" y="23567"/>
                      <a:pt x="187919" y="19871"/>
                    </a:cubicBezTo>
                    <a:cubicBezTo>
                      <a:pt x="123882" y="16166"/>
                      <a:pt x="87125" y="4203"/>
                      <a:pt x="61541" y="8194"/>
                    </a:cubicBezTo>
                    <a:cubicBezTo>
                      <a:pt x="35957" y="12156"/>
                      <a:pt x="0" y="10184"/>
                      <a:pt x="0" y="10184"/>
                    </a:cubicBezTo>
                    <a:lnTo>
                      <a:pt x="66570" y="1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4" name="任意多边形: 形状 923">
                <a:extLst>
                  <a:ext uri="{FF2B5EF4-FFF2-40B4-BE49-F238E27FC236}">
                    <a16:creationId xmlns:a16="http://schemas.microsoft.com/office/drawing/2014/main" id="{2CF8E86D-66F4-8E8C-75E3-206743CEE51A}"/>
                  </a:ext>
                </a:extLst>
              </p:cNvPr>
              <p:cNvSpPr/>
              <p:nvPr/>
            </p:nvSpPr>
            <p:spPr>
              <a:xfrm>
                <a:off x="5605124" y="841402"/>
                <a:ext cx="308724" cy="20372"/>
              </a:xfrm>
              <a:custGeom>
                <a:avLst/>
                <a:gdLst>
                  <a:gd name="connsiteX0" fmla="*/ 66570 w 308724"/>
                  <a:gd name="connsiteY0" fmla="*/ 1044 h 20372"/>
                  <a:gd name="connsiteX1" fmla="*/ 218865 w 308724"/>
                  <a:gd name="connsiteY1" fmla="*/ 11912 h 20372"/>
                  <a:gd name="connsiteX2" fmla="*/ 308724 w 308724"/>
                  <a:gd name="connsiteY2" fmla="*/ 6206 h 20372"/>
                  <a:gd name="connsiteX3" fmla="*/ 187909 w 308724"/>
                  <a:gd name="connsiteY3" fmla="*/ 19855 h 20372"/>
                  <a:gd name="connsiteX4" fmla="*/ 61541 w 308724"/>
                  <a:gd name="connsiteY4" fmla="*/ 8188 h 20372"/>
                  <a:gd name="connsiteX5" fmla="*/ 0 w 308724"/>
                  <a:gd name="connsiteY5" fmla="*/ 10197 h 20372"/>
                  <a:gd name="connsiteX6" fmla="*/ 66570 w 308724"/>
                  <a:gd name="connsiteY6" fmla="*/ 1044 h 2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724" h="20372">
                    <a:moveTo>
                      <a:pt x="66570" y="1044"/>
                    </a:moveTo>
                    <a:cubicBezTo>
                      <a:pt x="120901" y="-4795"/>
                      <a:pt x="153857" y="15950"/>
                      <a:pt x="218865" y="11912"/>
                    </a:cubicBezTo>
                    <a:cubicBezTo>
                      <a:pt x="283893" y="7863"/>
                      <a:pt x="308724" y="6206"/>
                      <a:pt x="308724" y="6206"/>
                    </a:cubicBezTo>
                    <a:cubicBezTo>
                      <a:pt x="308724" y="6206"/>
                      <a:pt x="251936" y="23551"/>
                      <a:pt x="187909" y="19855"/>
                    </a:cubicBezTo>
                    <a:cubicBezTo>
                      <a:pt x="123892" y="16150"/>
                      <a:pt x="87116" y="4215"/>
                      <a:pt x="61541" y="8188"/>
                    </a:cubicBezTo>
                    <a:cubicBezTo>
                      <a:pt x="35957" y="12140"/>
                      <a:pt x="0" y="10197"/>
                      <a:pt x="0" y="10197"/>
                    </a:cubicBezTo>
                    <a:lnTo>
                      <a:pt x="66570" y="10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25" name="图形 891">
              <a:extLst>
                <a:ext uri="{FF2B5EF4-FFF2-40B4-BE49-F238E27FC236}">
                  <a16:creationId xmlns:a16="http://schemas.microsoft.com/office/drawing/2014/main" id="{A2370624-6606-8A65-11C1-04B563C8769C}"/>
                </a:ext>
              </a:extLst>
            </p:cNvPr>
            <p:cNvGrpSpPr/>
            <p:nvPr/>
          </p:nvGrpSpPr>
          <p:grpSpPr>
            <a:xfrm>
              <a:off x="6243708" y="889367"/>
              <a:ext cx="1175956" cy="61049"/>
              <a:chOff x="6243708" y="889367"/>
              <a:chExt cx="1175956" cy="61049"/>
            </a:xfrm>
            <a:grpFill/>
          </p:grpSpPr>
          <p:sp>
            <p:nvSpPr>
              <p:cNvPr id="926" name="任意多边形: 形状 925">
                <a:extLst>
                  <a:ext uri="{FF2B5EF4-FFF2-40B4-BE49-F238E27FC236}">
                    <a16:creationId xmlns:a16="http://schemas.microsoft.com/office/drawing/2014/main" id="{F6AC7FC1-C77B-10E8-D030-81B8EA6D2804}"/>
                  </a:ext>
                </a:extLst>
              </p:cNvPr>
              <p:cNvSpPr/>
              <p:nvPr/>
            </p:nvSpPr>
            <p:spPr>
              <a:xfrm>
                <a:off x="6443933" y="889367"/>
                <a:ext cx="578493" cy="47194"/>
              </a:xfrm>
              <a:custGeom>
                <a:avLst/>
                <a:gdLst>
                  <a:gd name="connsiteX0" fmla="*/ 0 w 578493"/>
                  <a:gd name="connsiteY0" fmla="*/ 21325 h 47194"/>
                  <a:gd name="connsiteX1" fmla="*/ 157077 w 578493"/>
                  <a:gd name="connsiteY1" fmla="*/ 2799 h 47194"/>
                  <a:gd name="connsiteX2" fmla="*/ 392154 w 578493"/>
                  <a:gd name="connsiteY2" fmla="*/ 20458 h 47194"/>
                  <a:gd name="connsiteX3" fmla="*/ 574453 w 578493"/>
                  <a:gd name="connsiteY3" fmla="*/ 26221 h 47194"/>
                  <a:gd name="connsiteX4" fmla="*/ 416328 w 578493"/>
                  <a:gd name="connsiteY4" fmla="*/ 37879 h 47194"/>
                  <a:gd name="connsiteX5" fmla="*/ 245164 w 578493"/>
                  <a:gd name="connsiteY5" fmla="*/ 39337 h 47194"/>
                  <a:gd name="connsiteX6" fmla="*/ 63818 w 578493"/>
                  <a:gd name="connsiteY6" fmla="*/ 16105 h 47194"/>
                  <a:gd name="connsiteX7" fmla="*/ 0 w 578493"/>
                  <a:gd name="connsiteY7" fmla="*/ 21325 h 4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8493" h="47194">
                    <a:moveTo>
                      <a:pt x="0" y="21325"/>
                    </a:moveTo>
                    <a:cubicBezTo>
                      <a:pt x="4363" y="20458"/>
                      <a:pt x="90783" y="-9041"/>
                      <a:pt x="157077" y="2799"/>
                    </a:cubicBezTo>
                    <a:cubicBezTo>
                      <a:pt x="223390" y="14677"/>
                      <a:pt x="321593" y="36689"/>
                      <a:pt x="392154" y="20458"/>
                    </a:cubicBezTo>
                    <a:cubicBezTo>
                      <a:pt x="462744" y="4180"/>
                      <a:pt x="548335" y="26145"/>
                      <a:pt x="574453" y="26221"/>
                    </a:cubicBezTo>
                    <a:cubicBezTo>
                      <a:pt x="600551" y="26278"/>
                      <a:pt x="494662" y="30631"/>
                      <a:pt x="416328" y="37879"/>
                    </a:cubicBezTo>
                    <a:cubicBezTo>
                      <a:pt x="337995" y="45137"/>
                      <a:pt x="314782" y="53872"/>
                      <a:pt x="245164" y="39337"/>
                    </a:cubicBezTo>
                    <a:cubicBezTo>
                      <a:pt x="175517" y="24821"/>
                      <a:pt x="95736" y="8876"/>
                      <a:pt x="63818" y="16105"/>
                    </a:cubicBezTo>
                    <a:cubicBezTo>
                      <a:pt x="31909" y="23382"/>
                      <a:pt x="0" y="21325"/>
                      <a:pt x="0" y="213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7" name="任意多边形: 形状 926">
                <a:extLst>
                  <a:ext uri="{FF2B5EF4-FFF2-40B4-BE49-F238E27FC236}">
                    <a16:creationId xmlns:a16="http://schemas.microsoft.com/office/drawing/2014/main" id="{D831617E-6D66-A3C1-F18A-9344AFA66E45}"/>
                  </a:ext>
                </a:extLst>
              </p:cNvPr>
              <p:cNvSpPr/>
              <p:nvPr/>
            </p:nvSpPr>
            <p:spPr>
              <a:xfrm>
                <a:off x="6243708" y="922679"/>
                <a:ext cx="420033" cy="27738"/>
              </a:xfrm>
              <a:custGeom>
                <a:avLst/>
                <a:gdLst>
                  <a:gd name="connsiteX0" fmla="*/ 90573 w 420033"/>
                  <a:gd name="connsiteY0" fmla="*/ 1434 h 27738"/>
                  <a:gd name="connsiteX1" fmla="*/ 297780 w 420033"/>
                  <a:gd name="connsiteY1" fmla="*/ 16208 h 27738"/>
                  <a:gd name="connsiteX2" fmla="*/ 420034 w 420033"/>
                  <a:gd name="connsiteY2" fmla="*/ 8473 h 27738"/>
                  <a:gd name="connsiteX3" fmla="*/ 255670 w 420033"/>
                  <a:gd name="connsiteY3" fmla="*/ 27028 h 27738"/>
                  <a:gd name="connsiteX4" fmla="*/ 83744 w 420033"/>
                  <a:gd name="connsiteY4" fmla="*/ 11159 h 27738"/>
                  <a:gd name="connsiteX5" fmla="*/ 0 w 420033"/>
                  <a:gd name="connsiteY5" fmla="*/ 13874 h 27738"/>
                  <a:gd name="connsiteX6" fmla="*/ 90573 w 420033"/>
                  <a:gd name="connsiteY6" fmla="*/ 1434 h 27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0033" h="27738">
                    <a:moveTo>
                      <a:pt x="90573" y="1434"/>
                    </a:moveTo>
                    <a:cubicBezTo>
                      <a:pt x="164487" y="-6557"/>
                      <a:pt x="209331" y="21704"/>
                      <a:pt x="297780" y="16208"/>
                    </a:cubicBezTo>
                    <a:cubicBezTo>
                      <a:pt x="386239" y="10712"/>
                      <a:pt x="420034" y="8473"/>
                      <a:pt x="420034" y="8473"/>
                    </a:cubicBezTo>
                    <a:cubicBezTo>
                      <a:pt x="420034" y="8473"/>
                      <a:pt x="342757" y="32086"/>
                      <a:pt x="255670" y="27028"/>
                    </a:cubicBezTo>
                    <a:cubicBezTo>
                      <a:pt x="168554" y="22018"/>
                      <a:pt x="118539" y="5730"/>
                      <a:pt x="83744" y="11159"/>
                    </a:cubicBezTo>
                    <a:cubicBezTo>
                      <a:pt x="48939" y="16532"/>
                      <a:pt x="0" y="13874"/>
                      <a:pt x="0" y="13874"/>
                    </a:cubicBezTo>
                    <a:lnTo>
                      <a:pt x="90573" y="143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8" name="任意多边形: 形状 927">
                <a:extLst>
                  <a:ext uri="{FF2B5EF4-FFF2-40B4-BE49-F238E27FC236}">
                    <a16:creationId xmlns:a16="http://schemas.microsoft.com/office/drawing/2014/main" id="{3225F9CA-6D85-C267-7483-5D4A5D087F98}"/>
                  </a:ext>
                </a:extLst>
              </p:cNvPr>
              <p:cNvSpPr/>
              <p:nvPr/>
            </p:nvSpPr>
            <p:spPr>
              <a:xfrm>
                <a:off x="6999650" y="908822"/>
                <a:ext cx="420014" cy="27721"/>
              </a:xfrm>
              <a:custGeom>
                <a:avLst/>
                <a:gdLst>
                  <a:gd name="connsiteX0" fmla="*/ 90554 w 420014"/>
                  <a:gd name="connsiteY0" fmla="*/ 1422 h 27721"/>
                  <a:gd name="connsiteX1" fmla="*/ 297761 w 420014"/>
                  <a:gd name="connsiteY1" fmla="*/ 16205 h 27721"/>
                  <a:gd name="connsiteX2" fmla="*/ 420014 w 420014"/>
                  <a:gd name="connsiteY2" fmla="*/ 8452 h 27721"/>
                  <a:gd name="connsiteX3" fmla="*/ 255641 w 420014"/>
                  <a:gd name="connsiteY3" fmla="*/ 27016 h 27721"/>
                  <a:gd name="connsiteX4" fmla="*/ 83715 w 420014"/>
                  <a:gd name="connsiteY4" fmla="*/ 11157 h 27721"/>
                  <a:gd name="connsiteX5" fmla="*/ 0 w 420014"/>
                  <a:gd name="connsiteY5" fmla="*/ 13891 h 27721"/>
                  <a:gd name="connsiteX6" fmla="*/ 90554 w 420014"/>
                  <a:gd name="connsiteY6" fmla="*/ 1422 h 27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0014" h="27721">
                    <a:moveTo>
                      <a:pt x="90554" y="1422"/>
                    </a:moveTo>
                    <a:cubicBezTo>
                      <a:pt x="164477" y="-6531"/>
                      <a:pt x="209312" y="21711"/>
                      <a:pt x="297761" y="16205"/>
                    </a:cubicBezTo>
                    <a:cubicBezTo>
                      <a:pt x="386229" y="10709"/>
                      <a:pt x="420014" y="8452"/>
                      <a:pt x="420014" y="8452"/>
                    </a:cubicBezTo>
                    <a:cubicBezTo>
                      <a:pt x="420014" y="8452"/>
                      <a:pt x="342757" y="32055"/>
                      <a:pt x="255641" y="27016"/>
                    </a:cubicBezTo>
                    <a:cubicBezTo>
                      <a:pt x="168545" y="22006"/>
                      <a:pt x="118520" y="5747"/>
                      <a:pt x="83715" y="11157"/>
                    </a:cubicBezTo>
                    <a:cubicBezTo>
                      <a:pt x="48911" y="16520"/>
                      <a:pt x="0" y="13891"/>
                      <a:pt x="0" y="13891"/>
                    </a:cubicBezTo>
                    <a:lnTo>
                      <a:pt x="90554" y="14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29" name="图形 891">
              <a:extLst>
                <a:ext uri="{FF2B5EF4-FFF2-40B4-BE49-F238E27FC236}">
                  <a16:creationId xmlns:a16="http://schemas.microsoft.com/office/drawing/2014/main" id="{F63CAF05-1249-0007-9829-EF088559C9AE}"/>
                </a:ext>
              </a:extLst>
            </p:cNvPr>
            <p:cNvGrpSpPr/>
            <p:nvPr/>
          </p:nvGrpSpPr>
          <p:grpSpPr>
            <a:xfrm>
              <a:off x="6406214" y="800617"/>
              <a:ext cx="778720" cy="88761"/>
              <a:chOff x="6406214" y="800617"/>
              <a:chExt cx="778720" cy="88761"/>
            </a:xfrm>
            <a:grpFill/>
          </p:grpSpPr>
          <p:sp>
            <p:nvSpPr>
              <p:cNvPr id="930" name="任意多边形: 形状 929">
                <a:extLst>
                  <a:ext uri="{FF2B5EF4-FFF2-40B4-BE49-F238E27FC236}">
                    <a16:creationId xmlns:a16="http://schemas.microsoft.com/office/drawing/2014/main" id="{562FF239-6BD7-52AD-4BA4-3DB2549ACD04}"/>
                  </a:ext>
                </a:extLst>
              </p:cNvPr>
              <p:cNvSpPr/>
              <p:nvPr/>
            </p:nvSpPr>
            <p:spPr>
              <a:xfrm>
                <a:off x="6606449" y="800617"/>
                <a:ext cx="578486" cy="47191"/>
              </a:xfrm>
              <a:custGeom>
                <a:avLst/>
                <a:gdLst>
                  <a:gd name="connsiteX0" fmla="*/ 0 w 578486"/>
                  <a:gd name="connsiteY0" fmla="*/ 21312 h 47191"/>
                  <a:gd name="connsiteX1" fmla="*/ 157077 w 578486"/>
                  <a:gd name="connsiteY1" fmla="*/ 2805 h 47191"/>
                  <a:gd name="connsiteX2" fmla="*/ 392144 w 578486"/>
                  <a:gd name="connsiteY2" fmla="*/ 20445 h 47191"/>
                  <a:gd name="connsiteX3" fmla="*/ 574443 w 578486"/>
                  <a:gd name="connsiteY3" fmla="*/ 26217 h 47191"/>
                  <a:gd name="connsiteX4" fmla="*/ 416328 w 578486"/>
                  <a:gd name="connsiteY4" fmla="*/ 37886 h 47191"/>
                  <a:gd name="connsiteX5" fmla="*/ 245155 w 578486"/>
                  <a:gd name="connsiteY5" fmla="*/ 39343 h 47191"/>
                  <a:gd name="connsiteX6" fmla="*/ 63817 w 578486"/>
                  <a:gd name="connsiteY6" fmla="*/ 16092 h 47191"/>
                  <a:gd name="connsiteX7" fmla="*/ 0 w 578486"/>
                  <a:gd name="connsiteY7" fmla="*/ 21312 h 47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8486" h="47191">
                    <a:moveTo>
                      <a:pt x="0" y="21312"/>
                    </a:moveTo>
                    <a:cubicBezTo>
                      <a:pt x="4353" y="20474"/>
                      <a:pt x="90783" y="-9054"/>
                      <a:pt x="157077" y="2805"/>
                    </a:cubicBezTo>
                    <a:cubicBezTo>
                      <a:pt x="223390" y="14673"/>
                      <a:pt x="321583" y="36695"/>
                      <a:pt x="392144" y="20445"/>
                    </a:cubicBezTo>
                    <a:cubicBezTo>
                      <a:pt x="462744" y="4186"/>
                      <a:pt x="548335" y="26160"/>
                      <a:pt x="574443" y="26217"/>
                    </a:cubicBezTo>
                    <a:cubicBezTo>
                      <a:pt x="600551" y="26265"/>
                      <a:pt x="494662" y="30618"/>
                      <a:pt x="416328" y="37886"/>
                    </a:cubicBezTo>
                    <a:cubicBezTo>
                      <a:pt x="337985" y="45144"/>
                      <a:pt x="314782" y="53859"/>
                      <a:pt x="245155" y="39343"/>
                    </a:cubicBezTo>
                    <a:cubicBezTo>
                      <a:pt x="175508" y="24817"/>
                      <a:pt x="95736" y="8882"/>
                      <a:pt x="63817" y="16092"/>
                    </a:cubicBezTo>
                    <a:cubicBezTo>
                      <a:pt x="31909" y="23388"/>
                      <a:pt x="0" y="21312"/>
                      <a:pt x="0" y="2131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1" name="任意多边形: 形状 930">
                <a:extLst>
                  <a:ext uri="{FF2B5EF4-FFF2-40B4-BE49-F238E27FC236}">
                    <a16:creationId xmlns:a16="http://schemas.microsoft.com/office/drawing/2014/main" id="{122EB9C8-5596-A068-59CB-851FBCCEE4DD}"/>
                  </a:ext>
                </a:extLst>
              </p:cNvPr>
              <p:cNvSpPr/>
              <p:nvPr/>
            </p:nvSpPr>
            <p:spPr>
              <a:xfrm>
                <a:off x="6406214" y="833912"/>
                <a:ext cx="420042" cy="27746"/>
              </a:xfrm>
              <a:custGeom>
                <a:avLst/>
                <a:gdLst>
                  <a:gd name="connsiteX0" fmla="*/ 90583 w 420042"/>
                  <a:gd name="connsiteY0" fmla="*/ 1428 h 27746"/>
                  <a:gd name="connsiteX1" fmla="*/ 297790 w 420042"/>
                  <a:gd name="connsiteY1" fmla="*/ 16202 h 27746"/>
                  <a:gd name="connsiteX2" fmla="*/ 420043 w 420042"/>
                  <a:gd name="connsiteY2" fmla="*/ 8477 h 27746"/>
                  <a:gd name="connsiteX3" fmla="*/ 255670 w 420042"/>
                  <a:gd name="connsiteY3" fmla="*/ 27041 h 27746"/>
                  <a:gd name="connsiteX4" fmla="*/ 83744 w 420042"/>
                  <a:gd name="connsiteY4" fmla="*/ 11163 h 27746"/>
                  <a:gd name="connsiteX5" fmla="*/ 0 w 420042"/>
                  <a:gd name="connsiteY5" fmla="*/ 13868 h 27746"/>
                  <a:gd name="connsiteX6" fmla="*/ 90583 w 420042"/>
                  <a:gd name="connsiteY6" fmla="*/ 1428 h 27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0042" h="27746">
                    <a:moveTo>
                      <a:pt x="90583" y="1428"/>
                    </a:moveTo>
                    <a:cubicBezTo>
                      <a:pt x="164506" y="-6544"/>
                      <a:pt x="209340" y="21707"/>
                      <a:pt x="297790" y="16202"/>
                    </a:cubicBezTo>
                    <a:cubicBezTo>
                      <a:pt x="386258" y="10725"/>
                      <a:pt x="420043" y="8477"/>
                      <a:pt x="420043" y="8477"/>
                    </a:cubicBezTo>
                    <a:cubicBezTo>
                      <a:pt x="420043" y="8477"/>
                      <a:pt x="342767" y="32080"/>
                      <a:pt x="255670" y="27041"/>
                    </a:cubicBezTo>
                    <a:cubicBezTo>
                      <a:pt x="168554" y="22012"/>
                      <a:pt x="118548" y="5734"/>
                      <a:pt x="83744" y="11163"/>
                    </a:cubicBezTo>
                    <a:cubicBezTo>
                      <a:pt x="48949" y="16535"/>
                      <a:pt x="0" y="13868"/>
                      <a:pt x="0" y="13868"/>
                    </a:cubicBezTo>
                    <a:lnTo>
                      <a:pt x="90583" y="142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2" name="任意多边形: 形状 931">
                <a:extLst>
                  <a:ext uri="{FF2B5EF4-FFF2-40B4-BE49-F238E27FC236}">
                    <a16:creationId xmlns:a16="http://schemas.microsoft.com/office/drawing/2014/main" id="{2A28DC19-E4AF-7005-840C-F5C3B917D0DA}"/>
                  </a:ext>
                </a:extLst>
              </p:cNvPr>
              <p:cNvSpPr/>
              <p:nvPr/>
            </p:nvSpPr>
            <p:spPr>
              <a:xfrm>
                <a:off x="6742152" y="861663"/>
                <a:ext cx="420014" cy="27715"/>
              </a:xfrm>
              <a:custGeom>
                <a:avLst/>
                <a:gdLst>
                  <a:gd name="connsiteX0" fmla="*/ 90554 w 420014"/>
                  <a:gd name="connsiteY0" fmla="*/ 1423 h 27715"/>
                  <a:gd name="connsiteX1" fmla="*/ 297761 w 420014"/>
                  <a:gd name="connsiteY1" fmla="*/ 16187 h 27715"/>
                  <a:gd name="connsiteX2" fmla="*/ 420014 w 420014"/>
                  <a:gd name="connsiteY2" fmla="*/ 8453 h 27715"/>
                  <a:gd name="connsiteX3" fmla="*/ 255651 w 420014"/>
                  <a:gd name="connsiteY3" fmla="*/ 27008 h 27715"/>
                  <a:gd name="connsiteX4" fmla="*/ 83725 w 420014"/>
                  <a:gd name="connsiteY4" fmla="*/ 11139 h 27715"/>
                  <a:gd name="connsiteX5" fmla="*/ 0 w 420014"/>
                  <a:gd name="connsiteY5" fmla="*/ 13863 h 27715"/>
                  <a:gd name="connsiteX6" fmla="*/ 90554 w 420014"/>
                  <a:gd name="connsiteY6" fmla="*/ 1423 h 27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0014" h="27715">
                    <a:moveTo>
                      <a:pt x="90554" y="1423"/>
                    </a:moveTo>
                    <a:cubicBezTo>
                      <a:pt x="164468" y="-6530"/>
                      <a:pt x="209312" y="21692"/>
                      <a:pt x="297761" y="16187"/>
                    </a:cubicBezTo>
                    <a:cubicBezTo>
                      <a:pt x="386229" y="10701"/>
                      <a:pt x="420014" y="8453"/>
                      <a:pt x="420014" y="8453"/>
                    </a:cubicBezTo>
                    <a:cubicBezTo>
                      <a:pt x="420014" y="8453"/>
                      <a:pt x="342757" y="32056"/>
                      <a:pt x="255651" y="27008"/>
                    </a:cubicBezTo>
                    <a:cubicBezTo>
                      <a:pt x="168545" y="21978"/>
                      <a:pt x="118529" y="5719"/>
                      <a:pt x="83725" y="11139"/>
                    </a:cubicBezTo>
                    <a:cubicBezTo>
                      <a:pt x="48920" y="16520"/>
                      <a:pt x="0" y="13863"/>
                      <a:pt x="0" y="13863"/>
                    </a:cubicBezTo>
                    <a:lnTo>
                      <a:pt x="90554" y="142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33" name="图形 891">
              <a:extLst>
                <a:ext uri="{FF2B5EF4-FFF2-40B4-BE49-F238E27FC236}">
                  <a16:creationId xmlns:a16="http://schemas.microsoft.com/office/drawing/2014/main" id="{13A217D9-4F23-6B5B-1963-CBEA50F06AD5}"/>
                </a:ext>
              </a:extLst>
            </p:cNvPr>
            <p:cNvGrpSpPr/>
            <p:nvPr/>
          </p:nvGrpSpPr>
          <p:grpSpPr>
            <a:xfrm>
              <a:off x="7112521" y="797812"/>
              <a:ext cx="778718" cy="88756"/>
              <a:chOff x="7112521" y="797812"/>
              <a:chExt cx="778718" cy="88756"/>
            </a:xfrm>
            <a:grpFill/>
          </p:grpSpPr>
          <p:sp>
            <p:nvSpPr>
              <p:cNvPr id="934" name="任意多边形: 形状 933">
                <a:extLst>
                  <a:ext uri="{FF2B5EF4-FFF2-40B4-BE49-F238E27FC236}">
                    <a16:creationId xmlns:a16="http://schemas.microsoft.com/office/drawing/2014/main" id="{BAA63971-C810-5F0B-46ED-FC2ACD0FCBB1}"/>
                  </a:ext>
                </a:extLst>
              </p:cNvPr>
              <p:cNvSpPr/>
              <p:nvPr/>
            </p:nvSpPr>
            <p:spPr>
              <a:xfrm>
                <a:off x="7312747" y="797812"/>
                <a:ext cx="578493" cy="47182"/>
              </a:xfrm>
              <a:custGeom>
                <a:avLst/>
                <a:gdLst>
                  <a:gd name="connsiteX0" fmla="*/ 0 w 578493"/>
                  <a:gd name="connsiteY0" fmla="*/ 21307 h 47182"/>
                  <a:gd name="connsiteX1" fmla="*/ 157086 w 578493"/>
                  <a:gd name="connsiteY1" fmla="*/ 2809 h 47182"/>
                  <a:gd name="connsiteX2" fmla="*/ 392154 w 578493"/>
                  <a:gd name="connsiteY2" fmla="*/ 20459 h 47182"/>
                  <a:gd name="connsiteX3" fmla="*/ 574453 w 578493"/>
                  <a:gd name="connsiteY3" fmla="*/ 26231 h 47182"/>
                  <a:gd name="connsiteX4" fmla="*/ 416338 w 578493"/>
                  <a:gd name="connsiteY4" fmla="*/ 37880 h 47182"/>
                  <a:gd name="connsiteX5" fmla="*/ 245164 w 578493"/>
                  <a:gd name="connsiteY5" fmla="*/ 39318 h 47182"/>
                  <a:gd name="connsiteX6" fmla="*/ 63817 w 578493"/>
                  <a:gd name="connsiteY6" fmla="*/ 16106 h 47182"/>
                  <a:gd name="connsiteX7" fmla="*/ 0 w 578493"/>
                  <a:gd name="connsiteY7" fmla="*/ 21307 h 47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8493" h="47182">
                    <a:moveTo>
                      <a:pt x="0" y="21307"/>
                    </a:moveTo>
                    <a:cubicBezTo>
                      <a:pt x="4353" y="20468"/>
                      <a:pt x="90783" y="-9059"/>
                      <a:pt x="157086" y="2809"/>
                    </a:cubicBezTo>
                    <a:cubicBezTo>
                      <a:pt x="223399" y="14667"/>
                      <a:pt x="321593" y="36689"/>
                      <a:pt x="392154" y="20459"/>
                    </a:cubicBezTo>
                    <a:cubicBezTo>
                      <a:pt x="462753" y="4181"/>
                      <a:pt x="548335" y="26155"/>
                      <a:pt x="574453" y="26231"/>
                    </a:cubicBezTo>
                    <a:cubicBezTo>
                      <a:pt x="600551" y="26279"/>
                      <a:pt x="494662" y="30612"/>
                      <a:pt x="416338" y="37880"/>
                    </a:cubicBezTo>
                    <a:cubicBezTo>
                      <a:pt x="338004" y="45138"/>
                      <a:pt x="314782" y="53853"/>
                      <a:pt x="245164" y="39318"/>
                    </a:cubicBezTo>
                    <a:cubicBezTo>
                      <a:pt x="175517" y="24812"/>
                      <a:pt x="95745" y="8857"/>
                      <a:pt x="63817" y="16106"/>
                    </a:cubicBezTo>
                    <a:cubicBezTo>
                      <a:pt x="31918" y="23383"/>
                      <a:pt x="0" y="21307"/>
                      <a:pt x="0" y="2130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5" name="任意多边形: 形状 934">
                <a:extLst>
                  <a:ext uri="{FF2B5EF4-FFF2-40B4-BE49-F238E27FC236}">
                    <a16:creationId xmlns:a16="http://schemas.microsoft.com/office/drawing/2014/main" id="{7CF1A4D1-45E7-A3F7-6E9D-FC18EC5FAD9E}"/>
                  </a:ext>
                </a:extLst>
              </p:cNvPr>
              <p:cNvSpPr/>
              <p:nvPr/>
            </p:nvSpPr>
            <p:spPr>
              <a:xfrm>
                <a:off x="7112521" y="831120"/>
                <a:ext cx="420024" cy="27728"/>
              </a:xfrm>
              <a:custGeom>
                <a:avLst/>
                <a:gdLst>
                  <a:gd name="connsiteX0" fmla="*/ 90583 w 420024"/>
                  <a:gd name="connsiteY0" fmla="*/ 1429 h 27728"/>
                  <a:gd name="connsiteX1" fmla="*/ 297771 w 420024"/>
                  <a:gd name="connsiteY1" fmla="*/ 16183 h 27728"/>
                  <a:gd name="connsiteX2" fmla="*/ 420024 w 420024"/>
                  <a:gd name="connsiteY2" fmla="*/ 8458 h 27728"/>
                  <a:gd name="connsiteX3" fmla="*/ 255661 w 420024"/>
                  <a:gd name="connsiteY3" fmla="*/ 27023 h 27728"/>
                  <a:gd name="connsiteX4" fmla="*/ 83734 w 420024"/>
                  <a:gd name="connsiteY4" fmla="*/ 11145 h 27728"/>
                  <a:gd name="connsiteX5" fmla="*/ 0 w 420024"/>
                  <a:gd name="connsiteY5" fmla="*/ 13850 h 27728"/>
                  <a:gd name="connsiteX6" fmla="*/ 90583 w 420024"/>
                  <a:gd name="connsiteY6" fmla="*/ 1429 h 27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0024" h="27728">
                    <a:moveTo>
                      <a:pt x="90583" y="1429"/>
                    </a:moveTo>
                    <a:cubicBezTo>
                      <a:pt x="164497" y="-6543"/>
                      <a:pt x="209331" y="21689"/>
                      <a:pt x="297771" y="16183"/>
                    </a:cubicBezTo>
                    <a:cubicBezTo>
                      <a:pt x="386239" y="10716"/>
                      <a:pt x="420024" y="8458"/>
                      <a:pt x="420024" y="8458"/>
                    </a:cubicBezTo>
                    <a:cubicBezTo>
                      <a:pt x="420024" y="8458"/>
                      <a:pt x="342757" y="32061"/>
                      <a:pt x="255661" y="27023"/>
                    </a:cubicBezTo>
                    <a:cubicBezTo>
                      <a:pt x="168545" y="21984"/>
                      <a:pt x="118529" y="5715"/>
                      <a:pt x="83734" y="11145"/>
                    </a:cubicBezTo>
                    <a:cubicBezTo>
                      <a:pt x="48930" y="16526"/>
                      <a:pt x="0" y="13850"/>
                      <a:pt x="0" y="13850"/>
                    </a:cubicBezTo>
                    <a:lnTo>
                      <a:pt x="90583" y="142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6" name="任意多边形: 形状 935">
                <a:extLst>
                  <a:ext uri="{FF2B5EF4-FFF2-40B4-BE49-F238E27FC236}">
                    <a16:creationId xmlns:a16="http://schemas.microsoft.com/office/drawing/2014/main" id="{B8BC35C5-9251-90B5-3A42-344BD01DCD42}"/>
                  </a:ext>
                </a:extLst>
              </p:cNvPr>
              <p:cNvSpPr/>
              <p:nvPr/>
            </p:nvSpPr>
            <p:spPr>
              <a:xfrm>
                <a:off x="7448440" y="858853"/>
                <a:ext cx="420014" cy="27715"/>
              </a:xfrm>
              <a:custGeom>
                <a:avLst/>
                <a:gdLst>
                  <a:gd name="connsiteX0" fmla="*/ 90564 w 420014"/>
                  <a:gd name="connsiteY0" fmla="*/ 1423 h 27715"/>
                  <a:gd name="connsiteX1" fmla="*/ 297761 w 420014"/>
                  <a:gd name="connsiteY1" fmla="*/ 16206 h 27715"/>
                  <a:gd name="connsiteX2" fmla="*/ 420014 w 420014"/>
                  <a:gd name="connsiteY2" fmla="*/ 8452 h 27715"/>
                  <a:gd name="connsiteX3" fmla="*/ 255651 w 420014"/>
                  <a:gd name="connsiteY3" fmla="*/ 27007 h 27715"/>
                  <a:gd name="connsiteX4" fmla="*/ 83725 w 420014"/>
                  <a:gd name="connsiteY4" fmla="*/ 11139 h 27715"/>
                  <a:gd name="connsiteX5" fmla="*/ 0 w 420014"/>
                  <a:gd name="connsiteY5" fmla="*/ 13872 h 27715"/>
                  <a:gd name="connsiteX6" fmla="*/ 90564 w 420014"/>
                  <a:gd name="connsiteY6" fmla="*/ 1423 h 27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0014" h="27715">
                    <a:moveTo>
                      <a:pt x="90564" y="1423"/>
                    </a:moveTo>
                    <a:cubicBezTo>
                      <a:pt x="164478" y="-6530"/>
                      <a:pt x="209312" y="21702"/>
                      <a:pt x="297761" y="16206"/>
                    </a:cubicBezTo>
                    <a:cubicBezTo>
                      <a:pt x="386229" y="10700"/>
                      <a:pt x="420014" y="8452"/>
                      <a:pt x="420014" y="8452"/>
                    </a:cubicBezTo>
                    <a:cubicBezTo>
                      <a:pt x="420014" y="8452"/>
                      <a:pt x="342757" y="32055"/>
                      <a:pt x="255651" y="27007"/>
                    </a:cubicBezTo>
                    <a:cubicBezTo>
                      <a:pt x="168555" y="21978"/>
                      <a:pt x="118529" y="5738"/>
                      <a:pt x="83725" y="11139"/>
                    </a:cubicBezTo>
                    <a:cubicBezTo>
                      <a:pt x="48921" y="16520"/>
                      <a:pt x="0" y="13872"/>
                      <a:pt x="0" y="13872"/>
                    </a:cubicBezTo>
                    <a:lnTo>
                      <a:pt x="90564" y="142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37" name="图形 891">
              <a:extLst>
                <a:ext uri="{FF2B5EF4-FFF2-40B4-BE49-F238E27FC236}">
                  <a16:creationId xmlns:a16="http://schemas.microsoft.com/office/drawing/2014/main" id="{CCA0D568-59D6-6D50-5DB6-DCD7503D024E}"/>
                </a:ext>
              </a:extLst>
            </p:cNvPr>
            <p:cNvGrpSpPr/>
            <p:nvPr/>
          </p:nvGrpSpPr>
          <p:grpSpPr>
            <a:xfrm>
              <a:off x="2895899" y="1409334"/>
              <a:ext cx="2021704" cy="230476"/>
              <a:chOff x="2895899" y="1409334"/>
              <a:chExt cx="2021704" cy="230476"/>
            </a:xfrm>
            <a:grpFill/>
          </p:grpSpPr>
          <p:sp>
            <p:nvSpPr>
              <p:cNvPr id="938" name="任意多边形: 形状 937">
                <a:extLst>
                  <a:ext uri="{FF2B5EF4-FFF2-40B4-BE49-F238E27FC236}">
                    <a16:creationId xmlns:a16="http://schemas.microsoft.com/office/drawing/2014/main" id="{C81BEFD2-A2FB-0C48-AC79-9432AA97A9D1}"/>
                  </a:ext>
                </a:extLst>
              </p:cNvPr>
              <p:cNvSpPr/>
              <p:nvPr/>
            </p:nvSpPr>
            <p:spPr>
              <a:xfrm>
                <a:off x="3415717" y="1409334"/>
                <a:ext cx="1501887" cy="122487"/>
              </a:xfrm>
              <a:custGeom>
                <a:avLst/>
                <a:gdLst>
                  <a:gd name="connsiteX0" fmla="*/ 0 w 1501887"/>
                  <a:gd name="connsiteY0" fmla="*/ 55370 h 122487"/>
                  <a:gd name="connsiteX1" fmla="*/ 407832 w 1501887"/>
                  <a:gd name="connsiteY1" fmla="*/ 7288 h 122487"/>
                  <a:gd name="connsiteX2" fmla="*/ 1018127 w 1501887"/>
                  <a:gd name="connsiteY2" fmla="*/ 53084 h 122487"/>
                  <a:gd name="connsiteX3" fmla="*/ 1491387 w 1501887"/>
                  <a:gd name="connsiteY3" fmla="*/ 68067 h 122487"/>
                  <a:gd name="connsiteX4" fmla="*/ 1080888 w 1501887"/>
                  <a:gd name="connsiteY4" fmla="*/ 98356 h 122487"/>
                  <a:gd name="connsiteX5" fmla="*/ 636480 w 1501887"/>
                  <a:gd name="connsiteY5" fmla="*/ 102119 h 122487"/>
                  <a:gd name="connsiteX6" fmla="*/ 165706 w 1501887"/>
                  <a:gd name="connsiteY6" fmla="*/ 41863 h 122487"/>
                  <a:gd name="connsiteX7" fmla="*/ 0 w 1501887"/>
                  <a:gd name="connsiteY7" fmla="*/ 55370 h 122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01887" h="122487">
                    <a:moveTo>
                      <a:pt x="0" y="55370"/>
                    </a:moveTo>
                    <a:cubicBezTo>
                      <a:pt x="11306" y="53160"/>
                      <a:pt x="235677" y="-23516"/>
                      <a:pt x="407832" y="7288"/>
                    </a:cubicBezTo>
                    <a:cubicBezTo>
                      <a:pt x="579987" y="38082"/>
                      <a:pt x="834885" y="95270"/>
                      <a:pt x="1018127" y="53084"/>
                    </a:cubicBezTo>
                    <a:cubicBezTo>
                      <a:pt x="1201369" y="10888"/>
                      <a:pt x="1423588" y="67895"/>
                      <a:pt x="1491387" y="68067"/>
                    </a:cubicBezTo>
                    <a:cubicBezTo>
                      <a:pt x="1559185" y="68219"/>
                      <a:pt x="1284246" y="79506"/>
                      <a:pt x="1080888" y="98356"/>
                    </a:cubicBezTo>
                    <a:cubicBezTo>
                      <a:pt x="877510" y="117197"/>
                      <a:pt x="817264" y="139771"/>
                      <a:pt x="636480" y="102119"/>
                    </a:cubicBezTo>
                    <a:cubicBezTo>
                      <a:pt x="455705" y="64466"/>
                      <a:pt x="248564" y="23013"/>
                      <a:pt x="165706" y="41863"/>
                    </a:cubicBezTo>
                    <a:cubicBezTo>
                      <a:pt x="82868" y="60694"/>
                      <a:pt x="0" y="55370"/>
                      <a:pt x="0" y="5537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9" name="任意多边形: 形状 938">
                <a:extLst>
                  <a:ext uri="{FF2B5EF4-FFF2-40B4-BE49-F238E27FC236}">
                    <a16:creationId xmlns:a16="http://schemas.microsoft.com/office/drawing/2014/main" id="{8E83E10C-8A8E-1624-0531-AB34F6960C1A}"/>
                  </a:ext>
                </a:extLst>
              </p:cNvPr>
              <p:cNvSpPr/>
              <p:nvPr/>
            </p:nvSpPr>
            <p:spPr>
              <a:xfrm>
                <a:off x="2895899" y="1495816"/>
                <a:ext cx="1090488" cy="72002"/>
              </a:xfrm>
              <a:custGeom>
                <a:avLst/>
                <a:gdLst>
                  <a:gd name="connsiteX0" fmla="*/ 235153 w 1090488"/>
                  <a:gd name="connsiteY0" fmla="*/ 3702 h 72002"/>
                  <a:gd name="connsiteX1" fmla="*/ 773106 w 1090488"/>
                  <a:gd name="connsiteY1" fmla="*/ 42078 h 72002"/>
                  <a:gd name="connsiteX2" fmla="*/ 1090489 w 1090488"/>
                  <a:gd name="connsiteY2" fmla="*/ 21971 h 72002"/>
                  <a:gd name="connsiteX3" fmla="*/ 663759 w 1090488"/>
                  <a:gd name="connsiteY3" fmla="*/ 70167 h 72002"/>
                  <a:gd name="connsiteX4" fmla="*/ 217399 w 1090488"/>
                  <a:gd name="connsiteY4" fmla="*/ 28953 h 72002"/>
                  <a:gd name="connsiteX5" fmla="*/ 0 w 1090488"/>
                  <a:gd name="connsiteY5" fmla="*/ 36011 h 72002"/>
                  <a:gd name="connsiteX6" fmla="*/ 235153 w 1090488"/>
                  <a:gd name="connsiteY6" fmla="*/ 3702 h 7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0488" h="72002">
                    <a:moveTo>
                      <a:pt x="235153" y="3702"/>
                    </a:moveTo>
                    <a:cubicBezTo>
                      <a:pt x="427053" y="-16977"/>
                      <a:pt x="543439" y="56366"/>
                      <a:pt x="773106" y="42078"/>
                    </a:cubicBezTo>
                    <a:cubicBezTo>
                      <a:pt x="1002763" y="27791"/>
                      <a:pt x="1090489" y="21971"/>
                      <a:pt x="1090489" y="21971"/>
                    </a:cubicBezTo>
                    <a:cubicBezTo>
                      <a:pt x="1090489" y="21971"/>
                      <a:pt x="889902" y="83264"/>
                      <a:pt x="663759" y="70167"/>
                    </a:cubicBezTo>
                    <a:cubicBezTo>
                      <a:pt x="437617" y="57071"/>
                      <a:pt x="307734" y="14941"/>
                      <a:pt x="217399" y="28953"/>
                    </a:cubicBezTo>
                    <a:cubicBezTo>
                      <a:pt x="127054" y="42945"/>
                      <a:pt x="0" y="36011"/>
                      <a:pt x="0" y="36011"/>
                    </a:cubicBezTo>
                    <a:lnTo>
                      <a:pt x="235153" y="370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0" name="任意多边形: 形状 939">
                <a:extLst>
                  <a:ext uri="{FF2B5EF4-FFF2-40B4-BE49-F238E27FC236}">
                    <a16:creationId xmlns:a16="http://schemas.microsoft.com/office/drawing/2014/main" id="{1FCBCE7C-2753-424C-7ECC-32B85CAC56B1}"/>
                  </a:ext>
                </a:extLst>
              </p:cNvPr>
              <p:cNvSpPr/>
              <p:nvPr/>
            </p:nvSpPr>
            <p:spPr>
              <a:xfrm>
                <a:off x="3767989" y="1567822"/>
                <a:ext cx="1090498" cy="71988"/>
              </a:xfrm>
              <a:custGeom>
                <a:avLst/>
                <a:gdLst>
                  <a:gd name="connsiteX0" fmla="*/ 235153 w 1090498"/>
                  <a:gd name="connsiteY0" fmla="*/ 3705 h 71988"/>
                  <a:gd name="connsiteX1" fmla="*/ 773106 w 1090498"/>
                  <a:gd name="connsiteY1" fmla="*/ 42081 h 71988"/>
                  <a:gd name="connsiteX2" fmla="*/ 1090498 w 1090498"/>
                  <a:gd name="connsiteY2" fmla="*/ 21955 h 71988"/>
                  <a:gd name="connsiteX3" fmla="*/ 663759 w 1090498"/>
                  <a:gd name="connsiteY3" fmla="*/ 70151 h 71988"/>
                  <a:gd name="connsiteX4" fmla="*/ 217389 w 1090498"/>
                  <a:gd name="connsiteY4" fmla="*/ 28937 h 71988"/>
                  <a:gd name="connsiteX5" fmla="*/ 0 w 1090498"/>
                  <a:gd name="connsiteY5" fmla="*/ 36004 h 71988"/>
                  <a:gd name="connsiteX6" fmla="*/ 235153 w 1090498"/>
                  <a:gd name="connsiteY6" fmla="*/ 3705 h 71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0498" h="71988">
                    <a:moveTo>
                      <a:pt x="235153" y="3705"/>
                    </a:moveTo>
                    <a:cubicBezTo>
                      <a:pt x="427053" y="-16983"/>
                      <a:pt x="543439" y="56369"/>
                      <a:pt x="773106" y="42081"/>
                    </a:cubicBezTo>
                    <a:cubicBezTo>
                      <a:pt x="1002763" y="27794"/>
                      <a:pt x="1090498" y="21955"/>
                      <a:pt x="1090498" y="21955"/>
                    </a:cubicBezTo>
                    <a:cubicBezTo>
                      <a:pt x="1090498" y="21955"/>
                      <a:pt x="889911" y="83258"/>
                      <a:pt x="663759" y="70151"/>
                    </a:cubicBezTo>
                    <a:cubicBezTo>
                      <a:pt x="437607" y="57054"/>
                      <a:pt x="307734" y="14935"/>
                      <a:pt x="217389" y="28937"/>
                    </a:cubicBezTo>
                    <a:cubicBezTo>
                      <a:pt x="127054" y="42938"/>
                      <a:pt x="0" y="36004"/>
                      <a:pt x="0" y="36004"/>
                    </a:cubicBezTo>
                    <a:lnTo>
                      <a:pt x="235153" y="37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41" name="图形 891">
              <a:extLst>
                <a:ext uri="{FF2B5EF4-FFF2-40B4-BE49-F238E27FC236}">
                  <a16:creationId xmlns:a16="http://schemas.microsoft.com/office/drawing/2014/main" id="{3BC4DB37-3D8E-F9F9-D1B5-08C661CFE8A4}"/>
                </a:ext>
              </a:extLst>
            </p:cNvPr>
            <p:cNvGrpSpPr/>
            <p:nvPr/>
          </p:nvGrpSpPr>
          <p:grpSpPr>
            <a:xfrm>
              <a:off x="4085410" y="1257058"/>
              <a:ext cx="2021713" cy="230479"/>
              <a:chOff x="4085410" y="1257058"/>
              <a:chExt cx="2021713" cy="230479"/>
            </a:xfrm>
            <a:grpFill/>
          </p:grpSpPr>
          <p:sp>
            <p:nvSpPr>
              <p:cNvPr id="942" name="任意多边形: 形状 941">
                <a:extLst>
                  <a:ext uri="{FF2B5EF4-FFF2-40B4-BE49-F238E27FC236}">
                    <a16:creationId xmlns:a16="http://schemas.microsoft.com/office/drawing/2014/main" id="{91651D6F-F926-6215-6C36-19D9D8514F51}"/>
                  </a:ext>
                </a:extLst>
              </p:cNvPr>
              <p:cNvSpPr/>
              <p:nvPr/>
            </p:nvSpPr>
            <p:spPr>
              <a:xfrm>
                <a:off x="4605237" y="1257058"/>
                <a:ext cx="1501887" cy="122489"/>
              </a:xfrm>
              <a:custGeom>
                <a:avLst/>
                <a:gdLst>
                  <a:gd name="connsiteX0" fmla="*/ 0 w 1501887"/>
                  <a:gd name="connsiteY0" fmla="*/ 55379 h 122489"/>
                  <a:gd name="connsiteX1" fmla="*/ 407832 w 1501887"/>
                  <a:gd name="connsiteY1" fmla="*/ 7287 h 122489"/>
                  <a:gd name="connsiteX2" fmla="*/ 1018127 w 1501887"/>
                  <a:gd name="connsiteY2" fmla="*/ 53093 h 122489"/>
                  <a:gd name="connsiteX3" fmla="*/ 1491386 w 1501887"/>
                  <a:gd name="connsiteY3" fmla="*/ 68067 h 122489"/>
                  <a:gd name="connsiteX4" fmla="*/ 1080888 w 1501887"/>
                  <a:gd name="connsiteY4" fmla="*/ 98356 h 122489"/>
                  <a:gd name="connsiteX5" fmla="*/ 636489 w 1501887"/>
                  <a:gd name="connsiteY5" fmla="*/ 102128 h 122489"/>
                  <a:gd name="connsiteX6" fmla="*/ 165716 w 1501887"/>
                  <a:gd name="connsiteY6" fmla="*/ 41863 h 122489"/>
                  <a:gd name="connsiteX7" fmla="*/ 0 w 1501887"/>
                  <a:gd name="connsiteY7" fmla="*/ 55379 h 12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01887" h="122489">
                    <a:moveTo>
                      <a:pt x="0" y="55379"/>
                    </a:moveTo>
                    <a:cubicBezTo>
                      <a:pt x="11306" y="53160"/>
                      <a:pt x="235677" y="-23516"/>
                      <a:pt x="407832" y="7287"/>
                    </a:cubicBezTo>
                    <a:cubicBezTo>
                      <a:pt x="579987" y="38082"/>
                      <a:pt x="834885" y="95270"/>
                      <a:pt x="1018127" y="53093"/>
                    </a:cubicBezTo>
                    <a:cubicBezTo>
                      <a:pt x="1201369" y="10897"/>
                      <a:pt x="1423588" y="67895"/>
                      <a:pt x="1491386" y="68067"/>
                    </a:cubicBezTo>
                    <a:cubicBezTo>
                      <a:pt x="1559185" y="68229"/>
                      <a:pt x="1284246" y="79506"/>
                      <a:pt x="1080888" y="98356"/>
                    </a:cubicBezTo>
                    <a:cubicBezTo>
                      <a:pt x="877510" y="117196"/>
                      <a:pt x="817264" y="139771"/>
                      <a:pt x="636489" y="102128"/>
                    </a:cubicBezTo>
                    <a:cubicBezTo>
                      <a:pt x="455714" y="64466"/>
                      <a:pt x="248574" y="23023"/>
                      <a:pt x="165716" y="41863"/>
                    </a:cubicBezTo>
                    <a:cubicBezTo>
                      <a:pt x="82858" y="60694"/>
                      <a:pt x="0" y="55379"/>
                      <a:pt x="0" y="5537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3" name="任意多边形: 形状 942">
                <a:extLst>
                  <a:ext uri="{FF2B5EF4-FFF2-40B4-BE49-F238E27FC236}">
                    <a16:creationId xmlns:a16="http://schemas.microsoft.com/office/drawing/2014/main" id="{6CC37705-AB4E-3B65-87D3-B79936FD214F}"/>
                  </a:ext>
                </a:extLst>
              </p:cNvPr>
              <p:cNvSpPr/>
              <p:nvPr/>
            </p:nvSpPr>
            <p:spPr>
              <a:xfrm>
                <a:off x="4085410" y="1343537"/>
                <a:ext cx="1090498" cy="72003"/>
              </a:xfrm>
              <a:custGeom>
                <a:avLst/>
                <a:gdLst>
                  <a:gd name="connsiteX0" fmla="*/ 235153 w 1090498"/>
                  <a:gd name="connsiteY0" fmla="*/ 3705 h 72003"/>
                  <a:gd name="connsiteX1" fmla="*/ 773116 w 1090498"/>
                  <a:gd name="connsiteY1" fmla="*/ 42081 h 72003"/>
                  <a:gd name="connsiteX2" fmla="*/ 1090498 w 1090498"/>
                  <a:gd name="connsiteY2" fmla="*/ 21974 h 72003"/>
                  <a:gd name="connsiteX3" fmla="*/ 663769 w 1090498"/>
                  <a:gd name="connsiteY3" fmla="*/ 70171 h 72003"/>
                  <a:gd name="connsiteX4" fmla="*/ 217399 w 1090498"/>
                  <a:gd name="connsiteY4" fmla="*/ 28946 h 72003"/>
                  <a:gd name="connsiteX5" fmla="*/ 0 w 1090498"/>
                  <a:gd name="connsiteY5" fmla="*/ 36014 h 72003"/>
                  <a:gd name="connsiteX6" fmla="*/ 235153 w 1090498"/>
                  <a:gd name="connsiteY6" fmla="*/ 3705 h 72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0498" h="72003">
                    <a:moveTo>
                      <a:pt x="235153" y="3705"/>
                    </a:moveTo>
                    <a:cubicBezTo>
                      <a:pt x="427053" y="-16983"/>
                      <a:pt x="543449" y="56360"/>
                      <a:pt x="773116" y="42081"/>
                    </a:cubicBezTo>
                    <a:cubicBezTo>
                      <a:pt x="1002773" y="27794"/>
                      <a:pt x="1090498" y="21974"/>
                      <a:pt x="1090498" y="21974"/>
                    </a:cubicBezTo>
                    <a:cubicBezTo>
                      <a:pt x="1090498" y="21974"/>
                      <a:pt x="889911" y="83258"/>
                      <a:pt x="663769" y="70171"/>
                    </a:cubicBezTo>
                    <a:cubicBezTo>
                      <a:pt x="437617" y="57064"/>
                      <a:pt x="307743" y="14935"/>
                      <a:pt x="217399" y="28946"/>
                    </a:cubicBezTo>
                    <a:cubicBezTo>
                      <a:pt x="127054" y="42948"/>
                      <a:pt x="0" y="36014"/>
                      <a:pt x="0" y="36014"/>
                    </a:cubicBezTo>
                    <a:lnTo>
                      <a:pt x="235153" y="37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4" name="任意多边形: 形状 943">
                <a:extLst>
                  <a:ext uri="{FF2B5EF4-FFF2-40B4-BE49-F238E27FC236}">
                    <a16:creationId xmlns:a16="http://schemas.microsoft.com/office/drawing/2014/main" id="{DFAF6DC8-3B02-0CF0-A05A-86D504203916}"/>
                  </a:ext>
                </a:extLst>
              </p:cNvPr>
              <p:cNvSpPr/>
              <p:nvPr/>
            </p:nvSpPr>
            <p:spPr>
              <a:xfrm>
                <a:off x="4957500" y="1415549"/>
                <a:ext cx="1090498" cy="71988"/>
              </a:xfrm>
              <a:custGeom>
                <a:avLst/>
                <a:gdLst>
                  <a:gd name="connsiteX0" fmla="*/ 235153 w 1090498"/>
                  <a:gd name="connsiteY0" fmla="*/ 3702 h 71988"/>
                  <a:gd name="connsiteX1" fmla="*/ 773116 w 1090498"/>
                  <a:gd name="connsiteY1" fmla="*/ 42078 h 71988"/>
                  <a:gd name="connsiteX2" fmla="*/ 1090498 w 1090498"/>
                  <a:gd name="connsiteY2" fmla="*/ 21962 h 71988"/>
                  <a:gd name="connsiteX3" fmla="*/ 663759 w 1090498"/>
                  <a:gd name="connsiteY3" fmla="*/ 70149 h 71988"/>
                  <a:gd name="connsiteX4" fmla="*/ 217389 w 1090498"/>
                  <a:gd name="connsiteY4" fmla="*/ 28934 h 71988"/>
                  <a:gd name="connsiteX5" fmla="*/ 0 w 1090498"/>
                  <a:gd name="connsiteY5" fmla="*/ 36002 h 71988"/>
                  <a:gd name="connsiteX6" fmla="*/ 235153 w 1090498"/>
                  <a:gd name="connsiteY6" fmla="*/ 3702 h 71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0498" h="71988">
                    <a:moveTo>
                      <a:pt x="235153" y="3702"/>
                    </a:moveTo>
                    <a:cubicBezTo>
                      <a:pt x="427053" y="-16977"/>
                      <a:pt x="543439" y="56366"/>
                      <a:pt x="773116" y="42078"/>
                    </a:cubicBezTo>
                    <a:cubicBezTo>
                      <a:pt x="1002773" y="27791"/>
                      <a:pt x="1090498" y="21962"/>
                      <a:pt x="1090498" y="21962"/>
                    </a:cubicBezTo>
                    <a:cubicBezTo>
                      <a:pt x="1090498" y="21962"/>
                      <a:pt x="889911" y="83264"/>
                      <a:pt x="663759" y="70149"/>
                    </a:cubicBezTo>
                    <a:cubicBezTo>
                      <a:pt x="437607" y="57052"/>
                      <a:pt x="307743" y="14942"/>
                      <a:pt x="217389" y="28934"/>
                    </a:cubicBezTo>
                    <a:cubicBezTo>
                      <a:pt x="127054" y="42945"/>
                      <a:pt x="0" y="36002"/>
                      <a:pt x="0" y="36002"/>
                    </a:cubicBezTo>
                    <a:lnTo>
                      <a:pt x="235153" y="370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45" name="图形 891">
              <a:extLst>
                <a:ext uri="{FF2B5EF4-FFF2-40B4-BE49-F238E27FC236}">
                  <a16:creationId xmlns:a16="http://schemas.microsoft.com/office/drawing/2014/main" id="{B77F13F9-854C-B099-2158-8CCAFFDD2919}"/>
                </a:ext>
              </a:extLst>
            </p:cNvPr>
            <p:cNvGrpSpPr/>
            <p:nvPr/>
          </p:nvGrpSpPr>
          <p:grpSpPr>
            <a:xfrm>
              <a:off x="5799786" y="1321794"/>
              <a:ext cx="1962578" cy="297572"/>
              <a:chOff x="5799786" y="1321794"/>
              <a:chExt cx="1962578" cy="297572"/>
            </a:xfrm>
            <a:grpFill/>
          </p:grpSpPr>
          <p:sp>
            <p:nvSpPr>
              <p:cNvPr id="946" name="任意多边形: 形状 945">
                <a:extLst>
                  <a:ext uri="{FF2B5EF4-FFF2-40B4-BE49-F238E27FC236}">
                    <a16:creationId xmlns:a16="http://schemas.microsoft.com/office/drawing/2014/main" id="{54625EE7-EDC5-6ED2-6611-717C77F229AF}"/>
                  </a:ext>
                </a:extLst>
              </p:cNvPr>
              <p:cNvSpPr/>
              <p:nvPr/>
            </p:nvSpPr>
            <p:spPr>
              <a:xfrm>
                <a:off x="6140248" y="1496879"/>
                <a:ext cx="1501884" cy="122487"/>
              </a:xfrm>
              <a:custGeom>
                <a:avLst/>
                <a:gdLst>
                  <a:gd name="connsiteX0" fmla="*/ 0 w 1501884"/>
                  <a:gd name="connsiteY0" fmla="*/ 55379 h 122487"/>
                  <a:gd name="connsiteX1" fmla="*/ 407832 w 1501884"/>
                  <a:gd name="connsiteY1" fmla="*/ 7288 h 122487"/>
                  <a:gd name="connsiteX2" fmla="*/ 1018127 w 1501884"/>
                  <a:gd name="connsiteY2" fmla="*/ 53093 h 122487"/>
                  <a:gd name="connsiteX3" fmla="*/ 1491386 w 1501884"/>
                  <a:gd name="connsiteY3" fmla="*/ 68067 h 122487"/>
                  <a:gd name="connsiteX4" fmla="*/ 1080878 w 1501884"/>
                  <a:gd name="connsiteY4" fmla="*/ 98356 h 122487"/>
                  <a:gd name="connsiteX5" fmla="*/ 636480 w 1501884"/>
                  <a:gd name="connsiteY5" fmla="*/ 102118 h 122487"/>
                  <a:gd name="connsiteX6" fmla="*/ 165706 w 1501884"/>
                  <a:gd name="connsiteY6" fmla="*/ 41863 h 122487"/>
                  <a:gd name="connsiteX7" fmla="*/ 0 w 1501884"/>
                  <a:gd name="connsiteY7" fmla="*/ 55379 h 122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01884" h="122487">
                    <a:moveTo>
                      <a:pt x="0" y="55379"/>
                    </a:moveTo>
                    <a:cubicBezTo>
                      <a:pt x="11306" y="53160"/>
                      <a:pt x="235677" y="-23516"/>
                      <a:pt x="407832" y="7288"/>
                    </a:cubicBezTo>
                    <a:cubicBezTo>
                      <a:pt x="579987" y="38082"/>
                      <a:pt x="834885" y="95270"/>
                      <a:pt x="1018127" y="53093"/>
                    </a:cubicBezTo>
                    <a:cubicBezTo>
                      <a:pt x="1201369" y="10898"/>
                      <a:pt x="1423588" y="67895"/>
                      <a:pt x="1491386" y="68067"/>
                    </a:cubicBezTo>
                    <a:cubicBezTo>
                      <a:pt x="1559176" y="68219"/>
                      <a:pt x="1284246" y="79506"/>
                      <a:pt x="1080878" y="98356"/>
                    </a:cubicBezTo>
                    <a:cubicBezTo>
                      <a:pt x="877500" y="117197"/>
                      <a:pt x="817255" y="139771"/>
                      <a:pt x="636480" y="102118"/>
                    </a:cubicBezTo>
                    <a:cubicBezTo>
                      <a:pt x="455705" y="64466"/>
                      <a:pt x="248564" y="23013"/>
                      <a:pt x="165706" y="41863"/>
                    </a:cubicBezTo>
                    <a:cubicBezTo>
                      <a:pt x="82858" y="60685"/>
                      <a:pt x="0" y="55379"/>
                      <a:pt x="0" y="5537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7" name="任意多边形: 形状 946">
                <a:extLst>
                  <a:ext uri="{FF2B5EF4-FFF2-40B4-BE49-F238E27FC236}">
                    <a16:creationId xmlns:a16="http://schemas.microsoft.com/office/drawing/2014/main" id="{59162C78-774B-84A9-64CA-4311B93EABA5}"/>
                  </a:ext>
                </a:extLst>
              </p:cNvPr>
              <p:cNvSpPr/>
              <p:nvPr/>
            </p:nvSpPr>
            <p:spPr>
              <a:xfrm>
                <a:off x="5799786" y="1321794"/>
                <a:ext cx="1090488" cy="72002"/>
              </a:xfrm>
              <a:custGeom>
                <a:avLst/>
                <a:gdLst>
                  <a:gd name="connsiteX0" fmla="*/ 235153 w 1090488"/>
                  <a:gd name="connsiteY0" fmla="*/ 3702 h 72002"/>
                  <a:gd name="connsiteX1" fmla="*/ 773106 w 1090488"/>
                  <a:gd name="connsiteY1" fmla="*/ 42078 h 72002"/>
                  <a:gd name="connsiteX2" fmla="*/ 1090489 w 1090488"/>
                  <a:gd name="connsiteY2" fmla="*/ 21971 h 72002"/>
                  <a:gd name="connsiteX3" fmla="*/ 663759 w 1090488"/>
                  <a:gd name="connsiteY3" fmla="*/ 70167 h 72002"/>
                  <a:gd name="connsiteX4" fmla="*/ 217389 w 1090488"/>
                  <a:gd name="connsiteY4" fmla="*/ 28953 h 72002"/>
                  <a:gd name="connsiteX5" fmla="*/ 0 w 1090488"/>
                  <a:gd name="connsiteY5" fmla="*/ 36011 h 72002"/>
                  <a:gd name="connsiteX6" fmla="*/ 235153 w 1090488"/>
                  <a:gd name="connsiteY6" fmla="*/ 3702 h 7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0488" h="72002">
                    <a:moveTo>
                      <a:pt x="235153" y="3702"/>
                    </a:moveTo>
                    <a:cubicBezTo>
                      <a:pt x="427053" y="-16977"/>
                      <a:pt x="543439" y="56366"/>
                      <a:pt x="773106" y="42078"/>
                    </a:cubicBezTo>
                    <a:cubicBezTo>
                      <a:pt x="1002764" y="27791"/>
                      <a:pt x="1090489" y="21971"/>
                      <a:pt x="1090489" y="21971"/>
                    </a:cubicBezTo>
                    <a:cubicBezTo>
                      <a:pt x="1090489" y="21971"/>
                      <a:pt x="889902" y="83264"/>
                      <a:pt x="663759" y="70167"/>
                    </a:cubicBezTo>
                    <a:cubicBezTo>
                      <a:pt x="437607" y="57071"/>
                      <a:pt x="307734" y="14941"/>
                      <a:pt x="217389" y="28953"/>
                    </a:cubicBezTo>
                    <a:cubicBezTo>
                      <a:pt x="127045" y="42945"/>
                      <a:pt x="0" y="36011"/>
                      <a:pt x="0" y="36011"/>
                    </a:cubicBezTo>
                    <a:lnTo>
                      <a:pt x="235153" y="370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8" name="任意多边形: 形状 947">
                <a:extLst>
                  <a:ext uri="{FF2B5EF4-FFF2-40B4-BE49-F238E27FC236}">
                    <a16:creationId xmlns:a16="http://schemas.microsoft.com/office/drawing/2014/main" id="{5B98CD45-1375-46B4-D333-E18A01E5FDED}"/>
                  </a:ext>
                </a:extLst>
              </p:cNvPr>
              <p:cNvSpPr/>
              <p:nvPr/>
            </p:nvSpPr>
            <p:spPr>
              <a:xfrm>
                <a:off x="6671876" y="1393803"/>
                <a:ext cx="1090488" cy="71995"/>
              </a:xfrm>
              <a:custGeom>
                <a:avLst/>
                <a:gdLst>
                  <a:gd name="connsiteX0" fmla="*/ 235153 w 1090488"/>
                  <a:gd name="connsiteY0" fmla="*/ 3702 h 71995"/>
                  <a:gd name="connsiteX1" fmla="*/ 773106 w 1090488"/>
                  <a:gd name="connsiteY1" fmla="*/ 42078 h 71995"/>
                  <a:gd name="connsiteX2" fmla="*/ 1090489 w 1090488"/>
                  <a:gd name="connsiteY2" fmla="*/ 21961 h 71995"/>
                  <a:gd name="connsiteX3" fmla="*/ 663759 w 1090488"/>
                  <a:gd name="connsiteY3" fmla="*/ 70158 h 71995"/>
                  <a:gd name="connsiteX4" fmla="*/ 217389 w 1090488"/>
                  <a:gd name="connsiteY4" fmla="*/ 28943 h 71995"/>
                  <a:gd name="connsiteX5" fmla="*/ 0 w 1090488"/>
                  <a:gd name="connsiteY5" fmla="*/ 36001 h 71995"/>
                  <a:gd name="connsiteX6" fmla="*/ 235153 w 1090488"/>
                  <a:gd name="connsiteY6" fmla="*/ 3702 h 71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0488" h="71995">
                    <a:moveTo>
                      <a:pt x="235153" y="3702"/>
                    </a:moveTo>
                    <a:cubicBezTo>
                      <a:pt x="427054" y="-16977"/>
                      <a:pt x="543440" y="56366"/>
                      <a:pt x="773106" y="42078"/>
                    </a:cubicBezTo>
                    <a:cubicBezTo>
                      <a:pt x="1002764" y="27791"/>
                      <a:pt x="1090489" y="21961"/>
                      <a:pt x="1090489" y="21961"/>
                    </a:cubicBezTo>
                    <a:cubicBezTo>
                      <a:pt x="1090489" y="21961"/>
                      <a:pt x="889902" y="83264"/>
                      <a:pt x="663759" y="70158"/>
                    </a:cubicBezTo>
                    <a:cubicBezTo>
                      <a:pt x="437607" y="57061"/>
                      <a:pt x="307734" y="14941"/>
                      <a:pt x="217389" y="28943"/>
                    </a:cubicBezTo>
                    <a:cubicBezTo>
                      <a:pt x="127045" y="42945"/>
                      <a:pt x="0" y="36001"/>
                      <a:pt x="0" y="36001"/>
                    </a:cubicBezTo>
                    <a:lnTo>
                      <a:pt x="235153" y="370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53" name="任意多边形: 形状 952">
              <a:extLst>
                <a:ext uri="{FF2B5EF4-FFF2-40B4-BE49-F238E27FC236}">
                  <a16:creationId xmlns:a16="http://schemas.microsoft.com/office/drawing/2014/main" id="{8D4CD020-E58E-C489-ABBB-E0B8EF5C7787}"/>
                </a:ext>
              </a:extLst>
            </p:cNvPr>
            <p:cNvSpPr/>
            <p:nvPr/>
          </p:nvSpPr>
          <p:spPr>
            <a:xfrm>
              <a:off x="5000054" y="971747"/>
              <a:ext cx="14262" cy="67922"/>
            </a:xfrm>
            <a:custGeom>
              <a:avLst/>
              <a:gdLst>
                <a:gd name="connsiteX0" fmla="*/ 98 w 14262"/>
                <a:gd name="connsiteY0" fmla="*/ 66408 h 67922"/>
                <a:gd name="connsiteX1" fmla="*/ 175 w 14262"/>
                <a:gd name="connsiteY1" fmla="*/ 67923 h 67922"/>
                <a:gd name="connsiteX2" fmla="*/ 14262 w 14262"/>
                <a:gd name="connsiteY2" fmla="*/ 0 h 67922"/>
                <a:gd name="connsiteX3" fmla="*/ 98 w 14262"/>
                <a:gd name="connsiteY3" fmla="*/ 66408 h 67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62" h="67922">
                  <a:moveTo>
                    <a:pt x="98" y="66408"/>
                  </a:moveTo>
                  <a:cubicBezTo>
                    <a:pt x="117" y="66847"/>
                    <a:pt x="146" y="67408"/>
                    <a:pt x="175" y="67923"/>
                  </a:cubicBezTo>
                  <a:lnTo>
                    <a:pt x="14262" y="0"/>
                  </a:lnTo>
                  <a:cubicBezTo>
                    <a:pt x="5071" y="19717"/>
                    <a:pt x="-845" y="42043"/>
                    <a:pt x="98" y="664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4" name="任意多边形: 形状 953">
              <a:extLst>
                <a:ext uri="{FF2B5EF4-FFF2-40B4-BE49-F238E27FC236}">
                  <a16:creationId xmlns:a16="http://schemas.microsoft.com/office/drawing/2014/main" id="{E1F709C7-7CB3-A84F-1E29-2F1E672AC9DB}"/>
                </a:ext>
              </a:extLst>
            </p:cNvPr>
            <p:cNvSpPr/>
            <p:nvPr/>
          </p:nvSpPr>
          <p:spPr>
            <a:xfrm>
              <a:off x="6911601" y="1067883"/>
              <a:ext cx="2819" cy="6562"/>
            </a:xfrm>
            <a:custGeom>
              <a:avLst/>
              <a:gdLst>
                <a:gd name="connsiteX0" fmla="*/ 2820 w 2819"/>
                <a:gd name="connsiteY0" fmla="*/ 4276 h 6562"/>
                <a:gd name="connsiteX1" fmla="*/ 0 w 2819"/>
                <a:gd name="connsiteY1" fmla="*/ 0 h 6562"/>
                <a:gd name="connsiteX2" fmla="*/ 2753 w 2819"/>
                <a:gd name="connsiteY2" fmla="*/ 6563 h 6562"/>
                <a:gd name="connsiteX3" fmla="*/ 2820 w 2819"/>
                <a:gd name="connsiteY3" fmla="*/ 4276 h 6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9" h="6562">
                  <a:moveTo>
                    <a:pt x="2820" y="4276"/>
                  </a:moveTo>
                  <a:cubicBezTo>
                    <a:pt x="2820" y="4276"/>
                    <a:pt x="1781" y="2724"/>
                    <a:pt x="0" y="0"/>
                  </a:cubicBezTo>
                  <a:lnTo>
                    <a:pt x="2753" y="6563"/>
                  </a:lnTo>
                  <a:cubicBezTo>
                    <a:pt x="2791" y="5096"/>
                    <a:pt x="2820" y="4276"/>
                    <a:pt x="2820" y="427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4" name="任意多边形: 形状 963">
              <a:extLst>
                <a:ext uri="{FF2B5EF4-FFF2-40B4-BE49-F238E27FC236}">
                  <a16:creationId xmlns:a16="http://schemas.microsoft.com/office/drawing/2014/main" id="{4153764E-1CFE-AC95-21F0-4614248DB444}"/>
                </a:ext>
              </a:extLst>
            </p:cNvPr>
            <p:cNvSpPr/>
            <p:nvPr/>
          </p:nvSpPr>
          <p:spPr>
            <a:xfrm>
              <a:off x="6466879" y="547678"/>
              <a:ext cx="851123" cy="69422"/>
            </a:xfrm>
            <a:custGeom>
              <a:avLst/>
              <a:gdLst>
                <a:gd name="connsiteX0" fmla="*/ 0 w 851123"/>
                <a:gd name="connsiteY0" fmla="*/ 31382 h 69422"/>
                <a:gd name="connsiteX1" fmla="*/ 231124 w 851123"/>
                <a:gd name="connsiteY1" fmla="*/ 4131 h 69422"/>
                <a:gd name="connsiteX2" fmla="*/ 576986 w 851123"/>
                <a:gd name="connsiteY2" fmla="*/ 30096 h 69422"/>
                <a:gd name="connsiteX3" fmla="*/ 845172 w 851123"/>
                <a:gd name="connsiteY3" fmla="*/ 38573 h 69422"/>
                <a:gd name="connsiteX4" fmla="*/ 612543 w 851123"/>
                <a:gd name="connsiteY4" fmla="*/ 55737 h 69422"/>
                <a:gd name="connsiteX5" fmla="*/ 360702 w 851123"/>
                <a:gd name="connsiteY5" fmla="*/ 57880 h 69422"/>
                <a:gd name="connsiteX6" fmla="*/ 93917 w 851123"/>
                <a:gd name="connsiteY6" fmla="*/ 23733 h 69422"/>
                <a:gd name="connsiteX7" fmla="*/ 0 w 851123"/>
                <a:gd name="connsiteY7" fmla="*/ 31382 h 69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1123" h="69422">
                  <a:moveTo>
                    <a:pt x="0" y="31382"/>
                  </a:moveTo>
                  <a:cubicBezTo>
                    <a:pt x="6410" y="30125"/>
                    <a:pt x="133559" y="-13328"/>
                    <a:pt x="231124" y="4131"/>
                  </a:cubicBezTo>
                  <a:cubicBezTo>
                    <a:pt x="328689" y="21590"/>
                    <a:pt x="473135" y="53985"/>
                    <a:pt x="576986" y="30096"/>
                  </a:cubicBezTo>
                  <a:cubicBezTo>
                    <a:pt x="680828" y="6169"/>
                    <a:pt x="806758" y="38488"/>
                    <a:pt x="845172" y="38573"/>
                  </a:cubicBezTo>
                  <a:cubicBezTo>
                    <a:pt x="883596" y="38678"/>
                    <a:pt x="727796" y="45069"/>
                    <a:pt x="612543" y="55737"/>
                  </a:cubicBezTo>
                  <a:cubicBezTo>
                    <a:pt x="497291" y="66424"/>
                    <a:pt x="463153" y="79217"/>
                    <a:pt x="360702" y="57880"/>
                  </a:cubicBezTo>
                  <a:cubicBezTo>
                    <a:pt x="258261" y="36554"/>
                    <a:pt x="140865" y="13056"/>
                    <a:pt x="93917" y="23733"/>
                  </a:cubicBezTo>
                  <a:cubicBezTo>
                    <a:pt x="46958" y="34382"/>
                    <a:pt x="0" y="31382"/>
                    <a:pt x="0" y="313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5" name="任意多边形: 形状 964">
              <a:extLst>
                <a:ext uri="{FF2B5EF4-FFF2-40B4-BE49-F238E27FC236}">
                  <a16:creationId xmlns:a16="http://schemas.microsoft.com/office/drawing/2014/main" id="{85160898-F297-DC4E-7C94-D256C0528AE3}"/>
                </a:ext>
              </a:extLst>
            </p:cNvPr>
            <p:cNvSpPr/>
            <p:nvPr/>
          </p:nvSpPr>
          <p:spPr>
            <a:xfrm>
              <a:off x="6172290" y="596680"/>
              <a:ext cx="617982" cy="40798"/>
            </a:xfrm>
            <a:custGeom>
              <a:avLst/>
              <a:gdLst>
                <a:gd name="connsiteX0" fmla="*/ 133264 w 617982"/>
                <a:gd name="connsiteY0" fmla="*/ 2097 h 40798"/>
                <a:gd name="connsiteX1" fmla="*/ 438122 w 617982"/>
                <a:gd name="connsiteY1" fmla="*/ 23852 h 40798"/>
                <a:gd name="connsiteX2" fmla="*/ 617982 w 617982"/>
                <a:gd name="connsiteY2" fmla="*/ 12451 h 40798"/>
                <a:gd name="connsiteX3" fmla="*/ 376152 w 617982"/>
                <a:gd name="connsiteY3" fmla="*/ 39759 h 40798"/>
                <a:gd name="connsiteX4" fmla="*/ 123196 w 617982"/>
                <a:gd name="connsiteY4" fmla="*/ 16404 h 40798"/>
                <a:gd name="connsiteX5" fmla="*/ 0 w 617982"/>
                <a:gd name="connsiteY5" fmla="*/ 20404 h 40798"/>
                <a:gd name="connsiteX6" fmla="*/ 133264 w 617982"/>
                <a:gd name="connsiteY6" fmla="*/ 2097 h 40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7982" h="40798">
                  <a:moveTo>
                    <a:pt x="133264" y="2097"/>
                  </a:moveTo>
                  <a:cubicBezTo>
                    <a:pt x="242011" y="-9619"/>
                    <a:pt x="307972" y="31939"/>
                    <a:pt x="438122" y="23852"/>
                  </a:cubicBezTo>
                  <a:cubicBezTo>
                    <a:pt x="568271" y="15746"/>
                    <a:pt x="617982" y="12451"/>
                    <a:pt x="617982" y="12451"/>
                  </a:cubicBezTo>
                  <a:cubicBezTo>
                    <a:pt x="617982" y="12451"/>
                    <a:pt x="504311" y="47179"/>
                    <a:pt x="376152" y="39759"/>
                  </a:cubicBezTo>
                  <a:cubicBezTo>
                    <a:pt x="247993" y="32339"/>
                    <a:pt x="174393" y="8469"/>
                    <a:pt x="123196" y="16404"/>
                  </a:cubicBezTo>
                  <a:cubicBezTo>
                    <a:pt x="72000" y="24338"/>
                    <a:pt x="0" y="20404"/>
                    <a:pt x="0" y="20404"/>
                  </a:cubicBezTo>
                  <a:lnTo>
                    <a:pt x="133264" y="209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6" name="任意多边形: 形状 965">
              <a:extLst>
                <a:ext uri="{FF2B5EF4-FFF2-40B4-BE49-F238E27FC236}">
                  <a16:creationId xmlns:a16="http://schemas.microsoft.com/office/drawing/2014/main" id="{D734E2B1-2F95-35E3-5DE4-5C22C3B3B00A}"/>
                </a:ext>
              </a:extLst>
            </p:cNvPr>
            <p:cNvSpPr/>
            <p:nvPr/>
          </p:nvSpPr>
          <p:spPr>
            <a:xfrm>
              <a:off x="6995212" y="617086"/>
              <a:ext cx="617982" cy="40797"/>
            </a:xfrm>
            <a:custGeom>
              <a:avLst/>
              <a:gdLst>
                <a:gd name="connsiteX0" fmla="*/ 133255 w 617982"/>
                <a:gd name="connsiteY0" fmla="*/ 2094 h 40797"/>
                <a:gd name="connsiteX1" fmla="*/ 438112 w 617982"/>
                <a:gd name="connsiteY1" fmla="*/ 23849 h 40797"/>
                <a:gd name="connsiteX2" fmla="*/ 617982 w 617982"/>
                <a:gd name="connsiteY2" fmla="*/ 12448 h 40797"/>
                <a:gd name="connsiteX3" fmla="*/ 376142 w 617982"/>
                <a:gd name="connsiteY3" fmla="*/ 39756 h 40797"/>
                <a:gd name="connsiteX4" fmla="*/ 123196 w 617982"/>
                <a:gd name="connsiteY4" fmla="*/ 16401 h 40797"/>
                <a:gd name="connsiteX5" fmla="*/ 0 w 617982"/>
                <a:gd name="connsiteY5" fmla="*/ 20401 h 40797"/>
                <a:gd name="connsiteX6" fmla="*/ 133255 w 617982"/>
                <a:gd name="connsiteY6" fmla="*/ 2094 h 40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7982" h="40797">
                  <a:moveTo>
                    <a:pt x="133255" y="2094"/>
                  </a:moveTo>
                  <a:cubicBezTo>
                    <a:pt x="242011" y="-9612"/>
                    <a:pt x="307972" y="31945"/>
                    <a:pt x="438112" y="23849"/>
                  </a:cubicBezTo>
                  <a:cubicBezTo>
                    <a:pt x="568271" y="15743"/>
                    <a:pt x="617982" y="12448"/>
                    <a:pt x="617982" y="12448"/>
                  </a:cubicBezTo>
                  <a:cubicBezTo>
                    <a:pt x="617982" y="12448"/>
                    <a:pt x="504311" y="47185"/>
                    <a:pt x="376142" y="39756"/>
                  </a:cubicBezTo>
                  <a:cubicBezTo>
                    <a:pt x="247983" y="32336"/>
                    <a:pt x="174384" y="8466"/>
                    <a:pt x="123196" y="16401"/>
                  </a:cubicBezTo>
                  <a:cubicBezTo>
                    <a:pt x="71999" y="24335"/>
                    <a:pt x="0" y="20401"/>
                    <a:pt x="0" y="20401"/>
                  </a:cubicBezTo>
                  <a:lnTo>
                    <a:pt x="133255" y="20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88" name="任意多边形: 形状 887">
            <a:extLst>
              <a:ext uri="{FF2B5EF4-FFF2-40B4-BE49-F238E27FC236}">
                <a16:creationId xmlns:a16="http://schemas.microsoft.com/office/drawing/2014/main" id="{6C6DE1C9-8C14-80D4-C3DD-0FFC2736C104}"/>
              </a:ext>
            </a:extLst>
          </p:cNvPr>
          <p:cNvSpPr/>
          <p:nvPr/>
        </p:nvSpPr>
        <p:spPr>
          <a:xfrm>
            <a:off x="0" y="5253603"/>
            <a:ext cx="12192000" cy="1604397"/>
          </a:xfrm>
          <a:custGeom>
            <a:avLst/>
            <a:gdLst>
              <a:gd name="connsiteX0" fmla="*/ 8282215 w 12192000"/>
              <a:gd name="connsiteY0" fmla="*/ 115 h 1604397"/>
              <a:gd name="connsiteX1" fmla="*/ 8534400 w 12192000"/>
              <a:gd name="connsiteY1" fmla="*/ 15083 h 1604397"/>
              <a:gd name="connsiteX2" fmla="*/ 9521371 w 12192000"/>
              <a:gd name="connsiteY2" fmla="*/ 290854 h 1604397"/>
              <a:gd name="connsiteX3" fmla="*/ 10319657 w 12192000"/>
              <a:gd name="connsiteY3" fmla="*/ 450511 h 1604397"/>
              <a:gd name="connsiteX4" fmla="*/ 10885714 w 12192000"/>
              <a:gd name="connsiteY4" fmla="*/ 435997 h 1604397"/>
              <a:gd name="connsiteX5" fmla="*/ 11350171 w 12192000"/>
              <a:gd name="connsiteY5" fmla="*/ 406968 h 1604397"/>
              <a:gd name="connsiteX6" fmla="*/ 11945257 w 12192000"/>
              <a:gd name="connsiteY6" fmla="*/ 319883 h 1604397"/>
              <a:gd name="connsiteX7" fmla="*/ 12157415 w 12192000"/>
              <a:gd name="connsiteY7" fmla="*/ 351747 h 1604397"/>
              <a:gd name="connsiteX8" fmla="*/ 12192000 w 12192000"/>
              <a:gd name="connsiteY8" fmla="*/ 359617 h 1604397"/>
              <a:gd name="connsiteX9" fmla="*/ 12192000 w 12192000"/>
              <a:gd name="connsiteY9" fmla="*/ 1604397 h 1604397"/>
              <a:gd name="connsiteX10" fmla="*/ 0 w 12192000"/>
              <a:gd name="connsiteY10" fmla="*/ 1604397 h 1604397"/>
              <a:gd name="connsiteX11" fmla="*/ 0 w 12192000"/>
              <a:gd name="connsiteY11" fmla="*/ 487005 h 1604397"/>
              <a:gd name="connsiteX12" fmla="*/ 76300 w 12192000"/>
              <a:gd name="connsiteY12" fmla="*/ 561226 h 1604397"/>
              <a:gd name="connsiteX13" fmla="*/ 449943 w 12192000"/>
              <a:gd name="connsiteY13" fmla="*/ 871426 h 1604397"/>
              <a:gd name="connsiteX14" fmla="*/ 1175657 w 12192000"/>
              <a:gd name="connsiteY14" fmla="*/ 1031083 h 1604397"/>
              <a:gd name="connsiteX15" fmla="*/ 1669143 w 12192000"/>
              <a:gd name="connsiteY15" fmla="*/ 813368 h 1604397"/>
              <a:gd name="connsiteX16" fmla="*/ 2061029 w 12192000"/>
              <a:gd name="connsiteY16" fmla="*/ 581140 h 1604397"/>
              <a:gd name="connsiteX17" fmla="*/ 2380343 w 12192000"/>
              <a:gd name="connsiteY17" fmla="*/ 247311 h 1604397"/>
              <a:gd name="connsiteX18" fmla="*/ 3033486 w 12192000"/>
              <a:gd name="connsiteY18" fmla="*/ 73140 h 1604397"/>
              <a:gd name="connsiteX19" fmla="*/ 3831771 w 12192000"/>
              <a:gd name="connsiteY19" fmla="*/ 58626 h 1604397"/>
              <a:gd name="connsiteX20" fmla="*/ 4354287 w 12192000"/>
              <a:gd name="connsiteY20" fmla="*/ 348911 h 1604397"/>
              <a:gd name="connsiteX21" fmla="*/ 4833257 w 12192000"/>
              <a:gd name="connsiteY21" fmla="*/ 523083 h 1604397"/>
              <a:gd name="connsiteX22" fmla="*/ 5747658 w 12192000"/>
              <a:gd name="connsiteY22" fmla="*/ 421483 h 1604397"/>
              <a:gd name="connsiteX23" fmla="*/ 6792686 w 12192000"/>
              <a:gd name="connsiteY23" fmla="*/ 247311 h 1604397"/>
              <a:gd name="connsiteX24" fmla="*/ 7547429 w 12192000"/>
              <a:gd name="connsiteY24" fmla="*/ 58626 h 1604397"/>
              <a:gd name="connsiteX25" fmla="*/ 8282215 w 12192000"/>
              <a:gd name="connsiteY25" fmla="*/ 115 h 1604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0" h="1604397">
                <a:moveTo>
                  <a:pt x="8282215" y="115"/>
                </a:moveTo>
                <a:cubicBezTo>
                  <a:pt x="8367486" y="871"/>
                  <a:pt x="8452152" y="5407"/>
                  <a:pt x="8534400" y="15083"/>
                </a:cubicBezTo>
                <a:cubicBezTo>
                  <a:pt x="8863390" y="53788"/>
                  <a:pt x="9223828" y="218283"/>
                  <a:pt x="9521371" y="290854"/>
                </a:cubicBezTo>
                <a:cubicBezTo>
                  <a:pt x="9818914" y="363425"/>
                  <a:pt x="10092267" y="426321"/>
                  <a:pt x="10319657" y="450511"/>
                </a:cubicBezTo>
                <a:cubicBezTo>
                  <a:pt x="10547047" y="474701"/>
                  <a:pt x="10713962" y="443254"/>
                  <a:pt x="10885714" y="435997"/>
                </a:cubicBezTo>
                <a:cubicBezTo>
                  <a:pt x="11057466" y="428740"/>
                  <a:pt x="11173581" y="426320"/>
                  <a:pt x="11350171" y="406968"/>
                </a:cubicBezTo>
                <a:cubicBezTo>
                  <a:pt x="11526762" y="387616"/>
                  <a:pt x="11684000" y="295693"/>
                  <a:pt x="11945257" y="319883"/>
                </a:cubicBezTo>
                <a:cubicBezTo>
                  <a:pt x="12010571" y="325931"/>
                  <a:pt x="12081782" y="336968"/>
                  <a:pt x="12157415" y="351747"/>
                </a:cubicBezTo>
                <a:lnTo>
                  <a:pt x="12192000" y="359617"/>
                </a:lnTo>
                <a:lnTo>
                  <a:pt x="12192000" y="1604397"/>
                </a:lnTo>
                <a:lnTo>
                  <a:pt x="0" y="1604397"/>
                </a:lnTo>
                <a:lnTo>
                  <a:pt x="0" y="487005"/>
                </a:lnTo>
                <a:lnTo>
                  <a:pt x="76300" y="561226"/>
                </a:lnTo>
                <a:cubicBezTo>
                  <a:pt x="212159" y="690225"/>
                  <a:pt x="346529" y="807019"/>
                  <a:pt x="449943" y="871426"/>
                </a:cubicBezTo>
                <a:cubicBezTo>
                  <a:pt x="725714" y="1043179"/>
                  <a:pt x="972457" y="1040759"/>
                  <a:pt x="1175657" y="1031083"/>
                </a:cubicBezTo>
                <a:cubicBezTo>
                  <a:pt x="1378857" y="1021407"/>
                  <a:pt x="1521581" y="888358"/>
                  <a:pt x="1669143" y="813368"/>
                </a:cubicBezTo>
                <a:cubicBezTo>
                  <a:pt x="1816705" y="738378"/>
                  <a:pt x="1942496" y="675483"/>
                  <a:pt x="2061029" y="581140"/>
                </a:cubicBezTo>
                <a:cubicBezTo>
                  <a:pt x="2179562" y="486797"/>
                  <a:pt x="2218267" y="331978"/>
                  <a:pt x="2380343" y="247311"/>
                </a:cubicBezTo>
                <a:cubicBezTo>
                  <a:pt x="2542419" y="162644"/>
                  <a:pt x="2791581" y="104587"/>
                  <a:pt x="3033486" y="73140"/>
                </a:cubicBezTo>
                <a:cubicBezTo>
                  <a:pt x="3275391" y="41693"/>
                  <a:pt x="3611638" y="12664"/>
                  <a:pt x="3831771" y="58626"/>
                </a:cubicBezTo>
                <a:cubicBezTo>
                  <a:pt x="4051904" y="104588"/>
                  <a:pt x="4187372" y="271502"/>
                  <a:pt x="4354287" y="348911"/>
                </a:cubicBezTo>
                <a:cubicBezTo>
                  <a:pt x="4521201" y="426320"/>
                  <a:pt x="4601029" y="510988"/>
                  <a:pt x="4833257" y="523083"/>
                </a:cubicBezTo>
                <a:cubicBezTo>
                  <a:pt x="5065486" y="535178"/>
                  <a:pt x="5421087" y="467445"/>
                  <a:pt x="5747658" y="421483"/>
                </a:cubicBezTo>
                <a:cubicBezTo>
                  <a:pt x="6074229" y="375521"/>
                  <a:pt x="6492724" y="307787"/>
                  <a:pt x="6792686" y="247311"/>
                </a:cubicBezTo>
                <a:cubicBezTo>
                  <a:pt x="7092648" y="186835"/>
                  <a:pt x="7257143" y="97331"/>
                  <a:pt x="7547429" y="58626"/>
                </a:cubicBezTo>
                <a:cubicBezTo>
                  <a:pt x="7765144" y="29597"/>
                  <a:pt x="8026401" y="-2153"/>
                  <a:pt x="8282215" y="115"/>
                </a:cubicBezTo>
                <a:close/>
              </a:path>
            </a:pathLst>
          </a:custGeom>
          <a:solidFill>
            <a:srgbClr val="FEFFB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61" name="任意多边形: 形状 760">
            <a:extLst>
              <a:ext uri="{FF2B5EF4-FFF2-40B4-BE49-F238E27FC236}">
                <a16:creationId xmlns:a16="http://schemas.microsoft.com/office/drawing/2014/main" id="{79B0F92A-FD2B-9CAB-0279-135D5931F059}"/>
              </a:ext>
            </a:extLst>
          </p:cNvPr>
          <p:cNvSpPr/>
          <p:nvPr/>
        </p:nvSpPr>
        <p:spPr>
          <a:xfrm>
            <a:off x="-320839" y="4966126"/>
            <a:ext cx="12713021" cy="1509584"/>
          </a:xfrm>
          <a:custGeom>
            <a:avLst/>
            <a:gdLst>
              <a:gd name="connsiteX0" fmla="*/ 321252 w 9926954"/>
              <a:gd name="connsiteY0" fmla="*/ 188909 h 1178758"/>
              <a:gd name="connsiteX1" fmla="*/ 604464 w 9926954"/>
              <a:gd name="connsiteY1" fmla="*/ 579358 h 1178758"/>
              <a:gd name="connsiteX2" fmla="*/ 797334 w 9926954"/>
              <a:gd name="connsiteY2" fmla="*/ 613876 h 1178758"/>
              <a:gd name="connsiteX3" fmla="*/ 870166 w 9926954"/>
              <a:gd name="connsiteY3" fmla="*/ 833081 h 1178758"/>
              <a:gd name="connsiteX4" fmla="*/ 1054509 w 9926954"/>
              <a:gd name="connsiteY4" fmla="*/ 950353 h 1178758"/>
              <a:gd name="connsiteX5" fmla="*/ 1273096 w 9926954"/>
              <a:gd name="connsiteY5" fmla="*/ 806746 h 1178758"/>
              <a:gd name="connsiteX6" fmla="*/ 1543484 w 9926954"/>
              <a:gd name="connsiteY6" fmla="*/ 785212 h 1178758"/>
              <a:gd name="connsiteX7" fmla="*/ 1818239 w 9926954"/>
              <a:gd name="connsiteY7" fmla="*/ 671735 h 1178758"/>
              <a:gd name="connsiteX8" fmla="*/ 1932882 w 9926954"/>
              <a:gd name="connsiteY8" fmla="*/ 372658 h 1178758"/>
              <a:gd name="connsiteX9" fmla="*/ 2164156 w 9926954"/>
              <a:gd name="connsiteY9" fmla="*/ 337407 h 1178758"/>
              <a:gd name="connsiteX10" fmla="*/ 2272398 w 9926954"/>
              <a:gd name="connsiteY10" fmla="*/ 150916 h 1178758"/>
              <a:gd name="connsiteX11" fmla="*/ 2509319 w 9926954"/>
              <a:gd name="connsiteY11" fmla="*/ 207974 h 1178758"/>
              <a:gd name="connsiteX12" fmla="*/ 2629700 w 9926954"/>
              <a:gd name="connsiteY12" fmla="*/ 112374 h 1178758"/>
              <a:gd name="connsiteX13" fmla="*/ 2848288 w 9926954"/>
              <a:gd name="connsiteY13" fmla="*/ 138091 h 1178758"/>
              <a:gd name="connsiteX14" fmla="*/ 3176191 w 9926954"/>
              <a:gd name="connsiteY14" fmla="*/ 24431 h 1178758"/>
              <a:gd name="connsiteX15" fmla="*/ 3336920 w 9926954"/>
              <a:gd name="connsiteY15" fmla="*/ 247408 h 1178758"/>
              <a:gd name="connsiteX16" fmla="*/ 3581065 w 9926954"/>
              <a:gd name="connsiteY16" fmla="*/ 188932 h 1178758"/>
              <a:gd name="connsiteX17" fmla="*/ 3679363 w 9926954"/>
              <a:gd name="connsiteY17" fmla="*/ 446724 h 1178758"/>
              <a:gd name="connsiteX18" fmla="*/ 4039248 w 9926954"/>
              <a:gd name="connsiteY18" fmla="*/ 472442 h 1178758"/>
              <a:gd name="connsiteX19" fmla="*/ 4342326 w 9926954"/>
              <a:gd name="connsiteY19" fmla="*/ 433877 h 1178758"/>
              <a:gd name="connsiteX20" fmla="*/ 4740478 w 9926954"/>
              <a:gd name="connsiteY20" fmla="*/ 517453 h 1178758"/>
              <a:gd name="connsiteX21" fmla="*/ 5066416 w 9926954"/>
              <a:gd name="connsiteY21" fmla="*/ 285995 h 1178758"/>
              <a:gd name="connsiteX22" fmla="*/ 5439309 w 9926954"/>
              <a:gd name="connsiteY22" fmla="*/ 337430 h 1178758"/>
              <a:gd name="connsiteX23" fmla="*/ 5755966 w 9926954"/>
              <a:gd name="connsiteY23" fmla="*/ 67408 h 1178758"/>
              <a:gd name="connsiteX24" fmla="*/ 5972655 w 9926954"/>
              <a:gd name="connsiteY24" fmla="*/ 188955 h 1178758"/>
              <a:gd name="connsiteX25" fmla="*/ 6306548 w 9926954"/>
              <a:gd name="connsiteY25" fmla="*/ 108 h 1178758"/>
              <a:gd name="connsiteX26" fmla="*/ 6596619 w 9926954"/>
              <a:gd name="connsiteY26" fmla="*/ 86725 h 1178758"/>
              <a:gd name="connsiteX27" fmla="*/ 7008053 w 9926954"/>
              <a:gd name="connsiteY27" fmla="*/ 292465 h 1178758"/>
              <a:gd name="connsiteX28" fmla="*/ 7380945 w 9926954"/>
              <a:gd name="connsiteY28" fmla="*/ 273171 h 1178758"/>
              <a:gd name="connsiteX29" fmla="*/ 7908143 w 9926954"/>
              <a:gd name="connsiteY29" fmla="*/ 517476 h 1178758"/>
              <a:gd name="connsiteX30" fmla="*/ 8165318 w 9926954"/>
              <a:gd name="connsiteY30" fmla="*/ 331030 h 1178758"/>
              <a:gd name="connsiteX31" fmla="*/ 8473928 w 9926954"/>
              <a:gd name="connsiteY31" fmla="*/ 443112 h 1178758"/>
              <a:gd name="connsiteX32" fmla="*/ 8801832 w 9926954"/>
              <a:gd name="connsiteY32" fmla="*/ 241007 h 1178758"/>
              <a:gd name="connsiteX33" fmla="*/ 9174724 w 9926954"/>
              <a:gd name="connsiteY33" fmla="*/ 421029 h 1178758"/>
              <a:gd name="connsiteX34" fmla="*/ 9503428 w 9926954"/>
              <a:gd name="connsiteY34" fmla="*/ 321611 h 1178758"/>
              <a:gd name="connsiteX35" fmla="*/ 9849802 w 9926954"/>
              <a:gd name="connsiteY35" fmla="*/ 530323 h 1178758"/>
              <a:gd name="connsiteX36" fmla="*/ 9926955 w 9926954"/>
              <a:gd name="connsiteY36" fmla="*/ 707557 h 1178758"/>
              <a:gd name="connsiteX37" fmla="*/ 9366336 w 9926954"/>
              <a:gd name="connsiteY37" fmla="*/ 628964 h 1178758"/>
              <a:gd name="connsiteX38" fmla="*/ 8901638 w 9926954"/>
              <a:gd name="connsiteY38" fmla="*/ 824417 h 1178758"/>
              <a:gd name="connsiteX39" fmla="*/ 8488627 w 9926954"/>
              <a:gd name="connsiteY39" fmla="*/ 707534 h 1178758"/>
              <a:gd name="connsiteX40" fmla="*/ 8143258 w 9926954"/>
              <a:gd name="connsiteY40" fmla="*/ 932042 h 1178758"/>
              <a:gd name="connsiteX41" fmla="*/ 7794117 w 9926954"/>
              <a:gd name="connsiteY41" fmla="*/ 707534 h 1178758"/>
              <a:gd name="connsiteX42" fmla="*/ 7262119 w 9926954"/>
              <a:gd name="connsiteY42" fmla="*/ 659825 h 1178758"/>
              <a:gd name="connsiteX43" fmla="*/ 6822887 w 9926954"/>
              <a:gd name="connsiteY43" fmla="*/ 340928 h 1178758"/>
              <a:gd name="connsiteX44" fmla="*/ 6030286 w 9926954"/>
              <a:gd name="connsiteY44" fmla="*/ 517476 h 1178758"/>
              <a:gd name="connsiteX45" fmla="*/ 5516393 w 9926954"/>
              <a:gd name="connsiteY45" fmla="*/ 504628 h 1178758"/>
              <a:gd name="connsiteX46" fmla="*/ 4974222 w 9926954"/>
              <a:gd name="connsiteY46" fmla="*/ 707580 h 1178758"/>
              <a:gd name="connsiteX47" fmla="*/ 4234450 w 9926954"/>
              <a:gd name="connsiteY47" fmla="*/ 791659 h 1178758"/>
              <a:gd name="connsiteX48" fmla="*/ 3425640 w 9926954"/>
              <a:gd name="connsiteY48" fmla="*/ 514413 h 1178758"/>
              <a:gd name="connsiteX49" fmla="*/ 3034642 w 9926954"/>
              <a:gd name="connsiteY49" fmla="*/ 337453 h 1178758"/>
              <a:gd name="connsiteX50" fmla="*/ 2623162 w 9926954"/>
              <a:gd name="connsiteY50" fmla="*/ 443112 h 1178758"/>
              <a:gd name="connsiteX51" fmla="*/ 2059412 w 9926954"/>
              <a:gd name="connsiteY51" fmla="*/ 573643 h 1178758"/>
              <a:gd name="connsiteX52" fmla="*/ 1664962 w 9926954"/>
              <a:gd name="connsiteY52" fmla="*/ 950398 h 1178758"/>
              <a:gd name="connsiteX53" fmla="*/ 1299682 w 9926954"/>
              <a:gd name="connsiteY53" fmla="*/ 1174312 h 1178758"/>
              <a:gd name="connsiteX54" fmla="*/ 655785 w 9926954"/>
              <a:gd name="connsiteY54" fmla="*/ 1031826 h 1178758"/>
              <a:gd name="connsiteX55" fmla="*/ 0 w 9926954"/>
              <a:gd name="connsiteY55" fmla="*/ 736863 h 1178758"/>
              <a:gd name="connsiteX56" fmla="*/ 321160 w 9926954"/>
              <a:gd name="connsiteY56" fmla="*/ 188955 h 1178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9926954" h="1178758">
                <a:moveTo>
                  <a:pt x="321252" y="188909"/>
                </a:moveTo>
                <a:cubicBezTo>
                  <a:pt x="457291" y="294156"/>
                  <a:pt x="521574" y="483574"/>
                  <a:pt x="604464" y="579358"/>
                </a:cubicBezTo>
                <a:cubicBezTo>
                  <a:pt x="647944" y="629604"/>
                  <a:pt x="760026" y="578329"/>
                  <a:pt x="797334" y="613876"/>
                </a:cubicBezTo>
                <a:cubicBezTo>
                  <a:pt x="910857" y="722027"/>
                  <a:pt x="796237" y="822977"/>
                  <a:pt x="870166" y="833081"/>
                </a:cubicBezTo>
                <a:cubicBezTo>
                  <a:pt x="917372" y="839527"/>
                  <a:pt x="973516" y="936568"/>
                  <a:pt x="1054509" y="950353"/>
                </a:cubicBezTo>
                <a:cubicBezTo>
                  <a:pt x="1123615" y="962103"/>
                  <a:pt x="1201087" y="809032"/>
                  <a:pt x="1273096" y="806746"/>
                </a:cubicBezTo>
                <a:cubicBezTo>
                  <a:pt x="1375120" y="803523"/>
                  <a:pt x="1484071" y="859804"/>
                  <a:pt x="1543484" y="785212"/>
                </a:cubicBezTo>
                <a:cubicBezTo>
                  <a:pt x="1612864" y="698115"/>
                  <a:pt x="1720512" y="751631"/>
                  <a:pt x="1818239" y="671735"/>
                </a:cubicBezTo>
                <a:cubicBezTo>
                  <a:pt x="1932516" y="578329"/>
                  <a:pt x="1892168" y="437489"/>
                  <a:pt x="1932882" y="372658"/>
                </a:cubicBezTo>
                <a:cubicBezTo>
                  <a:pt x="1973207" y="308421"/>
                  <a:pt x="2048348" y="406605"/>
                  <a:pt x="2164156" y="337407"/>
                </a:cubicBezTo>
                <a:cubicBezTo>
                  <a:pt x="2213945" y="307667"/>
                  <a:pt x="2210539" y="218033"/>
                  <a:pt x="2272398" y="150916"/>
                </a:cubicBezTo>
                <a:cubicBezTo>
                  <a:pt x="2336086" y="81833"/>
                  <a:pt x="2442248" y="219084"/>
                  <a:pt x="2509319" y="207974"/>
                </a:cubicBezTo>
                <a:cubicBezTo>
                  <a:pt x="2576391" y="196864"/>
                  <a:pt x="2572893" y="131690"/>
                  <a:pt x="2629700" y="112374"/>
                </a:cubicBezTo>
                <a:cubicBezTo>
                  <a:pt x="2703492" y="87273"/>
                  <a:pt x="2773764" y="154573"/>
                  <a:pt x="2848288" y="138091"/>
                </a:cubicBezTo>
                <a:cubicBezTo>
                  <a:pt x="2968966" y="111391"/>
                  <a:pt x="3090169" y="10052"/>
                  <a:pt x="3176191" y="24431"/>
                </a:cubicBezTo>
                <a:cubicBezTo>
                  <a:pt x="3326290" y="49509"/>
                  <a:pt x="3197360" y="133268"/>
                  <a:pt x="3336920" y="247408"/>
                </a:cubicBezTo>
                <a:cubicBezTo>
                  <a:pt x="3349424" y="257626"/>
                  <a:pt x="3505215" y="142046"/>
                  <a:pt x="3581065" y="188932"/>
                </a:cubicBezTo>
                <a:cubicBezTo>
                  <a:pt x="3674082" y="246402"/>
                  <a:pt x="3659520" y="429236"/>
                  <a:pt x="3679363" y="446724"/>
                </a:cubicBezTo>
                <a:cubicBezTo>
                  <a:pt x="3896076" y="637696"/>
                  <a:pt x="3787331" y="450222"/>
                  <a:pt x="4039248" y="472442"/>
                </a:cubicBezTo>
                <a:cubicBezTo>
                  <a:pt x="4155400" y="482683"/>
                  <a:pt x="4246794" y="409394"/>
                  <a:pt x="4342326" y="433877"/>
                </a:cubicBezTo>
                <a:cubicBezTo>
                  <a:pt x="4453974" y="462475"/>
                  <a:pt x="4571292" y="584364"/>
                  <a:pt x="4740478" y="517453"/>
                </a:cubicBezTo>
                <a:cubicBezTo>
                  <a:pt x="4880679" y="462017"/>
                  <a:pt x="4965055" y="322594"/>
                  <a:pt x="5066416" y="285995"/>
                </a:cubicBezTo>
                <a:cubicBezTo>
                  <a:pt x="5192009" y="240664"/>
                  <a:pt x="5339708" y="366508"/>
                  <a:pt x="5439309" y="337430"/>
                </a:cubicBezTo>
                <a:cubicBezTo>
                  <a:pt x="5619331" y="284875"/>
                  <a:pt x="5447950" y="98040"/>
                  <a:pt x="5755966" y="67408"/>
                </a:cubicBezTo>
                <a:cubicBezTo>
                  <a:pt x="5826991" y="60344"/>
                  <a:pt x="5899366" y="196979"/>
                  <a:pt x="5972655" y="188955"/>
                </a:cubicBezTo>
                <a:cubicBezTo>
                  <a:pt x="6217212" y="162140"/>
                  <a:pt x="6059592" y="-4852"/>
                  <a:pt x="6306548" y="108"/>
                </a:cubicBezTo>
                <a:cubicBezTo>
                  <a:pt x="6386787" y="1708"/>
                  <a:pt x="6510803" y="72780"/>
                  <a:pt x="6596619" y="86725"/>
                </a:cubicBezTo>
                <a:cubicBezTo>
                  <a:pt x="6854114" y="128536"/>
                  <a:pt x="6824807" y="189206"/>
                  <a:pt x="7008053" y="292465"/>
                </a:cubicBezTo>
                <a:cubicBezTo>
                  <a:pt x="7107014" y="348243"/>
                  <a:pt x="7255307" y="243407"/>
                  <a:pt x="7380945" y="273171"/>
                </a:cubicBezTo>
                <a:cubicBezTo>
                  <a:pt x="7565471" y="316902"/>
                  <a:pt x="7735275" y="485037"/>
                  <a:pt x="7908143" y="517476"/>
                </a:cubicBezTo>
                <a:cubicBezTo>
                  <a:pt x="8042491" y="542690"/>
                  <a:pt x="8091755" y="349295"/>
                  <a:pt x="8165318" y="331030"/>
                </a:cubicBezTo>
                <a:cubicBezTo>
                  <a:pt x="8250860" y="309770"/>
                  <a:pt x="8356816" y="459777"/>
                  <a:pt x="8473928" y="443112"/>
                </a:cubicBezTo>
                <a:cubicBezTo>
                  <a:pt x="8575380" y="428688"/>
                  <a:pt x="8684468" y="261535"/>
                  <a:pt x="8801832" y="241007"/>
                </a:cubicBezTo>
                <a:cubicBezTo>
                  <a:pt x="8936431" y="217461"/>
                  <a:pt x="9048262" y="447867"/>
                  <a:pt x="9174724" y="421029"/>
                </a:cubicBezTo>
                <a:cubicBezTo>
                  <a:pt x="9266438" y="401576"/>
                  <a:pt x="9388419" y="362348"/>
                  <a:pt x="9503428" y="321611"/>
                </a:cubicBezTo>
                <a:cubicBezTo>
                  <a:pt x="9685302" y="257192"/>
                  <a:pt x="9849802" y="530323"/>
                  <a:pt x="9849802" y="530323"/>
                </a:cubicBezTo>
                <a:lnTo>
                  <a:pt x="9926955" y="707557"/>
                </a:lnTo>
                <a:cubicBezTo>
                  <a:pt x="9926955" y="707557"/>
                  <a:pt x="9627878" y="595543"/>
                  <a:pt x="9366336" y="628964"/>
                </a:cubicBezTo>
                <a:cubicBezTo>
                  <a:pt x="9189377" y="651573"/>
                  <a:pt x="9078529" y="823663"/>
                  <a:pt x="8901638" y="824417"/>
                </a:cubicBezTo>
                <a:cubicBezTo>
                  <a:pt x="8699145" y="825263"/>
                  <a:pt x="8657882" y="683531"/>
                  <a:pt x="8488627" y="707534"/>
                </a:cubicBezTo>
                <a:cubicBezTo>
                  <a:pt x="8288533" y="735926"/>
                  <a:pt x="8202717" y="900655"/>
                  <a:pt x="8143258" y="932042"/>
                </a:cubicBezTo>
                <a:cubicBezTo>
                  <a:pt x="8019174" y="997536"/>
                  <a:pt x="8078747" y="768890"/>
                  <a:pt x="7794117" y="707534"/>
                </a:cubicBezTo>
                <a:cubicBezTo>
                  <a:pt x="7577336" y="660808"/>
                  <a:pt x="7390844" y="691966"/>
                  <a:pt x="7262119" y="659825"/>
                </a:cubicBezTo>
                <a:cubicBezTo>
                  <a:pt x="6964368" y="585461"/>
                  <a:pt x="7209176" y="405233"/>
                  <a:pt x="6822887" y="340928"/>
                </a:cubicBezTo>
                <a:cubicBezTo>
                  <a:pt x="6436599" y="276646"/>
                  <a:pt x="6338438" y="453171"/>
                  <a:pt x="6030286" y="517476"/>
                </a:cubicBezTo>
                <a:cubicBezTo>
                  <a:pt x="5722133" y="581781"/>
                  <a:pt x="5760720" y="466041"/>
                  <a:pt x="5516393" y="504628"/>
                </a:cubicBezTo>
                <a:cubicBezTo>
                  <a:pt x="5272065" y="543216"/>
                  <a:pt x="5216447" y="666226"/>
                  <a:pt x="4974222" y="707580"/>
                </a:cubicBezTo>
                <a:cubicBezTo>
                  <a:pt x="4731997" y="748933"/>
                  <a:pt x="4475280" y="742830"/>
                  <a:pt x="4234450" y="791659"/>
                </a:cubicBezTo>
                <a:cubicBezTo>
                  <a:pt x="3993619" y="840488"/>
                  <a:pt x="3713767" y="524220"/>
                  <a:pt x="3425640" y="514413"/>
                </a:cubicBezTo>
                <a:cubicBezTo>
                  <a:pt x="3271243" y="509155"/>
                  <a:pt x="3168785" y="361914"/>
                  <a:pt x="3034642" y="337453"/>
                </a:cubicBezTo>
                <a:cubicBezTo>
                  <a:pt x="2918468" y="316262"/>
                  <a:pt x="2772369" y="414583"/>
                  <a:pt x="2623162" y="443112"/>
                </a:cubicBezTo>
                <a:cubicBezTo>
                  <a:pt x="2301705" y="504606"/>
                  <a:pt x="2177164" y="449787"/>
                  <a:pt x="2059412" y="573643"/>
                </a:cubicBezTo>
                <a:cubicBezTo>
                  <a:pt x="1941660" y="697498"/>
                  <a:pt x="1735463" y="804666"/>
                  <a:pt x="1664962" y="950398"/>
                </a:cubicBezTo>
                <a:cubicBezTo>
                  <a:pt x="1594462" y="1096131"/>
                  <a:pt x="1622123" y="1149646"/>
                  <a:pt x="1299682" y="1174312"/>
                </a:cubicBezTo>
                <a:cubicBezTo>
                  <a:pt x="977242" y="1198978"/>
                  <a:pt x="822366" y="1116819"/>
                  <a:pt x="655785" y="1031826"/>
                </a:cubicBezTo>
                <a:cubicBezTo>
                  <a:pt x="489181" y="946832"/>
                  <a:pt x="0" y="736863"/>
                  <a:pt x="0" y="736863"/>
                </a:cubicBezTo>
                <a:lnTo>
                  <a:pt x="321160" y="188955"/>
                </a:lnTo>
                <a:close/>
              </a:path>
            </a:pathLst>
          </a:custGeom>
          <a:solidFill>
            <a:srgbClr val="D0ECF4"/>
          </a:solidFill>
          <a:ln w="228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7" name="图形 10" descr="D:\51PPT模板网\51pptmoban.com\图片001.jpg">
            <a:extLst>
              <a:ext uri="{FF2B5EF4-FFF2-40B4-BE49-F238E27FC236}">
                <a16:creationId xmlns:a16="http://schemas.microsoft.com/office/drawing/2014/main" id="{44317E77-D1F6-1739-AE0E-2A272769D6CE}"/>
              </a:ext>
            </a:extLst>
          </p:cNvPr>
          <p:cNvGrpSpPr/>
          <p:nvPr/>
        </p:nvGrpSpPr>
        <p:grpSpPr>
          <a:xfrm>
            <a:off x="9414479" y="3843463"/>
            <a:ext cx="2208876" cy="2658706"/>
            <a:chOff x="6739913" y="1523999"/>
            <a:chExt cx="4019842" cy="4838470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4B9FC9E5-6C2F-C7A8-A652-FBEC6B08CBD3}"/>
                </a:ext>
              </a:extLst>
            </p:cNvPr>
            <p:cNvSpPr/>
            <p:nvPr/>
          </p:nvSpPr>
          <p:spPr>
            <a:xfrm>
              <a:off x="6780121" y="4266559"/>
              <a:ext cx="2970672" cy="1743852"/>
            </a:xfrm>
            <a:custGeom>
              <a:avLst/>
              <a:gdLst>
                <a:gd name="connsiteX0" fmla="*/ 793101 w 2970672"/>
                <a:gd name="connsiteY0" fmla="*/ 1451085 h 1743852"/>
                <a:gd name="connsiteX1" fmla="*/ 796634 w 2970672"/>
                <a:gd name="connsiteY1" fmla="*/ 1433938 h 1743852"/>
                <a:gd name="connsiteX2" fmla="*/ 804960 w 2970672"/>
                <a:gd name="connsiteY2" fmla="*/ 1452476 h 1743852"/>
                <a:gd name="connsiteX3" fmla="*/ 793101 w 2970672"/>
                <a:gd name="connsiteY3" fmla="*/ 1451085 h 1743852"/>
                <a:gd name="connsiteX4" fmla="*/ 1994313 w 2970672"/>
                <a:gd name="connsiteY4" fmla="*/ 1268146 h 1743852"/>
                <a:gd name="connsiteX5" fmla="*/ 2037841 w 2970672"/>
                <a:gd name="connsiteY5" fmla="*/ 1138926 h 1743852"/>
                <a:gd name="connsiteX6" fmla="*/ 2061826 w 2970672"/>
                <a:gd name="connsiteY6" fmla="*/ 989750 h 1743852"/>
                <a:gd name="connsiteX7" fmla="*/ 2060676 w 2970672"/>
                <a:gd name="connsiteY7" fmla="*/ 939119 h 1743852"/>
                <a:gd name="connsiteX8" fmla="*/ 2085058 w 2970672"/>
                <a:gd name="connsiteY8" fmla="*/ 975529 h 1743852"/>
                <a:gd name="connsiteX9" fmla="*/ 2012862 w 2970672"/>
                <a:gd name="connsiteY9" fmla="*/ 1278085 h 1743852"/>
                <a:gd name="connsiteX10" fmla="*/ 1989820 w 2970672"/>
                <a:gd name="connsiteY10" fmla="*/ 1316114 h 1743852"/>
                <a:gd name="connsiteX11" fmla="*/ 1994318 w 2970672"/>
                <a:gd name="connsiteY11" fmla="*/ 1268140 h 1743852"/>
                <a:gd name="connsiteX12" fmla="*/ 1905398 w 2970672"/>
                <a:gd name="connsiteY12" fmla="*/ 1205186 h 1743852"/>
                <a:gd name="connsiteX13" fmla="*/ 1941035 w 2970672"/>
                <a:gd name="connsiteY13" fmla="*/ 981520 h 1743852"/>
                <a:gd name="connsiteX14" fmla="*/ 1961678 w 2970672"/>
                <a:gd name="connsiteY14" fmla="*/ 914093 h 1743852"/>
                <a:gd name="connsiteX15" fmla="*/ 1964217 w 2970672"/>
                <a:gd name="connsiteY15" fmla="*/ 947779 h 1743852"/>
                <a:gd name="connsiteX16" fmla="*/ 1905392 w 2970672"/>
                <a:gd name="connsiteY16" fmla="*/ 1205186 h 1743852"/>
                <a:gd name="connsiteX17" fmla="*/ 655234 w 2970672"/>
                <a:gd name="connsiteY17" fmla="*/ 1034531 h 1743852"/>
                <a:gd name="connsiteX18" fmla="*/ 642705 w 2970672"/>
                <a:gd name="connsiteY18" fmla="*/ 1014128 h 1743852"/>
                <a:gd name="connsiteX19" fmla="*/ 663275 w 2970672"/>
                <a:gd name="connsiteY19" fmla="*/ 642303 h 1743852"/>
                <a:gd name="connsiteX20" fmla="*/ 669576 w 2970672"/>
                <a:gd name="connsiteY20" fmla="*/ 744516 h 1743852"/>
                <a:gd name="connsiteX21" fmla="*/ 662438 w 2970672"/>
                <a:gd name="connsiteY21" fmla="*/ 992727 h 1743852"/>
                <a:gd name="connsiteX22" fmla="*/ 655234 w 2970672"/>
                <a:gd name="connsiteY22" fmla="*/ 1034525 h 1743852"/>
                <a:gd name="connsiteX23" fmla="*/ 1752647 w 2970672"/>
                <a:gd name="connsiteY23" fmla="*/ 1215197 h 1743852"/>
                <a:gd name="connsiteX24" fmla="*/ 1749701 w 2970672"/>
                <a:gd name="connsiteY24" fmla="*/ 1187313 h 1743852"/>
                <a:gd name="connsiteX25" fmla="*/ 1812945 w 2970672"/>
                <a:gd name="connsiteY25" fmla="*/ 782478 h 1743852"/>
                <a:gd name="connsiteX26" fmla="*/ 1777603 w 2970672"/>
                <a:gd name="connsiteY26" fmla="*/ 1115565 h 1743852"/>
                <a:gd name="connsiteX27" fmla="*/ 1767491 w 2970672"/>
                <a:gd name="connsiteY27" fmla="*/ 1169669 h 1743852"/>
                <a:gd name="connsiteX28" fmla="*/ 1752647 w 2970672"/>
                <a:gd name="connsiteY28" fmla="*/ 1215197 h 1743852"/>
                <a:gd name="connsiteX29" fmla="*/ 849933 w 2970672"/>
                <a:gd name="connsiteY29" fmla="*/ 961710 h 1743852"/>
                <a:gd name="connsiteX30" fmla="*/ 876139 w 2970672"/>
                <a:gd name="connsiteY30" fmla="*/ 804879 h 1743852"/>
                <a:gd name="connsiteX31" fmla="*/ 900437 w 2970672"/>
                <a:gd name="connsiteY31" fmla="*/ 768112 h 1743852"/>
                <a:gd name="connsiteX32" fmla="*/ 885755 w 2970672"/>
                <a:gd name="connsiteY32" fmla="*/ 877521 h 1743852"/>
                <a:gd name="connsiteX33" fmla="*/ 889460 w 2970672"/>
                <a:gd name="connsiteY33" fmla="*/ 1199010 h 1743852"/>
                <a:gd name="connsiteX34" fmla="*/ 874041 w 2970672"/>
                <a:gd name="connsiteY34" fmla="*/ 1252272 h 1743852"/>
                <a:gd name="connsiteX35" fmla="*/ 849922 w 2970672"/>
                <a:gd name="connsiteY35" fmla="*/ 961710 h 1743852"/>
                <a:gd name="connsiteX36" fmla="*/ 0 w 2970672"/>
                <a:gd name="connsiteY36" fmla="*/ 468164 h 1743852"/>
                <a:gd name="connsiteX37" fmla="*/ 89082 w 2970672"/>
                <a:gd name="connsiteY37" fmla="*/ 641516 h 1743852"/>
                <a:gd name="connsiteX38" fmla="*/ 90315 w 2970672"/>
                <a:gd name="connsiteY38" fmla="*/ 386460 h 1743852"/>
                <a:gd name="connsiteX39" fmla="*/ 102085 w 2970672"/>
                <a:gd name="connsiteY39" fmla="*/ 422641 h 1743852"/>
                <a:gd name="connsiteX40" fmla="*/ 108084 w 2970672"/>
                <a:gd name="connsiteY40" fmla="*/ 636301 h 1743852"/>
                <a:gd name="connsiteX41" fmla="*/ 113704 w 2970672"/>
                <a:gd name="connsiteY41" fmla="*/ 716464 h 1743852"/>
                <a:gd name="connsiteX42" fmla="*/ 115629 w 2970672"/>
                <a:gd name="connsiteY42" fmla="*/ 720361 h 1743852"/>
                <a:gd name="connsiteX43" fmla="*/ 115311 w 2970672"/>
                <a:gd name="connsiteY43" fmla="*/ 702829 h 1743852"/>
                <a:gd name="connsiteX44" fmla="*/ 122482 w 2970672"/>
                <a:gd name="connsiteY44" fmla="*/ 713013 h 1743852"/>
                <a:gd name="connsiteX45" fmla="*/ 143364 w 2970672"/>
                <a:gd name="connsiteY45" fmla="*/ 546757 h 1743852"/>
                <a:gd name="connsiteX46" fmla="*/ 176859 w 2970672"/>
                <a:gd name="connsiteY46" fmla="*/ 401384 h 1743852"/>
                <a:gd name="connsiteX47" fmla="*/ 176406 w 2970672"/>
                <a:gd name="connsiteY47" fmla="*/ 449347 h 1743852"/>
                <a:gd name="connsiteX48" fmla="*/ 200537 w 2970672"/>
                <a:gd name="connsiteY48" fmla="*/ 415902 h 1743852"/>
                <a:gd name="connsiteX49" fmla="*/ 204605 w 2970672"/>
                <a:gd name="connsiteY49" fmla="*/ 433445 h 1743852"/>
                <a:gd name="connsiteX50" fmla="*/ 176546 w 2970672"/>
                <a:gd name="connsiteY50" fmla="*/ 559868 h 1743852"/>
                <a:gd name="connsiteX51" fmla="*/ 174582 w 2970672"/>
                <a:gd name="connsiteY51" fmla="*/ 546054 h 1743852"/>
                <a:gd name="connsiteX52" fmla="*/ 177065 w 2970672"/>
                <a:gd name="connsiteY52" fmla="*/ 804890 h 1743852"/>
                <a:gd name="connsiteX53" fmla="*/ 236665 w 2970672"/>
                <a:gd name="connsiteY53" fmla="*/ 901916 h 1743852"/>
                <a:gd name="connsiteX54" fmla="*/ 267252 w 2970672"/>
                <a:gd name="connsiteY54" fmla="*/ 947751 h 1743852"/>
                <a:gd name="connsiteX55" fmla="*/ 290261 w 2970672"/>
                <a:gd name="connsiteY55" fmla="*/ 1009952 h 1743852"/>
                <a:gd name="connsiteX56" fmla="*/ 294948 w 2970672"/>
                <a:gd name="connsiteY56" fmla="*/ 924138 h 1743852"/>
                <a:gd name="connsiteX57" fmla="*/ 299937 w 2970672"/>
                <a:gd name="connsiteY57" fmla="*/ 843238 h 1743852"/>
                <a:gd name="connsiteX58" fmla="*/ 330703 w 2970672"/>
                <a:gd name="connsiteY58" fmla="*/ 528678 h 1743852"/>
                <a:gd name="connsiteX59" fmla="*/ 368433 w 2970672"/>
                <a:gd name="connsiteY59" fmla="*/ 433618 h 1743852"/>
                <a:gd name="connsiteX60" fmla="*/ 387184 w 2970672"/>
                <a:gd name="connsiteY60" fmla="*/ 410826 h 1743852"/>
                <a:gd name="connsiteX61" fmla="*/ 371603 w 2970672"/>
                <a:gd name="connsiteY61" fmla="*/ 591610 h 1743852"/>
                <a:gd name="connsiteX62" fmla="*/ 365347 w 2970672"/>
                <a:gd name="connsiteY62" fmla="*/ 784745 h 1743852"/>
                <a:gd name="connsiteX63" fmla="*/ 366296 w 2970672"/>
                <a:gd name="connsiteY63" fmla="*/ 1082376 h 1743852"/>
                <a:gd name="connsiteX64" fmla="*/ 369867 w 2970672"/>
                <a:gd name="connsiteY64" fmla="*/ 1174683 h 1743852"/>
                <a:gd name="connsiteX65" fmla="*/ 368991 w 2970672"/>
                <a:gd name="connsiteY65" fmla="*/ 1089037 h 1743852"/>
                <a:gd name="connsiteX66" fmla="*/ 404427 w 2970672"/>
                <a:gd name="connsiteY66" fmla="*/ 1131656 h 1743852"/>
                <a:gd name="connsiteX67" fmla="*/ 431264 w 2970672"/>
                <a:gd name="connsiteY67" fmla="*/ 1126374 h 1743852"/>
                <a:gd name="connsiteX68" fmla="*/ 408044 w 2970672"/>
                <a:gd name="connsiteY68" fmla="*/ 800837 h 1743852"/>
                <a:gd name="connsiteX69" fmla="*/ 470311 w 2970672"/>
                <a:gd name="connsiteY69" fmla="*/ 518159 h 1743852"/>
                <a:gd name="connsiteX70" fmla="*/ 491824 w 2970672"/>
                <a:gd name="connsiteY70" fmla="*/ 591191 h 1743852"/>
                <a:gd name="connsiteX71" fmla="*/ 470222 w 2970672"/>
                <a:gd name="connsiteY71" fmla="*/ 1110227 h 1743852"/>
                <a:gd name="connsiteX72" fmla="*/ 445841 w 2970672"/>
                <a:gd name="connsiteY72" fmla="*/ 1174666 h 1743852"/>
                <a:gd name="connsiteX73" fmla="*/ 493024 w 2970672"/>
                <a:gd name="connsiteY73" fmla="*/ 1238955 h 1743852"/>
                <a:gd name="connsiteX74" fmla="*/ 496082 w 2970672"/>
                <a:gd name="connsiteY74" fmla="*/ 1345701 h 1743852"/>
                <a:gd name="connsiteX75" fmla="*/ 494726 w 2970672"/>
                <a:gd name="connsiteY75" fmla="*/ 1198877 h 1743852"/>
                <a:gd name="connsiteX76" fmla="*/ 502176 w 2970672"/>
                <a:gd name="connsiteY76" fmla="*/ 1058249 h 1743852"/>
                <a:gd name="connsiteX77" fmla="*/ 518321 w 2970672"/>
                <a:gd name="connsiteY77" fmla="*/ 776280 h 1743852"/>
                <a:gd name="connsiteX78" fmla="*/ 516926 w 2970672"/>
                <a:gd name="connsiteY78" fmla="*/ 795309 h 1743852"/>
                <a:gd name="connsiteX79" fmla="*/ 574829 w 2970672"/>
                <a:gd name="connsiteY79" fmla="*/ 552492 h 1743852"/>
                <a:gd name="connsiteX80" fmla="*/ 565303 w 2970672"/>
                <a:gd name="connsiteY80" fmla="*/ 614229 h 1743852"/>
                <a:gd name="connsiteX81" fmla="*/ 619049 w 2970672"/>
                <a:gd name="connsiteY81" fmla="*/ 553609 h 1743852"/>
                <a:gd name="connsiteX82" fmla="*/ 622950 w 2970672"/>
                <a:gd name="connsiteY82" fmla="*/ 567540 h 1743852"/>
                <a:gd name="connsiteX83" fmla="*/ 621449 w 2970672"/>
                <a:gd name="connsiteY83" fmla="*/ 581655 h 1743852"/>
                <a:gd name="connsiteX84" fmla="*/ 585176 w 2970672"/>
                <a:gd name="connsiteY84" fmla="*/ 969733 h 1743852"/>
                <a:gd name="connsiteX85" fmla="*/ 587268 w 2970672"/>
                <a:gd name="connsiteY85" fmla="*/ 1195013 h 1743852"/>
                <a:gd name="connsiteX86" fmla="*/ 593457 w 2970672"/>
                <a:gd name="connsiteY86" fmla="*/ 1303585 h 1743852"/>
                <a:gd name="connsiteX87" fmla="*/ 589506 w 2970672"/>
                <a:gd name="connsiteY87" fmla="*/ 1415390 h 1743852"/>
                <a:gd name="connsiteX88" fmla="*/ 591973 w 2970672"/>
                <a:gd name="connsiteY88" fmla="*/ 1421643 h 1743852"/>
                <a:gd name="connsiteX89" fmla="*/ 594434 w 2970672"/>
                <a:gd name="connsiteY89" fmla="*/ 1432397 h 1743852"/>
                <a:gd name="connsiteX90" fmla="*/ 599992 w 2970672"/>
                <a:gd name="connsiteY90" fmla="*/ 1453067 h 1743852"/>
                <a:gd name="connsiteX91" fmla="*/ 597196 w 2970672"/>
                <a:gd name="connsiteY91" fmla="*/ 1420214 h 1743852"/>
                <a:gd name="connsiteX92" fmla="*/ 600159 w 2970672"/>
                <a:gd name="connsiteY92" fmla="*/ 1387628 h 1743852"/>
                <a:gd name="connsiteX93" fmla="*/ 595634 w 2970672"/>
                <a:gd name="connsiteY93" fmla="*/ 1329007 h 1743852"/>
                <a:gd name="connsiteX94" fmla="*/ 651484 w 2970672"/>
                <a:gd name="connsiteY94" fmla="*/ 1375149 h 1743852"/>
                <a:gd name="connsiteX95" fmla="*/ 655490 w 2970672"/>
                <a:gd name="connsiteY95" fmla="*/ 1363681 h 1743852"/>
                <a:gd name="connsiteX96" fmla="*/ 649396 w 2970672"/>
                <a:gd name="connsiteY96" fmla="*/ 1259184 h 1743852"/>
                <a:gd name="connsiteX97" fmla="*/ 646450 w 2970672"/>
                <a:gd name="connsiteY97" fmla="*/ 1142701 h 1743852"/>
                <a:gd name="connsiteX98" fmla="*/ 653755 w 2970672"/>
                <a:gd name="connsiteY98" fmla="*/ 1088194 h 1743852"/>
                <a:gd name="connsiteX99" fmla="*/ 675391 w 2970672"/>
                <a:gd name="connsiteY99" fmla="*/ 1244170 h 1743852"/>
                <a:gd name="connsiteX100" fmla="*/ 685659 w 2970672"/>
                <a:gd name="connsiteY100" fmla="*/ 1128982 h 1743852"/>
                <a:gd name="connsiteX101" fmla="*/ 774200 w 2970672"/>
                <a:gd name="connsiteY101" fmla="*/ 858777 h 1743852"/>
                <a:gd name="connsiteX102" fmla="*/ 762575 w 2970672"/>
                <a:gd name="connsiteY102" fmla="*/ 1010158 h 1743852"/>
                <a:gd name="connsiteX103" fmla="*/ 765740 w 2970672"/>
                <a:gd name="connsiteY103" fmla="*/ 1170736 h 1743852"/>
                <a:gd name="connsiteX104" fmla="*/ 788960 w 2970672"/>
                <a:gd name="connsiteY104" fmla="*/ 1478489 h 1743852"/>
                <a:gd name="connsiteX105" fmla="*/ 935500 w 2970672"/>
                <a:gd name="connsiteY105" fmla="*/ 1562650 h 1743852"/>
                <a:gd name="connsiteX106" fmla="*/ 919249 w 2970672"/>
                <a:gd name="connsiteY106" fmla="*/ 1364976 h 1743852"/>
                <a:gd name="connsiteX107" fmla="*/ 921236 w 2970672"/>
                <a:gd name="connsiteY107" fmla="*/ 1212193 h 1743852"/>
                <a:gd name="connsiteX108" fmla="*/ 927648 w 2970672"/>
                <a:gd name="connsiteY108" fmla="*/ 1190468 h 1743852"/>
                <a:gd name="connsiteX109" fmla="*/ 942916 w 2970672"/>
                <a:gd name="connsiteY109" fmla="*/ 1178670 h 1743852"/>
                <a:gd name="connsiteX110" fmla="*/ 947861 w 2970672"/>
                <a:gd name="connsiteY110" fmla="*/ 1196733 h 1743852"/>
                <a:gd name="connsiteX111" fmla="*/ 1001836 w 2970672"/>
                <a:gd name="connsiteY111" fmla="*/ 1594499 h 1743852"/>
                <a:gd name="connsiteX112" fmla="*/ 1004414 w 2970672"/>
                <a:gd name="connsiteY112" fmla="*/ 1596481 h 1743852"/>
                <a:gd name="connsiteX113" fmla="*/ 1049795 w 2970672"/>
                <a:gd name="connsiteY113" fmla="*/ 1613304 h 1743852"/>
                <a:gd name="connsiteX114" fmla="*/ 1034253 w 2970672"/>
                <a:gd name="connsiteY114" fmla="*/ 1408125 h 1743852"/>
                <a:gd name="connsiteX115" fmla="*/ 1052278 w 2970672"/>
                <a:gd name="connsiteY115" fmla="*/ 1212696 h 1743852"/>
                <a:gd name="connsiteX116" fmla="*/ 1053657 w 2970672"/>
                <a:gd name="connsiteY116" fmla="*/ 1209390 h 1743852"/>
                <a:gd name="connsiteX117" fmla="*/ 1058344 w 2970672"/>
                <a:gd name="connsiteY117" fmla="*/ 905662 h 1743852"/>
                <a:gd name="connsiteX118" fmla="*/ 1065264 w 2970672"/>
                <a:gd name="connsiteY118" fmla="*/ 892173 h 1743852"/>
                <a:gd name="connsiteX119" fmla="*/ 1072575 w 2970672"/>
                <a:gd name="connsiteY119" fmla="*/ 929448 h 1743852"/>
                <a:gd name="connsiteX120" fmla="*/ 1071955 w 2970672"/>
                <a:gd name="connsiteY120" fmla="*/ 1063079 h 1743852"/>
                <a:gd name="connsiteX121" fmla="*/ 1081794 w 2970672"/>
                <a:gd name="connsiteY121" fmla="*/ 1030812 h 1743852"/>
                <a:gd name="connsiteX122" fmla="*/ 1115243 w 2970672"/>
                <a:gd name="connsiteY122" fmla="*/ 879219 h 1743852"/>
                <a:gd name="connsiteX123" fmla="*/ 1137621 w 2970672"/>
                <a:gd name="connsiteY123" fmla="*/ 828341 h 1743852"/>
                <a:gd name="connsiteX124" fmla="*/ 1138224 w 2970672"/>
                <a:gd name="connsiteY124" fmla="*/ 937600 h 1743852"/>
                <a:gd name="connsiteX125" fmla="*/ 1096147 w 2970672"/>
                <a:gd name="connsiteY125" fmla="*/ 1638167 h 1743852"/>
                <a:gd name="connsiteX126" fmla="*/ 1095098 w 2970672"/>
                <a:gd name="connsiteY126" fmla="*/ 1691217 h 1743852"/>
                <a:gd name="connsiteX127" fmla="*/ 1101465 w 2970672"/>
                <a:gd name="connsiteY127" fmla="*/ 1634589 h 1743852"/>
                <a:gd name="connsiteX128" fmla="*/ 1117515 w 2970672"/>
                <a:gd name="connsiteY128" fmla="*/ 1581271 h 1743852"/>
                <a:gd name="connsiteX129" fmla="*/ 1177254 w 2970672"/>
                <a:gd name="connsiteY129" fmla="*/ 1441861 h 1743852"/>
                <a:gd name="connsiteX130" fmla="*/ 1167466 w 2970672"/>
                <a:gd name="connsiteY130" fmla="*/ 1537781 h 1743852"/>
                <a:gd name="connsiteX131" fmla="*/ 1163376 w 2970672"/>
                <a:gd name="connsiteY131" fmla="*/ 1653405 h 1743852"/>
                <a:gd name="connsiteX132" fmla="*/ 1242736 w 2970672"/>
                <a:gd name="connsiteY132" fmla="*/ 1674327 h 1743852"/>
                <a:gd name="connsiteX133" fmla="*/ 1284412 w 2970672"/>
                <a:gd name="connsiteY133" fmla="*/ 1454352 h 1743852"/>
                <a:gd name="connsiteX134" fmla="*/ 1264718 w 2970672"/>
                <a:gd name="connsiteY134" fmla="*/ 1568848 h 1743852"/>
                <a:gd name="connsiteX135" fmla="*/ 1261961 w 2970672"/>
                <a:gd name="connsiteY135" fmla="*/ 1711446 h 1743852"/>
                <a:gd name="connsiteX136" fmla="*/ 1265622 w 2970672"/>
                <a:gd name="connsiteY136" fmla="*/ 1680636 h 1743852"/>
                <a:gd name="connsiteX137" fmla="*/ 1328269 w 2970672"/>
                <a:gd name="connsiteY137" fmla="*/ 1692641 h 1743852"/>
                <a:gd name="connsiteX138" fmla="*/ 1333253 w 2970672"/>
                <a:gd name="connsiteY138" fmla="*/ 1387109 h 1743852"/>
                <a:gd name="connsiteX139" fmla="*/ 1380442 w 2970672"/>
                <a:gd name="connsiteY139" fmla="*/ 1119239 h 1743852"/>
                <a:gd name="connsiteX140" fmla="*/ 1381329 w 2970672"/>
                <a:gd name="connsiteY140" fmla="*/ 1125933 h 1743852"/>
                <a:gd name="connsiteX141" fmla="*/ 1403635 w 2970672"/>
                <a:gd name="connsiteY141" fmla="*/ 1030711 h 1743852"/>
                <a:gd name="connsiteX142" fmla="*/ 1433245 w 2970672"/>
                <a:gd name="connsiteY142" fmla="*/ 943764 h 1743852"/>
                <a:gd name="connsiteX143" fmla="*/ 1518733 w 2970672"/>
                <a:gd name="connsiteY143" fmla="*/ 804377 h 1743852"/>
                <a:gd name="connsiteX144" fmla="*/ 1514922 w 2970672"/>
                <a:gd name="connsiteY144" fmla="*/ 832233 h 1743852"/>
                <a:gd name="connsiteX145" fmla="*/ 1437274 w 2970672"/>
                <a:gd name="connsiteY145" fmla="*/ 1032481 h 1743852"/>
                <a:gd name="connsiteX146" fmla="*/ 1400560 w 2970672"/>
                <a:gd name="connsiteY146" fmla="*/ 1312133 h 1743852"/>
                <a:gd name="connsiteX147" fmla="*/ 1382741 w 2970672"/>
                <a:gd name="connsiteY147" fmla="*/ 1295539 h 1743852"/>
                <a:gd name="connsiteX148" fmla="*/ 1378684 w 2970672"/>
                <a:gd name="connsiteY148" fmla="*/ 1205861 h 1743852"/>
                <a:gd name="connsiteX149" fmla="*/ 1348862 w 2970672"/>
                <a:gd name="connsiteY149" fmla="*/ 1581115 h 1743852"/>
                <a:gd name="connsiteX150" fmla="*/ 1373036 w 2970672"/>
                <a:gd name="connsiteY150" fmla="*/ 1635549 h 1743852"/>
                <a:gd name="connsiteX151" fmla="*/ 1387222 w 2970672"/>
                <a:gd name="connsiteY151" fmla="*/ 1703545 h 1743852"/>
                <a:gd name="connsiteX152" fmla="*/ 1484006 w 2970672"/>
                <a:gd name="connsiteY152" fmla="*/ 1709821 h 1743852"/>
                <a:gd name="connsiteX153" fmla="*/ 1483894 w 2970672"/>
                <a:gd name="connsiteY153" fmla="*/ 1737951 h 1743852"/>
                <a:gd name="connsiteX154" fmla="*/ 1490780 w 2970672"/>
                <a:gd name="connsiteY154" fmla="*/ 1641428 h 1743852"/>
                <a:gd name="connsiteX155" fmla="*/ 1547646 w 2970672"/>
                <a:gd name="connsiteY155" fmla="*/ 1392402 h 1743852"/>
                <a:gd name="connsiteX156" fmla="*/ 1550531 w 2970672"/>
                <a:gd name="connsiteY156" fmla="*/ 1406333 h 1743852"/>
                <a:gd name="connsiteX157" fmla="*/ 1517863 w 2970672"/>
                <a:gd name="connsiteY157" fmla="*/ 1538077 h 1743852"/>
                <a:gd name="connsiteX158" fmla="*/ 1495407 w 2970672"/>
                <a:gd name="connsiteY158" fmla="*/ 1709469 h 1743852"/>
                <a:gd name="connsiteX159" fmla="*/ 1510273 w 2970672"/>
                <a:gd name="connsiteY159" fmla="*/ 1713847 h 1743852"/>
                <a:gd name="connsiteX160" fmla="*/ 1507706 w 2970672"/>
                <a:gd name="connsiteY160" fmla="*/ 1743853 h 1743852"/>
                <a:gd name="connsiteX161" fmla="*/ 1512360 w 2970672"/>
                <a:gd name="connsiteY161" fmla="*/ 1687046 h 1743852"/>
                <a:gd name="connsiteX162" fmla="*/ 1572072 w 2970672"/>
                <a:gd name="connsiteY162" fmla="*/ 1344641 h 1743852"/>
                <a:gd name="connsiteX163" fmla="*/ 1687026 w 2970672"/>
                <a:gd name="connsiteY163" fmla="*/ 1003575 h 1743852"/>
                <a:gd name="connsiteX164" fmla="*/ 1666835 w 2970672"/>
                <a:gd name="connsiteY164" fmla="*/ 1080695 h 1743852"/>
                <a:gd name="connsiteX165" fmla="*/ 1595337 w 2970672"/>
                <a:gd name="connsiteY165" fmla="*/ 1334814 h 1743852"/>
                <a:gd name="connsiteX166" fmla="*/ 1530849 w 2970672"/>
                <a:gd name="connsiteY166" fmla="*/ 1706918 h 1743852"/>
                <a:gd name="connsiteX167" fmla="*/ 1574500 w 2970672"/>
                <a:gd name="connsiteY167" fmla="*/ 1704528 h 1743852"/>
                <a:gd name="connsiteX168" fmla="*/ 1602106 w 2970672"/>
                <a:gd name="connsiteY168" fmla="*/ 1539406 h 1743852"/>
                <a:gd name="connsiteX169" fmla="*/ 1635043 w 2970672"/>
                <a:gd name="connsiteY169" fmla="*/ 1380587 h 1743852"/>
                <a:gd name="connsiteX170" fmla="*/ 1672974 w 2970672"/>
                <a:gd name="connsiteY170" fmla="*/ 1432911 h 1743852"/>
                <a:gd name="connsiteX171" fmla="*/ 1663381 w 2970672"/>
                <a:gd name="connsiteY171" fmla="*/ 1524704 h 1743852"/>
                <a:gd name="connsiteX172" fmla="*/ 1639753 w 2970672"/>
                <a:gd name="connsiteY172" fmla="*/ 1699871 h 1743852"/>
                <a:gd name="connsiteX173" fmla="*/ 1656718 w 2970672"/>
                <a:gd name="connsiteY173" fmla="*/ 1697951 h 1743852"/>
                <a:gd name="connsiteX174" fmla="*/ 1677410 w 2970672"/>
                <a:gd name="connsiteY174" fmla="*/ 1705790 h 1743852"/>
                <a:gd name="connsiteX175" fmla="*/ 1678783 w 2970672"/>
                <a:gd name="connsiteY175" fmla="*/ 1701865 h 1743852"/>
                <a:gd name="connsiteX176" fmla="*/ 1680893 w 2970672"/>
                <a:gd name="connsiteY176" fmla="*/ 1693908 h 1743852"/>
                <a:gd name="connsiteX177" fmla="*/ 1686802 w 2970672"/>
                <a:gd name="connsiteY177" fmla="*/ 1655851 h 1743852"/>
                <a:gd name="connsiteX178" fmla="*/ 1786348 w 2970672"/>
                <a:gd name="connsiteY178" fmla="*/ 1333568 h 1743852"/>
                <a:gd name="connsiteX179" fmla="*/ 1805277 w 2970672"/>
                <a:gd name="connsiteY179" fmla="*/ 1272071 h 1743852"/>
                <a:gd name="connsiteX180" fmla="*/ 1833063 w 2970672"/>
                <a:gd name="connsiteY180" fmla="*/ 1218983 h 1743852"/>
                <a:gd name="connsiteX181" fmla="*/ 1804702 w 2970672"/>
                <a:gd name="connsiteY181" fmla="*/ 1335383 h 1743852"/>
                <a:gd name="connsiteX182" fmla="*/ 1701189 w 2970672"/>
                <a:gd name="connsiteY182" fmla="*/ 1691619 h 1743852"/>
                <a:gd name="connsiteX183" fmla="*/ 1833543 w 2970672"/>
                <a:gd name="connsiteY183" fmla="*/ 1662093 h 1743852"/>
                <a:gd name="connsiteX184" fmla="*/ 1878656 w 2970672"/>
                <a:gd name="connsiteY184" fmla="*/ 1522231 h 1743852"/>
                <a:gd name="connsiteX185" fmla="*/ 1886251 w 2970672"/>
                <a:gd name="connsiteY185" fmla="*/ 1497702 h 1743852"/>
                <a:gd name="connsiteX186" fmla="*/ 1907273 w 2970672"/>
                <a:gd name="connsiteY186" fmla="*/ 1484045 h 1743852"/>
                <a:gd name="connsiteX187" fmla="*/ 1877311 w 2970672"/>
                <a:gd name="connsiteY187" fmla="*/ 1645588 h 1743852"/>
                <a:gd name="connsiteX188" fmla="*/ 1901731 w 2970672"/>
                <a:gd name="connsiteY188" fmla="*/ 1637162 h 1743852"/>
                <a:gd name="connsiteX189" fmla="*/ 1920800 w 2970672"/>
                <a:gd name="connsiteY189" fmla="*/ 1635716 h 1743852"/>
                <a:gd name="connsiteX190" fmla="*/ 1929109 w 2970672"/>
                <a:gd name="connsiteY190" fmla="*/ 1620635 h 1743852"/>
                <a:gd name="connsiteX191" fmla="*/ 1936236 w 2970672"/>
                <a:gd name="connsiteY191" fmla="*/ 1608150 h 1743852"/>
                <a:gd name="connsiteX192" fmla="*/ 2224432 w 2970672"/>
                <a:gd name="connsiteY192" fmla="*/ 1043861 h 1743852"/>
                <a:gd name="connsiteX193" fmla="*/ 2306806 w 2970672"/>
                <a:gd name="connsiteY193" fmla="*/ 844260 h 1743852"/>
                <a:gd name="connsiteX194" fmla="*/ 2318592 w 2970672"/>
                <a:gd name="connsiteY194" fmla="*/ 834489 h 1743852"/>
                <a:gd name="connsiteX195" fmla="*/ 2037874 w 2970672"/>
                <a:gd name="connsiteY195" fmla="*/ 1565369 h 1743852"/>
                <a:gd name="connsiteX196" fmla="*/ 2048622 w 2970672"/>
                <a:gd name="connsiteY196" fmla="*/ 1572840 h 1743852"/>
                <a:gd name="connsiteX197" fmla="*/ 2062864 w 2970672"/>
                <a:gd name="connsiteY197" fmla="*/ 1565542 h 1743852"/>
                <a:gd name="connsiteX198" fmla="*/ 2072027 w 2970672"/>
                <a:gd name="connsiteY198" fmla="*/ 1564241 h 1743852"/>
                <a:gd name="connsiteX199" fmla="*/ 2073980 w 2970672"/>
                <a:gd name="connsiteY199" fmla="*/ 1564984 h 1743852"/>
                <a:gd name="connsiteX200" fmla="*/ 2089684 w 2970672"/>
                <a:gd name="connsiteY200" fmla="*/ 1558529 h 1743852"/>
                <a:gd name="connsiteX201" fmla="*/ 2114981 w 2970672"/>
                <a:gd name="connsiteY201" fmla="*/ 1537440 h 1743852"/>
                <a:gd name="connsiteX202" fmla="*/ 2145662 w 2970672"/>
                <a:gd name="connsiteY202" fmla="*/ 1519830 h 1743852"/>
                <a:gd name="connsiteX203" fmla="*/ 2202288 w 2970672"/>
                <a:gd name="connsiteY203" fmla="*/ 1484810 h 1743852"/>
                <a:gd name="connsiteX204" fmla="*/ 2262324 w 2970672"/>
                <a:gd name="connsiteY204" fmla="*/ 1201970 h 1743852"/>
                <a:gd name="connsiteX205" fmla="*/ 2315439 w 2970672"/>
                <a:gd name="connsiteY205" fmla="*/ 953647 h 1743852"/>
                <a:gd name="connsiteX206" fmla="*/ 2328721 w 2970672"/>
                <a:gd name="connsiteY206" fmla="*/ 925796 h 1743852"/>
                <a:gd name="connsiteX207" fmla="*/ 2288536 w 2970672"/>
                <a:gd name="connsiteY207" fmla="*/ 1334116 h 1743852"/>
                <a:gd name="connsiteX208" fmla="*/ 2267804 w 2970672"/>
                <a:gd name="connsiteY208" fmla="*/ 1449343 h 1743852"/>
                <a:gd name="connsiteX209" fmla="*/ 2279925 w 2970672"/>
                <a:gd name="connsiteY209" fmla="*/ 1428572 h 1743852"/>
                <a:gd name="connsiteX210" fmla="*/ 2289389 w 2970672"/>
                <a:gd name="connsiteY210" fmla="*/ 1422045 h 1743852"/>
                <a:gd name="connsiteX211" fmla="*/ 2299323 w 2970672"/>
                <a:gd name="connsiteY211" fmla="*/ 1422542 h 1743852"/>
                <a:gd name="connsiteX212" fmla="*/ 2312152 w 2970672"/>
                <a:gd name="connsiteY212" fmla="*/ 1389091 h 1743852"/>
                <a:gd name="connsiteX213" fmla="*/ 2325094 w 2970672"/>
                <a:gd name="connsiteY213" fmla="*/ 1357723 h 1743852"/>
                <a:gd name="connsiteX214" fmla="*/ 2457520 w 2970672"/>
                <a:gd name="connsiteY214" fmla="*/ 963368 h 1743852"/>
                <a:gd name="connsiteX215" fmla="*/ 2484273 w 2970672"/>
                <a:gd name="connsiteY215" fmla="*/ 904741 h 1743852"/>
                <a:gd name="connsiteX216" fmla="*/ 2483034 w 2970672"/>
                <a:gd name="connsiteY216" fmla="*/ 935853 h 1743852"/>
                <a:gd name="connsiteX217" fmla="*/ 2473698 w 2970672"/>
                <a:gd name="connsiteY217" fmla="*/ 966908 h 1743852"/>
                <a:gd name="connsiteX218" fmla="*/ 2455667 w 2970672"/>
                <a:gd name="connsiteY218" fmla="*/ 1029366 h 1743852"/>
                <a:gd name="connsiteX219" fmla="*/ 2336768 w 2970672"/>
                <a:gd name="connsiteY219" fmla="*/ 1382156 h 1743852"/>
                <a:gd name="connsiteX220" fmla="*/ 2409968 w 2970672"/>
                <a:gd name="connsiteY220" fmla="*/ 1325701 h 1743852"/>
                <a:gd name="connsiteX221" fmla="*/ 2444104 w 2970672"/>
                <a:gd name="connsiteY221" fmla="*/ 1295505 h 1743852"/>
                <a:gd name="connsiteX222" fmla="*/ 2479239 w 2970672"/>
                <a:gd name="connsiteY222" fmla="*/ 1262864 h 1743852"/>
                <a:gd name="connsiteX223" fmla="*/ 2512410 w 2970672"/>
                <a:gd name="connsiteY223" fmla="*/ 1215432 h 1743852"/>
                <a:gd name="connsiteX224" fmla="*/ 2519670 w 2970672"/>
                <a:gd name="connsiteY224" fmla="*/ 1220920 h 1743852"/>
                <a:gd name="connsiteX225" fmla="*/ 2538360 w 2970672"/>
                <a:gd name="connsiteY225" fmla="*/ 1204868 h 1743852"/>
                <a:gd name="connsiteX226" fmla="*/ 2546228 w 2970672"/>
                <a:gd name="connsiteY226" fmla="*/ 1196610 h 1743852"/>
                <a:gd name="connsiteX227" fmla="*/ 2556591 w 2970672"/>
                <a:gd name="connsiteY227" fmla="*/ 1189200 h 1743852"/>
                <a:gd name="connsiteX228" fmla="*/ 2600086 w 2970672"/>
                <a:gd name="connsiteY228" fmla="*/ 1061678 h 1743852"/>
                <a:gd name="connsiteX229" fmla="*/ 2706518 w 2970672"/>
                <a:gd name="connsiteY229" fmla="*/ 693616 h 1743852"/>
                <a:gd name="connsiteX230" fmla="*/ 2710536 w 2970672"/>
                <a:gd name="connsiteY230" fmla="*/ 677284 h 1743852"/>
                <a:gd name="connsiteX231" fmla="*/ 2721441 w 2970672"/>
                <a:gd name="connsiteY231" fmla="*/ 665095 h 1743852"/>
                <a:gd name="connsiteX232" fmla="*/ 2725285 w 2970672"/>
                <a:gd name="connsiteY232" fmla="*/ 744259 h 1743852"/>
                <a:gd name="connsiteX233" fmla="*/ 2684112 w 2970672"/>
                <a:gd name="connsiteY233" fmla="*/ 982498 h 1743852"/>
                <a:gd name="connsiteX234" fmla="*/ 2724298 w 2970672"/>
                <a:gd name="connsiteY234" fmla="*/ 995541 h 1743852"/>
                <a:gd name="connsiteX235" fmla="*/ 2821232 w 2970672"/>
                <a:gd name="connsiteY235" fmla="*/ 725755 h 1743852"/>
                <a:gd name="connsiteX236" fmla="*/ 2789774 w 2970672"/>
                <a:gd name="connsiteY236" fmla="*/ 910453 h 1743852"/>
                <a:gd name="connsiteX237" fmla="*/ 2861283 w 2970672"/>
                <a:gd name="connsiteY237" fmla="*/ 816074 h 1743852"/>
                <a:gd name="connsiteX238" fmla="*/ 2930476 w 2970672"/>
                <a:gd name="connsiteY238" fmla="*/ 721461 h 1743852"/>
                <a:gd name="connsiteX239" fmla="*/ 2948836 w 2970672"/>
                <a:gd name="connsiteY239" fmla="*/ 589969 h 1743852"/>
                <a:gd name="connsiteX240" fmla="*/ 2970673 w 2970672"/>
                <a:gd name="connsiteY240" fmla="*/ 166323 h 1743852"/>
                <a:gd name="connsiteX241" fmla="*/ 2850066 w 2970672"/>
                <a:gd name="connsiteY241" fmla="*/ 261874 h 1743852"/>
                <a:gd name="connsiteX242" fmla="*/ 2692796 w 2970672"/>
                <a:gd name="connsiteY242" fmla="*/ 530872 h 1743852"/>
                <a:gd name="connsiteX243" fmla="*/ 2511489 w 2970672"/>
                <a:gd name="connsiteY243" fmla="*/ 529756 h 1743852"/>
                <a:gd name="connsiteX244" fmla="*/ 2346953 w 2970672"/>
                <a:gd name="connsiteY244" fmla="*/ 683627 h 1743852"/>
                <a:gd name="connsiteX245" fmla="*/ 2063305 w 2970672"/>
                <a:gd name="connsiteY245" fmla="*/ 698870 h 1743852"/>
                <a:gd name="connsiteX246" fmla="*/ 1695207 w 2970672"/>
                <a:gd name="connsiteY246" fmla="*/ 592989 h 1743852"/>
                <a:gd name="connsiteX247" fmla="*/ 1447085 w 2970672"/>
                <a:gd name="connsiteY247" fmla="*/ 611783 h 1743852"/>
                <a:gd name="connsiteX248" fmla="*/ 1037239 w 2970672"/>
                <a:gd name="connsiteY248" fmla="*/ 599690 h 1743852"/>
                <a:gd name="connsiteX249" fmla="*/ 934802 w 2970672"/>
                <a:gd name="connsiteY249" fmla="*/ 541381 h 1743852"/>
                <a:gd name="connsiteX250" fmla="*/ 851987 w 2970672"/>
                <a:gd name="connsiteY250" fmla="*/ 467443 h 1743852"/>
                <a:gd name="connsiteX251" fmla="*/ 731927 w 2970672"/>
                <a:gd name="connsiteY251" fmla="*/ 273359 h 1743852"/>
                <a:gd name="connsiteX252" fmla="*/ 266175 w 2970672"/>
                <a:gd name="connsiteY252" fmla="*/ 232778 h 1743852"/>
                <a:gd name="connsiteX253" fmla="*/ 251621 w 2970672"/>
                <a:gd name="connsiteY253" fmla="*/ 167155 h 1743852"/>
                <a:gd name="connsiteX254" fmla="*/ 56285 w 2970672"/>
                <a:gd name="connsiteY254" fmla="*/ 0 h 1743852"/>
                <a:gd name="connsiteX255" fmla="*/ 20218 w 2970672"/>
                <a:gd name="connsiteY255" fmla="*/ 225827 h 1743852"/>
                <a:gd name="connsiteX256" fmla="*/ 8086 w 2970672"/>
                <a:gd name="connsiteY256" fmla="*/ 342394 h 1743852"/>
                <a:gd name="connsiteX257" fmla="*/ 11 w 2970672"/>
                <a:gd name="connsiteY257" fmla="*/ 468203 h 1743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</a:cxnLst>
              <a:rect l="l" t="t" r="r" b="b"/>
              <a:pathLst>
                <a:path w="2970672" h="1743852">
                  <a:moveTo>
                    <a:pt x="793101" y="1451085"/>
                  </a:moveTo>
                  <a:cubicBezTo>
                    <a:pt x="788944" y="1434195"/>
                    <a:pt x="789518" y="1441465"/>
                    <a:pt x="796634" y="1433938"/>
                  </a:cubicBezTo>
                  <a:cubicBezTo>
                    <a:pt x="810596" y="1438204"/>
                    <a:pt x="809943" y="1438098"/>
                    <a:pt x="804960" y="1452476"/>
                  </a:cubicBezTo>
                  <a:lnTo>
                    <a:pt x="793101" y="1451085"/>
                  </a:lnTo>
                  <a:close/>
                  <a:moveTo>
                    <a:pt x="1994313" y="1268146"/>
                  </a:moveTo>
                  <a:lnTo>
                    <a:pt x="2037841" y="1138926"/>
                  </a:lnTo>
                  <a:cubicBezTo>
                    <a:pt x="2053187" y="1091885"/>
                    <a:pt x="2065682" y="1040829"/>
                    <a:pt x="2061826" y="989750"/>
                  </a:cubicBezTo>
                  <a:cubicBezTo>
                    <a:pt x="2060604" y="973625"/>
                    <a:pt x="2052384" y="953418"/>
                    <a:pt x="2060676" y="939119"/>
                  </a:cubicBezTo>
                  <a:cubicBezTo>
                    <a:pt x="2079048" y="937969"/>
                    <a:pt x="2080454" y="954714"/>
                    <a:pt x="2085058" y="975529"/>
                  </a:cubicBezTo>
                  <a:cubicBezTo>
                    <a:pt x="2109685" y="1087016"/>
                    <a:pt x="2052562" y="1181467"/>
                    <a:pt x="2012862" y="1278085"/>
                  </a:cubicBezTo>
                  <a:cubicBezTo>
                    <a:pt x="2000317" y="1308610"/>
                    <a:pt x="2004983" y="1310436"/>
                    <a:pt x="1989820" y="1316114"/>
                  </a:cubicBezTo>
                  <a:cubicBezTo>
                    <a:pt x="1980674" y="1304132"/>
                    <a:pt x="1989145" y="1284768"/>
                    <a:pt x="1994318" y="1268140"/>
                  </a:cubicBezTo>
                  <a:close/>
                  <a:moveTo>
                    <a:pt x="1905398" y="1205186"/>
                  </a:moveTo>
                  <a:cubicBezTo>
                    <a:pt x="1891089" y="1182902"/>
                    <a:pt x="1935159" y="1008556"/>
                    <a:pt x="1941035" y="981520"/>
                  </a:cubicBezTo>
                  <a:cubicBezTo>
                    <a:pt x="1947709" y="950855"/>
                    <a:pt x="1948083" y="921436"/>
                    <a:pt x="1961678" y="914093"/>
                  </a:cubicBezTo>
                  <a:cubicBezTo>
                    <a:pt x="1973826" y="922173"/>
                    <a:pt x="1968603" y="928186"/>
                    <a:pt x="1964217" y="947779"/>
                  </a:cubicBezTo>
                  <a:lnTo>
                    <a:pt x="1905392" y="1205186"/>
                  </a:lnTo>
                  <a:close/>
                  <a:moveTo>
                    <a:pt x="655234" y="1034531"/>
                  </a:moveTo>
                  <a:cubicBezTo>
                    <a:pt x="644006" y="1029561"/>
                    <a:pt x="645747" y="1031130"/>
                    <a:pt x="642705" y="1014128"/>
                  </a:cubicBezTo>
                  <a:cubicBezTo>
                    <a:pt x="625808" y="919761"/>
                    <a:pt x="611733" y="709295"/>
                    <a:pt x="663275" y="642303"/>
                  </a:cubicBezTo>
                  <a:cubicBezTo>
                    <a:pt x="672930" y="656318"/>
                    <a:pt x="669648" y="694794"/>
                    <a:pt x="669576" y="744516"/>
                  </a:cubicBezTo>
                  <a:lnTo>
                    <a:pt x="662438" y="992727"/>
                  </a:lnTo>
                  <a:cubicBezTo>
                    <a:pt x="661852" y="1019388"/>
                    <a:pt x="664899" y="1022353"/>
                    <a:pt x="655234" y="1034525"/>
                  </a:cubicBezTo>
                  <a:close/>
                  <a:moveTo>
                    <a:pt x="1752647" y="1215197"/>
                  </a:moveTo>
                  <a:cubicBezTo>
                    <a:pt x="1745716" y="1204521"/>
                    <a:pt x="1748133" y="1203444"/>
                    <a:pt x="1749701" y="1187313"/>
                  </a:cubicBezTo>
                  <a:cubicBezTo>
                    <a:pt x="1756576" y="1116866"/>
                    <a:pt x="1796650" y="797453"/>
                    <a:pt x="1812945" y="782478"/>
                  </a:cubicBezTo>
                  <a:cubicBezTo>
                    <a:pt x="1830992" y="808012"/>
                    <a:pt x="1787944" y="1059841"/>
                    <a:pt x="1777603" y="1115565"/>
                  </a:cubicBezTo>
                  <a:cubicBezTo>
                    <a:pt x="1774104" y="1134414"/>
                    <a:pt x="1771085" y="1150903"/>
                    <a:pt x="1767491" y="1169669"/>
                  </a:cubicBezTo>
                  <a:cubicBezTo>
                    <a:pt x="1759617" y="1210887"/>
                    <a:pt x="1765505" y="1207961"/>
                    <a:pt x="1752647" y="1215197"/>
                  </a:cubicBezTo>
                  <a:close/>
                  <a:moveTo>
                    <a:pt x="849933" y="961710"/>
                  </a:moveTo>
                  <a:cubicBezTo>
                    <a:pt x="849933" y="908767"/>
                    <a:pt x="857690" y="854188"/>
                    <a:pt x="876139" y="804879"/>
                  </a:cubicBezTo>
                  <a:cubicBezTo>
                    <a:pt x="890760" y="765822"/>
                    <a:pt x="888562" y="771344"/>
                    <a:pt x="900437" y="768112"/>
                  </a:cubicBezTo>
                  <a:cubicBezTo>
                    <a:pt x="907909" y="783070"/>
                    <a:pt x="888143" y="852686"/>
                    <a:pt x="885755" y="877521"/>
                  </a:cubicBezTo>
                  <a:cubicBezTo>
                    <a:pt x="875777" y="981247"/>
                    <a:pt x="889449" y="1092460"/>
                    <a:pt x="889460" y="1199010"/>
                  </a:cubicBezTo>
                  <a:cubicBezTo>
                    <a:pt x="889466" y="1254321"/>
                    <a:pt x="892730" y="1248151"/>
                    <a:pt x="874041" y="1252272"/>
                  </a:cubicBezTo>
                  <a:lnTo>
                    <a:pt x="849922" y="961710"/>
                  </a:lnTo>
                  <a:close/>
                  <a:moveTo>
                    <a:pt x="0" y="468164"/>
                  </a:moveTo>
                  <a:cubicBezTo>
                    <a:pt x="17757" y="483781"/>
                    <a:pt x="66275" y="619338"/>
                    <a:pt x="89082" y="641516"/>
                  </a:cubicBezTo>
                  <a:cubicBezTo>
                    <a:pt x="89177" y="597121"/>
                    <a:pt x="80455" y="414673"/>
                    <a:pt x="90315" y="386460"/>
                  </a:cubicBezTo>
                  <a:cubicBezTo>
                    <a:pt x="106053" y="393221"/>
                    <a:pt x="101850" y="402015"/>
                    <a:pt x="102085" y="422641"/>
                  </a:cubicBezTo>
                  <a:cubicBezTo>
                    <a:pt x="102950" y="500336"/>
                    <a:pt x="100221" y="556825"/>
                    <a:pt x="108084" y="636301"/>
                  </a:cubicBezTo>
                  <a:lnTo>
                    <a:pt x="113704" y="716464"/>
                  </a:lnTo>
                  <a:cubicBezTo>
                    <a:pt x="113971" y="715900"/>
                    <a:pt x="114730" y="719228"/>
                    <a:pt x="115629" y="720361"/>
                  </a:cubicBezTo>
                  <a:lnTo>
                    <a:pt x="115311" y="702829"/>
                  </a:lnTo>
                  <a:cubicBezTo>
                    <a:pt x="123168" y="709786"/>
                    <a:pt x="116042" y="696106"/>
                    <a:pt x="122482" y="713013"/>
                  </a:cubicBezTo>
                  <a:cubicBezTo>
                    <a:pt x="129385" y="703599"/>
                    <a:pt x="139095" y="574368"/>
                    <a:pt x="143364" y="546757"/>
                  </a:cubicBezTo>
                  <a:cubicBezTo>
                    <a:pt x="147600" y="519376"/>
                    <a:pt x="163158" y="415315"/>
                    <a:pt x="176859" y="401384"/>
                  </a:cubicBezTo>
                  <a:cubicBezTo>
                    <a:pt x="183293" y="412658"/>
                    <a:pt x="177908" y="435600"/>
                    <a:pt x="176406" y="449347"/>
                  </a:cubicBezTo>
                  <a:cubicBezTo>
                    <a:pt x="189917" y="433278"/>
                    <a:pt x="179280" y="420324"/>
                    <a:pt x="200537" y="415902"/>
                  </a:cubicBezTo>
                  <a:cubicBezTo>
                    <a:pt x="207451" y="424087"/>
                    <a:pt x="207144" y="415996"/>
                    <a:pt x="204605" y="433445"/>
                  </a:cubicBezTo>
                  <a:cubicBezTo>
                    <a:pt x="202814" y="445746"/>
                    <a:pt x="180765" y="489789"/>
                    <a:pt x="176546" y="559868"/>
                  </a:cubicBezTo>
                  <a:lnTo>
                    <a:pt x="174582" y="546054"/>
                  </a:lnTo>
                  <a:cubicBezTo>
                    <a:pt x="164927" y="560392"/>
                    <a:pt x="168622" y="786521"/>
                    <a:pt x="177065" y="804890"/>
                  </a:cubicBezTo>
                  <a:cubicBezTo>
                    <a:pt x="193980" y="836220"/>
                    <a:pt x="217066" y="873713"/>
                    <a:pt x="236665" y="901916"/>
                  </a:cubicBezTo>
                  <a:cubicBezTo>
                    <a:pt x="247955" y="918169"/>
                    <a:pt x="257654" y="933061"/>
                    <a:pt x="267252" y="947751"/>
                  </a:cubicBezTo>
                  <a:cubicBezTo>
                    <a:pt x="284418" y="974038"/>
                    <a:pt x="291070" y="969594"/>
                    <a:pt x="290261" y="1009952"/>
                  </a:cubicBezTo>
                  <a:cubicBezTo>
                    <a:pt x="300021" y="992079"/>
                    <a:pt x="291974" y="973006"/>
                    <a:pt x="294948" y="924138"/>
                  </a:cubicBezTo>
                  <a:cubicBezTo>
                    <a:pt x="296583" y="897181"/>
                    <a:pt x="298777" y="870229"/>
                    <a:pt x="299937" y="843238"/>
                  </a:cubicBezTo>
                  <a:cubicBezTo>
                    <a:pt x="304140" y="745381"/>
                    <a:pt x="303386" y="621192"/>
                    <a:pt x="330703" y="528678"/>
                  </a:cubicBezTo>
                  <a:cubicBezTo>
                    <a:pt x="344543" y="481804"/>
                    <a:pt x="348248" y="474601"/>
                    <a:pt x="368433" y="433618"/>
                  </a:cubicBezTo>
                  <a:cubicBezTo>
                    <a:pt x="375269" y="419732"/>
                    <a:pt x="375598" y="417901"/>
                    <a:pt x="387184" y="410826"/>
                  </a:cubicBezTo>
                  <a:cubicBezTo>
                    <a:pt x="389974" y="445176"/>
                    <a:pt x="374538" y="547958"/>
                    <a:pt x="371603" y="591610"/>
                  </a:cubicBezTo>
                  <a:cubicBezTo>
                    <a:pt x="367328" y="655251"/>
                    <a:pt x="365760" y="720813"/>
                    <a:pt x="365347" y="784745"/>
                  </a:cubicBezTo>
                  <a:cubicBezTo>
                    <a:pt x="365062" y="829106"/>
                    <a:pt x="370152" y="1055608"/>
                    <a:pt x="366296" y="1082376"/>
                  </a:cubicBezTo>
                  <a:cubicBezTo>
                    <a:pt x="362858" y="1106273"/>
                    <a:pt x="363332" y="1153237"/>
                    <a:pt x="369867" y="1174683"/>
                  </a:cubicBezTo>
                  <a:lnTo>
                    <a:pt x="368991" y="1089037"/>
                  </a:lnTo>
                  <a:lnTo>
                    <a:pt x="404427" y="1131656"/>
                  </a:lnTo>
                  <a:cubicBezTo>
                    <a:pt x="413418" y="1127485"/>
                    <a:pt x="417955" y="1125196"/>
                    <a:pt x="431264" y="1126374"/>
                  </a:cubicBezTo>
                  <a:cubicBezTo>
                    <a:pt x="413234" y="1048417"/>
                    <a:pt x="404930" y="882865"/>
                    <a:pt x="408044" y="800837"/>
                  </a:cubicBezTo>
                  <a:cubicBezTo>
                    <a:pt x="409288" y="768128"/>
                    <a:pt x="431532" y="536763"/>
                    <a:pt x="470311" y="518159"/>
                  </a:cubicBezTo>
                  <a:cubicBezTo>
                    <a:pt x="490122" y="528416"/>
                    <a:pt x="489826" y="568885"/>
                    <a:pt x="491824" y="591191"/>
                  </a:cubicBezTo>
                  <a:cubicBezTo>
                    <a:pt x="500547" y="688658"/>
                    <a:pt x="482655" y="1003475"/>
                    <a:pt x="470222" y="1110227"/>
                  </a:cubicBezTo>
                  <a:cubicBezTo>
                    <a:pt x="464703" y="1157586"/>
                    <a:pt x="468844" y="1173187"/>
                    <a:pt x="445841" y="1174666"/>
                  </a:cubicBezTo>
                  <a:cubicBezTo>
                    <a:pt x="456868" y="1196710"/>
                    <a:pt x="490379" y="1211596"/>
                    <a:pt x="493024" y="1238955"/>
                  </a:cubicBezTo>
                  <a:cubicBezTo>
                    <a:pt x="495636" y="1266019"/>
                    <a:pt x="482940" y="1326326"/>
                    <a:pt x="496082" y="1345701"/>
                  </a:cubicBezTo>
                  <a:cubicBezTo>
                    <a:pt x="507037" y="1307342"/>
                    <a:pt x="492885" y="1239525"/>
                    <a:pt x="494726" y="1198877"/>
                  </a:cubicBezTo>
                  <a:cubicBezTo>
                    <a:pt x="496841" y="1152064"/>
                    <a:pt x="500837" y="1105380"/>
                    <a:pt x="502176" y="1058249"/>
                  </a:cubicBezTo>
                  <a:cubicBezTo>
                    <a:pt x="503800" y="1000806"/>
                    <a:pt x="497957" y="816772"/>
                    <a:pt x="518321" y="776280"/>
                  </a:cubicBezTo>
                  <a:lnTo>
                    <a:pt x="516926" y="795309"/>
                  </a:lnTo>
                  <a:cubicBezTo>
                    <a:pt x="531016" y="777805"/>
                    <a:pt x="544315" y="585965"/>
                    <a:pt x="574829" y="552492"/>
                  </a:cubicBezTo>
                  <a:cubicBezTo>
                    <a:pt x="581141" y="564748"/>
                    <a:pt x="569221" y="597093"/>
                    <a:pt x="565303" y="614229"/>
                  </a:cubicBezTo>
                  <a:cubicBezTo>
                    <a:pt x="585025" y="598271"/>
                    <a:pt x="591253" y="561576"/>
                    <a:pt x="619049" y="553609"/>
                  </a:cubicBezTo>
                  <a:lnTo>
                    <a:pt x="622950" y="567540"/>
                  </a:lnTo>
                  <a:cubicBezTo>
                    <a:pt x="623151" y="570181"/>
                    <a:pt x="621935" y="578673"/>
                    <a:pt x="621449" y="581655"/>
                  </a:cubicBezTo>
                  <a:cubicBezTo>
                    <a:pt x="598424" y="722371"/>
                    <a:pt x="589506" y="822082"/>
                    <a:pt x="585176" y="969733"/>
                  </a:cubicBezTo>
                  <a:cubicBezTo>
                    <a:pt x="582971" y="1044799"/>
                    <a:pt x="582564" y="1120059"/>
                    <a:pt x="587268" y="1195013"/>
                  </a:cubicBezTo>
                  <a:cubicBezTo>
                    <a:pt x="589439" y="1229698"/>
                    <a:pt x="593306" y="1269380"/>
                    <a:pt x="593457" y="1303585"/>
                  </a:cubicBezTo>
                  <a:cubicBezTo>
                    <a:pt x="593574" y="1329922"/>
                    <a:pt x="584121" y="1393954"/>
                    <a:pt x="589506" y="1415390"/>
                  </a:cubicBezTo>
                  <a:lnTo>
                    <a:pt x="591973" y="1421643"/>
                  </a:lnTo>
                  <a:cubicBezTo>
                    <a:pt x="593368" y="1426830"/>
                    <a:pt x="593329" y="1427082"/>
                    <a:pt x="594434" y="1432397"/>
                  </a:cubicBezTo>
                  <a:lnTo>
                    <a:pt x="599992" y="1453067"/>
                  </a:lnTo>
                  <a:cubicBezTo>
                    <a:pt x="600031" y="1439991"/>
                    <a:pt x="597179" y="1433592"/>
                    <a:pt x="597196" y="1420214"/>
                  </a:cubicBezTo>
                  <a:cubicBezTo>
                    <a:pt x="597207" y="1406758"/>
                    <a:pt x="600109" y="1400560"/>
                    <a:pt x="600159" y="1387628"/>
                  </a:cubicBezTo>
                  <a:cubicBezTo>
                    <a:pt x="590014" y="1375222"/>
                    <a:pt x="593703" y="1346176"/>
                    <a:pt x="595634" y="1329007"/>
                  </a:cubicBezTo>
                  <a:lnTo>
                    <a:pt x="651484" y="1375149"/>
                  </a:lnTo>
                  <a:cubicBezTo>
                    <a:pt x="656517" y="1369409"/>
                    <a:pt x="654224" y="1375635"/>
                    <a:pt x="655490" y="1363681"/>
                  </a:cubicBezTo>
                  <a:lnTo>
                    <a:pt x="649396" y="1259184"/>
                  </a:lnTo>
                  <a:cubicBezTo>
                    <a:pt x="647940" y="1220479"/>
                    <a:pt x="647454" y="1181607"/>
                    <a:pt x="646450" y="1142701"/>
                  </a:cubicBezTo>
                  <a:cubicBezTo>
                    <a:pt x="646037" y="1126748"/>
                    <a:pt x="639887" y="1096167"/>
                    <a:pt x="653755" y="1088194"/>
                  </a:cubicBezTo>
                  <a:cubicBezTo>
                    <a:pt x="690614" y="1067010"/>
                    <a:pt x="672801" y="1185923"/>
                    <a:pt x="675391" y="1244170"/>
                  </a:cubicBezTo>
                  <a:cubicBezTo>
                    <a:pt x="684532" y="1216582"/>
                    <a:pt x="681122" y="1162455"/>
                    <a:pt x="685659" y="1128982"/>
                  </a:cubicBezTo>
                  <a:cubicBezTo>
                    <a:pt x="693499" y="1071147"/>
                    <a:pt x="737379" y="871005"/>
                    <a:pt x="774200" y="858777"/>
                  </a:cubicBezTo>
                  <a:cubicBezTo>
                    <a:pt x="779334" y="874489"/>
                    <a:pt x="763597" y="981303"/>
                    <a:pt x="762575" y="1010158"/>
                  </a:cubicBezTo>
                  <a:cubicBezTo>
                    <a:pt x="760695" y="1063532"/>
                    <a:pt x="762190" y="1117597"/>
                    <a:pt x="765740" y="1170736"/>
                  </a:cubicBezTo>
                  <a:cubicBezTo>
                    <a:pt x="772581" y="1273065"/>
                    <a:pt x="781521" y="1376383"/>
                    <a:pt x="788960" y="1478489"/>
                  </a:cubicBezTo>
                  <a:cubicBezTo>
                    <a:pt x="829910" y="1503872"/>
                    <a:pt x="886179" y="1541326"/>
                    <a:pt x="935500" y="1562650"/>
                  </a:cubicBezTo>
                  <a:cubicBezTo>
                    <a:pt x="934065" y="1496848"/>
                    <a:pt x="925689" y="1430058"/>
                    <a:pt x="919249" y="1364976"/>
                  </a:cubicBezTo>
                  <a:cubicBezTo>
                    <a:pt x="914299" y="1314925"/>
                    <a:pt x="909187" y="1261781"/>
                    <a:pt x="921236" y="1212193"/>
                  </a:cubicBezTo>
                  <a:cubicBezTo>
                    <a:pt x="922179" y="1208318"/>
                    <a:pt x="926297" y="1192863"/>
                    <a:pt x="927648" y="1190468"/>
                  </a:cubicBezTo>
                  <a:cubicBezTo>
                    <a:pt x="937235" y="1173466"/>
                    <a:pt x="929015" y="1183137"/>
                    <a:pt x="942916" y="1178670"/>
                  </a:cubicBezTo>
                  <a:cubicBezTo>
                    <a:pt x="949903" y="1192042"/>
                    <a:pt x="944233" y="1184722"/>
                    <a:pt x="947861" y="1196733"/>
                  </a:cubicBezTo>
                  <a:cubicBezTo>
                    <a:pt x="983732" y="1315422"/>
                    <a:pt x="992857" y="1471968"/>
                    <a:pt x="1001836" y="1594499"/>
                  </a:cubicBezTo>
                  <a:lnTo>
                    <a:pt x="1004414" y="1596481"/>
                  </a:lnTo>
                  <a:lnTo>
                    <a:pt x="1049795" y="1613304"/>
                  </a:lnTo>
                  <a:cubicBezTo>
                    <a:pt x="1037077" y="1547217"/>
                    <a:pt x="1033064" y="1476541"/>
                    <a:pt x="1034253" y="1408125"/>
                  </a:cubicBezTo>
                  <a:lnTo>
                    <a:pt x="1052278" y="1212696"/>
                  </a:lnTo>
                  <a:cubicBezTo>
                    <a:pt x="1052485" y="1210887"/>
                    <a:pt x="1053093" y="1210440"/>
                    <a:pt x="1053657" y="1209390"/>
                  </a:cubicBezTo>
                  <a:lnTo>
                    <a:pt x="1058344" y="905662"/>
                  </a:lnTo>
                  <a:cubicBezTo>
                    <a:pt x="1061715" y="887695"/>
                    <a:pt x="1058205" y="898281"/>
                    <a:pt x="1065264" y="892173"/>
                  </a:cubicBezTo>
                  <a:cubicBezTo>
                    <a:pt x="1078105" y="900894"/>
                    <a:pt x="1073384" y="911419"/>
                    <a:pt x="1072575" y="929448"/>
                  </a:cubicBezTo>
                  <a:lnTo>
                    <a:pt x="1071955" y="1063079"/>
                  </a:lnTo>
                  <a:cubicBezTo>
                    <a:pt x="1078412" y="1053481"/>
                    <a:pt x="1079483" y="1043084"/>
                    <a:pt x="1081794" y="1030812"/>
                  </a:cubicBezTo>
                  <a:lnTo>
                    <a:pt x="1115243" y="879219"/>
                  </a:lnTo>
                  <a:cubicBezTo>
                    <a:pt x="1126728" y="829246"/>
                    <a:pt x="1119378" y="831418"/>
                    <a:pt x="1137621" y="828341"/>
                  </a:cubicBezTo>
                  <a:cubicBezTo>
                    <a:pt x="1153554" y="848381"/>
                    <a:pt x="1140121" y="909398"/>
                    <a:pt x="1138224" y="937600"/>
                  </a:cubicBezTo>
                  <a:lnTo>
                    <a:pt x="1096147" y="1638167"/>
                  </a:lnTo>
                  <a:cubicBezTo>
                    <a:pt x="1092363" y="1654393"/>
                    <a:pt x="1091710" y="1675332"/>
                    <a:pt x="1095098" y="1691217"/>
                  </a:cubicBezTo>
                  <a:cubicBezTo>
                    <a:pt x="1104657" y="1681591"/>
                    <a:pt x="1098820" y="1650412"/>
                    <a:pt x="1101465" y="1634589"/>
                  </a:cubicBezTo>
                  <a:cubicBezTo>
                    <a:pt x="1115779" y="1627202"/>
                    <a:pt x="1109278" y="1619759"/>
                    <a:pt x="1117515" y="1581271"/>
                  </a:cubicBezTo>
                  <a:cubicBezTo>
                    <a:pt x="1125009" y="1546234"/>
                    <a:pt x="1150864" y="1454475"/>
                    <a:pt x="1177254" y="1441861"/>
                  </a:cubicBezTo>
                  <a:cubicBezTo>
                    <a:pt x="1187389" y="1457802"/>
                    <a:pt x="1169921" y="1513146"/>
                    <a:pt x="1167466" y="1537781"/>
                  </a:cubicBezTo>
                  <a:cubicBezTo>
                    <a:pt x="1163738" y="1575286"/>
                    <a:pt x="1161752" y="1615504"/>
                    <a:pt x="1163376" y="1653405"/>
                  </a:cubicBezTo>
                  <a:lnTo>
                    <a:pt x="1242736" y="1674327"/>
                  </a:lnTo>
                  <a:cubicBezTo>
                    <a:pt x="1242881" y="1628469"/>
                    <a:pt x="1245571" y="1470594"/>
                    <a:pt x="1284412" y="1454352"/>
                  </a:cubicBezTo>
                  <a:cubicBezTo>
                    <a:pt x="1283904" y="1470349"/>
                    <a:pt x="1267503" y="1499824"/>
                    <a:pt x="1264718" y="1568848"/>
                  </a:cubicBezTo>
                  <a:lnTo>
                    <a:pt x="1261961" y="1711446"/>
                  </a:lnTo>
                  <a:cubicBezTo>
                    <a:pt x="1267084" y="1699743"/>
                    <a:pt x="1265578" y="1696365"/>
                    <a:pt x="1265622" y="1680636"/>
                  </a:cubicBezTo>
                  <a:lnTo>
                    <a:pt x="1328269" y="1692641"/>
                  </a:lnTo>
                  <a:cubicBezTo>
                    <a:pt x="1314787" y="1648637"/>
                    <a:pt x="1327968" y="1443447"/>
                    <a:pt x="1333253" y="1387109"/>
                  </a:cubicBezTo>
                  <a:cubicBezTo>
                    <a:pt x="1342204" y="1291619"/>
                    <a:pt x="1358187" y="1208017"/>
                    <a:pt x="1380442" y="1119239"/>
                  </a:cubicBezTo>
                  <a:lnTo>
                    <a:pt x="1381329" y="1125933"/>
                  </a:lnTo>
                  <a:cubicBezTo>
                    <a:pt x="1392568" y="1111818"/>
                    <a:pt x="1397156" y="1053118"/>
                    <a:pt x="1403635" y="1030711"/>
                  </a:cubicBezTo>
                  <a:cubicBezTo>
                    <a:pt x="1412307" y="1000694"/>
                    <a:pt x="1421621" y="971420"/>
                    <a:pt x="1433245" y="943764"/>
                  </a:cubicBezTo>
                  <a:cubicBezTo>
                    <a:pt x="1440410" y="926707"/>
                    <a:pt x="1500117" y="791066"/>
                    <a:pt x="1518733" y="804377"/>
                  </a:cubicBezTo>
                  <a:cubicBezTo>
                    <a:pt x="1521590" y="806426"/>
                    <a:pt x="1531926" y="800948"/>
                    <a:pt x="1514922" y="832233"/>
                  </a:cubicBezTo>
                  <a:cubicBezTo>
                    <a:pt x="1483570" y="889922"/>
                    <a:pt x="1453318" y="968578"/>
                    <a:pt x="1437274" y="1032481"/>
                  </a:cubicBezTo>
                  <a:cubicBezTo>
                    <a:pt x="1397630" y="1190283"/>
                    <a:pt x="1415588" y="1229849"/>
                    <a:pt x="1400560" y="1312133"/>
                  </a:cubicBezTo>
                  <a:cubicBezTo>
                    <a:pt x="1385023" y="1309782"/>
                    <a:pt x="1385978" y="1311619"/>
                    <a:pt x="1382741" y="1295539"/>
                  </a:cubicBezTo>
                  <a:lnTo>
                    <a:pt x="1378684" y="1205861"/>
                  </a:lnTo>
                  <a:cubicBezTo>
                    <a:pt x="1364180" y="1241686"/>
                    <a:pt x="1348772" y="1524727"/>
                    <a:pt x="1348862" y="1581115"/>
                  </a:cubicBezTo>
                  <a:cubicBezTo>
                    <a:pt x="1369571" y="1589429"/>
                    <a:pt x="1364057" y="1592706"/>
                    <a:pt x="1373036" y="1635549"/>
                  </a:cubicBezTo>
                  <a:cubicBezTo>
                    <a:pt x="1377004" y="1654510"/>
                    <a:pt x="1379968" y="1688922"/>
                    <a:pt x="1387222" y="1703545"/>
                  </a:cubicBezTo>
                  <a:cubicBezTo>
                    <a:pt x="1399550" y="1699000"/>
                    <a:pt x="1468207" y="1704707"/>
                    <a:pt x="1484006" y="1709821"/>
                  </a:cubicBezTo>
                  <a:lnTo>
                    <a:pt x="1483894" y="1737951"/>
                  </a:lnTo>
                  <a:cubicBezTo>
                    <a:pt x="1495111" y="1716510"/>
                    <a:pt x="1484993" y="1701038"/>
                    <a:pt x="1490780" y="1641428"/>
                  </a:cubicBezTo>
                  <a:cubicBezTo>
                    <a:pt x="1496104" y="1586592"/>
                    <a:pt x="1515329" y="1421191"/>
                    <a:pt x="1547646" y="1392402"/>
                  </a:cubicBezTo>
                  <a:lnTo>
                    <a:pt x="1550531" y="1406333"/>
                  </a:lnTo>
                  <a:cubicBezTo>
                    <a:pt x="1550492" y="1406635"/>
                    <a:pt x="1527523" y="1471895"/>
                    <a:pt x="1517863" y="1538077"/>
                  </a:cubicBezTo>
                  <a:cubicBezTo>
                    <a:pt x="1511830" y="1579395"/>
                    <a:pt x="1507310" y="1677453"/>
                    <a:pt x="1495407" y="1709469"/>
                  </a:cubicBezTo>
                  <a:cubicBezTo>
                    <a:pt x="1522282" y="1706856"/>
                    <a:pt x="1503621" y="1707108"/>
                    <a:pt x="1510273" y="1713847"/>
                  </a:cubicBezTo>
                  <a:lnTo>
                    <a:pt x="1507706" y="1743853"/>
                  </a:lnTo>
                  <a:cubicBezTo>
                    <a:pt x="1522813" y="1717471"/>
                    <a:pt x="1511412" y="1715148"/>
                    <a:pt x="1512360" y="1687046"/>
                  </a:cubicBezTo>
                  <a:cubicBezTo>
                    <a:pt x="1514760" y="1615979"/>
                    <a:pt x="1555833" y="1409320"/>
                    <a:pt x="1572072" y="1344641"/>
                  </a:cubicBezTo>
                  <a:cubicBezTo>
                    <a:pt x="1579064" y="1316801"/>
                    <a:pt x="1661913" y="1016110"/>
                    <a:pt x="1687026" y="1003575"/>
                  </a:cubicBezTo>
                  <a:cubicBezTo>
                    <a:pt x="1695642" y="1018433"/>
                    <a:pt x="1673772" y="1059863"/>
                    <a:pt x="1666835" y="1080695"/>
                  </a:cubicBezTo>
                  <a:lnTo>
                    <a:pt x="1595337" y="1334814"/>
                  </a:lnTo>
                  <a:cubicBezTo>
                    <a:pt x="1568434" y="1450226"/>
                    <a:pt x="1541669" y="1586721"/>
                    <a:pt x="1530849" y="1706918"/>
                  </a:cubicBezTo>
                  <a:lnTo>
                    <a:pt x="1574500" y="1704528"/>
                  </a:lnTo>
                  <a:cubicBezTo>
                    <a:pt x="1585091" y="1648391"/>
                    <a:pt x="1593808" y="1595213"/>
                    <a:pt x="1602106" y="1539406"/>
                  </a:cubicBezTo>
                  <a:cubicBezTo>
                    <a:pt x="1608647" y="1495458"/>
                    <a:pt x="1610779" y="1408354"/>
                    <a:pt x="1635043" y="1380587"/>
                  </a:cubicBezTo>
                  <a:cubicBezTo>
                    <a:pt x="1678342" y="1375830"/>
                    <a:pt x="1677600" y="1396551"/>
                    <a:pt x="1672974" y="1432911"/>
                  </a:cubicBezTo>
                  <a:cubicBezTo>
                    <a:pt x="1669129" y="1463174"/>
                    <a:pt x="1666339" y="1494201"/>
                    <a:pt x="1663381" y="1524704"/>
                  </a:cubicBezTo>
                  <a:cubicBezTo>
                    <a:pt x="1657532" y="1585035"/>
                    <a:pt x="1646092" y="1642768"/>
                    <a:pt x="1639753" y="1699871"/>
                  </a:cubicBezTo>
                  <a:lnTo>
                    <a:pt x="1656718" y="1697951"/>
                  </a:lnTo>
                  <a:cubicBezTo>
                    <a:pt x="1691378" y="1696940"/>
                    <a:pt x="1668415" y="1692674"/>
                    <a:pt x="1677410" y="1705790"/>
                  </a:cubicBezTo>
                  <a:cubicBezTo>
                    <a:pt x="1678091" y="1704584"/>
                    <a:pt x="1678599" y="1701340"/>
                    <a:pt x="1678783" y="1701865"/>
                  </a:cubicBezTo>
                  <a:lnTo>
                    <a:pt x="1680893" y="1693908"/>
                  </a:lnTo>
                  <a:cubicBezTo>
                    <a:pt x="1684191" y="1670842"/>
                    <a:pt x="1676478" y="1673472"/>
                    <a:pt x="1686802" y="1655851"/>
                  </a:cubicBezTo>
                  <a:cubicBezTo>
                    <a:pt x="1707244" y="1620954"/>
                    <a:pt x="1768507" y="1390331"/>
                    <a:pt x="1786348" y="1333568"/>
                  </a:cubicBezTo>
                  <a:cubicBezTo>
                    <a:pt x="1793006" y="1312407"/>
                    <a:pt x="1798793" y="1293121"/>
                    <a:pt x="1805277" y="1272071"/>
                  </a:cubicBezTo>
                  <a:cubicBezTo>
                    <a:pt x="1818286" y="1229871"/>
                    <a:pt x="1813799" y="1220764"/>
                    <a:pt x="1833063" y="1218983"/>
                  </a:cubicBezTo>
                  <a:cubicBezTo>
                    <a:pt x="1843353" y="1235499"/>
                    <a:pt x="1811109" y="1313953"/>
                    <a:pt x="1804702" y="1335383"/>
                  </a:cubicBezTo>
                  <a:cubicBezTo>
                    <a:pt x="1791683" y="1378951"/>
                    <a:pt x="1702322" y="1672819"/>
                    <a:pt x="1701189" y="1691619"/>
                  </a:cubicBezTo>
                  <a:lnTo>
                    <a:pt x="1833543" y="1662093"/>
                  </a:lnTo>
                  <a:cubicBezTo>
                    <a:pt x="1854637" y="1641735"/>
                    <a:pt x="1868287" y="1555341"/>
                    <a:pt x="1878656" y="1522231"/>
                  </a:cubicBezTo>
                  <a:cubicBezTo>
                    <a:pt x="1880827" y="1515296"/>
                    <a:pt x="1883963" y="1503459"/>
                    <a:pt x="1886251" y="1497702"/>
                  </a:cubicBezTo>
                  <a:cubicBezTo>
                    <a:pt x="1893584" y="1479226"/>
                    <a:pt x="1888243" y="1484525"/>
                    <a:pt x="1907273" y="1484045"/>
                  </a:cubicBezTo>
                  <a:cubicBezTo>
                    <a:pt x="1913294" y="1499874"/>
                    <a:pt x="1880391" y="1612539"/>
                    <a:pt x="1877311" y="1645588"/>
                  </a:cubicBezTo>
                  <a:cubicBezTo>
                    <a:pt x="1886831" y="1643014"/>
                    <a:pt x="1892970" y="1640407"/>
                    <a:pt x="1901731" y="1637162"/>
                  </a:cubicBezTo>
                  <a:cubicBezTo>
                    <a:pt x="1916034" y="1631864"/>
                    <a:pt x="1916196" y="1627665"/>
                    <a:pt x="1920800" y="1635716"/>
                  </a:cubicBezTo>
                  <a:lnTo>
                    <a:pt x="1929109" y="1620635"/>
                  </a:lnTo>
                  <a:cubicBezTo>
                    <a:pt x="1931727" y="1615727"/>
                    <a:pt x="1932726" y="1613935"/>
                    <a:pt x="1936236" y="1608150"/>
                  </a:cubicBezTo>
                  <a:cubicBezTo>
                    <a:pt x="2085426" y="1361938"/>
                    <a:pt x="2110327" y="1341832"/>
                    <a:pt x="2224432" y="1043861"/>
                  </a:cubicBezTo>
                  <a:lnTo>
                    <a:pt x="2306806" y="844260"/>
                  </a:lnTo>
                  <a:cubicBezTo>
                    <a:pt x="2314725" y="834053"/>
                    <a:pt x="2303491" y="842367"/>
                    <a:pt x="2318592" y="834489"/>
                  </a:cubicBezTo>
                  <a:cubicBezTo>
                    <a:pt x="2294691" y="1077781"/>
                    <a:pt x="2154072" y="1416758"/>
                    <a:pt x="2037874" y="1565369"/>
                  </a:cubicBezTo>
                  <a:cubicBezTo>
                    <a:pt x="2041982" y="1568183"/>
                    <a:pt x="2044097" y="1569278"/>
                    <a:pt x="2048622" y="1572840"/>
                  </a:cubicBezTo>
                  <a:cubicBezTo>
                    <a:pt x="2053338" y="1570919"/>
                    <a:pt x="2058930" y="1567139"/>
                    <a:pt x="2062864" y="1565542"/>
                  </a:cubicBezTo>
                  <a:lnTo>
                    <a:pt x="2072027" y="1564241"/>
                  </a:lnTo>
                  <a:cubicBezTo>
                    <a:pt x="2072262" y="1563538"/>
                    <a:pt x="2073344" y="1564688"/>
                    <a:pt x="2073980" y="1564984"/>
                  </a:cubicBezTo>
                  <a:cubicBezTo>
                    <a:pt x="2080794" y="1557982"/>
                    <a:pt x="2076821" y="1559936"/>
                    <a:pt x="2089684" y="1558529"/>
                  </a:cubicBezTo>
                  <a:cubicBezTo>
                    <a:pt x="2095438" y="1545414"/>
                    <a:pt x="2101241" y="1544766"/>
                    <a:pt x="2114981" y="1537440"/>
                  </a:cubicBezTo>
                  <a:cubicBezTo>
                    <a:pt x="2126013" y="1531561"/>
                    <a:pt x="2134998" y="1526262"/>
                    <a:pt x="2145662" y="1519830"/>
                  </a:cubicBezTo>
                  <a:cubicBezTo>
                    <a:pt x="2165462" y="1507892"/>
                    <a:pt x="2183627" y="1494246"/>
                    <a:pt x="2202288" y="1484810"/>
                  </a:cubicBezTo>
                  <a:cubicBezTo>
                    <a:pt x="2226714" y="1405630"/>
                    <a:pt x="2244851" y="1288688"/>
                    <a:pt x="2262324" y="1201970"/>
                  </a:cubicBezTo>
                  <a:lnTo>
                    <a:pt x="2315439" y="953647"/>
                  </a:lnTo>
                  <a:cubicBezTo>
                    <a:pt x="2322097" y="923429"/>
                    <a:pt x="2320741" y="930280"/>
                    <a:pt x="2328721" y="925796"/>
                  </a:cubicBezTo>
                  <a:cubicBezTo>
                    <a:pt x="2337482" y="1025206"/>
                    <a:pt x="2308927" y="1227744"/>
                    <a:pt x="2288536" y="1334116"/>
                  </a:cubicBezTo>
                  <a:cubicBezTo>
                    <a:pt x="2285293" y="1351034"/>
                    <a:pt x="2259667" y="1434826"/>
                    <a:pt x="2267804" y="1449343"/>
                  </a:cubicBezTo>
                  <a:cubicBezTo>
                    <a:pt x="2269668" y="1434541"/>
                    <a:pt x="2270081" y="1436395"/>
                    <a:pt x="2279925" y="1428572"/>
                  </a:cubicBezTo>
                  <a:cubicBezTo>
                    <a:pt x="2281314" y="1427478"/>
                    <a:pt x="2286359" y="1423391"/>
                    <a:pt x="2289389" y="1422045"/>
                  </a:cubicBezTo>
                  <a:cubicBezTo>
                    <a:pt x="2298815" y="1417863"/>
                    <a:pt x="2293285" y="1414653"/>
                    <a:pt x="2299323" y="1422542"/>
                  </a:cubicBezTo>
                  <a:lnTo>
                    <a:pt x="2312152" y="1389091"/>
                  </a:lnTo>
                  <a:cubicBezTo>
                    <a:pt x="2316310" y="1378097"/>
                    <a:pt x="2320858" y="1368069"/>
                    <a:pt x="2325094" y="1357723"/>
                  </a:cubicBezTo>
                  <a:cubicBezTo>
                    <a:pt x="2385185" y="1210920"/>
                    <a:pt x="2408819" y="1094782"/>
                    <a:pt x="2457520" y="963368"/>
                  </a:cubicBezTo>
                  <a:cubicBezTo>
                    <a:pt x="2464267" y="945166"/>
                    <a:pt x="2472202" y="914618"/>
                    <a:pt x="2484273" y="904741"/>
                  </a:cubicBezTo>
                  <a:cubicBezTo>
                    <a:pt x="2490451" y="914730"/>
                    <a:pt x="2487102" y="922586"/>
                    <a:pt x="2483034" y="935853"/>
                  </a:cubicBezTo>
                  <a:cubicBezTo>
                    <a:pt x="2479842" y="946288"/>
                    <a:pt x="2476801" y="956752"/>
                    <a:pt x="2473698" y="966908"/>
                  </a:cubicBezTo>
                  <a:cubicBezTo>
                    <a:pt x="2467119" y="988444"/>
                    <a:pt x="2461683" y="1007981"/>
                    <a:pt x="2455667" y="1029366"/>
                  </a:cubicBezTo>
                  <a:cubicBezTo>
                    <a:pt x="2438591" y="1090115"/>
                    <a:pt x="2355870" y="1358008"/>
                    <a:pt x="2336768" y="1382156"/>
                  </a:cubicBezTo>
                  <a:cubicBezTo>
                    <a:pt x="2355803" y="1373770"/>
                    <a:pt x="2393271" y="1340771"/>
                    <a:pt x="2409968" y="1325701"/>
                  </a:cubicBezTo>
                  <a:cubicBezTo>
                    <a:pt x="2423886" y="1313144"/>
                    <a:pt x="2431392" y="1306472"/>
                    <a:pt x="2444104" y="1295505"/>
                  </a:cubicBezTo>
                  <a:cubicBezTo>
                    <a:pt x="2458837" y="1282797"/>
                    <a:pt x="2462950" y="1273422"/>
                    <a:pt x="2479239" y="1262864"/>
                  </a:cubicBezTo>
                  <a:lnTo>
                    <a:pt x="2512410" y="1215432"/>
                  </a:lnTo>
                  <a:cubicBezTo>
                    <a:pt x="2521680" y="1222171"/>
                    <a:pt x="2512678" y="1209496"/>
                    <a:pt x="2519670" y="1220920"/>
                  </a:cubicBezTo>
                  <a:cubicBezTo>
                    <a:pt x="2528884" y="1215783"/>
                    <a:pt x="2531049" y="1212506"/>
                    <a:pt x="2538360" y="1204868"/>
                  </a:cubicBezTo>
                  <a:cubicBezTo>
                    <a:pt x="2541256" y="1201841"/>
                    <a:pt x="2543343" y="1199256"/>
                    <a:pt x="2546228" y="1196610"/>
                  </a:cubicBezTo>
                  <a:cubicBezTo>
                    <a:pt x="2553461" y="1189976"/>
                    <a:pt x="2548896" y="1192629"/>
                    <a:pt x="2556591" y="1189200"/>
                  </a:cubicBezTo>
                  <a:lnTo>
                    <a:pt x="2600086" y="1061678"/>
                  </a:lnTo>
                  <a:cubicBezTo>
                    <a:pt x="2640344" y="932994"/>
                    <a:pt x="2674290" y="825795"/>
                    <a:pt x="2706518" y="693616"/>
                  </a:cubicBezTo>
                  <a:cubicBezTo>
                    <a:pt x="2707528" y="689484"/>
                    <a:pt x="2709141" y="680852"/>
                    <a:pt x="2710536" y="677284"/>
                  </a:cubicBezTo>
                  <a:cubicBezTo>
                    <a:pt x="2717127" y="660489"/>
                    <a:pt x="2707746" y="670344"/>
                    <a:pt x="2721441" y="665095"/>
                  </a:cubicBezTo>
                  <a:cubicBezTo>
                    <a:pt x="2735587" y="677340"/>
                    <a:pt x="2727110" y="721294"/>
                    <a:pt x="2725285" y="744259"/>
                  </a:cubicBezTo>
                  <a:cubicBezTo>
                    <a:pt x="2720676" y="802422"/>
                    <a:pt x="2702885" y="937355"/>
                    <a:pt x="2684112" y="982498"/>
                  </a:cubicBezTo>
                  <a:cubicBezTo>
                    <a:pt x="2706864" y="972726"/>
                    <a:pt x="2714917" y="976758"/>
                    <a:pt x="2724298" y="995541"/>
                  </a:cubicBezTo>
                  <a:cubicBezTo>
                    <a:pt x="2743405" y="975021"/>
                    <a:pt x="2800059" y="748826"/>
                    <a:pt x="2821232" y="725755"/>
                  </a:cubicBezTo>
                  <a:cubicBezTo>
                    <a:pt x="2827231" y="756626"/>
                    <a:pt x="2796515" y="872803"/>
                    <a:pt x="2789774" y="910453"/>
                  </a:cubicBezTo>
                  <a:cubicBezTo>
                    <a:pt x="2809418" y="892703"/>
                    <a:pt x="2841355" y="842814"/>
                    <a:pt x="2861283" y="816074"/>
                  </a:cubicBezTo>
                  <a:cubicBezTo>
                    <a:pt x="2875218" y="797375"/>
                    <a:pt x="2917351" y="729848"/>
                    <a:pt x="2930476" y="721461"/>
                  </a:cubicBezTo>
                  <a:lnTo>
                    <a:pt x="2948836" y="589969"/>
                  </a:lnTo>
                  <a:cubicBezTo>
                    <a:pt x="2970561" y="432870"/>
                    <a:pt x="2970673" y="324817"/>
                    <a:pt x="2970673" y="166323"/>
                  </a:cubicBezTo>
                  <a:cubicBezTo>
                    <a:pt x="2920381" y="184827"/>
                    <a:pt x="2877015" y="225341"/>
                    <a:pt x="2850066" y="261874"/>
                  </a:cubicBezTo>
                  <a:cubicBezTo>
                    <a:pt x="2771040" y="369006"/>
                    <a:pt x="2799987" y="479911"/>
                    <a:pt x="2692796" y="530872"/>
                  </a:cubicBezTo>
                  <a:cubicBezTo>
                    <a:pt x="2626142" y="562565"/>
                    <a:pt x="2577435" y="543597"/>
                    <a:pt x="2511489" y="529756"/>
                  </a:cubicBezTo>
                  <a:cubicBezTo>
                    <a:pt x="2489999" y="600912"/>
                    <a:pt x="2419366" y="659311"/>
                    <a:pt x="2346953" y="683627"/>
                  </a:cubicBezTo>
                  <a:cubicBezTo>
                    <a:pt x="2261263" y="712404"/>
                    <a:pt x="2159357" y="712751"/>
                    <a:pt x="2063305" y="698870"/>
                  </a:cubicBezTo>
                  <a:cubicBezTo>
                    <a:pt x="1934517" y="680260"/>
                    <a:pt x="1810596" y="642917"/>
                    <a:pt x="1695207" y="592989"/>
                  </a:cubicBezTo>
                  <a:cubicBezTo>
                    <a:pt x="1570510" y="539030"/>
                    <a:pt x="1587050" y="582152"/>
                    <a:pt x="1447085" y="611783"/>
                  </a:cubicBezTo>
                  <a:cubicBezTo>
                    <a:pt x="1313620" y="640031"/>
                    <a:pt x="1158638" y="647591"/>
                    <a:pt x="1037239" y="599690"/>
                  </a:cubicBezTo>
                  <a:cubicBezTo>
                    <a:pt x="998152" y="584268"/>
                    <a:pt x="965785" y="563832"/>
                    <a:pt x="934802" y="541381"/>
                  </a:cubicBezTo>
                  <a:lnTo>
                    <a:pt x="851987" y="467443"/>
                  </a:lnTo>
                  <a:cubicBezTo>
                    <a:pt x="819028" y="431843"/>
                    <a:pt x="748747" y="331651"/>
                    <a:pt x="731927" y="273359"/>
                  </a:cubicBezTo>
                  <a:cubicBezTo>
                    <a:pt x="636171" y="293069"/>
                    <a:pt x="335497" y="345141"/>
                    <a:pt x="266175" y="232778"/>
                  </a:cubicBezTo>
                  <a:cubicBezTo>
                    <a:pt x="251331" y="208724"/>
                    <a:pt x="256420" y="196211"/>
                    <a:pt x="251621" y="167155"/>
                  </a:cubicBezTo>
                  <a:cubicBezTo>
                    <a:pt x="117124" y="143430"/>
                    <a:pt x="82743" y="26444"/>
                    <a:pt x="56285" y="0"/>
                  </a:cubicBezTo>
                  <a:cubicBezTo>
                    <a:pt x="53997" y="28901"/>
                    <a:pt x="26011" y="157015"/>
                    <a:pt x="20218" y="225827"/>
                  </a:cubicBezTo>
                  <a:cubicBezTo>
                    <a:pt x="17060" y="263303"/>
                    <a:pt x="9850" y="305269"/>
                    <a:pt x="8086" y="342394"/>
                  </a:cubicBezTo>
                  <a:cubicBezTo>
                    <a:pt x="6127" y="383618"/>
                    <a:pt x="2913" y="429084"/>
                    <a:pt x="11" y="468203"/>
                  </a:cubicBezTo>
                  <a:close/>
                </a:path>
              </a:pathLst>
            </a:custGeom>
            <a:solidFill>
              <a:srgbClr val="C3D955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AB753B77-197C-171F-C3FD-7A6E2968C236}"/>
                </a:ext>
              </a:extLst>
            </p:cNvPr>
            <p:cNvSpPr/>
            <p:nvPr/>
          </p:nvSpPr>
          <p:spPr>
            <a:xfrm>
              <a:off x="6871008" y="3539023"/>
              <a:ext cx="2865261" cy="1300542"/>
            </a:xfrm>
            <a:custGeom>
              <a:avLst/>
              <a:gdLst>
                <a:gd name="connsiteX0" fmla="*/ 1543 w 2865261"/>
                <a:gd name="connsiteY0" fmla="*/ 587210 h 1300542"/>
                <a:gd name="connsiteX1" fmla="*/ 112512 w 2865261"/>
                <a:gd name="connsiteY1" fmla="*/ 741796 h 1300542"/>
                <a:gd name="connsiteX2" fmla="*/ 280179 w 2865261"/>
                <a:gd name="connsiteY2" fmla="*/ 843316 h 1300542"/>
                <a:gd name="connsiteX3" fmla="*/ 435821 w 2865261"/>
                <a:gd name="connsiteY3" fmla="*/ 959086 h 1300542"/>
                <a:gd name="connsiteX4" fmla="*/ 755435 w 2865261"/>
                <a:gd name="connsiteY4" fmla="*/ 983190 h 1300542"/>
                <a:gd name="connsiteX5" fmla="*/ 1333975 w 2865261"/>
                <a:gd name="connsiteY5" fmla="*/ 1188575 h 1300542"/>
                <a:gd name="connsiteX6" fmla="*/ 1642417 w 2865261"/>
                <a:gd name="connsiteY6" fmla="*/ 1177799 h 1300542"/>
                <a:gd name="connsiteX7" fmla="*/ 2059725 w 2865261"/>
                <a:gd name="connsiteY7" fmla="*/ 1300536 h 1300542"/>
                <a:gd name="connsiteX8" fmla="*/ 2259212 w 2865261"/>
                <a:gd name="connsiteY8" fmla="*/ 1229223 h 1300542"/>
                <a:gd name="connsiteX9" fmla="*/ 2404848 w 2865261"/>
                <a:gd name="connsiteY9" fmla="*/ 1114788 h 1300542"/>
                <a:gd name="connsiteX10" fmla="*/ 2514026 w 2865261"/>
                <a:gd name="connsiteY10" fmla="*/ 1114336 h 1300542"/>
                <a:gd name="connsiteX11" fmla="*/ 2815375 w 2865261"/>
                <a:gd name="connsiteY11" fmla="*/ 804566 h 1300542"/>
                <a:gd name="connsiteX12" fmla="*/ 2863719 w 2865261"/>
                <a:gd name="connsiteY12" fmla="*/ 788307 h 1300542"/>
                <a:gd name="connsiteX13" fmla="*/ 2810910 w 2865261"/>
                <a:gd name="connsiteY13" fmla="*/ 555557 h 1300542"/>
                <a:gd name="connsiteX14" fmla="*/ 2793058 w 2865261"/>
                <a:gd name="connsiteY14" fmla="*/ 501023 h 1300542"/>
                <a:gd name="connsiteX15" fmla="*/ 2649689 w 2865261"/>
                <a:gd name="connsiteY15" fmla="*/ 246290 h 1300542"/>
                <a:gd name="connsiteX16" fmla="*/ 2631552 w 2865261"/>
                <a:gd name="connsiteY16" fmla="*/ 228238 h 1300542"/>
                <a:gd name="connsiteX17" fmla="*/ 2613510 w 2865261"/>
                <a:gd name="connsiteY17" fmla="*/ 210092 h 1300542"/>
                <a:gd name="connsiteX18" fmla="*/ 2437494 w 2865261"/>
                <a:gd name="connsiteY18" fmla="*/ 96562 h 1300542"/>
                <a:gd name="connsiteX19" fmla="*/ 2413475 w 2865261"/>
                <a:gd name="connsiteY19" fmla="*/ 85970 h 1300542"/>
                <a:gd name="connsiteX20" fmla="*/ 2321491 w 2865261"/>
                <a:gd name="connsiteY20" fmla="*/ 213721 h 1300542"/>
                <a:gd name="connsiteX21" fmla="*/ 2231868 w 2865261"/>
                <a:gd name="connsiteY21" fmla="*/ 346598 h 1300542"/>
                <a:gd name="connsiteX22" fmla="*/ 2351537 w 2865261"/>
                <a:gd name="connsiteY22" fmla="*/ 407928 h 1300542"/>
                <a:gd name="connsiteX23" fmla="*/ 2359556 w 2865261"/>
                <a:gd name="connsiteY23" fmla="*/ 545278 h 1300542"/>
                <a:gd name="connsiteX24" fmla="*/ 2169070 w 2865261"/>
                <a:gd name="connsiteY24" fmla="*/ 713398 h 1300542"/>
                <a:gd name="connsiteX25" fmla="*/ 2196063 w 2865261"/>
                <a:gd name="connsiteY25" fmla="*/ 712338 h 1300542"/>
                <a:gd name="connsiteX26" fmla="*/ 1997809 w 2865261"/>
                <a:gd name="connsiteY26" fmla="*/ 790736 h 1300542"/>
                <a:gd name="connsiteX27" fmla="*/ 1770675 w 2865261"/>
                <a:gd name="connsiteY27" fmla="*/ 837169 h 1300542"/>
                <a:gd name="connsiteX28" fmla="*/ 1265725 w 2865261"/>
                <a:gd name="connsiteY28" fmla="*/ 814790 h 1300542"/>
                <a:gd name="connsiteX29" fmla="*/ 684127 w 2865261"/>
                <a:gd name="connsiteY29" fmla="*/ 567930 h 1300542"/>
                <a:gd name="connsiteX30" fmla="*/ 536918 w 2865261"/>
                <a:gd name="connsiteY30" fmla="*/ 442524 h 1300542"/>
                <a:gd name="connsiteX31" fmla="*/ 427701 w 2865261"/>
                <a:gd name="connsiteY31" fmla="*/ 341367 h 1300542"/>
                <a:gd name="connsiteX32" fmla="*/ 637870 w 2865261"/>
                <a:gd name="connsiteY32" fmla="*/ 174854 h 1300542"/>
                <a:gd name="connsiteX33" fmla="*/ 818964 w 2865261"/>
                <a:gd name="connsiteY33" fmla="*/ 154982 h 1300542"/>
                <a:gd name="connsiteX34" fmla="*/ 918102 w 2865261"/>
                <a:gd name="connsiteY34" fmla="*/ 151292 h 1300542"/>
                <a:gd name="connsiteX35" fmla="*/ 1015494 w 2865261"/>
                <a:gd name="connsiteY35" fmla="*/ 146903 h 1300542"/>
                <a:gd name="connsiteX36" fmla="*/ 983171 w 2865261"/>
                <a:gd name="connsiteY36" fmla="*/ 0 h 1300542"/>
                <a:gd name="connsiteX37" fmla="*/ 631547 w 2865261"/>
                <a:gd name="connsiteY37" fmla="*/ 39074 h 1300542"/>
                <a:gd name="connsiteX38" fmla="*/ 322011 w 2865261"/>
                <a:gd name="connsiteY38" fmla="*/ 123525 h 1300542"/>
                <a:gd name="connsiteX39" fmla="*/ 27972 w 2865261"/>
                <a:gd name="connsiteY39" fmla="*/ 420564 h 1300542"/>
                <a:gd name="connsiteX40" fmla="*/ 16928 w 2865261"/>
                <a:gd name="connsiteY40" fmla="*/ 506048 h 1300542"/>
                <a:gd name="connsiteX41" fmla="*/ 1560 w 2865261"/>
                <a:gd name="connsiteY41" fmla="*/ 587216 h 1300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865261" h="1300542">
                  <a:moveTo>
                    <a:pt x="1543" y="587210"/>
                  </a:moveTo>
                  <a:cubicBezTo>
                    <a:pt x="-3441" y="623464"/>
                    <a:pt x="59703" y="711472"/>
                    <a:pt x="112512" y="741796"/>
                  </a:cubicBezTo>
                  <a:cubicBezTo>
                    <a:pt x="162056" y="770250"/>
                    <a:pt x="225763" y="770898"/>
                    <a:pt x="280179" y="843316"/>
                  </a:cubicBezTo>
                  <a:cubicBezTo>
                    <a:pt x="326721" y="905254"/>
                    <a:pt x="323155" y="966919"/>
                    <a:pt x="435821" y="959086"/>
                  </a:cubicBezTo>
                  <a:cubicBezTo>
                    <a:pt x="587812" y="948516"/>
                    <a:pt x="673267" y="880145"/>
                    <a:pt x="755435" y="983190"/>
                  </a:cubicBezTo>
                  <a:cubicBezTo>
                    <a:pt x="856733" y="1110232"/>
                    <a:pt x="1155604" y="1250848"/>
                    <a:pt x="1333975" y="1188575"/>
                  </a:cubicBezTo>
                  <a:cubicBezTo>
                    <a:pt x="1419062" y="1158870"/>
                    <a:pt x="1483690" y="1085257"/>
                    <a:pt x="1642417" y="1177799"/>
                  </a:cubicBezTo>
                  <a:cubicBezTo>
                    <a:pt x="1770876" y="1252696"/>
                    <a:pt x="1900780" y="1299799"/>
                    <a:pt x="2059725" y="1300536"/>
                  </a:cubicBezTo>
                  <a:cubicBezTo>
                    <a:pt x="2152758" y="1300966"/>
                    <a:pt x="2210974" y="1279654"/>
                    <a:pt x="2259212" y="1229223"/>
                  </a:cubicBezTo>
                  <a:cubicBezTo>
                    <a:pt x="2311346" y="1174716"/>
                    <a:pt x="2303550" y="1095318"/>
                    <a:pt x="2404848" y="1114788"/>
                  </a:cubicBezTo>
                  <a:cubicBezTo>
                    <a:pt x="2443069" y="1122136"/>
                    <a:pt x="2481000" y="1133778"/>
                    <a:pt x="2514026" y="1114336"/>
                  </a:cubicBezTo>
                  <a:cubicBezTo>
                    <a:pt x="2591863" y="1068501"/>
                    <a:pt x="2688875" y="858185"/>
                    <a:pt x="2815375" y="804566"/>
                  </a:cubicBezTo>
                  <a:cubicBezTo>
                    <a:pt x="2825542" y="800256"/>
                    <a:pt x="2857915" y="794170"/>
                    <a:pt x="2863719" y="788307"/>
                  </a:cubicBezTo>
                  <a:cubicBezTo>
                    <a:pt x="2874763" y="759692"/>
                    <a:pt x="2823294" y="592135"/>
                    <a:pt x="2810910" y="555557"/>
                  </a:cubicBezTo>
                  <a:cubicBezTo>
                    <a:pt x="2804850" y="537628"/>
                    <a:pt x="2800497" y="520264"/>
                    <a:pt x="2793058" y="501023"/>
                  </a:cubicBezTo>
                  <a:cubicBezTo>
                    <a:pt x="2756902" y="407515"/>
                    <a:pt x="2717977" y="320144"/>
                    <a:pt x="2649689" y="246290"/>
                  </a:cubicBezTo>
                  <a:cubicBezTo>
                    <a:pt x="2643276" y="239355"/>
                    <a:pt x="2638349" y="235039"/>
                    <a:pt x="2631552" y="228238"/>
                  </a:cubicBezTo>
                  <a:cubicBezTo>
                    <a:pt x="2624755" y="221438"/>
                    <a:pt x="2620441" y="216513"/>
                    <a:pt x="2613510" y="210092"/>
                  </a:cubicBezTo>
                  <a:cubicBezTo>
                    <a:pt x="2570233" y="170025"/>
                    <a:pt x="2493528" y="121347"/>
                    <a:pt x="2437494" y="96562"/>
                  </a:cubicBezTo>
                  <a:cubicBezTo>
                    <a:pt x="2428699" y="92670"/>
                    <a:pt x="2421545" y="90777"/>
                    <a:pt x="2413475" y="85970"/>
                  </a:cubicBezTo>
                  <a:cubicBezTo>
                    <a:pt x="2400763" y="94144"/>
                    <a:pt x="2334829" y="194140"/>
                    <a:pt x="2321491" y="213721"/>
                  </a:cubicBezTo>
                  <a:cubicBezTo>
                    <a:pt x="2294180" y="253833"/>
                    <a:pt x="2253319" y="304303"/>
                    <a:pt x="2231868" y="346598"/>
                  </a:cubicBezTo>
                  <a:cubicBezTo>
                    <a:pt x="2283103" y="363941"/>
                    <a:pt x="2321430" y="375454"/>
                    <a:pt x="2351537" y="407928"/>
                  </a:cubicBezTo>
                  <a:cubicBezTo>
                    <a:pt x="2387197" y="446388"/>
                    <a:pt x="2386912" y="496869"/>
                    <a:pt x="2359556" y="545278"/>
                  </a:cubicBezTo>
                  <a:cubicBezTo>
                    <a:pt x="2301954" y="647211"/>
                    <a:pt x="2183948" y="695330"/>
                    <a:pt x="2169070" y="713398"/>
                  </a:cubicBezTo>
                  <a:lnTo>
                    <a:pt x="2196063" y="712338"/>
                  </a:lnTo>
                  <a:cubicBezTo>
                    <a:pt x="2162959" y="735816"/>
                    <a:pt x="2045785" y="775794"/>
                    <a:pt x="1997809" y="790736"/>
                  </a:cubicBezTo>
                  <a:cubicBezTo>
                    <a:pt x="1921696" y="814444"/>
                    <a:pt x="1854071" y="827191"/>
                    <a:pt x="1770675" y="837169"/>
                  </a:cubicBezTo>
                  <a:cubicBezTo>
                    <a:pt x="1597427" y="857895"/>
                    <a:pt x="1432382" y="849162"/>
                    <a:pt x="1265725" y="814790"/>
                  </a:cubicBezTo>
                  <a:cubicBezTo>
                    <a:pt x="1050473" y="770395"/>
                    <a:pt x="862637" y="690606"/>
                    <a:pt x="684127" y="567930"/>
                  </a:cubicBezTo>
                  <a:cubicBezTo>
                    <a:pt x="645554" y="541425"/>
                    <a:pt x="557878" y="472435"/>
                    <a:pt x="536918" y="442524"/>
                  </a:cubicBezTo>
                  <a:cubicBezTo>
                    <a:pt x="482597" y="400882"/>
                    <a:pt x="482597" y="410284"/>
                    <a:pt x="427701" y="341367"/>
                  </a:cubicBezTo>
                  <a:cubicBezTo>
                    <a:pt x="371544" y="212381"/>
                    <a:pt x="533173" y="190834"/>
                    <a:pt x="637870" y="174854"/>
                  </a:cubicBezTo>
                  <a:cubicBezTo>
                    <a:pt x="697520" y="165753"/>
                    <a:pt x="758487" y="159354"/>
                    <a:pt x="818964" y="154982"/>
                  </a:cubicBezTo>
                  <a:cubicBezTo>
                    <a:pt x="851297" y="152643"/>
                    <a:pt x="885618" y="151911"/>
                    <a:pt x="918102" y="151292"/>
                  </a:cubicBezTo>
                  <a:cubicBezTo>
                    <a:pt x="938812" y="150890"/>
                    <a:pt x="1003083" y="154262"/>
                    <a:pt x="1015494" y="146903"/>
                  </a:cubicBezTo>
                  <a:lnTo>
                    <a:pt x="983171" y="0"/>
                  </a:lnTo>
                  <a:cubicBezTo>
                    <a:pt x="887688" y="0"/>
                    <a:pt x="724653" y="23724"/>
                    <a:pt x="631547" y="39074"/>
                  </a:cubicBezTo>
                  <a:cubicBezTo>
                    <a:pt x="517765" y="57834"/>
                    <a:pt x="416880" y="85702"/>
                    <a:pt x="322011" y="123525"/>
                  </a:cubicBezTo>
                  <a:cubicBezTo>
                    <a:pt x="187643" y="177093"/>
                    <a:pt x="55250" y="271645"/>
                    <a:pt x="27972" y="420564"/>
                  </a:cubicBezTo>
                  <a:cubicBezTo>
                    <a:pt x="23028" y="447543"/>
                    <a:pt x="23446" y="482982"/>
                    <a:pt x="16928" y="506048"/>
                  </a:cubicBezTo>
                  <a:cubicBezTo>
                    <a:pt x="12006" y="523446"/>
                    <a:pt x="-5221" y="569014"/>
                    <a:pt x="1560" y="587216"/>
                  </a:cubicBezTo>
                  <a:close/>
                </a:path>
              </a:pathLst>
            </a:custGeom>
            <a:solidFill>
              <a:srgbClr val="FFFAC7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3A2911B8-DA98-C389-4293-10C2D445F6FC}"/>
                </a:ext>
              </a:extLst>
            </p:cNvPr>
            <p:cNvSpPr/>
            <p:nvPr/>
          </p:nvSpPr>
          <p:spPr>
            <a:xfrm>
              <a:off x="6780115" y="4734728"/>
              <a:ext cx="2617792" cy="1627742"/>
            </a:xfrm>
            <a:custGeom>
              <a:avLst/>
              <a:gdLst>
                <a:gd name="connsiteX0" fmla="*/ 2044387 w 2617792"/>
                <a:gd name="connsiteY0" fmla="*/ 1343893 h 1627742"/>
                <a:gd name="connsiteX1" fmla="*/ 2102352 w 2617792"/>
                <a:gd name="connsiteY1" fmla="*/ 1265767 h 1627742"/>
                <a:gd name="connsiteX2" fmla="*/ 2129897 w 2617792"/>
                <a:gd name="connsiteY2" fmla="*/ 1220959 h 1627742"/>
                <a:gd name="connsiteX3" fmla="*/ 2140255 w 2617792"/>
                <a:gd name="connsiteY3" fmla="*/ 1195225 h 1627742"/>
                <a:gd name="connsiteX4" fmla="*/ 2144306 w 2617792"/>
                <a:gd name="connsiteY4" fmla="*/ 1182718 h 1627742"/>
                <a:gd name="connsiteX5" fmla="*/ 2152114 w 2617792"/>
                <a:gd name="connsiteY5" fmla="*/ 1171662 h 1627742"/>
                <a:gd name="connsiteX6" fmla="*/ 2044392 w 2617792"/>
                <a:gd name="connsiteY6" fmla="*/ 1343893 h 1627742"/>
                <a:gd name="connsiteX7" fmla="*/ 1570911 w 2617792"/>
                <a:gd name="connsiteY7" fmla="*/ 1627743 h 1627742"/>
                <a:gd name="connsiteX8" fmla="*/ 1419684 w 2617792"/>
                <a:gd name="connsiteY8" fmla="*/ 1627743 h 1627742"/>
                <a:gd name="connsiteX9" fmla="*/ 794775 w 2617792"/>
                <a:gd name="connsiteY9" fmla="*/ 1476066 h 1627742"/>
                <a:gd name="connsiteX10" fmla="*/ 659229 w 2617792"/>
                <a:gd name="connsiteY10" fmla="*/ 1410588 h 1627742"/>
                <a:gd name="connsiteX11" fmla="*/ 615238 w 2617792"/>
                <a:gd name="connsiteY11" fmla="*/ 1386227 h 1627742"/>
                <a:gd name="connsiteX12" fmla="*/ 86917 w 2617792"/>
                <a:gd name="connsiteY12" fmla="*/ 712254 h 1627742"/>
                <a:gd name="connsiteX13" fmla="*/ 15335 w 2617792"/>
                <a:gd name="connsiteY13" fmla="*/ 381669 h 1627742"/>
                <a:gd name="connsiteX14" fmla="*/ 0 w 2617792"/>
                <a:gd name="connsiteY14" fmla="*/ 0 h 1627742"/>
                <a:gd name="connsiteX15" fmla="*/ 89082 w 2617792"/>
                <a:gd name="connsiteY15" fmla="*/ 173352 h 1627742"/>
                <a:gd name="connsiteX16" fmla="*/ 103335 w 2617792"/>
                <a:gd name="connsiteY16" fmla="*/ 288580 h 1627742"/>
                <a:gd name="connsiteX17" fmla="*/ 112375 w 2617792"/>
                <a:gd name="connsiteY17" fmla="*/ 327218 h 1627742"/>
                <a:gd name="connsiteX18" fmla="*/ 115640 w 2617792"/>
                <a:gd name="connsiteY18" fmla="*/ 252198 h 1627742"/>
                <a:gd name="connsiteX19" fmla="*/ 115322 w 2617792"/>
                <a:gd name="connsiteY19" fmla="*/ 234665 h 1627742"/>
                <a:gd name="connsiteX20" fmla="*/ 122493 w 2617792"/>
                <a:gd name="connsiteY20" fmla="*/ 244850 h 1627742"/>
                <a:gd name="connsiteX21" fmla="*/ 131026 w 2617792"/>
                <a:gd name="connsiteY21" fmla="*/ 493915 h 1627742"/>
                <a:gd name="connsiteX22" fmla="*/ 150078 w 2617792"/>
                <a:gd name="connsiteY22" fmla="*/ 668976 h 1627742"/>
                <a:gd name="connsiteX23" fmla="*/ 172852 w 2617792"/>
                <a:gd name="connsiteY23" fmla="*/ 710361 h 1627742"/>
                <a:gd name="connsiteX24" fmla="*/ 171730 w 2617792"/>
                <a:gd name="connsiteY24" fmla="*/ 356493 h 1627742"/>
                <a:gd name="connsiteX25" fmla="*/ 177071 w 2617792"/>
                <a:gd name="connsiteY25" fmla="*/ 336716 h 1627742"/>
                <a:gd name="connsiteX26" fmla="*/ 236671 w 2617792"/>
                <a:gd name="connsiteY26" fmla="*/ 433741 h 1627742"/>
                <a:gd name="connsiteX27" fmla="*/ 267258 w 2617792"/>
                <a:gd name="connsiteY27" fmla="*/ 479576 h 1627742"/>
                <a:gd name="connsiteX28" fmla="*/ 290266 w 2617792"/>
                <a:gd name="connsiteY28" fmla="*/ 541777 h 1627742"/>
                <a:gd name="connsiteX29" fmla="*/ 297030 w 2617792"/>
                <a:gd name="connsiteY29" fmla="*/ 747179 h 1627742"/>
                <a:gd name="connsiteX30" fmla="*/ 357769 w 2617792"/>
                <a:gd name="connsiteY30" fmla="*/ 908208 h 1627742"/>
                <a:gd name="connsiteX31" fmla="*/ 366932 w 2617792"/>
                <a:gd name="connsiteY31" fmla="*/ 897639 h 1627742"/>
                <a:gd name="connsiteX32" fmla="*/ 370593 w 2617792"/>
                <a:gd name="connsiteY32" fmla="*/ 888895 h 1627742"/>
                <a:gd name="connsiteX33" fmla="*/ 371938 w 2617792"/>
                <a:gd name="connsiteY33" fmla="*/ 885807 h 1627742"/>
                <a:gd name="connsiteX34" fmla="*/ 373333 w 2617792"/>
                <a:gd name="connsiteY34" fmla="*/ 882697 h 1627742"/>
                <a:gd name="connsiteX35" fmla="*/ 379689 w 2617792"/>
                <a:gd name="connsiteY35" fmla="*/ 897884 h 1627742"/>
                <a:gd name="connsiteX36" fmla="*/ 389924 w 2617792"/>
                <a:gd name="connsiteY36" fmla="*/ 909721 h 1627742"/>
                <a:gd name="connsiteX37" fmla="*/ 369382 w 2617792"/>
                <a:gd name="connsiteY37" fmla="*/ 823534 h 1627742"/>
                <a:gd name="connsiteX38" fmla="*/ 369873 w 2617792"/>
                <a:gd name="connsiteY38" fmla="*/ 706503 h 1627742"/>
                <a:gd name="connsiteX39" fmla="*/ 368997 w 2617792"/>
                <a:gd name="connsiteY39" fmla="*/ 620857 h 1627742"/>
                <a:gd name="connsiteX40" fmla="*/ 404433 w 2617792"/>
                <a:gd name="connsiteY40" fmla="*/ 663476 h 1627742"/>
                <a:gd name="connsiteX41" fmla="*/ 488532 w 2617792"/>
                <a:gd name="connsiteY41" fmla="*/ 1058473 h 1627742"/>
                <a:gd name="connsiteX42" fmla="*/ 511105 w 2617792"/>
                <a:gd name="connsiteY42" fmla="*/ 1073018 h 1627742"/>
                <a:gd name="connsiteX43" fmla="*/ 436309 w 2617792"/>
                <a:gd name="connsiteY43" fmla="*/ 804438 h 1627742"/>
                <a:gd name="connsiteX44" fmla="*/ 431359 w 2617792"/>
                <a:gd name="connsiteY44" fmla="*/ 754923 h 1627742"/>
                <a:gd name="connsiteX45" fmla="*/ 431945 w 2617792"/>
                <a:gd name="connsiteY45" fmla="*/ 711796 h 1627742"/>
                <a:gd name="connsiteX46" fmla="*/ 437978 w 2617792"/>
                <a:gd name="connsiteY46" fmla="*/ 703102 h 1627742"/>
                <a:gd name="connsiteX47" fmla="*/ 445841 w 2617792"/>
                <a:gd name="connsiteY47" fmla="*/ 706480 h 1627742"/>
                <a:gd name="connsiteX48" fmla="*/ 493024 w 2617792"/>
                <a:gd name="connsiteY48" fmla="*/ 770769 h 1627742"/>
                <a:gd name="connsiteX49" fmla="*/ 496082 w 2617792"/>
                <a:gd name="connsiteY49" fmla="*/ 877516 h 1627742"/>
                <a:gd name="connsiteX50" fmla="*/ 550878 w 2617792"/>
                <a:gd name="connsiteY50" fmla="*/ 1132734 h 1627742"/>
                <a:gd name="connsiteX51" fmla="*/ 559260 w 2617792"/>
                <a:gd name="connsiteY51" fmla="*/ 1148357 h 1627742"/>
                <a:gd name="connsiteX52" fmla="*/ 564840 w 2617792"/>
                <a:gd name="connsiteY52" fmla="*/ 1155448 h 1627742"/>
                <a:gd name="connsiteX53" fmla="*/ 572647 w 2617792"/>
                <a:gd name="connsiteY53" fmla="*/ 1161545 h 1627742"/>
                <a:gd name="connsiteX54" fmla="*/ 534750 w 2617792"/>
                <a:gd name="connsiteY54" fmla="*/ 1059025 h 1627742"/>
                <a:gd name="connsiteX55" fmla="*/ 540051 w 2617792"/>
                <a:gd name="connsiteY55" fmla="*/ 1066965 h 1627742"/>
                <a:gd name="connsiteX56" fmla="*/ 564064 w 2617792"/>
                <a:gd name="connsiteY56" fmla="*/ 1084425 h 1627742"/>
                <a:gd name="connsiteX57" fmla="*/ 589501 w 2617792"/>
                <a:gd name="connsiteY57" fmla="*/ 947198 h 1627742"/>
                <a:gd name="connsiteX58" fmla="*/ 591967 w 2617792"/>
                <a:gd name="connsiteY58" fmla="*/ 953452 h 1627742"/>
                <a:gd name="connsiteX59" fmla="*/ 594428 w 2617792"/>
                <a:gd name="connsiteY59" fmla="*/ 964206 h 1627742"/>
                <a:gd name="connsiteX60" fmla="*/ 599986 w 2617792"/>
                <a:gd name="connsiteY60" fmla="*/ 984876 h 1627742"/>
                <a:gd name="connsiteX61" fmla="*/ 705380 w 2617792"/>
                <a:gd name="connsiteY61" fmla="*/ 1247593 h 1627742"/>
                <a:gd name="connsiteX62" fmla="*/ 715236 w 2617792"/>
                <a:gd name="connsiteY62" fmla="*/ 1245387 h 1627742"/>
                <a:gd name="connsiteX63" fmla="*/ 729500 w 2617792"/>
                <a:gd name="connsiteY63" fmla="*/ 1250848 h 1627742"/>
                <a:gd name="connsiteX64" fmla="*/ 691323 w 2617792"/>
                <a:gd name="connsiteY64" fmla="*/ 1088993 h 1627742"/>
                <a:gd name="connsiteX65" fmla="*/ 686072 w 2617792"/>
                <a:gd name="connsiteY65" fmla="*/ 1061750 h 1627742"/>
                <a:gd name="connsiteX66" fmla="*/ 670580 w 2617792"/>
                <a:gd name="connsiteY66" fmla="*/ 1041114 h 1627742"/>
                <a:gd name="connsiteX67" fmla="*/ 677511 w 2617792"/>
                <a:gd name="connsiteY67" fmla="*/ 1106983 h 1627742"/>
                <a:gd name="connsiteX68" fmla="*/ 675084 w 2617792"/>
                <a:gd name="connsiteY68" fmla="*/ 1130009 h 1627742"/>
                <a:gd name="connsiteX69" fmla="*/ 639240 w 2617792"/>
                <a:gd name="connsiteY69" fmla="*/ 1024346 h 1627742"/>
                <a:gd name="connsiteX70" fmla="*/ 606677 w 2617792"/>
                <a:gd name="connsiteY70" fmla="*/ 912647 h 1627742"/>
                <a:gd name="connsiteX71" fmla="*/ 600165 w 2617792"/>
                <a:gd name="connsiteY71" fmla="*/ 919448 h 1627742"/>
                <a:gd name="connsiteX72" fmla="*/ 595639 w 2617792"/>
                <a:gd name="connsiteY72" fmla="*/ 860826 h 1627742"/>
                <a:gd name="connsiteX73" fmla="*/ 651489 w 2617792"/>
                <a:gd name="connsiteY73" fmla="*/ 906969 h 1627742"/>
                <a:gd name="connsiteX74" fmla="*/ 661919 w 2617792"/>
                <a:gd name="connsiteY74" fmla="*/ 943993 h 1627742"/>
                <a:gd name="connsiteX75" fmla="*/ 676557 w 2617792"/>
                <a:gd name="connsiteY75" fmla="*/ 928354 h 1627742"/>
                <a:gd name="connsiteX76" fmla="*/ 708360 w 2617792"/>
                <a:gd name="connsiteY76" fmla="*/ 1099836 h 1627742"/>
                <a:gd name="connsiteX77" fmla="*/ 730097 w 2617792"/>
                <a:gd name="connsiteY77" fmla="*/ 1178809 h 1627742"/>
                <a:gd name="connsiteX78" fmla="*/ 777124 w 2617792"/>
                <a:gd name="connsiteY78" fmla="*/ 1223405 h 1627742"/>
                <a:gd name="connsiteX79" fmla="*/ 788960 w 2617792"/>
                <a:gd name="connsiteY79" fmla="*/ 1010303 h 1627742"/>
                <a:gd name="connsiteX80" fmla="*/ 935500 w 2617792"/>
                <a:gd name="connsiteY80" fmla="*/ 1094464 h 1627742"/>
                <a:gd name="connsiteX81" fmla="*/ 1007734 w 2617792"/>
                <a:gd name="connsiteY81" fmla="*/ 1289012 h 1627742"/>
                <a:gd name="connsiteX82" fmla="*/ 1013181 w 2617792"/>
                <a:gd name="connsiteY82" fmla="*/ 1317851 h 1627742"/>
                <a:gd name="connsiteX83" fmla="*/ 1029080 w 2617792"/>
                <a:gd name="connsiteY83" fmla="*/ 1337650 h 1627742"/>
                <a:gd name="connsiteX84" fmla="*/ 1004408 w 2617792"/>
                <a:gd name="connsiteY84" fmla="*/ 1128295 h 1627742"/>
                <a:gd name="connsiteX85" fmla="*/ 1049789 w 2617792"/>
                <a:gd name="connsiteY85" fmla="*/ 1145118 h 1627742"/>
                <a:gd name="connsiteX86" fmla="*/ 1073032 w 2617792"/>
                <a:gd name="connsiteY86" fmla="*/ 1232947 h 1627742"/>
                <a:gd name="connsiteX87" fmla="*/ 1087664 w 2617792"/>
                <a:gd name="connsiteY87" fmla="*/ 1231937 h 1627742"/>
                <a:gd name="connsiteX88" fmla="*/ 1095086 w 2617792"/>
                <a:gd name="connsiteY88" fmla="*/ 1223025 h 1627742"/>
                <a:gd name="connsiteX89" fmla="*/ 1101454 w 2617792"/>
                <a:gd name="connsiteY89" fmla="*/ 1166397 h 1627742"/>
                <a:gd name="connsiteX90" fmla="*/ 1103379 w 2617792"/>
                <a:gd name="connsiteY90" fmla="*/ 1169088 h 1627742"/>
                <a:gd name="connsiteX91" fmla="*/ 1105087 w 2617792"/>
                <a:gd name="connsiteY91" fmla="*/ 1171819 h 1627742"/>
                <a:gd name="connsiteX92" fmla="*/ 1106454 w 2617792"/>
                <a:gd name="connsiteY92" fmla="*/ 1174577 h 1627742"/>
                <a:gd name="connsiteX93" fmla="*/ 1107944 w 2617792"/>
                <a:gd name="connsiteY93" fmla="*/ 1186498 h 1627742"/>
                <a:gd name="connsiteX94" fmla="*/ 1106091 w 2617792"/>
                <a:gd name="connsiteY94" fmla="*/ 1213355 h 1627742"/>
                <a:gd name="connsiteX95" fmla="*/ 1120210 w 2617792"/>
                <a:gd name="connsiteY95" fmla="*/ 1372017 h 1627742"/>
                <a:gd name="connsiteX96" fmla="*/ 1163894 w 2617792"/>
                <a:gd name="connsiteY96" fmla="*/ 1501053 h 1627742"/>
                <a:gd name="connsiteX97" fmla="*/ 1195519 w 2617792"/>
                <a:gd name="connsiteY97" fmla="*/ 1524498 h 1627742"/>
                <a:gd name="connsiteX98" fmla="*/ 1181942 w 2617792"/>
                <a:gd name="connsiteY98" fmla="*/ 1356958 h 1627742"/>
                <a:gd name="connsiteX99" fmla="*/ 1213985 w 2617792"/>
                <a:gd name="connsiteY99" fmla="*/ 1425351 h 1627742"/>
                <a:gd name="connsiteX100" fmla="*/ 1177807 w 2617792"/>
                <a:gd name="connsiteY100" fmla="*/ 1267292 h 1627742"/>
                <a:gd name="connsiteX101" fmla="*/ 1170753 w 2617792"/>
                <a:gd name="connsiteY101" fmla="*/ 1273679 h 1627742"/>
                <a:gd name="connsiteX102" fmla="*/ 1163364 w 2617792"/>
                <a:gd name="connsiteY102" fmla="*/ 1185225 h 1627742"/>
                <a:gd name="connsiteX103" fmla="*/ 1242725 w 2617792"/>
                <a:gd name="connsiteY103" fmla="*/ 1206146 h 1627742"/>
                <a:gd name="connsiteX104" fmla="*/ 1250159 w 2617792"/>
                <a:gd name="connsiteY104" fmla="*/ 1302144 h 1627742"/>
                <a:gd name="connsiteX105" fmla="*/ 1262207 w 2617792"/>
                <a:gd name="connsiteY105" fmla="*/ 1277711 h 1627742"/>
                <a:gd name="connsiteX106" fmla="*/ 1261945 w 2617792"/>
                <a:gd name="connsiteY106" fmla="*/ 1243260 h 1627742"/>
                <a:gd name="connsiteX107" fmla="*/ 1265605 w 2617792"/>
                <a:gd name="connsiteY107" fmla="*/ 1212450 h 1627742"/>
                <a:gd name="connsiteX108" fmla="*/ 1328253 w 2617792"/>
                <a:gd name="connsiteY108" fmla="*/ 1224455 h 1627742"/>
                <a:gd name="connsiteX109" fmla="*/ 1325959 w 2617792"/>
                <a:gd name="connsiteY109" fmla="*/ 1250251 h 1627742"/>
                <a:gd name="connsiteX110" fmla="*/ 1340591 w 2617792"/>
                <a:gd name="connsiteY110" fmla="*/ 1266142 h 1627742"/>
                <a:gd name="connsiteX111" fmla="*/ 1344659 w 2617792"/>
                <a:gd name="connsiteY111" fmla="*/ 1225968 h 1627742"/>
                <a:gd name="connsiteX112" fmla="*/ 1380821 w 2617792"/>
                <a:gd name="connsiteY112" fmla="*/ 1439248 h 1627742"/>
                <a:gd name="connsiteX113" fmla="*/ 1402385 w 2617792"/>
                <a:gd name="connsiteY113" fmla="*/ 1402721 h 1627742"/>
                <a:gd name="connsiteX114" fmla="*/ 1387206 w 2617792"/>
                <a:gd name="connsiteY114" fmla="*/ 1235371 h 1627742"/>
                <a:gd name="connsiteX115" fmla="*/ 1483989 w 2617792"/>
                <a:gd name="connsiteY115" fmla="*/ 1241647 h 1627742"/>
                <a:gd name="connsiteX116" fmla="*/ 1483877 w 2617792"/>
                <a:gd name="connsiteY116" fmla="*/ 1269776 h 1627742"/>
                <a:gd name="connsiteX117" fmla="*/ 1486087 w 2617792"/>
                <a:gd name="connsiteY117" fmla="*/ 1286298 h 1627742"/>
                <a:gd name="connsiteX118" fmla="*/ 1487332 w 2617792"/>
                <a:gd name="connsiteY118" fmla="*/ 1288799 h 1627742"/>
                <a:gd name="connsiteX119" fmla="*/ 1495390 w 2617792"/>
                <a:gd name="connsiteY119" fmla="*/ 1241289 h 1627742"/>
                <a:gd name="connsiteX120" fmla="*/ 1510256 w 2617792"/>
                <a:gd name="connsiteY120" fmla="*/ 1245667 h 1627742"/>
                <a:gd name="connsiteX121" fmla="*/ 1507689 w 2617792"/>
                <a:gd name="connsiteY121" fmla="*/ 1275673 h 1627742"/>
                <a:gd name="connsiteX122" fmla="*/ 1507868 w 2617792"/>
                <a:gd name="connsiteY122" fmla="*/ 1309922 h 1627742"/>
                <a:gd name="connsiteX123" fmla="*/ 1525240 w 2617792"/>
                <a:gd name="connsiteY123" fmla="*/ 1280369 h 1627742"/>
                <a:gd name="connsiteX124" fmla="*/ 1530988 w 2617792"/>
                <a:gd name="connsiteY124" fmla="*/ 1242696 h 1627742"/>
                <a:gd name="connsiteX125" fmla="*/ 1572937 w 2617792"/>
                <a:gd name="connsiteY125" fmla="*/ 1239854 h 1627742"/>
                <a:gd name="connsiteX126" fmla="*/ 1570253 w 2617792"/>
                <a:gd name="connsiteY126" fmla="*/ 1374680 h 1627742"/>
                <a:gd name="connsiteX127" fmla="*/ 1613915 w 2617792"/>
                <a:gd name="connsiteY127" fmla="*/ 1316019 h 1627742"/>
                <a:gd name="connsiteX128" fmla="*/ 1637543 w 2617792"/>
                <a:gd name="connsiteY128" fmla="*/ 1237615 h 1627742"/>
                <a:gd name="connsiteX129" fmla="*/ 1656690 w 2617792"/>
                <a:gd name="connsiteY129" fmla="*/ 1229759 h 1627742"/>
                <a:gd name="connsiteX130" fmla="*/ 1677382 w 2617792"/>
                <a:gd name="connsiteY130" fmla="*/ 1237599 h 1627742"/>
                <a:gd name="connsiteX131" fmla="*/ 1640462 w 2617792"/>
                <a:gd name="connsiteY131" fmla="*/ 1354702 h 1627742"/>
                <a:gd name="connsiteX132" fmla="*/ 1637889 w 2617792"/>
                <a:gd name="connsiteY132" fmla="*/ 1394932 h 1627742"/>
                <a:gd name="connsiteX133" fmla="*/ 1678141 w 2617792"/>
                <a:gd name="connsiteY133" fmla="*/ 1295075 h 1627742"/>
                <a:gd name="connsiteX134" fmla="*/ 1678772 w 2617792"/>
                <a:gd name="connsiteY134" fmla="*/ 1352089 h 1627742"/>
                <a:gd name="connsiteX135" fmla="*/ 1680279 w 2617792"/>
                <a:gd name="connsiteY135" fmla="*/ 1355138 h 1627742"/>
                <a:gd name="connsiteX136" fmla="*/ 1695888 w 2617792"/>
                <a:gd name="connsiteY136" fmla="*/ 1293194 h 1627742"/>
                <a:gd name="connsiteX137" fmla="*/ 1701161 w 2617792"/>
                <a:gd name="connsiteY137" fmla="*/ 1223428 h 1627742"/>
                <a:gd name="connsiteX138" fmla="*/ 1833515 w 2617792"/>
                <a:gd name="connsiteY138" fmla="*/ 1193902 h 1627742"/>
                <a:gd name="connsiteX139" fmla="*/ 1840998 w 2617792"/>
                <a:gd name="connsiteY139" fmla="*/ 1197397 h 1627742"/>
                <a:gd name="connsiteX140" fmla="*/ 1787314 w 2617792"/>
                <a:gd name="connsiteY140" fmla="*/ 1359604 h 1627742"/>
                <a:gd name="connsiteX141" fmla="*/ 1823777 w 2617792"/>
                <a:gd name="connsiteY141" fmla="*/ 1328984 h 1627742"/>
                <a:gd name="connsiteX142" fmla="*/ 1877277 w 2617792"/>
                <a:gd name="connsiteY142" fmla="*/ 1177397 h 1627742"/>
                <a:gd name="connsiteX143" fmla="*/ 1901698 w 2617792"/>
                <a:gd name="connsiteY143" fmla="*/ 1168971 h 1627742"/>
                <a:gd name="connsiteX144" fmla="*/ 1920767 w 2617792"/>
                <a:gd name="connsiteY144" fmla="*/ 1167525 h 1627742"/>
                <a:gd name="connsiteX145" fmla="*/ 1915739 w 2617792"/>
                <a:gd name="connsiteY145" fmla="*/ 1236392 h 1627742"/>
                <a:gd name="connsiteX146" fmla="*/ 1968023 w 2617792"/>
                <a:gd name="connsiteY146" fmla="*/ 1183689 h 1627742"/>
                <a:gd name="connsiteX147" fmla="*/ 2033533 w 2617792"/>
                <a:gd name="connsiteY147" fmla="*/ 1112505 h 1627742"/>
                <a:gd name="connsiteX148" fmla="*/ 1977733 w 2617792"/>
                <a:gd name="connsiteY148" fmla="*/ 1332217 h 1627742"/>
                <a:gd name="connsiteX149" fmla="*/ 2006886 w 2617792"/>
                <a:gd name="connsiteY149" fmla="*/ 1305137 h 1627742"/>
                <a:gd name="connsiteX150" fmla="*/ 2021088 w 2617792"/>
                <a:gd name="connsiteY150" fmla="*/ 1305690 h 1627742"/>
                <a:gd name="connsiteX151" fmla="*/ 2073160 w 2617792"/>
                <a:gd name="connsiteY151" fmla="*/ 1208374 h 1627742"/>
                <a:gd name="connsiteX152" fmla="*/ 2092167 w 2617792"/>
                <a:gd name="connsiteY152" fmla="*/ 1150763 h 1627742"/>
                <a:gd name="connsiteX153" fmla="*/ 2089645 w 2617792"/>
                <a:gd name="connsiteY153" fmla="*/ 1090321 h 1627742"/>
                <a:gd name="connsiteX154" fmla="*/ 2114942 w 2617792"/>
                <a:gd name="connsiteY154" fmla="*/ 1069232 h 1627742"/>
                <a:gd name="connsiteX155" fmla="*/ 2145624 w 2617792"/>
                <a:gd name="connsiteY155" fmla="*/ 1051622 h 1627742"/>
                <a:gd name="connsiteX156" fmla="*/ 2202249 w 2617792"/>
                <a:gd name="connsiteY156" fmla="*/ 1016602 h 1627742"/>
                <a:gd name="connsiteX157" fmla="*/ 2172321 w 2617792"/>
                <a:gd name="connsiteY157" fmla="*/ 1167598 h 1627742"/>
                <a:gd name="connsiteX158" fmla="*/ 2185262 w 2617792"/>
                <a:gd name="connsiteY158" fmla="*/ 1167843 h 1627742"/>
                <a:gd name="connsiteX159" fmla="*/ 2197137 w 2617792"/>
                <a:gd name="connsiteY159" fmla="*/ 1164074 h 1627742"/>
                <a:gd name="connsiteX160" fmla="*/ 2213628 w 2617792"/>
                <a:gd name="connsiteY160" fmla="*/ 1141757 h 1627742"/>
                <a:gd name="connsiteX161" fmla="*/ 2267765 w 2617792"/>
                <a:gd name="connsiteY161" fmla="*/ 981141 h 1627742"/>
                <a:gd name="connsiteX162" fmla="*/ 2279886 w 2617792"/>
                <a:gd name="connsiteY162" fmla="*/ 960370 h 1627742"/>
                <a:gd name="connsiteX163" fmla="*/ 2289350 w 2617792"/>
                <a:gd name="connsiteY163" fmla="*/ 953843 h 1627742"/>
                <a:gd name="connsiteX164" fmla="*/ 2299284 w 2617792"/>
                <a:gd name="connsiteY164" fmla="*/ 954340 h 1627742"/>
                <a:gd name="connsiteX165" fmla="*/ 2210028 w 2617792"/>
                <a:gd name="connsiteY165" fmla="*/ 1188949 h 1627742"/>
                <a:gd name="connsiteX166" fmla="*/ 2279975 w 2617792"/>
                <a:gd name="connsiteY166" fmla="*/ 1057216 h 1627742"/>
                <a:gd name="connsiteX167" fmla="*/ 2336729 w 2617792"/>
                <a:gd name="connsiteY167" fmla="*/ 913943 h 1627742"/>
                <a:gd name="connsiteX168" fmla="*/ 2409929 w 2617792"/>
                <a:gd name="connsiteY168" fmla="*/ 857487 h 1627742"/>
                <a:gd name="connsiteX169" fmla="*/ 2444065 w 2617792"/>
                <a:gd name="connsiteY169" fmla="*/ 827292 h 1627742"/>
                <a:gd name="connsiteX170" fmla="*/ 2479200 w 2617792"/>
                <a:gd name="connsiteY170" fmla="*/ 794650 h 1627742"/>
                <a:gd name="connsiteX171" fmla="*/ 2419823 w 2617792"/>
                <a:gd name="connsiteY171" fmla="*/ 931805 h 1627742"/>
                <a:gd name="connsiteX172" fmla="*/ 2380163 w 2617792"/>
                <a:gd name="connsiteY172" fmla="*/ 1091767 h 1627742"/>
                <a:gd name="connsiteX173" fmla="*/ 2519626 w 2617792"/>
                <a:gd name="connsiteY173" fmla="*/ 752712 h 1627742"/>
                <a:gd name="connsiteX174" fmla="*/ 2538315 w 2617792"/>
                <a:gd name="connsiteY174" fmla="*/ 736660 h 1627742"/>
                <a:gd name="connsiteX175" fmla="*/ 2546184 w 2617792"/>
                <a:gd name="connsiteY175" fmla="*/ 728402 h 1627742"/>
                <a:gd name="connsiteX176" fmla="*/ 2556547 w 2617792"/>
                <a:gd name="connsiteY176" fmla="*/ 720992 h 1627742"/>
                <a:gd name="connsiteX177" fmla="*/ 2390961 w 2617792"/>
                <a:gd name="connsiteY177" fmla="*/ 1112142 h 1627742"/>
                <a:gd name="connsiteX178" fmla="*/ 2364174 w 2617792"/>
                <a:gd name="connsiteY178" fmla="*/ 1177882 h 1627742"/>
                <a:gd name="connsiteX179" fmla="*/ 2346149 w 2617792"/>
                <a:gd name="connsiteY179" fmla="*/ 1251072 h 1627742"/>
                <a:gd name="connsiteX180" fmla="*/ 2368371 w 2617792"/>
                <a:gd name="connsiteY180" fmla="*/ 1230390 h 1627742"/>
                <a:gd name="connsiteX181" fmla="*/ 2616950 w 2617792"/>
                <a:gd name="connsiteY181" fmla="*/ 734929 h 1627742"/>
                <a:gd name="connsiteX182" fmla="*/ 2617793 w 2617792"/>
                <a:gd name="connsiteY182" fmla="*/ 747732 h 1627742"/>
                <a:gd name="connsiteX183" fmla="*/ 2545860 w 2617792"/>
                <a:gd name="connsiteY183" fmla="*/ 984290 h 1627742"/>
                <a:gd name="connsiteX184" fmla="*/ 2506149 w 2617792"/>
                <a:gd name="connsiteY184" fmla="*/ 1074643 h 1627742"/>
                <a:gd name="connsiteX185" fmla="*/ 2462023 w 2617792"/>
                <a:gd name="connsiteY185" fmla="*/ 1166978 h 1627742"/>
                <a:gd name="connsiteX186" fmla="*/ 2371284 w 2617792"/>
                <a:gd name="connsiteY186" fmla="*/ 1350218 h 1627742"/>
                <a:gd name="connsiteX187" fmla="*/ 1700134 w 2617792"/>
                <a:gd name="connsiteY187" fmla="*/ 1615448 h 1627742"/>
                <a:gd name="connsiteX188" fmla="*/ 1570872 w 2617792"/>
                <a:gd name="connsiteY188" fmla="*/ 1627732 h 1627742"/>
                <a:gd name="connsiteX189" fmla="*/ 854147 w 2617792"/>
                <a:gd name="connsiteY189" fmla="*/ 1199792 h 1627742"/>
                <a:gd name="connsiteX190" fmla="*/ 849822 w 2617792"/>
                <a:gd name="connsiteY190" fmla="*/ 1190250 h 1627742"/>
                <a:gd name="connsiteX191" fmla="*/ 867060 w 2617792"/>
                <a:gd name="connsiteY191" fmla="*/ 1188206 h 1627742"/>
                <a:gd name="connsiteX192" fmla="*/ 865308 w 2617792"/>
                <a:gd name="connsiteY192" fmla="*/ 1197838 h 1627742"/>
                <a:gd name="connsiteX193" fmla="*/ 854147 w 2617792"/>
                <a:gd name="connsiteY193" fmla="*/ 1199792 h 1627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</a:cxnLst>
              <a:rect l="l" t="t" r="r" b="b"/>
              <a:pathLst>
                <a:path w="2617792" h="1627742">
                  <a:moveTo>
                    <a:pt x="2044387" y="1343893"/>
                  </a:moveTo>
                  <a:cubicBezTo>
                    <a:pt x="2043628" y="1331988"/>
                    <a:pt x="2083724" y="1291234"/>
                    <a:pt x="2102352" y="1265767"/>
                  </a:cubicBezTo>
                  <a:cubicBezTo>
                    <a:pt x="2112743" y="1251563"/>
                    <a:pt x="2121555" y="1237671"/>
                    <a:pt x="2129897" y="1220959"/>
                  </a:cubicBezTo>
                  <a:cubicBezTo>
                    <a:pt x="2134836" y="1211082"/>
                    <a:pt x="2136773" y="1206426"/>
                    <a:pt x="2140255" y="1195225"/>
                  </a:cubicBezTo>
                  <a:cubicBezTo>
                    <a:pt x="2140919" y="1193098"/>
                    <a:pt x="2143157" y="1185147"/>
                    <a:pt x="2144306" y="1182718"/>
                  </a:cubicBezTo>
                  <a:cubicBezTo>
                    <a:pt x="2150607" y="1169401"/>
                    <a:pt x="2144876" y="1178474"/>
                    <a:pt x="2152114" y="1171662"/>
                  </a:cubicBezTo>
                  <a:cubicBezTo>
                    <a:pt x="2152136" y="1267978"/>
                    <a:pt x="2061865" y="1345210"/>
                    <a:pt x="2044392" y="1343893"/>
                  </a:cubicBezTo>
                  <a:close/>
                  <a:moveTo>
                    <a:pt x="1570911" y="1627743"/>
                  </a:moveTo>
                  <a:lnTo>
                    <a:pt x="1419684" y="1627743"/>
                  </a:lnTo>
                  <a:cubicBezTo>
                    <a:pt x="1201106" y="1616883"/>
                    <a:pt x="989330" y="1560137"/>
                    <a:pt x="794775" y="1476066"/>
                  </a:cubicBezTo>
                  <a:lnTo>
                    <a:pt x="659229" y="1410588"/>
                  </a:lnTo>
                  <a:cubicBezTo>
                    <a:pt x="644017" y="1403078"/>
                    <a:pt x="630138" y="1394753"/>
                    <a:pt x="615238" y="1386227"/>
                  </a:cubicBezTo>
                  <a:cubicBezTo>
                    <a:pt x="356976" y="1238414"/>
                    <a:pt x="180380" y="991543"/>
                    <a:pt x="86917" y="712254"/>
                  </a:cubicBezTo>
                  <a:cubicBezTo>
                    <a:pt x="50403" y="603146"/>
                    <a:pt x="29560" y="496483"/>
                    <a:pt x="15335" y="381669"/>
                  </a:cubicBezTo>
                  <a:lnTo>
                    <a:pt x="0" y="0"/>
                  </a:lnTo>
                  <a:cubicBezTo>
                    <a:pt x="17757" y="15617"/>
                    <a:pt x="66275" y="151174"/>
                    <a:pt x="89082" y="173352"/>
                  </a:cubicBezTo>
                  <a:lnTo>
                    <a:pt x="103335" y="288580"/>
                  </a:lnTo>
                  <a:cubicBezTo>
                    <a:pt x="104697" y="307011"/>
                    <a:pt x="101627" y="319446"/>
                    <a:pt x="112375" y="327218"/>
                  </a:cubicBezTo>
                  <a:cubicBezTo>
                    <a:pt x="122225" y="311640"/>
                    <a:pt x="116516" y="274325"/>
                    <a:pt x="115640" y="252198"/>
                  </a:cubicBezTo>
                  <a:lnTo>
                    <a:pt x="115322" y="234665"/>
                  </a:lnTo>
                  <a:cubicBezTo>
                    <a:pt x="123179" y="241622"/>
                    <a:pt x="116053" y="227943"/>
                    <a:pt x="122493" y="244850"/>
                  </a:cubicBezTo>
                  <a:cubicBezTo>
                    <a:pt x="128073" y="261137"/>
                    <a:pt x="127940" y="453284"/>
                    <a:pt x="131026" y="493915"/>
                  </a:cubicBezTo>
                  <a:lnTo>
                    <a:pt x="150078" y="668976"/>
                  </a:lnTo>
                  <a:cubicBezTo>
                    <a:pt x="153370" y="692678"/>
                    <a:pt x="149129" y="711232"/>
                    <a:pt x="172852" y="710361"/>
                  </a:cubicBezTo>
                  <a:cubicBezTo>
                    <a:pt x="187930" y="684018"/>
                    <a:pt x="169342" y="420307"/>
                    <a:pt x="171730" y="356493"/>
                  </a:cubicBezTo>
                  <a:cubicBezTo>
                    <a:pt x="172411" y="338168"/>
                    <a:pt x="173789" y="340691"/>
                    <a:pt x="177071" y="336716"/>
                  </a:cubicBezTo>
                  <a:cubicBezTo>
                    <a:pt x="193985" y="368045"/>
                    <a:pt x="217072" y="405538"/>
                    <a:pt x="236671" y="433741"/>
                  </a:cubicBezTo>
                  <a:cubicBezTo>
                    <a:pt x="247960" y="449995"/>
                    <a:pt x="257659" y="464886"/>
                    <a:pt x="267258" y="479576"/>
                  </a:cubicBezTo>
                  <a:cubicBezTo>
                    <a:pt x="284423" y="505864"/>
                    <a:pt x="291075" y="501419"/>
                    <a:pt x="290266" y="541777"/>
                  </a:cubicBezTo>
                  <a:cubicBezTo>
                    <a:pt x="289128" y="613168"/>
                    <a:pt x="286310" y="676301"/>
                    <a:pt x="297030" y="747179"/>
                  </a:cubicBezTo>
                  <a:cubicBezTo>
                    <a:pt x="302136" y="780926"/>
                    <a:pt x="323789" y="899515"/>
                    <a:pt x="357769" y="908208"/>
                  </a:cubicBezTo>
                  <a:cubicBezTo>
                    <a:pt x="366474" y="902245"/>
                    <a:pt x="362534" y="905841"/>
                    <a:pt x="366932" y="897639"/>
                  </a:cubicBezTo>
                  <a:lnTo>
                    <a:pt x="370593" y="888895"/>
                  </a:lnTo>
                  <a:cubicBezTo>
                    <a:pt x="370972" y="888018"/>
                    <a:pt x="371625" y="886533"/>
                    <a:pt x="371938" y="885807"/>
                  </a:cubicBezTo>
                  <a:cubicBezTo>
                    <a:pt x="372250" y="885076"/>
                    <a:pt x="372696" y="883641"/>
                    <a:pt x="373333" y="882697"/>
                  </a:cubicBezTo>
                  <a:cubicBezTo>
                    <a:pt x="375264" y="887745"/>
                    <a:pt x="377100" y="893451"/>
                    <a:pt x="379689" y="897884"/>
                  </a:cubicBezTo>
                  <a:lnTo>
                    <a:pt x="389924" y="909721"/>
                  </a:lnTo>
                  <a:cubicBezTo>
                    <a:pt x="397106" y="890737"/>
                    <a:pt x="370208" y="865567"/>
                    <a:pt x="369382" y="823534"/>
                  </a:cubicBezTo>
                  <a:cubicBezTo>
                    <a:pt x="368656" y="786403"/>
                    <a:pt x="368517" y="743466"/>
                    <a:pt x="369873" y="706503"/>
                  </a:cubicBezTo>
                  <a:lnTo>
                    <a:pt x="368997" y="620857"/>
                  </a:lnTo>
                  <a:lnTo>
                    <a:pt x="404433" y="663476"/>
                  </a:lnTo>
                  <a:cubicBezTo>
                    <a:pt x="407675" y="682036"/>
                    <a:pt x="355458" y="882323"/>
                    <a:pt x="488532" y="1058473"/>
                  </a:cubicBezTo>
                  <a:cubicBezTo>
                    <a:pt x="496423" y="1068920"/>
                    <a:pt x="496640" y="1071784"/>
                    <a:pt x="511105" y="1073018"/>
                  </a:cubicBezTo>
                  <a:cubicBezTo>
                    <a:pt x="513655" y="1056926"/>
                    <a:pt x="449429" y="889023"/>
                    <a:pt x="436309" y="804438"/>
                  </a:cubicBezTo>
                  <a:cubicBezTo>
                    <a:pt x="433809" y="788324"/>
                    <a:pt x="432107" y="771635"/>
                    <a:pt x="431359" y="754923"/>
                  </a:cubicBezTo>
                  <a:lnTo>
                    <a:pt x="431945" y="711796"/>
                  </a:lnTo>
                  <a:cubicBezTo>
                    <a:pt x="435003" y="701533"/>
                    <a:pt x="428262" y="707580"/>
                    <a:pt x="437978" y="703102"/>
                  </a:cubicBezTo>
                  <a:lnTo>
                    <a:pt x="445841" y="706480"/>
                  </a:lnTo>
                  <a:cubicBezTo>
                    <a:pt x="456868" y="728524"/>
                    <a:pt x="490379" y="743410"/>
                    <a:pt x="493024" y="770769"/>
                  </a:cubicBezTo>
                  <a:cubicBezTo>
                    <a:pt x="495636" y="797833"/>
                    <a:pt x="482940" y="858141"/>
                    <a:pt x="496082" y="877516"/>
                  </a:cubicBezTo>
                  <a:cubicBezTo>
                    <a:pt x="489224" y="924831"/>
                    <a:pt x="519208" y="1071728"/>
                    <a:pt x="550878" y="1132734"/>
                  </a:cubicBezTo>
                  <a:cubicBezTo>
                    <a:pt x="552379" y="1135626"/>
                    <a:pt x="558054" y="1146531"/>
                    <a:pt x="559260" y="1148357"/>
                  </a:cubicBezTo>
                  <a:cubicBezTo>
                    <a:pt x="560621" y="1150400"/>
                    <a:pt x="563121" y="1153711"/>
                    <a:pt x="564840" y="1155448"/>
                  </a:cubicBezTo>
                  <a:cubicBezTo>
                    <a:pt x="570889" y="1161534"/>
                    <a:pt x="564422" y="1156358"/>
                    <a:pt x="572647" y="1161545"/>
                  </a:cubicBezTo>
                  <a:cubicBezTo>
                    <a:pt x="561135" y="1126022"/>
                    <a:pt x="542596" y="1101153"/>
                    <a:pt x="534750" y="1059025"/>
                  </a:cubicBezTo>
                  <a:cubicBezTo>
                    <a:pt x="538271" y="1063716"/>
                    <a:pt x="533963" y="1057574"/>
                    <a:pt x="540051" y="1066965"/>
                  </a:cubicBezTo>
                  <a:cubicBezTo>
                    <a:pt x="550532" y="1083113"/>
                    <a:pt x="548763" y="1082772"/>
                    <a:pt x="564064" y="1084425"/>
                  </a:cubicBezTo>
                  <a:cubicBezTo>
                    <a:pt x="579288" y="1061237"/>
                    <a:pt x="595544" y="981638"/>
                    <a:pt x="589501" y="947198"/>
                  </a:cubicBezTo>
                  <a:lnTo>
                    <a:pt x="591967" y="953452"/>
                  </a:lnTo>
                  <a:cubicBezTo>
                    <a:pt x="593362" y="958639"/>
                    <a:pt x="593323" y="958890"/>
                    <a:pt x="594428" y="964206"/>
                  </a:cubicBezTo>
                  <a:lnTo>
                    <a:pt x="599986" y="984876"/>
                  </a:lnTo>
                  <a:cubicBezTo>
                    <a:pt x="589528" y="1043888"/>
                    <a:pt x="676881" y="1217302"/>
                    <a:pt x="705380" y="1247593"/>
                  </a:cubicBezTo>
                  <a:lnTo>
                    <a:pt x="715236" y="1245387"/>
                  </a:lnTo>
                  <a:cubicBezTo>
                    <a:pt x="721318" y="1247805"/>
                    <a:pt x="721843" y="1246739"/>
                    <a:pt x="729500" y="1250848"/>
                  </a:cubicBezTo>
                  <a:lnTo>
                    <a:pt x="691323" y="1088993"/>
                  </a:lnTo>
                  <a:cubicBezTo>
                    <a:pt x="689403" y="1079461"/>
                    <a:pt x="688120" y="1071354"/>
                    <a:pt x="686072" y="1061750"/>
                  </a:cubicBezTo>
                  <a:cubicBezTo>
                    <a:pt x="682076" y="1043029"/>
                    <a:pt x="685257" y="1044637"/>
                    <a:pt x="670580" y="1041114"/>
                  </a:cubicBezTo>
                  <a:cubicBezTo>
                    <a:pt x="665502" y="1055837"/>
                    <a:pt x="674637" y="1086072"/>
                    <a:pt x="677511" y="1106983"/>
                  </a:cubicBezTo>
                  <a:lnTo>
                    <a:pt x="675084" y="1130009"/>
                  </a:lnTo>
                  <a:cubicBezTo>
                    <a:pt x="666752" y="1097044"/>
                    <a:pt x="649849" y="1059109"/>
                    <a:pt x="639240" y="1024346"/>
                  </a:cubicBezTo>
                  <a:cubicBezTo>
                    <a:pt x="629658" y="992950"/>
                    <a:pt x="617883" y="939108"/>
                    <a:pt x="606677" y="912647"/>
                  </a:cubicBezTo>
                  <a:cubicBezTo>
                    <a:pt x="592508" y="915741"/>
                    <a:pt x="601889" y="912580"/>
                    <a:pt x="600165" y="919448"/>
                  </a:cubicBezTo>
                  <a:cubicBezTo>
                    <a:pt x="590020" y="907041"/>
                    <a:pt x="593708" y="877996"/>
                    <a:pt x="595639" y="860826"/>
                  </a:cubicBezTo>
                  <a:lnTo>
                    <a:pt x="651489" y="906969"/>
                  </a:lnTo>
                  <a:cubicBezTo>
                    <a:pt x="657968" y="917064"/>
                    <a:pt x="658454" y="929113"/>
                    <a:pt x="661919" y="943993"/>
                  </a:cubicBezTo>
                  <a:cubicBezTo>
                    <a:pt x="681367" y="937131"/>
                    <a:pt x="663482" y="946651"/>
                    <a:pt x="676557" y="928354"/>
                  </a:cubicBezTo>
                  <a:cubicBezTo>
                    <a:pt x="683521" y="936779"/>
                    <a:pt x="702267" y="1072242"/>
                    <a:pt x="708360" y="1099836"/>
                  </a:cubicBezTo>
                  <a:cubicBezTo>
                    <a:pt x="714544" y="1127821"/>
                    <a:pt x="721782" y="1151902"/>
                    <a:pt x="730097" y="1178809"/>
                  </a:cubicBezTo>
                  <a:cubicBezTo>
                    <a:pt x="740622" y="1212863"/>
                    <a:pt x="739461" y="1238146"/>
                    <a:pt x="777124" y="1223405"/>
                  </a:cubicBezTo>
                  <a:cubicBezTo>
                    <a:pt x="792671" y="1153382"/>
                    <a:pt x="785132" y="1082599"/>
                    <a:pt x="788960" y="1010303"/>
                  </a:cubicBezTo>
                  <a:cubicBezTo>
                    <a:pt x="829910" y="1035686"/>
                    <a:pt x="886179" y="1073141"/>
                    <a:pt x="935500" y="1094464"/>
                  </a:cubicBezTo>
                  <a:cubicBezTo>
                    <a:pt x="943530" y="1137960"/>
                    <a:pt x="962443" y="1292641"/>
                    <a:pt x="1007734" y="1289012"/>
                  </a:cubicBezTo>
                  <a:cubicBezTo>
                    <a:pt x="1009665" y="1298956"/>
                    <a:pt x="1011300" y="1308794"/>
                    <a:pt x="1013181" y="1317851"/>
                  </a:cubicBezTo>
                  <a:cubicBezTo>
                    <a:pt x="1017550" y="1338895"/>
                    <a:pt x="1013856" y="1335858"/>
                    <a:pt x="1029080" y="1337650"/>
                  </a:cubicBezTo>
                  <a:cubicBezTo>
                    <a:pt x="1037975" y="1324445"/>
                    <a:pt x="1009514" y="1151210"/>
                    <a:pt x="1004408" y="1128295"/>
                  </a:cubicBezTo>
                  <a:lnTo>
                    <a:pt x="1049789" y="1145118"/>
                  </a:lnTo>
                  <a:cubicBezTo>
                    <a:pt x="1055091" y="1172556"/>
                    <a:pt x="1060811" y="1213087"/>
                    <a:pt x="1073032" y="1232947"/>
                  </a:cubicBezTo>
                  <a:cubicBezTo>
                    <a:pt x="1082251" y="1233963"/>
                    <a:pt x="1079606" y="1235789"/>
                    <a:pt x="1087664" y="1231937"/>
                  </a:cubicBezTo>
                  <a:cubicBezTo>
                    <a:pt x="1096482" y="1227721"/>
                    <a:pt x="1091894" y="1232339"/>
                    <a:pt x="1095086" y="1223025"/>
                  </a:cubicBezTo>
                  <a:cubicBezTo>
                    <a:pt x="1104646" y="1213399"/>
                    <a:pt x="1098809" y="1182221"/>
                    <a:pt x="1101454" y="1166397"/>
                  </a:cubicBezTo>
                  <a:cubicBezTo>
                    <a:pt x="1102163" y="1167240"/>
                    <a:pt x="1103150" y="1167519"/>
                    <a:pt x="1103379" y="1169088"/>
                  </a:cubicBezTo>
                  <a:cubicBezTo>
                    <a:pt x="1103597" y="1170618"/>
                    <a:pt x="1104819" y="1171177"/>
                    <a:pt x="1105087" y="1171819"/>
                  </a:cubicBezTo>
                  <a:cubicBezTo>
                    <a:pt x="1105338" y="1172427"/>
                    <a:pt x="1106192" y="1173807"/>
                    <a:pt x="1106454" y="1174577"/>
                  </a:cubicBezTo>
                  <a:cubicBezTo>
                    <a:pt x="1108530" y="1180747"/>
                    <a:pt x="1108056" y="1180228"/>
                    <a:pt x="1107944" y="1186498"/>
                  </a:cubicBezTo>
                  <a:cubicBezTo>
                    <a:pt x="1107810" y="1194298"/>
                    <a:pt x="1106398" y="1204823"/>
                    <a:pt x="1106091" y="1213355"/>
                  </a:cubicBezTo>
                  <a:cubicBezTo>
                    <a:pt x="1104216" y="1265125"/>
                    <a:pt x="1109328" y="1321692"/>
                    <a:pt x="1120210" y="1372017"/>
                  </a:cubicBezTo>
                  <a:cubicBezTo>
                    <a:pt x="1129993" y="1417232"/>
                    <a:pt x="1143704" y="1460600"/>
                    <a:pt x="1163894" y="1501053"/>
                  </a:cubicBezTo>
                  <a:cubicBezTo>
                    <a:pt x="1173075" y="1519439"/>
                    <a:pt x="1174587" y="1528384"/>
                    <a:pt x="1195519" y="1524498"/>
                  </a:cubicBezTo>
                  <a:cubicBezTo>
                    <a:pt x="1203874" y="1488886"/>
                    <a:pt x="1169341" y="1378304"/>
                    <a:pt x="1181942" y="1356958"/>
                  </a:cubicBezTo>
                  <a:cubicBezTo>
                    <a:pt x="1185279" y="1377193"/>
                    <a:pt x="1193533" y="1422196"/>
                    <a:pt x="1213985" y="1425351"/>
                  </a:cubicBezTo>
                  <a:cubicBezTo>
                    <a:pt x="1232569" y="1407026"/>
                    <a:pt x="1198985" y="1282317"/>
                    <a:pt x="1177807" y="1267292"/>
                  </a:cubicBezTo>
                  <a:lnTo>
                    <a:pt x="1170753" y="1273679"/>
                  </a:lnTo>
                  <a:cubicBezTo>
                    <a:pt x="1159960" y="1254355"/>
                    <a:pt x="1163493" y="1210764"/>
                    <a:pt x="1163364" y="1185225"/>
                  </a:cubicBezTo>
                  <a:lnTo>
                    <a:pt x="1242725" y="1206146"/>
                  </a:lnTo>
                  <a:cubicBezTo>
                    <a:pt x="1244651" y="1230881"/>
                    <a:pt x="1235744" y="1283557"/>
                    <a:pt x="1250159" y="1302144"/>
                  </a:cubicBezTo>
                  <a:cubicBezTo>
                    <a:pt x="1262514" y="1296806"/>
                    <a:pt x="1260382" y="1294662"/>
                    <a:pt x="1262207" y="1277711"/>
                  </a:cubicBezTo>
                  <a:cubicBezTo>
                    <a:pt x="1263647" y="1264360"/>
                    <a:pt x="1264741" y="1255282"/>
                    <a:pt x="1261945" y="1243260"/>
                  </a:cubicBezTo>
                  <a:cubicBezTo>
                    <a:pt x="1267068" y="1231557"/>
                    <a:pt x="1265561" y="1228179"/>
                    <a:pt x="1265605" y="1212450"/>
                  </a:cubicBezTo>
                  <a:lnTo>
                    <a:pt x="1328253" y="1224455"/>
                  </a:lnTo>
                  <a:cubicBezTo>
                    <a:pt x="1326863" y="1232540"/>
                    <a:pt x="1325111" y="1241669"/>
                    <a:pt x="1325959" y="1250251"/>
                  </a:cubicBezTo>
                  <a:cubicBezTo>
                    <a:pt x="1328013" y="1270888"/>
                    <a:pt x="1327142" y="1263785"/>
                    <a:pt x="1340591" y="1266142"/>
                  </a:cubicBezTo>
                  <a:lnTo>
                    <a:pt x="1344659" y="1225968"/>
                  </a:lnTo>
                  <a:cubicBezTo>
                    <a:pt x="1366630" y="1236778"/>
                    <a:pt x="1359409" y="1386082"/>
                    <a:pt x="1380821" y="1439248"/>
                  </a:cubicBezTo>
                  <a:cubicBezTo>
                    <a:pt x="1405610" y="1438316"/>
                    <a:pt x="1401983" y="1429499"/>
                    <a:pt x="1402385" y="1402721"/>
                  </a:cubicBezTo>
                  <a:cubicBezTo>
                    <a:pt x="1403618" y="1320319"/>
                    <a:pt x="1392256" y="1301351"/>
                    <a:pt x="1387206" y="1235371"/>
                  </a:cubicBezTo>
                  <a:cubicBezTo>
                    <a:pt x="1399533" y="1230826"/>
                    <a:pt x="1468190" y="1236532"/>
                    <a:pt x="1483989" y="1241647"/>
                  </a:cubicBezTo>
                  <a:lnTo>
                    <a:pt x="1483877" y="1269776"/>
                  </a:lnTo>
                  <a:lnTo>
                    <a:pt x="1486087" y="1286298"/>
                  </a:lnTo>
                  <a:cubicBezTo>
                    <a:pt x="1486271" y="1286817"/>
                    <a:pt x="1486779" y="1288051"/>
                    <a:pt x="1487332" y="1288799"/>
                  </a:cubicBezTo>
                  <a:cubicBezTo>
                    <a:pt x="1494279" y="1277940"/>
                    <a:pt x="1497795" y="1254025"/>
                    <a:pt x="1495390" y="1241289"/>
                  </a:cubicBezTo>
                  <a:cubicBezTo>
                    <a:pt x="1522266" y="1238676"/>
                    <a:pt x="1503604" y="1238927"/>
                    <a:pt x="1510256" y="1245667"/>
                  </a:cubicBezTo>
                  <a:lnTo>
                    <a:pt x="1507689" y="1275673"/>
                  </a:lnTo>
                  <a:lnTo>
                    <a:pt x="1507868" y="1309922"/>
                  </a:lnTo>
                  <a:cubicBezTo>
                    <a:pt x="1527244" y="1305796"/>
                    <a:pt x="1523153" y="1304216"/>
                    <a:pt x="1525240" y="1280369"/>
                  </a:cubicBezTo>
                  <a:cubicBezTo>
                    <a:pt x="1526301" y="1268280"/>
                    <a:pt x="1527389" y="1251876"/>
                    <a:pt x="1530988" y="1242696"/>
                  </a:cubicBezTo>
                  <a:lnTo>
                    <a:pt x="1572937" y="1239854"/>
                  </a:lnTo>
                  <a:cubicBezTo>
                    <a:pt x="1568551" y="1282267"/>
                    <a:pt x="1555604" y="1336723"/>
                    <a:pt x="1570253" y="1374680"/>
                  </a:cubicBezTo>
                  <a:cubicBezTo>
                    <a:pt x="1593127" y="1374764"/>
                    <a:pt x="1598758" y="1354736"/>
                    <a:pt x="1613915" y="1316019"/>
                  </a:cubicBezTo>
                  <a:cubicBezTo>
                    <a:pt x="1623631" y="1291195"/>
                    <a:pt x="1630869" y="1265511"/>
                    <a:pt x="1637543" y="1237615"/>
                  </a:cubicBezTo>
                  <a:lnTo>
                    <a:pt x="1656690" y="1229759"/>
                  </a:lnTo>
                  <a:cubicBezTo>
                    <a:pt x="1691351" y="1228749"/>
                    <a:pt x="1668387" y="1224483"/>
                    <a:pt x="1677382" y="1237599"/>
                  </a:cubicBezTo>
                  <a:lnTo>
                    <a:pt x="1640462" y="1354702"/>
                  </a:lnTo>
                  <a:cubicBezTo>
                    <a:pt x="1624183" y="1405523"/>
                    <a:pt x="1630411" y="1388030"/>
                    <a:pt x="1637889" y="1394932"/>
                  </a:cubicBezTo>
                  <a:lnTo>
                    <a:pt x="1678141" y="1295075"/>
                  </a:lnTo>
                  <a:lnTo>
                    <a:pt x="1678772" y="1352089"/>
                  </a:lnTo>
                  <a:cubicBezTo>
                    <a:pt x="1679045" y="1352871"/>
                    <a:pt x="1679637" y="1354211"/>
                    <a:pt x="1680279" y="1355138"/>
                  </a:cubicBezTo>
                  <a:cubicBezTo>
                    <a:pt x="1694208" y="1347181"/>
                    <a:pt x="1693259" y="1321324"/>
                    <a:pt x="1695888" y="1293194"/>
                  </a:cubicBezTo>
                  <a:cubicBezTo>
                    <a:pt x="1698003" y="1270530"/>
                    <a:pt x="1697400" y="1245443"/>
                    <a:pt x="1701161" y="1223428"/>
                  </a:cubicBezTo>
                  <a:lnTo>
                    <a:pt x="1833515" y="1193902"/>
                  </a:lnTo>
                  <a:cubicBezTo>
                    <a:pt x="1848169" y="1190607"/>
                    <a:pt x="1836869" y="1192059"/>
                    <a:pt x="1840998" y="1197397"/>
                  </a:cubicBezTo>
                  <a:cubicBezTo>
                    <a:pt x="1829458" y="1244623"/>
                    <a:pt x="1787911" y="1353278"/>
                    <a:pt x="1787314" y="1359604"/>
                  </a:cubicBezTo>
                  <a:cubicBezTo>
                    <a:pt x="1805997" y="1358862"/>
                    <a:pt x="1804915" y="1358728"/>
                    <a:pt x="1823777" y="1328984"/>
                  </a:cubicBezTo>
                  <a:cubicBezTo>
                    <a:pt x="1857042" y="1276538"/>
                    <a:pt x="1861719" y="1234131"/>
                    <a:pt x="1877277" y="1177397"/>
                  </a:cubicBezTo>
                  <a:cubicBezTo>
                    <a:pt x="1886798" y="1174823"/>
                    <a:pt x="1892936" y="1172215"/>
                    <a:pt x="1901698" y="1168971"/>
                  </a:cubicBezTo>
                  <a:cubicBezTo>
                    <a:pt x="1916001" y="1163672"/>
                    <a:pt x="1916163" y="1159474"/>
                    <a:pt x="1920767" y="1167525"/>
                  </a:cubicBezTo>
                  <a:cubicBezTo>
                    <a:pt x="1870067" y="1246739"/>
                    <a:pt x="1897646" y="1251434"/>
                    <a:pt x="1915739" y="1236392"/>
                  </a:cubicBezTo>
                  <a:lnTo>
                    <a:pt x="1968023" y="1183689"/>
                  </a:lnTo>
                  <a:cubicBezTo>
                    <a:pt x="1984798" y="1168273"/>
                    <a:pt x="2013716" y="1121142"/>
                    <a:pt x="2033533" y="1112505"/>
                  </a:cubicBezTo>
                  <a:cubicBezTo>
                    <a:pt x="2037941" y="1188781"/>
                    <a:pt x="1956052" y="1309358"/>
                    <a:pt x="1977733" y="1332217"/>
                  </a:cubicBezTo>
                  <a:cubicBezTo>
                    <a:pt x="1997326" y="1323803"/>
                    <a:pt x="1986740" y="1314763"/>
                    <a:pt x="2006886" y="1305137"/>
                  </a:cubicBezTo>
                  <a:lnTo>
                    <a:pt x="2021088" y="1305690"/>
                  </a:lnTo>
                  <a:cubicBezTo>
                    <a:pt x="2039487" y="1272808"/>
                    <a:pt x="2056552" y="1248380"/>
                    <a:pt x="2073160" y="1208374"/>
                  </a:cubicBezTo>
                  <a:cubicBezTo>
                    <a:pt x="2080197" y="1191428"/>
                    <a:pt x="2087530" y="1169770"/>
                    <a:pt x="2092167" y="1150763"/>
                  </a:cubicBezTo>
                  <a:cubicBezTo>
                    <a:pt x="2099913" y="1119026"/>
                    <a:pt x="2108691" y="1094570"/>
                    <a:pt x="2089645" y="1090321"/>
                  </a:cubicBezTo>
                  <a:cubicBezTo>
                    <a:pt x="2095399" y="1077205"/>
                    <a:pt x="2101202" y="1076558"/>
                    <a:pt x="2114942" y="1069232"/>
                  </a:cubicBezTo>
                  <a:cubicBezTo>
                    <a:pt x="2125974" y="1063353"/>
                    <a:pt x="2134959" y="1058054"/>
                    <a:pt x="2145624" y="1051622"/>
                  </a:cubicBezTo>
                  <a:cubicBezTo>
                    <a:pt x="2165423" y="1039684"/>
                    <a:pt x="2183588" y="1026038"/>
                    <a:pt x="2202249" y="1016602"/>
                  </a:cubicBezTo>
                  <a:cubicBezTo>
                    <a:pt x="2198639" y="1051817"/>
                    <a:pt x="2168928" y="1143454"/>
                    <a:pt x="2172321" y="1167598"/>
                  </a:cubicBezTo>
                  <a:cubicBezTo>
                    <a:pt x="2183024" y="1170054"/>
                    <a:pt x="2175474" y="1169440"/>
                    <a:pt x="2185262" y="1167843"/>
                  </a:cubicBezTo>
                  <a:lnTo>
                    <a:pt x="2197137" y="1164074"/>
                  </a:lnTo>
                  <a:cubicBezTo>
                    <a:pt x="2201780" y="1161813"/>
                    <a:pt x="2205737" y="1166241"/>
                    <a:pt x="2213628" y="1141757"/>
                  </a:cubicBezTo>
                  <a:lnTo>
                    <a:pt x="2267765" y="981141"/>
                  </a:lnTo>
                  <a:cubicBezTo>
                    <a:pt x="2269629" y="966339"/>
                    <a:pt x="2270042" y="968192"/>
                    <a:pt x="2279886" y="960370"/>
                  </a:cubicBezTo>
                  <a:cubicBezTo>
                    <a:pt x="2281275" y="959275"/>
                    <a:pt x="2286320" y="955188"/>
                    <a:pt x="2289350" y="953843"/>
                  </a:cubicBezTo>
                  <a:cubicBezTo>
                    <a:pt x="2298776" y="949661"/>
                    <a:pt x="2293246" y="946450"/>
                    <a:pt x="2299284" y="954340"/>
                  </a:cubicBezTo>
                  <a:cubicBezTo>
                    <a:pt x="2284769" y="980828"/>
                    <a:pt x="2205659" y="1170847"/>
                    <a:pt x="2210028" y="1188949"/>
                  </a:cubicBezTo>
                  <a:cubicBezTo>
                    <a:pt x="2231753" y="1181327"/>
                    <a:pt x="2268680" y="1082030"/>
                    <a:pt x="2279975" y="1057216"/>
                  </a:cubicBezTo>
                  <a:cubicBezTo>
                    <a:pt x="2293636" y="1027199"/>
                    <a:pt x="2333057" y="939973"/>
                    <a:pt x="2336729" y="913943"/>
                  </a:cubicBezTo>
                  <a:cubicBezTo>
                    <a:pt x="2355764" y="905556"/>
                    <a:pt x="2393232" y="872557"/>
                    <a:pt x="2409929" y="857487"/>
                  </a:cubicBezTo>
                  <a:cubicBezTo>
                    <a:pt x="2423847" y="844930"/>
                    <a:pt x="2431353" y="838258"/>
                    <a:pt x="2444065" y="827292"/>
                  </a:cubicBezTo>
                  <a:cubicBezTo>
                    <a:pt x="2458798" y="814584"/>
                    <a:pt x="2462911" y="805209"/>
                    <a:pt x="2479200" y="794650"/>
                  </a:cubicBezTo>
                  <a:cubicBezTo>
                    <a:pt x="2477465" y="808548"/>
                    <a:pt x="2430203" y="903580"/>
                    <a:pt x="2419823" y="931805"/>
                  </a:cubicBezTo>
                  <a:cubicBezTo>
                    <a:pt x="2408718" y="961995"/>
                    <a:pt x="2374738" y="1059433"/>
                    <a:pt x="2380163" y="1091767"/>
                  </a:cubicBezTo>
                  <a:cubicBezTo>
                    <a:pt x="2395369" y="1084883"/>
                    <a:pt x="2473006" y="833517"/>
                    <a:pt x="2519626" y="752712"/>
                  </a:cubicBezTo>
                  <a:cubicBezTo>
                    <a:pt x="2528839" y="747575"/>
                    <a:pt x="2531004" y="744298"/>
                    <a:pt x="2538315" y="736660"/>
                  </a:cubicBezTo>
                  <a:cubicBezTo>
                    <a:pt x="2541211" y="733633"/>
                    <a:pt x="2543299" y="731048"/>
                    <a:pt x="2546184" y="728402"/>
                  </a:cubicBezTo>
                  <a:cubicBezTo>
                    <a:pt x="2553416" y="721768"/>
                    <a:pt x="2548851" y="724420"/>
                    <a:pt x="2556547" y="720992"/>
                  </a:cubicBezTo>
                  <a:cubicBezTo>
                    <a:pt x="2533365" y="813132"/>
                    <a:pt x="2436621" y="1007456"/>
                    <a:pt x="2390961" y="1112142"/>
                  </a:cubicBezTo>
                  <a:cubicBezTo>
                    <a:pt x="2381820" y="1133103"/>
                    <a:pt x="2372729" y="1156179"/>
                    <a:pt x="2364174" y="1177882"/>
                  </a:cubicBezTo>
                  <a:cubicBezTo>
                    <a:pt x="2356657" y="1196945"/>
                    <a:pt x="2336071" y="1231468"/>
                    <a:pt x="2346149" y="1251072"/>
                  </a:cubicBezTo>
                  <a:cubicBezTo>
                    <a:pt x="2358722" y="1251490"/>
                    <a:pt x="2361311" y="1241596"/>
                    <a:pt x="2368371" y="1230390"/>
                  </a:cubicBezTo>
                  <a:cubicBezTo>
                    <a:pt x="2457771" y="1088518"/>
                    <a:pt x="2569103" y="890425"/>
                    <a:pt x="2616950" y="734929"/>
                  </a:cubicBezTo>
                  <a:lnTo>
                    <a:pt x="2617793" y="747732"/>
                  </a:lnTo>
                  <a:cubicBezTo>
                    <a:pt x="2612246" y="782126"/>
                    <a:pt x="2545877" y="984200"/>
                    <a:pt x="2545860" y="984290"/>
                  </a:cubicBezTo>
                  <a:cubicBezTo>
                    <a:pt x="2542026" y="1000382"/>
                    <a:pt x="2514899" y="1056474"/>
                    <a:pt x="2506149" y="1074643"/>
                  </a:cubicBezTo>
                  <a:cubicBezTo>
                    <a:pt x="2490763" y="1106581"/>
                    <a:pt x="2477091" y="1135330"/>
                    <a:pt x="2462023" y="1166978"/>
                  </a:cubicBezTo>
                  <a:lnTo>
                    <a:pt x="2371284" y="1350218"/>
                  </a:lnTo>
                  <a:cubicBezTo>
                    <a:pt x="2173370" y="1491544"/>
                    <a:pt x="1945873" y="1580864"/>
                    <a:pt x="1700134" y="1615448"/>
                  </a:cubicBezTo>
                  <a:cubicBezTo>
                    <a:pt x="1656930" y="1621529"/>
                    <a:pt x="1613814" y="1625571"/>
                    <a:pt x="1570872" y="1627732"/>
                  </a:cubicBezTo>
                  <a:close/>
                  <a:moveTo>
                    <a:pt x="854147" y="1199792"/>
                  </a:moveTo>
                  <a:cubicBezTo>
                    <a:pt x="849643" y="1197687"/>
                    <a:pt x="850536" y="1194013"/>
                    <a:pt x="849822" y="1190250"/>
                  </a:cubicBezTo>
                  <a:cubicBezTo>
                    <a:pt x="859945" y="1175878"/>
                    <a:pt x="866597" y="1188022"/>
                    <a:pt x="867060" y="1188206"/>
                  </a:cubicBezTo>
                  <a:lnTo>
                    <a:pt x="865308" y="1197838"/>
                  </a:lnTo>
                  <a:cubicBezTo>
                    <a:pt x="864688" y="1198162"/>
                    <a:pt x="869688" y="1207051"/>
                    <a:pt x="854147" y="1199792"/>
                  </a:cubicBezTo>
                  <a:close/>
                </a:path>
              </a:pathLst>
            </a:custGeom>
            <a:solidFill>
              <a:srgbClr val="ACCE22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2EF08167-FF06-4617-5264-BEA9FF88F276}"/>
                </a:ext>
              </a:extLst>
            </p:cNvPr>
            <p:cNvSpPr/>
            <p:nvPr/>
          </p:nvSpPr>
          <p:spPr>
            <a:xfrm>
              <a:off x="6836389" y="4126227"/>
              <a:ext cx="2914393" cy="848083"/>
            </a:xfrm>
            <a:custGeom>
              <a:avLst/>
              <a:gdLst>
                <a:gd name="connsiteX0" fmla="*/ 6 w 2914393"/>
                <a:gd name="connsiteY0" fmla="*/ 140292 h 848083"/>
                <a:gd name="connsiteX1" fmla="*/ 195341 w 2914393"/>
                <a:gd name="connsiteY1" fmla="*/ 307447 h 848083"/>
                <a:gd name="connsiteX2" fmla="*/ 209895 w 2914393"/>
                <a:gd name="connsiteY2" fmla="*/ 373070 h 848083"/>
                <a:gd name="connsiteX3" fmla="*/ 675647 w 2914393"/>
                <a:gd name="connsiteY3" fmla="*/ 413652 h 848083"/>
                <a:gd name="connsiteX4" fmla="*/ 795707 w 2914393"/>
                <a:gd name="connsiteY4" fmla="*/ 607736 h 848083"/>
                <a:gd name="connsiteX5" fmla="*/ 878522 w 2914393"/>
                <a:gd name="connsiteY5" fmla="*/ 681673 h 848083"/>
                <a:gd name="connsiteX6" fmla="*/ 980959 w 2914393"/>
                <a:gd name="connsiteY6" fmla="*/ 739982 h 848083"/>
                <a:gd name="connsiteX7" fmla="*/ 1390805 w 2914393"/>
                <a:gd name="connsiteY7" fmla="*/ 752076 h 848083"/>
                <a:gd name="connsiteX8" fmla="*/ 1638927 w 2914393"/>
                <a:gd name="connsiteY8" fmla="*/ 733281 h 848083"/>
                <a:gd name="connsiteX9" fmla="*/ 2007025 w 2914393"/>
                <a:gd name="connsiteY9" fmla="*/ 839162 h 848083"/>
                <a:gd name="connsiteX10" fmla="*/ 2290673 w 2914393"/>
                <a:gd name="connsiteY10" fmla="*/ 823919 h 848083"/>
                <a:gd name="connsiteX11" fmla="*/ 2455210 w 2914393"/>
                <a:gd name="connsiteY11" fmla="*/ 670048 h 848083"/>
                <a:gd name="connsiteX12" fmla="*/ 2636516 w 2914393"/>
                <a:gd name="connsiteY12" fmla="*/ 671164 h 848083"/>
                <a:gd name="connsiteX13" fmla="*/ 2793787 w 2914393"/>
                <a:gd name="connsiteY13" fmla="*/ 402166 h 848083"/>
                <a:gd name="connsiteX14" fmla="*/ 2914393 w 2914393"/>
                <a:gd name="connsiteY14" fmla="*/ 306615 h 848083"/>
                <a:gd name="connsiteX15" fmla="*/ 2905844 w 2914393"/>
                <a:gd name="connsiteY15" fmla="*/ 213481 h 848083"/>
                <a:gd name="connsiteX16" fmla="*/ 2898338 w 2914393"/>
                <a:gd name="connsiteY16" fmla="*/ 201097 h 848083"/>
                <a:gd name="connsiteX17" fmla="*/ 2849994 w 2914393"/>
                <a:gd name="connsiteY17" fmla="*/ 217356 h 848083"/>
                <a:gd name="connsiteX18" fmla="*/ 2548645 w 2914393"/>
                <a:gd name="connsiteY18" fmla="*/ 527126 h 848083"/>
                <a:gd name="connsiteX19" fmla="*/ 2439467 w 2914393"/>
                <a:gd name="connsiteY19" fmla="*/ 527578 h 848083"/>
                <a:gd name="connsiteX20" fmla="*/ 2293831 w 2914393"/>
                <a:gd name="connsiteY20" fmla="*/ 642013 h 848083"/>
                <a:gd name="connsiteX21" fmla="*/ 2094344 w 2914393"/>
                <a:gd name="connsiteY21" fmla="*/ 713326 h 848083"/>
                <a:gd name="connsiteX22" fmla="*/ 1677036 w 2914393"/>
                <a:gd name="connsiteY22" fmla="*/ 590588 h 848083"/>
                <a:gd name="connsiteX23" fmla="*/ 1368594 w 2914393"/>
                <a:gd name="connsiteY23" fmla="*/ 601365 h 848083"/>
                <a:gd name="connsiteX24" fmla="*/ 790054 w 2914393"/>
                <a:gd name="connsiteY24" fmla="*/ 395980 h 848083"/>
                <a:gd name="connsiteX25" fmla="*/ 470440 w 2914393"/>
                <a:gd name="connsiteY25" fmla="*/ 371875 h 848083"/>
                <a:gd name="connsiteX26" fmla="*/ 314798 w 2914393"/>
                <a:gd name="connsiteY26" fmla="*/ 256106 h 848083"/>
                <a:gd name="connsiteX27" fmla="*/ 147131 w 2914393"/>
                <a:gd name="connsiteY27" fmla="*/ 154586 h 848083"/>
                <a:gd name="connsiteX28" fmla="*/ 36162 w 2914393"/>
                <a:gd name="connsiteY28" fmla="*/ 0 h 848083"/>
                <a:gd name="connsiteX29" fmla="*/ 14476 w 2914393"/>
                <a:gd name="connsiteY29" fmla="*/ 66768 h 848083"/>
                <a:gd name="connsiteX30" fmla="*/ 0 w 2914393"/>
                <a:gd name="connsiteY30" fmla="*/ 140281 h 848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914393" h="848083">
                  <a:moveTo>
                    <a:pt x="6" y="140292"/>
                  </a:moveTo>
                  <a:cubicBezTo>
                    <a:pt x="26463" y="166736"/>
                    <a:pt x="60845" y="283722"/>
                    <a:pt x="195341" y="307447"/>
                  </a:cubicBezTo>
                  <a:cubicBezTo>
                    <a:pt x="200141" y="336504"/>
                    <a:pt x="195051" y="349016"/>
                    <a:pt x="209895" y="373070"/>
                  </a:cubicBezTo>
                  <a:cubicBezTo>
                    <a:pt x="279217" y="485434"/>
                    <a:pt x="579891" y="433361"/>
                    <a:pt x="675647" y="413652"/>
                  </a:cubicBezTo>
                  <a:cubicBezTo>
                    <a:pt x="692467" y="471938"/>
                    <a:pt x="762748" y="572135"/>
                    <a:pt x="795707" y="607736"/>
                  </a:cubicBezTo>
                  <a:lnTo>
                    <a:pt x="878522" y="681673"/>
                  </a:lnTo>
                  <a:cubicBezTo>
                    <a:pt x="909506" y="704130"/>
                    <a:pt x="941878" y="724566"/>
                    <a:pt x="980959" y="739982"/>
                  </a:cubicBezTo>
                  <a:cubicBezTo>
                    <a:pt x="1102363" y="787883"/>
                    <a:pt x="1257346" y="780323"/>
                    <a:pt x="1390805" y="752076"/>
                  </a:cubicBezTo>
                  <a:cubicBezTo>
                    <a:pt x="1530770" y="722449"/>
                    <a:pt x="1514230" y="679322"/>
                    <a:pt x="1638927" y="733281"/>
                  </a:cubicBezTo>
                  <a:cubicBezTo>
                    <a:pt x="1754321" y="783215"/>
                    <a:pt x="1878237" y="820552"/>
                    <a:pt x="2007025" y="839162"/>
                  </a:cubicBezTo>
                  <a:cubicBezTo>
                    <a:pt x="2103077" y="853043"/>
                    <a:pt x="2204984" y="852697"/>
                    <a:pt x="2290673" y="823919"/>
                  </a:cubicBezTo>
                  <a:cubicBezTo>
                    <a:pt x="2363086" y="799603"/>
                    <a:pt x="2433719" y="741204"/>
                    <a:pt x="2455210" y="670048"/>
                  </a:cubicBezTo>
                  <a:cubicBezTo>
                    <a:pt x="2521155" y="683889"/>
                    <a:pt x="2569862" y="702857"/>
                    <a:pt x="2636516" y="671164"/>
                  </a:cubicBezTo>
                  <a:cubicBezTo>
                    <a:pt x="2743701" y="620203"/>
                    <a:pt x="2714761" y="509298"/>
                    <a:pt x="2793787" y="402166"/>
                  </a:cubicBezTo>
                  <a:cubicBezTo>
                    <a:pt x="2820735" y="365633"/>
                    <a:pt x="2864096" y="325119"/>
                    <a:pt x="2914393" y="306615"/>
                  </a:cubicBezTo>
                  <a:lnTo>
                    <a:pt x="2905844" y="213481"/>
                  </a:lnTo>
                  <a:cubicBezTo>
                    <a:pt x="2901156" y="199266"/>
                    <a:pt x="2911413" y="209768"/>
                    <a:pt x="2898338" y="201097"/>
                  </a:cubicBezTo>
                  <a:cubicBezTo>
                    <a:pt x="2892534" y="206960"/>
                    <a:pt x="2860161" y="213046"/>
                    <a:pt x="2849994" y="217356"/>
                  </a:cubicBezTo>
                  <a:cubicBezTo>
                    <a:pt x="2723494" y="270975"/>
                    <a:pt x="2626482" y="481290"/>
                    <a:pt x="2548645" y="527126"/>
                  </a:cubicBezTo>
                  <a:cubicBezTo>
                    <a:pt x="2515619" y="546568"/>
                    <a:pt x="2477688" y="534932"/>
                    <a:pt x="2439467" y="527578"/>
                  </a:cubicBezTo>
                  <a:cubicBezTo>
                    <a:pt x="2338169" y="508108"/>
                    <a:pt x="2345965" y="587506"/>
                    <a:pt x="2293831" y="642013"/>
                  </a:cubicBezTo>
                  <a:cubicBezTo>
                    <a:pt x="2245593" y="692444"/>
                    <a:pt x="2187377" y="713756"/>
                    <a:pt x="2094344" y="713326"/>
                  </a:cubicBezTo>
                  <a:cubicBezTo>
                    <a:pt x="1935399" y="712589"/>
                    <a:pt x="1805501" y="665492"/>
                    <a:pt x="1677036" y="590588"/>
                  </a:cubicBezTo>
                  <a:cubicBezTo>
                    <a:pt x="1518304" y="498041"/>
                    <a:pt x="1453681" y="571660"/>
                    <a:pt x="1368594" y="601365"/>
                  </a:cubicBezTo>
                  <a:cubicBezTo>
                    <a:pt x="1190223" y="663638"/>
                    <a:pt x="891352" y="523027"/>
                    <a:pt x="790054" y="395980"/>
                  </a:cubicBezTo>
                  <a:cubicBezTo>
                    <a:pt x="707886" y="292935"/>
                    <a:pt x="622431" y="361306"/>
                    <a:pt x="470440" y="371875"/>
                  </a:cubicBezTo>
                  <a:cubicBezTo>
                    <a:pt x="357774" y="379709"/>
                    <a:pt x="361334" y="318045"/>
                    <a:pt x="314798" y="256106"/>
                  </a:cubicBezTo>
                  <a:cubicBezTo>
                    <a:pt x="260383" y="183687"/>
                    <a:pt x="196675" y="183034"/>
                    <a:pt x="147131" y="154586"/>
                  </a:cubicBezTo>
                  <a:cubicBezTo>
                    <a:pt x="94328" y="124262"/>
                    <a:pt x="31184" y="36254"/>
                    <a:pt x="36162" y="0"/>
                  </a:cubicBezTo>
                  <a:cubicBezTo>
                    <a:pt x="23382" y="10101"/>
                    <a:pt x="21083" y="37963"/>
                    <a:pt x="14476" y="66768"/>
                  </a:cubicBezTo>
                  <a:cubicBezTo>
                    <a:pt x="9615" y="87963"/>
                    <a:pt x="1708" y="120839"/>
                    <a:pt x="0" y="140281"/>
                  </a:cubicBezTo>
                  <a:close/>
                </a:path>
              </a:pathLst>
            </a:custGeom>
            <a:solidFill>
              <a:srgbClr val="EDEF9A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03CB5090-0992-9CC1-7CAB-BF1C6B4A137F}"/>
                </a:ext>
              </a:extLst>
            </p:cNvPr>
            <p:cNvSpPr/>
            <p:nvPr/>
          </p:nvSpPr>
          <p:spPr>
            <a:xfrm>
              <a:off x="8649357" y="2781387"/>
              <a:ext cx="2110398" cy="1482893"/>
            </a:xfrm>
            <a:custGeom>
              <a:avLst/>
              <a:gdLst>
                <a:gd name="connsiteX0" fmla="*/ 454976 w 2110398"/>
                <a:gd name="connsiteY0" fmla="*/ 789814 h 1482893"/>
                <a:gd name="connsiteX1" fmla="*/ 409411 w 2110398"/>
                <a:gd name="connsiteY1" fmla="*/ 857620 h 1482893"/>
                <a:gd name="connsiteX2" fmla="*/ 363617 w 2110398"/>
                <a:gd name="connsiteY2" fmla="*/ 924422 h 1482893"/>
                <a:gd name="connsiteX3" fmla="*/ 273547 w 2110398"/>
                <a:gd name="connsiteY3" fmla="*/ 1056557 h 1482893"/>
                <a:gd name="connsiteX4" fmla="*/ 178371 w 2110398"/>
                <a:gd name="connsiteY4" fmla="*/ 1201556 h 1482893"/>
                <a:gd name="connsiteX5" fmla="*/ 130713 w 2110398"/>
                <a:gd name="connsiteY5" fmla="*/ 1274493 h 1482893"/>
                <a:gd name="connsiteX6" fmla="*/ 84674 w 2110398"/>
                <a:gd name="connsiteY6" fmla="*/ 1343746 h 1482893"/>
                <a:gd name="connsiteX7" fmla="*/ 41274 w 2110398"/>
                <a:gd name="connsiteY7" fmla="*/ 1414289 h 1482893"/>
                <a:gd name="connsiteX8" fmla="*/ 0 w 2110398"/>
                <a:gd name="connsiteY8" fmla="*/ 1482737 h 1482893"/>
                <a:gd name="connsiteX9" fmla="*/ 105651 w 2110398"/>
                <a:gd name="connsiteY9" fmla="*/ 1482894 h 1482893"/>
                <a:gd name="connsiteX10" fmla="*/ 944434 w 2110398"/>
                <a:gd name="connsiteY10" fmla="*/ 319054 h 1482893"/>
                <a:gd name="connsiteX11" fmla="*/ 1057607 w 2110398"/>
                <a:gd name="connsiteY11" fmla="*/ 178605 h 1482893"/>
                <a:gd name="connsiteX12" fmla="*/ 1071408 w 2110398"/>
                <a:gd name="connsiteY12" fmla="*/ 162374 h 1482893"/>
                <a:gd name="connsiteX13" fmla="*/ 1049041 w 2110398"/>
                <a:gd name="connsiteY13" fmla="*/ 73908 h 1482893"/>
                <a:gd name="connsiteX14" fmla="*/ 925555 w 2110398"/>
                <a:gd name="connsiteY14" fmla="*/ 191548 h 1482893"/>
                <a:gd name="connsiteX15" fmla="*/ 698907 w 2110398"/>
                <a:gd name="connsiteY15" fmla="*/ 459491 h 1482893"/>
                <a:gd name="connsiteX16" fmla="*/ 454970 w 2110398"/>
                <a:gd name="connsiteY16" fmla="*/ 789825 h 1482893"/>
                <a:gd name="connsiteX17" fmla="*/ 1376295 w 2110398"/>
                <a:gd name="connsiteY17" fmla="*/ 126545 h 1482893"/>
                <a:gd name="connsiteX18" fmla="*/ 2110399 w 2110398"/>
                <a:gd name="connsiteY18" fmla="*/ 225686 h 1482893"/>
                <a:gd name="connsiteX19" fmla="*/ 2110399 w 2110398"/>
                <a:gd name="connsiteY19" fmla="*/ 221811 h 1482893"/>
                <a:gd name="connsiteX20" fmla="*/ 1972035 w 2110398"/>
                <a:gd name="connsiteY20" fmla="*/ 131899 h 1482893"/>
                <a:gd name="connsiteX21" fmla="*/ 1489017 w 2110398"/>
                <a:gd name="connsiteY21" fmla="*/ 44053 h 1482893"/>
                <a:gd name="connsiteX22" fmla="*/ 1393696 w 2110398"/>
                <a:gd name="connsiteY22" fmla="*/ 25633 h 1482893"/>
                <a:gd name="connsiteX23" fmla="*/ 1376295 w 2110398"/>
                <a:gd name="connsiteY23" fmla="*/ 126545 h 1482893"/>
                <a:gd name="connsiteX24" fmla="*/ 1284880 w 2110398"/>
                <a:gd name="connsiteY24" fmla="*/ 81921 h 1482893"/>
                <a:gd name="connsiteX25" fmla="*/ 1282961 w 2110398"/>
                <a:gd name="connsiteY25" fmla="*/ 123440 h 1482893"/>
                <a:gd name="connsiteX26" fmla="*/ 1331099 w 2110398"/>
                <a:gd name="connsiteY26" fmla="*/ 120760 h 1482893"/>
                <a:gd name="connsiteX27" fmla="*/ 1353560 w 2110398"/>
                <a:gd name="connsiteY27" fmla="*/ 21613 h 1482893"/>
                <a:gd name="connsiteX28" fmla="*/ 1283251 w 2110398"/>
                <a:gd name="connsiteY28" fmla="*/ 9547 h 1482893"/>
                <a:gd name="connsiteX29" fmla="*/ 1284880 w 2110398"/>
                <a:gd name="connsiteY29" fmla="*/ 81921 h 1482893"/>
                <a:gd name="connsiteX30" fmla="*/ 1197813 w 2110398"/>
                <a:gd name="connsiteY30" fmla="*/ 1501 h 1482893"/>
                <a:gd name="connsiteX31" fmla="*/ 1213360 w 2110398"/>
                <a:gd name="connsiteY31" fmla="*/ 125031 h 1482893"/>
                <a:gd name="connsiteX32" fmla="*/ 1244416 w 2110398"/>
                <a:gd name="connsiteY32" fmla="*/ 122971 h 1482893"/>
                <a:gd name="connsiteX33" fmla="*/ 1255577 w 2110398"/>
                <a:gd name="connsiteY33" fmla="*/ 5527 h 1482893"/>
                <a:gd name="connsiteX34" fmla="*/ 1197813 w 2110398"/>
                <a:gd name="connsiteY34" fmla="*/ 1507 h 1482893"/>
                <a:gd name="connsiteX35" fmla="*/ 1075287 w 2110398"/>
                <a:gd name="connsiteY35" fmla="*/ 53785 h 1482893"/>
                <a:gd name="connsiteX36" fmla="*/ 1107977 w 2110398"/>
                <a:gd name="connsiteY36" fmla="*/ 142022 h 1482893"/>
                <a:gd name="connsiteX37" fmla="*/ 1167511 w 2110398"/>
                <a:gd name="connsiteY37" fmla="*/ 128314 h 1482893"/>
                <a:gd name="connsiteX38" fmla="*/ 1168024 w 2110398"/>
                <a:gd name="connsiteY38" fmla="*/ 114099 h 1482893"/>
                <a:gd name="connsiteX39" fmla="*/ 1164330 w 2110398"/>
                <a:gd name="connsiteY39" fmla="*/ 5521 h 1482893"/>
                <a:gd name="connsiteX40" fmla="*/ 1118173 w 2110398"/>
                <a:gd name="connsiteY40" fmla="*/ 26303 h 1482893"/>
                <a:gd name="connsiteX41" fmla="*/ 1075292 w 2110398"/>
                <a:gd name="connsiteY41" fmla="*/ 53791 h 1482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110398" h="1482893">
                  <a:moveTo>
                    <a:pt x="454976" y="789814"/>
                  </a:moveTo>
                  <a:cubicBezTo>
                    <a:pt x="447498" y="806207"/>
                    <a:pt x="421102" y="841009"/>
                    <a:pt x="409411" y="857620"/>
                  </a:cubicBezTo>
                  <a:cubicBezTo>
                    <a:pt x="392240" y="882015"/>
                    <a:pt x="379416" y="901669"/>
                    <a:pt x="363617" y="924422"/>
                  </a:cubicBezTo>
                  <a:cubicBezTo>
                    <a:pt x="333075" y="968426"/>
                    <a:pt x="304714" y="1014741"/>
                    <a:pt x="273547" y="1056557"/>
                  </a:cubicBezTo>
                  <a:cubicBezTo>
                    <a:pt x="245220" y="1104837"/>
                    <a:pt x="208891" y="1154202"/>
                    <a:pt x="178371" y="1201556"/>
                  </a:cubicBezTo>
                  <a:cubicBezTo>
                    <a:pt x="162148" y="1226715"/>
                    <a:pt x="146936" y="1248859"/>
                    <a:pt x="130713" y="1274493"/>
                  </a:cubicBezTo>
                  <a:cubicBezTo>
                    <a:pt x="121137" y="1289630"/>
                    <a:pt x="95890" y="1332774"/>
                    <a:pt x="84674" y="1343746"/>
                  </a:cubicBezTo>
                  <a:cubicBezTo>
                    <a:pt x="77279" y="1361837"/>
                    <a:pt x="53395" y="1396287"/>
                    <a:pt x="41274" y="1414289"/>
                  </a:cubicBezTo>
                  <a:cubicBezTo>
                    <a:pt x="30230" y="1430682"/>
                    <a:pt x="6278" y="1466026"/>
                    <a:pt x="0" y="1482737"/>
                  </a:cubicBezTo>
                  <a:lnTo>
                    <a:pt x="105651" y="1482894"/>
                  </a:lnTo>
                  <a:cubicBezTo>
                    <a:pt x="122978" y="1438929"/>
                    <a:pt x="898824" y="377173"/>
                    <a:pt x="944434" y="319054"/>
                  </a:cubicBezTo>
                  <a:lnTo>
                    <a:pt x="1057607" y="178605"/>
                  </a:lnTo>
                  <a:cubicBezTo>
                    <a:pt x="1064689" y="172129"/>
                    <a:pt x="1068328" y="171883"/>
                    <a:pt x="1071408" y="162374"/>
                  </a:cubicBezTo>
                  <a:lnTo>
                    <a:pt x="1049041" y="73908"/>
                  </a:lnTo>
                  <a:lnTo>
                    <a:pt x="925555" y="191548"/>
                  </a:lnTo>
                  <a:cubicBezTo>
                    <a:pt x="853890" y="263241"/>
                    <a:pt x="762224" y="380088"/>
                    <a:pt x="698907" y="459491"/>
                  </a:cubicBezTo>
                  <a:cubicBezTo>
                    <a:pt x="609730" y="571330"/>
                    <a:pt x="538182" y="676451"/>
                    <a:pt x="454970" y="789825"/>
                  </a:cubicBezTo>
                  <a:close/>
                  <a:moveTo>
                    <a:pt x="1376295" y="126545"/>
                  </a:moveTo>
                  <a:cubicBezTo>
                    <a:pt x="1631042" y="139610"/>
                    <a:pt x="1865380" y="189348"/>
                    <a:pt x="2110399" y="225686"/>
                  </a:cubicBezTo>
                  <a:lnTo>
                    <a:pt x="2110399" y="221811"/>
                  </a:lnTo>
                  <a:cubicBezTo>
                    <a:pt x="2110310" y="141894"/>
                    <a:pt x="2106437" y="157204"/>
                    <a:pt x="1972035" y="131899"/>
                  </a:cubicBezTo>
                  <a:lnTo>
                    <a:pt x="1489017" y="44053"/>
                  </a:lnTo>
                  <a:cubicBezTo>
                    <a:pt x="1471432" y="40725"/>
                    <a:pt x="1400705" y="31312"/>
                    <a:pt x="1393696" y="25633"/>
                  </a:cubicBezTo>
                  <a:lnTo>
                    <a:pt x="1376295" y="126545"/>
                  </a:lnTo>
                  <a:close/>
                  <a:moveTo>
                    <a:pt x="1284880" y="81921"/>
                  </a:moveTo>
                  <a:lnTo>
                    <a:pt x="1282961" y="123440"/>
                  </a:lnTo>
                  <a:cubicBezTo>
                    <a:pt x="1298570" y="123524"/>
                    <a:pt x="1318124" y="126695"/>
                    <a:pt x="1331099" y="120760"/>
                  </a:cubicBezTo>
                  <a:lnTo>
                    <a:pt x="1353560" y="21613"/>
                  </a:lnTo>
                  <a:cubicBezTo>
                    <a:pt x="1334877" y="21144"/>
                    <a:pt x="1299490" y="13807"/>
                    <a:pt x="1283251" y="9547"/>
                  </a:cubicBezTo>
                  <a:lnTo>
                    <a:pt x="1284880" y="81921"/>
                  </a:lnTo>
                  <a:close/>
                  <a:moveTo>
                    <a:pt x="1197813" y="1501"/>
                  </a:moveTo>
                  <a:lnTo>
                    <a:pt x="1213360" y="125031"/>
                  </a:lnTo>
                  <a:lnTo>
                    <a:pt x="1244416" y="122971"/>
                  </a:lnTo>
                  <a:lnTo>
                    <a:pt x="1255577" y="5527"/>
                  </a:lnTo>
                  <a:cubicBezTo>
                    <a:pt x="1234751" y="5527"/>
                    <a:pt x="1210057" y="-3485"/>
                    <a:pt x="1197813" y="1507"/>
                  </a:cubicBezTo>
                  <a:close/>
                  <a:moveTo>
                    <a:pt x="1075287" y="53785"/>
                  </a:moveTo>
                  <a:cubicBezTo>
                    <a:pt x="1076464" y="60893"/>
                    <a:pt x="1102626" y="129448"/>
                    <a:pt x="1107977" y="142022"/>
                  </a:cubicBezTo>
                  <a:lnTo>
                    <a:pt x="1167511" y="128314"/>
                  </a:lnTo>
                  <a:lnTo>
                    <a:pt x="1168024" y="114099"/>
                  </a:lnTo>
                  <a:lnTo>
                    <a:pt x="1164330" y="5521"/>
                  </a:lnTo>
                  <a:cubicBezTo>
                    <a:pt x="1150925" y="13578"/>
                    <a:pt x="1133681" y="17006"/>
                    <a:pt x="1118173" y="26303"/>
                  </a:cubicBezTo>
                  <a:cubicBezTo>
                    <a:pt x="1103463" y="35114"/>
                    <a:pt x="1088122" y="44137"/>
                    <a:pt x="1075292" y="53791"/>
                  </a:cubicBezTo>
                  <a:close/>
                </a:path>
              </a:pathLst>
            </a:custGeom>
            <a:solidFill>
              <a:srgbClr val="6DBE86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E1DEC2C7-EFA7-860B-D6F1-9D7BF09E0AAB}"/>
                </a:ext>
              </a:extLst>
            </p:cNvPr>
            <p:cNvSpPr/>
            <p:nvPr/>
          </p:nvSpPr>
          <p:spPr>
            <a:xfrm>
              <a:off x="7407920" y="3981541"/>
              <a:ext cx="1659145" cy="405756"/>
            </a:xfrm>
            <a:custGeom>
              <a:avLst/>
              <a:gdLst>
                <a:gd name="connsiteX0" fmla="*/ 1632147 w 1659145"/>
                <a:gd name="connsiteY0" fmla="*/ 270891 h 405756"/>
                <a:gd name="connsiteX1" fmla="*/ 1444719 w 1659145"/>
                <a:gd name="connsiteY1" fmla="*/ 280037 h 405756"/>
                <a:gd name="connsiteX2" fmla="*/ 1347087 w 1659145"/>
                <a:gd name="connsiteY2" fmla="*/ 282734 h 405756"/>
                <a:gd name="connsiteX3" fmla="*/ 1241436 w 1659145"/>
                <a:gd name="connsiteY3" fmla="*/ 282578 h 405756"/>
                <a:gd name="connsiteX4" fmla="*/ 1220771 w 1659145"/>
                <a:gd name="connsiteY4" fmla="*/ 281846 h 405756"/>
                <a:gd name="connsiteX5" fmla="*/ 1032780 w 1659145"/>
                <a:gd name="connsiteY5" fmla="*/ 272851 h 405756"/>
                <a:gd name="connsiteX6" fmla="*/ 693589 w 1659145"/>
                <a:gd name="connsiteY6" fmla="*/ 221404 h 405756"/>
                <a:gd name="connsiteX7" fmla="*/ 626416 w 1659145"/>
                <a:gd name="connsiteY7" fmla="*/ 206681 h 405756"/>
                <a:gd name="connsiteX8" fmla="*/ 591582 w 1659145"/>
                <a:gd name="connsiteY8" fmla="*/ 197244 h 405756"/>
                <a:gd name="connsiteX9" fmla="*/ 285283 w 1659145"/>
                <a:gd name="connsiteY9" fmla="*/ 107824 h 405756"/>
                <a:gd name="connsiteX10" fmla="*/ 140272 w 1659145"/>
                <a:gd name="connsiteY10" fmla="*/ 55858 h 405756"/>
                <a:gd name="connsiteX11" fmla="*/ 0 w 1659145"/>
                <a:gd name="connsiteY11" fmla="*/ 0 h 405756"/>
                <a:gd name="connsiteX12" fmla="*/ 147209 w 1659145"/>
                <a:gd name="connsiteY12" fmla="*/ 125406 h 405756"/>
                <a:gd name="connsiteX13" fmla="*/ 728808 w 1659145"/>
                <a:gd name="connsiteY13" fmla="*/ 372266 h 405756"/>
                <a:gd name="connsiteX14" fmla="*/ 1233757 w 1659145"/>
                <a:gd name="connsiteY14" fmla="*/ 394645 h 405756"/>
                <a:gd name="connsiteX15" fmla="*/ 1460891 w 1659145"/>
                <a:gd name="connsiteY15" fmla="*/ 348212 h 405756"/>
                <a:gd name="connsiteX16" fmla="*/ 1659145 w 1659145"/>
                <a:gd name="connsiteY16" fmla="*/ 269814 h 405756"/>
                <a:gd name="connsiteX17" fmla="*/ 1632152 w 1659145"/>
                <a:gd name="connsiteY17" fmla="*/ 270874 h 405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59145" h="405756">
                  <a:moveTo>
                    <a:pt x="1632147" y="270891"/>
                  </a:moveTo>
                  <a:lnTo>
                    <a:pt x="1444719" y="280037"/>
                  </a:lnTo>
                  <a:lnTo>
                    <a:pt x="1347087" y="282734"/>
                  </a:lnTo>
                  <a:lnTo>
                    <a:pt x="1241436" y="282578"/>
                  </a:lnTo>
                  <a:lnTo>
                    <a:pt x="1220771" y="281846"/>
                  </a:lnTo>
                  <a:lnTo>
                    <a:pt x="1032780" y="272851"/>
                  </a:lnTo>
                  <a:cubicBezTo>
                    <a:pt x="918094" y="258060"/>
                    <a:pt x="803592" y="247072"/>
                    <a:pt x="693589" y="221404"/>
                  </a:cubicBezTo>
                  <a:lnTo>
                    <a:pt x="626416" y="206681"/>
                  </a:lnTo>
                  <a:lnTo>
                    <a:pt x="591582" y="197244"/>
                  </a:lnTo>
                  <a:cubicBezTo>
                    <a:pt x="528131" y="187992"/>
                    <a:pt x="352461" y="130828"/>
                    <a:pt x="285283" y="107824"/>
                  </a:cubicBezTo>
                  <a:cubicBezTo>
                    <a:pt x="236297" y="91056"/>
                    <a:pt x="188131" y="73775"/>
                    <a:pt x="140272" y="55858"/>
                  </a:cubicBezTo>
                  <a:cubicBezTo>
                    <a:pt x="96688" y="39543"/>
                    <a:pt x="41302" y="12306"/>
                    <a:pt x="0" y="0"/>
                  </a:cubicBezTo>
                  <a:cubicBezTo>
                    <a:pt x="20960" y="29911"/>
                    <a:pt x="108636" y="98901"/>
                    <a:pt x="147209" y="125406"/>
                  </a:cubicBezTo>
                  <a:cubicBezTo>
                    <a:pt x="325719" y="248083"/>
                    <a:pt x="513555" y="327877"/>
                    <a:pt x="728808" y="372266"/>
                  </a:cubicBezTo>
                  <a:cubicBezTo>
                    <a:pt x="895465" y="406639"/>
                    <a:pt x="1060509" y="415377"/>
                    <a:pt x="1233757" y="394645"/>
                  </a:cubicBezTo>
                  <a:cubicBezTo>
                    <a:pt x="1317147" y="384667"/>
                    <a:pt x="1384778" y="371925"/>
                    <a:pt x="1460891" y="348212"/>
                  </a:cubicBezTo>
                  <a:cubicBezTo>
                    <a:pt x="1508867" y="333271"/>
                    <a:pt x="1626041" y="293298"/>
                    <a:pt x="1659145" y="269814"/>
                  </a:cubicBezTo>
                  <a:lnTo>
                    <a:pt x="1632152" y="270874"/>
                  </a:lnTo>
                  <a:close/>
                </a:path>
              </a:pathLst>
            </a:custGeom>
            <a:solidFill>
              <a:srgbClr val="FEFEFE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8D2F0EE0-544F-2F66-4946-1B709CFA6052}"/>
                </a:ext>
              </a:extLst>
            </p:cNvPr>
            <p:cNvSpPr/>
            <p:nvPr/>
          </p:nvSpPr>
          <p:spPr>
            <a:xfrm>
              <a:off x="7952525" y="3522791"/>
              <a:ext cx="884660" cy="261597"/>
            </a:xfrm>
            <a:custGeom>
              <a:avLst/>
              <a:gdLst>
                <a:gd name="connsiteX0" fmla="*/ 6 w 884660"/>
                <a:gd name="connsiteY0" fmla="*/ 8185 h 261597"/>
                <a:gd name="connsiteX1" fmla="*/ 34058 w 884660"/>
                <a:gd name="connsiteY1" fmla="*/ 169539 h 261597"/>
                <a:gd name="connsiteX2" fmla="*/ 401509 w 884660"/>
                <a:gd name="connsiteY2" fmla="*/ 202867 h 261597"/>
                <a:gd name="connsiteX3" fmla="*/ 574483 w 884660"/>
                <a:gd name="connsiteY3" fmla="*/ 230785 h 261597"/>
                <a:gd name="connsiteX4" fmla="*/ 744751 w 884660"/>
                <a:gd name="connsiteY4" fmla="*/ 261511 h 261597"/>
                <a:gd name="connsiteX5" fmla="*/ 779953 w 884660"/>
                <a:gd name="connsiteY5" fmla="*/ 200382 h 261597"/>
                <a:gd name="connsiteX6" fmla="*/ 847416 w 884660"/>
                <a:gd name="connsiteY6" fmla="*/ 86400 h 261597"/>
                <a:gd name="connsiteX7" fmla="*/ 884661 w 884660"/>
                <a:gd name="connsiteY7" fmla="*/ 8180 h 261597"/>
                <a:gd name="connsiteX8" fmla="*/ 777258 w 884660"/>
                <a:gd name="connsiteY8" fmla="*/ 4109 h 261597"/>
                <a:gd name="connsiteX9" fmla="*/ 664486 w 884660"/>
                <a:gd name="connsiteY9" fmla="*/ 4322 h 261597"/>
                <a:gd name="connsiteX10" fmla="*/ 612526 w 884660"/>
                <a:gd name="connsiteY10" fmla="*/ 0 h 261597"/>
                <a:gd name="connsiteX11" fmla="*/ 218445 w 884660"/>
                <a:gd name="connsiteY11" fmla="*/ 140 h 261597"/>
                <a:gd name="connsiteX12" fmla="*/ 0 w 884660"/>
                <a:gd name="connsiteY12" fmla="*/ 8185 h 26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84660" h="261597">
                  <a:moveTo>
                    <a:pt x="6" y="8185"/>
                  </a:moveTo>
                  <a:lnTo>
                    <a:pt x="34058" y="169539"/>
                  </a:lnTo>
                  <a:cubicBezTo>
                    <a:pt x="158789" y="174854"/>
                    <a:pt x="280020" y="185480"/>
                    <a:pt x="401509" y="202867"/>
                  </a:cubicBezTo>
                  <a:cubicBezTo>
                    <a:pt x="460367" y="211292"/>
                    <a:pt x="518064" y="220650"/>
                    <a:pt x="574483" y="230785"/>
                  </a:cubicBezTo>
                  <a:cubicBezTo>
                    <a:pt x="611242" y="237384"/>
                    <a:pt x="717239" y="263281"/>
                    <a:pt x="744751" y="261511"/>
                  </a:cubicBezTo>
                  <a:lnTo>
                    <a:pt x="779953" y="200382"/>
                  </a:lnTo>
                  <a:cubicBezTo>
                    <a:pt x="790523" y="180075"/>
                    <a:pt x="835033" y="95518"/>
                    <a:pt x="847416" y="86400"/>
                  </a:cubicBezTo>
                  <a:cubicBezTo>
                    <a:pt x="851418" y="59850"/>
                    <a:pt x="876218" y="35400"/>
                    <a:pt x="884661" y="8180"/>
                  </a:cubicBezTo>
                  <a:cubicBezTo>
                    <a:pt x="844012" y="8180"/>
                    <a:pt x="813063" y="3897"/>
                    <a:pt x="777258" y="4109"/>
                  </a:cubicBezTo>
                  <a:cubicBezTo>
                    <a:pt x="739896" y="4322"/>
                    <a:pt x="701792" y="4785"/>
                    <a:pt x="664486" y="4322"/>
                  </a:cubicBezTo>
                  <a:cubicBezTo>
                    <a:pt x="641673" y="4037"/>
                    <a:pt x="636679" y="34"/>
                    <a:pt x="612526" y="0"/>
                  </a:cubicBezTo>
                  <a:lnTo>
                    <a:pt x="218445" y="140"/>
                  </a:lnTo>
                  <a:cubicBezTo>
                    <a:pt x="147304" y="50"/>
                    <a:pt x="70957" y="8185"/>
                    <a:pt x="0" y="8185"/>
                  </a:cubicBezTo>
                  <a:close/>
                </a:path>
              </a:pathLst>
            </a:custGeom>
            <a:solidFill>
              <a:srgbClr val="FFFAC7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A38DEEB5-AC2E-7604-E06A-932555B29C1E}"/>
                </a:ext>
              </a:extLst>
            </p:cNvPr>
            <p:cNvSpPr/>
            <p:nvPr/>
          </p:nvSpPr>
          <p:spPr>
            <a:xfrm>
              <a:off x="7986589" y="3692336"/>
              <a:ext cx="710693" cy="327703"/>
            </a:xfrm>
            <a:custGeom>
              <a:avLst/>
              <a:gdLst>
                <a:gd name="connsiteX0" fmla="*/ 49589 w 710693"/>
                <a:gd name="connsiteY0" fmla="*/ 217636 h 327703"/>
                <a:gd name="connsiteX1" fmla="*/ 576364 w 710693"/>
                <a:gd name="connsiteY1" fmla="*/ 327704 h 327703"/>
                <a:gd name="connsiteX2" fmla="*/ 611527 w 710693"/>
                <a:gd name="connsiteY2" fmla="*/ 271098 h 327703"/>
                <a:gd name="connsiteX3" fmla="*/ 674576 w 710693"/>
                <a:gd name="connsiteY3" fmla="*/ 160382 h 327703"/>
                <a:gd name="connsiteX4" fmla="*/ 710693 w 710693"/>
                <a:gd name="connsiteY4" fmla="*/ 91972 h 327703"/>
                <a:gd name="connsiteX5" fmla="*/ 540425 w 710693"/>
                <a:gd name="connsiteY5" fmla="*/ 61246 h 327703"/>
                <a:gd name="connsiteX6" fmla="*/ 367451 w 710693"/>
                <a:gd name="connsiteY6" fmla="*/ 33328 h 327703"/>
                <a:gd name="connsiteX7" fmla="*/ 0 w 710693"/>
                <a:gd name="connsiteY7" fmla="*/ 0 h 327703"/>
                <a:gd name="connsiteX8" fmla="*/ 49594 w 710693"/>
                <a:gd name="connsiteY8" fmla="*/ 217641 h 327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0693" h="327703">
                  <a:moveTo>
                    <a:pt x="49589" y="217636"/>
                  </a:moveTo>
                  <a:cubicBezTo>
                    <a:pt x="152025" y="220528"/>
                    <a:pt x="510525" y="283108"/>
                    <a:pt x="576364" y="327704"/>
                  </a:cubicBezTo>
                  <a:cubicBezTo>
                    <a:pt x="587452" y="319814"/>
                    <a:pt x="607275" y="285347"/>
                    <a:pt x="611527" y="271098"/>
                  </a:cubicBezTo>
                  <a:lnTo>
                    <a:pt x="674576" y="160382"/>
                  </a:lnTo>
                  <a:lnTo>
                    <a:pt x="710693" y="91972"/>
                  </a:lnTo>
                  <a:cubicBezTo>
                    <a:pt x="683181" y="93742"/>
                    <a:pt x="577184" y="67846"/>
                    <a:pt x="540425" y="61246"/>
                  </a:cubicBezTo>
                  <a:cubicBezTo>
                    <a:pt x="484000" y="51112"/>
                    <a:pt x="426309" y="41754"/>
                    <a:pt x="367451" y="33328"/>
                  </a:cubicBezTo>
                  <a:cubicBezTo>
                    <a:pt x="245962" y="15941"/>
                    <a:pt x="124731" y="5316"/>
                    <a:pt x="0" y="0"/>
                  </a:cubicBezTo>
                  <a:lnTo>
                    <a:pt x="49594" y="217641"/>
                  </a:lnTo>
                  <a:close/>
                </a:path>
              </a:pathLst>
            </a:custGeom>
            <a:solidFill>
              <a:srgbClr val="A7C8C3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CE49A34F-CE32-6639-84C3-39CABFED02B8}"/>
                </a:ext>
              </a:extLst>
            </p:cNvPr>
            <p:cNvSpPr/>
            <p:nvPr/>
          </p:nvSpPr>
          <p:spPr>
            <a:xfrm>
              <a:off x="8036178" y="3909977"/>
              <a:ext cx="526775" cy="344421"/>
            </a:xfrm>
            <a:custGeom>
              <a:avLst/>
              <a:gdLst>
                <a:gd name="connsiteX0" fmla="*/ 65326 w 526775"/>
                <a:gd name="connsiteY0" fmla="*/ 292974 h 344421"/>
                <a:gd name="connsiteX1" fmla="*/ 404517 w 526775"/>
                <a:gd name="connsiteY1" fmla="*/ 344421 h 344421"/>
                <a:gd name="connsiteX2" fmla="*/ 448011 w 526775"/>
                <a:gd name="connsiteY2" fmla="*/ 260422 h 344421"/>
                <a:gd name="connsiteX3" fmla="*/ 512255 w 526775"/>
                <a:gd name="connsiteY3" fmla="*/ 143614 h 344421"/>
                <a:gd name="connsiteX4" fmla="*/ 520776 w 526775"/>
                <a:gd name="connsiteY4" fmla="*/ 127863 h 344421"/>
                <a:gd name="connsiteX5" fmla="*/ 526775 w 526775"/>
                <a:gd name="connsiteY5" fmla="*/ 110068 h 344421"/>
                <a:gd name="connsiteX6" fmla="*/ 0 w 526775"/>
                <a:gd name="connsiteY6" fmla="*/ 0 h 344421"/>
                <a:gd name="connsiteX7" fmla="*/ 65326 w 526775"/>
                <a:gd name="connsiteY7" fmla="*/ 292974 h 344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6775" h="344421">
                  <a:moveTo>
                    <a:pt x="65326" y="292974"/>
                  </a:moveTo>
                  <a:cubicBezTo>
                    <a:pt x="175329" y="318642"/>
                    <a:pt x="289831" y="329630"/>
                    <a:pt x="404517" y="344421"/>
                  </a:cubicBezTo>
                  <a:lnTo>
                    <a:pt x="448011" y="260422"/>
                  </a:lnTo>
                  <a:lnTo>
                    <a:pt x="512255" y="143614"/>
                  </a:lnTo>
                  <a:cubicBezTo>
                    <a:pt x="515547" y="137020"/>
                    <a:pt x="518042" y="133302"/>
                    <a:pt x="520776" y="127863"/>
                  </a:cubicBezTo>
                  <a:cubicBezTo>
                    <a:pt x="527785" y="113938"/>
                    <a:pt x="525179" y="123720"/>
                    <a:pt x="526775" y="110068"/>
                  </a:cubicBezTo>
                  <a:cubicBezTo>
                    <a:pt x="460942" y="65478"/>
                    <a:pt x="102436" y="2892"/>
                    <a:pt x="0" y="0"/>
                  </a:cubicBezTo>
                  <a:lnTo>
                    <a:pt x="65326" y="292974"/>
                  </a:lnTo>
                  <a:close/>
                </a:path>
              </a:pathLst>
            </a:custGeom>
            <a:solidFill>
              <a:srgbClr val="C3DBD7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F2BF15E8-6340-5E37-3C5E-99BA91520E18}"/>
                </a:ext>
              </a:extLst>
            </p:cNvPr>
            <p:cNvSpPr/>
            <p:nvPr/>
          </p:nvSpPr>
          <p:spPr>
            <a:xfrm>
              <a:off x="7298693" y="3880395"/>
              <a:ext cx="700804" cy="298401"/>
            </a:xfrm>
            <a:custGeom>
              <a:avLst/>
              <a:gdLst>
                <a:gd name="connsiteX0" fmla="*/ 109222 w 700804"/>
                <a:gd name="connsiteY0" fmla="*/ 101157 h 298401"/>
                <a:gd name="connsiteX1" fmla="*/ 249495 w 700804"/>
                <a:gd name="connsiteY1" fmla="*/ 157015 h 298401"/>
                <a:gd name="connsiteX2" fmla="*/ 394505 w 700804"/>
                <a:gd name="connsiteY2" fmla="*/ 208981 h 298401"/>
                <a:gd name="connsiteX3" fmla="*/ 700804 w 700804"/>
                <a:gd name="connsiteY3" fmla="*/ 298402 h 298401"/>
                <a:gd name="connsiteX4" fmla="*/ 636907 w 700804"/>
                <a:gd name="connsiteY4" fmla="*/ 19235 h 298401"/>
                <a:gd name="connsiteX5" fmla="*/ 321456 w 700804"/>
                <a:gd name="connsiteY5" fmla="*/ 3668 h 298401"/>
                <a:gd name="connsiteX6" fmla="*/ 164793 w 700804"/>
                <a:gd name="connsiteY6" fmla="*/ 1630 h 298401"/>
                <a:gd name="connsiteX7" fmla="*/ 0 w 700804"/>
                <a:gd name="connsiteY7" fmla="*/ 0 h 298401"/>
                <a:gd name="connsiteX8" fmla="*/ 109217 w 700804"/>
                <a:gd name="connsiteY8" fmla="*/ 101157 h 298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0804" h="298401">
                  <a:moveTo>
                    <a:pt x="109222" y="101157"/>
                  </a:moveTo>
                  <a:cubicBezTo>
                    <a:pt x="150524" y="113458"/>
                    <a:pt x="205911" y="140700"/>
                    <a:pt x="249495" y="157015"/>
                  </a:cubicBezTo>
                  <a:cubicBezTo>
                    <a:pt x="297354" y="174932"/>
                    <a:pt x="345519" y="192208"/>
                    <a:pt x="394505" y="208981"/>
                  </a:cubicBezTo>
                  <a:cubicBezTo>
                    <a:pt x="461684" y="231985"/>
                    <a:pt x="637354" y="289149"/>
                    <a:pt x="700804" y="298402"/>
                  </a:cubicBezTo>
                  <a:lnTo>
                    <a:pt x="636907" y="19235"/>
                  </a:lnTo>
                  <a:cubicBezTo>
                    <a:pt x="531111" y="13439"/>
                    <a:pt x="427754" y="6427"/>
                    <a:pt x="321456" y="3668"/>
                  </a:cubicBezTo>
                  <a:cubicBezTo>
                    <a:pt x="269473" y="2317"/>
                    <a:pt x="216949" y="1893"/>
                    <a:pt x="164793" y="1630"/>
                  </a:cubicBezTo>
                  <a:cubicBezTo>
                    <a:pt x="127549" y="1441"/>
                    <a:pt x="29404" y="6739"/>
                    <a:pt x="0" y="0"/>
                  </a:cubicBezTo>
                  <a:cubicBezTo>
                    <a:pt x="54901" y="68918"/>
                    <a:pt x="54901" y="59515"/>
                    <a:pt x="109217" y="101157"/>
                  </a:cubicBezTo>
                  <a:close/>
                </a:path>
              </a:pathLst>
            </a:custGeom>
            <a:solidFill>
              <a:srgbClr val="C1D9D6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F92DF3D3-4C35-9546-5D85-F4A3C0C3F8B0}"/>
                </a:ext>
              </a:extLst>
            </p:cNvPr>
            <p:cNvSpPr/>
            <p:nvPr/>
          </p:nvSpPr>
          <p:spPr>
            <a:xfrm>
              <a:off x="7287163" y="3685926"/>
              <a:ext cx="648442" cy="213699"/>
            </a:xfrm>
            <a:custGeom>
              <a:avLst/>
              <a:gdLst>
                <a:gd name="connsiteX0" fmla="*/ 11535 w 648442"/>
                <a:gd name="connsiteY0" fmla="*/ 194464 h 213699"/>
                <a:gd name="connsiteX1" fmla="*/ 176329 w 648442"/>
                <a:gd name="connsiteY1" fmla="*/ 196094 h 213699"/>
                <a:gd name="connsiteX2" fmla="*/ 332991 w 648442"/>
                <a:gd name="connsiteY2" fmla="*/ 198132 h 213699"/>
                <a:gd name="connsiteX3" fmla="*/ 648443 w 648442"/>
                <a:gd name="connsiteY3" fmla="*/ 213699 h 213699"/>
                <a:gd name="connsiteX4" fmla="*/ 599328 w 648442"/>
                <a:gd name="connsiteY4" fmla="*/ 0 h 213699"/>
                <a:gd name="connsiteX5" fmla="*/ 501936 w 648442"/>
                <a:gd name="connsiteY5" fmla="*/ 4389 h 213699"/>
                <a:gd name="connsiteX6" fmla="*/ 402798 w 648442"/>
                <a:gd name="connsiteY6" fmla="*/ 8079 h 213699"/>
                <a:gd name="connsiteX7" fmla="*/ 221704 w 648442"/>
                <a:gd name="connsiteY7" fmla="*/ 27951 h 213699"/>
                <a:gd name="connsiteX8" fmla="*/ 11535 w 648442"/>
                <a:gd name="connsiteY8" fmla="*/ 194464 h 21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8442" h="213699">
                  <a:moveTo>
                    <a:pt x="11535" y="194464"/>
                  </a:moveTo>
                  <a:cubicBezTo>
                    <a:pt x="40939" y="201203"/>
                    <a:pt x="139079" y="195904"/>
                    <a:pt x="176329" y="196094"/>
                  </a:cubicBezTo>
                  <a:cubicBezTo>
                    <a:pt x="228490" y="196356"/>
                    <a:pt x="281008" y="196781"/>
                    <a:pt x="332991" y="198132"/>
                  </a:cubicBezTo>
                  <a:cubicBezTo>
                    <a:pt x="439289" y="200890"/>
                    <a:pt x="542647" y="207903"/>
                    <a:pt x="648443" y="213699"/>
                  </a:cubicBezTo>
                  <a:lnTo>
                    <a:pt x="599328" y="0"/>
                  </a:lnTo>
                  <a:cubicBezTo>
                    <a:pt x="586911" y="7359"/>
                    <a:pt x="522646" y="3987"/>
                    <a:pt x="501936" y="4389"/>
                  </a:cubicBezTo>
                  <a:cubicBezTo>
                    <a:pt x="469452" y="5008"/>
                    <a:pt x="435132" y="5740"/>
                    <a:pt x="402798" y="8079"/>
                  </a:cubicBezTo>
                  <a:cubicBezTo>
                    <a:pt x="342327" y="12451"/>
                    <a:pt x="281354" y="18850"/>
                    <a:pt x="221704" y="27951"/>
                  </a:cubicBezTo>
                  <a:cubicBezTo>
                    <a:pt x="117008" y="43931"/>
                    <a:pt x="-44622" y="65484"/>
                    <a:pt x="11535" y="194464"/>
                  </a:cubicBezTo>
                  <a:close/>
                </a:path>
              </a:pathLst>
            </a:custGeom>
            <a:solidFill>
              <a:srgbClr val="A7C8C3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DF62B144-A9B0-A2EF-9C9E-A85A787FEA46}"/>
                </a:ext>
              </a:extLst>
            </p:cNvPr>
            <p:cNvSpPr/>
            <p:nvPr/>
          </p:nvSpPr>
          <p:spPr>
            <a:xfrm>
              <a:off x="8755002" y="2863308"/>
              <a:ext cx="2004753" cy="1400961"/>
            </a:xfrm>
            <a:custGeom>
              <a:avLst/>
              <a:gdLst>
                <a:gd name="connsiteX0" fmla="*/ 6 w 2004753"/>
                <a:gd name="connsiteY0" fmla="*/ 1400962 h 1400961"/>
                <a:gd name="connsiteX1" fmla="*/ 97637 w 2004753"/>
                <a:gd name="connsiteY1" fmla="*/ 1398265 h 1400961"/>
                <a:gd name="connsiteX2" fmla="*/ 347863 w 2004753"/>
                <a:gd name="connsiteY2" fmla="*/ 1022325 h 1400961"/>
                <a:gd name="connsiteX3" fmla="*/ 437487 w 2004753"/>
                <a:gd name="connsiteY3" fmla="*/ 889448 h 1400961"/>
                <a:gd name="connsiteX4" fmla="*/ 529471 w 2004753"/>
                <a:gd name="connsiteY4" fmla="*/ 761696 h 1400961"/>
                <a:gd name="connsiteX5" fmla="*/ 942542 w 2004753"/>
                <a:gd name="connsiteY5" fmla="*/ 220254 h 1400961"/>
                <a:gd name="connsiteX6" fmla="*/ 1007829 w 2004753"/>
                <a:gd name="connsiteY6" fmla="*/ 149120 h 1400961"/>
                <a:gd name="connsiteX7" fmla="*/ 979681 w 2004753"/>
                <a:gd name="connsiteY7" fmla="*/ 119136 h 1400961"/>
                <a:gd name="connsiteX8" fmla="*/ 965758 w 2004753"/>
                <a:gd name="connsiteY8" fmla="*/ 80442 h 1400961"/>
                <a:gd name="connsiteX9" fmla="*/ 951957 w 2004753"/>
                <a:gd name="connsiteY9" fmla="*/ 96674 h 1400961"/>
                <a:gd name="connsiteX10" fmla="*/ 838783 w 2004753"/>
                <a:gd name="connsiteY10" fmla="*/ 237122 h 1400961"/>
                <a:gd name="connsiteX11" fmla="*/ 0 w 2004753"/>
                <a:gd name="connsiteY11" fmla="*/ 1400962 h 1400961"/>
                <a:gd name="connsiteX12" fmla="*/ 1245432 w 2004753"/>
                <a:gd name="connsiteY12" fmla="*/ 116657 h 1400961"/>
                <a:gd name="connsiteX13" fmla="*/ 1926732 w 2004753"/>
                <a:gd name="connsiteY13" fmla="*/ 239076 h 1400961"/>
                <a:gd name="connsiteX14" fmla="*/ 1973391 w 2004753"/>
                <a:gd name="connsiteY14" fmla="*/ 234202 h 1400961"/>
                <a:gd name="connsiteX15" fmla="*/ 2004754 w 2004753"/>
                <a:gd name="connsiteY15" fmla="*/ 143765 h 1400961"/>
                <a:gd name="connsiteX16" fmla="*/ 1270650 w 2004753"/>
                <a:gd name="connsiteY16" fmla="*/ 44624 h 1400961"/>
                <a:gd name="connsiteX17" fmla="*/ 1260494 w 2004753"/>
                <a:gd name="connsiteY17" fmla="*/ 82000 h 1400961"/>
                <a:gd name="connsiteX18" fmla="*/ 1253987 w 2004753"/>
                <a:gd name="connsiteY18" fmla="*/ 100024 h 1400961"/>
                <a:gd name="connsiteX19" fmla="*/ 1245432 w 2004753"/>
                <a:gd name="connsiteY19" fmla="*/ 116663 h 1400961"/>
                <a:gd name="connsiteX20" fmla="*/ 1172623 w 2004753"/>
                <a:gd name="connsiteY20" fmla="*/ 104591 h 1400961"/>
                <a:gd name="connsiteX21" fmla="*/ 1193544 w 2004753"/>
                <a:gd name="connsiteY21" fmla="*/ 107813 h 1400961"/>
                <a:gd name="connsiteX22" fmla="*/ 1212864 w 2004753"/>
                <a:gd name="connsiteY22" fmla="*/ 112637 h 1400961"/>
                <a:gd name="connsiteX23" fmla="*/ 1225448 w 2004753"/>
                <a:gd name="connsiteY23" fmla="*/ 38839 h 1400961"/>
                <a:gd name="connsiteX24" fmla="*/ 1177310 w 2004753"/>
                <a:gd name="connsiteY24" fmla="*/ 41519 h 1400961"/>
                <a:gd name="connsiteX25" fmla="*/ 1179230 w 2004753"/>
                <a:gd name="connsiteY25" fmla="*/ 0 h 1400961"/>
                <a:gd name="connsiteX26" fmla="*/ 1176640 w 2004753"/>
                <a:gd name="connsiteY26" fmla="*/ 11 h 1400961"/>
                <a:gd name="connsiteX27" fmla="*/ 1172617 w 2004753"/>
                <a:gd name="connsiteY27" fmla="*/ 104597 h 1400961"/>
                <a:gd name="connsiteX28" fmla="*/ 1108312 w 2004753"/>
                <a:gd name="connsiteY28" fmla="*/ 92525 h 1400961"/>
                <a:gd name="connsiteX29" fmla="*/ 1136918 w 2004753"/>
                <a:gd name="connsiteY29" fmla="*/ 96551 h 1400961"/>
                <a:gd name="connsiteX30" fmla="*/ 1138771 w 2004753"/>
                <a:gd name="connsiteY30" fmla="*/ 41045 h 1400961"/>
                <a:gd name="connsiteX31" fmla="*/ 1107715 w 2004753"/>
                <a:gd name="connsiteY31" fmla="*/ 43105 h 1400961"/>
                <a:gd name="connsiteX32" fmla="*/ 1108312 w 2004753"/>
                <a:gd name="connsiteY32" fmla="*/ 92525 h 1400961"/>
                <a:gd name="connsiteX33" fmla="*/ 1002332 w 2004753"/>
                <a:gd name="connsiteY33" fmla="*/ 60101 h 1400961"/>
                <a:gd name="connsiteX34" fmla="*/ 1015854 w 2004753"/>
                <a:gd name="connsiteY34" fmla="*/ 144815 h 1400961"/>
                <a:gd name="connsiteX35" fmla="*/ 1066849 w 2004753"/>
                <a:gd name="connsiteY35" fmla="*/ 100571 h 1400961"/>
                <a:gd name="connsiteX36" fmla="*/ 1062379 w 2004753"/>
                <a:gd name="connsiteY36" fmla="*/ 32178 h 1400961"/>
                <a:gd name="connsiteX37" fmla="*/ 1061866 w 2004753"/>
                <a:gd name="connsiteY37" fmla="*/ 46394 h 1400961"/>
                <a:gd name="connsiteX38" fmla="*/ 1002332 w 2004753"/>
                <a:gd name="connsiteY38" fmla="*/ 60101 h 1400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004753" h="1400961">
                  <a:moveTo>
                    <a:pt x="6" y="1400962"/>
                  </a:moveTo>
                  <a:lnTo>
                    <a:pt x="97637" y="1398265"/>
                  </a:lnTo>
                  <a:cubicBezTo>
                    <a:pt x="143732" y="1333887"/>
                    <a:pt x="315557" y="1056217"/>
                    <a:pt x="347863" y="1022325"/>
                  </a:cubicBezTo>
                  <a:cubicBezTo>
                    <a:pt x="369320" y="980024"/>
                    <a:pt x="410181" y="929560"/>
                    <a:pt x="437487" y="889448"/>
                  </a:cubicBezTo>
                  <a:cubicBezTo>
                    <a:pt x="450824" y="869861"/>
                    <a:pt x="516758" y="769870"/>
                    <a:pt x="529471" y="761696"/>
                  </a:cubicBezTo>
                  <a:cubicBezTo>
                    <a:pt x="566659" y="692494"/>
                    <a:pt x="886731" y="279920"/>
                    <a:pt x="942542" y="220254"/>
                  </a:cubicBezTo>
                  <a:lnTo>
                    <a:pt x="1007829" y="149120"/>
                  </a:lnTo>
                  <a:cubicBezTo>
                    <a:pt x="988359" y="146345"/>
                    <a:pt x="986059" y="134111"/>
                    <a:pt x="979681" y="119136"/>
                  </a:cubicBezTo>
                  <a:cubicBezTo>
                    <a:pt x="976969" y="112776"/>
                    <a:pt x="969067" y="85523"/>
                    <a:pt x="965758" y="80442"/>
                  </a:cubicBezTo>
                  <a:cubicBezTo>
                    <a:pt x="962677" y="89951"/>
                    <a:pt x="959039" y="90197"/>
                    <a:pt x="951957" y="96674"/>
                  </a:cubicBezTo>
                  <a:lnTo>
                    <a:pt x="838783" y="237122"/>
                  </a:lnTo>
                  <a:cubicBezTo>
                    <a:pt x="793174" y="295241"/>
                    <a:pt x="17328" y="1356997"/>
                    <a:pt x="0" y="1400962"/>
                  </a:cubicBezTo>
                  <a:close/>
                  <a:moveTo>
                    <a:pt x="1245432" y="116657"/>
                  </a:moveTo>
                  <a:cubicBezTo>
                    <a:pt x="1279161" y="116657"/>
                    <a:pt x="1856384" y="225810"/>
                    <a:pt x="1926732" y="239076"/>
                  </a:cubicBezTo>
                  <a:cubicBezTo>
                    <a:pt x="1948396" y="243163"/>
                    <a:pt x="1959479" y="248926"/>
                    <a:pt x="1973391" y="234202"/>
                  </a:cubicBezTo>
                  <a:cubicBezTo>
                    <a:pt x="1986416" y="220410"/>
                    <a:pt x="2004754" y="170013"/>
                    <a:pt x="2004754" y="143765"/>
                  </a:cubicBezTo>
                  <a:cubicBezTo>
                    <a:pt x="1759735" y="107427"/>
                    <a:pt x="1525397" y="57689"/>
                    <a:pt x="1270650" y="44624"/>
                  </a:cubicBezTo>
                  <a:cubicBezTo>
                    <a:pt x="1268435" y="59889"/>
                    <a:pt x="1265187" y="68421"/>
                    <a:pt x="1260494" y="82000"/>
                  </a:cubicBezTo>
                  <a:cubicBezTo>
                    <a:pt x="1258825" y="86824"/>
                    <a:pt x="1256063" y="95127"/>
                    <a:pt x="1253987" y="100024"/>
                  </a:cubicBezTo>
                  <a:cubicBezTo>
                    <a:pt x="1248211" y="113664"/>
                    <a:pt x="1252407" y="103234"/>
                    <a:pt x="1245432" y="116663"/>
                  </a:cubicBezTo>
                  <a:close/>
                  <a:moveTo>
                    <a:pt x="1172623" y="104591"/>
                  </a:moveTo>
                  <a:cubicBezTo>
                    <a:pt x="1185257" y="105054"/>
                    <a:pt x="1181602" y="106099"/>
                    <a:pt x="1193544" y="107813"/>
                  </a:cubicBezTo>
                  <a:cubicBezTo>
                    <a:pt x="1207239" y="109778"/>
                    <a:pt x="1206167" y="105133"/>
                    <a:pt x="1212864" y="112637"/>
                  </a:cubicBezTo>
                  <a:cubicBezTo>
                    <a:pt x="1213249" y="98935"/>
                    <a:pt x="1220610" y="51218"/>
                    <a:pt x="1225448" y="38839"/>
                  </a:cubicBezTo>
                  <a:cubicBezTo>
                    <a:pt x="1212473" y="44775"/>
                    <a:pt x="1192919" y="41603"/>
                    <a:pt x="1177310" y="41519"/>
                  </a:cubicBezTo>
                  <a:lnTo>
                    <a:pt x="1179230" y="0"/>
                  </a:lnTo>
                  <a:lnTo>
                    <a:pt x="1176640" y="11"/>
                  </a:lnTo>
                  <a:lnTo>
                    <a:pt x="1172617" y="104597"/>
                  </a:lnTo>
                  <a:close/>
                  <a:moveTo>
                    <a:pt x="1108312" y="92525"/>
                  </a:moveTo>
                  <a:cubicBezTo>
                    <a:pt x="1120807" y="98086"/>
                    <a:pt x="1119362" y="96551"/>
                    <a:pt x="1136918" y="96551"/>
                  </a:cubicBezTo>
                  <a:lnTo>
                    <a:pt x="1138771" y="41045"/>
                  </a:lnTo>
                  <a:lnTo>
                    <a:pt x="1107715" y="43105"/>
                  </a:lnTo>
                  <a:lnTo>
                    <a:pt x="1108312" y="92525"/>
                  </a:lnTo>
                  <a:close/>
                  <a:moveTo>
                    <a:pt x="1002332" y="60101"/>
                  </a:moveTo>
                  <a:cubicBezTo>
                    <a:pt x="1014693" y="82162"/>
                    <a:pt x="1015854" y="111816"/>
                    <a:pt x="1015854" y="144815"/>
                  </a:cubicBezTo>
                  <a:cubicBezTo>
                    <a:pt x="1024203" y="129058"/>
                    <a:pt x="1051480" y="110610"/>
                    <a:pt x="1066849" y="100571"/>
                  </a:cubicBezTo>
                  <a:lnTo>
                    <a:pt x="1062379" y="32178"/>
                  </a:lnTo>
                  <a:lnTo>
                    <a:pt x="1061866" y="46394"/>
                  </a:lnTo>
                  <a:lnTo>
                    <a:pt x="1002332" y="60101"/>
                  </a:lnTo>
                  <a:close/>
                </a:path>
              </a:pathLst>
            </a:custGeom>
            <a:solidFill>
              <a:srgbClr val="00AA65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4301177D-3D44-9573-41DE-079CB9279DFA}"/>
                </a:ext>
              </a:extLst>
            </p:cNvPr>
            <p:cNvSpPr/>
            <p:nvPr/>
          </p:nvSpPr>
          <p:spPr>
            <a:xfrm>
              <a:off x="9196428" y="4987992"/>
              <a:ext cx="514146" cy="1060767"/>
            </a:xfrm>
            <a:custGeom>
              <a:avLst/>
              <a:gdLst>
                <a:gd name="connsiteX0" fmla="*/ 373450 w 514146"/>
                <a:gd name="connsiteY0" fmla="*/ 188997 h 1060767"/>
                <a:gd name="connsiteX1" fmla="*/ 340714 w 514146"/>
                <a:gd name="connsiteY1" fmla="*/ 308106 h 1060767"/>
                <a:gd name="connsiteX2" fmla="*/ 58261 w 514146"/>
                <a:gd name="connsiteY2" fmla="*/ 962575 h 1060767"/>
                <a:gd name="connsiteX3" fmla="*/ 0 w 514146"/>
                <a:gd name="connsiteY3" fmla="*/ 1060768 h 1060767"/>
                <a:gd name="connsiteX4" fmla="*/ 27747 w 514146"/>
                <a:gd name="connsiteY4" fmla="*/ 1040656 h 1060767"/>
                <a:gd name="connsiteX5" fmla="*/ 54700 w 514146"/>
                <a:gd name="connsiteY5" fmla="*/ 1019360 h 1060767"/>
                <a:gd name="connsiteX6" fmla="*/ 177668 w 514146"/>
                <a:gd name="connsiteY6" fmla="*/ 897052 h 1060767"/>
                <a:gd name="connsiteX7" fmla="*/ 345888 w 514146"/>
                <a:gd name="connsiteY7" fmla="*/ 618919 h 1060767"/>
                <a:gd name="connsiteX8" fmla="*/ 499163 w 514146"/>
                <a:gd name="connsiteY8" fmla="*/ 84518 h 1060767"/>
                <a:gd name="connsiteX9" fmla="*/ 514147 w 514146"/>
                <a:gd name="connsiteY9" fmla="*/ 0 h 1060767"/>
                <a:gd name="connsiteX10" fmla="*/ 444953 w 514146"/>
                <a:gd name="connsiteY10" fmla="*/ 94613 h 1060767"/>
                <a:gd name="connsiteX11" fmla="*/ 373444 w 514146"/>
                <a:gd name="connsiteY11" fmla="*/ 188992 h 1060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14146" h="1060767">
                  <a:moveTo>
                    <a:pt x="373450" y="188997"/>
                  </a:moveTo>
                  <a:cubicBezTo>
                    <a:pt x="361312" y="226184"/>
                    <a:pt x="352093" y="269300"/>
                    <a:pt x="340714" y="308106"/>
                  </a:cubicBezTo>
                  <a:cubicBezTo>
                    <a:pt x="270316" y="548293"/>
                    <a:pt x="180860" y="747039"/>
                    <a:pt x="58261" y="962575"/>
                  </a:cubicBezTo>
                  <a:cubicBezTo>
                    <a:pt x="40091" y="994524"/>
                    <a:pt x="15525" y="1028963"/>
                    <a:pt x="0" y="1060768"/>
                  </a:cubicBezTo>
                  <a:cubicBezTo>
                    <a:pt x="13845" y="1052990"/>
                    <a:pt x="16111" y="1049807"/>
                    <a:pt x="27747" y="1040656"/>
                  </a:cubicBezTo>
                  <a:cubicBezTo>
                    <a:pt x="36352" y="1033899"/>
                    <a:pt x="45649" y="1027015"/>
                    <a:pt x="54700" y="1019360"/>
                  </a:cubicBezTo>
                  <a:lnTo>
                    <a:pt x="177668" y="897052"/>
                  </a:lnTo>
                  <a:cubicBezTo>
                    <a:pt x="251733" y="808927"/>
                    <a:pt x="300892" y="728759"/>
                    <a:pt x="345888" y="618919"/>
                  </a:cubicBezTo>
                  <a:cubicBezTo>
                    <a:pt x="415773" y="448336"/>
                    <a:pt x="467672" y="267921"/>
                    <a:pt x="499163" y="84518"/>
                  </a:cubicBezTo>
                  <a:cubicBezTo>
                    <a:pt x="503181" y="61140"/>
                    <a:pt x="511780" y="25299"/>
                    <a:pt x="514147" y="0"/>
                  </a:cubicBezTo>
                  <a:cubicBezTo>
                    <a:pt x="501021" y="8386"/>
                    <a:pt x="458888" y="75914"/>
                    <a:pt x="444953" y="94613"/>
                  </a:cubicBezTo>
                  <a:cubicBezTo>
                    <a:pt x="425020" y="121353"/>
                    <a:pt x="393088" y="171247"/>
                    <a:pt x="373444" y="188992"/>
                  </a:cubicBezTo>
                  <a:close/>
                </a:path>
              </a:pathLst>
            </a:custGeom>
            <a:solidFill>
              <a:srgbClr val="ACCE22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B5E634FA-DBE3-81D9-9BC5-1B16E03A7EDC}"/>
                </a:ext>
              </a:extLst>
            </p:cNvPr>
            <p:cNvSpPr/>
            <p:nvPr/>
          </p:nvSpPr>
          <p:spPr>
            <a:xfrm>
              <a:off x="8852639" y="3885632"/>
              <a:ext cx="397624" cy="375945"/>
            </a:xfrm>
            <a:custGeom>
              <a:avLst/>
              <a:gdLst>
                <a:gd name="connsiteX0" fmla="*/ 0 w 397624"/>
                <a:gd name="connsiteY0" fmla="*/ 375946 h 375945"/>
                <a:gd name="connsiteX1" fmla="*/ 187428 w 397624"/>
                <a:gd name="connsiteY1" fmla="*/ 366800 h 375945"/>
                <a:gd name="connsiteX2" fmla="*/ 377914 w 397624"/>
                <a:gd name="connsiteY2" fmla="*/ 198679 h 375945"/>
                <a:gd name="connsiteX3" fmla="*/ 369895 w 397624"/>
                <a:gd name="connsiteY3" fmla="*/ 61330 h 375945"/>
                <a:gd name="connsiteX4" fmla="*/ 250226 w 397624"/>
                <a:gd name="connsiteY4" fmla="*/ 0 h 375945"/>
                <a:gd name="connsiteX5" fmla="*/ 0 w 397624"/>
                <a:gd name="connsiteY5" fmla="*/ 375940 h 375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7624" h="375945">
                  <a:moveTo>
                    <a:pt x="0" y="375946"/>
                  </a:moveTo>
                  <a:lnTo>
                    <a:pt x="187428" y="366800"/>
                  </a:lnTo>
                  <a:cubicBezTo>
                    <a:pt x="202306" y="348732"/>
                    <a:pt x="320317" y="300613"/>
                    <a:pt x="377914" y="198679"/>
                  </a:cubicBezTo>
                  <a:cubicBezTo>
                    <a:pt x="405270" y="150270"/>
                    <a:pt x="405555" y="99789"/>
                    <a:pt x="369895" y="61330"/>
                  </a:cubicBezTo>
                  <a:cubicBezTo>
                    <a:pt x="339788" y="28856"/>
                    <a:pt x="301461" y="17348"/>
                    <a:pt x="250226" y="0"/>
                  </a:cubicBezTo>
                  <a:cubicBezTo>
                    <a:pt x="217920" y="33892"/>
                    <a:pt x="46095" y="311562"/>
                    <a:pt x="0" y="375940"/>
                  </a:cubicBezTo>
                  <a:close/>
                </a:path>
              </a:pathLst>
            </a:custGeom>
            <a:solidFill>
              <a:srgbClr val="A7C8C3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8CCF412A-9CE6-D6C3-0A72-D04B2DEA6E35}"/>
                </a:ext>
              </a:extLst>
            </p:cNvPr>
            <p:cNvSpPr/>
            <p:nvPr/>
          </p:nvSpPr>
          <p:spPr>
            <a:xfrm>
              <a:off x="7274685" y="4820150"/>
              <a:ext cx="128408" cy="1076127"/>
            </a:xfrm>
            <a:custGeom>
              <a:avLst/>
              <a:gdLst>
                <a:gd name="connsiteX0" fmla="*/ 70745 w 128408"/>
                <a:gd name="connsiteY0" fmla="*/ 60626 h 1076127"/>
                <a:gd name="connsiteX1" fmla="*/ 45281 w 128408"/>
                <a:gd name="connsiteY1" fmla="*/ 371920 h 1076127"/>
                <a:gd name="connsiteX2" fmla="*/ 46185 w 128408"/>
                <a:gd name="connsiteY2" fmla="*/ 625307 h 1076127"/>
                <a:gd name="connsiteX3" fmla="*/ 41587 w 128408"/>
                <a:gd name="connsiteY3" fmla="*/ 700048 h 1076127"/>
                <a:gd name="connsiteX4" fmla="*/ 40074 w 128408"/>
                <a:gd name="connsiteY4" fmla="*/ 703281 h 1076127"/>
                <a:gd name="connsiteX5" fmla="*/ 31240 w 128408"/>
                <a:gd name="connsiteY5" fmla="*/ 695296 h 1076127"/>
                <a:gd name="connsiteX6" fmla="*/ 21324 w 128408"/>
                <a:gd name="connsiteY6" fmla="*/ 596250 h 1076127"/>
                <a:gd name="connsiteX7" fmla="*/ 16285 w 128408"/>
                <a:gd name="connsiteY7" fmla="*/ 355823 h 1076127"/>
                <a:gd name="connsiteX8" fmla="*/ 22367 w 128408"/>
                <a:gd name="connsiteY8" fmla="*/ 241706 h 1076127"/>
                <a:gd name="connsiteX9" fmla="*/ 23762 w 128408"/>
                <a:gd name="connsiteY9" fmla="*/ 222677 h 1076127"/>
                <a:gd name="connsiteX10" fmla="*/ 7618 w 128408"/>
                <a:gd name="connsiteY10" fmla="*/ 504646 h 1076127"/>
                <a:gd name="connsiteX11" fmla="*/ 168 w 128408"/>
                <a:gd name="connsiteY11" fmla="*/ 645274 h 1076127"/>
                <a:gd name="connsiteX12" fmla="*/ 1524 w 128408"/>
                <a:gd name="connsiteY12" fmla="*/ 792098 h 1076127"/>
                <a:gd name="connsiteX13" fmla="*/ 56319 w 128408"/>
                <a:gd name="connsiteY13" fmla="*/ 1047317 h 1076127"/>
                <a:gd name="connsiteX14" fmla="*/ 64701 w 128408"/>
                <a:gd name="connsiteY14" fmla="*/ 1062939 h 1076127"/>
                <a:gd name="connsiteX15" fmla="*/ 70282 w 128408"/>
                <a:gd name="connsiteY15" fmla="*/ 1070031 h 1076127"/>
                <a:gd name="connsiteX16" fmla="*/ 78089 w 128408"/>
                <a:gd name="connsiteY16" fmla="*/ 1076128 h 1076127"/>
                <a:gd name="connsiteX17" fmla="*/ 40192 w 128408"/>
                <a:gd name="connsiteY17" fmla="*/ 973608 h 1076127"/>
                <a:gd name="connsiteX18" fmla="*/ 45493 w 128408"/>
                <a:gd name="connsiteY18" fmla="*/ 981548 h 1076127"/>
                <a:gd name="connsiteX19" fmla="*/ 69506 w 128408"/>
                <a:gd name="connsiteY19" fmla="*/ 999008 h 1076127"/>
                <a:gd name="connsiteX20" fmla="*/ 94942 w 128408"/>
                <a:gd name="connsiteY20" fmla="*/ 861781 h 1076127"/>
                <a:gd name="connsiteX21" fmla="*/ 98893 w 128408"/>
                <a:gd name="connsiteY21" fmla="*/ 749976 h 1076127"/>
                <a:gd name="connsiteX22" fmla="*/ 92704 w 128408"/>
                <a:gd name="connsiteY22" fmla="*/ 641404 h 1076127"/>
                <a:gd name="connsiteX23" fmla="*/ 90612 w 128408"/>
                <a:gd name="connsiteY23" fmla="*/ 416125 h 1076127"/>
                <a:gd name="connsiteX24" fmla="*/ 126885 w 128408"/>
                <a:gd name="connsiteY24" fmla="*/ 28046 h 1076127"/>
                <a:gd name="connsiteX25" fmla="*/ 128386 w 128408"/>
                <a:gd name="connsiteY25" fmla="*/ 13931 h 1076127"/>
                <a:gd name="connsiteX26" fmla="*/ 124486 w 128408"/>
                <a:gd name="connsiteY26" fmla="*/ 0 h 1076127"/>
                <a:gd name="connsiteX27" fmla="*/ 70739 w 128408"/>
                <a:gd name="connsiteY27" fmla="*/ 60620 h 1076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28408" h="1076127">
                  <a:moveTo>
                    <a:pt x="70745" y="60626"/>
                  </a:moveTo>
                  <a:cubicBezTo>
                    <a:pt x="54232" y="205430"/>
                    <a:pt x="46704" y="210667"/>
                    <a:pt x="45281" y="371920"/>
                  </a:cubicBezTo>
                  <a:lnTo>
                    <a:pt x="46185" y="625307"/>
                  </a:lnTo>
                  <a:cubicBezTo>
                    <a:pt x="46135" y="632392"/>
                    <a:pt x="45370" y="710512"/>
                    <a:pt x="41587" y="700048"/>
                  </a:cubicBezTo>
                  <a:cubicBezTo>
                    <a:pt x="41386" y="699490"/>
                    <a:pt x="40705" y="702276"/>
                    <a:pt x="40074" y="703281"/>
                  </a:cubicBezTo>
                  <a:cubicBezTo>
                    <a:pt x="29499" y="698423"/>
                    <a:pt x="37066" y="706458"/>
                    <a:pt x="31240" y="695296"/>
                  </a:cubicBezTo>
                  <a:lnTo>
                    <a:pt x="21324" y="596250"/>
                  </a:lnTo>
                  <a:cubicBezTo>
                    <a:pt x="15559" y="515663"/>
                    <a:pt x="12830" y="436656"/>
                    <a:pt x="16285" y="355823"/>
                  </a:cubicBezTo>
                  <a:cubicBezTo>
                    <a:pt x="17741" y="321768"/>
                    <a:pt x="26156" y="272756"/>
                    <a:pt x="22367" y="241706"/>
                  </a:cubicBezTo>
                  <a:lnTo>
                    <a:pt x="23762" y="222677"/>
                  </a:lnTo>
                  <a:cubicBezTo>
                    <a:pt x="3393" y="263169"/>
                    <a:pt x="9242" y="447203"/>
                    <a:pt x="7618" y="504646"/>
                  </a:cubicBezTo>
                  <a:cubicBezTo>
                    <a:pt x="6279" y="551771"/>
                    <a:pt x="2283" y="598455"/>
                    <a:pt x="168" y="645274"/>
                  </a:cubicBezTo>
                  <a:cubicBezTo>
                    <a:pt x="-1674" y="685922"/>
                    <a:pt x="12479" y="753739"/>
                    <a:pt x="1524" y="792098"/>
                  </a:cubicBezTo>
                  <a:cubicBezTo>
                    <a:pt x="-5335" y="839413"/>
                    <a:pt x="24650" y="986311"/>
                    <a:pt x="56319" y="1047317"/>
                  </a:cubicBezTo>
                  <a:cubicBezTo>
                    <a:pt x="57820" y="1050209"/>
                    <a:pt x="63496" y="1061114"/>
                    <a:pt x="64701" y="1062939"/>
                  </a:cubicBezTo>
                  <a:cubicBezTo>
                    <a:pt x="66063" y="1064983"/>
                    <a:pt x="68563" y="1068294"/>
                    <a:pt x="70282" y="1070031"/>
                  </a:cubicBezTo>
                  <a:cubicBezTo>
                    <a:pt x="76331" y="1076117"/>
                    <a:pt x="69863" y="1070941"/>
                    <a:pt x="78089" y="1076128"/>
                  </a:cubicBezTo>
                  <a:cubicBezTo>
                    <a:pt x="66576" y="1040605"/>
                    <a:pt x="48038" y="1015736"/>
                    <a:pt x="40192" y="973608"/>
                  </a:cubicBezTo>
                  <a:cubicBezTo>
                    <a:pt x="43713" y="978298"/>
                    <a:pt x="39405" y="972157"/>
                    <a:pt x="45493" y="981548"/>
                  </a:cubicBezTo>
                  <a:cubicBezTo>
                    <a:pt x="55973" y="997696"/>
                    <a:pt x="54204" y="997355"/>
                    <a:pt x="69506" y="999008"/>
                  </a:cubicBezTo>
                  <a:cubicBezTo>
                    <a:pt x="84730" y="975819"/>
                    <a:pt x="100986" y="896220"/>
                    <a:pt x="94942" y="861781"/>
                  </a:cubicBezTo>
                  <a:cubicBezTo>
                    <a:pt x="89557" y="840340"/>
                    <a:pt x="99010" y="776314"/>
                    <a:pt x="98893" y="749976"/>
                  </a:cubicBezTo>
                  <a:cubicBezTo>
                    <a:pt x="98748" y="715771"/>
                    <a:pt x="94881" y="676089"/>
                    <a:pt x="92704" y="641404"/>
                  </a:cubicBezTo>
                  <a:cubicBezTo>
                    <a:pt x="88000" y="566451"/>
                    <a:pt x="88407" y="491190"/>
                    <a:pt x="90612" y="416125"/>
                  </a:cubicBezTo>
                  <a:cubicBezTo>
                    <a:pt x="94942" y="268474"/>
                    <a:pt x="103866" y="168763"/>
                    <a:pt x="126885" y="28046"/>
                  </a:cubicBezTo>
                  <a:cubicBezTo>
                    <a:pt x="127371" y="25065"/>
                    <a:pt x="128587" y="16572"/>
                    <a:pt x="128386" y="13931"/>
                  </a:cubicBezTo>
                  <a:lnTo>
                    <a:pt x="124486" y="0"/>
                  </a:lnTo>
                  <a:cubicBezTo>
                    <a:pt x="96689" y="7962"/>
                    <a:pt x="90461" y="44657"/>
                    <a:pt x="70739" y="60620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5A497E73-6FA6-5998-60EE-70EFD23E64AA}"/>
                </a:ext>
              </a:extLst>
            </p:cNvPr>
            <p:cNvSpPr/>
            <p:nvPr/>
          </p:nvSpPr>
          <p:spPr>
            <a:xfrm>
              <a:off x="7835875" y="3429730"/>
              <a:ext cx="265628" cy="773220"/>
            </a:xfrm>
            <a:custGeom>
              <a:avLst/>
              <a:gdLst>
                <a:gd name="connsiteX0" fmla="*/ 198455 w 265628"/>
                <a:gd name="connsiteY0" fmla="*/ 758497 h 773220"/>
                <a:gd name="connsiteX1" fmla="*/ 265628 w 265628"/>
                <a:gd name="connsiteY1" fmla="*/ 773220 h 773220"/>
                <a:gd name="connsiteX2" fmla="*/ 200302 w 265628"/>
                <a:gd name="connsiteY2" fmla="*/ 480246 h 773220"/>
                <a:gd name="connsiteX3" fmla="*/ 150708 w 265628"/>
                <a:gd name="connsiteY3" fmla="*/ 262605 h 773220"/>
                <a:gd name="connsiteX4" fmla="*/ 116656 w 265628"/>
                <a:gd name="connsiteY4" fmla="*/ 101252 h 773220"/>
                <a:gd name="connsiteX5" fmla="*/ 112420 w 265628"/>
                <a:gd name="connsiteY5" fmla="*/ 82854 h 773220"/>
                <a:gd name="connsiteX6" fmla="*/ 109775 w 265628"/>
                <a:gd name="connsiteY6" fmla="*/ 73317 h 773220"/>
                <a:gd name="connsiteX7" fmla="*/ 105974 w 265628"/>
                <a:gd name="connsiteY7" fmla="*/ 64819 h 773220"/>
                <a:gd name="connsiteX8" fmla="*/ 81013 w 265628"/>
                <a:gd name="connsiteY8" fmla="*/ 45863 h 773220"/>
                <a:gd name="connsiteX9" fmla="*/ 0 w 265628"/>
                <a:gd name="connsiteY9" fmla="*/ 0 h 773220"/>
                <a:gd name="connsiteX10" fmla="*/ 142667 w 265628"/>
                <a:gd name="connsiteY10" fmla="*/ 575557 h 773220"/>
                <a:gd name="connsiteX11" fmla="*/ 198455 w 265628"/>
                <a:gd name="connsiteY11" fmla="*/ 758508 h 773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5628" h="773220">
                  <a:moveTo>
                    <a:pt x="198455" y="758497"/>
                  </a:moveTo>
                  <a:lnTo>
                    <a:pt x="265628" y="773220"/>
                  </a:lnTo>
                  <a:lnTo>
                    <a:pt x="200302" y="480246"/>
                  </a:lnTo>
                  <a:lnTo>
                    <a:pt x="150708" y="262605"/>
                  </a:lnTo>
                  <a:lnTo>
                    <a:pt x="116656" y="101252"/>
                  </a:lnTo>
                  <a:cubicBezTo>
                    <a:pt x="113190" y="92938"/>
                    <a:pt x="114881" y="92949"/>
                    <a:pt x="112420" y="82854"/>
                  </a:cubicBezTo>
                  <a:cubicBezTo>
                    <a:pt x="112297" y="82341"/>
                    <a:pt x="109859" y="73552"/>
                    <a:pt x="109775" y="73317"/>
                  </a:cubicBezTo>
                  <a:cubicBezTo>
                    <a:pt x="106694" y="64535"/>
                    <a:pt x="108982" y="69750"/>
                    <a:pt x="105974" y="64819"/>
                  </a:cubicBezTo>
                  <a:cubicBezTo>
                    <a:pt x="95511" y="59895"/>
                    <a:pt x="91236" y="53702"/>
                    <a:pt x="81013" y="45863"/>
                  </a:cubicBezTo>
                  <a:cubicBezTo>
                    <a:pt x="59349" y="29258"/>
                    <a:pt x="27027" y="7091"/>
                    <a:pt x="0" y="0"/>
                  </a:cubicBezTo>
                  <a:cubicBezTo>
                    <a:pt x="25503" y="139510"/>
                    <a:pt x="100422" y="422702"/>
                    <a:pt x="142667" y="575557"/>
                  </a:cubicBezTo>
                  <a:lnTo>
                    <a:pt x="198455" y="758508"/>
                  </a:lnTo>
                  <a:close/>
                </a:path>
              </a:pathLst>
            </a:custGeom>
            <a:solidFill>
              <a:srgbClr val="D0753B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9F2B474B-B8C9-33DF-6928-A38908A329AF}"/>
                </a:ext>
              </a:extLst>
            </p:cNvPr>
            <p:cNvSpPr/>
            <p:nvPr/>
          </p:nvSpPr>
          <p:spPr>
            <a:xfrm>
              <a:off x="7455500" y="5125325"/>
              <a:ext cx="113569" cy="837105"/>
            </a:xfrm>
            <a:custGeom>
              <a:avLst/>
              <a:gdLst>
                <a:gd name="connsiteX0" fmla="*/ 0 w 113569"/>
                <a:gd name="connsiteY0" fmla="*/ 385393 h 837105"/>
                <a:gd name="connsiteX1" fmla="*/ 1166 w 113569"/>
                <a:gd name="connsiteY1" fmla="*/ 537762 h 837105"/>
                <a:gd name="connsiteX2" fmla="*/ 32970 w 113569"/>
                <a:gd name="connsiteY2" fmla="*/ 709244 h 837105"/>
                <a:gd name="connsiteX3" fmla="*/ 54706 w 113569"/>
                <a:gd name="connsiteY3" fmla="*/ 788218 h 837105"/>
                <a:gd name="connsiteX4" fmla="*/ 101733 w 113569"/>
                <a:gd name="connsiteY4" fmla="*/ 832814 h 837105"/>
                <a:gd name="connsiteX5" fmla="*/ 113570 w 113569"/>
                <a:gd name="connsiteY5" fmla="*/ 619712 h 837105"/>
                <a:gd name="connsiteX6" fmla="*/ 90349 w 113569"/>
                <a:gd name="connsiteY6" fmla="*/ 311958 h 837105"/>
                <a:gd name="connsiteX7" fmla="*/ 87185 w 113569"/>
                <a:gd name="connsiteY7" fmla="*/ 151381 h 837105"/>
                <a:gd name="connsiteX8" fmla="*/ 98809 w 113569"/>
                <a:gd name="connsiteY8" fmla="*/ 0 h 837105"/>
                <a:gd name="connsiteX9" fmla="*/ 10268 w 113569"/>
                <a:gd name="connsiteY9" fmla="*/ 270204 h 837105"/>
                <a:gd name="connsiteX10" fmla="*/ 0 w 113569"/>
                <a:gd name="connsiteY10" fmla="*/ 385393 h 837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3569" h="837105">
                  <a:moveTo>
                    <a:pt x="0" y="385393"/>
                  </a:moveTo>
                  <a:lnTo>
                    <a:pt x="1166" y="537762"/>
                  </a:lnTo>
                  <a:cubicBezTo>
                    <a:pt x="8131" y="546188"/>
                    <a:pt x="26876" y="681650"/>
                    <a:pt x="32970" y="709244"/>
                  </a:cubicBezTo>
                  <a:cubicBezTo>
                    <a:pt x="39153" y="737229"/>
                    <a:pt x="46391" y="761311"/>
                    <a:pt x="54706" y="788218"/>
                  </a:cubicBezTo>
                  <a:cubicBezTo>
                    <a:pt x="65231" y="822272"/>
                    <a:pt x="64070" y="847554"/>
                    <a:pt x="101733" y="832814"/>
                  </a:cubicBezTo>
                  <a:cubicBezTo>
                    <a:pt x="117281" y="762790"/>
                    <a:pt x="109741" y="692008"/>
                    <a:pt x="113570" y="619712"/>
                  </a:cubicBezTo>
                  <a:cubicBezTo>
                    <a:pt x="106131" y="517606"/>
                    <a:pt x="97191" y="414288"/>
                    <a:pt x="90349" y="311958"/>
                  </a:cubicBezTo>
                  <a:cubicBezTo>
                    <a:pt x="86800" y="258820"/>
                    <a:pt x="85304" y="204754"/>
                    <a:pt x="87185" y="151381"/>
                  </a:cubicBezTo>
                  <a:cubicBezTo>
                    <a:pt x="88206" y="122525"/>
                    <a:pt x="103943" y="15712"/>
                    <a:pt x="98809" y="0"/>
                  </a:cubicBezTo>
                  <a:cubicBezTo>
                    <a:pt x="61983" y="12233"/>
                    <a:pt x="18103" y="212370"/>
                    <a:pt x="10268" y="270204"/>
                  </a:cubicBezTo>
                  <a:cubicBezTo>
                    <a:pt x="5731" y="303678"/>
                    <a:pt x="9147" y="357805"/>
                    <a:pt x="0" y="385393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5D4B34DA-2847-D7AB-7B22-9D9908ADD421}"/>
                </a:ext>
              </a:extLst>
            </p:cNvPr>
            <p:cNvSpPr/>
            <p:nvPr/>
          </p:nvSpPr>
          <p:spPr>
            <a:xfrm>
              <a:off x="7069183" y="4677379"/>
              <a:ext cx="102073" cy="967075"/>
            </a:xfrm>
            <a:custGeom>
              <a:avLst/>
              <a:gdLst>
                <a:gd name="connsiteX0" fmla="*/ 1199 w 102073"/>
                <a:gd name="connsiteY0" fmla="*/ 599131 h 967075"/>
                <a:gd name="connsiteX1" fmla="*/ 7962 w 102073"/>
                <a:gd name="connsiteY1" fmla="*/ 804533 h 967075"/>
                <a:gd name="connsiteX2" fmla="*/ 68701 w 102073"/>
                <a:gd name="connsiteY2" fmla="*/ 965563 h 967075"/>
                <a:gd name="connsiteX3" fmla="*/ 77864 w 102073"/>
                <a:gd name="connsiteY3" fmla="*/ 954993 h 967075"/>
                <a:gd name="connsiteX4" fmla="*/ 81525 w 102073"/>
                <a:gd name="connsiteY4" fmla="*/ 946249 h 967075"/>
                <a:gd name="connsiteX5" fmla="*/ 82870 w 102073"/>
                <a:gd name="connsiteY5" fmla="*/ 943161 h 967075"/>
                <a:gd name="connsiteX6" fmla="*/ 84265 w 102073"/>
                <a:gd name="connsiteY6" fmla="*/ 940051 h 967075"/>
                <a:gd name="connsiteX7" fmla="*/ 90621 w 102073"/>
                <a:gd name="connsiteY7" fmla="*/ 955239 h 967075"/>
                <a:gd name="connsiteX8" fmla="*/ 100856 w 102073"/>
                <a:gd name="connsiteY8" fmla="*/ 967076 h 967075"/>
                <a:gd name="connsiteX9" fmla="*/ 80314 w 102073"/>
                <a:gd name="connsiteY9" fmla="*/ 880888 h 967075"/>
                <a:gd name="connsiteX10" fmla="*/ 80805 w 102073"/>
                <a:gd name="connsiteY10" fmla="*/ 763857 h 967075"/>
                <a:gd name="connsiteX11" fmla="*/ 77234 w 102073"/>
                <a:gd name="connsiteY11" fmla="*/ 671550 h 967075"/>
                <a:gd name="connsiteX12" fmla="*/ 76285 w 102073"/>
                <a:gd name="connsiteY12" fmla="*/ 373919 h 967075"/>
                <a:gd name="connsiteX13" fmla="*/ 82541 w 102073"/>
                <a:gd name="connsiteY13" fmla="*/ 180784 h 967075"/>
                <a:gd name="connsiteX14" fmla="*/ 98122 w 102073"/>
                <a:gd name="connsiteY14" fmla="*/ 0 h 967075"/>
                <a:gd name="connsiteX15" fmla="*/ 79371 w 102073"/>
                <a:gd name="connsiteY15" fmla="*/ 22792 h 967075"/>
                <a:gd name="connsiteX16" fmla="*/ 41641 w 102073"/>
                <a:gd name="connsiteY16" fmla="*/ 117852 h 967075"/>
                <a:gd name="connsiteX17" fmla="*/ 10875 w 102073"/>
                <a:gd name="connsiteY17" fmla="*/ 432412 h 967075"/>
                <a:gd name="connsiteX18" fmla="*/ 5886 w 102073"/>
                <a:gd name="connsiteY18" fmla="*/ 513312 h 967075"/>
                <a:gd name="connsiteX19" fmla="*/ 1199 w 102073"/>
                <a:gd name="connsiteY19" fmla="*/ 599126 h 96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2073" h="967075">
                  <a:moveTo>
                    <a:pt x="1199" y="599131"/>
                  </a:moveTo>
                  <a:cubicBezTo>
                    <a:pt x="60" y="670522"/>
                    <a:pt x="-2758" y="733655"/>
                    <a:pt x="7962" y="804533"/>
                  </a:cubicBezTo>
                  <a:cubicBezTo>
                    <a:pt x="13069" y="838280"/>
                    <a:pt x="34721" y="956869"/>
                    <a:pt x="68701" y="965563"/>
                  </a:cubicBezTo>
                  <a:cubicBezTo>
                    <a:pt x="77407" y="959599"/>
                    <a:pt x="73467" y="963195"/>
                    <a:pt x="77864" y="954993"/>
                  </a:cubicBezTo>
                  <a:lnTo>
                    <a:pt x="81525" y="946249"/>
                  </a:lnTo>
                  <a:cubicBezTo>
                    <a:pt x="81905" y="945372"/>
                    <a:pt x="82558" y="943887"/>
                    <a:pt x="82870" y="943161"/>
                  </a:cubicBezTo>
                  <a:cubicBezTo>
                    <a:pt x="83183" y="942430"/>
                    <a:pt x="83629" y="940995"/>
                    <a:pt x="84265" y="940051"/>
                  </a:cubicBezTo>
                  <a:cubicBezTo>
                    <a:pt x="86196" y="945099"/>
                    <a:pt x="88032" y="950805"/>
                    <a:pt x="90621" y="955239"/>
                  </a:cubicBezTo>
                  <a:lnTo>
                    <a:pt x="100856" y="967076"/>
                  </a:lnTo>
                  <a:cubicBezTo>
                    <a:pt x="108038" y="948092"/>
                    <a:pt x="81140" y="922921"/>
                    <a:pt x="80314" y="880888"/>
                  </a:cubicBezTo>
                  <a:cubicBezTo>
                    <a:pt x="79589" y="843757"/>
                    <a:pt x="79449" y="800820"/>
                    <a:pt x="80805" y="763857"/>
                  </a:cubicBezTo>
                  <a:cubicBezTo>
                    <a:pt x="74270" y="742416"/>
                    <a:pt x="73790" y="695453"/>
                    <a:pt x="77234" y="671550"/>
                  </a:cubicBezTo>
                  <a:cubicBezTo>
                    <a:pt x="81090" y="644782"/>
                    <a:pt x="76000" y="418280"/>
                    <a:pt x="76285" y="373919"/>
                  </a:cubicBezTo>
                  <a:cubicBezTo>
                    <a:pt x="76698" y="309987"/>
                    <a:pt x="78266" y="244425"/>
                    <a:pt x="82541" y="180784"/>
                  </a:cubicBezTo>
                  <a:cubicBezTo>
                    <a:pt x="85476" y="137132"/>
                    <a:pt x="100918" y="34350"/>
                    <a:pt x="98122" y="0"/>
                  </a:cubicBezTo>
                  <a:cubicBezTo>
                    <a:pt x="86531" y="7074"/>
                    <a:pt x="86207" y="8906"/>
                    <a:pt x="79371" y="22792"/>
                  </a:cubicBezTo>
                  <a:cubicBezTo>
                    <a:pt x="59186" y="63775"/>
                    <a:pt x="55481" y="70973"/>
                    <a:pt x="41641" y="117852"/>
                  </a:cubicBezTo>
                  <a:cubicBezTo>
                    <a:pt x="14324" y="210366"/>
                    <a:pt x="15078" y="334555"/>
                    <a:pt x="10875" y="432412"/>
                  </a:cubicBezTo>
                  <a:cubicBezTo>
                    <a:pt x="9715" y="459397"/>
                    <a:pt x="7522" y="486355"/>
                    <a:pt x="5886" y="513312"/>
                  </a:cubicBezTo>
                  <a:cubicBezTo>
                    <a:pt x="2912" y="562179"/>
                    <a:pt x="10959" y="581253"/>
                    <a:pt x="1199" y="599126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C4FCE76F-C493-ACB3-0214-B26F38D4D1E3}"/>
                </a:ext>
              </a:extLst>
            </p:cNvPr>
            <p:cNvSpPr/>
            <p:nvPr/>
          </p:nvSpPr>
          <p:spPr>
            <a:xfrm>
              <a:off x="9123574" y="4931631"/>
              <a:ext cx="385998" cy="1054186"/>
            </a:xfrm>
            <a:custGeom>
              <a:avLst/>
              <a:gdLst>
                <a:gd name="connsiteX0" fmla="*/ 213121 w 385998"/>
                <a:gd name="connsiteY0" fmla="*/ 524094 h 1054186"/>
                <a:gd name="connsiteX1" fmla="*/ 47535 w 385998"/>
                <a:gd name="connsiteY1" fmla="*/ 915243 h 1054186"/>
                <a:gd name="connsiteX2" fmla="*/ 20749 w 385998"/>
                <a:gd name="connsiteY2" fmla="*/ 980984 h 1054186"/>
                <a:gd name="connsiteX3" fmla="*/ 2724 w 385998"/>
                <a:gd name="connsiteY3" fmla="*/ 1054173 h 1054186"/>
                <a:gd name="connsiteX4" fmla="*/ 24945 w 385998"/>
                <a:gd name="connsiteY4" fmla="*/ 1033492 h 1054186"/>
                <a:gd name="connsiteX5" fmla="*/ 273525 w 385998"/>
                <a:gd name="connsiteY5" fmla="*/ 538030 h 1054186"/>
                <a:gd name="connsiteX6" fmla="*/ 308130 w 385998"/>
                <a:gd name="connsiteY6" fmla="*/ 427638 h 1054186"/>
                <a:gd name="connsiteX7" fmla="*/ 340642 w 385998"/>
                <a:gd name="connsiteY7" fmla="*/ 317402 h 1054186"/>
                <a:gd name="connsiteX8" fmla="*/ 381815 w 385998"/>
                <a:gd name="connsiteY8" fmla="*/ 79163 h 1054186"/>
                <a:gd name="connsiteX9" fmla="*/ 377970 w 385998"/>
                <a:gd name="connsiteY9" fmla="*/ 0 h 1054186"/>
                <a:gd name="connsiteX10" fmla="*/ 367066 w 385998"/>
                <a:gd name="connsiteY10" fmla="*/ 12189 h 1054186"/>
                <a:gd name="connsiteX11" fmla="*/ 363048 w 385998"/>
                <a:gd name="connsiteY11" fmla="*/ 28521 h 1054186"/>
                <a:gd name="connsiteX12" fmla="*/ 256616 w 385998"/>
                <a:gd name="connsiteY12" fmla="*/ 396582 h 1054186"/>
                <a:gd name="connsiteX13" fmla="*/ 213121 w 385998"/>
                <a:gd name="connsiteY13" fmla="*/ 524105 h 1054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5998" h="1054186">
                  <a:moveTo>
                    <a:pt x="213121" y="524094"/>
                  </a:moveTo>
                  <a:cubicBezTo>
                    <a:pt x="189940" y="616233"/>
                    <a:pt x="93195" y="810558"/>
                    <a:pt x="47535" y="915243"/>
                  </a:cubicBezTo>
                  <a:cubicBezTo>
                    <a:pt x="38394" y="936204"/>
                    <a:pt x="29304" y="959281"/>
                    <a:pt x="20749" y="980984"/>
                  </a:cubicBezTo>
                  <a:cubicBezTo>
                    <a:pt x="13232" y="1000046"/>
                    <a:pt x="-7355" y="1034569"/>
                    <a:pt x="2724" y="1054173"/>
                  </a:cubicBezTo>
                  <a:cubicBezTo>
                    <a:pt x="15297" y="1054592"/>
                    <a:pt x="17886" y="1044698"/>
                    <a:pt x="24945" y="1033492"/>
                  </a:cubicBezTo>
                  <a:cubicBezTo>
                    <a:pt x="114346" y="891619"/>
                    <a:pt x="225677" y="693526"/>
                    <a:pt x="273525" y="538030"/>
                  </a:cubicBezTo>
                  <a:cubicBezTo>
                    <a:pt x="282510" y="502592"/>
                    <a:pt x="297761" y="467750"/>
                    <a:pt x="308130" y="427638"/>
                  </a:cubicBezTo>
                  <a:cubicBezTo>
                    <a:pt x="315273" y="399999"/>
                    <a:pt x="324414" y="337721"/>
                    <a:pt x="340642" y="317402"/>
                  </a:cubicBezTo>
                  <a:cubicBezTo>
                    <a:pt x="359415" y="272253"/>
                    <a:pt x="377206" y="137322"/>
                    <a:pt x="381815" y="79163"/>
                  </a:cubicBezTo>
                  <a:cubicBezTo>
                    <a:pt x="383640" y="56198"/>
                    <a:pt x="392117" y="12245"/>
                    <a:pt x="377970" y="0"/>
                  </a:cubicBezTo>
                  <a:cubicBezTo>
                    <a:pt x="364276" y="5248"/>
                    <a:pt x="373657" y="-4606"/>
                    <a:pt x="367066" y="12189"/>
                  </a:cubicBezTo>
                  <a:cubicBezTo>
                    <a:pt x="365671" y="15757"/>
                    <a:pt x="364058" y="24389"/>
                    <a:pt x="363048" y="28521"/>
                  </a:cubicBezTo>
                  <a:cubicBezTo>
                    <a:pt x="330821" y="160700"/>
                    <a:pt x="296874" y="267893"/>
                    <a:pt x="256616" y="396582"/>
                  </a:cubicBezTo>
                  <a:lnTo>
                    <a:pt x="213121" y="524105"/>
                  </a:ln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ED621313-4348-0061-9B79-AF84342063F8}"/>
                </a:ext>
              </a:extLst>
            </p:cNvPr>
            <p:cNvSpPr/>
            <p:nvPr/>
          </p:nvSpPr>
          <p:spPr>
            <a:xfrm>
              <a:off x="8671942" y="5101003"/>
              <a:ext cx="426748" cy="876898"/>
            </a:xfrm>
            <a:custGeom>
              <a:avLst/>
              <a:gdLst>
                <a:gd name="connsiteX0" fmla="*/ 28962 w 426748"/>
                <a:gd name="connsiteY0" fmla="*/ 801239 h 876898"/>
                <a:gd name="connsiteX1" fmla="*/ 23934 w 426748"/>
                <a:gd name="connsiteY1" fmla="*/ 870106 h 876898"/>
                <a:gd name="connsiteX2" fmla="*/ 76218 w 426748"/>
                <a:gd name="connsiteY2" fmla="*/ 817403 h 876898"/>
                <a:gd name="connsiteX3" fmla="*/ 141728 w 426748"/>
                <a:gd name="connsiteY3" fmla="*/ 746218 h 876898"/>
                <a:gd name="connsiteX4" fmla="*/ 146030 w 426748"/>
                <a:gd name="connsiteY4" fmla="*/ 730880 h 876898"/>
                <a:gd name="connsiteX5" fmla="*/ 426748 w 426748"/>
                <a:gd name="connsiteY5" fmla="*/ 0 h 876898"/>
                <a:gd name="connsiteX6" fmla="*/ 414962 w 426748"/>
                <a:gd name="connsiteY6" fmla="*/ 9771 h 876898"/>
                <a:gd name="connsiteX7" fmla="*/ 332588 w 426748"/>
                <a:gd name="connsiteY7" fmla="*/ 209372 h 876898"/>
                <a:gd name="connsiteX8" fmla="*/ 44392 w 426748"/>
                <a:gd name="connsiteY8" fmla="*/ 773662 h 876898"/>
                <a:gd name="connsiteX9" fmla="*/ 37266 w 426748"/>
                <a:gd name="connsiteY9" fmla="*/ 786146 h 876898"/>
                <a:gd name="connsiteX10" fmla="*/ 28956 w 426748"/>
                <a:gd name="connsiteY10" fmla="*/ 801228 h 876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6748" h="876898">
                  <a:moveTo>
                    <a:pt x="28962" y="801239"/>
                  </a:moveTo>
                  <a:cubicBezTo>
                    <a:pt x="-21737" y="880453"/>
                    <a:pt x="5842" y="885148"/>
                    <a:pt x="23934" y="870106"/>
                  </a:cubicBezTo>
                  <a:lnTo>
                    <a:pt x="76218" y="817403"/>
                  </a:lnTo>
                  <a:cubicBezTo>
                    <a:pt x="92993" y="801987"/>
                    <a:pt x="121911" y="754856"/>
                    <a:pt x="141728" y="746218"/>
                  </a:cubicBezTo>
                  <a:lnTo>
                    <a:pt x="146030" y="730880"/>
                  </a:lnTo>
                  <a:cubicBezTo>
                    <a:pt x="262234" y="582269"/>
                    <a:pt x="402847" y="243292"/>
                    <a:pt x="426748" y="0"/>
                  </a:cubicBezTo>
                  <a:cubicBezTo>
                    <a:pt x="411648" y="7878"/>
                    <a:pt x="422881" y="-436"/>
                    <a:pt x="414962" y="9771"/>
                  </a:cubicBezTo>
                  <a:lnTo>
                    <a:pt x="332588" y="209372"/>
                  </a:lnTo>
                  <a:cubicBezTo>
                    <a:pt x="218483" y="507343"/>
                    <a:pt x="193582" y="527450"/>
                    <a:pt x="44392" y="773662"/>
                  </a:cubicBezTo>
                  <a:cubicBezTo>
                    <a:pt x="40882" y="779446"/>
                    <a:pt x="39883" y="781244"/>
                    <a:pt x="37266" y="786146"/>
                  </a:cubicBezTo>
                  <a:lnTo>
                    <a:pt x="28956" y="801228"/>
                  </a:ln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CDA95D2F-26E0-D49B-319B-794FB361BF22}"/>
                </a:ext>
              </a:extLst>
            </p:cNvPr>
            <p:cNvSpPr/>
            <p:nvPr/>
          </p:nvSpPr>
          <p:spPr>
            <a:xfrm>
              <a:off x="7814168" y="5094877"/>
              <a:ext cx="111263" cy="874130"/>
            </a:xfrm>
            <a:custGeom>
              <a:avLst/>
              <a:gdLst>
                <a:gd name="connsiteX0" fmla="*/ 37902 w 111263"/>
                <a:gd name="connsiteY0" fmla="*/ 234743 h 874130"/>
                <a:gd name="connsiteX1" fmla="*/ 35095 w 111263"/>
                <a:gd name="connsiteY1" fmla="*/ 459157 h 874130"/>
                <a:gd name="connsiteX2" fmla="*/ 23164 w 111263"/>
                <a:gd name="connsiteY2" fmla="*/ 518527 h 874130"/>
                <a:gd name="connsiteX3" fmla="*/ 19604 w 111263"/>
                <a:gd name="connsiteY3" fmla="*/ 381055 h 874130"/>
                <a:gd name="connsiteX4" fmla="*/ 18225 w 111263"/>
                <a:gd name="connsiteY4" fmla="*/ 384360 h 874130"/>
                <a:gd name="connsiteX5" fmla="*/ 200 w 111263"/>
                <a:gd name="connsiteY5" fmla="*/ 579790 h 874130"/>
                <a:gd name="connsiteX6" fmla="*/ 15742 w 111263"/>
                <a:gd name="connsiteY6" fmla="*/ 784968 h 874130"/>
                <a:gd name="connsiteX7" fmla="*/ 38985 w 111263"/>
                <a:gd name="connsiteY7" fmla="*/ 872798 h 874130"/>
                <a:gd name="connsiteX8" fmla="*/ 53617 w 111263"/>
                <a:gd name="connsiteY8" fmla="*/ 871787 h 874130"/>
                <a:gd name="connsiteX9" fmla="*/ 61039 w 111263"/>
                <a:gd name="connsiteY9" fmla="*/ 862876 h 874130"/>
                <a:gd name="connsiteX10" fmla="*/ 62088 w 111263"/>
                <a:gd name="connsiteY10" fmla="*/ 809826 h 874130"/>
                <a:gd name="connsiteX11" fmla="*/ 104166 w 111263"/>
                <a:gd name="connsiteY11" fmla="*/ 109259 h 874130"/>
                <a:gd name="connsiteX12" fmla="*/ 103563 w 111263"/>
                <a:gd name="connsiteY12" fmla="*/ 0 h 874130"/>
                <a:gd name="connsiteX13" fmla="*/ 81185 w 111263"/>
                <a:gd name="connsiteY13" fmla="*/ 50877 h 874130"/>
                <a:gd name="connsiteX14" fmla="*/ 47735 w 111263"/>
                <a:gd name="connsiteY14" fmla="*/ 202471 h 874130"/>
                <a:gd name="connsiteX15" fmla="*/ 37897 w 111263"/>
                <a:gd name="connsiteY15" fmla="*/ 234738 h 874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1263" h="874130">
                  <a:moveTo>
                    <a:pt x="37902" y="234743"/>
                  </a:moveTo>
                  <a:lnTo>
                    <a:pt x="35095" y="459157"/>
                  </a:lnTo>
                  <a:cubicBezTo>
                    <a:pt x="33332" y="491402"/>
                    <a:pt x="37160" y="512664"/>
                    <a:pt x="23164" y="518527"/>
                  </a:cubicBezTo>
                  <a:cubicBezTo>
                    <a:pt x="13354" y="504613"/>
                    <a:pt x="18571" y="405086"/>
                    <a:pt x="19604" y="381055"/>
                  </a:cubicBezTo>
                  <a:cubicBezTo>
                    <a:pt x="19035" y="382105"/>
                    <a:pt x="18426" y="382551"/>
                    <a:pt x="18225" y="384360"/>
                  </a:cubicBezTo>
                  <a:lnTo>
                    <a:pt x="200" y="579790"/>
                  </a:lnTo>
                  <a:cubicBezTo>
                    <a:pt x="-994" y="648205"/>
                    <a:pt x="3024" y="718881"/>
                    <a:pt x="15742" y="784968"/>
                  </a:cubicBezTo>
                  <a:cubicBezTo>
                    <a:pt x="21044" y="812406"/>
                    <a:pt x="26764" y="852937"/>
                    <a:pt x="38985" y="872798"/>
                  </a:cubicBezTo>
                  <a:cubicBezTo>
                    <a:pt x="48204" y="873814"/>
                    <a:pt x="45559" y="875639"/>
                    <a:pt x="53617" y="871787"/>
                  </a:cubicBezTo>
                  <a:cubicBezTo>
                    <a:pt x="62434" y="867571"/>
                    <a:pt x="57847" y="872189"/>
                    <a:pt x="61039" y="862876"/>
                  </a:cubicBezTo>
                  <a:cubicBezTo>
                    <a:pt x="57652" y="846990"/>
                    <a:pt x="58305" y="826058"/>
                    <a:pt x="62088" y="809826"/>
                  </a:cubicBezTo>
                  <a:lnTo>
                    <a:pt x="104166" y="109259"/>
                  </a:lnTo>
                  <a:cubicBezTo>
                    <a:pt x="106069" y="81056"/>
                    <a:pt x="119496" y="20034"/>
                    <a:pt x="103563" y="0"/>
                  </a:cubicBezTo>
                  <a:cubicBezTo>
                    <a:pt x="85320" y="3077"/>
                    <a:pt x="92670" y="905"/>
                    <a:pt x="81185" y="50877"/>
                  </a:cubicBezTo>
                  <a:lnTo>
                    <a:pt x="47735" y="202471"/>
                  </a:lnTo>
                  <a:cubicBezTo>
                    <a:pt x="45425" y="214743"/>
                    <a:pt x="44353" y="225145"/>
                    <a:pt x="37897" y="234738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2220A87D-BF97-E480-10E5-A2FEF99BB398}"/>
                </a:ext>
              </a:extLst>
            </p:cNvPr>
            <p:cNvSpPr/>
            <p:nvPr/>
          </p:nvSpPr>
          <p:spPr>
            <a:xfrm>
              <a:off x="7187529" y="4784706"/>
              <a:ext cx="86733" cy="656507"/>
            </a:xfrm>
            <a:custGeom>
              <a:avLst/>
              <a:gdLst>
                <a:gd name="connsiteX0" fmla="*/ 23862 w 86733"/>
                <a:gd name="connsiteY0" fmla="*/ 608221 h 656507"/>
                <a:gd name="connsiteX1" fmla="*/ 30575 w 86733"/>
                <a:gd name="connsiteY1" fmla="*/ 653129 h 656507"/>
                <a:gd name="connsiteX2" fmla="*/ 38438 w 86733"/>
                <a:gd name="connsiteY2" fmla="*/ 656508 h 656507"/>
                <a:gd name="connsiteX3" fmla="*/ 62820 w 86733"/>
                <a:gd name="connsiteY3" fmla="*/ 592068 h 656507"/>
                <a:gd name="connsiteX4" fmla="*/ 84422 w 86733"/>
                <a:gd name="connsiteY4" fmla="*/ 73033 h 656507"/>
                <a:gd name="connsiteX5" fmla="*/ 62909 w 86733"/>
                <a:gd name="connsiteY5" fmla="*/ 0 h 656507"/>
                <a:gd name="connsiteX6" fmla="*/ 641 w 86733"/>
                <a:gd name="connsiteY6" fmla="*/ 282678 h 656507"/>
                <a:gd name="connsiteX7" fmla="*/ 23862 w 86733"/>
                <a:gd name="connsiteY7" fmla="*/ 608215 h 656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733" h="656507">
                  <a:moveTo>
                    <a:pt x="23862" y="608221"/>
                  </a:moveTo>
                  <a:cubicBezTo>
                    <a:pt x="34286" y="625268"/>
                    <a:pt x="22897" y="630868"/>
                    <a:pt x="30575" y="653129"/>
                  </a:cubicBezTo>
                  <a:lnTo>
                    <a:pt x="38438" y="656508"/>
                  </a:lnTo>
                  <a:cubicBezTo>
                    <a:pt x="61447" y="655034"/>
                    <a:pt x="57306" y="639427"/>
                    <a:pt x="62820" y="592068"/>
                  </a:cubicBezTo>
                  <a:cubicBezTo>
                    <a:pt x="75253" y="485322"/>
                    <a:pt x="93144" y="170505"/>
                    <a:pt x="84422" y="73033"/>
                  </a:cubicBezTo>
                  <a:cubicBezTo>
                    <a:pt x="82424" y="50727"/>
                    <a:pt x="82720" y="10257"/>
                    <a:pt x="62909" y="0"/>
                  </a:cubicBezTo>
                  <a:cubicBezTo>
                    <a:pt x="24130" y="18604"/>
                    <a:pt x="1886" y="249970"/>
                    <a:pt x="641" y="282678"/>
                  </a:cubicBezTo>
                  <a:cubicBezTo>
                    <a:pt x="-2473" y="364706"/>
                    <a:pt x="5831" y="530258"/>
                    <a:pt x="23862" y="608215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606F8E9D-74C7-2AC0-1D5C-7A215BF8BA71}"/>
                </a:ext>
              </a:extLst>
            </p:cNvPr>
            <p:cNvSpPr/>
            <p:nvPr/>
          </p:nvSpPr>
          <p:spPr>
            <a:xfrm>
              <a:off x="9151443" y="4992291"/>
              <a:ext cx="450675" cy="1096686"/>
            </a:xfrm>
            <a:custGeom>
              <a:avLst/>
              <a:gdLst>
                <a:gd name="connsiteX0" fmla="*/ 352964 w 450675"/>
                <a:gd name="connsiteY0" fmla="*/ 269786 h 1096686"/>
                <a:gd name="connsiteX1" fmla="*/ 168850 w 450675"/>
                <a:gd name="connsiteY1" fmla="*/ 787995 h 1096686"/>
                <a:gd name="connsiteX2" fmla="*/ 167439 w 450675"/>
                <a:gd name="connsiteY2" fmla="*/ 784851 h 1096686"/>
                <a:gd name="connsiteX3" fmla="*/ 166239 w 450675"/>
                <a:gd name="connsiteY3" fmla="*/ 781669 h 1096686"/>
                <a:gd name="connsiteX4" fmla="*/ 174576 w 450675"/>
                <a:gd name="connsiteY4" fmla="*/ 726738 h 1096686"/>
                <a:gd name="connsiteX5" fmla="*/ 134865 w 450675"/>
                <a:gd name="connsiteY5" fmla="*/ 817090 h 1096686"/>
                <a:gd name="connsiteX6" fmla="*/ 90740 w 450675"/>
                <a:gd name="connsiteY6" fmla="*/ 909426 h 1096686"/>
                <a:gd name="connsiteX7" fmla="*/ 0 w 450675"/>
                <a:gd name="connsiteY7" fmla="*/ 1092666 h 1096686"/>
                <a:gd name="connsiteX8" fmla="*/ 20480 w 450675"/>
                <a:gd name="connsiteY8" fmla="*/ 1096687 h 1096686"/>
                <a:gd name="connsiteX9" fmla="*/ 44996 w 450675"/>
                <a:gd name="connsiteY9" fmla="*/ 1056468 h 1096686"/>
                <a:gd name="connsiteX10" fmla="*/ 103257 w 450675"/>
                <a:gd name="connsiteY10" fmla="*/ 958276 h 1096686"/>
                <a:gd name="connsiteX11" fmla="*/ 385710 w 450675"/>
                <a:gd name="connsiteY11" fmla="*/ 303806 h 1096686"/>
                <a:gd name="connsiteX12" fmla="*/ 418446 w 450675"/>
                <a:gd name="connsiteY12" fmla="*/ 184698 h 1096686"/>
                <a:gd name="connsiteX13" fmla="*/ 449903 w 450675"/>
                <a:gd name="connsiteY13" fmla="*/ 0 h 1096686"/>
                <a:gd name="connsiteX14" fmla="*/ 352969 w 450675"/>
                <a:gd name="connsiteY14" fmla="*/ 269786 h 1096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0675" h="1096686">
                  <a:moveTo>
                    <a:pt x="352964" y="269786"/>
                  </a:moveTo>
                  <a:cubicBezTo>
                    <a:pt x="346278" y="323890"/>
                    <a:pt x="215214" y="821434"/>
                    <a:pt x="168850" y="787995"/>
                  </a:cubicBezTo>
                  <a:cubicBezTo>
                    <a:pt x="168209" y="787040"/>
                    <a:pt x="167572" y="784276"/>
                    <a:pt x="167439" y="784851"/>
                  </a:cubicBezTo>
                  <a:cubicBezTo>
                    <a:pt x="167305" y="785415"/>
                    <a:pt x="166373" y="782461"/>
                    <a:pt x="166239" y="781669"/>
                  </a:cubicBezTo>
                  <a:cubicBezTo>
                    <a:pt x="162399" y="759848"/>
                    <a:pt x="176206" y="751439"/>
                    <a:pt x="174576" y="726738"/>
                  </a:cubicBezTo>
                  <a:cubicBezTo>
                    <a:pt x="170742" y="742829"/>
                    <a:pt x="143615" y="798922"/>
                    <a:pt x="134865" y="817090"/>
                  </a:cubicBezTo>
                  <a:cubicBezTo>
                    <a:pt x="119479" y="849028"/>
                    <a:pt x="105807" y="877778"/>
                    <a:pt x="90740" y="909426"/>
                  </a:cubicBezTo>
                  <a:lnTo>
                    <a:pt x="0" y="1092666"/>
                  </a:lnTo>
                  <a:cubicBezTo>
                    <a:pt x="9085" y="1096804"/>
                    <a:pt x="6920" y="1096385"/>
                    <a:pt x="20480" y="1096687"/>
                  </a:cubicBezTo>
                  <a:cubicBezTo>
                    <a:pt x="23991" y="1083532"/>
                    <a:pt x="37150" y="1067172"/>
                    <a:pt x="44996" y="1056468"/>
                  </a:cubicBezTo>
                  <a:cubicBezTo>
                    <a:pt x="60521" y="1024664"/>
                    <a:pt x="85086" y="990225"/>
                    <a:pt x="103257" y="958276"/>
                  </a:cubicBezTo>
                  <a:cubicBezTo>
                    <a:pt x="225856" y="742734"/>
                    <a:pt x="315312" y="543994"/>
                    <a:pt x="385710" y="303806"/>
                  </a:cubicBezTo>
                  <a:cubicBezTo>
                    <a:pt x="397089" y="265006"/>
                    <a:pt x="406302" y="221885"/>
                    <a:pt x="418446" y="184698"/>
                  </a:cubicBezTo>
                  <a:cubicBezTo>
                    <a:pt x="425187" y="147054"/>
                    <a:pt x="455902" y="30877"/>
                    <a:pt x="449903" y="0"/>
                  </a:cubicBezTo>
                  <a:cubicBezTo>
                    <a:pt x="428731" y="23066"/>
                    <a:pt x="372083" y="249266"/>
                    <a:pt x="352969" y="269786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E0618D4A-9990-0C9C-4E3D-412067D9046B}"/>
                </a:ext>
              </a:extLst>
            </p:cNvPr>
            <p:cNvSpPr/>
            <p:nvPr/>
          </p:nvSpPr>
          <p:spPr>
            <a:xfrm>
              <a:off x="8952200" y="5192321"/>
              <a:ext cx="158256" cy="711649"/>
            </a:xfrm>
            <a:custGeom>
              <a:avLst/>
              <a:gdLst>
                <a:gd name="connsiteX0" fmla="*/ 30198 w 158256"/>
                <a:gd name="connsiteY0" fmla="*/ 559008 h 711649"/>
                <a:gd name="connsiteX1" fmla="*/ 269 w 158256"/>
                <a:gd name="connsiteY1" fmla="*/ 710004 h 711649"/>
                <a:gd name="connsiteX2" fmla="*/ 13211 w 158256"/>
                <a:gd name="connsiteY2" fmla="*/ 710249 h 711649"/>
                <a:gd name="connsiteX3" fmla="*/ 25086 w 158256"/>
                <a:gd name="connsiteY3" fmla="*/ 706480 h 711649"/>
                <a:gd name="connsiteX4" fmla="*/ 41577 w 158256"/>
                <a:gd name="connsiteY4" fmla="*/ 684163 h 711649"/>
                <a:gd name="connsiteX5" fmla="*/ 95713 w 158256"/>
                <a:gd name="connsiteY5" fmla="*/ 523547 h 711649"/>
                <a:gd name="connsiteX6" fmla="*/ 116445 w 158256"/>
                <a:gd name="connsiteY6" fmla="*/ 408319 h 711649"/>
                <a:gd name="connsiteX7" fmla="*/ 156631 w 158256"/>
                <a:gd name="connsiteY7" fmla="*/ 0 h 711649"/>
                <a:gd name="connsiteX8" fmla="*/ 143349 w 158256"/>
                <a:gd name="connsiteY8" fmla="*/ 27851 h 711649"/>
                <a:gd name="connsiteX9" fmla="*/ 90233 w 158256"/>
                <a:gd name="connsiteY9" fmla="*/ 276173 h 711649"/>
                <a:gd name="connsiteX10" fmla="*/ 30198 w 158256"/>
                <a:gd name="connsiteY10" fmla="*/ 559013 h 711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8256" h="711649">
                  <a:moveTo>
                    <a:pt x="30198" y="559008"/>
                  </a:moveTo>
                  <a:cubicBezTo>
                    <a:pt x="26587" y="594223"/>
                    <a:pt x="-3124" y="685861"/>
                    <a:pt x="269" y="710004"/>
                  </a:cubicBezTo>
                  <a:cubicBezTo>
                    <a:pt x="10973" y="712460"/>
                    <a:pt x="3422" y="711846"/>
                    <a:pt x="13211" y="710249"/>
                  </a:cubicBezTo>
                  <a:lnTo>
                    <a:pt x="25086" y="706480"/>
                  </a:lnTo>
                  <a:cubicBezTo>
                    <a:pt x="29729" y="704219"/>
                    <a:pt x="33686" y="708647"/>
                    <a:pt x="41577" y="684163"/>
                  </a:cubicBezTo>
                  <a:lnTo>
                    <a:pt x="95713" y="523547"/>
                  </a:lnTo>
                  <a:cubicBezTo>
                    <a:pt x="87577" y="509030"/>
                    <a:pt x="113203" y="425232"/>
                    <a:pt x="116445" y="408319"/>
                  </a:cubicBezTo>
                  <a:cubicBezTo>
                    <a:pt x="136836" y="301947"/>
                    <a:pt x="165392" y="99409"/>
                    <a:pt x="156631" y="0"/>
                  </a:cubicBezTo>
                  <a:cubicBezTo>
                    <a:pt x="148650" y="4484"/>
                    <a:pt x="150001" y="-2367"/>
                    <a:pt x="143349" y="27851"/>
                  </a:cubicBezTo>
                  <a:lnTo>
                    <a:pt x="90233" y="276173"/>
                  </a:lnTo>
                  <a:cubicBezTo>
                    <a:pt x="72761" y="362886"/>
                    <a:pt x="54624" y="479833"/>
                    <a:pt x="30198" y="559013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66C4E724-AF9B-CBB2-B7D4-F4C997F24A1A}"/>
                </a:ext>
              </a:extLst>
            </p:cNvPr>
            <p:cNvSpPr/>
            <p:nvPr/>
          </p:nvSpPr>
          <p:spPr>
            <a:xfrm>
              <a:off x="7693927" y="5445217"/>
              <a:ext cx="93922" cy="578590"/>
            </a:xfrm>
            <a:custGeom>
              <a:avLst/>
              <a:gdLst>
                <a:gd name="connsiteX0" fmla="*/ 21688 w 93922"/>
                <a:gd name="connsiteY0" fmla="*/ 383980 h 578590"/>
                <a:gd name="connsiteX1" fmla="*/ 93922 w 93922"/>
                <a:gd name="connsiteY1" fmla="*/ 578528 h 578590"/>
                <a:gd name="connsiteX2" fmla="*/ 88018 w 93922"/>
                <a:gd name="connsiteY2" fmla="*/ 415829 h 578590"/>
                <a:gd name="connsiteX3" fmla="*/ 34043 w 93922"/>
                <a:gd name="connsiteY3" fmla="*/ 18063 h 578590"/>
                <a:gd name="connsiteX4" fmla="*/ 29099 w 93922"/>
                <a:gd name="connsiteY4" fmla="*/ 0 h 578590"/>
                <a:gd name="connsiteX5" fmla="*/ 13830 w 93922"/>
                <a:gd name="connsiteY5" fmla="*/ 11798 h 578590"/>
                <a:gd name="connsiteX6" fmla="*/ 7418 w 93922"/>
                <a:gd name="connsiteY6" fmla="*/ 33524 h 578590"/>
                <a:gd name="connsiteX7" fmla="*/ 5431 w 93922"/>
                <a:gd name="connsiteY7" fmla="*/ 186306 h 578590"/>
                <a:gd name="connsiteX8" fmla="*/ 21682 w 93922"/>
                <a:gd name="connsiteY8" fmla="*/ 383980 h 578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922" h="578590">
                  <a:moveTo>
                    <a:pt x="21688" y="383980"/>
                  </a:moveTo>
                  <a:cubicBezTo>
                    <a:pt x="29718" y="427476"/>
                    <a:pt x="48630" y="582157"/>
                    <a:pt x="93922" y="578528"/>
                  </a:cubicBezTo>
                  <a:cubicBezTo>
                    <a:pt x="85406" y="525439"/>
                    <a:pt x="79809" y="469905"/>
                    <a:pt x="88018" y="415829"/>
                  </a:cubicBezTo>
                  <a:cubicBezTo>
                    <a:pt x="79039" y="293304"/>
                    <a:pt x="69915" y="136752"/>
                    <a:pt x="34043" y="18063"/>
                  </a:cubicBezTo>
                  <a:cubicBezTo>
                    <a:pt x="30410" y="6052"/>
                    <a:pt x="36085" y="13372"/>
                    <a:pt x="29099" y="0"/>
                  </a:cubicBezTo>
                  <a:cubicBezTo>
                    <a:pt x="15197" y="4467"/>
                    <a:pt x="23418" y="-5204"/>
                    <a:pt x="13830" y="11798"/>
                  </a:cubicBezTo>
                  <a:cubicBezTo>
                    <a:pt x="12480" y="14193"/>
                    <a:pt x="8361" y="29649"/>
                    <a:pt x="7418" y="33524"/>
                  </a:cubicBezTo>
                  <a:cubicBezTo>
                    <a:pt x="-4630" y="83111"/>
                    <a:pt x="487" y="136255"/>
                    <a:pt x="5431" y="186306"/>
                  </a:cubicBezTo>
                  <a:cubicBezTo>
                    <a:pt x="11871" y="251388"/>
                    <a:pt x="20248" y="318178"/>
                    <a:pt x="21682" y="383980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B212D622-06F6-37E4-0DD0-6B7C9853291F}"/>
                </a:ext>
              </a:extLst>
            </p:cNvPr>
            <p:cNvSpPr/>
            <p:nvPr/>
          </p:nvSpPr>
          <p:spPr>
            <a:xfrm>
              <a:off x="6902608" y="4667937"/>
              <a:ext cx="57463" cy="777180"/>
            </a:xfrm>
            <a:custGeom>
              <a:avLst/>
              <a:gdLst>
                <a:gd name="connsiteX0" fmla="*/ 0 w 57463"/>
                <a:gd name="connsiteY0" fmla="*/ 311640 h 777180"/>
                <a:gd name="connsiteX1" fmla="*/ 8533 w 57463"/>
                <a:gd name="connsiteY1" fmla="*/ 560705 h 777180"/>
                <a:gd name="connsiteX2" fmla="*/ 27585 w 57463"/>
                <a:gd name="connsiteY2" fmla="*/ 735766 h 777180"/>
                <a:gd name="connsiteX3" fmla="*/ 50359 w 57463"/>
                <a:gd name="connsiteY3" fmla="*/ 777151 h 777180"/>
                <a:gd name="connsiteX4" fmla="*/ 49237 w 57463"/>
                <a:gd name="connsiteY4" fmla="*/ 423283 h 777180"/>
                <a:gd name="connsiteX5" fmla="*/ 54578 w 57463"/>
                <a:gd name="connsiteY5" fmla="*/ 403506 h 777180"/>
                <a:gd name="connsiteX6" fmla="*/ 52094 w 57463"/>
                <a:gd name="connsiteY6" fmla="*/ 144669 h 777180"/>
                <a:gd name="connsiteX7" fmla="*/ 53925 w 57463"/>
                <a:gd name="connsiteY7" fmla="*/ 47963 h 777180"/>
                <a:gd name="connsiteX8" fmla="*/ 54377 w 57463"/>
                <a:gd name="connsiteY8" fmla="*/ 0 h 777180"/>
                <a:gd name="connsiteX9" fmla="*/ 20882 w 57463"/>
                <a:gd name="connsiteY9" fmla="*/ 145373 h 777180"/>
                <a:gd name="connsiteX10" fmla="*/ 0 w 57463"/>
                <a:gd name="connsiteY10" fmla="*/ 311629 h 777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463" h="777180">
                  <a:moveTo>
                    <a:pt x="0" y="311640"/>
                  </a:moveTo>
                  <a:cubicBezTo>
                    <a:pt x="5581" y="327927"/>
                    <a:pt x="5447" y="520074"/>
                    <a:pt x="8533" y="560705"/>
                  </a:cubicBezTo>
                  <a:lnTo>
                    <a:pt x="27585" y="735766"/>
                  </a:lnTo>
                  <a:cubicBezTo>
                    <a:pt x="30877" y="759468"/>
                    <a:pt x="26636" y="778022"/>
                    <a:pt x="50359" y="777151"/>
                  </a:cubicBezTo>
                  <a:cubicBezTo>
                    <a:pt x="65437" y="750808"/>
                    <a:pt x="46849" y="487097"/>
                    <a:pt x="49237" y="423283"/>
                  </a:cubicBezTo>
                  <a:cubicBezTo>
                    <a:pt x="49918" y="404958"/>
                    <a:pt x="51296" y="407481"/>
                    <a:pt x="54578" y="403506"/>
                  </a:cubicBezTo>
                  <a:cubicBezTo>
                    <a:pt x="46134" y="385136"/>
                    <a:pt x="42440" y="159014"/>
                    <a:pt x="52094" y="144669"/>
                  </a:cubicBezTo>
                  <a:cubicBezTo>
                    <a:pt x="47373" y="113296"/>
                    <a:pt x="53177" y="79878"/>
                    <a:pt x="53925" y="47963"/>
                  </a:cubicBezTo>
                  <a:cubicBezTo>
                    <a:pt x="55426" y="34221"/>
                    <a:pt x="60811" y="11273"/>
                    <a:pt x="54377" y="0"/>
                  </a:cubicBezTo>
                  <a:cubicBezTo>
                    <a:pt x="40677" y="13931"/>
                    <a:pt x="25118" y="117997"/>
                    <a:pt x="20882" y="145373"/>
                  </a:cubicBezTo>
                  <a:cubicBezTo>
                    <a:pt x="16608" y="172984"/>
                    <a:pt x="6898" y="302215"/>
                    <a:pt x="0" y="311629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D9569742-53FE-66AD-D19A-41D8839C07D8}"/>
                </a:ext>
              </a:extLst>
            </p:cNvPr>
            <p:cNvSpPr/>
            <p:nvPr/>
          </p:nvSpPr>
          <p:spPr>
            <a:xfrm>
              <a:off x="7881575" y="5708409"/>
              <a:ext cx="95385" cy="551717"/>
            </a:xfrm>
            <a:custGeom>
              <a:avLst/>
              <a:gdLst>
                <a:gd name="connsiteX0" fmla="*/ 0 w 95385"/>
                <a:gd name="connsiteY0" fmla="*/ 192721 h 551717"/>
                <a:gd name="connsiteX1" fmla="*/ 1925 w 95385"/>
                <a:gd name="connsiteY1" fmla="*/ 195413 h 551717"/>
                <a:gd name="connsiteX2" fmla="*/ 3633 w 95385"/>
                <a:gd name="connsiteY2" fmla="*/ 198143 h 551717"/>
                <a:gd name="connsiteX3" fmla="*/ 5000 w 95385"/>
                <a:gd name="connsiteY3" fmla="*/ 200902 h 551717"/>
                <a:gd name="connsiteX4" fmla="*/ 6490 w 95385"/>
                <a:gd name="connsiteY4" fmla="*/ 212822 h 551717"/>
                <a:gd name="connsiteX5" fmla="*/ 4637 w 95385"/>
                <a:gd name="connsiteY5" fmla="*/ 239679 h 551717"/>
                <a:gd name="connsiteX6" fmla="*/ 18756 w 95385"/>
                <a:gd name="connsiteY6" fmla="*/ 398341 h 551717"/>
                <a:gd name="connsiteX7" fmla="*/ 62441 w 95385"/>
                <a:gd name="connsiteY7" fmla="*/ 527377 h 551717"/>
                <a:gd name="connsiteX8" fmla="*/ 94066 w 95385"/>
                <a:gd name="connsiteY8" fmla="*/ 550822 h 551717"/>
                <a:gd name="connsiteX9" fmla="*/ 80488 w 95385"/>
                <a:gd name="connsiteY9" fmla="*/ 383282 h 551717"/>
                <a:gd name="connsiteX10" fmla="*/ 69299 w 95385"/>
                <a:gd name="connsiteY10" fmla="*/ 299998 h 551717"/>
                <a:gd name="connsiteX11" fmla="*/ 61910 w 95385"/>
                <a:gd name="connsiteY11" fmla="*/ 211544 h 551717"/>
                <a:gd name="connsiteX12" fmla="*/ 66001 w 95385"/>
                <a:gd name="connsiteY12" fmla="*/ 95920 h 551717"/>
                <a:gd name="connsiteX13" fmla="*/ 75789 w 95385"/>
                <a:gd name="connsiteY13" fmla="*/ 0 h 551717"/>
                <a:gd name="connsiteX14" fmla="*/ 16050 w 95385"/>
                <a:gd name="connsiteY14" fmla="*/ 139410 h 551717"/>
                <a:gd name="connsiteX15" fmla="*/ 0 w 95385"/>
                <a:gd name="connsiteY15" fmla="*/ 192727 h 551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5385" h="551717">
                  <a:moveTo>
                    <a:pt x="0" y="192721"/>
                  </a:moveTo>
                  <a:cubicBezTo>
                    <a:pt x="709" y="193565"/>
                    <a:pt x="1697" y="193844"/>
                    <a:pt x="1925" y="195413"/>
                  </a:cubicBezTo>
                  <a:cubicBezTo>
                    <a:pt x="2143" y="196943"/>
                    <a:pt x="3365" y="197501"/>
                    <a:pt x="3633" y="198143"/>
                  </a:cubicBezTo>
                  <a:cubicBezTo>
                    <a:pt x="3884" y="198752"/>
                    <a:pt x="4738" y="200131"/>
                    <a:pt x="5000" y="200902"/>
                  </a:cubicBezTo>
                  <a:cubicBezTo>
                    <a:pt x="7076" y="207071"/>
                    <a:pt x="6602" y="206552"/>
                    <a:pt x="6490" y="212822"/>
                  </a:cubicBezTo>
                  <a:cubicBezTo>
                    <a:pt x="6356" y="220623"/>
                    <a:pt x="4944" y="231148"/>
                    <a:pt x="4637" y="239679"/>
                  </a:cubicBezTo>
                  <a:cubicBezTo>
                    <a:pt x="2762" y="291450"/>
                    <a:pt x="7874" y="348017"/>
                    <a:pt x="18756" y="398341"/>
                  </a:cubicBezTo>
                  <a:cubicBezTo>
                    <a:pt x="28539" y="443557"/>
                    <a:pt x="42250" y="486924"/>
                    <a:pt x="62441" y="527377"/>
                  </a:cubicBezTo>
                  <a:cubicBezTo>
                    <a:pt x="71621" y="545763"/>
                    <a:pt x="73133" y="554709"/>
                    <a:pt x="94066" y="550822"/>
                  </a:cubicBezTo>
                  <a:cubicBezTo>
                    <a:pt x="102420" y="515210"/>
                    <a:pt x="67887" y="404628"/>
                    <a:pt x="80488" y="383282"/>
                  </a:cubicBezTo>
                  <a:lnTo>
                    <a:pt x="69299" y="299998"/>
                  </a:lnTo>
                  <a:cubicBezTo>
                    <a:pt x="58506" y="280673"/>
                    <a:pt x="62039" y="237083"/>
                    <a:pt x="61910" y="211544"/>
                  </a:cubicBezTo>
                  <a:cubicBezTo>
                    <a:pt x="60281" y="173643"/>
                    <a:pt x="62268" y="133424"/>
                    <a:pt x="66001" y="95920"/>
                  </a:cubicBezTo>
                  <a:cubicBezTo>
                    <a:pt x="68456" y="71285"/>
                    <a:pt x="85918" y="15947"/>
                    <a:pt x="75789" y="0"/>
                  </a:cubicBezTo>
                  <a:cubicBezTo>
                    <a:pt x="49399" y="12613"/>
                    <a:pt x="23550" y="104373"/>
                    <a:pt x="16050" y="139410"/>
                  </a:cubicBezTo>
                  <a:cubicBezTo>
                    <a:pt x="7813" y="177897"/>
                    <a:pt x="14308" y="185340"/>
                    <a:pt x="0" y="192727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F25E6299-7EF3-4045-24D4-448159FB0BD2}"/>
                </a:ext>
              </a:extLst>
            </p:cNvPr>
            <p:cNvSpPr/>
            <p:nvPr/>
          </p:nvSpPr>
          <p:spPr>
            <a:xfrm>
              <a:off x="7337773" y="2578279"/>
              <a:ext cx="313196" cy="723264"/>
            </a:xfrm>
            <a:custGeom>
              <a:avLst/>
              <a:gdLst>
                <a:gd name="connsiteX0" fmla="*/ 289491 w 313196"/>
                <a:gd name="connsiteY0" fmla="*/ 34998 h 723264"/>
                <a:gd name="connsiteX1" fmla="*/ 246353 w 313196"/>
                <a:gd name="connsiteY1" fmla="*/ 114463 h 723264"/>
                <a:gd name="connsiteX2" fmla="*/ 214611 w 313196"/>
                <a:gd name="connsiteY2" fmla="*/ 180818 h 723264"/>
                <a:gd name="connsiteX3" fmla="*/ 21971 w 313196"/>
                <a:gd name="connsiteY3" fmla="*/ 651220 h 723264"/>
                <a:gd name="connsiteX4" fmla="*/ 0 w 313196"/>
                <a:gd name="connsiteY4" fmla="*/ 723265 h 723264"/>
                <a:gd name="connsiteX5" fmla="*/ 53439 w 313196"/>
                <a:gd name="connsiteY5" fmla="*/ 638964 h 723264"/>
                <a:gd name="connsiteX6" fmla="*/ 69751 w 313196"/>
                <a:gd name="connsiteY6" fmla="*/ 602146 h 723264"/>
                <a:gd name="connsiteX7" fmla="*/ 128698 w 313196"/>
                <a:gd name="connsiteY7" fmla="*/ 481173 h 723264"/>
                <a:gd name="connsiteX8" fmla="*/ 133308 w 313196"/>
                <a:gd name="connsiteY8" fmla="*/ 473513 h 723264"/>
                <a:gd name="connsiteX9" fmla="*/ 139949 w 313196"/>
                <a:gd name="connsiteY9" fmla="*/ 466773 h 723264"/>
                <a:gd name="connsiteX10" fmla="*/ 184007 w 313196"/>
                <a:gd name="connsiteY10" fmla="*/ 359396 h 723264"/>
                <a:gd name="connsiteX11" fmla="*/ 228205 w 313196"/>
                <a:gd name="connsiteY11" fmla="*/ 250852 h 723264"/>
                <a:gd name="connsiteX12" fmla="*/ 306718 w 313196"/>
                <a:gd name="connsiteY12" fmla="*/ 28135 h 723264"/>
                <a:gd name="connsiteX13" fmla="*/ 313197 w 313196"/>
                <a:gd name="connsiteY13" fmla="*/ 0 h 723264"/>
                <a:gd name="connsiteX14" fmla="*/ 289485 w 313196"/>
                <a:gd name="connsiteY14" fmla="*/ 35009 h 723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3196" h="723264">
                  <a:moveTo>
                    <a:pt x="289491" y="34998"/>
                  </a:moveTo>
                  <a:lnTo>
                    <a:pt x="246353" y="114463"/>
                  </a:lnTo>
                  <a:cubicBezTo>
                    <a:pt x="237804" y="138064"/>
                    <a:pt x="225783" y="157249"/>
                    <a:pt x="214611" y="180818"/>
                  </a:cubicBezTo>
                  <a:cubicBezTo>
                    <a:pt x="139943" y="338285"/>
                    <a:pt x="77118" y="481313"/>
                    <a:pt x="21971" y="651220"/>
                  </a:cubicBezTo>
                  <a:lnTo>
                    <a:pt x="0" y="723265"/>
                  </a:lnTo>
                  <a:lnTo>
                    <a:pt x="53439" y="638964"/>
                  </a:lnTo>
                  <a:lnTo>
                    <a:pt x="69751" y="602146"/>
                  </a:lnTo>
                  <a:cubicBezTo>
                    <a:pt x="97715" y="557327"/>
                    <a:pt x="110009" y="516115"/>
                    <a:pt x="128698" y="481173"/>
                  </a:cubicBezTo>
                  <a:cubicBezTo>
                    <a:pt x="130401" y="478002"/>
                    <a:pt x="131282" y="476282"/>
                    <a:pt x="133308" y="473513"/>
                  </a:cubicBezTo>
                  <a:cubicBezTo>
                    <a:pt x="137477" y="467801"/>
                    <a:pt x="135334" y="470760"/>
                    <a:pt x="139949" y="466773"/>
                  </a:cubicBezTo>
                  <a:cubicBezTo>
                    <a:pt x="142382" y="446438"/>
                    <a:pt x="174152" y="383623"/>
                    <a:pt x="184007" y="359396"/>
                  </a:cubicBezTo>
                  <a:cubicBezTo>
                    <a:pt x="199131" y="322221"/>
                    <a:pt x="213456" y="288167"/>
                    <a:pt x="228205" y="250852"/>
                  </a:cubicBezTo>
                  <a:cubicBezTo>
                    <a:pt x="256995" y="178015"/>
                    <a:pt x="283218" y="106059"/>
                    <a:pt x="306718" y="28135"/>
                  </a:cubicBezTo>
                  <a:lnTo>
                    <a:pt x="313197" y="0"/>
                  </a:lnTo>
                  <a:cubicBezTo>
                    <a:pt x="309084" y="10681"/>
                    <a:pt x="298347" y="27058"/>
                    <a:pt x="289485" y="35009"/>
                  </a:cubicBezTo>
                  <a:close/>
                </a:path>
              </a:pathLst>
            </a:custGeom>
            <a:solidFill>
              <a:srgbClr val="FFFFF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C7DE2DF1-4B1E-C5BB-E428-F7125BB56CFE}"/>
                </a:ext>
              </a:extLst>
            </p:cNvPr>
            <p:cNvSpPr/>
            <p:nvPr/>
          </p:nvSpPr>
          <p:spPr>
            <a:xfrm>
              <a:off x="8310941" y="5646444"/>
              <a:ext cx="144240" cy="462958"/>
            </a:xfrm>
            <a:custGeom>
              <a:avLst/>
              <a:gdLst>
                <a:gd name="connsiteX0" fmla="*/ 11 w 144240"/>
                <a:gd name="connsiteY0" fmla="*/ 327010 h 462958"/>
                <a:gd name="connsiteX1" fmla="*/ 167 w 144240"/>
                <a:gd name="connsiteY1" fmla="*/ 330975 h 462958"/>
                <a:gd name="connsiteX2" fmla="*/ 42116 w 144240"/>
                <a:gd name="connsiteY2" fmla="*/ 328132 h 462958"/>
                <a:gd name="connsiteX3" fmla="*/ 39432 w 144240"/>
                <a:gd name="connsiteY3" fmla="*/ 462958 h 462958"/>
                <a:gd name="connsiteX4" fmla="*/ 83094 w 144240"/>
                <a:gd name="connsiteY4" fmla="*/ 404298 h 462958"/>
                <a:gd name="connsiteX5" fmla="*/ 106722 w 144240"/>
                <a:gd name="connsiteY5" fmla="*/ 325894 h 462958"/>
                <a:gd name="connsiteX6" fmla="*/ 125869 w 144240"/>
                <a:gd name="connsiteY6" fmla="*/ 318037 h 462958"/>
                <a:gd name="connsiteX7" fmla="*/ 108904 w 144240"/>
                <a:gd name="connsiteY7" fmla="*/ 319958 h 462958"/>
                <a:gd name="connsiteX8" fmla="*/ 132532 w 144240"/>
                <a:gd name="connsiteY8" fmla="*/ 144791 h 462958"/>
                <a:gd name="connsiteX9" fmla="*/ 142125 w 144240"/>
                <a:gd name="connsiteY9" fmla="*/ 52998 h 462958"/>
                <a:gd name="connsiteX10" fmla="*/ 104194 w 144240"/>
                <a:gd name="connsiteY10" fmla="*/ 674 h 462958"/>
                <a:gd name="connsiteX11" fmla="*/ 71258 w 144240"/>
                <a:gd name="connsiteY11" fmla="*/ 159493 h 462958"/>
                <a:gd name="connsiteX12" fmla="*/ 43651 w 144240"/>
                <a:gd name="connsiteY12" fmla="*/ 324615 h 462958"/>
                <a:gd name="connsiteX13" fmla="*/ 0 w 144240"/>
                <a:gd name="connsiteY13" fmla="*/ 327005 h 462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4240" h="462958">
                  <a:moveTo>
                    <a:pt x="11" y="327010"/>
                  </a:moveTo>
                  <a:lnTo>
                    <a:pt x="167" y="330975"/>
                  </a:lnTo>
                  <a:lnTo>
                    <a:pt x="42116" y="328132"/>
                  </a:lnTo>
                  <a:cubicBezTo>
                    <a:pt x="37730" y="370545"/>
                    <a:pt x="24783" y="425001"/>
                    <a:pt x="39432" y="462958"/>
                  </a:cubicBezTo>
                  <a:cubicBezTo>
                    <a:pt x="62307" y="463042"/>
                    <a:pt x="67938" y="443014"/>
                    <a:pt x="83094" y="404298"/>
                  </a:cubicBezTo>
                  <a:cubicBezTo>
                    <a:pt x="92810" y="379473"/>
                    <a:pt x="100048" y="353789"/>
                    <a:pt x="106722" y="325894"/>
                  </a:cubicBezTo>
                  <a:lnTo>
                    <a:pt x="125869" y="318037"/>
                  </a:lnTo>
                  <a:lnTo>
                    <a:pt x="108904" y="319958"/>
                  </a:lnTo>
                  <a:cubicBezTo>
                    <a:pt x="115244" y="262855"/>
                    <a:pt x="126684" y="205121"/>
                    <a:pt x="132532" y="144791"/>
                  </a:cubicBezTo>
                  <a:cubicBezTo>
                    <a:pt x="135490" y="114288"/>
                    <a:pt x="138280" y="83266"/>
                    <a:pt x="142125" y="52998"/>
                  </a:cubicBezTo>
                  <a:cubicBezTo>
                    <a:pt x="146751" y="16638"/>
                    <a:pt x="147494" y="-4083"/>
                    <a:pt x="104194" y="674"/>
                  </a:cubicBezTo>
                  <a:cubicBezTo>
                    <a:pt x="79930" y="28441"/>
                    <a:pt x="77798" y="115550"/>
                    <a:pt x="71258" y="159493"/>
                  </a:cubicBezTo>
                  <a:cubicBezTo>
                    <a:pt x="62960" y="215306"/>
                    <a:pt x="54248" y="268478"/>
                    <a:pt x="43651" y="324615"/>
                  </a:cubicBezTo>
                  <a:lnTo>
                    <a:pt x="0" y="327005"/>
                  </a:ln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A56E683F-3445-C09A-B7CF-C3443CAF7C4F}"/>
                </a:ext>
              </a:extLst>
            </p:cNvPr>
            <p:cNvSpPr/>
            <p:nvPr/>
          </p:nvSpPr>
          <p:spPr>
            <a:xfrm>
              <a:off x="9317001" y="5243879"/>
              <a:ext cx="187400" cy="538012"/>
            </a:xfrm>
            <a:custGeom>
              <a:avLst/>
              <a:gdLst>
                <a:gd name="connsiteX0" fmla="*/ 147221 w 187400"/>
                <a:gd name="connsiteY0" fmla="*/ 5155 h 538012"/>
                <a:gd name="connsiteX1" fmla="*/ 114708 w 187400"/>
                <a:gd name="connsiteY1" fmla="*/ 115391 h 538012"/>
                <a:gd name="connsiteX2" fmla="*/ 80104 w 187400"/>
                <a:gd name="connsiteY2" fmla="*/ 225783 h 538012"/>
                <a:gd name="connsiteX3" fmla="*/ 80946 w 187400"/>
                <a:gd name="connsiteY3" fmla="*/ 238586 h 538012"/>
                <a:gd name="connsiteX4" fmla="*/ 9013 w 187400"/>
                <a:gd name="connsiteY4" fmla="*/ 475144 h 538012"/>
                <a:gd name="connsiteX5" fmla="*/ 676 w 187400"/>
                <a:gd name="connsiteY5" fmla="*/ 530075 h 538012"/>
                <a:gd name="connsiteX6" fmla="*/ 1875 w 187400"/>
                <a:gd name="connsiteY6" fmla="*/ 533258 h 538012"/>
                <a:gd name="connsiteX7" fmla="*/ 3287 w 187400"/>
                <a:gd name="connsiteY7" fmla="*/ 536401 h 538012"/>
                <a:gd name="connsiteX8" fmla="*/ 187401 w 187400"/>
                <a:gd name="connsiteY8" fmla="*/ 18192 h 538012"/>
                <a:gd name="connsiteX9" fmla="*/ 147215 w 187400"/>
                <a:gd name="connsiteY9" fmla="*/ 5149 h 538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400" h="538012">
                  <a:moveTo>
                    <a:pt x="147221" y="5155"/>
                  </a:moveTo>
                  <a:cubicBezTo>
                    <a:pt x="130992" y="25473"/>
                    <a:pt x="121852" y="87758"/>
                    <a:pt x="114708" y="115391"/>
                  </a:cubicBezTo>
                  <a:cubicBezTo>
                    <a:pt x="104340" y="155503"/>
                    <a:pt x="89083" y="190350"/>
                    <a:pt x="80104" y="225783"/>
                  </a:cubicBezTo>
                  <a:lnTo>
                    <a:pt x="80946" y="238586"/>
                  </a:lnTo>
                  <a:cubicBezTo>
                    <a:pt x="75399" y="272981"/>
                    <a:pt x="9030" y="475055"/>
                    <a:pt x="9013" y="475144"/>
                  </a:cubicBezTo>
                  <a:cubicBezTo>
                    <a:pt x="10648" y="499851"/>
                    <a:pt x="-3158" y="508255"/>
                    <a:pt x="676" y="530075"/>
                  </a:cubicBezTo>
                  <a:cubicBezTo>
                    <a:pt x="810" y="530868"/>
                    <a:pt x="1742" y="533821"/>
                    <a:pt x="1875" y="533258"/>
                  </a:cubicBezTo>
                  <a:cubicBezTo>
                    <a:pt x="2015" y="532688"/>
                    <a:pt x="2646" y="535446"/>
                    <a:pt x="3287" y="536401"/>
                  </a:cubicBezTo>
                  <a:cubicBezTo>
                    <a:pt x="49651" y="569841"/>
                    <a:pt x="180715" y="72297"/>
                    <a:pt x="187401" y="18192"/>
                  </a:cubicBezTo>
                  <a:cubicBezTo>
                    <a:pt x="178020" y="-591"/>
                    <a:pt x="169967" y="-4628"/>
                    <a:pt x="147215" y="5149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2347C138-E35D-0A28-B669-5E53877F2C5A}"/>
                </a:ext>
              </a:extLst>
            </p:cNvPr>
            <p:cNvSpPr/>
            <p:nvPr/>
          </p:nvSpPr>
          <p:spPr>
            <a:xfrm>
              <a:off x="6962198" y="2496440"/>
              <a:ext cx="1422032" cy="735279"/>
            </a:xfrm>
            <a:custGeom>
              <a:avLst/>
              <a:gdLst>
                <a:gd name="connsiteX0" fmla="*/ 43287 w 1422032"/>
                <a:gd name="connsiteY0" fmla="*/ 665532 h 735279"/>
                <a:gd name="connsiteX1" fmla="*/ 607 w 1422032"/>
                <a:gd name="connsiteY1" fmla="*/ 735114 h 735279"/>
                <a:gd name="connsiteX2" fmla="*/ 54510 w 1422032"/>
                <a:gd name="connsiteY2" fmla="*/ 704745 h 735279"/>
                <a:gd name="connsiteX3" fmla="*/ 138849 w 1422032"/>
                <a:gd name="connsiteY3" fmla="*/ 631673 h 735279"/>
                <a:gd name="connsiteX4" fmla="*/ 293190 w 1422032"/>
                <a:gd name="connsiteY4" fmla="*/ 468326 h 735279"/>
                <a:gd name="connsiteX5" fmla="*/ 312046 w 1422032"/>
                <a:gd name="connsiteY5" fmla="*/ 447075 h 735279"/>
                <a:gd name="connsiteX6" fmla="*/ 369749 w 1422032"/>
                <a:gd name="connsiteY6" fmla="*/ 381195 h 735279"/>
                <a:gd name="connsiteX7" fmla="*/ 403361 w 1422032"/>
                <a:gd name="connsiteY7" fmla="*/ 340106 h 735279"/>
                <a:gd name="connsiteX8" fmla="*/ 452375 w 1422032"/>
                <a:gd name="connsiteY8" fmla="*/ 277749 h 735279"/>
                <a:gd name="connsiteX9" fmla="*/ 490082 w 1422032"/>
                <a:gd name="connsiteY9" fmla="*/ 212472 h 735279"/>
                <a:gd name="connsiteX10" fmla="*/ 452592 w 1422032"/>
                <a:gd name="connsiteY10" fmla="*/ 221668 h 735279"/>
                <a:gd name="connsiteX11" fmla="*/ 376440 w 1422032"/>
                <a:gd name="connsiteY11" fmla="*/ 314455 h 735279"/>
                <a:gd name="connsiteX12" fmla="*/ 160378 w 1422032"/>
                <a:gd name="connsiteY12" fmla="*/ 556714 h 735279"/>
                <a:gd name="connsiteX13" fmla="*/ 131281 w 1422032"/>
                <a:gd name="connsiteY13" fmla="*/ 583794 h 735279"/>
                <a:gd name="connsiteX14" fmla="*/ 43276 w 1422032"/>
                <a:gd name="connsiteY14" fmla="*/ 665532 h 735279"/>
                <a:gd name="connsiteX15" fmla="*/ 581257 w 1422032"/>
                <a:gd name="connsiteY15" fmla="*/ 144006 h 735279"/>
                <a:gd name="connsiteX16" fmla="*/ 600923 w 1422032"/>
                <a:gd name="connsiteY16" fmla="*/ 136586 h 735279"/>
                <a:gd name="connsiteX17" fmla="*/ 631700 w 1422032"/>
                <a:gd name="connsiteY17" fmla="*/ 122817 h 735279"/>
                <a:gd name="connsiteX18" fmla="*/ 650406 w 1422032"/>
                <a:gd name="connsiteY18" fmla="*/ 116714 h 735279"/>
                <a:gd name="connsiteX19" fmla="*/ 665066 w 1422032"/>
                <a:gd name="connsiteY19" fmla="*/ 116837 h 735279"/>
                <a:gd name="connsiteX20" fmla="*/ 688778 w 1422032"/>
                <a:gd name="connsiteY20" fmla="*/ 81828 h 735279"/>
                <a:gd name="connsiteX21" fmla="*/ 682298 w 1422032"/>
                <a:gd name="connsiteY21" fmla="*/ 109963 h 735279"/>
                <a:gd name="connsiteX22" fmla="*/ 766598 w 1422032"/>
                <a:gd name="connsiteY22" fmla="*/ 98389 h 735279"/>
                <a:gd name="connsiteX23" fmla="*/ 769349 w 1422032"/>
                <a:gd name="connsiteY23" fmla="*/ 106066 h 735279"/>
                <a:gd name="connsiteX24" fmla="*/ 770544 w 1422032"/>
                <a:gd name="connsiteY24" fmla="*/ 109813 h 735279"/>
                <a:gd name="connsiteX25" fmla="*/ 775823 w 1422032"/>
                <a:gd name="connsiteY25" fmla="*/ 126814 h 735279"/>
                <a:gd name="connsiteX26" fmla="*/ 774026 w 1422032"/>
                <a:gd name="connsiteY26" fmla="*/ 93341 h 735279"/>
                <a:gd name="connsiteX27" fmla="*/ 776292 w 1422032"/>
                <a:gd name="connsiteY27" fmla="*/ 96875 h 735279"/>
                <a:gd name="connsiteX28" fmla="*/ 852427 w 1422032"/>
                <a:gd name="connsiteY28" fmla="*/ 99070 h 735279"/>
                <a:gd name="connsiteX29" fmla="*/ 888483 w 1422032"/>
                <a:gd name="connsiteY29" fmla="*/ 102850 h 735279"/>
                <a:gd name="connsiteX30" fmla="*/ 917820 w 1422032"/>
                <a:gd name="connsiteY30" fmla="*/ 115005 h 735279"/>
                <a:gd name="connsiteX31" fmla="*/ 1035580 w 1422032"/>
                <a:gd name="connsiteY31" fmla="*/ 178205 h 735279"/>
                <a:gd name="connsiteX32" fmla="*/ 1263216 w 1422032"/>
                <a:gd name="connsiteY32" fmla="*/ 356762 h 735279"/>
                <a:gd name="connsiteX33" fmla="*/ 1333888 w 1422032"/>
                <a:gd name="connsiteY33" fmla="*/ 423909 h 735279"/>
                <a:gd name="connsiteX34" fmla="*/ 1422033 w 1422032"/>
                <a:gd name="connsiteY34" fmla="*/ 431855 h 735279"/>
                <a:gd name="connsiteX35" fmla="*/ 1400972 w 1422032"/>
                <a:gd name="connsiteY35" fmla="*/ 389928 h 735279"/>
                <a:gd name="connsiteX36" fmla="*/ 1344502 w 1422032"/>
                <a:gd name="connsiteY36" fmla="*/ 343657 h 735279"/>
                <a:gd name="connsiteX37" fmla="*/ 1154507 w 1422032"/>
                <a:gd name="connsiteY37" fmla="*/ 218870 h 735279"/>
                <a:gd name="connsiteX38" fmla="*/ 1017404 w 1422032"/>
                <a:gd name="connsiteY38" fmla="*/ 135536 h 735279"/>
                <a:gd name="connsiteX39" fmla="*/ 1014882 w 1422032"/>
                <a:gd name="connsiteY39" fmla="*/ 133425 h 735279"/>
                <a:gd name="connsiteX40" fmla="*/ 1009843 w 1422032"/>
                <a:gd name="connsiteY40" fmla="*/ 128763 h 735279"/>
                <a:gd name="connsiteX41" fmla="*/ 1160791 w 1422032"/>
                <a:gd name="connsiteY41" fmla="*/ 176112 h 735279"/>
                <a:gd name="connsiteX42" fmla="*/ 1162878 w 1422032"/>
                <a:gd name="connsiteY42" fmla="*/ 178267 h 735279"/>
                <a:gd name="connsiteX43" fmla="*/ 1203181 w 1422032"/>
                <a:gd name="connsiteY43" fmla="*/ 151192 h 735279"/>
                <a:gd name="connsiteX44" fmla="*/ 845245 w 1422032"/>
                <a:gd name="connsiteY44" fmla="*/ 19270 h 735279"/>
                <a:gd name="connsiteX45" fmla="*/ 640936 w 1422032"/>
                <a:gd name="connsiteY45" fmla="*/ 24194 h 735279"/>
                <a:gd name="connsiteX46" fmla="*/ 531864 w 1422032"/>
                <a:gd name="connsiteY46" fmla="*/ 132292 h 735279"/>
                <a:gd name="connsiteX47" fmla="*/ 581268 w 1422032"/>
                <a:gd name="connsiteY47" fmla="*/ 144012 h 735279"/>
                <a:gd name="connsiteX48" fmla="*/ 896095 w 1422032"/>
                <a:gd name="connsiteY48" fmla="*/ 583225 h 735279"/>
                <a:gd name="connsiteX49" fmla="*/ 908450 w 1422032"/>
                <a:gd name="connsiteY49" fmla="*/ 394216 h 735279"/>
                <a:gd name="connsiteX50" fmla="*/ 820199 w 1422032"/>
                <a:gd name="connsiteY50" fmla="*/ 234404 h 735279"/>
                <a:gd name="connsiteX51" fmla="*/ 862907 w 1422032"/>
                <a:gd name="connsiteY51" fmla="*/ 403340 h 735279"/>
                <a:gd name="connsiteX52" fmla="*/ 896100 w 1422032"/>
                <a:gd name="connsiteY52" fmla="*/ 583230 h 735279"/>
                <a:gd name="connsiteX53" fmla="*/ 852438 w 1422032"/>
                <a:gd name="connsiteY53" fmla="*/ 563816 h 735279"/>
                <a:gd name="connsiteX54" fmla="*/ 823815 w 1422032"/>
                <a:gd name="connsiteY54" fmla="*/ 446227 h 735279"/>
                <a:gd name="connsiteX55" fmla="*/ 797955 w 1422032"/>
                <a:gd name="connsiteY55" fmla="*/ 326795 h 735279"/>
                <a:gd name="connsiteX56" fmla="*/ 843347 w 1422032"/>
                <a:gd name="connsiteY56" fmla="*/ 555435 h 735279"/>
                <a:gd name="connsiteX57" fmla="*/ 852438 w 1422032"/>
                <a:gd name="connsiteY57" fmla="*/ 563816 h 735279"/>
                <a:gd name="connsiteX58" fmla="*/ 446320 w 1422032"/>
                <a:gd name="connsiteY58" fmla="*/ 522252 h 735279"/>
                <a:gd name="connsiteX59" fmla="*/ 403829 w 1422032"/>
                <a:gd name="connsiteY59" fmla="*/ 603286 h 735279"/>
                <a:gd name="connsiteX60" fmla="*/ 369029 w 1422032"/>
                <a:gd name="connsiteY60" fmla="*/ 697486 h 735279"/>
                <a:gd name="connsiteX61" fmla="*/ 367947 w 1422032"/>
                <a:gd name="connsiteY61" fmla="*/ 721138 h 735279"/>
                <a:gd name="connsiteX62" fmla="*/ 385107 w 1422032"/>
                <a:gd name="connsiteY62" fmla="*/ 733662 h 735279"/>
                <a:gd name="connsiteX63" fmla="*/ 397546 w 1422032"/>
                <a:gd name="connsiteY63" fmla="*/ 733065 h 735279"/>
                <a:gd name="connsiteX64" fmla="*/ 590186 w 1422032"/>
                <a:gd name="connsiteY64" fmla="*/ 262662 h 735279"/>
                <a:gd name="connsiteX65" fmla="*/ 621928 w 1422032"/>
                <a:gd name="connsiteY65" fmla="*/ 196307 h 735279"/>
                <a:gd name="connsiteX66" fmla="*/ 570303 w 1422032"/>
                <a:gd name="connsiteY66" fmla="*/ 267112 h 735279"/>
                <a:gd name="connsiteX67" fmla="*/ 446320 w 1422032"/>
                <a:gd name="connsiteY67" fmla="*/ 522258 h 735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1422032" h="735279">
                  <a:moveTo>
                    <a:pt x="43287" y="665532"/>
                  </a:moveTo>
                  <a:cubicBezTo>
                    <a:pt x="34515" y="682589"/>
                    <a:pt x="-5369" y="710758"/>
                    <a:pt x="607" y="735114"/>
                  </a:cubicBezTo>
                  <a:cubicBezTo>
                    <a:pt x="20379" y="737498"/>
                    <a:pt x="39682" y="713505"/>
                    <a:pt x="54510" y="704745"/>
                  </a:cubicBezTo>
                  <a:lnTo>
                    <a:pt x="138849" y="631673"/>
                  </a:lnTo>
                  <a:cubicBezTo>
                    <a:pt x="174335" y="601114"/>
                    <a:pt x="264500" y="505267"/>
                    <a:pt x="293190" y="468326"/>
                  </a:cubicBezTo>
                  <a:cubicBezTo>
                    <a:pt x="299948" y="459622"/>
                    <a:pt x="304931" y="455724"/>
                    <a:pt x="312046" y="447075"/>
                  </a:cubicBezTo>
                  <a:lnTo>
                    <a:pt x="369749" y="381195"/>
                  </a:lnTo>
                  <a:lnTo>
                    <a:pt x="403361" y="340106"/>
                  </a:lnTo>
                  <a:cubicBezTo>
                    <a:pt x="417675" y="315762"/>
                    <a:pt x="434757" y="299731"/>
                    <a:pt x="452375" y="277749"/>
                  </a:cubicBezTo>
                  <a:cubicBezTo>
                    <a:pt x="480489" y="242667"/>
                    <a:pt x="494943" y="238631"/>
                    <a:pt x="490082" y="212472"/>
                  </a:cubicBezTo>
                  <a:cubicBezTo>
                    <a:pt x="468151" y="202282"/>
                    <a:pt x="466789" y="205487"/>
                    <a:pt x="452592" y="221668"/>
                  </a:cubicBezTo>
                  <a:lnTo>
                    <a:pt x="376440" y="314455"/>
                  </a:lnTo>
                  <a:cubicBezTo>
                    <a:pt x="329575" y="371692"/>
                    <a:pt x="218449" y="509818"/>
                    <a:pt x="160378" y="556714"/>
                  </a:cubicBezTo>
                  <a:cubicBezTo>
                    <a:pt x="148352" y="566424"/>
                    <a:pt x="143224" y="573135"/>
                    <a:pt x="131281" y="583794"/>
                  </a:cubicBezTo>
                  <a:lnTo>
                    <a:pt x="43276" y="665532"/>
                  </a:lnTo>
                  <a:close/>
                  <a:moveTo>
                    <a:pt x="581257" y="144006"/>
                  </a:moveTo>
                  <a:cubicBezTo>
                    <a:pt x="590348" y="139673"/>
                    <a:pt x="589371" y="139054"/>
                    <a:pt x="600923" y="136586"/>
                  </a:cubicBezTo>
                  <a:cubicBezTo>
                    <a:pt x="609986" y="129824"/>
                    <a:pt x="618156" y="127484"/>
                    <a:pt x="631700" y="122817"/>
                  </a:cubicBezTo>
                  <a:cubicBezTo>
                    <a:pt x="637074" y="120963"/>
                    <a:pt x="644613" y="118065"/>
                    <a:pt x="650406" y="116714"/>
                  </a:cubicBezTo>
                  <a:cubicBezTo>
                    <a:pt x="664039" y="113554"/>
                    <a:pt x="658576" y="113191"/>
                    <a:pt x="665066" y="116837"/>
                  </a:cubicBezTo>
                  <a:cubicBezTo>
                    <a:pt x="673922" y="108886"/>
                    <a:pt x="684665" y="92509"/>
                    <a:pt x="688778" y="81828"/>
                  </a:cubicBezTo>
                  <a:lnTo>
                    <a:pt x="682298" y="109963"/>
                  </a:lnTo>
                  <a:cubicBezTo>
                    <a:pt x="708019" y="100879"/>
                    <a:pt x="737607" y="99751"/>
                    <a:pt x="766598" y="98389"/>
                  </a:cubicBezTo>
                  <a:lnTo>
                    <a:pt x="769349" y="106066"/>
                  </a:lnTo>
                  <a:cubicBezTo>
                    <a:pt x="769667" y="107082"/>
                    <a:pt x="770181" y="108607"/>
                    <a:pt x="770544" y="109813"/>
                  </a:cubicBezTo>
                  <a:cubicBezTo>
                    <a:pt x="774489" y="122772"/>
                    <a:pt x="770644" y="119383"/>
                    <a:pt x="775823" y="126814"/>
                  </a:cubicBezTo>
                  <a:lnTo>
                    <a:pt x="774026" y="93341"/>
                  </a:lnTo>
                  <a:cubicBezTo>
                    <a:pt x="772586" y="94463"/>
                    <a:pt x="771035" y="93576"/>
                    <a:pt x="776292" y="96875"/>
                  </a:cubicBezTo>
                  <a:cubicBezTo>
                    <a:pt x="802459" y="96674"/>
                    <a:pt x="828570" y="96719"/>
                    <a:pt x="852427" y="99070"/>
                  </a:cubicBezTo>
                  <a:cubicBezTo>
                    <a:pt x="865039" y="100315"/>
                    <a:pt x="877668" y="100935"/>
                    <a:pt x="888483" y="102850"/>
                  </a:cubicBezTo>
                  <a:cubicBezTo>
                    <a:pt x="913980" y="107361"/>
                    <a:pt x="898316" y="107049"/>
                    <a:pt x="917820" y="115005"/>
                  </a:cubicBezTo>
                  <a:cubicBezTo>
                    <a:pt x="951046" y="122923"/>
                    <a:pt x="1010127" y="159992"/>
                    <a:pt x="1035580" y="178205"/>
                  </a:cubicBezTo>
                  <a:cubicBezTo>
                    <a:pt x="1098568" y="223276"/>
                    <a:pt x="1205954" y="303400"/>
                    <a:pt x="1263216" y="356762"/>
                  </a:cubicBezTo>
                  <a:lnTo>
                    <a:pt x="1333888" y="423909"/>
                  </a:lnTo>
                  <a:cubicBezTo>
                    <a:pt x="1342666" y="407002"/>
                    <a:pt x="1368621" y="443535"/>
                    <a:pt x="1422033" y="431855"/>
                  </a:cubicBezTo>
                  <a:cubicBezTo>
                    <a:pt x="1421826" y="404758"/>
                    <a:pt x="1409884" y="409900"/>
                    <a:pt x="1400972" y="389928"/>
                  </a:cubicBezTo>
                  <a:lnTo>
                    <a:pt x="1344502" y="343657"/>
                  </a:lnTo>
                  <a:cubicBezTo>
                    <a:pt x="1303206" y="312356"/>
                    <a:pt x="1161924" y="229781"/>
                    <a:pt x="1154507" y="218870"/>
                  </a:cubicBezTo>
                  <a:lnTo>
                    <a:pt x="1017404" y="135536"/>
                  </a:lnTo>
                  <a:cubicBezTo>
                    <a:pt x="1016601" y="134911"/>
                    <a:pt x="1015613" y="134023"/>
                    <a:pt x="1014882" y="133425"/>
                  </a:cubicBezTo>
                  <a:lnTo>
                    <a:pt x="1009843" y="128763"/>
                  </a:lnTo>
                  <a:cubicBezTo>
                    <a:pt x="1040117" y="132755"/>
                    <a:pt x="1134607" y="163984"/>
                    <a:pt x="1160791" y="176112"/>
                  </a:cubicBezTo>
                  <a:lnTo>
                    <a:pt x="1162878" y="178267"/>
                  </a:lnTo>
                  <a:cubicBezTo>
                    <a:pt x="1172873" y="160104"/>
                    <a:pt x="1182226" y="159657"/>
                    <a:pt x="1203181" y="151192"/>
                  </a:cubicBezTo>
                  <a:cubicBezTo>
                    <a:pt x="1087273" y="99461"/>
                    <a:pt x="976856" y="56936"/>
                    <a:pt x="845245" y="19270"/>
                  </a:cubicBezTo>
                  <a:cubicBezTo>
                    <a:pt x="773736" y="-1194"/>
                    <a:pt x="705179" y="-13087"/>
                    <a:pt x="640936" y="24194"/>
                  </a:cubicBezTo>
                  <a:cubicBezTo>
                    <a:pt x="612743" y="40554"/>
                    <a:pt x="539883" y="105201"/>
                    <a:pt x="531864" y="132292"/>
                  </a:cubicBezTo>
                  <a:cubicBezTo>
                    <a:pt x="519386" y="174403"/>
                    <a:pt x="576017" y="145810"/>
                    <a:pt x="581268" y="144012"/>
                  </a:cubicBezTo>
                  <a:close/>
                  <a:moveTo>
                    <a:pt x="896095" y="583225"/>
                  </a:moveTo>
                  <a:cubicBezTo>
                    <a:pt x="921006" y="539383"/>
                    <a:pt x="949517" y="613046"/>
                    <a:pt x="908450" y="394216"/>
                  </a:cubicBezTo>
                  <a:cubicBezTo>
                    <a:pt x="895073" y="322925"/>
                    <a:pt x="872495" y="257235"/>
                    <a:pt x="820199" y="234404"/>
                  </a:cubicBezTo>
                  <a:cubicBezTo>
                    <a:pt x="837075" y="279871"/>
                    <a:pt x="852818" y="354696"/>
                    <a:pt x="862907" y="403340"/>
                  </a:cubicBezTo>
                  <a:cubicBezTo>
                    <a:pt x="869342" y="434339"/>
                    <a:pt x="887484" y="567993"/>
                    <a:pt x="896100" y="583230"/>
                  </a:cubicBezTo>
                  <a:close/>
                  <a:moveTo>
                    <a:pt x="852438" y="563816"/>
                  </a:moveTo>
                  <a:cubicBezTo>
                    <a:pt x="844039" y="524547"/>
                    <a:pt x="832884" y="486540"/>
                    <a:pt x="823815" y="446227"/>
                  </a:cubicBezTo>
                  <a:cubicBezTo>
                    <a:pt x="817314" y="417332"/>
                    <a:pt x="810779" y="347376"/>
                    <a:pt x="797955" y="326795"/>
                  </a:cubicBezTo>
                  <a:cubicBezTo>
                    <a:pt x="798636" y="350067"/>
                    <a:pt x="825624" y="531018"/>
                    <a:pt x="843347" y="555435"/>
                  </a:cubicBezTo>
                  <a:cubicBezTo>
                    <a:pt x="850792" y="565698"/>
                    <a:pt x="847047" y="559779"/>
                    <a:pt x="852438" y="563816"/>
                  </a:cubicBezTo>
                  <a:close/>
                  <a:moveTo>
                    <a:pt x="446320" y="522252"/>
                  </a:moveTo>
                  <a:cubicBezTo>
                    <a:pt x="442810" y="541689"/>
                    <a:pt x="415041" y="581226"/>
                    <a:pt x="403829" y="603286"/>
                  </a:cubicBezTo>
                  <a:cubicBezTo>
                    <a:pt x="390916" y="628697"/>
                    <a:pt x="371022" y="666553"/>
                    <a:pt x="369029" y="697486"/>
                  </a:cubicBezTo>
                  <a:lnTo>
                    <a:pt x="367947" y="721138"/>
                  </a:lnTo>
                  <a:cubicBezTo>
                    <a:pt x="374465" y="725772"/>
                    <a:pt x="378946" y="728162"/>
                    <a:pt x="385107" y="733662"/>
                  </a:cubicBezTo>
                  <a:lnTo>
                    <a:pt x="397546" y="733065"/>
                  </a:lnTo>
                  <a:cubicBezTo>
                    <a:pt x="452693" y="563157"/>
                    <a:pt x="515513" y="420124"/>
                    <a:pt x="590186" y="262662"/>
                  </a:cubicBezTo>
                  <a:cubicBezTo>
                    <a:pt x="601358" y="239094"/>
                    <a:pt x="613379" y="219914"/>
                    <a:pt x="621928" y="196307"/>
                  </a:cubicBezTo>
                  <a:cubicBezTo>
                    <a:pt x="589578" y="191394"/>
                    <a:pt x="590778" y="215263"/>
                    <a:pt x="570303" y="267112"/>
                  </a:cubicBezTo>
                  <a:cubicBezTo>
                    <a:pt x="550174" y="318096"/>
                    <a:pt x="476231" y="504050"/>
                    <a:pt x="446320" y="522258"/>
                  </a:cubicBezTo>
                  <a:close/>
                </a:path>
              </a:pathLst>
            </a:custGeom>
            <a:solidFill>
              <a:srgbClr val="BBE3F8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6FA157B9-26FE-0567-1B42-8D11C936D21C}"/>
                </a:ext>
              </a:extLst>
            </p:cNvPr>
            <p:cNvSpPr/>
            <p:nvPr/>
          </p:nvSpPr>
          <p:spPr>
            <a:xfrm>
              <a:off x="8102495" y="5385780"/>
              <a:ext cx="80108" cy="788184"/>
            </a:xfrm>
            <a:custGeom>
              <a:avLst/>
              <a:gdLst>
                <a:gd name="connsiteX0" fmla="*/ 5884 w 80108"/>
                <a:gd name="connsiteY0" fmla="*/ 573391 h 788184"/>
                <a:gd name="connsiteX1" fmla="*/ 3590 w 80108"/>
                <a:gd name="connsiteY1" fmla="*/ 599187 h 788184"/>
                <a:gd name="connsiteX2" fmla="*/ 18222 w 80108"/>
                <a:gd name="connsiteY2" fmla="*/ 615078 h 788184"/>
                <a:gd name="connsiteX3" fmla="*/ 22290 w 80108"/>
                <a:gd name="connsiteY3" fmla="*/ 574904 h 788184"/>
                <a:gd name="connsiteX4" fmla="*/ 58452 w 80108"/>
                <a:gd name="connsiteY4" fmla="*/ 788185 h 788184"/>
                <a:gd name="connsiteX5" fmla="*/ 80016 w 80108"/>
                <a:gd name="connsiteY5" fmla="*/ 751657 h 788184"/>
                <a:gd name="connsiteX6" fmla="*/ 64836 w 80108"/>
                <a:gd name="connsiteY6" fmla="*/ 584307 h 788184"/>
                <a:gd name="connsiteX7" fmla="*/ 50651 w 80108"/>
                <a:gd name="connsiteY7" fmla="*/ 516311 h 788184"/>
                <a:gd name="connsiteX8" fmla="*/ 26476 w 80108"/>
                <a:gd name="connsiteY8" fmla="*/ 461876 h 788184"/>
                <a:gd name="connsiteX9" fmla="*/ 56298 w 80108"/>
                <a:gd name="connsiteY9" fmla="*/ 86623 h 788184"/>
                <a:gd name="connsiteX10" fmla="*/ 58943 w 80108"/>
                <a:gd name="connsiteY10" fmla="*/ 6695 h 788184"/>
                <a:gd name="connsiteX11" fmla="*/ 58056 w 80108"/>
                <a:gd name="connsiteY11" fmla="*/ 0 h 788184"/>
                <a:gd name="connsiteX12" fmla="*/ 10867 w 80108"/>
                <a:gd name="connsiteY12" fmla="*/ 267871 h 788184"/>
                <a:gd name="connsiteX13" fmla="*/ 5884 w 80108"/>
                <a:gd name="connsiteY13" fmla="*/ 573402 h 788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0108" h="788184">
                  <a:moveTo>
                    <a:pt x="5884" y="573391"/>
                  </a:moveTo>
                  <a:cubicBezTo>
                    <a:pt x="4494" y="581476"/>
                    <a:pt x="2742" y="590605"/>
                    <a:pt x="3590" y="599187"/>
                  </a:cubicBezTo>
                  <a:cubicBezTo>
                    <a:pt x="5644" y="619824"/>
                    <a:pt x="4773" y="612722"/>
                    <a:pt x="18222" y="615078"/>
                  </a:cubicBezTo>
                  <a:lnTo>
                    <a:pt x="22290" y="574904"/>
                  </a:lnTo>
                  <a:cubicBezTo>
                    <a:pt x="44261" y="585714"/>
                    <a:pt x="37040" y="735018"/>
                    <a:pt x="58452" y="788185"/>
                  </a:cubicBezTo>
                  <a:cubicBezTo>
                    <a:pt x="83241" y="787252"/>
                    <a:pt x="79614" y="778435"/>
                    <a:pt x="80016" y="751657"/>
                  </a:cubicBezTo>
                  <a:cubicBezTo>
                    <a:pt x="81249" y="669255"/>
                    <a:pt x="69887" y="650288"/>
                    <a:pt x="64836" y="584307"/>
                  </a:cubicBezTo>
                  <a:cubicBezTo>
                    <a:pt x="57582" y="569684"/>
                    <a:pt x="54618" y="535267"/>
                    <a:pt x="50651" y="516311"/>
                  </a:cubicBezTo>
                  <a:cubicBezTo>
                    <a:pt x="41672" y="473468"/>
                    <a:pt x="47185" y="470190"/>
                    <a:pt x="26476" y="461876"/>
                  </a:cubicBezTo>
                  <a:cubicBezTo>
                    <a:pt x="26386" y="405488"/>
                    <a:pt x="41794" y="122447"/>
                    <a:pt x="56298" y="86623"/>
                  </a:cubicBezTo>
                  <a:lnTo>
                    <a:pt x="58943" y="6695"/>
                  </a:lnTo>
                  <a:lnTo>
                    <a:pt x="58056" y="0"/>
                  </a:lnTo>
                  <a:cubicBezTo>
                    <a:pt x="35806" y="88773"/>
                    <a:pt x="19824" y="172381"/>
                    <a:pt x="10867" y="267871"/>
                  </a:cubicBezTo>
                  <a:cubicBezTo>
                    <a:pt x="5588" y="324203"/>
                    <a:pt x="-7599" y="529398"/>
                    <a:pt x="5884" y="573402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0BD94853-3702-77FA-1323-70A018EF8566}"/>
                </a:ext>
              </a:extLst>
            </p:cNvPr>
            <p:cNvSpPr/>
            <p:nvPr/>
          </p:nvSpPr>
          <p:spPr>
            <a:xfrm>
              <a:off x="7809200" y="3335145"/>
              <a:ext cx="225130" cy="853081"/>
            </a:xfrm>
            <a:custGeom>
              <a:avLst/>
              <a:gdLst>
                <a:gd name="connsiteX0" fmla="*/ 44962 w 225130"/>
                <a:gd name="connsiteY0" fmla="*/ 203878 h 853081"/>
                <a:gd name="connsiteX1" fmla="*/ 77285 w 225130"/>
                <a:gd name="connsiteY1" fmla="*/ 350781 h 853081"/>
                <a:gd name="connsiteX2" fmla="*/ 126399 w 225130"/>
                <a:gd name="connsiteY2" fmla="*/ 564480 h 853081"/>
                <a:gd name="connsiteX3" fmla="*/ 190297 w 225130"/>
                <a:gd name="connsiteY3" fmla="*/ 843646 h 853081"/>
                <a:gd name="connsiteX4" fmla="*/ 225130 w 225130"/>
                <a:gd name="connsiteY4" fmla="*/ 853082 h 853081"/>
                <a:gd name="connsiteX5" fmla="*/ 169342 w 225130"/>
                <a:gd name="connsiteY5" fmla="*/ 670132 h 853081"/>
                <a:gd name="connsiteX6" fmla="*/ 26675 w 225130"/>
                <a:gd name="connsiteY6" fmla="*/ 94574 h 853081"/>
                <a:gd name="connsiteX7" fmla="*/ 107688 w 225130"/>
                <a:gd name="connsiteY7" fmla="*/ 140437 h 853081"/>
                <a:gd name="connsiteX8" fmla="*/ 132650 w 225130"/>
                <a:gd name="connsiteY8" fmla="*/ 159393 h 853081"/>
                <a:gd name="connsiteX9" fmla="*/ 117409 w 225130"/>
                <a:gd name="connsiteY9" fmla="*/ 82374 h 853081"/>
                <a:gd name="connsiteX10" fmla="*/ 100489 w 225130"/>
                <a:gd name="connsiteY10" fmla="*/ 3222 h 853081"/>
                <a:gd name="connsiteX11" fmla="*/ 49243 w 225130"/>
                <a:gd name="connsiteY11" fmla="*/ 13741 h 853081"/>
                <a:gd name="connsiteX12" fmla="*/ 0 w 225130"/>
                <a:gd name="connsiteY12" fmla="*/ 0 h 853081"/>
                <a:gd name="connsiteX13" fmla="*/ 9632 w 225130"/>
                <a:gd name="connsiteY13" fmla="*/ 53468 h 853081"/>
                <a:gd name="connsiteX14" fmla="*/ 20425 w 225130"/>
                <a:gd name="connsiteY14" fmla="*/ 103000 h 853081"/>
                <a:gd name="connsiteX15" fmla="*/ 44968 w 225130"/>
                <a:gd name="connsiteY15" fmla="*/ 203878 h 853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5130" h="853081">
                  <a:moveTo>
                    <a:pt x="44962" y="203878"/>
                  </a:moveTo>
                  <a:lnTo>
                    <a:pt x="77285" y="350781"/>
                  </a:lnTo>
                  <a:lnTo>
                    <a:pt x="126399" y="564480"/>
                  </a:lnTo>
                  <a:lnTo>
                    <a:pt x="190297" y="843646"/>
                  </a:lnTo>
                  <a:lnTo>
                    <a:pt x="225130" y="853082"/>
                  </a:lnTo>
                  <a:lnTo>
                    <a:pt x="169342" y="670132"/>
                  </a:lnTo>
                  <a:cubicBezTo>
                    <a:pt x="127097" y="517276"/>
                    <a:pt x="52178" y="234085"/>
                    <a:pt x="26675" y="94574"/>
                  </a:cubicBezTo>
                  <a:cubicBezTo>
                    <a:pt x="53702" y="101665"/>
                    <a:pt x="86024" y="123832"/>
                    <a:pt x="107688" y="140437"/>
                  </a:cubicBezTo>
                  <a:cubicBezTo>
                    <a:pt x="117911" y="148277"/>
                    <a:pt x="122186" y="154469"/>
                    <a:pt x="132650" y="159393"/>
                  </a:cubicBezTo>
                  <a:cubicBezTo>
                    <a:pt x="132650" y="139086"/>
                    <a:pt x="121723" y="100615"/>
                    <a:pt x="117409" y="82374"/>
                  </a:cubicBezTo>
                  <a:cubicBezTo>
                    <a:pt x="112520" y="61709"/>
                    <a:pt x="100963" y="23473"/>
                    <a:pt x="100489" y="3222"/>
                  </a:cubicBezTo>
                  <a:cubicBezTo>
                    <a:pt x="80750" y="6940"/>
                    <a:pt x="80265" y="20078"/>
                    <a:pt x="49243" y="13741"/>
                  </a:cubicBezTo>
                  <a:cubicBezTo>
                    <a:pt x="34823" y="10799"/>
                    <a:pt x="15910" y="4076"/>
                    <a:pt x="0" y="0"/>
                  </a:cubicBezTo>
                  <a:cubicBezTo>
                    <a:pt x="0" y="23177"/>
                    <a:pt x="5067" y="33390"/>
                    <a:pt x="9632" y="53468"/>
                  </a:cubicBezTo>
                  <a:cubicBezTo>
                    <a:pt x="13890" y="72173"/>
                    <a:pt x="16775" y="85395"/>
                    <a:pt x="20425" y="103000"/>
                  </a:cubicBezTo>
                  <a:cubicBezTo>
                    <a:pt x="26815" y="133832"/>
                    <a:pt x="35330" y="173972"/>
                    <a:pt x="44968" y="203878"/>
                  </a:cubicBezTo>
                  <a:close/>
                </a:path>
              </a:pathLst>
            </a:custGeom>
            <a:solidFill>
              <a:srgbClr val="AC6249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FA490DE9-735A-3CCF-6F53-10BBC17EB984}"/>
                </a:ext>
              </a:extLst>
            </p:cNvPr>
            <p:cNvSpPr/>
            <p:nvPr/>
          </p:nvSpPr>
          <p:spPr>
            <a:xfrm>
              <a:off x="8873427" y="3555561"/>
              <a:ext cx="230906" cy="282382"/>
            </a:xfrm>
            <a:custGeom>
              <a:avLst/>
              <a:gdLst>
                <a:gd name="connsiteX0" fmla="*/ 109557 w 230906"/>
                <a:gd name="connsiteY0" fmla="*/ 68069 h 282382"/>
                <a:gd name="connsiteX1" fmla="*/ 45275 w 230906"/>
                <a:gd name="connsiteY1" fmla="*/ 180796 h 282382"/>
                <a:gd name="connsiteX2" fmla="*/ 0 w 230906"/>
                <a:gd name="connsiteY2" fmla="*/ 268050 h 282382"/>
                <a:gd name="connsiteX3" fmla="*/ 8650 w 230906"/>
                <a:gd name="connsiteY3" fmla="*/ 273270 h 282382"/>
                <a:gd name="connsiteX4" fmla="*/ 20977 w 230906"/>
                <a:gd name="connsiteY4" fmla="*/ 277503 h 282382"/>
                <a:gd name="connsiteX5" fmla="*/ 49477 w 230906"/>
                <a:gd name="connsiteY5" fmla="*/ 282383 h 282382"/>
                <a:gd name="connsiteX6" fmla="*/ 139547 w 230906"/>
                <a:gd name="connsiteY6" fmla="*/ 150248 h 282382"/>
                <a:gd name="connsiteX7" fmla="*/ 185341 w 230906"/>
                <a:gd name="connsiteY7" fmla="*/ 83446 h 282382"/>
                <a:gd name="connsiteX8" fmla="*/ 230906 w 230906"/>
                <a:gd name="connsiteY8" fmla="*/ 15640 h 282382"/>
                <a:gd name="connsiteX9" fmla="*/ 227881 w 230906"/>
                <a:gd name="connsiteY9" fmla="*/ 14417 h 282382"/>
                <a:gd name="connsiteX10" fmla="*/ 191641 w 230906"/>
                <a:gd name="connsiteY10" fmla="*/ 5908 h 282382"/>
                <a:gd name="connsiteX11" fmla="*/ 149759 w 230906"/>
                <a:gd name="connsiteY11" fmla="*/ 174 h 282382"/>
                <a:gd name="connsiteX12" fmla="*/ 109557 w 230906"/>
                <a:gd name="connsiteY12" fmla="*/ 68069 h 282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06" h="282382">
                  <a:moveTo>
                    <a:pt x="109557" y="68069"/>
                  </a:moveTo>
                  <a:cubicBezTo>
                    <a:pt x="100416" y="86919"/>
                    <a:pt x="56118" y="171242"/>
                    <a:pt x="45275" y="180796"/>
                  </a:cubicBezTo>
                  <a:lnTo>
                    <a:pt x="0" y="268050"/>
                  </a:lnTo>
                  <a:cubicBezTo>
                    <a:pt x="3594" y="270858"/>
                    <a:pt x="2645" y="270546"/>
                    <a:pt x="8650" y="273270"/>
                  </a:cubicBezTo>
                  <a:cubicBezTo>
                    <a:pt x="14135" y="275760"/>
                    <a:pt x="15508" y="276028"/>
                    <a:pt x="20977" y="277503"/>
                  </a:cubicBezTo>
                  <a:cubicBezTo>
                    <a:pt x="31050" y="280211"/>
                    <a:pt x="38779" y="281540"/>
                    <a:pt x="49477" y="282383"/>
                  </a:cubicBezTo>
                  <a:cubicBezTo>
                    <a:pt x="80644" y="240568"/>
                    <a:pt x="109005" y="194246"/>
                    <a:pt x="139547" y="150248"/>
                  </a:cubicBezTo>
                  <a:cubicBezTo>
                    <a:pt x="155340" y="127501"/>
                    <a:pt x="168170" y="107841"/>
                    <a:pt x="185341" y="83446"/>
                  </a:cubicBezTo>
                  <a:cubicBezTo>
                    <a:pt x="197032" y="66835"/>
                    <a:pt x="223428" y="32033"/>
                    <a:pt x="230906" y="15640"/>
                  </a:cubicBezTo>
                  <a:cubicBezTo>
                    <a:pt x="229957" y="15104"/>
                    <a:pt x="228406" y="13507"/>
                    <a:pt x="227881" y="14417"/>
                  </a:cubicBezTo>
                  <a:lnTo>
                    <a:pt x="191641" y="5908"/>
                  </a:lnTo>
                  <a:cubicBezTo>
                    <a:pt x="175809" y="2720"/>
                    <a:pt x="166490" y="-832"/>
                    <a:pt x="149759" y="174"/>
                  </a:cubicBezTo>
                  <a:cubicBezTo>
                    <a:pt x="138632" y="9548"/>
                    <a:pt x="116633" y="52463"/>
                    <a:pt x="109557" y="68069"/>
                  </a:cubicBezTo>
                  <a:close/>
                </a:path>
              </a:pathLst>
            </a:custGeom>
            <a:solidFill>
              <a:srgbClr val="FFFAC7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0162E8DC-5F97-5BDD-9055-8333DE27D732}"/>
                </a:ext>
              </a:extLst>
            </p:cNvPr>
            <p:cNvSpPr/>
            <p:nvPr/>
          </p:nvSpPr>
          <p:spPr>
            <a:xfrm>
              <a:off x="7734832" y="2589787"/>
              <a:ext cx="135383" cy="636663"/>
            </a:xfrm>
            <a:custGeom>
              <a:avLst/>
              <a:gdLst>
                <a:gd name="connsiteX0" fmla="*/ 3188 w 135383"/>
                <a:gd name="connsiteY0" fmla="*/ 33473 h 636663"/>
                <a:gd name="connsiteX1" fmla="*/ 25321 w 135383"/>
                <a:gd name="connsiteY1" fmla="*/ 233448 h 636663"/>
                <a:gd name="connsiteX2" fmla="*/ 51181 w 135383"/>
                <a:gd name="connsiteY2" fmla="*/ 352880 h 636663"/>
                <a:gd name="connsiteX3" fmla="*/ 79803 w 135383"/>
                <a:gd name="connsiteY3" fmla="*/ 470469 h 636663"/>
                <a:gd name="connsiteX4" fmla="*/ 100055 w 135383"/>
                <a:gd name="connsiteY4" fmla="*/ 542726 h 636663"/>
                <a:gd name="connsiteX5" fmla="*/ 135363 w 135383"/>
                <a:gd name="connsiteY5" fmla="*/ 636664 h 636663"/>
                <a:gd name="connsiteX6" fmla="*/ 131596 w 135383"/>
                <a:gd name="connsiteY6" fmla="*/ 540571 h 636663"/>
                <a:gd name="connsiteX7" fmla="*/ 130173 w 135383"/>
                <a:gd name="connsiteY7" fmla="*/ 537277 h 636663"/>
                <a:gd name="connsiteX8" fmla="*/ 126725 w 135383"/>
                <a:gd name="connsiteY8" fmla="*/ 526780 h 636663"/>
                <a:gd name="connsiteX9" fmla="*/ 124850 w 135383"/>
                <a:gd name="connsiteY9" fmla="*/ 515685 h 636663"/>
                <a:gd name="connsiteX10" fmla="*/ 123460 w 135383"/>
                <a:gd name="connsiteY10" fmla="*/ 489883 h 636663"/>
                <a:gd name="connsiteX11" fmla="*/ 90267 w 135383"/>
                <a:gd name="connsiteY11" fmla="*/ 309993 h 636663"/>
                <a:gd name="connsiteX12" fmla="*/ 47559 w 135383"/>
                <a:gd name="connsiteY12" fmla="*/ 141057 h 636663"/>
                <a:gd name="connsiteX13" fmla="*/ 3651 w 135383"/>
                <a:gd name="connsiteY13" fmla="*/ 3534 h 636663"/>
                <a:gd name="connsiteX14" fmla="*/ 1386 w 135383"/>
                <a:gd name="connsiteY14" fmla="*/ 0 h 636663"/>
                <a:gd name="connsiteX15" fmla="*/ 3183 w 135383"/>
                <a:gd name="connsiteY15" fmla="*/ 33473 h 636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5383" h="636663">
                  <a:moveTo>
                    <a:pt x="3188" y="33473"/>
                  </a:moveTo>
                  <a:cubicBezTo>
                    <a:pt x="-350" y="97679"/>
                    <a:pt x="28395" y="179651"/>
                    <a:pt x="25321" y="233448"/>
                  </a:cubicBezTo>
                  <a:cubicBezTo>
                    <a:pt x="38145" y="254029"/>
                    <a:pt x="44680" y="323985"/>
                    <a:pt x="51181" y="352880"/>
                  </a:cubicBezTo>
                  <a:cubicBezTo>
                    <a:pt x="60255" y="393193"/>
                    <a:pt x="71405" y="431200"/>
                    <a:pt x="79803" y="470469"/>
                  </a:cubicBezTo>
                  <a:lnTo>
                    <a:pt x="100055" y="542726"/>
                  </a:lnTo>
                  <a:lnTo>
                    <a:pt x="135363" y="636664"/>
                  </a:lnTo>
                  <a:cubicBezTo>
                    <a:pt x="135921" y="606161"/>
                    <a:pt x="124900" y="568047"/>
                    <a:pt x="131596" y="540571"/>
                  </a:cubicBezTo>
                  <a:cubicBezTo>
                    <a:pt x="130999" y="539532"/>
                    <a:pt x="130486" y="538153"/>
                    <a:pt x="130173" y="537277"/>
                  </a:cubicBezTo>
                  <a:lnTo>
                    <a:pt x="126725" y="526780"/>
                  </a:lnTo>
                  <a:cubicBezTo>
                    <a:pt x="126407" y="525490"/>
                    <a:pt x="125073" y="517321"/>
                    <a:pt x="124850" y="515685"/>
                  </a:cubicBezTo>
                  <a:cubicBezTo>
                    <a:pt x="123460" y="505484"/>
                    <a:pt x="123181" y="500252"/>
                    <a:pt x="123460" y="489883"/>
                  </a:cubicBezTo>
                  <a:cubicBezTo>
                    <a:pt x="114849" y="474646"/>
                    <a:pt x="96701" y="340993"/>
                    <a:pt x="90267" y="309993"/>
                  </a:cubicBezTo>
                  <a:cubicBezTo>
                    <a:pt x="80177" y="261349"/>
                    <a:pt x="64440" y="186524"/>
                    <a:pt x="47559" y="141057"/>
                  </a:cubicBezTo>
                  <a:lnTo>
                    <a:pt x="3651" y="3534"/>
                  </a:lnTo>
                  <a:cubicBezTo>
                    <a:pt x="-1606" y="240"/>
                    <a:pt x="-54" y="1122"/>
                    <a:pt x="1386" y="0"/>
                  </a:cubicBezTo>
                  <a:lnTo>
                    <a:pt x="3183" y="33473"/>
                  </a:lnTo>
                  <a:close/>
                </a:path>
              </a:pathLst>
            </a:custGeom>
            <a:solidFill>
              <a:srgbClr val="FFFFF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8EADCB1E-2FDB-F200-CDF3-8120979B413B}"/>
                </a:ext>
              </a:extLst>
            </p:cNvPr>
            <p:cNvSpPr/>
            <p:nvPr/>
          </p:nvSpPr>
          <p:spPr>
            <a:xfrm>
              <a:off x="7880006" y="2611451"/>
              <a:ext cx="469764" cy="368268"/>
            </a:xfrm>
            <a:custGeom>
              <a:avLst/>
              <a:gdLst>
                <a:gd name="connsiteX0" fmla="*/ 416068 w 469764"/>
                <a:gd name="connsiteY0" fmla="*/ 308904 h 368268"/>
                <a:gd name="connsiteX1" fmla="*/ 345396 w 469764"/>
                <a:gd name="connsiteY1" fmla="*/ 241756 h 368268"/>
                <a:gd name="connsiteX2" fmla="*/ 117761 w 469764"/>
                <a:gd name="connsiteY2" fmla="*/ 63200 h 368268"/>
                <a:gd name="connsiteX3" fmla="*/ 0 w 469764"/>
                <a:gd name="connsiteY3" fmla="*/ 0 h 368268"/>
                <a:gd name="connsiteX4" fmla="*/ 220197 w 469764"/>
                <a:gd name="connsiteY4" fmla="*/ 198043 h 368268"/>
                <a:gd name="connsiteX5" fmla="*/ 469764 w 469764"/>
                <a:gd name="connsiteY5" fmla="*/ 368268 h 368268"/>
                <a:gd name="connsiteX6" fmla="*/ 416068 w 469764"/>
                <a:gd name="connsiteY6" fmla="*/ 308910 h 368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9764" h="368268">
                  <a:moveTo>
                    <a:pt x="416068" y="308904"/>
                  </a:moveTo>
                  <a:lnTo>
                    <a:pt x="345396" y="241756"/>
                  </a:lnTo>
                  <a:cubicBezTo>
                    <a:pt x="288135" y="188394"/>
                    <a:pt x="180748" y="108271"/>
                    <a:pt x="117761" y="63200"/>
                  </a:cubicBezTo>
                  <a:cubicBezTo>
                    <a:pt x="92308" y="44987"/>
                    <a:pt x="33227" y="7917"/>
                    <a:pt x="0" y="0"/>
                  </a:cubicBezTo>
                  <a:cubicBezTo>
                    <a:pt x="25503" y="34618"/>
                    <a:pt x="171931" y="159008"/>
                    <a:pt x="220197" y="198043"/>
                  </a:cubicBezTo>
                  <a:cubicBezTo>
                    <a:pt x="258563" y="229076"/>
                    <a:pt x="423189" y="354298"/>
                    <a:pt x="469764" y="368268"/>
                  </a:cubicBezTo>
                  <a:cubicBezTo>
                    <a:pt x="448357" y="334789"/>
                    <a:pt x="427603" y="323036"/>
                    <a:pt x="416068" y="308910"/>
                  </a:cubicBezTo>
                  <a:close/>
                </a:path>
              </a:pathLst>
            </a:custGeom>
            <a:solidFill>
              <a:srgbClr val="FFFFF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97DA8B0E-97E1-91A3-0DFE-8D2E935F20F8}"/>
                </a:ext>
              </a:extLst>
            </p:cNvPr>
            <p:cNvSpPr/>
            <p:nvPr/>
          </p:nvSpPr>
          <p:spPr>
            <a:xfrm>
              <a:off x="8989997" y="5171255"/>
              <a:ext cx="277786" cy="752421"/>
            </a:xfrm>
            <a:custGeom>
              <a:avLst/>
              <a:gdLst>
                <a:gd name="connsiteX0" fmla="*/ 89429 w 277786"/>
                <a:gd name="connsiteY0" fmla="*/ 517812 h 752421"/>
                <a:gd name="connsiteX1" fmla="*/ 174 w 277786"/>
                <a:gd name="connsiteY1" fmla="*/ 752422 h 752421"/>
                <a:gd name="connsiteX2" fmla="*/ 70121 w 277786"/>
                <a:gd name="connsiteY2" fmla="*/ 620689 h 752421"/>
                <a:gd name="connsiteX3" fmla="*/ 126875 w 277786"/>
                <a:gd name="connsiteY3" fmla="*/ 477415 h 752421"/>
                <a:gd name="connsiteX4" fmla="*/ 245774 w 277786"/>
                <a:gd name="connsiteY4" fmla="*/ 124625 h 752421"/>
                <a:gd name="connsiteX5" fmla="*/ 263805 w 277786"/>
                <a:gd name="connsiteY5" fmla="*/ 62167 h 752421"/>
                <a:gd name="connsiteX6" fmla="*/ 273141 w 277786"/>
                <a:gd name="connsiteY6" fmla="*/ 31112 h 752421"/>
                <a:gd name="connsiteX7" fmla="*/ 274380 w 277786"/>
                <a:gd name="connsiteY7" fmla="*/ 0 h 752421"/>
                <a:gd name="connsiteX8" fmla="*/ 247627 w 277786"/>
                <a:gd name="connsiteY8" fmla="*/ 58627 h 752421"/>
                <a:gd name="connsiteX9" fmla="*/ 115200 w 277786"/>
                <a:gd name="connsiteY9" fmla="*/ 452982 h 752421"/>
                <a:gd name="connsiteX10" fmla="*/ 102259 w 277786"/>
                <a:gd name="connsiteY10" fmla="*/ 484350 h 752421"/>
                <a:gd name="connsiteX11" fmla="*/ 89429 w 277786"/>
                <a:gd name="connsiteY11" fmla="*/ 517801 h 752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7786" h="752421">
                  <a:moveTo>
                    <a:pt x="89429" y="517812"/>
                  </a:moveTo>
                  <a:cubicBezTo>
                    <a:pt x="74914" y="544301"/>
                    <a:pt x="-4195" y="734320"/>
                    <a:pt x="174" y="752422"/>
                  </a:cubicBezTo>
                  <a:cubicBezTo>
                    <a:pt x="21899" y="744800"/>
                    <a:pt x="58826" y="645503"/>
                    <a:pt x="70121" y="620689"/>
                  </a:cubicBezTo>
                  <a:cubicBezTo>
                    <a:pt x="83782" y="590672"/>
                    <a:pt x="123203" y="503446"/>
                    <a:pt x="126875" y="477415"/>
                  </a:cubicBezTo>
                  <a:cubicBezTo>
                    <a:pt x="145977" y="453267"/>
                    <a:pt x="228697" y="185368"/>
                    <a:pt x="245774" y="124625"/>
                  </a:cubicBezTo>
                  <a:cubicBezTo>
                    <a:pt x="251784" y="103240"/>
                    <a:pt x="257225" y="83703"/>
                    <a:pt x="263805" y="62167"/>
                  </a:cubicBezTo>
                  <a:cubicBezTo>
                    <a:pt x="266913" y="52011"/>
                    <a:pt x="269949" y="41547"/>
                    <a:pt x="273141" y="31112"/>
                  </a:cubicBezTo>
                  <a:cubicBezTo>
                    <a:pt x="277209" y="17851"/>
                    <a:pt x="280563" y="9994"/>
                    <a:pt x="274380" y="0"/>
                  </a:cubicBezTo>
                  <a:cubicBezTo>
                    <a:pt x="262309" y="9877"/>
                    <a:pt x="254374" y="40425"/>
                    <a:pt x="247627" y="58627"/>
                  </a:cubicBezTo>
                  <a:cubicBezTo>
                    <a:pt x="198925" y="190047"/>
                    <a:pt x="175292" y="306185"/>
                    <a:pt x="115200" y="452982"/>
                  </a:cubicBezTo>
                  <a:cubicBezTo>
                    <a:pt x="110965" y="463328"/>
                    <a:pt x="106422" y="473356"/>
                    <a:pt x="102259" y="484350"/>
                  </a:cubicBezTo>
                  <a:lnTo>
                    <a:pt x="89429" y="517801"/>
                  </a:ln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D3D1B53E-4555-9A0D-DB47-EB3C4E424DC0}"/>
                </a:ext>
              </a:extLst>
            </p:cNvPr>
            <p:cNvSpPr/>
            <p:nvPr/>
          </p:nvSpPr>
          <p:spPr>
            <a:xfrm>
              <a:off x="7289439" y="4819039"/>
              <a:ext cx="67320" cy="704392"/>
            </a:xfrm>
            <a:custGeom>
              <a:avLst/>
              <a:gdLst>
                <a:gd name="connsiteX0" fmla="*/ 7607 w 67320"/>
                <a:gd name="connsiteY0" fmla="*/ 242817 h 704392"/>
                <a:gd name="connsiteX1" fmla="*/ 1525 w 67320"/>
                <a:gd name="connsiteY1" fmla="*/ 356934 h 704392"/>
                <a:gd name="connsiteX2" fmla="*/ 6564 w 67320"/>
                <a:gd name="connsiteY2" fmla="*/ 597361 h 704392"/>
                <a:gd name="connsiteX3" fmla="*/ 16480 w 67320"/>
                <a:gd name="connsiteY3" fmla="*/ 696408 h 704392"/>
                <a:gd name="connsiteX4" fmla="*/ 25314 w 67320"/>
                <a:gd name="connsiteY4" fmla="*/ 704392 h 704392"/>
                <a:gd name="connsiteX5" fmla="*/ 26827 w 67320"/>
                <a:gd name="connsiteY5" fmla="*/ 701159 h 704392"/>
                <a:gd name="connsiteX6" fmla="*/ 31425 w 67320"/>
                <a:gd name="connsiteY6" fmla="*/ 626418 h 704392"/>
                <a:gd name="connsiteX7" fmla="*/ 30521 w 67320"/>
                <a:gd name="connsiteY7" fmla="*/ 373031 h 704392"/>
                <a:gd name="connsiteX8" fmla="*/ 55985 w 67320"/>
                <a:gd name="connsiteY8" fmla="*/ 61737 h 704392"/>
                <a:gd name="connsiteX9" fmla="*/ 65511 w 67320"/>
                <a:gd name="connsiteY9" fmla="*/ 0 h 704392"/>
                <a:gd name="connsiteX10" fmla="*/ 7607 w 67320"/>
                <a:gd name="connsiteY10" fmla="*/ 242817 h 70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320" h="704392">
                  <a:moveTo>
                    <a:pt x="7607" y="242817"/>
                  </a:moveTo>
                  <a:cubicBezTo>
                    <a:pt x="11402" y="273867"/>
                    <a:pt x="2987" y="322874"/>
                    <a:pt x="1525" y="356934"/>
                  </a:cubicBezTo>
                  <a:cubicBezTo>
                    <a:pt x="-1930" y="437767"/>
                    <a:pt x="799" y="516774"/>
                    <a:pt x="6564" y="597361"/>
                  </a:cubicBezTo>
                  <a:lnTo>
                    <a:pt x="16480" y="696408"/>
                  </a:lnTo>
                  <a:cubicBezTo>
                    <a:pt x="22307" y="707569"/>
                    <a:pt x="14739" y="699540"/>
                    <a:pt x="25314" y="704392"/>
                  </a:cubicBezTo>
                  <a:cubicBezTo>
                    <a:pt x="25945" y="703382"/>
                    <a:pt x="26631" y="700601"/>
                    <a:pt x="26827" y="701159"/>
                  </a:cubicBezTo>
                  <a:cubicBezTo>
                    <a:pt x="30610" y="711623"/>
                    <a:pt x="31375" y="633504"/>
                    <a:pt x="31425" y="626418"/>
                  </a:cubicBezTo>
                  <a:lnTo>
                    <a:pt x="30521" y="373031"/>
                  </a:lnTo>
                  <a:cubicBezTo>
                    <a:pt x="31944" y="211778"/>
                    <a:pt x="39472" y="206541"/>
                    <a:pt x="55985" y="61737"/>
                  </a:cubicBezTo>
                  <a:cubicBezTo>
                    <a:pt x="59903" y="44607"/>
                    <a:pt x="71823" y="12256"/>
                    <a:pt x="65511" y="0"/>
                  </a:cubicBezTo>
                  <a:cubicBezTo>
                    <a:pt x="34997" y="33473"/>
                    <a:pt x="21698" y="225313"/>
                    <a:pt x="7607" y="242817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A491A7BA-1790-D092-2DD2-EBE8B2C9F79F}"/>
                </a:ext>
              </a:extLst>
            </p:cNvPr>
            <p:cNvSpPr/>
            <p:nvPr/>
          </p:nvSpPr>
          <p:spPr>
            <a:xfrm>
              <a:off x="7177114" y="5392619"/>
              <a:ext cx="114185" cy="415132"/>
            </a:xfrm>
            <a:custGeom>
              <a:avLst/>
              <a:gdLst>
                <a:gd name="connsiteX0" fmla="*/ 7440 w 114185"/>
                <a:gd name="connsiteY0" fmla="*/ 5591 h 415132"/>
                <a:gd name="connsiteX1" fmla="*/ 91538 w 114185"/>
                <a:gd name="connsiteY1" fmla="*/ 400587 h 415132"/>
                <a:gd name="connsiteX2" fmla="*/ 114112 w 114185"/>
                <a:gd name="connsiteY2" fmla="*/ 415132 h 415132"/>
                <a:gd name="connsiteX3" fmla="*/ 39316 w 114185"/>
                <a:gd name="connsiteY3" fmla="*/ 146553 h 415132"/>
                <a:gd name="connsiteX4" fmla="*/ 34366 w 114185"/>
                <a:gd name="connsiteY4" fmla="*/ 97038 h 415132"/>
                <a:gd name="connsiteX5" fmla="*/ 34952 w 114185"/>
                <a:gd name="connsiteY5" fmla="*/ 53911 h 415132"/>
                <a:gd name="connsiteX6" fmla="*/ 40984 w 114185"/>
                <a:gd name="connsiteY6" fmla="*/ 45217 h 415132"/>
                <a:gd name="connsiteX7" fmla="*/ 34271 w 114185"/>
                <a:gd name="connsiteY7" fmla="*/ 309 h 415132"/>
                <a:gd name="connsiteX8" fmla="*/ 7434 w 114185"/>
                <a:gd name="connsiteY8" fmla="*/ 5591 h 415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185" h="415132">
                  <a:moveTo>
                    <a:pt x="7440" y="5591"/>
                  </a:moveTo>
                  <a:cubicBezTo>
                    <a:pt x="10682" y="24150"/>
                    <a:pt x="-41535" y="224437"/>
                    <a:pt x="91538" y="400587"/>
                  </a:cubicBezTo>
                  <a:cubicBezTo>
                    <a:pt x="99429" y="411034"/>
                    <a:pt x="99647" y="413898"/>
                    <a:pt x="114112" y="415132"/>
                  </a:cubicBezTo>
                  <a:cubicBezTo>
                    <a:pt x="116662" y="399040"/>
                    <a:pt x="52435" y="231138"/>
                    <a:pt x="39316" y="146553"/>
                  </a:cubicBezTo>
                  <a:cubicBezTo>
                    <a:pt x="36816" y="130439"/>
                    <a:pt x="35113" y="113749"/>
                    <a:pt x="34366" y="97038"/>
                  </a:cubicBezTo>
                  <a:lnTo>
                    <a:pt x="34952" y="53911"/>
                  </a:lnTo>
                  <a:cubicBezTo>
                    <a:pt x="38010" y="43648"/>
                    <a:pt x="31268" y="49695"/>
                    <a:pt x="40984" y="45217"/>
                  </a:cubicBezTo>
                  <a:cubicBezTo>
                    <a:pt x="33305" y="22950"/>
                    <a:pt x="44695" y="17355"/>
                    <a:pt x="34271" y="309"/>
                  </a:cubicBezTo>
                  <a:cubicBezTo>
                    <a:pt x="20961" y="-870"/>
                    <a:pt x="16424" y="1420"/>
                    <a:pt x="7434" y="5591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7644DC42-CB3D-E9A6-7D16-F7BDD228A888}"/>
                </a:ext>
              </a:extLst>
            </p:cNvPr>
            <p:cNvSpPr/>
            <p:nvPr/>
          </p:nvSpPr>
          <p:spPr>
            <a:xfrm>
              <a:off x="7573617" y="2275770"/>
              <a:ext cx="123024" cy="193104"/>
            </a:xfrm>
            <a:custGeom>
              <a:avLst/>
              <a:gdLst>
                <a:gd name="connsiteX0" fmla="*/ 38607 w 123024"/>
                <a:gd name="connsiteY0" fmla="*/ 193105 h 193104"/>
                <a:gd name="connsiteX1" fmla="*/ 123024 w 123024"/>
                <a:gd name="connsiteY1" fmla="*/ 180413 h 193104"/>
                <a:gd name="connsiteX2" fmla="*/ 34751 w 123024"/>
                <a:gd name="connsiteY2" fmla="*/ 9 h 193104"/>
                <a:gd name="connsiteX3" fmla="*/ 2892 w 123024"/>
                <a:gd name="connsiteY3" fmla="*/ 72478 h 193104"/>
                <a:gd name="connsiteX4" fmla="*/ 5353 w 123024"/>
                <a:gd name="connsiteY4" fmla="*/ 86526 h 193104"/>
                <a:gd name="connsiteX5" fmla="*/ 38607 w 123024"/>
                <a:gd name="connsiteY5" fmla="*/ 193105 h 193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3024" h="193104">
                  <a:moveTo>
                    <a:pt x="38607" y="193105"/>
                  </a:moveTo>
                  <a:cubicBezTo>
                    <a:pt x="68190" y="176773"/>
                    <a:pt x="76868" y="166689"/>
                    <a:pt x="123024" y="180413"/>
                  </a:cubicBezTo>
                  <a:cubicBezTo>
                    <a:pt x="122466" y="147816"/>
                    <a:pt x="86304" y="-1320"/>
                    <a:pt x="34751" y="9"/>
                  </a:cubicBezTo>
                  <a:cubicBezTo>
                    <a:pt x="-9140" y="1142"/>
                    <a:pt x="-228" y="50612"/>
                    <a:pt x="2892" y="72478"/>
                  </a:cubicBezTo>
                  <a:lnTo>
                    <a:pt x="5353" y="86526"/>
                  </a:lnTo>
                  <a:cubicBezTo>
                    <a:pt x="17228" y="144472"/>
                    <a:pt x="32156" y="166371"/>
                    <a:pt x="38607" y="193105"/>
                  </a:cubicBezTo>
                  <a:close/>
                </a:path>
              </a:pathLst>
            </a:custGeom>
            <a:solidFill>
              <a:srgbClr val="D0753B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F472DC30-8ED5-AFCD-04C4-F4D850EB2A97}"/>
                </a:ext>
              </a:extLst>
            </p:cNvPr>
            <p:cNvSpPr/>
            <p:nvPr/>
          </p:nvSpPr>
          <p:spPr>
            <a:xfrm>
              <a:off x="8158788" y="5069995"/>
              <a:ext cx="145776" cy="508674"/>
            </a:xfrm>
            <a:custGeom>
              <a:avLst/>
              <a:gdLst>
                <a:gd name="connsiteX0" fmla="*/ 2645 w 145776"/>
                <a:gd name="connsiteY0" fmla="*/ 322475 h 508674"/>
                <a:gd name="connsiteX1" fmla="*/ 0 w 145776"/>
                <a:gd name="connsiteY1" fmla="*/ 402403 h 508674"/>
                <a:gd name="connsiteX2" fmla="*/ 4057 w 145776"/>
                <a:gd name="connsiteY2" fmla="*/ 492081 h 508674"/>
                <a:gd name="connsiteX3" fmla="*/ 21876 w 145776"/>
                <a:gd name="connsiteY3" fmla="*/ 508675 h 508674"/>
                <a:gd name="connsiteX4" fmla="*/ 58590 w 145776"/>
                <a:gd name="connsiteY4" fmla="*/ 229023 h 508674"/>
                <a:gd name="connsiteX5" fmla="*/ 136238 w 145776"/>
                <a:gd name="connsiteY5" fmla="*/ 28775 h 508674"/>
                <a:gd name="connsiteX6" fmla="*/ 140049 w 145776"/>
                <a:gd name="connsiteY6" fmla="*/ 918 h 508674"/>
                <a:gd name="connsiteX7" fmla="*/ 54561 w 145776"/>
                <a:gd name="connsiteY7" fmla="*/ 140306 h 508674"/>
                <a:gd name="connsiteX8" fmla="*/ 24951 w 145776"/>
                <a:gd name="connsiteY8" fmla="*/ 227253 h 508674"/>
                <a:gd name="connsiteX9" fmla="*/ 2645 w 145776"/>
                <a:gd name="connsiteY9" fmla="*/ 322475 h 508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5776" h="508674">
                  <a:moveTo>
                    <a:pt x="2645" y="322475"/>
                  </a:moveTo>
                  <a:lnTo>
                    <a:pt x="0" y="402403"/>
                  </a:lnTo>
                  <a:lnTo>
                    <a:pt x="4057" y="492081"/>
                  </a:lnTo>
                  <a:cubicBezTo>
                    <a:pt x="7294" y="508156"/>
                    <a:pt x="6339" y="506324"/>
                    <a:pt x="21876" y="508675"/>
                  </a:cubicBezTo>
                  <a:cubicBezTo>
                    <a:pt x="36910" y="426396"/>
                    <a:pt x="18946" y="386831"/>
                    <a:pt x="58590" y="229023"/>
                  </a:cubicBezTo>
                  <a:cubicBezTo>
                    <a:pt x="74634" y="165119"/>
                    <a:pt x="104892" y="86464"/>
                    <a:pt x="136238" y="28775"/>
                  </a:cubicBezTo>
                  <a:cubicBezTo>
                    <a:pt x="153242" y="-2516"/>
                    <a:pt x="142907" y="2967"/>
                    <a:pt x="140049" y="918"/>
                  </a:cubicBezTo>
                  <a:cubicBezTo>
                    <a:pt x="121433" y="-12398"/>
                    <a:pt x="61726" y="123248"/>
                    <a:pt x="54561" y="140306"/>
                  </a:cubicBezTo>
                  <a:cubicBezTo>
                    <a:pt x="42937" y="167961"/>
                    <a:pt x="33617" y="197236"/>
                    <a:pt x="24951" y="227253"/>
                  </a:cubicBezTo>
                  <a:cubicBezTo>
                    <a:pt x="18472" y="249660"/>
                    <a:pt x="13884" y="308360"/>
                    <a:pt x="2645" y="322475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ED142E36-89BB-441C-E26F-02A91DF13702}"/>
                </a:ext>
              </a:extLst>
            </p:cNvPr>
            <p:cNvSpPr/>
            <p:nvPr/>
          </p:nvSpPr>
          <p:spPr>
            <a:xfrm>
              <a:off x="8287810" y="5270106"/>
              <a:ext cx="181300" cy="774532"/>
            </a:xfrm>
            <a:custGeom>
              <a:avLst/>
              <a:gdLst>
                <a:gd name="connsiteX0" fmla="*/ 0 w 181300"/>
                <a:gd name="connsiteY0" fmla="*/ 740283 h 774532"/>
                <a:gd name="connsiteX1" fmla="*/ 179 w 181300"/>
                <a:gd name="connsiteY1" fmla="*/ 774533 h 774532"/>
                <a:gd name="connsiteX2" fmla="*/ 17551 w 181300"/>
                <a:gd name="connsiteY2" fmla="*/ 744979 h 774532"/>
                <a:gd name="connsiteX3" fmla="*/ 23299 w 181300"/>
                <a:gd name="connsiteY3" fmla="*/ 707307 h 774532"/>
                <a:gd name="connsiteX4" fmla="*/ 23142 w 181300"/>
                <a:gd name="connsiteY4" fmla="*/ 703342 h 774532"/>
                <a:gd name="connsiteX5" fmla="*/ 87631 w 181300"/>
                <a:gd name="connsiteY5" fmla="*/ 331238 h 774532"/>
                <a:gd name="connsiteX6" fmla="*/ 159129 w 181300"/>
                <a:gd name="connsiteY6" fmla="*/ 77120 h 774532"/>
                <a:gd name="connsiteX7" fmla="*/ 179320 w 181300"/>
                <a:gd name="connsiteY7" fmla="*/ 0 h 774532"/>
                <a:gd name="connsiteX8" fmla="*/ 64366 w 181300"/>
                <a:gd name="connsiteY8" fmla="*/ 341065 h 774532"/>
                <a:gd name="connsiteX9" fmla="*/ 4654 w 181300"/>
                <a:gd name="connsiteY9" fmla="*/ 683471 h 774532"/>
                <a:gd name="connsiteX10" fmla="*/ 0 w 181300"/>
                <a:gd name="connsiteY10" fmla="*/ 740277 h 774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1300" h="774532">
                  <a:moveTo>
                    <a:pt x="0" y="740283"/>
                  </a:moveTo>
                  <a:lnTo>
                    <a:pt x="179" y="774533"/>
                  </a:lnTo>
                  <a:cubicBezTo>
                    <a:pt x="19554" y="770407"/>
                    <a:pt x="15464" y="768826"/>
                    <a:pt x="17551" y="744979"/>
                  </a:cubicBezTo>
                  <a:cubicBezTo>
                    <a:pt x="18611" y="732890"/>
                    <a:pt x="19699" y="716486"/>
                    <a:pt x="23299" y="707307"/>
                  </a:cubicBezTo>
                  <a:lnTo>
                    <a:pt x="23142" y="703342"/>
                  </a:lnTo>
                  <a:cubicBezTo>
                    <a:pt x="33963" y="583151"/>
                    <a:pt x="60727" y="446650"/>
                    <a:pt x="87631" y="331238"/>
                  </a:cubicBezTo>
                  <a:lnTo>
                    <a:pt x="159129" y="77120"/>
                  </a:lnTo>
                  <a:cubicBezTo>
                    <a:pt x="166066" y="56288"/>
                    <a:pt x="187936" y="14858"/>
                    <a:pt x="179320" y="0"/>
                  </a:cubicBezTo>
                  <a:cubicBezTo>
                    <a:pt x="154213" y="12535"/>
                    <a:pt x="71358" y="313226"/>
                    <a:pt x="64366" y="341065"/>
                  </a:cubicBezTo>
                  <a:cubicBezTo>
                    <a:pt x="48127" y="405745"/>
                    <a:pt x="7054" y="612403"/>
                    <a:pt x="4654" y="683471"/>
                  </a:cubicBezTo>
                  <a:cubicBezTo>
                    <a:pt x="3706" y="711567"/>
                    <a:pt x="15107" y="713895"/>
                    <a:pt x="0" y="740277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DDA77509-0989-49F3-3854-EB7283D1B0C1}"/>
                </a:ext>
              </a:extLst>
            </p:cNvPr>
            <p:cNvSpPr/>
            <p:nvPr/>
          </p:nvSpPr>
          <p:spPr>
            <a:xfrm>
              <a:off x="8440695" y="1523999"/>
              <a:ext cx="1531177" cy="2739387"/>
            </a:xfrm>
            <a:custGeom>
              <a:avLst/>
              <a:gdLst>
                <a:gd name="connsiteX0" fmla="*/ 0 w 1531177"/>
                <a:gd name="connsiteY0" fmla="*/ 2730393 h 2739387"/>
                <a:gd name="connsiteX1" fmla="*/ 187992 w 1531177"/>
                <a:gd name="connsiteY1" fmla="*/ 2739388 h 2739387"/>
                <a:gd name="connsiteX2" fmla="*/ 209153 w 1531177"/>
                <a:gd name="connsiteY2" fmla="*/ 2695596 h 2739387"/>
                <a:gd name="connsiteX3" fmla="*/ 162617 w 1531177"/>
                <a:gd name="connsiteY3" fmla="*/ 2668376 h 2739387"/>
                <a:gd name="connsiteX4" fmla="*/ 161540 w 1531177"/>
                <a:gd name="connsiteY4" fmla="*/ 2653954 h 2739387"/>
                <a:gd name="connsiteX5" fmla="*/ 43500 w 1531177"/>
                <a:gd name="connsiteY5" fmla="*/ 2646394 h 2739387"/>
                <a:gd name="connsiteX6" fmla="*/ 6 w 1531177"/>
                <a:gd name="connsiteY6" fmla="*/ 2730393 h 2739387"/>
                <a:gd name="connsiteX7" fmla="*/ 1418512 w 1531177"/>
                <a:gd name="connsiteY7" fmla="*/ 176965 h 2739387"/>
                <a:gd name="connsiteX8" fmla="*/ 1441309 w 1531177"/>
                <a:gd name="connsiteY8" fmla="*/ 178707 h 2739387"/>
                <a:gd name="connsiteX9" fmla="*/ 1531178 w 1531177"/>
                <a:gd name="connsiteY9" fmla="*/ 10832 h 2739387"/>
                <a:gd name="connsiteX10" fmla="*/ 1511082 w 1531177"/>
                <a:gd name="connsiteY10" fmla="*/ 0 h 2739387"/>
                <a:gd name="connsiteX11" fmla="*/ 1421096 w 1531177"/>
                <a:gd name="connsiteY11" fmla="*/ 163503 h 2739387"/>
                <a:gd name="connsiteX12" fmla="*/ 1418518 w 1531177"/>
                <a:gd name="connsiteY12" fmla="*/ 176965 h 2739387"/>
                <a:gd name="connsiteX13" fmla="*/ 1281945 w 1531177"/>
                <a:gd name="connsiteY13" fmla="*/ 415594 h 2739387"/>
                <a:gd name="connsiteX14" fmla="*/ 1316891 w 1531177"/>
                <a:gd name="connsiteY14" fmla="*/ 417705 h 2739387"/>
                <a:gd name="connsiteX15" fmla="*/ 1348142 w 1531177"/>
                <a:gd name="connsiteY15" fmla="*/ 355677 h 2739387"/>
                <a:gd name="connsiteX16" fmla="*/ 1376798 w 1531177"/>
                <a:gd name="connsiteY16" fmla="*/ 289993 h 2739387"/>
                <a:gd name="connsiteX17" fmla="*/ 1350279 w 1531177"/>
                <a:gd name="connsiteY17" fmla="*/ 288368 h 2739387"/>
                <a:gd name="connsiteX18" fmla="*/ 1333426 w 1531177"/>
                <a:gd name="connsiteY18" fmla="*/ 320992 h 2739387"/>
                <a:gd name="connsiteX19" fmla="*/ 1316422 w 1531177"/>
                <a:gd name="connsiteY19" fmla="*/ 352238 h 2739387"/>
                <a:gd name="connsiteX20" fmla="*/ 1281945 w 1531177"/>
                <a:gd name="connsiteY20" fmla="*/ 415594 h 2739387"/>
                <a:gd name="connsiteX21" fmla="*/ 1149290 w 1531177"/>
                <a:gd name="connsiteY21" fmla="*/ 654726 h 2739387"/>
                <a:gd name="connsiteX22" fmla="*/ 1182701 w 1531177"/>
                <a:gd name="connsiteY22" fmla="*/ 653962 h 2739387"/>
                <a:gd name="connsiteX23" fmla="*/ 1222535 w 1531177"/>
                <a:gd name="connsiteY23" fmla="*/ 596004 h 2739387"/>
                <a:gd name="connsiteX24" fmla="*/ 1255873 w 1531177"/>
                <a:gd name="connsiteY24" fmla="*/ 530973 h 2739387"/>
                <a:gd name="connsiteX25" fmla="*/ 1223338 w 1531177"/>
                <a:gd name="connsiteY25" fmla="*/ 524150 h 2739387"/>
                <a:gd name="connsiteX26" fmla="*/ 1219985 w 1531177"/>
                <a:gd name="connsiteY26" fmla="*/ 522860 h 2739387"/>
                <a:gd name="connsiteX27" fmla="*/ 1185285 w 1531177"/>
                <a:gd name="connsiteY27" fmla="*/ 587026 h 2739387"/>
                <a:gd name="connsiteX28" fmla="*/ 1166757 w 1531177"/>
                <a:gd name="connsiteY28" fmla="*/ 620779 h 2739387"/>
                <a:gd name="connsiteX29" fmla="*/ 1149290 w 1531177"/>
                <a:gd name="connsiteY29" fmla="*/ 654726 h 2739387"/>
                <a:gd name="connsiteX30" fmla="*/ 1016635 w 1531177"/>
                <a:gd name="connsiteY30" fmla="*/ 891636 h 2739387"/>
                <a:gd name="connsiteX31" fmla="*/ 1058032 w 1531177"/>
                <a:gd name="connsiteY31" fmla="*/ 893965 h 2739387"/>
                <a:gd name="connsiteX32" fmla="*/ 1081755 w 1531177"/>
                <a:gd name="connsiteY32" fmla="*/ 865355 h 2739387"/>
                <a:gd name="connsiteX33" fmla="*/ 1098502 w 1531177"/>
                <a:gd name="connsiteY33" fmla="*/ 834070 h 2739387"/>
                <a:gd name="connsiteX34" fmla="*/ 1131773 w 1531177"/>
                <a:gd name="connsiteY34" fmla="*/ 769647 h 2739387"/>
                <a:gd name="connsiteX35" fmla="*/ 1088993 w 1531177"/>
                <a:gd name="connsiteY35" fmla="*/ 764605 h 2739387"/>
                <a:gd name="connsiteX36" fmla="*/ 1070231 w 1531177"/>
                <a:gd name="connsiteY36" fmla="*/ 793679 h 2739387"/>
                <a:gd name="connsiteX37" fmla="*/ 1051519 w 1531177"/>
                <a:gd name="connsiteY37" fmla="*/ 827247 h 2739387"/>
                <a:gd name="connsiteX38" fmla="*/ 1016635 w 1531177"/>
                <a:gd name="connsiteY38" fmla="*/ 891642 h 2739387"/>
                <a:gd name="connsiteX39" fmla="*/ 883980 w 1531177"/>
                <a:gd name="connsiteY39" fmla="*/ 1128876 h 2739387"/>
                <a:gd name="connsiteX40" fmla="*/ 940857 w 1531177"/>
                <a:gd name="connsiteY40" fmla="*/ 1134141 h 2739387"/>
                <a:gd name="connsiteX41" fmla="*/ 942844 w 1531177"/>
                <a:gd name="connsiteY41" fmla="*/ 1134442 h 2739387"/>
                <a:gd name="connsiteX42" fmla="*/ 1008878 w 1531177"/>
                <a:gd name="connsiteY42" fmla="*/ 1005284 h 2739387"/>
                <a:gd name="connsiteX43" fmla="*/ 956338 w 1531177"/>
                <a:gd name="connsiteY43" fmla="*/ 1001867 h 2739387"/>
                <a:gd name="connsiteX44" fmla="*/ 883980 w 1531177"/>
                <a:gd name="connsiteY44" fmla="*/ 1128876 h 2739387"/>
                <a:gd name="connsiteX45" fmla="*/ 751319 w 1531177"/>
                <a:gd name="connsiteY45" fmla="*/ 1366394 h 2739387"/>
                <a:gd name="connsiteX46" fmla="*/ 819352 w 1531177"/>
                <a:gd name="connsiteY46" fmla="*/ 1370381 h 2739387"/>
                <a:gd name="connsiteX47" fmla="*/ 880269 w 1531177"/>
                <a:gd name="connsiteY47" fmla="*/ 1242741 h 2739387"/>
                <a:gd name="connsiteX48" fmla="*/ 823688 w 1531177"/>
                <a:gd name="connsiteY48" fmla="*/ 1239234 h 2739387"/>
                <a:gd name="connsiteX49" fmla="*/ 787504 w 1531177"/>
                <a:gd name="connsiteY49" fmla="*/ 1303127 h 2739387"/>
                <a:gd name="connsiteX50" fmla="*/ 751325 w 1531177"/>
                <a:gd name="connsiteY50" fmla="*/ 1366394 h 2739387"/>
                <a:gd name="connsiteX51" fmla="*/ 622688 w 1531177"/>
                <a:gd name="connsiteY51" fmla="*/ 1604365 h 2739387"/>
                <a:gd name="connsiteX52" fmla="*/ 695771 w 1531177"/>
                <a:gd name="connsiteY52" fmla="*/ 1609786 h 2739387"/>
                <a:gd name="connsiteX53" fmla="*/ 757614 w 1531177"/>
                <a:gd name="connsiteY53" fmla="*/ 1483749 h 2739387"/>
                <a:gd name="connsiteX54" fmla="*/ 691027 w 1531177"/>
                <a:gd name="connsiteY54" fmla="*/ 1475044 h 2739387"/>
                <a:gd name="connsiteX55" fmla="*/ 673560 w 1531177"/>
                <a:gd name="connsiteY55" fmla="*/ 1506859 h 2739387"/>
                <a:gd name="connsiteX56" fmla="*/ 656551 w 1531177"/>
                <a:gd name="connsiteY56" fmla="*/ 1538105 h 2739387"/>
                <a:gd name="connsiteX57" fmla="*/ 622694 w 1531177"/>
                <a:gd name="connsiteY57" fmla="*/ 1604370 h 2739387"/>
                <a:gd name="connsiteX58" fmla="*/ 490033 w 1531177"/>
                <a:gd name="connsiteY58" fmla="*/ 1841548 h 2739387"/>
                <a:gd name="connsiteX59" fmla="*/ 562519 w 1531177"/>
                <a:gd name="connsiteY59" fmla="*/ 1845194 h 2739387"/>
                <a:gd name="connsiteX60" fmla="*/ 601633 w 1531177"/>
                <a:gd name="connsiteY60" fmla="*/ 1788912 h 2739387"/>
                <a:gd name="connsiteX61" fmla="*/ 635362 w 1531177"/>
                <a:gd name="connsiteY61" fmla="*/ 1720731 h 2739387"/>
                <a:gd name="connsiteX62" fmla="*/ 562390 w 1531177"/>
                <a:gd name="connsiteY62" fmla="*/ 1714897 h 2739387"/>
                <a:gd name="connsiteX63" fmla="*/ 543634 w 1531177"/>
                <a:gd name="connsiteY63" fmla="*/ 1742864 h 2739387"/>
                <a:gd name="connsiteX64" fmla="*/ 490033 w 1531177"/>
                <a:gd name="connsiteY64" fmla="*/ 1841548 h 2739387"/>
                <a:gd name="connsiteX65" fmla="*/ 396497 w 1531177"/>
                <a:gd name="connsiteY65" fmla="*/ 2006977 h 2739387"/>
                <a:gd name="connsiteX66" fmla="*/ 359253 w 1531177"/>
                <a:gd name="connsiteY66" fmla="*/ 2085197 h 2739387"/>
                <a:gd name="connsiteX67" fmla="*/ 419288 w 1531177"/>
                <a:gd name="connsiteY67" fmla="*/ 2089742 h 2739387"/>
                <a:gd name="connsiteX68" fmla="*/ 445997 w 1531177"/>
                <a:gd name="connsiteY68" fmla="*/ 2093556 h 2739387"/>
                <a:gd name="connsiteX69" fmla="*/ 513561 w 1531177"/>
                <a:gd name="connsiteY69" fmla="*/ 1958886 h 2739387"/>
                <a:gd name="connsiteX70" fmla="*/ 431432 w 1531177"/>
                <a:gd name="connsiteY70" fmla="*/ 1950673 h 2739387"/>
                <a:gd name="connsiteX71" fmla="*/ 396503 w 1531177"/>
                <a:gd name="connsiteY71" fmla="*/ 2006983 h 2739387"/>
                <a:gd name="connsiteX72" fmla="*/ 256582 w 1531177"/>
                <a:gd name="connsiteY72" fmla="*/ 2260308 h 2739387"/>
                <a:gd name="connsiteX73" fmla="*/ 220465 w 1531177"/>
                <a:gd name="connsiteY73" fmla="*/ 2328718 h 2739387"/>
                <a:gd name="connsiteX74" fmla="*/ 318219 w 1531177"/>
                <a:gd name="connsiteY74" fmla="*/ 2336602 h 2739387"/>
                <a:gd name="connsiteX75" fmla="*/ 320055 w 1531177"/>
                <a:gd name="connsiteY75" fmla="*/ 2336970 h 2739387"/>
                <a:gd name="connsiteX76" fmla="*/ 381865 w 1531177"/>
                <a:gd name="connsiteY76" fmla="*/ 2205595 h 2739387"/>
                <a:gd name="connsiteX77" fmla="*/ 291784 w 1531177"/>
                <a:gd name="connsiteY77" fmla="*/ 2199180 h 2739387"/>
                <a:gd name="connsiteX78" fmla="*/ 256582 w 1531177"/>
                <a:gd name="connsiteY78" fmla="*/ 2260308 h 2739387"/>
                <a:gd name="connsiteX79" fmla="*/ 122259 w 1531177"/>
                <a:gd name="connsiteY79" fmla="*/ 2496040 h 2739387"/>
                <a:gd name="connsiteX80" fmla="*/ 116259 w 1531177"/>
                <a:gd name="connsiteY80" fmla="*/ 2513835 h 2739387"/>
                <a:gd name="connsiteX81" fmla="*/ 107738 w 1531177"/>
                <a:gd name="connsiteY81" fmla="*/ 2529586 h 2739387"/>
                <a:gd name="connsiteX82" fmla="*/ 160457 w 1531177"/>
                <a:gd name="connsiteY82" fmla="*/ 2538324 h 2739387"/>
                <a:gd name="connsiteX83" fmla="*/ 216810 w 1531177"/>
                <a:gd name="connsiteY83" fmla="*/ 2542149 h 2739387"/>
                <a:gd name="connsiteX84" fmla="*/ 260165 w 1531177"/>
                <a:gd name="connsiteY84" fmla="*/ 2445665 h 2739387"/>
                <a:gd name="connsiteX85" fmla="*/ 157427 w 1531177"/>
                <a:gd name="connsiteY85" fmla="*/ 2439434 h 2739387"/>
                <a:gd name="connsiteX86" fmla="*/ 122264 w 1531177"/>
                <a:gd name="connsiteY86" fmla="*/ 2496040 h 2739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531177" h="2739387">
                  <a:moveTo>
                    <a:pt x="0" y="2730393"/>
                  </a:moveTo>
                  <a:lnTo>
                    <a:pt x="187992" y="2739388"/>
                  </a:lnTo>
                  <a:lnTo>
                    <a:pt x="209153" y="2695596"/>
                  </a:lnTo>
                  <a:cubicBezTo>
                    <a:pt x="193835" y="2690375"/>
                    <a:pt x="174353" y="2675121"/>
                    <a:pt x="162617" y="2668376"/>
                  </a:cubicBezTo>
                  <a:lnTo>
                    <a:pt x="161540" y="2653954"/>
                  </a:lnTo>
                  <a:lnTo>
                    <a:pt x="43500" y="2646394"/>
                  </a:lnTo>
                  <a:lnTo>
                    <a:pt x="6" y="2730393"/>
                  </a:lnTo>
                  <a:close/>
                  <a:moveTo>
                    <a:pt x="1418512" y="176965"/>
                  </a:moveTo>
                  <a:lnTo>
                    <a:pt x="1441309" y="178707"/>
                  </a:lnTo>
                  <a:lnTo>
                    <a:pt x="1531178" y="10832"/>
                  </a:lnTo>
                  <a:cubicBezTo>
                    <a:pt x="1523806" y="2842"/>
                    <a:pt x="1523650" y="2931"/>
                    <a:pt x="1511082" y="0"/>
                  </a:cubicBezTo>
                  <a:lnTo>
                    <a:pt x="1421096" y="163503"/>
                  </a:lnTo>
                  <a:cubicBezTo>
                    <a:pt x="1414813" y="179645"/>
                    <a:pt x="1418038" y="167104"/>
                    <a:pt x="1418518" y="176965"/>
                  </a:cubicBezTo>
                  <a:close/>
                  <a:moveTo>
                    <a:pt x="1281945" y="415594"/>
                  </a:moveTo>
                  <a:lnTo>
                    <a:pt x="1316891" y="417705"/>
                  </a:lnTo>
                  <a:cubicBezTo>
                    <a:pt x="1325161" y="397699"/>
                    <a:pt x="1338543" y="374393"/>
                    <a:pt x="1348142" y="355677"/>
                  </a:cubicBezTo>
                  <a:cubicBezTo>
                    <a:pt x="1357495" y="337430"/>
                    <a:pt x="1379276" y="309786"/>
                    <a:pt x="1376798" y="289993"/>
                  </a:cubicBezTo>
                  <a:lnTo>
                    <a:pt x="1350279" y="288368"/>
                  </a:lnTo>
                  <a:cubicBezTo>
                    <a:pt x="1344481" y="301305"/>
                    <a:pt x="1340842" y="308820"/>
                    <a:pt x="1333426" y="320992"/>
                  </a:cubicBezTo>
                  <a:cubicBezTo>
                    <a:pt x="1326618" y="332160"/>
                    <a:pt x="1323398" y="340552"/>
                    <a:pt x="1316422" y="352238"/>
                  </a:cubicBezTo>
                  <a:cubicBezTo>
                    <a:pt x="1304351" y="372478"/>
                    <a:pt x="1291036" y="395041"/>
                    <a:pt x="1281945" y="415594"/>
                  </a:cubicBezTo>
                  <a:close/>
                  <a:moveTo>
                    <a:pt x="1149290" y="654726"/>
                  </a:moveTo>
                  <a:lnTo>
                    <a:pt x="1182701" y="653962"/>
                  </a:lnTo>
                  <a:cubicBezTo>
                    <a:pt x="1204130" y="648294"/>
                    <a:pt x="1212350" y="615016"/>
                    <a:pt x="1222535" y="596004"/>
                  </a:cubicBezTo>
                  <a:cubicBezTo>
                    <a:pt x="1234522" y="573626"/>
                    <a:pt x="1247781" y="551861"/>
                    <a:pt x="1255873" y="530973"/>
                  </a:cubicBezTo>
                  <a:lnTo>
                    <a:pt x="1223338" y="524150"/>
                  </a:lnTo>
                  <a:cubicBezTo>
                    <a:pt x="1222708" y="522771"/>
                    <a:pt x="1221039" y="523435"/>
                    <a:pt x="1219985" y="522860"/>
                  </a:cubicBezTo>
                  <a:cubicBezTo>
                    <a:pt x="1208009" y="543888"/>
                    <a:pt x="1197489" y="565909"/>
                    <a:pt x="1185285" y="587026"/>
                  </a:cubicBezTo>
                  <a:cubicBezTo>
                    <a:pt x="1178488" y="598791"/>
                    <a:pt x="1173912" y="606613"/>
                    <a:pt x="1166757" y="620779"/>
                  </a:cubicBezTo>
                  <a:cubicBezTo>
                    <a:pt x="1159536" y="635084"/>
                    <a:pt x="1153001" y="640427"/>
                    <a:pt x="1149290" y="654726"/>
                  </a:cubicBezTo>
                  <a:close/>
                  <a:moveTo>
                    <a:pt x="1016635" y="891636"/>
                  </a:moveTo>
                  <a:lnTo>
                    <a:pt x="1058032" y="893965"/>
                  </a:lnTo>
                  <a:cubicBezTo>
                    <a:pt x="1074120" y="891553"/>
                    <a:pt x="1074238" y="880430"/>
                    <a:pt x="1081755" y="865355"/>
                  </a:cubicBezTo>
                  <a:cubicBezTo>
                    <a:pt x="1087586" y="853663"/>
                    <a:pt x="1092452" y="845226"/>
                    <a:pt x="1098502" y="834070"/>
                  </a:cubicBezTo>
                  <a:cubicBezTo>
                    <a:pt x="1110890" y="811211"/>
                    <a:pt x="1120037" y="791233"/>
                    <a:pt x="1131773" y="769647"/>
                  </a:cubicBezTo>
                  <a:lnTo>
                    <a:pt x="1088993" y="764605"/>
                  </a:lnTo>
                  <a:cubicBezTo>
                    <a:pt x="1078669" y="771439"/>
                    <a:pt x="1076693" y="780362"/>
                    <a:pt x="1070231" y="793679"/>
                  </a:cubicBezTo>
                  <a:cubicBezTo>
                    <a:pt x="1063127" y="808319"/>
                    <a:pt x="1058925" y="814003"/>
                    <a:pt x="1051519" y="827247"/>
                  </a:cubicBezTo>
                  <a:cubicBezTo>
                    <a:pt x="1039315" y="849106"/>
                    <a:pt x="1029303" y="872083"/>
                    <a:pt x="1016635" y="891642"/>
                  </a:cubicBezTo>
                  <a:close/>
                  <a:moveTo>
                    <a:pt x="883980" y="1128876"/>
                  </a:moveTo>
                  <a:lnTo>
                    <a:pt x="940857" y="1134141"/>
                  </a:lnTo>
                  <a:lnTo>
                    <a:pt x="942844" y="1134442"/>
                  </a:lnTo>
                  <a:lnTo>
                    <a:pt x="1008878" y="1005284"/>
                  </a:lnTo>
                  <a:lnTo>
                    <a:pt x="956338" y="1001867"/>
                  </a:lnTo>
                  <a:lnTo>
                    <a:pt x="883980" y="1128876"/>
                  </a:lnTo>
                  <a:close/>
                  <a:moveTo>
                    <a:pt x="751319" y="1366394"/>
                  </a:moveTo>
                  <a:lnTo>
                    <a:pt x="819352" y="1370381"/>
                  </a:lnTo>
                  <a:cubicBezTo>
                    <a:pt x="831958" y="1344434"/>
                    <a:pt x="879705" y="1266678"/>
                    <a:pt x="880269" y="1242741"/>
                  </a:cubicBezTo>
                  <a:lnTo>
                    <a:pt x="823688" y="1239234"/>
                  </a:lnTo>
                  <a:cubicBezTo>
                    <a:pt x="811818" y="1260145"/>
                    <a:pt x="799000" y="1281898"/>
                    <a:pt x="787504" y="1303127"/>
                  </a:cubicBezTo>
                  <a:cubicBezTo>
                    <a:pt x="776281" y="1323847"/>
                    <a:pt x="763719" y="1346706"/>
                    <a:pt x="751325" y="1366394"/>
                  </a:cubicBezTo>
                  <a:close/>
                  <a:moveTo>
                    <a:pt x="622688" y="1604365"/>
                  </a:moveTo>
                  <a:lnTo>
                    <a:pt x="695771" y="1609786"/>
                  </a:lnTo>
                  <a:lnTo>
                    <a:pt x="757614" y="1483749"/>
                  </a:lnTo>
                  <a:cubicBezTo>
                    <a:pt x="736593" y="1477618"/>
                    <a:pt x="709014" y="1480935"/>
                    <a:pt x="691027" y="1475044"/>
                  </a:cubicBezTo>
                  <a:cubicBezTo>
                    <a:pt x="684961" y="1488272"/>
                    <a:pt x="680569" y="1492973"/>
                    <a:pt x="673560" y="1506859"/>
                  </a:cubicBezTo>
                  <a:cubicBezTo>
                    <a:pt x="666880" y="1520103"/>
                    <a:pt x="663923" y="1525776"/>
                    <a:pt x="656551" y="1538105"/>
                  </a:cubicBezTo>
                  <a:cubicBezTo>
                    <a:pt x="650061" y="1548948"/>
                    <a:pt x="624809" y="1595738"/>
                    <a:pt x="622694" y="1604370"/>
                  </a:cubicBezTo>
                  <a:close/>
                  <a:moveTo>
                    <a:pt x="490033" y="1841548"/>
                  </a:moveTo>
                  <a:cubicBezTo>
                    <a:pt x="514252" y="1844022"/>
                    <a:pt x="538478" y="1848193"/>
                    <a:pt x="562519" y="1845194"/>
                  </a:cubicBezTo>
                  <a:cubicBezTo>
                    <a:pt x="583842" y="1838751"/>
                    <a:pt x="591789" y="1807299"/>
                    <a:pt x="601633" y="1788912"/>
                  </a:cubicBezTo>
                  <a:cubicBezTo>
                    <a:pt x="612878" y="1767901"/>
                    <a:pt x="626812" y="1743038"/>
                    <a:pt x="635362" y="1720731"/>
                  </a:cubicBezTo>
                  <a:lnTo>
                    <a:pt x="562390" y="1714897"/>
                  </a:lnTo>
                  <a:cubicBezTo>
                    <a:pt x="552228" y="1723372"/>
                    <a:pt x="549410" y="1731340"/>
                    <a:pt x="543634" y="1742864"/>
                  </a:cubicBezTo>
                  <a:lnTo>
                    <a:pt x="490033" y="1841548"/>
                  </a:lnTo>
                  <a:close/>
                  <a:moveTo>
                    <a:pt x="396497" y="2006977"/>
                  </a:moveTo>
                  <a:cubicBezTo>
                    <a:pt x="388054" y="2034197"/>
                    <a:pt x="363254" y="2058647"/>
                    <a:pt x="359253" y="2085197"/>
                  </a:cubicBezTo>
                  <a:cubicBezTo>
                    <a:pt x="373729" y="2093891"/>
                    <a:pt x="401911" y="2092372"/>
                    <a:pt x="419288" y="2089742"/>
                  </a:cubicBezTo>
                  <a:lnTo>
                    <a:pt x="445997" y="2093556"/>
                  </a:lnTo>
                  <a:lnTo>
                    <a:pt x="513561" y="1958886"/>
                  </a:lnTo>
                  <a:lnTo>
                    <a:pt x="431432" y="1950673"/>
                  </a:lnTo>
                  <a:lnTo>
                    <a:pt x="396503" y="2006983"/>
                  </a:lnTo>
                  <a:close/>
                  <a:moveTo>
                    <a:pt x="256582" y="2260308"/>
                  </a:moveTo>
                  <a:lnTo>
                    <a:pt x="220465" y="2328718"/>
                  </a:lnTo>
                  <a:lnTo>
                    <a:pt x="318219" y="2336602"/>
                  </a:lnTo>
                  <a:lnTo>
                    <a:pt x="320055" y="2336970"/>
                  </a:lnTo>
                  <a:cubicBezTo>
                    <a:pt x="330095" y="2312386"/>
                    <a:pt x="383768" y="2220727"/>
                    <a:pt x="381865" y="2205595"/>
                  </a:cubicBezTo>
                  <a:lnTo>
                    <a:pt x="291784" y="2199180"/>
                  </a:lnTo>
                  <a:lnTo>
                    <a:pt x="256582" y="2260308"/>
                  </a:lnTo>
                  <a:close/>
                  <a:moveTo>
                    <a:pt x="122259" y="2496040"/>
                  </a:moveTo>
                  <a:cubicBezTo>
                    <a:pt x="120662" y="2509692"/>
                    <a:pt x="123269" y="2499909"/>
                    <a:pt x="116259" y="2513835"/>
                  </a:cubicBezTo>
                  <a:cubicBezTo>
                    <a:pt x="113519" y="2519273"/>
                    <a:pt x="111030" y="2522992"/>
                    <a:pt x="107738" y="2529586"/>
                  </a:cubicBezTo>
                  <a:cubicBezTo>
                    <a:pt x="121154" y="2539614"/>
                    <a:pt x="144597" y="2537275"/>
                    <a:pt x="160457" y="2538324"/>
                  </a:cubicBezTo>
                  <a:cubicBezTo>
                    <a:pt x="180140" y="2539631"/>
                    <a:pt x="196290" y="2541725"/>
                    <a:pt x="216810" y="2542149"/>
                  </a:cubicBezTo>
                  <a:cubicBezTo>
                    <a:pt x="224745" y="2515633"/>
                    <a:pt x="257866" y="2468089"/>
                    <a:pt x="260165" y="2445665"/>
                  </a:cubicBezTo>
                  <a:lnTo>
                    <a:pt x="157427" y="2439434"/>
                  </a:lnTo>
                  <a:cubicBezTo>
                    <a:pt x="153175" y="2453683"/>
                    <a:pt x="133353" y="2488151"/>
                    <a:pt x="122264" y="2496040"/>
                  </a:cubicBezTo>
                  <a:close/>
                </a:path>
              </a:pathLst>
            </a:custGeom>
            <a:solidFill>
              <a:srgbClr val="E62129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2B9A6D27-E978-01F3-AB60-C8B5E12BC53D}"/>
                </a:ext>
              </a:extLst>
            </p:cNvPr>
            <p:cNvSpPr/>
            <p:nvPr/>
          </p:nvSpPr>
          <p:spPr>
            <a:xfrm>
              <a:off x="8484178" y="1700964"/>
              <a:ext cx="1433574" cy="2476988"/>
            </a:xfrm>
            <a:custGeom>
              <a:avLst/>
              <a:gdLst>
                <a:gd name="connsiteX0" fmla="*/ 11 w 1433574"/>
                <a:gd name="connsiteY0" fmla="*/ 2469429 h 2476988"/>
                <a:gd name="connsiteX1" fmla="*/ 118051 w 1433574"/>
                <a:gd name="connsiteY1" fmla="*/ 2476989 h 2476988"/>
                <a:gd name="connsiteX2" fmla="*/ 122610 w 1433574"/>
                <a:gd name="connsiteY2" fmla="*/ 2476766 h 2476988"/>
                <a:gd name="connsiteX3" fmla="*/ 169213 w 1433574"/>
                <a:gd name="connsiteY3" fmla="*/ 2369578 h 2476988"/>
                <a:gd name="connsiteX4" fmla="*/ 186150 w 1433574"/>
                <a:gd name="connsiteY4" fmla="*/ 2368763 h 2476988"/>
                <a:gd name="connsiteX5" fmla="*/ 173315 w 1433574"/>
                <a:gd name="connsiteY5" fmla="*/ 2365190 h 2476988"/>
                <a:gd name="connsiteX6" fmla="*/ 116962 w 1433574"/>
                <a:gd name="connsiteY6" fmla="*/ 2361365 h 2476988"/>
                <a:gd name="connsiteX7" fmla="*/ 64243 w 1433574"/>
                <a:gd name="connsiteY7" fmla="*/ 2352627 h 2476988"/>
                <a:gd name="connsiteX8" fmla="*/ 0 w 1433574"/>
                <a:gd name="connsiteY8" fmla="*/ 2469435 h 2476988"/>
                <a:gd name="connsiteX9" fmla="*/ 1306795 w 1433574"/>
                <a:gd name="connsiteY9" fmla="*/ 111397 h 2476988"/>
                <a:gd name="connsiteX10" fmla="*/ 1333314 w 1433574"/>
                <a:gd name="connsiteY10" fmla="*/ 113022 h 2476988"/>
                <a:gd name="connsiteX11" fmla="*/ 1341233 w 1433574"/>
                <a:gd name="connsiteY11" fmla="*/ 112771 h 2476988"/>
                <a:gd name="connsiteX12" fmla="*/ 1395236 w 1433574"/>
                <a:gd name="connsiteY12" fmla="*/ 6259 h 2476988"/>
                <a:gd name="connsiteX13" fmla="*/ 1433574 w 1433574"/>
                <a:gd name="connsiteY13" fmla="*/ 8828 h 2476988"/>
                <a:gd name="connsiteX14" fmla="*/ 1397825 w 1433574"/>
                <a:gd name="connsiteY14" fmla="*/ 1742 h 2476988"/>
                <a:gd name="connsiteX15" fmla="*/ 1375029 w 1433574"/>
                <a:gd name="connsiteY15" fmla="*/ 0 h 2476988"/>
                <a:gd name="connsiteX16" fmla="*/ 1306795 w 1433574"/>
                <a:gd name="connsiteY16" fmla="*/ 111397 h 2476988"/>
                <a:gd name="connsiteX17" fmla="*/ 1176501 w 1433574"/>
                <a:gd name="connsiteY17" fmla="*/ 345895 h 2476988"/>
                <a:gd name="connsiteX18" fmla="*/ 1179855 w 1433574"/>
                <a:gd name="connsiteY18" fmla="*/ 347185 h 2476988"/>
                <a:gd name="connsiteX19" fmla="*/ 1212389 w 1433574"/>
                <a:gd name="connsiteY19" fmla="*/ 354008 h 2476988"/>
                <a:gd name="connsiteX20" fmla="*/ 1225844 w 1433574"/>
                <a:gd name="connsiteY20" fmla="*/ 354371 h 2476988"/>
                <a:gd name="connsiteX21" fmla="*/ 1217563 w 1433574"/>
                <a:gd name="connsiteY21" fmla="*/ 345901 h 2476988"/>
                <a:gd name="connsiteX22" fmla="*/ 1270209 w 1433574"/>
                <a:gd name="connsiteY22" fmla="*/ 245157 h 2476988"/>
                <a:gd name="connsiteX23" fmla="*/ 1291215 w 1433574"/>
                <a:gd name="connsiteY23" fmla="*/ 245274 h 2476988"/>
                <a:gd name="connsiteX24" fmla="*/ 1273407 w 1433574"/>
                <a:gd name="connsiteY24" fmla="*/ 240740 h 2476988"/>
                <a:gd name="connsiteX25" fmla="*/ 1238462 w 1433574"/>
                <a:gd name="connsiteY25" fmla="*/ 238630 h 2476988"/>
                <a:gd name="connsiteX26" fmla="*/ 1207651 w 1433574"/>
                <a:gd name="connsiteY26" fmla="*/ 290942 h 2476988"/>
                <a:gd name="connsiteX27" fmla="*/ 1192969 w 1433574"/>
                <a:gd name="connsiteY27" fmla="*/ 316459 h 2476988"/>
                <a:gd name="connsiteX28" fmla="*/ 1176506 w 1433574"/>
                <a:gd name="connsiteY28" fmla="*/ 345901 h 2476988"/>
                <a:gd name="connsiteX29" fmla="*/ 1045509 w 1433574"/>
                <a:gd name="connsiteY29" fmla="*/ 587635 h 2476988"/>
                <a:gd name="connsiteX30" fmla="*/ 1088289 w 1433574"/>
                <a:gd name="connsiteY30" fmla="*/ 592677 h 2476988"/>
                <a:gd name="connsiteX31" fmla="*/ 1091593 w 1433574"/>
                <a:gd name="connsiteY31" fmla="*/ 592275 h 2476988"/>
                <a:gd name="connsiteX32" fmla="*/ 1144960 w 1433574"/>
                <a:gd name="connsiteY32" fmla="*/ 480866 h 2476988"/>
                <a:gd name="connsiteX33" fmla="*/ 1139212 w 1433574"/>
                <a:gd name="connsiteY33" fmla="*/ 476991 h 2476988"/>
                <a:gd name="connsiteX34" fmla="*/ 1105801 w 1433574"/>
                <a:gd name="connsiteY34" fmla="*/ 477756 h 2476988"/>
                <a:gd name="connsiteX35" fmla="*/ 1073847 w 1433574"/>
                <a:gd name="connsiteY35" fmla="*/ 531112 h 2476988"/>
                <a:gd name="connsiteX36" fmla="*/ 1045503 w 1433574"/>
                <a:gd name="connsiteY36" fmla="*/ 587629 h 2476988"/>
                <a:gd name="connsiteX37" fmla="*/ 912854 w 1433574"/>
                <a:gd name="connsiteY37" fmla="*/ 824902 h 2476988"/>
                <a:gd name="connsiteX38" fmla="*/ 965395 w 1433574"/>
                <a:gd name="connsiteY38" fmla="*/ 828319 h 2476988"/>
                <a:gd name="connsiteX39" fmla="*/ 1020993 w 1433574"/>
                <a:gd name="connsiteY39" fmla="*/ 719574 h 2476988"/>
                <a:gd name="connsiteX40" fmla="*/ 1014548 w 1433574"/>
                <a:gd name="connsiteY40" fmla="*/ 717000 h 2476988"/>
                <a:gd name="connsiteX41" fmla="*/ 973151 w 1433574"/>
                <a:gd name="connsiteY41" fmla="*/ 714671 h 2476988"/>
                <a:gd name="connsiteX42" fmla="*/ 912854 w 1433574"/>
                <a:gd name="connsiteY42" fmla="*/ 824902 h 2476988"/>
                <a:gd name="connsiteX43" fmla="*/ 780199 w 1433574"/>
                <a:gd name="connsiteY43" fmla="*/ 1062269 h 2476988"/>
                <a:gd name="connsiteX44" fmla="*/ 836780 w 1433574"/>
                <a:gd name="connsiteY44" fmla="*/ 1065776 h 2476988"/>
                <a:gd name="connsiteX45" fmla="*/ 842684 w 1433574"/>
                <a:gd name="connsiteY45" fmla="*/ 1068171 h 2476988"/>
                <a:gd name="connsiteX46" fmla="*/ 897373 w 1433574"/>
                <a:gd name="connsiteY46" fmla="*/ 957176 h 2476988"/>
                <a:gd name="connsiteX47" fmla="*/ 840496 w 1433574"/>
                <a:gd name="connsiteY47" fmla="*/ 951911 h 2476988"/>
                <a:gd name="connsiteX48" fmla="*/ 810032 w 1433574"/>
                <a:gd name="connsiteY48" fmla="*/ 1007199 h 2476988"/>
                <a:gd name="connsiteX49" fmla="*/ 780199 w 1433574"/>
                <a:gd name="connsiteY49" fmla="*/ 1062269 h 2476988"/>
                <a:gd name="connsiteX50" fmla="*/ 647538 w 1433574"/>
                <a:gd name="connsiteY50" fmla="*/ 1298074 h 2476988"/>
                <a:gd name="connsiteX51" fmla="*/ 714125 w 1433574"/>
                <a:gd name="connsiteY51" fmla="*/ 1306779 h 2476988"/>
                <a:gd name="connsiteX52" fmla="*/ 733607 w 1433574"/>
                <a:gd name="connsiteY52" fmla="*/ 1308297 h 2476988"/>
                <a:gd name="connsiteX53" fmla="*/ 727390 w 1433574"/>
                <a:gd name="connsiteY53" fmla="*/ 1304847 h 2476988"/>
                <a:gd name="connsiteX54" fmla="*/ 720191 w 1433574"/>
                <a:gd name="connsiteY54" fmla="*/ 1299096 h 2476988"/>
                <a:gd name="connsiteX55" fmla="*/ 772481 w 1433574"/>
                <a:gd name="connsiteY55" fmla="*/ 1197871 h 2476988"/>
                <a:gd name="connsiteX56" fmla="*/ 803436 w 1433574"/>
                <a:gd name="connsiteY56" fmla="*/ 1198977 h 2476988"/>
                <a:gd name="connsiteX57" fmla="*/ 775863 w 1433574"/>
                <a:gd name="connsiteY57" fmla="*/ 1193405 h 2476988"/>
                <a:gd name="connsiteX58" fmla="*/ 707830 w 1433574"/>
                <a:gd name="connsiteY58" fmla="*/ 1189418 h 2476988"/>
                <a:gd name="connsiteX59" fmla="*/ 677372 w 1433574"/>
                <a:gd name="connsiteY59" fmla="*/ 1244483 h 2476988"/>
                <a:gd name="connsiteX60" fmla="*/ 647533 w 1433574"/>
                <a:gd name="connsiteY60" fmla="*/ 1298063 h 2476988"/>
                <a:gd name="connsiteX61" fmla="*/ 518907 w 1433574"/>
                <a:gd name="connsiteY61" fmla="*/ 1537932 h 2476988"/>
                <a:gd name="connsiteX62" fmla="*/ 591878 w 1433574"/>
                <a:gd name="connsiteY62" fmla="*/ 1543766 h 2476988"/>
                <a:gd name="connsiteX63" fmla="*/ 597531 w 1433574"/>
                <a:gd name="connsiteY63" fmla="*/ 1543549 h 2476988"/>
                <a:gd name="connsiteX64" fmla="*/ 648068 w 1433574"/>
                <a:gd name="connsiteY64" fmla="*/ 1437713 h 2476988"/>
                <a:gd name="connsiteX65" fmla="*/ 666378 w 1433574"/>
                <a:gd name="connsiteY65" fmla="*/ 1436423 h 2476988"/>
                <a:gd name="connsiteX66" fmla="*/ 652293 w 1433574"/>
                <a:gd name="connsiteY66" fmla="*/ 1432810 h 2476988"/>
                <a:gd name="connsiteX67" fmla="*/ 579210 w 1433574"/>
                <a:gd name="connsiteY67" fmla="*/ 1427389 h 2476988"/>
                <a:gd name="connsiteX68" fmla="*/ 547234 w 1433574"/>
                <a:gd name="connsiteY68" fmla="*/ 1480270 h 2476988"/>
                <a:gd name="connsiteX69" fmla="*/ 533282 w 1433574"/>
                <a:gd name="connsiteY69" fmla="*/ 1506519 h 2476988"/>
                <a:gd name="connsiteX70" fmla="*/ 518912 w 1433574"/>
                <a:gd name="connsiteY70" fmla="*/ 1537926 h 2476988"/>
                <a:gd name="connsiteX71" fmla="*/ 387942 w 1433574"/>
                <a:gd name="connsiteY71" fmla="*/ 1773702 h 2476988"/>
                <a:gd name="connsiteX72" fmla="*/ 470071 w 1433574"/>
                <a:gd name="connsiteY72" fmla="*/ 1781916 h 2476988"/>
                <a:gd name="connsiteX73" fmla="*/ 525118 w 1433574"/>
                <a:gd name="connsiteY73" fmla="*/ 1671334 h 2476988"/>
                <a:gd name="connsiteX74" fmla="*/ 519035 w 1433574"/>
                <a:gd name="connsiteY74" fmla="*/ 1668229 h 2476988"/>
                <a:gd name="connsiteX75" fmla="*/ 446549 w 1433574"/>
                <a:gd name="connsiteY75" fmla="*/ 1664583 h 2476988"/>
                <a:gd name="connsiteX76" fmla="*/ 415672 w 1433574"/>
                <a:gd name="connsiteY76" fmla="*/ 1718677 h 2476988"/>
                <a:gd name="connsiteX77" fmla="*/ 400928 w 1433574"/>
                <a:gd name="connsiteY77" fmla="*/ 1744165 h 2476988"/>
                <a:gd name="connsiteX78" fmla="*/ 387948 w 1433574"/>
                <a:gd name="connsiteY78" fmla="*/ 1773708 h 2476988"/>
                <a:gd name="connsiteX79" fmla="*/ 248301 w 1433574"/>
                <a:gd name="connsiteY79" fmla="*/ 2022209 h 2476988"/>
                <a:gd name="connsiteX80" fmla="*/ 338382 w 1433574"/>
                <a:gd name="connsiteY80" fmla="*/ 2028625 h 2476988"/>
                <a:gd name="connsiteX81" fmla="*/ 344615 w 1433574"/>
                <a:gd name="connsiteY81" fmla="*/ 2028882 h 2476988"/>
                <a:gd name="connsiteX82" fmla="*/ 398406 w 1433574"/>
                <a:gd name="connsiteY82" fmla="*/ 1919042 h 2476988"/>
                <a:gd name="connsiteX83" fmla="*/ 375805 w 1433574"/>
                <a:gd name="connsiteY83" fmla="*/ 1912766 h 2476988"/>
                <a:gd name="connsiteX84" fmla="*/ 315769 w 1433574"/>
                <a:gd name="connsiteY84" fmla="*/ 1908221 h 2476988"/>
                <a:gd name="connsiteX85" fmla="*/ 248306 w 1433574"/>
                <a:gd name="connsiteY85" fmla="*/ 2022204 h 2476988"/>
                <a:gd name="connsiteX86" fmla="*/ 113932 w 1433574"/>
                <a:gd name="connsiteY86" fmla="*/ 2262464 h 2476988"/>
                <a:gd name="connsiteX87" fmla="*/ 216670 w 1433574"/>
                <a:gd name="connsiteY87" fmla="*/ 2268695 h 2476988"/>
                <a:gd name="connsiteX88" fmla="*/ 221620 w 1433574"/>
                <a:gd name="connsiteY88" fmla="*/ 2268913 h 2476988"/>
                <a:gd name="connsiteX89" fmla="*/ 274730 w 1433574"/>
                <a:gd name="connsiteY89" fmla="*/ 2159626 h 2476988"/>
                <a:gd name="connsiteX90" fmla="*/ 176976 w 1433574"/>
                <a:gd name="connsiteY90" fmla="*/ 2151742 h 2476988"/>
                <a:gd name="connsiteX91" fmla="*/ 113927 w 1433574"/>
                <a:gd name="connsiteY91" fmla="*/ 2262458 h 2476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1433574" h="2476988">
                  <a:moveTo>
                    <a:pt x="11" y="2469429"/>
                  </a:moveTo>
                  <a:lnTo>
                    <a:pt x="118051" y="2476989"/>
                  </a:lnTo>
                  <a:lnTo>
                    <a:pt x="122610" y="2476766"/>
                  </a:lnTo>
                  <a:cubicBezTo>
                    <a:pt x="122214" y="2455068"/>
                    <a:pt x="158688" y="2392845"/>
                    <a:pt x="169213" y="2369578"/>
                  </a:cubicBezTo>
                  <a:lnTo>
                    <a:pt x="186150" y="2368763"/>
                  </a:lnTo>
                  <a:lnTo>
                    <a:pt x="173315" y="2365190"/>
                  </a:lnTo>
                  <a:cubicBezTo>
                    <a:pt x="152795" y="2364765"/>
                    <a:pt x="136651" y="2362672"/>
                    <a:pt x="116962" y="2361365"/>
                  </a:cubicBezTo>
                  <a:cubicBezTo>
                    <a:pt x="101108" y="2360315"/>
                    <a:pt x="77664" y="2362655"/>
                    <a:pt x="64243" y="2352627"/>
                  </a:cubicBezTo>
                  <a:lnTo>
                    <a:pt x="0" y="2469435"/>
                  </a:lnTo>
                  <a:close/>
                  <a:moveTo>
                    <a:pt x="1306795" y="111397"/>
                  </a:moveTo>
                  <a:lnTo>
                    <a:pt x="1333314" y="113022"/>
                  </a:lnTo>
                  <a:lnTo>
                    <a:pt x="1341233" y="112771"/>
                  </a:lnTo>
                  <a:lnTo>
                    <a:pt x="1395236" y="6259"/>
                  </a:lnTo>
                  <a:lnTo>
                    <a:pt x="1433574" y="8828"/>
                  </a:lnTo>
                  <a:lnTo>
                    <a:pt x="1397825" y="1742"/>
                  </a:lnTo>
                  <a:lnTo>
                    <a:pt x="1375029" y="0"/>
                  </a:lnTo>
                  <a:cubicBezTo>
                    <a:pt x="1356071" y="12038"/>
                    <a:pt x="1320083" y="90805"/>
                    <a:pt x="1306795" y="111397"/>
                  </a:cubicBezTo>
                  <a:close/>
                  <a:moveTo>
                    <a:pt x="1176501" y="345895"/>
                  </a:moveTo>
                  <a:cubicBezTo>
                    <a:pt x="1177556" y="346465"/>
                    <a:pt x="1179224" y="345806"/>
                    <a:pt x="1179855" y="347185"/>
                  </a:cubicBezTo>
                  <a:lnTo>
                    <a:pt x="1212389" y="354008"/>
                  </a:lnTo>
                  <a:lnTo>
                    <a:pt x="1225844" y="354371"/>
                  </a:lnTo>
                  <a:cubicBezTo>
                    <a:pt x="1210459" y="346839"/>
                    <a:pt x="1223896" y="352562"/>
                    <a:pt x="1217563" y="345901"/>
                  </a:cubicBezTo>
                  <a:lnTo>
                    <a:pt x="1270209" y="245157"/>
                  </a:lnTo>
                  <a:lnTo>
                    <a:pt x="1291215" y="245274"/>
                  </a:lnTo>
                  <a:lnTo>
                    <a:pt x="1273407" y="240740"/>
                  </a:lnTo>
                  <a:lnTo>
                    <a:pt x="1238462" y="238630"/>
                  </a:lnTo>
                  <a:cubicBezTo>
                    <a:pt x="1229332" y="249356"/>
                    <a:pt x="1215297" y="275861"/>
                    <a:pt x="1207651" y="290942"/>
                  </a:cubicBezTo>
                  <a:cubicBezTo>
                    <a:pt x="1201535" y="303013"/>
                    <a:pt x="1199063" y="305453"/>
                    <a:pt x="1192969" y="316459"/>
                  </a:cubicBezTo>
                  <a:cubicBezTo>
                    <a:pt x="1186367" y="328379"/>
                    <a:pt x="1184905" y="335046"/>
                    <a:pt x="1176506" y="345901"/>
                  </a:cubicBezTo>
                  <a:close/>
                  <a:moveTo>
                    <a:pt x="1045509" y="587635"/>
                  </a:moveTo>
                  <a:lnTo>
                    <a:pt x="1088289" y="592677"/>
                  </a:lnTo>
                  <a:lnTo>
                    <a:pt x="1091593" y="592275"/>
                  </a:lnTo>
                  <a:lnTo>
                    <a:pt x="1144960" y="480866"/>
                  </a:lnTo>
                  <a:lnTo>
                    <a:pt x="1139212" y="476991"/>
                  </a:lnTo>
                  <a:lnTo>
                    <a:pt x="1105801" y="477756"/>
                  </a:lnTo>
                  <a:cubicBezTo>
                    <a:pt x="1093239" y="494451"/>
                    <a:pt x="1083909" y="513653"/>
                    <a:pt x="1073847" y="531112"/>
                  </a:cubicBezTo>
                  <a:cubicBezTo>
                    <a:pt x="1065080" y="546328"/>
                    <a:pt x="1049359" y="570214"/>
                    <a:pt x="1045503" y="587629"/>
                  </a:cubicBezTo>
                  <a:close/>
                  <a:moveTo>
                    <a:pt x="912854" y="824902"/>
                  </a:moveTo>
                  <a:lnTo>
                    <a:pt x="965395" y="828319"/>
                  </a:lnTo>
                  <a:lnTo>
                    <a:pt x="1020993" y="719574"/>
                  </a:lnTo>
                  <a:lnTo>
                    <a:pt x="1014548" y="717000"/>
                  </a:lnTo>
                  <a:lnTo>
                    <a:pt x="973151" y="714671"/>
                  </a:lnTo>
                  <a:cubicBezTo>
                    <a:pt x="952654" y="751445"/>
                    <a:pt x="931939" y="786727"/>
                    <a:pt x="912854" y="824902"/>
                  </a:cubicBezTo>
                  <a:close/>
                  <a:moveTo>
                    <a:pt x="780199" y="1062269"/>
                  </a:moveTo>
                  <a:lnTo>
                    <a:pt x="836780" y="1065776"/>
                  </a:lnTo>
                  <a:lnTo>
                    <a:pt x="842684" y="1068171"/>
                  </a:lnTo>
                  <a:lnTo>
                    <a:pt x="897373" y="957176"/>
                  </a:lnTo>
                  <a:lnTo>
                    <a:pt x="840496" y="951911"/>
                  </a:lnTo>
                  <a:cubicBezTo>
                    <a:pt x="833091" y="968611"/>
                    <a:pt x="820155" y="990231"/>
                    <a:pt x="810032" y="1007199"/>
                  </a:cubicBezTo>
                  <a:cubicBezTo>
                    <a:pt x="799217" y="1025329"/>
                    <a:pt x="789005" y="1044480"/>
                    <a:pt x="780199" y="1062269"/>
                  </a:cubicBezTo>
                  <a:close/>
                  <a:moveTo>
                    <a:pt x="647538" y="1298074"/>
                  </a:moveTo>
                  <a:cubicBezTo>
                    <a:pt x="665530" y="1303970"/>
                    <a:pt x="693103" y="1300648"/>
                    <a:pt x="714125" y="1306779"/>
                  </a:cubicBezTo>
                  <a:lnTo>
                    <a:pt x="733607" y="1308297"/>
                  </a:lnTo>
                  <a:cubicBezTo>
                    <a:pt x="731961" y="1307181"/>
                    <a:pt x="727758" y="1305103"/>
                    <a:pt x="727390" y="1304847"/>
                  </a:cubicBezTo>
                  <a:cubicBezTo>
                    <a:pt x="721815" y="1300955"/>
                    <a:pt x="723406" y="1302312"/>
                    <a:pt x="720191" y="1299096"/>
                  </a:cubicBezTo>
                  <a:lnTo>
                    <a:pt x="772481" y="1197871"/>
                  </a:lnTo>
                  <a:lnTo>
                    <a:pt x="803436" y="1198977"/>
                  </a:lnTo>
                  <a:lnTo>
                    <a:pt x="775863" y="1193405"/>
                  </a:lnTo>
                  <a:lnTo>
                    <a:pt x="707830" y="1189418"/>
                  </a:lnTo>
                  <a:cubicBezTo>
                    <a:pt x="699007" y="1208782"/>
                    <a:pt x="688672" y="1225482"/>
                    <a:pt x="677372" y="1244483"/>
                  </a:cubicBezTo>
                  <a:cubicBezTo>
                    <a:pt x="666199" y="1263260"/>
                    <a:pt x="658398" y="1280659"/>
                    <a:pt x="647533" y="1298063"/>
                  </a:cubicBezTo>
                  <a:close/>
                  <a:moveTo>
                    <a:pt x="518907" y="1537932"/>
                  </a:moveTo>
                  <a:lnTo>
                    <a:pt x="591878" y="1543766"/>
                  </a:lnTo>
                  <a:lnTo>
                    <a:pt x="597531" y="1543549"/>
                  </a:lnTo>
                  <a:cubicBezTo>
                    <a:pt x="597163" y="1527797"/>
                    <a:pt x="638012" y="1456239"/>
                    <a:pt x="648068" y="1437713"/>
                  </a:cubicBezTo>
                  <a:lnTo>
                    <a:pt x="666378" y="1436423"/>
                  </a:lnTo>
                  <a:lnTo>
                    <a:pt x="652293" y="1432810"/>
                  </a:lnTo>
                  <a:lnTo>
                    <a:pt x="579210" y="1427389"/>
                  </a:lnTo>
                  <a:cubicBezTo>
                    <a:pt x="566525" y="1443078"/>
                    <a:pt x="557368" y="1462732"/>
                    <a:pt x="547234" y="1480270"/>
                  </a:cubicBezTo>
                  <a:cubicBezTo>
                    <a:pt x="541982" y="1489360"/>
                    <a:pt x="539326" y="1496580"/>
                    <a:pt x="533282" y="1506519"/>
                  </a:cubicBezTo>
                  <a:cubicBezTo>
                    <a:pt x="525369" y="1519545"/>
                    <a:pt x="522182" y="1521315"/>
                    <a:pt x="518912" y="1537926"/>
                  </a:cubicBezTo>
                  <a:close/>
                  <a:moveTo>
                    <a:pt x="387942" y="1773702"/>
                  </a:moveTo>
                  <a:lnTo>
                    <a:pt x="470071" y="1781916"/>
                  </a:lnTo>
                  <a:lnTo>
                    <a:pt x="525118" y="1671334"/>
                  </a:lnTo>
                  <a:lnTo>
                    <a:pt x="519035" y="1668229"/>
                  </a:lnTo>
                  <a:cubicBezTo>
                    <a:pt x="495000" y="1671228"/>
                    <a:pt x="470769" y="1667057"/>
                    <a:pt x="446549" y="1664583"/>
                  </a:cubicBezTo>
                  <a:cubicBezTo>
                    <a:pt x="435528" y="1678475"/>
                    <a:pt x="425204" y="1701485"/>
                    <a:pt x="415672" y="1718677"/>
                  </a:cubicBezTo>
                  <a:cubicBezTo>
                    <a:pt x="409896" y="1729084"/>
                    <a:pt x="407089" y="1733144"/>
                    <a:pt x="400928" y="1744165"/>
                  </a:cubicBezTo>
                  <a:cubicBezTo>
                    <a:pt x="394360" y="1755908"/>
                    <a:pt x="388367" y="1760374"/>
                    <a:pt x="387948" y="1773708"/>
                  </a:cubicBezTo>
                  <a:close/>
                  <a:moveTo>
                    <a:pt x="248301" y="2022209"/>
                  </a:moveTo>
                  <a:lnTo>
                    <a:pt x="338382" y="2028625"/>
                  </a:lnTo>
                  <a:lnTo>
                    <a:pt x="344615" y="2028882"/>
                  </a:lnTo>
                  <a:lnTo>
                    <a:pt x="398406" y="1919042"/>
                  </a:lnTo>
                  <a:cubicBezTo>
                    <a:pt x="385336" y="1917495"/>
                    <a:pt x="384064" y="1919265"/>
                    <a:pt x="375805" y="1912766"/>
                  </a:cubicBezTo>
                  <a:cubicBezTo>
                    <a:pt x="358427" y="1915396"/>
                    <a:pt x="330245" y="1916920"/>
                    <a:pt x="315769" y="1908221"/>
                  </a:cubicBezTo>
                  <a:cubicBezTo>
                    <a:pt x="303386" y="1917339"/>
                    <a:pt x="258876" y="2001896"/>
                    <a:pt x="248306" y="2022204"/>
                  </a:cubicBezTo>
                  <a:close/>
                  <a:moveTo>
                    <a:pt x="113932" y="2262464"/>
                  </a:moveTo>
                  <a:lnTo>
                    <a:pt x="216670" y="2268695"/>
                  </a:lnTo>
                  <a:lnTo>
                    <a:pt x="221620" y="2268913"/>
                  </a:lnTo>
                  <a:lnTo>
                    <a:pt x="274730" y="2159626"/>
                  </a:lnTo>
                  <a:lnTo>
                    <a:pt x="176976" y="2151742"/>
                  </a:lnTo>
                  <a:lnTo>
                    <a:pt x="113927" y="2262458"/>
                  </a:lnTo>
                  <a:close/>
                </a:path>
              </a:pathLst>
            </a:custGeom>
            <a:solidFill>
              <a:srgbClr val="F9BF00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7A622624-DF4F-490B-E857-3B567E3ECCA0}"/>
                </a:ext>
              </a:extLst>
            </p:cNvPr>
            <p:cNvSpPr/>
            <p:nvPr/>
          </p:nvSpPr>
          <p:spPr>
            <a:xfrm>
              <a:off x="8410341" y="5485508"/>
              <a:ext cx="204830" cy="644140"/>
            </a:xfrm>
            <a:custGeom>
              <a:avLst/>
              <a:gdLst>
                <a:gd name="connsiteX0" fmla="*/ 47167 w 204830"/>
                <a:gd name="connsiteY0" fmla="*/ 486807 h 644140"/>
                <a:gd name="connsiteX1" fmla="*/ 10247 w 204830"/>
                <a:gd name="connsiteY1" fmla="*/ 603911 h 644140"/>
                <a:gd name="connsiteX2" fmla="*/ 7674 w 204830"/>
                <a:gd name="connsiteY2" fmla="*/ 644140 h 644140"/>
                <a:gd name="connsiteX3" fmla="*/ 47926 w 204830"/>
                <a:gd name="connsiteY3" fmla="*/ 544284 h 644140"/>
                <a:gd name="connsiteX4" fmla="*/ 48557 w 204830"/>
                <a:gd name="connsiteY4" fmla="*/ 601297 h 644140"/>
                <a:gd name="connsiteX5" fmla="*/ 50064 w 204830"/>
                <a:gd name="connsiteY5" fmla="*/ 604346 h 644140"/>
                <a:gd name="connsiteX6" fmla="*/ 65672 w 204830"/>
                <a:gd name="connsiteY6" fmla="*/ 542402 h 644140"/>
                <a:gd name="connsiteX7" fmla="*/ 70946 w 204830"/>
                <a:gd name="connsiteY7" fmla="*/ 472636 h 644140"/>
                <a:gd name="connsiteX8" fmla="*/ 174460 w 204830"/>
                <a:gd name="connsiteY8" fmla="*/ 116400 h 644140"/>
                <a:gd name="connsiteX9" fmla="*/ 202820 w 204830"/>
                <a:gd name="connsiteY9" fmla="*/ 0 h 644140"/>
                <a:gd name="connsiteX10" fmla="*/ 175034 w 204830"/>
                <a:gd name="connsiteY10" fmla="*/ 53088 h 644140"/>
                <a:gd name="connsiteX11" fmla="*/ 156105 w 204830"/>
                <a:gd name="connsiteY11" fmla="*/ 114585 h 644140"/>
                <a:gd name="connsiteX12" fmla="*/ 56559 w 204830"/>
                <a:gd name="connsiteY12" fmla="*/ 436868 h 644140"/>
                <a:gd name="connsiteX13" fmla="*/ 50650 w 204830"/>
                <a:gd name="connsiteY13" fmla="*/ 474925 h 644140"/>
                <a:gd name="connsiteX14" fmla="*/ 48540 w 204830"/>
                <a:gd name="connsiteY14" fmla="*/ 482881 h 644140"/>
                <a:gd name="connsiteX15" fmla="*/ 47167 w 204830"/>
                <a:gd name="connsiteY15" fmla="*/ 486807 h 644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4830" h="644140">
                  <a:moveTo>
                    <a:pt x="47167" y="486807"/>
                  </a:moveTo>
                  <a:lnTo>
                    <a:pt x="10247" y="603911"/>
                  </a:lnTo>
                  <a:cubicBezTo>
                    <a:pt x="-6032" y="654732"/>
                    <a:pt x="196" y="637239"/>
                    <a:pt x="7674" y="644140"/>
                  </a:cubicBezTo>
                  <a:lnTo>
                    <a:pt x="47926" y="544284"/>
                  </a:lnTo>
                  <a:lnTo>
                    <a:pt x="48557" y="601297"/>
                  </a:lnTo>
                  <a:cubicBezTo>
                    <a:pt x="48830" y="602079"/>
                    <a:pt x="49422" y="603419"/>
                    <a:pt x="50064" y="604346"/>
                  </a:cubicBezTo>
                  <a:cubicBezTo>
                    <a:pt x="63993" y="596389"/>
                    <a:pt x="63044" y="570532"/>
                    <a:pt x="65672" y="542402"/>
                  </a:cubicBezTo>
                  <a:cubicBezTo>
                    <a:pt x="67788" y="519739"/>
                    <a:pt x="67185" y="494652"/>
                    <a:pt x="70946" y="472636"/>
                  </a:cubicBezTo>
                  <a:cubicBezTo>
                    <a:pt x="72079" y="453836"/>
                    <a:pt x="161440" y="159969"/>
                    <a:pt x="174460" y="116400"/>
                  </a:cubicBezTo>
                  <a:cubicBezTo>
                    <a:pt x="180866" y="94970"/>
                    <a:pt x="213110" y="16522"/>
                    <a:pt x="202820" y="0"/>
                  </a:cubicBezTo>
                  <a:cubicBezTo>
                    <a:pt x="183556" y="1787"/>
                    <a:pt x="188043" y="10888"/>
                    <a:pt x="175034" y="53088"/>
                  </a:cubicBezTo>
                  <a:cubicBezTo>
                    <a:pt x="168550" y="74138"/>
                    <a:pt x="162763" y="93424"/>
                    <a:pt x="156105" y="114585"/>
                  </a:cubicBezTo>
                  <a:cubicBezTo>
                    <a:pt x="138259" y="171348"/>
                    <a:pt x="76995" y="401976"/>
                    <a:pt x="56559" y="436868"/>
                  </a:cubicBezTo>
                  <a:cubicBezTo>
                    <a:pt x="46235" y="454489"/>
                    <a:pt x="53953" y="451860"/>
                    <a:pt x="50650" y="474925"/>
                  </a:cubicBezTo>
                  <a:lnTo>
                    <a:pt x="48540" y="482881"/>
                  </a:lnTo>
                  <a:cubicBezTo>
                    <a:pt x="48356" y="482357"/>
                    <a:pt x="47848" y="485601"/>
                    <a:pt x="47167" y="486807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A2A96754-8718-8A08-E012-2D8A253B2438}"/>
                </a:ext>
              </a:extLst>
            </p:cNvPr>
            <p:cNvSpPr/>
            <p:nvPr/>
          </p:nvSpPr>
          <p:spPr>
            <a:xfrm>
              <a:off x="8714119" y="3823599"/>
              <a:ext cx="208779" cy="301522"/>
            </a:xfrm>
            <a:custGeom>
              <a:avLst/>
              <a:gdLst>
                <a:gd name="connsiteX0" fmla="*/ 136210 w 208779"/>
                <a:gd name="connsiteY0" fmla="*/ 41849 h 301522"/>
                <a:gd name="connsiteX1" fmla="*/ 69668 w 208779"/>
                <a:gd name="connsiteY1" fmla="*/ 160488 h 301522"/>
                <a:gd name="connsiteX2" fmla="*/ 19889 w 208779"/>
                <a:gd name="connsiteY2" fmla="*/ 250785 h 301522"/>
                <a:gd name="connsiteX3" fmla="*/ 0 w 208779"/>
                <a:gd name="connsiteY3" fmla="*/ 284778 h 301522"/>
                <a:gd name="connsiteX4" fmla="*/ 19906 w 208779"/>
                <a:gd name="connsiteY4" fmla="*/ 301523 h 301522"/>
                <a:gd name="connsiteX5" fmla="*/ 65945 w 208779"/>
                <a:gd name="connsiteY5" fmla="*/ 232270 h 301522"/>
                <a:gd name="connsiteX6" fmla="*/ 113603 w 208779"/>
                <a:gd name="connsiteY6" fmla="*/ 159332 h 301522"/>
                <a:gd name="connsiteX7" fmla="*/ 208779 w 208779"/>
                <a:gd name="connsiteY7" fmla="*/ 14333 h 301522"/>
                <a:gd name="connsiteX8" fmla="*/ 180279 w 208779"/>
                <a:gd name="connsiteY8" fmla="*/ 9453 h 301522"/>
                <a:gd name="connsiteX9" fmla="*/ 167952 w 208779"/>
                <a:gd name="connsiteY9" fmla="*/ 5221 h 301522"/>
                <a:gd name="connsiteX10" fmla="*/ 159302 w 208779"/>
                <a:gd name="connsiteY10" fmla="*/ 0 h 301522"/>
                <a:gd name="connsiteX11" fmla="*/ 136210 w 208779"/>
                <a:gd name="connsiteY11" fmla="*/ 41838 h 30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8779" h="301522">
                  <a:moveTo>
                    <a:pt x="136210" y="41849"/>
                  </a:moveTo>
                  <a:cubicBezTo>
                    <a:pt x="113056" y="81090"/>
                    <a:pt x="92341" y="122900"/>
                    <a:pt x="69668" y="160488"/>
                  </a:cubicBezTo>
                  <a:lnTo>
                    <a:pt x="19889" y="250785"/>
                  </a:lnTo>
                  <a:lnTo>
                    <a:pt x="0" y="284778"/>
                  </a:lnTo>
                  <a:cubicBezTo>
                    <a:pt x="13142" y="290886"/>
                    <a:pt x="11758" y="292662"/>
                    <a:pt x="19906" y="301523"/>
                  </a:cubicBezTo>
                  <a:cubicBezTo>
                    <a:pt x="31128" y="290551"/>
                    <a:pt x="56369" y="247407"/>
                    <a:pt x="65945" y="232270"/>
                  </a:cubicBezTo>
                  <a:cubicBezTo>
                    <a:pt x="82168" y="206636"/>
                    <a:pt x="97380" y="184497"/>
                    <a:pt x="113603" y="159332"/>
                  </a:cubicBezTo>
                  <a:cubicBezTo>
                    <a:pt x="144123" y="111978"/>
                    <a:pt x="180452" y="62614"/>
                    <a:pt x="208779" y="14333"/>
                  </a:cubicBezTo>
                  <a:cubicBezTo>
                    <a:pt x="198076" y="13496"/>
                    <a:pt x="190347" y="12161"/>
                    <a:pt x="180279" y="9453"/>
                  </a:cubicBezTo>
                  <a:cubicBezTo>
                    <a:pt x="174805" y="7979"/>
                    <a:pt x="173432" y="7711"/>
                    <a:pt x="167952" y="5221"/>
                  </a:cubicBezTo>
                  <a:cubicBezTo>
                    <a:pt x="161947" y="2501"/>
                    <a:pt x="162902" y="2809"/>
                    <a:pt x="159302" y="0"/>
                  </a:cubicBezTo>
                  <a:lnTo>
                    <a:pt x="136210" y="41838"/>
                  </a:lnTo>
                  <a:close/>
                </a:path>
              </a:pathLst>
            </a:custGeom>
            <a:solidFill>
              <a:srgbClr val="A7C8C3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A6BBC6E5-6ECC-8DB1-3609-200DAC7AC73B}"/>
                </a:ext>
              </a:extLst>
            </p:cNvPr>
            <p:cNvSpPr/>
            <p:nvPr/>
          </p:nvSpPr>
          <p:spPr>
            <a:xfrm>
              <a:off x="7630048" y="5034670"/>
              <a:ext cx="52192" cy="484160"/>
            </a:xfrm>
            <a:custGeom>
              <a:avLst/>
              <a:gdLst>
                <a:gd name="connsiteX0" fmla="*/ 0 w 52192"/>
                <a:gd name="connsiteY0" fmla="*/ 193598 h 484160"/>
                <a:gd name="connsiteX1" fmla="*/ 24119 w 52192"/>
                <a:gd name="connsiteY1" fmla="*/ 484160 h 484160"/>
                <a:gd name="connsiteX2" fmla="*/ 39538 w 52192"/>
                <a:gd name="connsiteY2" fmla="*/ 430899 h 484160"/>
                <a:gd name="connsiteX3" fmla="*/ 35833 w 52192"/>
                <a:gd name="connsiteY3" fmla="*/ 109410 h 484160"/>
                <a:gd name="connsiteX4" fmla="*/ 50515 w 52192"/>
                <a:gd name="connsiteY4" fmla="*/ 0 h 484160"/>
                <a:gd name="connsiteX5" fmla="*/ 26217 w 52192"/>
                <a:gd name="connsiteY5" fmla="*/ 36768 h 484160"/>
                <a:gd name="connsiteX6" fmla="*/ 11 w 52192"/>
                <a:gd name="connsiteY6" fmla="*/ 193598 h 48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192" h="484160">
                  <a:moveTo>
                    <a:pt x="0" y="193598"/>
                  </a:moveTo>
                  <a:lnTo>
                    <a:pt x="24119" y="484160"/>
                  </a:lnTo>
                  <a:cubicBezTo>
                    <a:pt x="42808" y="480040"/>
                    <a:pt x="39544" y="486210"/>
                    <a:pt x="39538" y="430899"/>
                  </a:cubicBezTo>
                  <a:cubicBezTo>
                    <a:pt x="39527" y="324348"/>
                    <a:pt x="25855" y="213130"/>
                    <a:pt x="35833" y="109410"/>
                  </a:cubicBezTo>
                  <a:cubicBezTo>
                    <a:pt x="38221" y="84574"/>
                    <a:pt x="57987" y="14964"/>
                    <a:pt x="50515" y="0"/>
                  </a:cubicBezTo>
                  <a:cubicBezTo>
                    <a:pt x="38634" y="3233"/>
                    <a:pt x="40833" y="-2289"/>
                    <a:pt x="26217" y="36768"/>
                  </a:cubicBezTo>
                  <a:cubicBezTo>
                    <a:pt x="7768" y="86071"/>
                    <a:pt x="11" y="140655"/>
                    <a:pt x="11" y="193598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10F0CAB1-1D4E-1D6A-637E-CCC535106E39}"/>
                </a:ext>
              </a:extLst>
            </p:cNvPr>
            <p:cNvSpPr/>
            <p:nvPr/>
          </p:nvSpPr>
          <p:spPr>
            <a:xfrm>
              <a:off x="7407387" y="4908867"/>
              <a:ext cx="42905" cy="392227"/>
            </a:xfrm>
            <a:custGeom>
              <a:avLst/>
              <a:gdLst>
                <a:gd name="connsiteX0" fmla="*/ 27967 w 42905"/>
                <a:gd name="connsiteY0" fmla="*/ 392222 h 392227"/>
                <a:gd name="connsiteX1" fmla="*/ 35171 w 42905"/>
                <a:gd name="connsiteY1" fmla="*/ 350423 h 392227"/>
                <a:gd name="connsiteX2" fmla="*/ 42309 w 42905"/>
                <a:gd name="connsiteY2" fmla="*/ 102212 h 392227"/>
                <a:gd name="connsiteX3" fmla="*/ 36009 w 42905"/>
                <a:gd name="connsiteY3" fmla="*/ 0 h 392227"/>
                <a:gd name="connsiteX4" fmla="*/ 15439 w 42905"/>
                <a:gd name="connsiteY4" fmla="*/ 371825 h 392227"/>
                <a:gd name="connsiteX5" fmla="*/ 27967 w 42905"/>
                <a:gd name="connsiteY5" fmla="*/ 392227 h 392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905" h="392227">
                  <a:moveTo>
                    <a:pt x="27967" y="392222"/>
                  </a:moveTo>
                  <a:cubicBezTo>
                    <a:pt x="37632" y="380049"/>
                    <a:pt x="34586" y="377085"/>
                    <a:pt x="35171" y="350423"/>
                  </a:cubicBezTo>
                  <a:lnTo>
                    <a:pt x="42309" y="102212"/>
                  </a:lnTo>
                  <a:cubicBezTo>
                    <a:pt x="42382" y="52485"/>
                    <a:pt x="45668" y="14014"/>
                    <a:pt x="36009" y="0"/>
                  </a:cubicBezTo>
                  <a:cubicBezTo>
                    <a:pt x="-15533" y="66991"/>
                    <a:pt x="-1459" y="277457"/>
                    <a:pt x="15439" y="371825"/>
                  </a:cubicBezTo>
                  <a:cubicBezTo>
                    <a:pt x="18480" y="388827"/>
                    <a:pt x="16739" y="387258"/>
                    <a:pt x="27967" y="392227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027A4222-4765-AAD5-F4E0-220963761C77}"/>
                </a:ext>
              </a:extLst>
            </p:cNvPr>
            <p:cNvSpPr/>
            <p:nvPr/>
          </p:nvSpPr>
          <p:spPr>
            <a:xfrm>
              <a:off x="8765881" y="5205621"/>
              <a:ext cx="105251" cy="377051"/>
            </a:xfrm>
            <a:custGeom>
              <a:avLst/>
              <a:gdLst>
                <a:gd name="connsiteX0" fmla="*/ 74916 w 105251"/>
                <a:gd name="connsiteY0" fmla="*/ 50 h 377051"/>
                <a:gd name="connsiteX1" fmla="*/ 76065 w 105251"/>
                <a:gd name="connsiteY1" fmla="*/ 50682 h 377051"/>
                <a:gd name="connsiteX2" fmla="*/ 52080 w 105251"/>
                <a:gd name="connsiteY2" fmla="*/ 199858 h 377051"/>
                <a:gd name="connsiteX3" fmla="*/ 8552 w 105251"/>
                <a:gd name="connsiteY3" fmla="*/ 329077 h 377051"/>
                <a:gd name="connsiteX4" fmla="*/ 4054 w 105251"/>
                <a:gd name="connsiteY4" fmla="*/ 377052 h 377051"/>
                <a:gd name="connsiteX5" fmla="*/ 27096 w 105251"/>
                <a:gd name="connsiteY5" fmla="*/ 339022 h 377051"/>
                <a:gd name="connsiteX6" fmla="*/ 99291 w 105251"/>
                <a:gd name="connsiteY6" fmla="*/ 36466 h 377051"/>
                <a:gd name="connsiteX7" fmla="*/ 74910 w 105251"/>
                <a:gd name="connsiteY7" fmla="*/ 56 h 37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251" h="377051">
                  <a:moveTo>
                    <a:pt x="74916" y="50"/>
                  </a:moveTo>
                  <a:cubicBezTo>
                    <a:pt x="66617" y="14350"/>
                    <a:pt x="74843" y="34551"/>
                    <a:pt x="76065" y="50682"/>
                  </a:cubicBezTo>
                  <a:cubicBezTo>
                    <a:pt x="79921" y="101760"/>
                    <a:pt x="67426" y="152816"/>
                    <a:pt x="52080" y="199858"/>
                  </a:cubicBezTo>
                  <a:lnTo>
                    <a:pt x="8552" y="329077"/>
                  </a:lnTo>
                  <a:cubicBezTo>
                    <a:pt x="3379" y="345705"/>
                    <a:pt x="-5093" y="365069"/>
                    <a:pt x="4054" y="377052"/>
                  </a:cubicBezTo>
                  <a:cubicBezTo>
                    <a:pt x="19216" y="371373"/>
                    <a:pt x="14556" y="369547"/>
                    <a:pt x="27096" y="339022"/>
                  </a:cubicBezTo>
                  <a:cubicBezTo>
                    <a:pt x="66796" y="242404"/>
                    <a:pt x="123918" y="147953"/>
                    <a:pt x="99291" y="36466"/>
                  </a:cubicBezTo>
                  <a:cubicBezTo>
                    <a:pt x="94687" y="15651"/>
                    <a:pt x="93281" y="-1094"/>
                    <a:pt x="74910" y="56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9A48A065-7E11-B644-3312-66295670F58F}"/>
                </a:ext>
              </a:extLst>
            </p:cNvPr>
            <p:cNvSpPr/>
            <p:nvPr/>
          </p:nvSpPr>
          <p:spPr>
            <a:xfrm>
              <a:off x="9813686" y="2726578"/>
              <a:ext cx="49633" cy="293610"/>
            </a:xfrm>
            <a:custGeom>
              <a:avLst/>
              <a:gdLst>
                <a:gd name="connsiteX0" fmla="*/ 0 w 49633"/>
                <a:gd name="connsiteY0" fmla="*/ 60330 h 293610"/>
                <a:gd name="connsiteX1" fmla="*/ 3694 w 49633"/>
                <a:gd name="connsiteY1" fmla="*/ 168908 h 293610"/>
                <a:gd name="connsiteX2" fmla="*/ 8165 w 49633"/>
                <a:gd name="connsiteY2" fmla="*/ 237301 h 293610"/>
                <a:gd name="connsiteX3" fmla="*/ 11139 w 49633"/>
                <a:gd name="connsiteY3" fmla="*/ 243113 h 293610"/>
                <a:gd name="connsiteX4" fmla="*/ 37591 w 49633"/>
                <a:gd name="connsiteY4" fmla="*/ 293611 h 293610"/>
                <a:gd name="connsiteX5" fmla="*/ 49634 w 49633"/>
                <a:gd name="connsiteY5" fmla="*/ 229255 h 293610"/>
                <a:gd name="connsiteX6" fmla="*/ 49036 w 49633"/>
                <a:gd name="connsiteY6" fmla="*/ 179835 h 293610"/>
                <a:gd name="connsiteX7" fmla="*/ 33489 w 49633"/>
                <a:gd name="connsiteY7" fmla="*/ 56304 h 293610"/>
                <a:gd name="connsiteX8" fmla="*/ 25247 w 49633"/>
                <a:gd name="connsiteY8" fmla="*/ 24417 h 293610"/>
                <a:gd name="connsiteX9" fmla="*/ 5436 w 49633"/>
                <a:gd name="connsiteY9" fmla="*/ 0 h 293610"/>
                <a:gd name="connsiteX10" fmla="*/ 6 w 49633"/>
                <a:gd name="connsiteY10" fmla="*/ 60330 h 293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633" h="293610">
                  <a:moveTo>
                    <a:pt x="0" y="60330"/>
                  </a:moveTo>
                  <a:lnTo>
                    <a:pt x="3694" y="168908"/>
                  </a:lnTo>
                  <a:lnTo>
                    <a:pt x="8165" y="237301"/>
                  </a:lnTo>
                  <a:lnTo>
                    <a:pt x="11139" y="243113"/>
                  </a:lnTo>
                  <a:cubicBezTo>
                    <a:pt x="20325" y="268965"/>
                    <a:pt x="12651" y="286944"/>
                    <a:pt x="37591" y="293611"/>
                  </a:cubicBezTo>
                  <a:lnTo>
                    <a:pt x="49634" y="229255"/>
                  </a:lnTo>
                  <a:lnTo>
                    <a:pt x="49036" y="179835"/>
                  </a:lnTo>
                  <a:lnTo>
                    <a:pt x="33489" y="56304"/>
                  </a:lnTo>
                  <a:cubicBezTo>
                    <a:pt x="31050" y="45366"/>
                    <a:pt x="28522" y="35176"/>
                    <a:pt x="25247" y="24417"/>
                  </a:cubicBezTo>
                  <a:cubicBezTo>
                    <a:pt x="20442" y="8638"/>
                    <a:pt x="21993" y="4422"/>
                    <a:pt x="5436" y="0"/>
                  </a:cubicBezTo>
                  <a:cubicBezTo>
                    <a:pt x="-1986" y="15472"/>
                    <a:pt x="2986" y="38392"/>
                    <a:pt x="6" y="60330"/>
                  </a:cubicBezTo>
                  <a:close/>
                </a:path>
              </a:pathLst>
            </a:custGeom>
            <a:solidFill>
              <a:srgbClr val="009B4C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C384D32A-4B3D-9E93-2E65-18F6812C91E6}"/>
                </a:ext>
              </a:extLst>
            </p:cNvPr>
            <p:cNvSpPr/>
            <p:nvPr/>
          </p:nvSpPr>
          <p:spPr>
            <a:xfrm>
              <a:off x="7377311" y="5647386"/>
              <a:ext cx="118045" cy="334945"/>
            </a:xfrm>
            <a:custGeom>
              <a:avLst/>
              <a:gdLst>
                <a:gd name="connsiteX0" fmla="*/ 2963 w 118045"/>
                <a:gd name="connsiteY0" fmla="*/ 6789 h 334945"/>
                <a:gd name="connsiteX1" fmla="*/ 0 w 118045"/>
                <a:gd name="connsiteY1" fmla="*/ 39375 h 334945"/>
                <a:gd name="connsiteX2" fmla="*/ 2796 w 118045"/>
                <a:gd name="connsiteY2" fmla="*/ 72229 h 334945"/>
                <a:gd name="connsiteX3" fmla="*/ 108190 w 118045"/>
                <a:gd name="connsiteY3" fmla="*/ 334946 h 334945"/>
                <a:gd name="connsiteX4" fmla="*/ 118045 w 118045"/>
                <a:gd name="connsiteY4" fmla="*/ 332740 h 334945"/>
                <a:gd name="connsiteX5" fmla="*/ 77888 w 118045"/>
                <a:gd name="connsiteY5" fmla="*/ 217362 h 334945"/>
                <a:gd name="connsiteX6" fmla="*/ 42044 w 118045"/>
                <a:gd name="connsiteY6" fmla="*/ 111699 h 334945"/>
                <a:gd name="connsiteX7" fmla="*/ 9481 w 118045"/>
                <a:gd name="connsiteY7" fmla="*/ 0 h 334945"/>
                <a:gd name="connsiteX8" fmla="*/ 2969 w 118045"/>
                <a:gd name="connsiteY8" fmla="*/ 6801 h 334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8045" h="334945">
                  <a:moveTo>
                    <a:pt x="2963" y="6789"/>
                  </a:moveTo>
                  <a:cubicBezTo>
                    <a:pt x="2919" y="19721"/>
                    <a:pt x="17" y="25919"/>
                    <a:pt x="0" y="39375"/>
                  </a:cubicBezTo>
                  <a:cubicBezTo>
                    <a:pt x="-17" y="52753"/>
                    <a:pt x="2835" y="59152"/>
                    <a:pt x="2796" y="72229"/>
                  </a:cubicBezTo>
                  <a:cubicBezTo>
                    <a:pt x="-7662" y="131241"/>
                    <a:pt x="79690" y="304655"/>
                    <a:pt x="108190" y="334946"/>
                  </a:cubicBezTo>
                  <a:lnTo>
                    <a:pt x="118045" y="332740"/>
                  </a:lnTo>
                  <a:cubicBezTo>
                    <a:pt x="117521" y="323862"/>
                    <a:pt x="83898" y="230751"/>
                    <a:pt x="77888" y="217362"/>
                  </a:cubicBezTo>
                  <a:cubicBezTo>
                    <a:pt x="69556" y="184397"/>
                    <a:pt x="52652" y="146462"/>
                    <a:pt x="42044" y="111699"/>
                  </a:cubicBezTo>
                  <a:cubicBezTo>
                    <a:pt x="32462" y="80302"/>
                    <a:pt x="20687" y="26460"/>
                    <a:pt x="9481" y="0"/>
                  </a:cubicBezTo>
                  <a:cubicBezTo>
                    <a:pt x="-4688" y="3093"/>
                    <a:pt x="4693" y="-67"/>
                    <a:pt x="2969" y="6801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81389DAB-C616-C741-EF80-5BADD26F6A91}"/>
                </a:ext>
              </a:extLst>
            </p:cNvPr>
            <p:cNvSpPr/>
            <p:nvPr/>
          </p:nvSpPr>
          <p:spPr>
            <a:xfrm>
              <a:off x="8567445" y="5750217"/>
              <a:ext cx="120660" cy="344103"/>
            </a:xfrm>
            <a:custGeom>
              <a:avLst/>
              <a:gdLst>
                <a:gd name="connsiteX0" fmla="*/ 46201 w 120660"/>
                <a:gd name="connsiteY0" fmla="*/ 178401 h 344103"/>
                <a:gd name="connsiteX1" fmla="*/ 53685 w 120660"/>
                <a:gd name="connsiteY1" fmla="*/ 181896 h 344103"/>
                <a:gd name="connsiteX2" fmla="*/ 0 w 120660"/>
                <a:gd name="connsiteY2" fmla="*/ 344104 h 344103"/>
                <a:gd name="connsiteX3" fmla="*/ 36463 w 120660"/>
                <a:gd name="connsiteY3" fmla="*/ 313484 h 344103"/>
                <a:gd name="connsiteX4" fmla="*/ 89964 w 120660"/>
                <a:gd name="connsiteY4" fmla="*/ 161896 h 344103"/>
                <a:gd name="connsiteX5" fmla="*/ 119926 w 120660"/>
                <a:gd name="connsiteY5" fmla="*/ 353 h 344103"/>
                <a:gd name="connsiteX6" fmla="*/ 98904 w 120660"/>
                <a:gd name="connsiteY6" fmla="*/ 14010 h 344103"/>
                <a:gd name="connsiteX7" fmla="*/ 91309 w 120660"/>
                <a:gd name="connsiteY7" fmla="*/ 38539 h 344103"/>
                <a:gd name="connsiteX8" fmla="*/ 46196 w 120660"/>
                <a:gd name="connsiteY8" fmla="*/ 178401 h 344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0660" h="344103">
                  <a:moveTo>
                    <a:pt x="46201" y="178401"/>
                  </a:moveTo>
                  <a:cubicBezTo>
                    <a:pt x="60856" y="175107"/>
                    <a:pt x="49555" y="176559"/>
                    <a:pt x="53685" y="181896"/>
                  </a:cubicBezTo>
                  <a:cubicBezTo>
                    <a:pt x="42144" y="229122"/>
                    <a:pt x="597" y="337778"/>
                    <a:pt x="0" y="344104"/>
                  </a:cubicBezTo>
                  <a:cubicBezTo>
                    <a:pt x="18684" y="343361"/>
                    <a:pt x="17601" y="343227"/>
                    <a:pt x="36463" y="313484"/>
                  </a:cubicBezTo>
                  <a:cubicBezTo>
                    <a:pt x="69729" y="261037"/>
                    <a:pt x="74405" y="218631"/>
                    <a:pt x="89964" y="161896"/>
                  </a:cubicBezTo>
                  <a:cubicBezTo>
                    <a:pt x="93044" y="128847"/>
                    <a:pt x="125947" y="16182"/>
                    <a:pt x="119926" y="353"/>
                  </a:cubicBezTo>
                  <a:cubicBezTo>
                    <a:pt x="100896" y="833"/>
                    <a:pt x="106237" y="-4466"/>
                    <a:pt x="98904" y="14010"/>
                  </a:cubicBezTo>
                  <a:cubicBezTo>
                    <a:pt x="96616" y="19767"/>
                    <a:pt x="93480" y="31610"/>
                    <a:pt x="91309" y="38539"/>
                  </a:cubicBezTo>
                  <a:cubicBezTo>
                    <a:pt x="80940" y="71649"/>
                    <a:pt x="67290" y="158043"/>
                    <a:pt x="46196" y="178401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93A1F0AF-B0C0-2C76-1805-8CCD5B3E56F3}"/>
                </a:ext>
              </a:extLst>
            </p:cNvPr>
            <p:cNvSpPr/>
            <p:nvPr/>
          </p:nvSpPr>
          <p:spPr>
            <a:xfrm>
              <a:off x="6739913" y="2449734"/>
              <a:ext cx="2210904" cy="972378"/>
            </a:xfrm>
            <a:custGeom>
              <a:avLst/>
              <a:gdLst>
                <a:gd name="connsiteX0" fmla="*/ 823208 w 2210904"/>
                <a:gd name="connsiteY0" fmla="*/ 183292 h 972378"/>
                <a:gd name="connsiteX1" fmla="*/ 784049 w 2210904"/>
                <a:gd name="connsiteY1" fmla="*/ 277123 h 972378"/>
                <a:gd name="connsiteX2" fmla="*/ 745482 w 2210904"/>
                <a:gd name="connsiteY2" fmla="*/ 375265 h 972378"/>
                <a:gd name="connsiteX3" fmla="*/ 668605 w 2210904"/>
                <a:gd name="connsiteY3" fmla="*/ 568953 h 972378"/>
                <a:gd name="connsiteX4" fmla="*/ 792588 w 2210904"/>
                <a:gd name="connsiteY4" fmla="*/ 313807 h 972378"/>
                <a:gd name="connsiteX5" fmla="*/ 844213 w 2210904"/>
                <a:gd name="connsiteY5" fmla="*/ 243002 h 972378"/>
                <a:gd name="connsiteX6" fmla="*/ 887351 w 2210904"/>
                <a:gd name="connsiteY6" fmla="*/ 163537 h 972378"/>
                <a:gd name="connsiteX7" fmla="*/ 872691 w 2210904"/>
                <a:gd name="connsiteY7" fmla="*/ 163414 h 972378"/>
                <a:gd name="connsiteX8" fmla="*/ 853985 w 2210904"/>
                <a:gd name="connsiteY8" fmla="*/ 169517 h 972378"/>
                <a:gd name="connsiteX9" fmla="*/ 823208 w 2210904"/>
                <a:gd name="connsiteY9" fmla="*/ 183286 h 972378"/>
                <a:gd name="connsiteX10" fmla="*/ 1376781 w 2210904"/>
                <a:gd name="connsiteY10" fmla="*/ 265582 h 972378"/>
                <a:gd name="connsiteX11" fmla="*/ 1383065 w 2210904"/>
                <a:gd name="connsiteY11" fmla="*/ 222818 h 972378"/>
                <a:gd name="connsiteX12" fmla="*/ 1232117 w 2210904"/>
                <a:gd name="connsiteY12" fmla="*/ 175469 h 972378"/>
                <a:gd name="connsiteX13" fmla="*/ 1237156 w 2210904"/>
                <a:gd name="connsiteY13" fmla="*/ 180131 h 972378"/>
                <a:gd name="connsiteX14" fmla="*/ 1239678 w 2210904"/>
                <a:gd name="connsiteY14" fmla="*/ 182242 h 972378"/>
                <a:gd name="connsiteX15" fmla="*/ 1376781 w 2210904"/>
                <a:gd name="connsiteY15" fmla="*/ 265576 h 972378"/>
                <a:gd name="connsiteX16" fmla="*/ 1846110 w 2210904"/>
                <a:gd name="connsiteY16" fmla="*/ 350474 h 972378"/>
                <a:gd name="connsiteX17" fmla="*/ 1847762 w 2210904"/>
                <a:gd name="connsiteY17" fmla="*/ 354304 h 972378"/>
                <a:gd name="connsiteX18" fmla="*/ 1902423 w 2210904"/>
                <a:gd name="connsiteY18" fmla="*/ 405422 h 972378"/>
                <a:gd name="connsiteX19" fmla="*/ 1855011 w 2210904"/>
                <a:gd name="connsiteY19" fmla="*/ 463792 h 972378"/>
                <a:gd name="connsiteX20" fmla="*/ 1699253 w 2210904"/>
                <a:gd name="connsiteY20" fmla="*/ 479521 h 972378"/>
                <a:gd name="connsiteX21" fmla="*/ 1692707 w 2210904"/>
                <a:gd name="connsiteY21" fmla="*/ 473496 h 972378"/>
                <a:gd name="connsiteX22" fmla="*/ 1623246 w 2210904"/>
                <a:gd name="connsiteY22" fmla="*/ 436628 h 972378"/>
                <a:gd name="connsiteX23" fmla="*/ 1644307 w 2210904"/>
                <a:gd name="connsiteY23" fmla="*/ 478555 h 972378"/>
                <a:gd name="connsiteX24" fmla="*/ 1556162 w 2210904"/>
                <a:gd name="connsiteY24" fmla="*/ 470610 h 972378"/>
                <a:gd name="connsiteX25" fmla="*/ 1609858 w 2210904"/>
                <a:gd name="connsiteY25" fmla="*/ 529968 h 972378"/>
                <a:gd name="connsiteX26" fmla="*/ 1360291 w 2210904"/>
                <a:gd name="connsiteY26" fmla="*/ 359743 h 972378"/>
                <a:gd name="connsiteX27" fmla="*/ 1140094 w 2210904"/>
                <a:gd name="connsiteY27" fmla="*/ 161700 h 972378"/>
                <a:gd name="connsiteX28" fmla="*/ 1110757 w 2210904"/>
                <a:gd name="connsiteY28" fmla="*/ 149545 h 972378"/>
                <a:gd name="connsiteX29" fmla="*/ 1074701 w 2210904"/>
                <a:gd name="connsiteY29" fmla="*/ 145765 h 972378"/>
                <a:gd name="connsiteX30" fmla="*/ 998565 w 2210904"/>
                <a:gd name="connsiteY30" fmla="*/ 143570 h 972378"/>
                <a:gd name="connsiteX31" fmla="*/ 1042473 w 2210904"/>
                <a:gd name="connsiteY31" fmla="*/ 281093 h 972378"/>
                <a:gd name="connsiteX32" fmla="*/ 1130724 w 2210904"/>
                <a:gd name="connsiteY32" fmla="*/ 440905 h 972378"/>
                <a:gd name="connsiteX33" fmla="*/ 1118368 w 2210904"/>
                <a:gd name="connsiteY33" fmla="*/ 629914 h 972378"/>
                <a:gd name="connsiteX34" fmla="*/ 1119758 w 2210904"/>
                <a:gd name="connsiteY34" fmla="*/ 655715 h 972378"/>
                <a:gd name="connsiteX35" fmla="*/ 1121633 w 2210904"/>
                <a:gd name="connsiteY35" fmla="*/ 666810 h 972378"/>
                <a:gd name="connsiteX36" fmla="*/ 1125082 w 2210904"/>
                <a:gd name="connsiteY36" fmla="*/ 677307 h 972378"/>
                <a:gd name="connsiteX37" fmla="*/ 1126505 w 2210904"/>
                <a:gd name="connsiteY37" fmla="*/ 680601 h 972378"/>
                <a:gd name="connsiteX38" fmla="*/ 1130272 w 2210904"/>
                <a:gd name="connsiteY38" fmla="*/ 776694 h 972378"/>
                <a:gd name="connsiteX39" fmla="*/ 1094964 w 2210904"/>
                <a:gd name="connsiteY39" fmla="*/ 682756 h 972378"/>
                <a:gd name="connsiteX40" fmla="*/ 1074712 w 2210904"/>
                <a:gd name="connsiteY40" fmla="*/ 610500 h 972378"/>
                <a:gd name="connsiteX41" fmla="*/ 1065621 w 2210904"/>
                <a:gd name="connsiteY41" fmla="*/ 602119 h 972378"/>
                <a:gd name="connsiteX42" fmla="*/ 1020229 w 2210904"/>
                <a:gd name="connsiteY42" fmla="*/ 373478 h 972378"/>
                <a:gd name="connsiteX43" fmla="*/ 998097 w 2210904"/>
                <a:gd name="connsiteY43" fmla="*/ 173504 h 972378"/>
                <a:gd name="connsiteX44" fmla="*/ 992817 w 2210904"/>
                <a:gd name="connsiteY44" fmla="*/ 156502 h 972378"/>
                <a:gd name="connsiteX45" fmla="*/ 991623 w 2210904"/>
                <a:gd name="connsiteY45" fmla="*/ 152755 h 972378"/>
                <a:gd name="connsiteX46" fmla="*/ 988872 w 2210904"/>
                <a:gd name="connsiteY46" fmla="*/ 145078 h 972378"/>
                <a:gd name="connsiteX47" fmla="*/ 904572 w 2210904"/>
                <a:gd name="connsiteY47" fmla="*/ 156652 h 972378"/>
                <a:gd name="connsiteX48" fmla="*/ 826060 w 2210904"/>
                <a:gd name="connsiteY48" fmla="*/ 379369 h 972378"/>
                <a:gd name="connsiteX49" fmla="*/ 781862 w 2210904"/>
                <a:gd name="connsiteY49" fmla="*/ 487913 h 972378"/>
                <a:gd name="connsiteX50" fmla="*/ 737803 w 2210904"/>
                <a:gd name="connsiteY50" fmla="*/ 595290 h 972378"/>
                <a:gd name="connsiteX51" fmla="*/ 667600 w 2210904"/>
                <a:gd name="connsiteY51" fmla="*/ 730669 h 972378"/>
                <a:gd name="connsiteX52" fmla="*/ 651288 w 2210904"/>
                <a:gd name="connsiteY52" fmla="*/ 767487 h 972378"/>
                <a:gd name="connsiteX53" fmla="*/ 597849 w 2210904"/>
                <a:gd name="connsiteY53" fmla="*/ 851787 h 972378"/>
                <a:gd name="connsiteX54" fmla="*/ 619820 w 2210904"/>
                <a:gd name="connsiteY54" fmla="*/ 779743 h 972378"/>
                <a:gd name="connsiteX55" fmla="*/ 607381 w 2210904"/>
                <a:gd name="connsiteY55" fmla="*/ 780340 h 972378"/>
                <a:gd name="connsiteX56" fmla="*/ 571124 w 2210904"/>
                <a:gd name="connsiteY56" fmla="*/ 783042 h 972378"/>
                <a:gd name="connsiteX57" fmla="*/ 561057 w 2210904"/>
                <a:gd name="connsiteY57" fmla="*/ 791758 h 972378"/>
                <a:gd name="connsiteX58" fmla="*/ 470362 w 2210904"/>
                <a:gd name="connsiteY58" fmla="*/ 840458 h 972378"/>
                <a:gd name="connsiteX59" fmla="*/ 377953 w 2210904"/>
                <a:gd name="connsiteY59" fmla="*/ 792953 h 972378"/>
                <a:gd name="connsiteX60" fmla="*/ 373506 w 2210904"/>
                <a:gd name="connsiteY60" fmla="*/ 786761 h 972378"/>
                <a:gd name="connsiteX61" fmla="*/ 383400 w 2210904"/>
                <a:gd name="connsiteY61" fmla="*/ 732807 h 972378"/>
                <a:gd name="connsiteX62" fmla="*/ 410733 w 2210904"/>
                <a:gd name="connsiteY62" fmla="*/ 687720 h 972378"/>
                <a:gd name="connsiteX63" fmla="*/ 527847 w 2210904"/>
                <a:gd name="connsiteY63" fmla="*/ 515362 h 972378"/>
                <a:gd name="connsiteX64" fmla="*/ 592023 w 2210904"/>
                <a:gd name="connsiteY64" fmla="*/ 427873 h 972378"/>
                <a:gd name="connsiteX65" fmla="*/ 534320 w 2210904"/>
                <a:gd name="connsiteY65" fmla="*/ 493753 h 972378"/>
                <a:gd name="connsiteX66" fmla="*/ 515463 w 2210904"/>
                <a:gd name="connsiteY66" fmla="*/ 515004 h 972378"/>
                <a:gd name="connsiteX67" fmla="*/ 361122 w 2210904"/>
                <a:gd name="connsiteY67" fmla="*/ 678351 h 972378"/>
                <a:gd name="connsiteX68" fmla="*/ 276784 w 2210904"/>
                <a:gd name="connsiteY68" fmla="*/ 751423 h 972378"/>
                <a:gd name="connsiteX69" fmla="*/ 222881 w 2210904"/>
                <a:gd name="connsiteY69" fmla="*/ 781792 h 972378"/>
                <a:gd name="connsiteX70" fmla="*/ 265561 w 2210904"/>
                <a:gd name="connsiteY70" fmla="*/ 712210 h 972378"/>
                <a:gd name="connsiteX71" fmla="*/ 353566 w 2210904"/>
                <a:gd name="connsiteY71" fmla="*/ 630472 h 972378"/>
                <a:gd name="connsiteX72" fmla="*/ 382663 w 2210904"/>
                <a:gd name="connsiteY72" fmla="*/ 603392 h 972378"/>
                <a:gd name="connsiteX73" fmla="*/ 598725 w 2210904"/>
                <a:gd name="connsiteY73" fmla="*/ 361133 h 972378"/>
                <a:gd name="connsiteX74" fmla="*/ 674877 w 2210904"/>
                <a:gd name="connsiteY74" fmla="*/ 268346 h 972378"/>
                <a:gd name="connsiteX75" fmla="*/ 712367 w 2210904"/>
                <a:gd name="connsiteY75" fmla="*/ 259150 h 972378"/>
                <a:gd name="connsiteX76" fmla="*/ 674660 w 2210904"/>
                <a:gd name="connsiteY76" fmla="*/ 324427 h 972378"/>
                <a:gd name="connsiteX77" fmla="*/ 625646 w 2210904"/>
                <a:gd name="connsiteY77" fmla="*/ 386784 h 972378"/>
                <a:gd name="connsiteX78" fmla="*/ 803537 w 2210904"/>
                <a:gd name="connsiteY78" fmla="*/ 190690 h 972378"/>
                <a:gd name="connsiteX79" fmla="*/ 754132 w 2210904"/>
                <a:gd name="connsiteY79" fmla="*/ 178970 h 972378"/>
                <a:gd name="connsiteX80" fmla="*/ 863204 w 2210904"/>
                <a:gd name="connsiteY80" fmla="*/ 70872 h 972378"/>
                <a:gd name="connsiteX81" fmla="*/ 1067513 w 2210904"/>
                <a:gd name="connsiteY81" fmla="*/ 65948 h 972378"/>
                <a:gd name="connsiteX82" fmla="*/ 1425449 w 2210904"/>
                <a:gd name="connsiteY82" fmla="*/ 197870 h 972378"/>
                <a:gd name="connsiteX83" fmla="*/ 1385146 w 2210904"/>
                <a:gd name="connsiteY83" fmla="*/ 224945 h 972378"/>
                <a:gd name="connsiteX84" fmla="*/ 1425047 w 2210904"/>
                <a:gd name="connsiteY84" fmla="*/ 227212 h 972378"/>
                <a:gd name="connsiteX85" fmla="*/ 1435075 w 2210904"/>
                <a:gd name="connsiteY85" fmla="*/ 199847 h 972378"/>
                <a:gd name="connsiteX86" fmla="*/ 1846105 w 2210904"/>
                <a:gd name="connsiteY86" fmla="*/ 350446 h 972378"/>
                <a:gd name="connsiteX87" fmla="*/ 1455790 w 2210904"/>
                <a:gd name="connsiteY87" fmla="*/ 591036 h 972378"/>
                <a:gd name="connsiteX88" fmla="*/ 1455344 w 2210904"/>
                <a:gd name="connsiteY88" fmla="*/ 593297 h 972378"/>
                <a:gd name="connsiteX89" fmla="*/ 1352310 w 2210904"/>
                <a:gd name="connsiteY89" fmla="*/ 692751 h 972378"/>
                <a:gd name="connsiteX90" fmla="*/ 1269964 w 2210904"/>
                <a:gd name="connsiteY90" fmla="*/ 703466 h 972378"/>
                <a:gd name="connsiteX91" fmla="*/ 1227401 w 2210904"/>
                <a:gd name="connsiteY91" fmla="*/ 648708 h 972378"/>
                <a:gd name="connsiteX92" fmla="*/ 1223271 w 2210904"/>
                <a:gd name="connsiteY92" fmla="*/ 646140 h 972378"/>
                <a:gd name="connsiteX93" fmla="*/ 1158604 w 2210904"/>
                <a:gd name="connsiteY93" fmla="*/ 412759 h 972378"/>
                <a:gd name="connsiteX94" fmla="*/ 1112883 w 2210904"/>
                <a:gd name="connsiteY94" fmla="*/ 309776 h 972378"/>
                <a:gd name="connsiteX95" fmla="*/ 1186434 w 2210904"/>
                <a:gd name="connsiteY95" fmla="*/ 260127 h 972378"/>
                <a:gd name="connsiteX96" fmla="*/ 1221899 w 2210904"/>
                <a:gd name="connsiteY96" fmla="*/ 297134 h 972378"/>
                <a:gd name="connsiteX97" fmla="*/ 1407245 w 2210904"/>
                <a:gd name="connsiteY97" fmla="*/ 485668 h 972378"/>
                <a:gd name="connsiteX98" fmla="*/ 1455790 w 2210904"/>
                <a:gd name="connsiteY98" fmla="*/ 591030 h 972378"/>
                <a:gd name="connsiteX99" fmla="*/ 993710 w 2210904"/>
                <a:gd name="connsiteY99" fmla="*/ 697547 h 972378"/>
                <a:gd name="connsiteX100" fmla="*/ 993571 w 2210904"/>
                <a:gd name="connsiteY100" fmla="*/ 702031 h 972378"/>
                <a:gd name="connsiteX101" fmla="*/ 834040 w 2210904"/>
                <a:gd name="connsiteY101" fmla="*/ 777565 h 972378"/>
                <a:gd name="connsiteX102" fmla="*/ 750120 w 2210904"/>
                <a:gd name="connsiteY102" fmla="*/ 810447 h 972378"/>
                <a:gd name="connsiteX103" fmla="*/ 715950 w 2210904"/>
                <a:gd name="connsiteY103" fmla="*/ 746504 h 972378"/>
                <a:gd name="connsiteX104" fmla="*/ 718026 w 2210904"/>
                <a:gd name="connsiteY104" fmla="*/ 744030 h 972378"/>
                <a:gd name="connsiteX105" fmla="*/ 890933 w 2210904"/>
                <a:gd name="connsiteY105" fmla="*/ 291389 h 972378"/>
                <a:gd name="connsiteX106" fmla="*/ 928580 w 2210904"/>
                <a:gd name="connsiteY106" fmla="*/ 251400 h 972378"/>
                <a:gd name="connsiteX107" fmla="*/ 956611 w 2210904"/>
                <a:gd name="connsiteY107" fmla="*/ 578422 h 972378"/>
                <a:gd name="connsiteX108" fmla="*/ 993716 w 2210904"/>
                <a:gd name="connsiteY108" fmla="*/ 697547 h 972378"/>
                <a:gd name="connsiteX109" fmla="*/ 279328 w 2210904"/>
                <a:gd name="connsiteY109" fmla="*/ 626759 h 972378"/>
                <a:gd name="connsiteX110" fmla="*/ 206011 w 2210904"/>
                <a:gd name="connsiteY110" fmla="*/ 704180 h 972378"/>
                <a:gd name="connsiteX111" fmla="*/ 26357 w 2210904"/>
                <a:gd name="connsiteY111" fmla="*/ 906517 h 972378"/>
                <a:gd name="connsiteX112" fmla="*/ 0 w 2210904"/>
                <a:gd name="connsiteY112" fmla="*/ 956568 h 972378"/>
                <a:gd name="connsiteX113" fmla="*/ 212702 w 2210904"/>
                <a:gd name="connsiteY113" fmla="*/ 940130 h 972378"/>
                <a:gd name="connsiteX114" fmla="*/ 524504 w 2210904"/>
                <a:gd name="connsiteY114" fmla="*/ 962693 h 972378"/>
                <a:gd name="connsiteX115" fmla="*/ 606984 w 2210904"/>
                <a:gd name="connsiteY115" fmla="*/ 948505 h 972378"/>
                <a:gd name="connsiteX116" fmla="*/ 924562 w 2210904"/>
                <a:gd name="connsiteY116" fmla="*/ 876120 h 972378"/>
                <a:gd name="connsiteX117" fmla="*/ 999871 w 2210904"/>
                <a:gd name="connsiteY117" fmla="*/ 877192 h 972378"/>
                <a:gd name="connsiteX118" fmla="*/ 1069282 w 2210904"/>
                <a:gd name="connsiteY118" fmla="*/ 885411 h 972378"/>
                <a:gd name="connsiteX119" fmla="*/ 1118525 w 2210904"/>
                <a:gd name="connsiteY119" fmla="*/ 899152 h 972378"/>
                <a:gd name="connsiteX120" fmla="*/ 1169771 w 2210904"/>
                <a:gd name="connsiteY120" fmla="*/ 888633 h 972378"/>
                <a:gd name="connsiteX121" fmla="*/ 1411475 w 2210904"/>
                <a:gd name="connsiteY121" fmla="*/ 764014 h 972378"/>
                <a:gd name="connsiteX122" fmla="*/ 1561927 w 2210904"/>
                <a:gd name="connsiteY122" fmla="*/ 729535 h 972378"/>
                <a:gd name="connsiteX123" fmla="*/ 1713617 w 2210904"/>
                <a:gd name="connsiteY123" fmla="*/ 704337 h 972378"/>
                <a:gd name="connsiteX124" fmla="*/ 1900091 w 2210904"/>
                <a:gd name="connsiteY124" fmla="*/ 520890 h 972378"/>
                <a:gd name="connsiteX125" fmla="*/ 2210905 w 2210904"/>
                <a:gd name="connsiteY125" fmla="*/ 461849 h 972378"/>
                <a:gd name="connsiteX126" fmla="*/ 2148297 w 2210904"/>
                <a:gd name="connsiteY126" fmla="*/ 415902 h 972378"/>
                <a:gd name="connsiteX127" fmla="*/ 1992119 w 2210904"/>
                <a:gd name="connsiteY127" fmla="*/ 350954 h 972378"/>
                <a:gd name="connsiteX128" fmla="*/ 1909555 w 2210904"/>
                <a:gd name="connsiteY128" fmla="*/ 321077 h 972378"/>
                <a:gd name="connsiteX129" fmla="*/ 1078836 w 2210904"/>
                <a:gd name="connsiteY129" fmla="*/ 42039 h 972378"/>
                <a:gd name="connsiteX130" fmla="*/ 1017517 w 2210904"/>
                <a:gd name="connsiteY130" fmla="*/ 22949 h 972378"/>
                <a:gd name="connsiteX131" fmla="*/ 956722 w 2210904"/>
                <a:gd name="connsiteY131" fmla="*/ 6444 h 972378"/>
                <a:gd name="connsiteX132" fmla="*/ 872306 w 2210904"/>
                <a:gd name="connsiteY132" fmla="*/ 19135 h 972378"/>
                <a:gd name="connsiteX133" fmla="*/ 837131 w 2210904"/>
                <a:gd name="connsiteY133" fmla="*/ 56634 h 972378"/>
                <a:gd name="connsiteX134" fmla="*/ 652181 w 2210904"/>
                <a:gd name="connsiteY134" fmla="*/ 245637 h 972378"/>
                <a:gd name="connsiteX135" fmla="*/ 483331 w 2210904"/>
                <a:gd name="connsiteY135" fmla="*/ 414540 h 972378"/>
                <a:gd name="connsiteX136" fmla="*/ 429116 w 2210904"/>
                <a:gd name="connsiteY136" fmla="*/ 472910 h 972378"/>
                <a:gd name="connsiteX137" fmla="*/ 338265 w 2210904"/>
                <a:gd name="connsiteY137" fmla="*/ 567021 h 972378"/>
                <a:gd name="connsiteX138" fmla="*/ 279328 w 2210904"/>
                <a:gd name="connsiteY138" fmla="*/ 626753 h 972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</a:cxnLst>
              <a:rect l="l" t="t" r="r" b="b"/>
              <a:pathLst>
                <a:path w="2210904" h="972378">
                  <a:moveTo>
                    <a:pt x="823208" y="183292"/>
                  </a:moveTo>
                  <a:cubicBezTo>
                    <a:pt x="821947" y="200361"/>
                    <a:pt x="793285" y="253533"/>
                    <a:pt x="784049" y="277123"/>
                  </a:cubicBezTo>
                  <a:cubicBezTo>
                    <a:pt x="771142" y="310111"/>
                    <a:pt x="758608" y="342411"/>
                    <a:pt x="745482" y="375265"/>
                  </a:cubicBezTo>
                  <a:cubicBezTo>
                    <a:pt x="720191" y="438543"/>
                    <a:pt x="696814" y="508315"/>
                    <a:pt x="668605" y="568953"/>
                  </a:cubicBezTo>
                  <a:cubicBezTo>
                    <a:pt x="698516" y="550750"/>
                    <a:pt x="772459" y="364790"/>
                    <a:pt x="792588" y="313807"/>
                  </a:cubicBezTo>
                  <a:cubicBezTo>
                    <a:pt x="813057" y="261964"/>
                    <a:pt x="811863" y="238094"/>
                    <a:pt x="844213" y="243002"/>
                  </a:cubicBezTo>
                  <a:lnTo>
                    <a:pt x="887351" y="163537"/>
                  </a:lnTo>
                  <a:cubicBezTo>
                    <a:pt x="880861" y="159891"/>
                    <a:pt x="886318" y="160254"/>
                    <a:pt x="872691" y="163414"/>
                  </a:cubicBezTo>
                  <a:cubicBezTo>
                    <a:pt x="866893" y="164765"/>
                    <a:pt x="859359" y="167669"/>
                    <a:pt x="853985" y="169517"/>
                  </a:cubicBezTo>
                  <a:cubicBezTo>
                    <a:pt x="840446" y="174185"/>
                    <a:pt x="832271" y="176524"/>
                    <a:pt x="823208" y="183286"/>
                  </a:cubicBezTo>
                  <a:close/>
                  <a:moveTo>
                    <a:pt x="1376781" y="265582"/>
                  </a:moveTo>
                  <a:cubicBezTo>
                    <a:pt x="1371876" y="245861"/>
                    <a:pt x="1377523" y="236977"/>
                    <a:pt x="1383065" y="222818"/>
                  </a:cubicBezTo>
                  <a:cubicBezTo>
                    <a:pt x="1356881" y="210696"/>
                    <a:pt x="1262391" y="179461"/>
                    <a:pt x="1232117" y="175469"/>
                  </a:cubicBezTo>
                  <a:lnTo>
                    <a:pt x="1237156" y="180131"/>
                  </a:lnTo>
                  <a:cubicBezTo>
                    <a:pt x="1237881" y="180729"/>
                    <a:pt x="1238869" y="181617"/>
                    <a:pt x="1239678" y="182242"/>
                  </a:cubicBezTo>
                  <a:lnTo>
                    <a:pt x="1376781" y="265576"/>
                  </a:lnTo>
                  <a:close/>
                  <a:moveTo>
                    <a:pt x="1846110" y="350474"/>
                  </a:moveTo>
                  <a:lnTo>
                    <a:pt x="1847762" y="354304"/>
                  </a:lnTo>
                  <a:cubicBezTo>
                    <a:pt x="1874643" y="357035"/>
                    <a:pt x="1903149" y="376410"/>
                    <a:pt x="1902423" y="405422"/>
                  </a:cubicBezTo>
                  <a:cubicBezTo>
                    <a:pt x="1901743" y="432781"/>
                    <a:pt x="1871172" y="452100"/>
                    <a:pt x="1855011" y="463792"/>
                  </a:cubicBezTo>
                  <a:cubicBezTo>
                    <a:pt x="1796929" y="505803"/>
                    <a:pt x="1771381" y="510225"/>
                    <a:pt x="1699253" y="479521"/>
                  </a:cubicBezTo>
                  <a:lnTo>
                    <a:pt x="1692707" y="473496"/>
                  </a:lnTo>
                  <a:lnTo>
                    <a:pt x="1623246" y="436628"/>
                  </a:lnTo>
                  <a:cubicBezTo>
                    <a:pt x="1632158" y="456595"/>
                    <a:pt x="1644106" y="451458"/>
                    <a:pt x="1644307" y="478555"/>
                  </a:cubicBezTo>
                  <a:cubicBezTo>
                    <a:pt x="1590901" y="490241"/>
                    <a:pt x="1564940" y="453708"/>
                    <a:pt x="1556162" y="470610"/>
                  </a:cubicBezTo>
                  <a:cubicBezTo>
                    <a:pt x="1567697" y="484736"/>
                    <a:pt x="1588451" y="496489"/>
                    <a:pt x="1609858" y="529968"/>
                  </a:cubicBezTo>
                  <a:cubicBezTo>
                    <a:pt x="1563283" y="515998"/>
                    <a:pt x="1398651" y="390776"/>
                    <a:pt x="1360291" y="359743"/>
                  </a:cubicBezTo>
                  <a:cubicBezTo>
                    <a:pt x="1312030" y="320708"/>
                    <a:pt x="1165597" y="196312"/>
                    <a:pt x="1140094" y="161700"/>
                  </a:cubicBezTo>
                  <a:cubicBezTo>
                    <a:pt x="1120590" y="153743"/>
                    <a:pt x="1136254" y="154056"/>
                    <a:pt x="1110757" y="149545"/>
                  </a:cubicBezTo>
                  <a:cubicBezTo>
                    <a:pt x="1099942" y="147629"/>
                    <a:pt x="1087313" y="147010"/>
                    <a:pt x="1074701" y="145765"/>
                  </a:cubicBezTo>
                  <a:cubicBezTo>
                    <a:pt x="1050850" y="143414"/>
                    <a:pt x="1024733" y="143369"/>
                    <a:pt x="998565" y="143570"/>
                  </a:cubicBezTo>
                  <a:lnTo>
                    <a:pt x="1042473" y="281093"/>
                  </a:lnTo>
                  <a:cubicBezTo>
                    <a:pt x="1094768" y="303924"/>
                    <a:pt x="1117353" y="369620"/>
                    <a:pt x="1130724" y="440905"/>
                  </a:cubicBezTo>
                  <a:cubicBezTo>
                    <a:pt x="1171791" y="659736"/>
                    <a:pt x="1143280" y="586072"/>
                    <a:pt x="1118368" y="629914"/>
                  </a:cubicBezTo>
                  <a:cubicBezTo>
                    <a:pt x="1118084" y="640282"/>
                    <a:pt x="1118363" y="645520"/>
                    <a:pt x="1119758" y="655715"/>
                  </a:cubicBezTo>
                  <a:cubicBezTo>
                    <a:pt x="1119981" y="657351"/>
                    <a:pt x="1121315" y="665520"/>
                    <a:pt x="1121633" y="666810"/>
                  </a:cubicBezTo>
                  <a:lnTo>
                    <a:pt x="1125082" y="677307"/>
                  </a:lnTo>
                  <a:cubicBezTo>
                    <a:pt x="1125389" y="678184"/>
                    <a:pt x="1125902" y="679568"/>
                    <a:pt x="1126505" y="680601"/>
                  </a:cubicBezTo>
                  <a:cubicBezTo>
                    <a:pt x="1119814" y="708078"/>
                    <a:pt x="1130835" y="746191"/>
                    <a:pt x="1130272" y="776694"/>
                  </a:cubicBezTo>
                  <a:lnTo>
                    <a:pt x="1094964" y="682756"/>
                  </a:lnTo>
                  <a:lnTo>
                    <a:pt x="1074712" y="610500"/>
                  </a:lnTo>
                  <a:cubicBezTo>
                    <a:pt x="1069316" y="606463"/>
                    <a:pt x="1073066" y="612381"/>
                    <a:pt x="1065621" y="602119"/>
                  </a:cubicBezTo>
                  <a:cubicBezTo>
                    <a:pt x="1047892" y="577702"/>
                    <a:pt x="1020910" y="396751"/>
                    <a:pt x="1020229" y="373478"/>
                  </a:cubicBezTo>
                  <a:cubicBezTo>
                    <a:pt x="1023304" y="319675"/>
                    <a:pt x="994559" y="237703"/>
                    <a:pt x="998097" y="173504"/>
                  </a:cubicBezTo>
                  <a:cubicBezTo>
                    <a:pt x="992923" y="166072"/>
                    <a:pt x="996763" y="169461"/>
                    <a:pt x="992817" y="156502"/>
                  </a:cubicBezTo>
                  <a:cubicBezTo>
                    <a:pt x="992449" y="155296"/>
                    <a:pt x="991936" y="153771"/>
                    <a:pt x="991623" y="152755"/>
                  </a:cubicBezTo>
                  <a:lnTo>
                    <a:pt x="988872" y="145078"/>
                  </a:lnTo>
                  <a:cubicBezTo>
                    <a:pt x="959881" y="146440"/>
                    <a:pt x="930293" y="147568"/>
                    <a:pt x="904572" y="156652"/>
                  </a:cubicBezTo>
                  <a:cubicBezTo>
                    <a:pt x="881073" y="234576"/>
                    <a:pt x="854850" y="306532"/>
                    <a:pt x="826060" y="379369"/>
                  </a:cubicBezTo>
                  <a:cubicBezTo>
                    <a:pt x="811316" y="416684"/>
                    <a:pt x="796991" y="450732"/>
                    <a:pt x="781862" y="487913"/>
                  </a:cubicBezTo>
                  <a:cubicBezTo>
                    <a:pt x="772007" y="512140"/>
                    <a:pt x="740237" y="574955"/>
                    <a:pt x="737803" y="595290"/>
                  </a:cubicBezTo>
                  <a:cubicBezTo>
                    <a:pt x="725247" y="632627"/>
                    <a:pt x="694152" y="715180"/>
                    <a:pt x="667600" y="730669"/>
                  </a:cubicBezTo>
                  <a:lnTo>
                    <a:pt x="651288" y="767487"/>
                  </a:lnTo>
                  <a:lnTo>
                    <a:pt x="597849" y="851787"/>
                  </a:lnTo>
                  <a:lnTo>
                    <a:pt x="619820" y="779743"/>
                  </a:lnTo>
                  <a:lnTo>
                    <a:pt x="607381" y="780340"/>
                  </a:lnTo>
                  <a:lnTo>
                    <a:pt x="571124" y="783042"/>
                  </a:lnTo>
                  <a:lnTo>
                    <a:pt x="561057" y="791758"/>
                  </a:lnTo>
                  <a:cubicBezTo>
                    <a:pt x="552044" y="810167"/>
                    <a:pt x="504252" y="838191"/>
                    <a:pt x="470362" y="840458"/>
                  </a:cubicBezTo>
                  <a:cubicBezTo>
                    <a:pt x="424171" y="843551"/>
                    <a:pt x="390437" y="820966"/>
                    <a:pt x="377953" y="792953"/>
                  </a:cubicBezTo>
                  <a:cubicBezTo>
                    <a:pt x="371301" y="792953"/>
                    <a:pt x="373478" y="794360"/>
                    <a:pt x="373506" y="786761"/>
                  </a:cubicBezTo>
                  <a:cubicBezTo>
                    <a:pt x="368187" y="760987"/>
                    <a:pt x="370330" y="753701"/>
                    <a:pt x="383400" y="732807"/>
                  </a:cubicBezTo>
                  <a:cubicBezTo>
                    <a:pt x="393283" y="717000"/>
                    <a:pt x="401302" y="703120"/>
                    <a:pt x="410733" y="687720"/>
                  </a:cubicBezTo>
                  <a:cubicBezTo>
                    <a:pt x="451661" y="620952"/>
                    <a:pt x="482756" y="577568"/>
                    <a:pt x="527847" y="515362"/>
                  </a:cubicBezTo>
                  <a:cubicBezTo>
                    <a:pt x="544599" y="492263"/>
                    <a:pt x="581755" y="448030"/>
                    <a:pt x="592023" y="427873"/>
                  </a:cubicBezTo>
                  <a:lnTo>
                    <a:pt x="534320" y="493753"/>
                  </a:lnTo>
                  <a:cubicBezTo>
                    <a:pt x="527205" y="502397"/>
                    <a:pt x="522222" y="506300"/>
                    <a:pt x="515463" y="515004"/>
                  </a:cubicBezTo>
                  <a:cubicBezTo>
                    <a:pt x="486774" y="551945"/>
                    <a:pt x="396609" y="647792"/>
                    <a:pt x="361122" y="678351"/>
                  </a:cubicBezTo>
                  <a:lnTo>
                    <a:pt x="276784" y="751423"/>
                  </a:lnTo>
                  <a:cubicBezTo>
                    <a:pt x="261956" y="760183"/>
                    <a:pt x="242653" y="784176"/>
                    <a:pt x="222881" y="781792"/>
                  </a:cubicBezTo>
                  <a:cubicBezTo>
                    <a:pt x="216905" y="757436"/>
                    <a:pt x="256789" y="729267"/>
                    <a:pt x="265561" y="712210"/>
                  </a:cubicBezTo>
                  <a:lnTo>
                    <a:pt x="353566" y="630472"/>
                  </a:lnTo>
                  <a:cubicBezTo>
                    <a:pt x="365509" y="619813"/>
                    <a:pt x="370637" y="613102"/>
                    <a:pt x="382663" y="603392"/>
                  </a:cubicBezTo>
                  <a:cubicBezTo>
                    <a:pt x="440734" y="556496"/>
                    <a:pt x="551860" y="418370"/>
                    <a:pt x="598725" y="361133"/>
                  </a:cubicBezTo>
                  <a:lnTo>
                    <a:pt x="674877" y="268346"/>
                  </a:lnTo>
                  <a:cubicBezTo>
                    <a:pt x="689074" y="252165"/>
                    <a:pt x="690430" y="248960"/>
                    <a:pt x="712367" y="259150"/>
                  </a:cubicBezTo>
                  <a:cubicBezTo>
                    <a:pt x="717228" y="285309"/>
                    <a:pt x="702774" y="289345"/>
                    <a:pt x="674660" y="324427"/>
                  </a:cubicBezTo>
                  <a:cubicBezTo>
                    <a:pt x="657036" y="346409"/>
                    <a:pt x="639960" y="362440"/>
                    <a:pt x="625646" y="386784"/>
                  </a:cubicBezTo>
                  <a:lnTo>
                    <a:pt x="803537" y="190690"/>
                  </a:lnTo>
                  <a:cubicBezTo>
                    <a:pt x="798285" y="192493"/>
                    <a:pt x="741660" y="221081"/>
                    <a:pt x="754132" y="178970"/>
                  </a:cubicBezTo>
                  <a:cubicBezTo>
                    <a:pt x="762157" y="151884"/>
                    <a:pt x="835011" y="87232"/>
                    <a:pt x="863204" y="70872"/>
                  </a:cubicBezTo>
                  <a:cubicBezTo>
                    <a:pt x="927447" y="33591"/>
                    <a:pt x="995998" y="45490"/>
                    <a:pt x="1067513" y="65948"/>
                  </a:cubicBezTo>
                  <a:cubicBezTo>
                    <a:pt x="1199124" y="103614"/>
                    <a:pt x="1309541" y="146139"/>
                    <a:pt x="1425449" y="197870"/>
                  </a:cubicBezTo>
                  <a:cubicBezTo>
                    <a:pt x="1404488" y="206335"/>
                    <a:pt x="1395135" y="206787"/>
                    <a:pt x="1385146" y="224945"/>
                  </a:cubicBezTo>
                  <a:cubicBezTo>
                    <a:pt x="1398205" y="229596"/>
                    <a:pt x="1410783" y="235699"/>
                    <a:pt x="1425047" y="227212"/>
                  </a:cubicBezTo>
                  <a:cubicBezTo>
                    <a:pt x="1437726" y="219663"/>
                    <a:pt x="1433156" y="204470"/>
                    <a:pt x="1435075" y="199847"/>
                  </a:cubicBezTo>
                  <a:cubicBezTo>
                    <a:pt x="1481545" y="199780"/>
                    <a:pt x="1784562" y="324114"/>
                    <a:pt x="1846105" y="350446"/>
                  </a:cubicBezTo>
                  <a:close/>
                  <a:moveTo>
                    <a:pt x="1455790" y="591036"/>
                  </a:moveTo>
                  <a:lnTo>
                    <a:pt x="1455344" y="593297"/>
                  </a:lnTo>
                  <a:cubicBezTo>
                    <a:pt x="1439015" y="651293"/>
                    <a:pt x="1406988" y="669831"/>
                    <a:pt x="1352310" y="692751"/>
                  </a:cubicBezTo>
                  <a:cubicBezTo>
                    <a:pt x="1328587" y="702701"/>
                    <a:pt x="1297308" y="712662"/>
                    <a:pt x="1269964" y="703466"/>
                  </a:cubicBezTo>
                  <a:cubicBezTo>
                    <a:pt x="1248445" y="696229"/>
                    <a:pt x="1229477" y="674348"/>
                    <a:pt x="1227401" y="648708"/>
                  </a:cubicBezTo>
                  <a:lnTo>
                    <a:pt x="1223271" y="646140"/>
                  </a:lnTo>
                  <a:cubicBezTo>
                    <a:pt x="1211134" y="552816"/>
                    <a:pt x="1194615" y="488555"/>
                    <a:pt x="1158604" y="412759"/>
                  </a:cubicBezTo>
                  <a:cubicBezTo>
                    <a:pt x="1144770" y="383646"/>
                    <a:pt x="1122063" y="339687"/>
                    <a:pt x="1112883" y="309776"/>
                  </a:cubicBezTo>
                  <a:cubicBezTo>
                    <a:pt x="1095393" y="252801"/>
                    <a:pt x="1143470" y="233259"/>
                    <a:pt x="1186434" y="260127"/>
                  </a:cubicBezTo>
                  <a:cubicBezTo>
                    <a:pt x="1207467" y="273282"/>
                    <a:pt x="1207144" y="279256"/>
                    <a:pt x="1221899" y="297134"/>
                  </a:cubicBezTo>
                  <a:cubicBezTo>
                    <a:pt x="1310278" y="404244"/>
                    <a:pt x="1318693" y="400268"/>
                    <a:pt x="1407245" y="485668"/>
                  </a:cubicBezTo>
                  <a:cubicBezTo>
                    <a:pt x="1431660" y="509220"/>
                    <a:pt x="1456136" y="539767"/>
                    <a:pt x="1455790" y="591030"/>
                  </a:cubicBezTo>
                  <a:close/>
                  <a:moveTo>
                    <a:pt x="993710" y="697547"/>
                  </a:moveTo>
                  <a:lnTo>
                    <a:pt x="993571" y="702031"/>
                  </a:lnTo>
                  <a:cubicBezTo>
                    <a:pt x="987600" y="782071"/>
                    <a:pt x="919422" y="745878"/>
                    <a:pt x="834040" y="777565"/>
                  </a:cubicBezTo>
                  <a:cubicBezTo>
                    <a:pt x="811467" y="785946"/>
                    <a:pt x="768898" y="807130"/>
                    <a:pt x="750120" y="810447"/>
                  </a:cubicBezTo>
                  <a:cubicBezTo>
                    <a:pt x="707557" y="817968"/>
                    <a:pt x="706787" y="777677"/>
                    <a:pt x="715950" y="746504"/>
                  </a:cubicBezTo>
                  <a:lnTo>
                    <a:pt x="718026" y="744030"/>
                  </a:lnTo>
                  <a:cubicBezTo>
                    <a:pt x="734623" y="672985"/>
                    <a:pt x="862372" y="362892"/>
                    <a:pt x="890933" y="291389"/>
                  </a:cubicBezTo>
                  <a:cubicBezTo>
                    <a:pt x="899946" y="268820"/>
                    <a:pt x="901503" y="251673"/>
                    <a:pt x="928580" y="251400"/>
                  </a:cubicBezTo>
                  <a:cubicBezTo>
                    <a:pt x="1025676" y="250400"/>
                    <a:pt x="921504" y="442418"/>
                    <a:pt x="956611" y="578422"/>
                  </a:cubicBezTo>
                  <a:cubicBezTo>
                    <a:pt x="967320" y="619919"/>
                    <a:pt x="989804" y="651215"/>
                    <a:pt x="993716" y="697547"/>
                  </a:cubicBezTo>
                  <a:close/>
                  <a:moveTo>
                    <a:pt x="279328" y="626759"/>
                  </a:moveTo>
                  <a:cubicBezTo>
                    <a:pt x="253658" y="652505"/>
                    <a:pt x="232363" y="677910"/>
                    <a:pt x="206011" y="704180"/>
                  </a:cubicBezTo>
                  <a:lnTo>
                    <a:pt x="26357" y="906517"/>
                  </a:lnTo>
                  <a:cubicBezTo>
                    <a:pt x="15542" y="920861"/>
                    <a:pt x="480" y="934926"/>
                    <a:pt x="0" y="956568"/>
                  </a:cubicBezTo>
                  <a:cubicBezTo>
                    <a:pt x="91990" y="956568"/>
                    <a:pt x="129134" y="947182"/>
                    <a:pt x="212702" y="940130"/>
                  </a:cubicBezTo>
                  <a:cubicBezTo>
                    <a:pt x="310635" y="931866"/>
                    <a:pt x="434853" y="918773"/>
                    <a:pt x="524504" y="962693"/>
                  </a:cubicBezTo>
                  <a:cubicBezTo>
                    <a:pt x="558718" y="979455"/>
                    <a:pt x="555922" y="974296"/>
                    <a:pt x="606984" y="948505"/>
                  </a:cubicBezTo>
                  <a:cubicBezTo>
                    <a:pt x="691591" y="905763"/>
                    <a:pt x="825105" y="875997"/>
                    <a:pt x="924562" y="876120"/>
                  </a:cubicBezTo>
                  <a:cubicBezTo>
                    <a:pt x="949339" y="876148"/>
                    <a:pt x="975495" y="874015"/>
                    <a:pt x="999871" y="877192"/>
                  </a:cubicBezTo>
                  <a:cubicBezTo>
                    <a:pt x="1016529" y="879370"/>
                    <a:pt x="1055141" y="886790"/>
                    <a:pt x="1069282" y="885411"/>
                  </a:cubicBezTo>
                  <a:cubicBezTo>
                    <a:pt x="1085198" y="889493"/>
                    <a:pt x="1104105" y="896215"/>
                    <a:pt x="1118525" y="899152"/>
                  </a:cubicBezTo>
                  <a:cubicBezTo>
                    <a:pt x="1149547" y="905484"/>
                    <a:pt x="1150032" y="892351"/>
                    <a:pt x="1169771" y="888633"/>
                  </a:cubicBezTo>
                  <a:cubicBezTo>
                    <a:pt x="1192154" y="852798"/>
                    <a:pt x="1361373" y="780720"/>
                    <a:pt x="1411475" y="764014"/>
                  </a:cubicBezTo>
                  <a:cubicBezTo>
                    <a:pt x="1465997" y="745845"/>
                    <a:pt x="1496099" y="739128"/>
                    <a:pt x="1561927" y="729535"/>
                  </a:cubicBezTo>
                  <a:cubicBezTo>
                    <a:pt x="1630634" y="719524"/>
                    <a:pt x="1671283" y="748866"/>
                    <a:pt x="1713617" y="704337"/>
                  </a:cubicBezTo>
                  <a:cubicBezTo>
                    <a:pt x="1755895" y="659875"/>
                    <a:pt x="1779718" y="587993"/>
                    <a:pt x="1900091" y="520890"/>
                  </a:cubicBezTo>
                  <a:cubicBezTo>
                    <a:pt x="2049660" y="437516"/>
                    <a:pt x="2173738" y="479694"/>
                    <a:pt x="2210905" y="461849"/>
                  </a:cubicBezTo>
                  <a:cubicBezTo>
                    <a:pt x="2204972" y="439593"/>
                    <a:pt x="2168989" y="424378"/>
                    <a:pt x="2148297" y="415902"/>
                  </a:cubicBezTo>
                  <a:lnTo>
                    <a:pt x="1992119" y="350954"/>
                  </a:lnTo>
                  <a:cubicBezTo>
                    <a:pt x="1966404" y="340630"/>
                    <a:pt x="1935711" y="327275"/>
                    <a:pt x="1909555" y="321077"/>
                  </a:cubicBezTo>
                  <a:cubicBezTo>
                    <a:pt x="1817711" y="277804"/>
                    <a:pt x="1211262" y="86523"/>
                    <a:pt x="1078836" y="42039"/>
                  </a:cubicBezTo>
                  <a:cubicBezTo>
                    <a:pt x="1057245" y="34786"/>
                    <a:pt x="1038371" y="29995"/>
                    <a:pt x="1017517" y="22949"/>
                  </a:cubicBezTo>
                  <a:cubicBezTo>
                    <a:pt x="1001250" y="17455"/>
                    <a:pt x="973972" y="7069"/>
                    <a:pt x="956722" y="6444"/>
                  </a:cubicBezTo>
                  <a:cubicBezTo>
                    <a:pt x="910566" y="-7286"/>
                    <a:pt x="901882" y="2798"/>
                    <a:pt x="872306" y="19135"/>
                  </a:cubicBezTo>
                  <a:lnTo>
                    <a:pt x="837131" y="56634"/>
                  </a:lnTo>
                  <a:cubicBezTo>
                    <a:pt x="774886" y="118813"/>
                    <a:pt x="710202" y="179718"/>
                    <a:pt x="652181" y="245637"/>
                  </a:cubicBezTo>
                  <a:cubicBezTo>
                    <a:pt x="611320" y="292065"/>
                    <a:pt x="529264" y="364852"/>
                    <a:pt x="483331" y="414540"/>
                  </a:cubicBezTo>
                  <a:lnTo>
                    <a:pt x="429116" y="472910"/>
                  </a:lnTo>
                  <a:cubicBezTo>
                    <a:pt x="398412" y="503631"/>
                    <a:pt x="365079" y="533385"/>
                    <a:pt x="338265" y="567021"/>
                  </a:cubicBezTo>
                  <a:lnTo>
                    <a:pt x="279328" y="626753"/>
                  </a:lnTo>
                  <a:close/>
                </a:path>
              </a:pathLst>
            </a:custGeom>
            <a:solidFill>
              <a:srgbClr val="11BAEE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3C402D67-25BF-E6AC-5305-B189056EBA82}"/>
                </a:ext>
              </a:extLst>
            </p:cNvPr>
            <p:cNvSpPr/>
            <p:nvPr/>
          </p:nvSpPr>
          <p:spPr>
            <a:xfrm>
              <a:off x="9967871" y="2758750"/>
              <a:ext cx="75181" cy="249372"/>
            </a:xfrm>
            <a:custGeom>
              <a:avLst/>
              <a:gdLst>
                <a:gd name="connsiteX0" fmla="*/ 35046 w 75181"/>
                <a:gd name="connsiteY0" fmla="*/ 44250 h 249372"/>
                <a:gd name="connsiteX1" fmla="*/ 12584 w 75181"/>
                <a:gd name="connsiteY1" fmla="*/ 143397 h 249372"/>
                <a:gd name="connsiteX2" fmla="*/ 0 w 75181"/>
                <a:gd name="connsiteY2" fmla="*/ 217194 h 249372"/>
                <a:gd name="connsiteX3" fmla="*/ 3996 w 75181"/>
                <a:gd name="connsiteY3" fmla="*/ 249372 h 249372"/>
                <a:gd name="connsiteX4" fmla="*/ 32563 w 75181"/>
                <a:gd name="connsiteY4" fmla="*/ 221215 h 249372"/>
                <a:gd name="connsiteX5" fmla="*/ 41118 w 75181"/>
                <a:gd name="connsiteY5" fmla="*/ 204576 h 249372"/>
                <a:gd name="connsiteX6" fmla="*/ 47625 w 75181"/>
                <a:gd name="connsiteY6" fmla="*/ 186552 h 249372"/>
                <a:gd name="connsiteX7" fmla="*/ 57781 w 75181"/>
                <a:gd name="connsiteY7" fmla="*/ 149176 h 249372"/>
                <a:gd name="connsiteX8" fmla="*/ 75181 w 75181"/>
                <a:gd name="connsiteY8" fmla="*/ 48264 h 249372"/>
                <a:gd name="connsiteX9" fmla="*/ 48216 w 75181"/>
                <a:gd name="connsiteY9" fmla="*/ 0 h 249372"/>
                <a:gd name="connsiteX10" fmla="*/ 35051 w 75181"/>
                <a:gd name="connsiteY10" fmla="*/ 44244 h 24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5181" h="249372">
                  <a:moveTo>
                    <a:pt x="35046" y="44250"/>
                  </a:moveTo>
                  <a:lnTo>
                    <a:pt x="12584" y="143397"/>
                  </a:lnTo>
                  <a:cubicBezTo>
                    <a:pt x="7740" y="155775"/>
                    <a:pt x="385" y="203492"/>
                    <a:pt x="0" y="217194"/>
                  </a:cubicBezTo>
                  <a:lnTo>
                    <a:pt x="3996" y="249372"/>
                  </a:lnTo>
                  <a:cubicBezTo>
                    <a:pt x="29895" y="247217"/>
                    <a:pt x="14493" y="240316"/>
                    <a:pt x="32563" y="221215"/>
                  </a:cubicBezTo>
                  <a:cubicBezTo>
                    <a:pt x="39538" y="207792"/>
                    <a:pt x="35342" y="218222"/>
                    <a:pt x="41118" y="204576"/>
                  </a:cubicBezTo>
                  <a:cubicBezTo>
                    <a:pt x="43194" y="199684"/>
                    <a:pt x="45956" y="191376"/>
                    <a:pt x="47625" y="186552"/>
                  </a:cubicBezTo>
                  <a:cubicBezTo>
                    <a:pt x="52318" y="172973"/>
                    <a:pt x="55566" y="164441"/>
                    <a:pt x="57781" y="149176"/>
                  </a:cubicBezTo>
                  <a:lnTo>
                    <a:pt x="75181" y="48264"/>
                  </a:lnTo>
                  <a:cubicBezTo>
                    <a:pt x="67686" y="20994"/>
                    <a:pt x="75337" y="6326"/>
                    <a:pt x="48216" y="0"/>
                  </a:cubicBezTo>
                  <a:cubicBezTo>
                    <a:pt x="42691" y="11525"/>
                    <a:pt x="40381" y="29626"/>
                    <a:pt x="35051" y="44244"/>
                  </a:cubicBezTo>
                  <a:close/>
                </a:path>
              </a:pathLst>
            </a:custGeom>
            <a:solidFill>
              <a:srgbClr val="009B4C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B9268811-2A23-DD57-6F88-34FB1EF143DC}"/>
                </a:ext>
              </a:extLst>
            </p:cNvPr>
            <p:cNvSpPr/>
            <p:nvPr/>
          </p:nvSpPr>
          <p:spPr>
            <a:xfrm>
              <a:off x="8528102" y="5049031"/>
              <a:ext cx="69333" cy="432719"/>
            </a:xfrm>
            <a:custGeom>
              <a:avLst/>
              <a:gdLst>
                <a:gd name="connsiteX0" fmla="*/ 4666 w 69333"/>
                <a:gd name="connsiteY0" fmla="*/ 432719 h 432719"/>
                <a:gd name="connsiteX1" fmla="*/ 19510 w 69333"/>
                <a:gd name="connsiteY1" fmla="*/ 387191 h 432719"/>
                <a:gd name="connsiteX2" fmla="*/ 29622 w 69333"/>
                <a:gd name="connsiteY2" fmla="*/ 333086 h 432719"/>
                <a:gd name="connsiteX3" fmla="*/ 64963 w 69333"/>
                <a:gd name="connsiteY3" fmla="*/ 0 h 432719"/>
                <a:gd name="connsiteX4" fmla="*/ 1719 w 69333"/>
                <a:gd name="connsiteY4" fmla="*/ 404835 h 432719"/>
                <a:gd name="connsiteX5" fmla="*/ 4666 w 69333"/>
                <a:gd name="connsiteY5" fmla="*/ 432719 h 432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333" h="432719">
                  <a:moveTo>
                    <a:pt x="4666" y="432719"/>
                  </a:moveTo>
                  <a:cubicBezTo>
                    <a:pt x="17529" y="425488"/>
                    <a:pt x="11636" y="428409"/>
                    <a:pt x="19510" y="387191"/>
                  </a:cubicBezTo>
                  <a:cubicBezTo>
                    <a:pt x="23098" y="368425"/>
                    <a:pt x="26123" y="351936"/>
                    <a:pt x="29622" y="333086"/>
                  </a:cubicBezTo>
                  <a:cubicBezTo>
                    <a:pt x="39963" y="277363"/>
                    <a:pt x="83017" y="25534"/>
                    <a:pt x="64963" y="0"/>
                  </a:cubicBezTo>
                  <a:cubicBezTo>
                    <a:pt x="48674" y="14975"/>
                    <a:pt x="8594" y="334387"/>
                    <a:pt x="1719" y="404835"/>
                  </a:cubicBezTo>
                  <a:cubicBezTo>
                    <a:pt x="146" y="420960"/>
                    <a:pt x="-2265" y="422043"/>
                    <a:pt x="4666" y="432719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278AF1AF-5920-62D7-D7FA-9EF1689DD7B6}"/>
                </a:ext>
              </a:extLst>
            </p:cNvPr>
            <p:cNvSpPr/>
            <p:nvPr/>
          </p:nvSpPr>
          <p:spPr>
            <a:xfrm>
              <a:off x="8606785" y="1707229"/>
              <a:ext cx="1433415" cy="2478122"/>
            </a:xfrm>
            <a:custGeom>
              <a:avLst/>
              <a:gdLst>
                <a:gd name="connsiteX0" fmla="*/ 9 w 1433415"/>
                <a:gd name="connsiteY0" fmla="*/ 2470501 h 2478122"/>
                <a:gd name="connsiteX1" fmla="*/ 33632 w 1433415"/>
                <a:gd name="connsiteY1" fmla="*/ 2472690 h 2478122"/>
                <a:gd name="connsiteX2" fmla="*/ 47365 w 1433415"/>
                <a:gd name="connsiteY2" fmla="*/ 2473684 h 2478122"/>
                <a:gd name="connsiteX3" fmla="*/ 62159 w 1433415"/>
                <a:gd name="connsiteY3" fmla="*/ 2478122 h 2478122"/>
                <a:gd name="connsiteX4" fmla="*/ 107328 w 1433415"/>
                <a:gd name="connsiteY4" fmla="*/ 2401153 h 2478122"/>
                <a:gd name="connsiteX5" fmla="*/ 127217 w 1433415"/>
                <a:gd name="connsiteY5" fmla="*/ 2367161 h 2478122"/>
                <a:gd name="connsiteX6" fmla="*/ 63543 w 1433415"/>
                <a:gd name="connsiteY6" fmla="*/ 2362498 h 2478122"/>
                <a:gd name="connsiteX7" fmla="*/ 46606 w 1433415"/>
                <a:gd name="connsiteY7" fmla="*/ 2363314 h 2478122"/>
                <a:gd name="connsiteX8" fmla="*/ 3 w 1433415"/>
                <a:gd name="connsiteY8" fmla="*/ 2470501 h 2478122"/>
                <a:gd name="connsiteX9" fmla="*/ 1218626 w 1433415"/>
                <a:gd name="connsiteY9" fmla="*/ 106506 h 2478122"/>
                <a:gd name="connsiteX10" fmla="*/ 1373123 w 1433415"/>
                <a:gd name="connsiteY10" fmla="*/ 119728 h 2478122"/>
                <a:gd name="connsiteX11" fmla="*/ 1389206 w 1433415"/>
                <a:gd name="connsiteY11" fmla="*/ 94273 h 2478122"/>
                <a:gd name="connsiteX12" fmla="*/ 1405301 w 1433415"/>
                <a:gd name="connsiteY12" fmla="*/ 66159 h 2478122"/>
                <a:gd name="connsiteX13" fmla="*/ 1433416 w 1433415"/>
                <a:gd name="connsiteY13" fmla="*/ 10452 h 2478122"/>
                <a:gd name="connsiteX14" fmla="*/ 1310967 w 1433415"/>
                <a:gd name="connsiteY14" fmla="*/ 2568 h 2478122"/>
                <a:gd name="connsiteX15" fmla="*/ 1272629 w 1433415"/>
                <a:gd name="connsiteY15" fmla="*/ 0 h 2478122"/>
                <a:gd name="connsiteX16" fmla="*/ 1218626 w 1433415"/>
                <a:gd name="connsiteY16" fmla="*/ 106512 h 2478122"/>
                <a:gd name="connsiteX17" fmla="*/ 1103243 w 1433415"/>
                <a:gd name="connsiteY17" fmla="*/ 348101 h 2478122"/>
                <a:gd name="connsiteX18" fmla="*/ 1244492 w 1433415"/>
                <a:gd name="connsiteY18" fmla="*/ 356967 h 2478122"/>
                <a:gd name="connsiteX19" fmla="*/ 1273405 w 1433415"/>
                <a:gd name="connsiteY19" fmla="*/ 304203 h 2478122"/>
                <a:gd name="connsiteX20" fmla="*/ 1287959 w 1433415"/>
                <a:gd name="connsiteY20" fmla="*/ 278557 h 2478122"/>
                <a:gd name="connsiteX21" fmla="*/ 1301106 w 1433415"/>
                <a:gd name="connsiteY21" fmla="*/ 251148 h 2478122"/>
                <a:gd name="connsiteX22" fmla="*/ 1168619 w 1433415"/>
                <a:gd name="connsiteY22" fmla="*/ 239009 h 2478122"/>
                <a:gd name="connsiteX23" fmla="*/ 1147614 w 1433415"/>
                <a:gd name="connsiteY23" fmla="*/ 238892 h 2478122"/>
                <a:gd name="connsiteX24" fmla="*/ 1094967 w 1433415"/>
                <a:gd name="connsiteY24" fmla="*/ 339636 h 2478122"/>
                <a:gd name="connsiteX25" fmla="*/ 1103248 w 1433415"/>
                <a:gd name="connsiteY25" fmla="*/ 348106 h 2478122"/>
                <a:gd name="connsiteX26" fmla="*/ 968992 w 1433415"/>
                <a:gd name="connsiteY26" fmla="*/ 586015 h 2478122"/>
                <a:gd name="connsiteX27" fmla="*/ 1111837 w 1433415"/>
                <a:gd name="connsiteY27" fmla="*/ 595323 h 2478122"/>
                <a:gd name="connsiteX28" fmla="*/ 1168959 w 1433415"/>
                <a:gd name="connsiteY28" fmla="*/ 488448 h 2478122"/>
                <a:gd name="connsiteX29" fmla="*/ 1022364 w 1433415"/>
                <a:gd name="connsiteY29" fmla="*/ 474607 h 2478122"/>
                <a:gd name="connsiteX30" fmla="*/ 968997 w 1433415"/>
                <a:gd name="connsiteY30" fmla="*/ 586015 h 2478122"/>
                <a:gd name="connsiteX31" fmla="*/ 842788 w 1433415"/>
                <a:gd name="connsiteY31" fmla="*/ 822060 h 2478122"/>
                <a:gd name="connsiteX32" fmla="*/ 979176 w 1433415"/>
                <a:gd name="connsiteY32" fmla="*/ 832763 h 2478122"/>
                <a:gd name="connsiteX33" fmla="*/ 1010053 w 1433415"/>
                <a:gd name="connsiteY33" fmla="*/ 776749 h 2478122"/>
                <a:gd name="connsiteX34" fmla="*/ 1024752 w 1433415"/>
                <a:gd name="connsiteY34" fmla="*/ 751221 h 2478122"/>
                <a:gd name="connsiteX35" fmla="*/ 1039468 w 1433415"/>
                <a:gd name="connsiteY35" fmla="*/ 723555 h 2478122"/>
                <a:gd name="connsiteX36" fmla="*/ 898375 w 1433415"/>
                <a:gd name="connsiteY36" fmla="*/ 713315 h 2478122"/>
                <a:gd name="connsiteX37" fmla="*/ 842777 w 1433415"/>
                <a:gd name="connsiteY37" fmla="*/ 822060 h 2478122"/>
                <a:gd name="connsiteX38" fmla="*/ 720083 w 1433415"/>
                <a:gd name="connsiteY38" fmla="*/ 1061912 h 2478122"/>
                <a:gd name="connsiteX39" fmla="*/ 846527 w 1433415"/>
                <a:gd name="connsiteY39" fmla="*/ 1069824 h 2478122"/>
                <a:gd name="connsiteX40" fmla="*/ 906824 w 1433415"/>
                <a:gd name="connsiteY40" fmla="*/ 961107 h 2478122"/>
                <a:gd name="connsiteX41" fmla="*/ 776759 w 1433415"/>
                <a:gd name="connsiteY41" fmla="*/ 951218 h 2478122"/>
                <a:gd name="connsiteX42" fmla="*/ 774772 w 1433415"/>
                <a:gd name="connsiteY42" fmla="*/ 950917 h 2478122"/>
                <a:gd name="connsiteX43" fmla="*/ 720083 w 1433415"/>
                <a:gd name="connsiteY43" fmla="*/ 1061912 h 2478122"/>
                <a:gd name="connsiteX44" fmla="*/ 611006 w 1433415"/>
                <a:gd name="connsiteY44" fmla="*/ 1302044 h 2478122"/>
                <a:gd name="connsiteX45" fmla="*/ 665639 w 1433415"/>
                <a:gd name="connsiteY45" fmla="*/ 1304551 h 2478122"/>
                <a:gd name="connsiteX46" fmla="*/ 694178 w 1433415"/>
                <a:gd name="connsiteY46" fmla="*/ 1306918 h 2478122"/>
                <a:gd name="connsiteX47" fmla="*/ 717895 w 1433415"/>
                <a:gd name="connsiteY47" fmla="*/ 1304355 h 2478122"/>
                <a:gd name="connsiteX48" fmla="*/ 772467 w 1433415"/>
                <a:gd name="connsiteY48" fmla="*/ 1200334 h 2478122"/>
                <a:gd name="connsiteX49" fmla="*/ 680840 w 1433415"/>
                <a:gd name="connsiteY49" fmla="*/ 1192718 h 2478122"/>
                <a:gd name="connsiteX50" fmla="*/ 649885 w 1433415"/>
                <a:gd name="connsiteY50" fmla="*/ 1191612 h 2478122"/>
                <a:gd name="connsiteX51" fmla="*/ 597595 w 1433415"/>
                <a:gd name="connsiteY51" fmla="*/ 1292836 h 2478122"/>
                <a:gd name="connsiteX52" fmla="*/ 604794 w 1433415"/>
                <a:gd name="connsiteY52" fmla="*/ 1298587 h 2478122"/>
                <a:gd name="connsiteX53" fmla="*/ 611011 w 1433415"/>
                <a:gd name="connsiteY53" fmla="*/ 1302038 h 2478122"/>
                <a:gd name="connsiteX54" fmla="*/ 474924 w 1433415"/>
                <a:gd name="connsiteY54" fmla="*/ 1537295 h 2478122"/>
                <a:gd name="connsiteX55" fmla="*/ 585235 w 1433415"/>
                <a:gd name="connsiteY55" fmla="*/ 1545229 h 2478122"/>
                <a:gd name="connsiteX56" fmla="*/ 615699 w 1433415"/>
                <a:gd name="connsiteY56" fmla="*/ 1488227 h 2478122"/>
                <a:gd name="connsiteX57" fmla="*/ 645538 w 1433415"/>
                <a:gd name="connsiteY57" fmla="*/ 1436222 h 2478122"/>
                <a:gd name="connsiteX58" fmla="*/ 543777 w 1433415"/>
                <a:gd name="connsiteY58" fmla="*/ 1430169 h 2478122"/>
                <a:gd name="connsiteX59" fmla="*/ 525467 w 1433415"/>
                <a:gd name="connsiteY59" fmla="*/ 1431459 h 2478122"/>
                <a:gd name="connsiteX60" fmla="*/ 474930 w 1433415"/>
                <a:gd name="connsiteY60" fmla="*/ 1537295 h 2478122"/>
                <a:gd name="connsiteX61" fmla="*/ 347470 w 1433415"/>
                <a:gd name="connsiteY61" fmla="*/ 1775662 h 2478122"/>
                <a:gd name="connsiteX62" fmla="*/ 452580 w 1433415"/>
                <a:gd name="connsiteY62" fmla="*/ 1781648 h 2478122"/>
                <a:gd name="connsiteX63" fmla="*/ 480929 w 1433415"/>
                <a:gd name="connsiteY63" fmla="*/ 1731457 h 2478122"/>
                <a:gd name="connsiteX64" fmla="*/ 509752 w 1433415"/>
                <a:gd name="connsiteY64" fmla="*/ 1678961 h 2478122"/>
                <a:gd name="connsiteX65" fmla="*/ 457189 w 1433415"/>
                <a:gd name="connsiteY65" fmla="*/ 1669564 h 2478122"/>
                <a:gd name="connsiteX66" fmla="*/ 402517 w 1433415"/>
                <a:gd name="connsiteY66" fmla="*/ 1665080 h 2478122"/>
                <a:gd name="connsiteX67" fmla="*/ 347470 w 1433415"/>
                <a:gd name="connsiteY67" fmla="*/ 1775662 h 2478122"/>
                <a:gd name="connsiteX68" fmla="*/ 222014 w 1433415"/>
                <a:gd name="connsiteY68" fmla="*/ 2022628 h 2478122"/>
                <a:gd name="connsiteX69" fmla="*/ 311916 w 1433415"/>
                <a:gd name="connsiteY69" fmla="*/ 2029133 h 2478122"/>
                <a:gd name="connsiteX70" fmla="*/ 376199 w 1433415"/>
                <a:gd name="connsiteY70" fmla="*/ 1916407 h 2478122"/>
                <a:gd name="connsiteX71" fmla="*/ 275799 w 1433415"/>
                <a:gd name="connsiteY71" fmla="*/ 1912794 h 2478122"/>
                <a:gd name="connsiteX72" fmla="*/ 222008 w 1433415"/>
                <a:gd name="connsiteY72" fmla="*/ 2022634 h 2478122"/>
                <a:gd name="connsiteX73" fmla="*/ 99019 w 1433415"/>
                <a:gd name="connsiteY73" fmla="*/ 2262659 h 2478122"/>
                <a:gd name="connsiteX74" fmla="*/ 139070 w 1433415"/>
                <a:gd name="connsiteY74" fmla="*/ 2265903 h 2478122"/>
                <a:gd name="connsiteX75" fmla="*/ 158061 w 1433415"/>
                <a:gd name="connsiteY75" fmla="*/ 2266847 h 2478122"/>
                <a:gd name="connsiteX76" fmla="*/ 177007 w 1433415"/>
                <a:gd name="connsiteY76" fmla="*/ 2276858 h 2478122"/>
                <a:gd name="connsiteX77" fmla="*/ 243549 w 1433415"/>
                <a:gd name="connsiteY77" fmla="*/ 2158219 h 2478122"/>
                <a:gd name="connsiteX78" fmla="*/ 153970 w 1433415"/>
                <a:gd name="connsiteY78" fmla="*/ 2153747 h 2478122"/>
                <a:gd name="connsiteX79" fmla="*/ 152134 w 1433415"/>
                <a:gd name="connsiteY79" fmla="*/ 2153378 h 2478122"/>
                <a:gd name="connsiteX80" fmla="*/ 99024 w 1433415"/>
                <a:gd name="connsiteY80" fmla="*/ 2262665 h 2478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1433415" h="2478122">
                  <a:moveTo>
                    <a:pt x="9" y="2470501"/>
                  </a:moveTo>
                  <a:cubicBezTo>
                    <a:pt x="11254" y="2470998"/>
                    <a:pt x="22392" y="2471914"/>
                    <a:pt x="33632" y="2472690"/>
                  </a:cubicBezTo>
                  <a:cubicBezTo>
                    <a:pt x="36606" y="2472896"/>
                    <a:pt x="44754" y="2473298"/>
                    <a:pt x="47365" y="2473684"/>
                  </a:cubicBezTo>
                  <a:cubicBezTo>
                    <a:pt x="60720" y="2475643"/>
                    <a:pt x="53995" y="2473159"/>
                    <a:pt x="62159" y="2478122"/>
                  </a:cubicBezTo>
                  <a:cubicBezTo>
                    <a:pt x="72879" y="2469479"/>
                    <a:pt x="100425" y="2416419"/>
                    <a:pt x="107328" y="2401153"/>
                  </a:cubicBezTo>
                  <a:lnTo>
                    <a:pt x="127217" y="2367161"/>
                  </a:lnTo>
                  <a:lnTo>
                    <a:pt x="63543" y="2362498"/>
                  </a:lnTo>
                  <a:lnTo>
                    <a:pt x="46606" y="2363314"/>
                  </a:lnTo>
                  <a:cubicBezTo>
                    <a:pt x="36081" y="2386580"/>
                    <a:pt x="-393" y="2448809"/>
                    <a:pt x="3" y="2470501"/>
                  </a:cubicBezTo>
                  <a:close/>
                  <a:moveTo>
                    <a:pt x="1218626" y="106506"/>
                  </a:moveTo>
                  <a:lnTo>
                    <a:pt x="1373123" y="119728"/>
                  </a:lnTo>
                  <a:cubicBezTo>
                    <a:pt x="1383431" y="109923"/>
                    <a:pt x="1383146" y="106221"/>
                    <a:pt x="1389206" y="94273"/>
                  </a:cubicBezTo>
                  <a:cubicBezTo>
                    <a:pt x="1394748" y="83340"/>
                    <a:pt x="1399659" y="77086"/>
                    <a:pt x="1405301" y="66159"/>
                  </a:cubicBezTo>
                  <a:cubicBezTo>
                    <a:pt x="1413945" y="49414"/>
                    <a:pt x="1428862" y="28588"/>
                    <a:pt x="1433416" y="10452"/>
                  </a:cubicBezTo>
                  <a:lnTo>
                    <a:pt x="1310967" y="2568"/>
                  </a:lnTo>
                  <a:lnTo>
                    <a:pt x="1272629" y="0"/>
                  </a:lnTo>
                  <a:lnTo>
                    <a:pt x="1218626" y="106512"/>
                  </a:lnTo>
                  <a:close/>
                  <a:moveTo>
                    <a:pt x="1103243" y="348101"/>
                  </a:moveTo>
                  <a:lnTo>
                    <a:pt x="1244492" y="356967"/>
                  </a:lnTo>
                  <a:cubicBezTo>
                    <a:pt x="1251350" y="341607"/>
                    <a:pt x="1264208" y="319435"/>
                    <a:pt x="1273405" y="304203"/>
                  </a:cubicBezTo>
                  <a:cubicBezTo>
                    <a:pt x="1278924" y="295051"/>
                    <a:pt x="1282400" y="287625"/>
                    <a:pt x="1287959" y="278557"/>
                  </a:cubicBezTo>
                  <a:cubicBezTo>
                    <a:pt x="1294404" y="268044"/>
                    <a:pt x="1297474" y="264453"/>
                    <a:pt x="1301106" y="251148"/>
                  </a:cubicBezTo>
                  <a:cubicBezTo>
                    <a:pt x="1280654" y="240025"/>
                    <a:pt x="1197811" y="238339"/>
                    <a:pt x="1168619" y="239009"/>
                  </a:cubicBezTo>
                  <a:lnTo>
                    <a:pt x="1147614" y="238892"/>
                  </a:lnTo>
                  <a:lnTo>
                    <a:pt x="1094967" y="339636"/>
                  </a:lnTo>
                  <a:cubicBezTo>
                    <a:pt x="1101301" y="346297"/>
                    <a:pt x="1087863" y="340574"/>
                    <a:pt x="1103248" y="348106"/>
                  </a:cubicBezTo>
                  <a:close/>
                  <a:moveTo>
                    <a:pt x="968992" y="586015"/>
                  </a:moveTo>
                  <a:lnTo>
                    <a:pt x="1111837" y="595323"/>
                  </a:lnTo>
                  <a:lnTo>
                    <a:pt x="1168959" y="488448"/>
                  </a:lnTo>
                  <a:cubicBezTo>
                    <a:pt x="1143395" y="476064"/>
                    <a:pt x="1058186" y="478219"/>
                    <a:pt x="1022364" y="474607"/>
                  </a:cubicBezTo>
                  <a:lnTo>
                    <a:pt x="968997" y="586015"/>
                  </a:lnTo>
                  <a:close/>
                  <a:moveTo>
                    <a:pt x="842788" y="822060"/>
                  </a:moveTo>
                  <a:lnTo>
                    <a:pt x="979176" y="832763"/>
                  </a:lnTo>
                  <a:cubicBezTo>
                    <a:pt x="991492" y="812333"/>
                    <a:pt x="998809" y="797018"/>
                    <a:pt x="1010053" y="776749"/>
                  </a:cubicBezTo>
                  <a:cubicBezTo>
                    <a:pt x="1016147" y="765761"/>
                    <a:pt x="1018614" y="763254"/>
                    <a:pt x="1024752" y="751221"/>
                  </a:cubicBezTo>
                  <a:cubicBezTo>
                    <a:pt x="1029675" y="741573"/>
                    <a:pt x="1036896" y="731042"/>
                    <a:pt x="1039468" y="723555"/>
                  </a:cubicBezTo>
                  <a:lnTo>
                    <a:pt x="898375" y="713315"/>
                  </a:lnTo>
                  <a:lnTo>
                    <a:pt x="842777" y="822060"/>
                  </a:lnTo>
                  <a:close/>
                  <a:moveTo>
                    <a:pt x="720083" y="1061912"/>
                  </a:moveTo>
                  <a:lnTo>
                    <a:pt x="846527" y="1069824"/>
                  </a:lnTo>
                  <a:cubicBezTo>
                    <a:pt x="854909" y="1060578"/>
                    <a:pt x="903119" y="973083"/>
                    <a:pt x="906824" y="961107"/>
                  </a:cubicBezTo>
                  <a:lnTo>
                    <a:pt x="776759" y="951218"/>
                  </a:lnTo>
                  <a:lnTo>
                    <a:pt x="774772" y="950917"/>
                  </a:lnTo>
                  <a:lnTo>
                    <a:pt x="720083" y="1061912"/>
                  </a:lnTo>
                  <a:close/>
                  <a:moveTo>
                    <a:pt x="611006" y="1302044"/>
                  </a:moveTo>
                  <a:cubicBezTo>
                    <a:pt x="629829" y="1300849"/>
                    <a:pt x="647128" y="1303071"/>
                    <a:pt x="665639" y="1304551"/>
                  </a:cubicBezTo>
                  <a:cubicBezTo>
                    <a:pt x="674852" y="1305288"/>
                    <a:pt x="685098" y="1306477"/>
                    <a:pt x="694178" y="1306918"/>
                  </a:cubicBezTo>
                  <a:cubicBezTo>
                    <a:pt x="707901" y="1307583"/>
                    <a:pt x="708258" y="1309788"/>
                    <a:pt x="717895" y="1304355"/>
                  </a:cubicBezTo>
                  <a:cubicBezTo>
                    <a:pt x="724999" y="1291055"/>
                    <a:pt x="771692" y="1213572"/>
                    <a:pt x="772467" y="1200334"/>
                  </a:cubicBezTo>
                  <a:lnTo>
                    <a:pt x="680840" y="1192718"/>
                  </a:lnTo>
                  <a:lnTo>
                    <a:pt x="649885" y="1191612"/>
                  </a:lnTo>
                  <a:lnTo>
                    <a:pt x="597595" y="1292836"/>
                  </a:lnTo>
                  <a:cubicBezTo>
                    <a:pt x="600810" y="1296047"/>
                    <a:pt x="599225" y="1294696"/>
                    <a:pt x="604794" y="1298587"/>
                  </a:cubicBezTo>
                  <a:cubicBezTo>
                    <a:pt x="605163" y="1298844"/>
                    <a:pt x="609365" y="1300921"/>
                    <a:pt x="611011" y="1302038"/>
                  </a:cubicBezTo>
                  <a:close/>
                  <a:moveTo>
                    <a:pt x="474924" y="1537295"/>
                  </a:moveTo>
                  <a:lnTo>
                    <a:pt x="585235" y="1545229"/>
                  </a:lnTo>
                  <a:cubicBezTo>
                    <a:pt x="591351" y="1528529"/>
                    <a:pt x="605910" y="1504637"/>
                    <a:pt x="615699" y="1488227"/>
                  </a:cubicBezTo>
                  <a:cubicBezTo>
                    <a:pt x="625247" y="1472224"/>
                    <a:pt x="635186" y="1448271"/>
                    <a:pt x="645538" y="1436222"/>
                  </a:cubicBezTo>
                  <a:lnTo>
                    <a:pt x="543777" y="1430169"/>
                  </a:lnTo>
                  <a:lnTo>
                    <a:pt x="525467" y="1431459"/>
                  </a:lnTo>
                  <a:cubicBezTo>
                    <a:pt x="515405" y="1449980"/>
                    <a:pt x="474556" y="1521538"/>
                    <a:pt x="474930" y="1537295"/>
                  </a:cubicBezTo>
                  <a:close/>
                  <a:moveTo>
                    <a:pt x="347470" y="1775662"/>
                  </a:moveTo>
                  <a:lnTo>
                    <a:pt x="452580" y="1781648"/>
                  </a:lnTo>
                  <a:cubicBezTo>
                    <a:pt x="463651" y="1764004"/>
                    <a:pt x="471235" y="1748281"/>
                    <a:pt x="480929" y="1731457"/>
                  </a:cubicBezTo>
                  <a:cubicBezTo>
                    <a:pt x="488367" y="1718548"/>
                    <a:pt x="504283" y="1693512"/>
                    <a:pt x="509752" y="1678961"/>
                  </a:cubicBezTo>
                  <a:cubicBezTo>
                    <a:pt x="500634" y="1667710"/>
                    <a:pt x="472949" y="1670708"/>
                    <a:pt x="457189" y="1669564"/>
                  </a:cubicBezTo>
                  <a:cubicBezTo>
                    <a:pt x="439326" y="1668268"/>
                    <a:pt x="420720" y="1667079"/>
                    <a:pt x="402517" y="1665080"/>
                  </a:cubicBezTo>
                  <a:lnTo>
                    <a:pt x="347470" y="1775662"/>
                  </a:lnTo>
                  <a:close/>
                  <a:moveTo>
                    <a:pt x="222014" y="2022628"/>
                  </a:moveTo>
                  <a:lnTo>
                    <a:pt x="311916" y="2029133"/>
                  </a:lnTo>
                  <a:cubicBezTo>
                    <a:pt x="322759" y="2019579"/>
                    <a:pt x="367063" y="1935257"/>
                    <a:pt x="376199" y="1916407"/>
                  </a:cubicBezTo>
                  <a:cubicBezTo>
                    <a:pt x="344674" y="1922191"/>
                    <a:pt x="308222" y="1912431"/>
                    <a:pt x="275799" y="1912794"/>
                  </a:cubicBezTo>
                  <a:lnTo>
                    <a:pt x="222008" y="2022634"/>
                  </a:lnTo>
                  <a:close/>
                  <a:moveTo>
                    <a:pt x="99019" y="2262659"/>
                  </a:moveTo>
                  <a:cubicBezTo>
                    <a:pt x="112591" y="2263977"/>
                    <a:pt x="125448" y="2265116"/>
                    <a:pt x="139070" y="2265903"/>
                  </a:cubicBezTo>
                  <a:cubicBezTo>
                    <a:pt x="142480" y="2266099"/>
                    <a:pt x="155884" y="2266473"/>
                    <a:pt x="158061" y="2266847"/>
                  </a:cubicBezTo>
                  <a:cubicBezTo>
                    <a:pt x="190289" y="2272363"/>
                    <a:pt x="167844" y="2265205"/>
                    <a:pt x="177007" y="2276858"/>
                  </a:cubicBezTo>
                  <a:cubicBezTo>
                    <a:pt x="199680" y="2239270"/>
                    <a:pt x="220395" y="2197454"/>
                    <a:pt x="243549" y="2158219"/>
                  </a:cubicBezTo>
                  <a:lnTo>
                    <a:pt x="153970" y="2153747"/>
                  </a:lnTo>
                  <a:lnTo>
                    <a:pt x="152134" y="2153378"/>
                  </a:lnTo>
                  <a:lnTo>
                    <a:pt x="99024" y="2262665"/>
                  </a:lnTo>
                  <a:close/>
                </a:path>
              </a:pathLst>
            </a:custGeom>
            <a:solidFill>
              <a:srgbClr val="FFF000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70B51D11-6544-02E1-FD3F-F353D5B31DCE}"/>
                </a:ext>
              </a:extLst>
            </p:cNvPr>
            <p:cNvSpPr/>
            <p:nvPr/>
          </p:nvSpPr>
          <p:spPr>
            <a:xfrm>
              <a:off x="9891920" y="2726578"/>
              <a:ext cx="42322" cy="285564"/>
            </a:xfrm>
            <a:custGeom>
              <a:avLst/>
              <a:gdLst>
                <a:gd name="connsiteX0" fmla="*/ 13014 w 42322"/>
                <a:gd name="connsiteY0" fmla="*/ 60330 h 285564"/>
                <a:gd name="connsiteX1" fmla="*/ 1853 w 42322"/>
                <a:gd name="connsiteY1" fmla="*/ 177774 h 285564"/>
                <a:gd name="connsiteX2" fmla="*/ 0 w 42322"/>
                <a:gd name="connsiteY2" fmla="*/ 233281 h 285564"/>
                <a:gd name="connsiteX3" fmla="*/ 15631 w 42322"/>
                <a:gd name="connsiteY3" fmla="*/ 285565 h 285564"/>
                <a:gd name="connsiteX4" fmla="*/ 35710 w 42322"/>
                <a:gd name="connsiteY4" fmla="*/ 241326 h 285564"/>
                <a:gd name="connsiteX5" fmla="*/ 39733 w 42322"/>
                <a:gd name="connsiteY5" fmla="*/ 136741 h 285564"/>
                <a:gd name="connsiteX6" fmla="*/ 42323 w 42322"/>
                <a:gd name="connsiteY6" fmla="*/ 136730 h 285564"/>
                <a:gd name="connsiteX7" fmla="*/ 40693 w 42322"/>
                <a:gd name="connsiteY7" fmla="*/ 64356 h 285564"/>
                <a:gd name="connsiteX8" fmla="*/ 23678 w 42322"/>
                <a:gd name="connsiteY8" fmla="*/ 0 h 285564"/>
                <a:gd name="connsiteX9" fmla="*/ 16150 w 42322"/>
                <a:gd name="connsiteY9" fmla="*/ 28716 h 285564"/>
                <a:gd name="connsiteX10" fmla="*/ 13019 w 42322"/>
                <a:gd name="connsiteY10" fmla="*/ 60330 h 285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322" h="285564">
                  <a:moveTo>
                    <a:pt x="13014" y="60330"/>
                  </a:moveTo>
                  <a:lnTo>
                    <a:pt x="1853" y="177774"/>
                  </a:lnTo>
                  <a:lnTo>
                    <a:pt x="0" y="233281"/>
                  </a:lnTo>
                  <a:cubicBezTo>
                    <a:pt x="8929" y="259183"/>
                    <a:pt x="898" y="263549"/>
                    <a:pt x="15631" y="285565"/>
                  </a:cubicBezTo>
                  <a:cubicBezTo>
                    <a:pt x="30704" y="274515"/>
                    <a:pt x="27540" y="262494"/>
                    <a:pt x="35710" y="241326"/>
                  </a:cubicBezTo>
                  <a:lnTo>
                    <a:pt x="39733" y="136741"/>
                  </a:lnTo>
                  <a:lnTo>
                    <a:pt x="42323" y="136730"/>
                  </a:lnTo>
                  <a:lnTo>
                    <a:pt x="40693" y="64356"/>
                  </a:lnTo>
                  <a:cubicBezTo>
                    <a:pt x="38204" y="36924"/>
                    <a:pt x="40118" y="12060"/>
                    <a:pt x="23678" y="0"/>
                  </a:cubicBezTo>
                  <a:cubicBezTo>
                    <a:pt x="21000" y="11485"/>
                    <a:pt x="17462" y="17186"/>
                    <a:pt x="16150" y="28716"/>
                  </a:cubicBezTo>
                  <a:cubicBezTo>
                    <a:pt x="14521" y="42999"/>
                    <a:pt x="17807" y="48750"/>
                    <a:pt x="13019" y="60330"/>
                  </a:cubicBezTo>
                  <a:close/>
                </a:path>
              </a:pathLst>
            </a:custGeom>
            <a:solidFill>
              <a:srgbClr val="009B4C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6A0DBA71-2704-B5EE-DE4E-0C875AF0A4EF}"/>
                </a:ext>
              </a:extLst>
            </p:cNvPr>
            <p:cNvSpPr/>
            <p:nvPr/>
          </p:nvSpPr>
          <p:spPr>
            <a:xfrm>
              <a:off x="7424853" y="5352244"/>
              <a:ext cx="32727" cy="326482"/>
            </a:xfrm>
            <a:custGeom>
              <a:avLst/>
              <a:gdLst>
                <a:gd name="connsiteX0" fmla="*/ 6751 w 32727"/>
                <a:gd name="connsiteY0" fmla="*/ 289458 h 326482"/>
                <a:gd name="connsiteX1" fmla="*/ 17181 w 32727"/>
                <a:gd name="connsiteY1" fmla="*/ 326482 h 326482"/>
                <a:gd name="connsiteX2" fmla="*/ 31819 w 32727"/>
                <a:gd name="connsiteY2" fmla="*/ 310843 h 326482"/>
                <a:gd name="connsiteX3" fmla="*/ 30652 w 32727"/>
                <a:gd name="connsiteY3" fmla="*/ 158473 h 326482"/>
                <a:gd name="connsiteX4" fmla="*/ 9017 w 32727"/>
                <a:gd name="connsiteY4" fmla="*/ 2497 h 326482"/>
                <a:gd name="connsiteX5" fmla="*/ 1712 w 32727"/>
                <a:gd name="connsiteY5" fmla="*/ 57004 h 326482"/>
                <a:gd name="connsiteX6" fmla="*/ 4658 w 32727"/>
                <a:gd name="connsiteY6" fmla="*/ 173487 h 326482"/>
                <a:gd name="connsiteX7" fmla="*/ 10752 w 32727"/>
                <a:gd name="connsiteY7" fmla="*/ 277984 h 326482"/>
                <a:gd name="connsiteX8" fmla="*/ 6745 w 32727"/>
                <a:gd name="connsiteY8" fmla="*/ 289452 h 326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727" h="326482">
                  <a:moveTo>
                    <a:pt x="6751" y="289458"/>
                  </a:moveTo>
                  <a:cubicBezTo>
                    <a:pt x="13230" y="299553"/>
                    <a:pt x="13715" y="311602"/>
                    <a:pt x="17181" y="326482"/>
                  </a:cubicBezTo>
                  <a:cubicBezTo>
                    <a:pt x="36629" y="319620"/>
                    <a:pt x="18744" y="329140"/>
                    <a:pt x="31819" y="310843"/>
                  </a:cubicBezTo>
                  <a:lnTo>
                    <a:pt x="30652" y="158473"/>
                  </a:lnTo>
                  <a:cubicBezTo>
                    <a:pt x="28063" y="100226"/>
                    <a:pt x="45876" y="-18687"/>
                    <a:pt x="9017" y="2497"/>
                  </a:cubicBezTo>
                  <a:cubicBezTo>
                    <a:pt x="-4851" y="10470"/>
                    <a:pt x="1299" y="41051"/>
                    <a:pt x="1712" y="57004"/>
                  </a:cubicBezTo>
                  <a:cubicBezTo>
                    <a:pt x="2722" y="95910"/>
                    <a:pt x="3202" y="134782"/>
                    <a:pt x="4658" y="173487"/>
                  </a:cubicBezTo>
                  <a:lnTo>
                    <a:pt x="10752" y="277984"/>
                  </a:lnTo>
                  <a:cubicBezTo>
                    <a:pt x="9485" y="289932"/>
                    <a:pt x="11779" y="283712"/>
                    <a:pt x="6745" y="289452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86707136-E4EE-E660-3744-A775820EF95A}"/>
                </a:ext>
              </a:extLst>
            </p:cNvPr>
            <p:cNvSpPr/>
            <p:nvPr/>
          </p:nvSpPr>
          <p:spPr>
            <a:xfrm>
              <a:off x="7831463" y="5158714"/>
              <a:ext cx="22738" cy="454690"/>
            </a:xfrm>
            <a:custGeom>
              <a:avLst/>
              <a:gdLst>
                <a:gd name="connsiteX0" fmla="*/ 2309 w 22738"/>
                <a:gd name="connsiteY0" fmla="*/ 317218 h 454690"/>
                <a:gd name="connsiteX1" fmla="*/ 5869 w 22738"/>
                <a:gd name="connsiteY1" fmla="*/ 454690 h 454690"/>
                <a:gd name="connsiteX2" fmla="*/ 17800 w 22738"/>
                <a:gd name="connsiteY2" fmla="*/ 395321 h 454690"/>
                <a:gd name="connsiteX3" fmla="*/ 20607 w 22738"/>
                <a:gd name="connsiteY3" fmla="*/ 170907 h 454690"/>
                <a:gd name="connsiteX4" fmla="*/ 21227 w 22738"/>
                <a:gd name="connsiteY4" fmla="*/ 37276 h 454690"/>
                <a:gd name="connsiteX5" fmla="*/ 13916 w 22738"/>
                <a:gd name="connsiteY5" fmla="*/ 0 h 454690"/>
                <a:gd name="connsiteX6" fmla="*/ 6996 w 22738"/>
                <a:gd name="connsiteY6" fmla="*/ 13490 h 454690"/>
                <a:gd name="connsiteX7" fmla="*/ 2309 w 22738"/>
                <a:gd name="connsiteY7" fmla="*/ 317218 h 45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738" h="454690">
                  <a:moveTo>
                    <a:pt x="2309" y="317218"/>
                  </a:moveTo>
                  <a:cubicBezTo>
                    <a:pt x="1276" y="341249"/>
                    <a:pt x="-3941" y="440776"/>
                    <a:pt x="5869" y="454690"/>
                  </a:cubicBezTo>
                  <a:cubicBezTo>
                    <a:pt x="19865" y="448828"/>
                    <a:pt x="16042" y="427566"/>
                    <a:pt x="17800" y="395321"/>
                  </a:cubicBezTo>
                  <a:lnTo>
                    <a:pt x="20607" y="170907"/>
                  </a:lnTo>
                  <a:lnTo>
                    <a:pt x="21227" y="37276"/>
                  </a:lnTo>
                  <a:cubicBezTo>
                    <a:pt x="22036" y="19241"/>
                    <a:pt x="26757" y="8722"/>
                    <a:pt x="13916" y="0"/>
                  </a:cubicBezTo>
                  <a:cubicBezTo>
                    <a:pt x="6862" y="6108"/>
                    <a:pt x="10367" y="-4472"/>
                    <a:pt x="6996" y="13490"/>
                  </a:cubicBezTo>
                  <a:lnTo>
                    <a:pt x="2309" y="317218"/>
                  </a:ln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E9024F78-CA2A-BB56-00A9-ADE6452250F8}"/>
                </a:ext>
              </a:extLst>
            </p:cNvPr>
            <p:cNvSpPr/>
            <p:nvPr/>
          </p:nvSpPr>
          <p:spPr>
            <a:xfrm>
              <a:off x="9690479" y="2803000"/>
              <a:ext cx="80376" cy="209427"/>
            </a:xfrm>
            <a:custGeom>
              <a:avLst/>
              <a:gdLst>
                <a:gd name="connsiteX0" fmla="*/ 7919 w 80376"/>
                <a:gd name="connsiteY0" fmla="*/ 52284 h 209427"/>
                <a:gd name="connsiteX1" fmla="*/ 30286 w 80376"/>
                <a:gd name="connsiteY1" fmla="*/ 140750 h 209427"/>
                <a:gd name="connsiteX2" fmla="*/ 44209 w 80376"/>
                <a:gd name="connsiteY2" fmla="*/ 179444 h 209427"/>
                <a:gd name="connsiteX3" fmla="*/ 72357 w 80376"/>
                <a:gd name="connsiteY3" fmla="*/ 209428 h 209427"/>
                <a:gd name="connsiteX4" fmla="*/ 80376 w 80376"/>
                <a:gd name="connsiteY4" fmla="*/ 205123 h 209427"/>
                <a:gd name="connsiteX5" fmla="*/ 66855 w 80376"/>
                <a:gd name="connsiteY5" fmla="*/ 120409 h 209427"/>
                <a:gd name="connsiteX6" fmla="*/ 34164 w 80376"/>
                <a:gd name="connsiteY6" fmla="*/ 32172 h 209427"/>
                <a:gd name="connsiteX7" fmla="*/ 0 w 80376"/>
                <a:gd name="connsiteY7" fmla="*/ 0 h 209427"/>
                <a:gd name="connsiteX8" fmla="*/ 7919 w 80376"/>
                <a:gd name="connsiteY8" fmla="*/ 52284 h 209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376" h="209427">
                  <a:moveTo>
                    <a:pt x="7919" y="52284"/>
                  </a:moveTo>
                  <a:lnTo>
                    <a:pt x="30286" y="140750"/>
                  </a:lnTo>
                  <a:cubicBezTo>
                    <a:pt x="33589" y="145831"/>
                    <a:pt x="41497" y="173079"/>
                    <a:pt x="44209" y="179444"/>
                  </a:cubicBezTo>
                  <a:cubicBezTo>
                    <a:pt x="50588" y="194419"/>
                    <a:pt x="52887" y="206653"/>
                    <a:pt x="72357" y="209428"/>
                  </a:cubicBezTo>
                  <a:lnTo>
                    <a:pt x="80376" y="205123"/>
                  </a:lnTo>
                  <a:cubicBezTo>
                    <a:pt x="80376" y="172124"/>
                    <a:pt x="79216" y="142470"/>
                    <a:pt x="66855" y="120409"/>
                  </a:cubicBezTo>
                  <a:cubicBezTo>
                    <a:pt x="61503" y="107841"/>
                    <a:pt x="35342" y="39280"/>
                    <a:pt x="34164" y="32172"/>
                  </a:cubicBezTo>
                  <a:cubicBezTo>
                    <a:pt x="13834" y="15645"/>
                    <a:pt x="27707" y="2300"/>
                    <a:pt x="0" y="0"/>
                  </a:cubicBezTo>
                  <a:cubicBezTo>
                    <a:pt x="0" y="18995"/>
                    <a:pt x="2199" y="39906"/>
                    <a:pt x="7919" y="52284"/>
                  </a:cubicBezTo>
                  <a:close/>
                </a:path>
              </a:pathLst>
            </a:custGeom>
            <a:solidFill>
              <a:srgbClr val="009B4C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B205F2F5-02AE-3BC8-2EE0-5CFAD2FA8F57}"/>
                </a:ext>
              </a:extLst>
            </p:cNvPr>
            <p:cNvSpPr/>
            <p:nvPr/>
          </p:nvSpPr>
          <p:spPr>
            <a:xfrm>
              <a:off x="9159729" y="5481962"/>
              <a:ext cx="140045" cy="344543"/>
            </a:xfrm>
            <a:custGeom>
              <a:avLst/>
              <a:gdLst>
                <a:gd name="connsiteX0" fmla="*/ 99620 w 140045"/>
                <a:gd name="connsiteY0" fmla="*/ 47427 h 344543"/>
                <a:gd name="connsiteX1" fmla="*/ 40243 w 140045"/>
                <a:gd name="connsiteY1" fmla="*/ 184581 h 344543"/>
                <a:gd name="connsiteX2" fmla="*/ 582 w 140045"/>
                <a:gd name="connsiteY2" fmla="*/ 344544 h 344543"/>
                <a:gd name="connsiteX3" fmla="*/ 140045 w 140045"/>
                <a:gd name="connsiteY3" fmla="*/ 5489 h 344543"/>
                <a:gd name="connsiteX4" fmla="*/ 132785 w 140045"/>
                <a:gd name="connsiteY4" fmla="*/ 0 h 344543"/>
                <a:gd name="connsiteX5" fmla="*/ 99614 w 140045"/>
                <a:gd name="connsiteY5" fmla="*/ 47432 h 344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0045" h="344543">
                  <a:moveTo>
                    <a:pt x="99620" y="47427"/>
                  </a:moveTo>
                  <a:cubicBezTo>
                    <a:pt x="97884" y="61324"/>
                    <a:pt x="50623" y="156356"/>
                    <a:pt x="40243" y="184581"/>
                  </a:cubicBezTo>
                  <a:cubicBezTo>
                    <a:pt x="29138" y="214771"/>
                    <a:pt x="-4842" y="312209"/>
                    <a:pt x="582" y="344544"/>
                  </a:cubicBezTo>
                  <a:cubicBezTo>
                    <a:pt x="15789" y="337659"/>
                    <a:pt x="93425" y="86294"/>
                    <a:pt x="140045" y="5489"/>
                  </a:cubicBezTo>
                  <a:cubicBezTo>
                    <a:pt x="133053" y="-5935"/>
                    <a:pt x="142054" y="6739"/>
                    <a:pt x="132785" y="0"/>
                  </a:cubicBezTo>
                  <a:lnTo>
                    <a:pt x="99614" y="47432"/>
                  </a:ln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5CF96F7B-6A2D-F162-73D0-E60028FB3B61}"/>
                </a:ext>
              </a:extLst>
            </p:cNvPr>
            <p:cNvSpPr/>
            <p:nvPr/>
          </p:nvSpPr>
          <p:spPr>
            <a:xfrm>
              <a:off x="6865742" y="4653018"/>
              <a:ext cx="32457" cy="408922"/>
            </a:xfrm>
            <a:custGeom>
              <a:avLst/>
              <a:gdLst>
                <a:gd name="connsiteX0" fmla="*/ 3461 w 32457"/>
                <a:gd name="connsiteY0" fmla="*/ 255056 h 408922"/>
                <a:gd name="connsiteX1" fmla="*/ 17714 w 32457"/>
                <a:gd name="connsiteY1" fmla="*/ 370284 h 408922"/>
                <a:gd name="connsiteX2" fmla="*/ 26754 w 32457"/>
                <a:gd name="connsiteY2" fmla="*/ 408922 h 408922"/>
                <a:gd name="connsiteX3" fmla="*/ 30019 w 32457"/>
                <a:gd name="connsiteY3" fmla="*/ 333901 h 408922"/>
                <a:gd name="connsiteX4" fmla="*/ 28094 w 32457"/>
                <a:gd name="connsiteY4" fmla="*/ 330004 h 408922"/>
                <a:gd name="connsiteX5" fmla="*/ 22474 w 32457"/>
                <a:gd name="connsiteY5" fmla="*/ 249841 h 408922"/>
                <a:gd name="connsiteX6" fmla="*/ 16475 w 32457"/>
                <a:gd name="connsiteY6" fmla="*/ 36181 h 408922"/>
                <a:gd name="connsiteX7" fmla="*/ 4705 w 32457"/>
                <a:gd name="connsiteY7" fmla="*/ 0 h 408922"/>
                <a:gd name="connsiteX8" fmla="*/ 3472 w 32457"/>
                <a:gd name="connsiteY8" fmla="*/ 255056 h 408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457" h="408922">
                  <a:moveTo>
                    <a:pt x="3461" y="255056"/>
                  </a:moveTo>
                  <a:lnTo>
                    <a:pt x="17714" y="370284"/>
                  </a:lnTo>
                  <a:cubicBezTo>
                    <a:pt x="19075" y="388715"/>
                    <a:pt x="16006" y="401150"/>
                    <a:pt x="26754" y="408922"/>
                  </a:cubicBezTo>
                  <a:cubicBezTo>
                    <a:pt x="36604" y="393344"/>
                    <a:pt x="30895" y="356029"/>
                    <a:pt x="30019" y="333901"/>
                  </a:cubicBezTo>
                  <a:cubicBezTo>
                    <a:pt x="29115" y="332768"/>
                    <a:pt x="28356" y="329435"/>
                    <a:pt x="28094" y="330004"/>
                  </a:cubicBezTo>
                  <a:lnTo>
                    <a:pt x="22474" y="249841"/>
                  </a:lnTo>
                  <a:cubicBezTo>
                    <a:pt x="14611" y="170365"/>
                    <a:pt x="17334" y="113877"/>
                    <a:pt x="16475" y="36181"/>
                  </a:cubicBezTo>
                  <a:cubicBezTo>
                    <a:pt x="16240" y="15550"/>
                    <a:pt x="20443" y="6756"/>
                    <a:pt x="4705" y="0"/>
                  </a:cubicBezTo>
                  <a:cubicBezTo>
                    <a:pt x="-5161" y="28214"/>
                    <a:pt x="3567" y="210667"/>
                    <a:pt x="3472" y="255056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03779587-A8EA-4F33-DF2F-092962E147A6}"/>
                </a:ext>
              </a:extLst>
            </p:cNvPr>
            <p:cNvSpPr/>
            <p:nvPr/>
          </p:nvSpPr>
          <p:spPr>
            <a:xfrm>
              <a:off x="8754210" y="5831878"/>
              <a:ext cx="80421" cy="235056"/>
            </a:xfrm>
            <a:custGeom>
              <a:avLst/>
              <a:gdLst>
                <a:gd name="connsiteX0" fmla="*/ 59461 w 80421"/>
                <a:gd name="connsiteY0" fmla="*/ 15344 h 235056"/>
                <a:gd name="connsiteX1" fmla="*/ 3661 w 80421"/>
                <a:gd name="connsiteY1" fmla="*/ 235056 h 235056"/>
                <a:gd name="connsiteX2" fmla="*/ 32813 w 80421"/>
                <a:gd name="connsiteY2" fmla="*/ 207976 h 235056"/>
                <a:gd name="connsiteX3" fmla="*/ 48193 w 80421"/>
                <a:gd name="connsiteY3" fmla="*/ 173101 h 235056"/>
                <a:gd name="connsiteX4" fmla="*/ 62547 w 80421"/>
                <a:gd name="connsiteY4" fmla="*/ 139103 h 235056"/>
                <a:gd name="connsiteX5" fmla="*/ 80421 w 80421"/>
                <a:gd name="connsiteY5" fmla="*/ 55433 h 235056"/>
                <a:gd name="connsiteX6" fmla="*/ 74511 w 80421"/>
                <a:gd name="connsiteY6" fmla="*/ 7471 h 235056"/>
                <a:gd name="connsiteX7" fmla="*/ 63763 w 80421"/>
                <a:gd name="connsiteY7" fmla="*/ 0 h 235056"/>
                <a:gd name="connsiteX8" fmla="*/ 59461 w 80421"/>
                <a:gd name="connsiteY8" fmla="*/ 15338 h 235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421" h="235056">
                  <a:moveTo>
                    <a:pt x="59461" y="15344"/>
                  </a:moveTo>
                  <a:cubicBezTo>
                    <a:pt x="63869" y="91620"/>
                    <a:pt x="-18020" y="212197"/>
                    <a:pt x="3661" y="235056"/>
                  </a:cubicBezTo>
                  <a:cubicBezTo>
                    <a:pt x="23254" y="226642"/>
                    <a:pt x="12668" y="217602"/>
                    <a:pt x="32813" y="207976"/>
                  </a:cubicBezTo>
                  <a:cubicBezTo>
                    <a:pt x="33014" y="192962"/>
                    <a:pt x="41039" y="187423"/>
                    <a:pt x="48193" y="173101"/>
                  </a:cubicBezTo>
                  <a:cubicBezTo>
                    <a:pt x="53210" y="163062"/>
                    <a:pt x="58065" y="151264"/>
                    <a:pt x="62547" y="139103"/>
                  </a:cubicBezTo>
                  <a:cubicBezTo>
                    <a:pt x="72173" y="112950"/>
                    <a:pt x="77045" y="82285"/>
                    <a:pt x="80421" y="55433"/>
                  </a:cubicBezTo>
                  <a:lnTo>
                    <a:pt x="74511" y="7471"/>
                  </a:lnTo>
                  <a:cubicBezTo>
                    <a:pt x="69985" y="3914"/>
                    <a:pt x="67870" y="2814"/>
                    <a:pt x="63763" y="0"/>
                  </a:cubicBezTo>
                  <a:lnTo>
                    <a:pt x="59461" y="15338"/>
                  </a:ln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6FAF73B2-C853-C6AB-30AB-051C4CB96A13}"/>
                </a:ext>
              </a:extLst>
            </p:cNvPr>
            <p:cNvSpPr/>
            <p:nvPr/>
          </p:nvSpPr>
          <p:spPr>
            <a:xfrm>
              <a:off x="7110738" y="2633026"/>
              <a:ext cx="1531611" cy="657472"/>
            </a:xfrm>
            <a:custGeom>
              <a:avLst/>
              <a:gdLst>
                <a:gd name="connsiteX0" fmla="*/ 7140 w 1531611"/>
                <a:gd name="connsiteY0" fmla="*/ 609684 h 657472"/>
                <a:gd name="connsiteX1" fmla="*/ 99548 w 1531611"/>
                <a:gd name="connsiteY1" fmla="*/ 657189 h 657472"/>
                <a:gd name="connsiteX2" fmla="*/ 190243 w 1531611"/>
                <a:gd name="connsiteY2" fmla="*/ 608489 h 657472"/>
                <a:gd name="connsiteX3" fmla="*/ 200310 w 1531611"/>
                <a:gd name="connsiteY3" fmla="*/ 599773 h 657472"/>
                <a:gd name="connsiteX4" fmla="*/ 212063 w 1531611"/>
                <a:gd name="connsiteY4" fmla="*/ 581080 h 657472"/>
                <a:gd name="connsiteX5" fmla="*/ 220495 w 1531611"/>
                <a:gd name="connsiteY5" fmla="*/ 560895 h 657472"/>
                <a:gd name="connsiteX6" fmla="*/ 255295 w 1531611"/>
                <a:gd name="connsiteY6" fmla="*/ 466695 h 657472"/>
                <a:gd name="connsiteX7" fmla="*/ 297785 w 1531611"/>
                <a:gd name="connsiteY7" fmla="*/ 385661 h 657472"/>
                <a:gd name="connsiteX8" fmla="*/ 374663 w 1531611"/>
                <a:gd name="connsiteY8" fmla="*/ 191973 h 657472"/>
                <a:gd name="connsiteX9" fmla="*/ 413230 w 1531611"/>
                <a:gd name="connsiteY9" fmla="*/ 93832 h 657472"/>
                <a:gd name="connsiteX10" fmla="*/ 452389 w 1531611"/>
                <a:gd name="connsiteY10" fmla="*/ 0 h 657472"/>
                <a:gd name="connsiteX11" fmla="*/ 432723 w 1531611"/>
                <a:gd name="connsiteY11" fmla="*/ 7421 h 657472"/>
                <a:gd name="connsiteX12" fmla="*/ 254832 w 1531611"/>
                <a:gd name="connsiteY12" fmla="*/ 203515 h 657472"/>
                <a:gd name="connsiteX13" fmla="*/ 221220 w 1531611"/>
                <a:gd name="connsiteY13" fmla="*/ 244604 h 657472"/>
                <a:gd name="connsiteX14" fmla="*/ 157044 w 1531611"/>
                <a:gd name="connsiteY14" fmla="*/ 332093 h 657472"/>
                <a:gd name="connsiteX15" fmla="*/ 39931 w 1531611"/>
                <a:gd name="connsiteY15" fmla="*/ 504451 h 657472"/>
                <a:gd name="connsiteX16" fmla="*/ 12597 w 1531611"/>
                <a:gd name="connsiteY16" fmla="*/ 549538 h 657472"/>
                <a:gd name="connsiteX17" fmla="*/ 2703 w 1531611"/>
                <a:gd name="connsiteY17" fmla="*/ 603492 h 657472"/>
                <a:gd name="connsiteX18" fmla="*/ 7151 w 1531611"/>
                <a:gd name="connsiteY18" fmla="*/ 609684 h 657472"/>
                <a:gd name="connsiteX19" fmla="*/ 1328428 w 1531611"/>
                <a:gd name="connsiteY19" fmla="*/ 296241 h 657472"/>
                <a:gd name="connsiteX20" fmla="*/ 1484186 w 1531611"/>
                <a:gd name="connsiteY20" fmla="*/ 280512 h 657472"/>
                <a:gd name="connsiteX21" fmla="*/ 1531598 w 1531611"/>
                <a:gd name="connsiteY21" fmla="*/ 222141 h 657472"/>
                <a:gd name="connsiteX22" fmla="*/ 1476937 w 1531611"/>
                <a:gd name="connsiteY22" fmla="*/ 171024 h 657472"/>
                <a:gd name="connsiteX23" fmla="*/ 1475285 w 1531611"/>
                <a:gd name="connsiteY23" fmla="*/ 167194 h 657472"/>
                <a:gd name="connsiteX24" fmla="*/ 1064256 w 1531611"/>
                <a:gd name="connsiteY24" fmla="*/ 16594 h 657472"/>
                <a:gd name="connsiteX25" fmla="*/ 1054228 w 1531611"/>
                <a:gd name="connsiteY25" fmla="*/ 43959 h 657472"/>
                <a:gd name="connsiteX26" fmla="*/ 1014327 w 1531611"/>
                <a:gd name="connsiteY26" fmla="*/ 41692 h 657472"/>
                <a:gd name="connsiteX27" fmla="*/ 1012240 w 1531611"/>
                <a:gd name="connsiteY27" fmla="*/ 39537 h 657472"/>
                <a:gd name="connsiteX28" fmla="*/ 1005956 w 1531611"/>
                <a:gd name="connsiteY28" fmla="*/ 82301 h 657472"/>
                <a:gd name="connsiteX29" fmla="*/ 1195951 w 1531611"/>
                <a:gd name="connsiteY29" fmla="*/ 207088 h 657472"/>
                <a:gd name="connsiteX30" fmla="*/ 1252421 w 1531611"/>
                <a:gd name="connsiteY30" fmla="*/ 253359 h 657472"/>
                <a:gd name="connsiteX31" fmla="*/ 1321882 w 1531611"/>
                <a:gd name="connsiteY31" fmla="*/ 290227 h 657472"/>
                <a:gd name="connsiteX32" fmla="*/ 1328428 w 1531611"/>
                <a:gd name="connsiteY32" fmla="*/ 296252 h 657472"/>
                <a:gd name="connsiteX33" fmla="*/ 856576 w 1531611"/>
                <a:gd name="connsiteY33" fmla="*/ 465416 h 657472"/>
                <a:gd name="connsiteX34" fmla="*/ 899139 w 1531611"/>
                <a:gd name="connsiteY34" fmla="*/ 520174 h 657472"/>
                <a:gd name="connsiteX35" fmla="*/ 981485 w 1531611"/>
                <a:gd name="connsiteY35" fmla="*/ 509459 h 657472"/>
                <a:gd name="connsiteX36" fmla="*/ 1084519 w 1531611"/>
                <a:gd name="connsiteY36" fmla="*/ 410005 h 657472"/>
                <a:gd name="connsiteX37" fmla="*/ 1084965 w 1531611"/>
                <a:gd name="connsiteY37" fmla="*/ 407744 h 657472"/>
                <a:gd name="connsiteX38" fmla="*/ 1036420 w 1531611"/>
                <a:gd name="connsiteY38" fmla="*/ 302383 h 657472"/>
                <a:gd name="connsiteX39" fmla="*/ 851074 w 1531611"/>
                <a:gd name="connsiteY39" fmla="*/ 113848 h 657472"/>
                <a:gd name="connsiteX40" fmla="*/ 815609 w 1531611"/>
                <a:gd name="connsiteY40" fmla="*/ 76841 h 657472"/>
                <a:gd name="connsiteX41" fmla="*/ 742058 w 1531611"/>
                <a:gd name="connsiteY41" fmla="*/ 126490 h 657472"/>
                <a:gd name="connsiteX42" fmla="*/ 787779 w 1531611"/>
                <a:gd name="connsiteY42" fmla="*/ 229473 h 657472"/>
                <a:gd name="connsiteX43" fmla="*/ 852446 w 1531611"/>
                <a:gd name="connsiteY43" fmla="*/ 462854 h 657472"/>
                <a:gd name="connsiteX44" fmla="*/ 856576 w 1531611"/>
                <a:gd name="connsiteY44" fmla="*/ 465422 h 657472"/>
                <a:gd name="connsiteX45" fmla="*/ 347195 w 1531611"/>
                <a:gd name="connsiteY45" fmla="*/ 560744 h 657472"/>
                <a:gd name="connsiteX46" fmla="*/ 345119 w 1531611"/>
                <a:gd name="connsiteY46" fmla="*/ 563218 h 657472"/>
                <a:gd name="connsiteX47" fmla="*/ 379289 w 1531611"/>
                <a:gd name="connsiteY47" fmla="*/ 627161 h 657472"/>
                <a:gd name="connsiteX48" fmla="*/ 463209 w 1531611"/>
                <a:gd name="connsiteY48" fmla="*/ 594279 h 657472"/>
                <a:gd name="connsiteX49" fmla="*/ 622740 w 1531611"/>
                <a:gd name="connsiteY49" fmla="*/ 518745 h 657472"/>
                <a:gd name="connsiteX50" fmla="*/ 622880 w 1531611"/>
                <a:gd name="connsiteY50" fmla="*/ 514261 h 657472"/>
                <a:gd name="connsiteX51" fmla="*/ 585775 w 1531611"/>
                <a:gd name="connsiteY51" fmla="*/ 395136 h 657472"/>
                <a:gd name="connsiteX52" fmla="*/ 557744 w 1531611"/>
                <a:gd name="connsiteY52" fmla="*/ 68114 h 657472"/>
                <a:gd name="connsiteX53" fmla="*/ 520097 w 1531611"/>
                <a:gd name="connsiteY53" fmla="*/ 108103 h 657472"/>
                <a:gd name="connsiteX54" fmla="*/ 347190 w 1531611"/>
                <a:gd name="connsiteY54" fmla="*/ 560744 h 657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531611" h="657472">
                  <a:moveTo>
                    <a:pt x="7140" y="609684"/>
                  </a:moveTo>
                  <a:cubicBezTo>
                    <a:pt x="19623" y="637697"/>
                    <a:pt x="53358" y="660282"/>
                    <a:pt x="99548" y="657189"/>
                  </a:cubicBezTo>
                  <a:cubicBezTo>
                    <a:pt x="133433" y="654922"/>
                    <a:pt x="181230" y="626898"/>
                    <a:pt x="190243" y="608489"/>
                  </a:cubicBezTo>
                  <a:lnTo>
                    <a:pt x="200310" y="599773"/>
                  </a:lnTo>
                  <a:cubicBezTo>
                    <a:pt x="204244" y="592397"/>
                    <a:pt x="209144" y="588104"/>
                    <a:pt x="212063" y="581080"/>
                  </a:cubicBezTo>
                  <a:cubicBezTo>
                    <a:pt x="217141" y="568846"/>
                    <a:pt x="211220" y="572274"/>
                    <a:pt x="220495" y="560895"/>
                  </a:cubicBezTo>
                  <a:cubicBezTo>
                    <a:pt x="222487" y="529968"/>
                    <a:pt x="242382" y="492106"/>
                    <a:pt x="255295" y="466695"/>
                  </a:cubicBezTo>
                  <a:cubicBezTo>
                    <a:pt x="266506" y="444640"/>
                    <a:pt x="294275" y="405097"/>
                    <a:pt x="297785" y="385661"/>
                  </a:cubicBezTo>
                  <a:cubicBezTo>
                    <a:pt x="325995" y="325024"/>
                    <a:pt x="349372" y="255252"/>
                    <a:pt x="374663" y="191973"/>
                  </a:cubicBezTo>
                  <a:cubicBezTo>
                    <a:pt x="387783" y="159120"/>
                    <a:pt x="400322" y="126819"/>
                    <a:pt x="413230" y="93832"/>
                  </a:cubicBezTo>
                  <a:cubicBezTo>
                    <a:pt x="422471" y="70235"/>
                    <a:pt x="451127" y="17069"/>
                    <a:pt x="452389" y="0"/>
                  </a:cubicBezTo>
                  <a:cubicBezTo>
                    <a:pt x="440837" y="2462"/>
                    <a:pt x="441813" y="3088"/>
                    <a:pt x="432723" y="7421"/>
                  </a:cubicBezTo>
                  <a:lnTo>
                    <a:pt x="254832" y="203515"/>
                  </a:lnTo>
                  <a:lnTo>
                    <a:pt x="221220" y="244604"/>
                  </a:lnTo>
                  <a:cubicBezTo>
                    <a:pt x="210952" y="264761"/>
                    <a:pt x="173797" y="308993"/>
                    <a:pt x="157044" y="332093"/>
                  </a:cubicBezTo>
                  <a:cubicBezTo>
                    <a:pt x="111948" y="394299"/>
                    <a:pt x="80853" y="437677"/>
                    <a:pt x="39931" y="504451"/>
                  </a:cubicBezTo>
                  <a:cubicBezTo>
                    <a:pt x="30500" y="519850"/>
                    <a:pt x="22480" y="533731"/>
                    <a:pt x="12597" y="549538"/>
                  </a:cubicBezTo>
                  <a:cubicBezTo>
                    <a:pt x="-472" y="570432"/>
                    <a:pt x="-2615" y="577718"/>
                    <a:pt x="2703" y="603492"/>
                  </a:cubicBezTo>
                  <a:cubicBezTo>
                    <a:pt x="2675" y="611091"/>
                    <a:pt x="499" y="609684"/>
                    <a:pt x="7151" y="609684"/>
                  </a:cubicBezTo>
                  <a:close/>
                  <a:moveTo>
                    <a:pt x="1328428" y="296241"/>
                  </a:moveTo>
                  <a:cubicBezTo>
                    <a:pt x="1400562" y="326950"/>
                    <a:pt x="1426109" y="322522"/>
                    <a:pt x="1484186" y="280512"/>
                  </a:cubicBezTo>
                  <a:cubicBezTo>
                    <a:pt x="1500347" y="268814"/>
                    <a:pt x="1530923" y="249495"/>
                    <a:pt x="1531598" y="222141"/>
                  </a:cubicBezTo>
                  <a:cubicBezTo>
                    <a:pt x="1532318" y="193124"/>
                    <a:pt x="1503818" y="173754"/>
                    <a:pt x="1476937" y="171024"/>
                  </a:cubicBezTo>
                  <a:lnTo>
                    <a:pt x="1475285" y="167194"/>
                  </a:lnTo>
                  <a:cubicBezTo>
                    <a:pt x="1413743" y="140867"/>
                    <a:pt x="1110725" y="16533"/>
                    <a:pt x="1064256" y="16594"/>
                  </a:cubicBezTo>
                  <a:cubicBezTo>
                    <a:pt x="1062336" y="21217"/>
                    <a:pt x="1066907" y="36405"/>
                    <a:pt x="1054228" y="43959"/>
                  </a:cubicBezTo>
                  <a:cubicBezTo>
                    <a:pt x="1039964" y="52446"/>
                    <a:pt x="1027385" y="46343"/>
                    <a:pt x="1014327" y="41692"/>
                  </a:cubicBezTo>
                  <a:lnTo>
                    <a:pt x="1012240" y="39537"/>
                  </a:lnTo>
                  <a:cubicBezTo>
                    <a:pt x="1006693" y="53697"/>
                    <a:pt x="1001051" y="62580"/>
                    <a:pt x="1005956" y="82301"/>
                  </a:cubicBezTo>
                  <a:cubicBezTo>
                    <a:pt x="1013372" y="93212"/>
                    <a:pt x="1154655" y="175787"/>
                    <a:pt x="1195951" y="207088"/>
                  </a:cubicBezTo>
                  <a:lnTo>
                    <a:pt x="1252421" y="253359"/>
                  </a:lnTo>
                  <a:lnTo>
                    <a:pt x="1321882" y="290227"/>
                  </a:lnTo>
                  <a:lnTo>
                    <a:pt x="1328428" y="296252"/>
                  </a:lnTo>
                  <a:close/>
                  <a:moveTo>
                    <a:pt x="856576" y="465416"/>
                  </a:moveTo>
                  <a:cubicBezTo>
                    <a:pt x="858658" y="491056"/>
                    <a:pt x="877620" y="512938"/>
                    <a:pt x="899139" y="520174"/>
                  </a:cubicBezTo>
                  <a:cubicBezTo>
                    <a:pt x="926489" y="529370"/>
                    <a:pt x="957768" y="519409"/>
                    <a:pt x="981485" y="509459"/>
                  </a:cubicBezTo>
                  <a:cubicBezTo>
                    <a:pt x="1036158" y="486539"/>
                    <a:pt x="1068190" y="468002"/>
                    <a:pt x="1084519" y="410005"/>
                  </a:cubicBezTo>
                  <a:lnTo>
                    <a:pt x="1084965" y="407744"/>
                  </a:lnTo>
                  <a:cubicBezTo>
                    <a:pt x="1085311" y="356476"/>
                    <a:pt x="1060835" y="325934"/>
                    <a:pt x="1036420" y="302383"/>
                  </a:cubicBezTo>
                  <a:cubicBezTo>
                    <a:pt x="947868" y="216982"/>
                    <a:pt x="939453" y="220958"/>
                    <a:pt x="851074" y="113848"/>
                  </a:cubicBezTo>
                  <a:cubicBezTo>
                    <a:pt x="836324" y="95970"/>
                    <a:pt x="836648" y="89990"/>
                    <a:pt x="815609" y="76841"/>
                  </a:cubicBezTo>
                  <a:cubicBezTo>
                    <a:pt x="772639" y="49973"/>
                    <a:pt x="724568" y="69510"/>
                    <a:pt x="742058" y="126490"/>
                  </a:cubicBezTo>
                  <a:cubicBezTo>
                    <a:pt x="751238" y="156395"/>
                    <a:pt x="773945" y="200354"/>
                    <a:pt x="787779" y="229473"/>
                  </a:cubicBezTo>
                  <a:cubicBezTo>
                    <a:pt x="823790" y="305269"/>
                    <a:pt x="840309" y="369530"/>
                    <a:pt x="852446" y="462854"/>
                  </a:cubicBezTo>
                  <a:lnTo>
                    <a:pt x="856576" y="465422"/>
                  </a:lnTo>
                  <a:close/>
                  <a:moveTo>
                    <a:pt x="347195" y="560744"/>
                  </a:moveTo>
                  <a:lnTo>
                    <a:pt x="345119" y="563218"/>
                  </a:lnTo>
                  <a:cubicBezTo>
                    <a:pt x="335956" y="594391"/>
                    <a:pt x="336726" y="634682"/>
                    <a:pt x="379289" y="627161"/>
                  </a:cubicBezTo>
                  <a:cubicBezTo>
                    <a:pt x="398068" y="623844"/>
                    <a:pt x="440636" y="602660"/>
                    <a:pt x="463209" y="594279"/>
                  </a:cubicBezTo>
                  <a:cubicBezTo>
                    <a:pt x="548597" y="562587"/>
                    <a:pt x="616769" y="598785"/>
                    <a:pt x="622740" y="518745"/>
                  </a:cubicBezTo>
                  <a:lnTo>
                    <a:pt x="622880" y="514261"/>
                  </a:lnTo>
                  <a:cubicBezTo>
                    <a:pt x="618968" y="467935"/>
                    <a:pt x="596489" y="436633"/>
                    <a:pt x="585775" y="395136"/>
                  </a:cubicBezTo>
                  <a:cubicBezTo>
                    <a:pt x="550662" y="259132"/>
                    <a:pt x="654834" y="67114"/>
                    <a:pt x="557744" y="68114"/>
                  </a:cubicBezTo>
                  <a:cubicBezTo>
                    <a:pt x="530667" y="68393"/>
                    <a:pt x="529110" y="85534"/>
                    <a:pt x="520097" y="108103"/>
                  </a:cubicBezTo>
                  <a:cubicBezTo>
                    <a:pt x="491542" y="179606"/>
                    <a:pt x="363792" y="489694"/>
                    <a:pt x="347190" y="560744"/>
                  </a:cubicBezTo>
                  <a:close/>
                </a:path>
              </a:pathLst>
            </a:custGeom>
            <a:solidFill>
              <a:srgbClr val="00A2E9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6A6896FF-4233-CD9D-EBA8-0F8A3DFA6729}"/>
                </a:ext>
              </a:extLst>
            </p:cNvPr>
            <p:cNvSpPr/>
            <p:nvPr/>
          </p:nvSpPr>
          <p:spPr>
            <a:xfrm>
              <a:off x="8787029" y="5825038"/>
              <a:ext cx="94199" cy="215368"/>
            </a:xfrm>
            <a:custGeom>
              <a:avLst/>
              <a:gdLst>
                <a:gd name="connsiteX0" fmla="*/ 67056 w 94199"/>
                <a:gd name="connsiteY0" fmla="*/ 6460 h 215368"/>
                <a:gd name="connsiteX1" fmla="*/ 55337 w 94199"/>
                <a:gd name="connsiteY1" fmla="*/ 34601 h 215368"/>
                <a:gd name="connsiteX2" fmla="*/ 47608 w 94199"/>
                <a:gd name="connsiteY2" fmla="*/ 62273 h 215368"/>
                <a:gd name="connsiteX3" fmla="*/ 29733 w 94199"/>
                <a:gd name="connsiteY3" fmla="*/ 145943 h 215368"/>
                <a:gd name="connsiteX4" fmla="*/ 15380 w 94199"/>
                <a:gd name="connsiteY4" fmla="*/ 179941 h 215368"/>
                <a:gd name="connsiteX5" fmla="*/ 0 w 94199"/>
                <a:gd name="connsiteY5" fmla="*/ 214816 h 215368"/>
                <a:gd name="connsiteX6" fmla="*/ 14202 w 94199"/>
                <a:gd name="connsiteY6" fmla="*/ 215368 h 215368"/>
                <a:gd name="connsiteX7" fmla="*/ 66275 w 94199"/>
                <a:gd name="connsiteY7" fmla="*/ 118053 h 215368"/>
                <a:gd name="connsiteX8" fmla="*/ 85282 w 94199"/>
                <a:gd name="connsiteY8" fmla="*/ 60442 h 215368"/>
                <a:gd name="connsiteX9" fmla="*/ 82759 w 94199"/>
                <a:gd name="connsiteY9" fmla="*/ 0 h 215368"/>
                <a:gd name="connsiteX10" fmla="*/ 67056 w 94199"/>
                <a:gd name="connsiteY10" fmla="*/ 6455 h 215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4199" h="215368">
                  <a:moveTo>
                    <a:pt x="67056" y="6460"/>
                  </a:moveTo>
                  <a:cubicBezTo>
                    <a:pt x="63161" y="27477"/>
                    <a:pt x="61559" y="18482"/>
                    <a:pt x="55337" y="34601"/>
                  </a:cubicBezTo>
                  <a:cubicBezTo>
                    <a:pt x="52435" y="42100"/>
                    <a:pt x="49421" y="54713"/>
                    <a:pt x="47608" y="62273"/>
                  </a:cubicBezTo>
                  <a:cubicBezTo>
                    <a:pt x="44231" y="89119"/>
                    <a:pt x="39360" y="119789"/>
                    <a:pt x="29733" y="145943"/>
                  </a:cubicBezTo>
                  <a:cubicBezTo>
                    <a:pt x="25252" y="158104"/>
                    <a:pt x="20397" y="169902"/>
                    <a:pt x="15380" y="179941"/>
                  </a:cubicBezTo>
                  <a:cubicBezTo>
                    <a:pt x="8226" y="194263"/>
                    <a:pt x="201" y="199801"/>
                    <a:pt x="0" y="214816"/>
                  </a:cubicBezTo>
                  <a:lnTo>
                    <a:pt x="14202" y="215368"/>
                  </a:lnTo>
                  <a:cubicBezTo>
                    <a:pt x="32601" y="182487"/>
                    <a:pt x="49667" y="158059"/>
                    <a:pt x="66275" y="118053"/>
                  </a:cubicBezTo>
                  <a:cubicBezTo>
                    <a:pt x="73312" y="101107"/>
                    <a:pt x="80644" y="79448"/>
                    <a:pt x="85282" y="60442"/>
                  </a:cubicBezTo>
                  <a:cubicBezTo>
                    <a:pt x="93028" y="28705"/>
                    <a:pt x="101806" y="4249"/>
                    <a:pt x="82759" y="0"/>
                  </a:cubicBezTo>
                  <a:cubicBezTo>
                    <a:pt x="69896" y="1407"/>
                    <a:pt x="73864" y="-547"/>
                    <a:pt x="67056" y="6455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BA5C3898-4E45-4F17-3CA1-189DEFF0A278}"/>
                </a:ext>
              </a:extLst>
            </p:cNvPr>
            <p:cNvSpPr/>
            <p:nvPr/>
          </p:nvSpPr>
          <p:spPr>
            <a:xfrm>
              <a:off x="8021864" y="5720882"/>
              <a:ext cx="42652" cy="315978"/>
            </a:xfrm>
            <a:custGeom>
              <a:avLst/>
              <a:gdLst>
                <a:gd name="connsiteX0" fmla="*/ 982 w 42652"/>
                <a:gd name="connsiteY0" fmla="*/ 219980 h 315978"/>
                <a:gd name="connsiteX1" fmla="*/ 8416 w 42652"/>
                <a:gd name="connsiteY1" fmla="*/ 315978 h 315978"/>
                <a:gd name="connsiteX2" fmla="*/ 20464 w 42652"/>
                <a:gd name="connsiteY2" fmla="*/ 291545 h 315978"/>
                <a:gd name="connsiteX3" fmla="*/ 20202 w 42652"/>
                <a:gd name="connsiteY3" fmla="*/ 257094 h 315978"/>
                <a:gd name="connsiteX4" fmla="*/ 22959 w 42652"/>
                <a:gd name="connsiteY4" fmla="*/ 114496 h 315978"/>
                <a:gd name="connsiteX5" fmla="*/ 42652 w 42652"/>
                <a:gd name="connsiteY5" fmla="*/ 0 h 315978"/>
                <a:gd name="connsiteX6" fmla="*/ 977 w 42652"/>
                <a:gd name="connsiteY6" fmla="*/ 219975 h 31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652" h="315978">
                  <a:moveTo>
                    <a:pt x="982" y="219980"/>
                  </a:moveTo>
                  <a:cubicBezTo>
                    <a:pt x="2908" y="244715"/>
                    <a:pt x="-5999" y="297391"/>
                    <a:pt x="8416" y="315978"/>
                  </a:cubicBezTo>
                  <a:cubicBezTo>
                    <a:pt x="20771" y="310641"/>
                    <a:pt x="18639" y="308496"/>
                    <a:pt x="20464" y="291545"/>
                  </a:cubicBezTo>
                  <a:cubicBezTo>
                    <a:pt x="21904" y="278194"/>
                    <a:pt x="22998" y="269116"/>
                    <a:pt x="20202" y="257094"/>
                  </a:cubicBezTo>
                  <a:lnTo>
                    <a:pt x="22959" y="114496"/>
                  </a:lnTo>
                  <a:cubicBezTo>
                    <a:pt x="25738" y="45472"/>
                    <a:pt x="42144" y="16003"/>
                    <a:pt x="42652" y="0"/>
                  </a:cubicBezTo>
                  <a:cubicBezTo>
                    <a:pt x="3812" y="16242"/>
                    <a:pt x="1116" y="174123"/>
                    <a:pt x="977" y="219975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5C722316-8F72-8668-C3A6-38310E6AC322}"/>
                </a:ext>
              </a:extLst>
            </p:cNvPr>
            <p:cNvSpPr/>
            <p:nvPr/>
          </p:nvSpPr>
          <p:spPr>
            <a:xfrm>
              <a:off x="8264003" y="5658938"/>
              <a:ext cx="66637" cy="364577"/>
            </a:xfrm>
            <a:custGeom>
              <a:avLst/>
              <a:gdLst>
                <a:gd name="connsiteX0" fmla="*/ 0 w 66637"/>
                <a:gd name="connsiteY0" fmla="*/ 345554 h 364577"/>
                <a:gd name="connsiteX1" fmla="*/ 2210 w 66637"/>
                <a:gd name="connsiteY1" fmla="*/ 362076 h 364577"/>
                <a:gd name="connsiteX2" fmla="*/ 3454 w 66637"/>
                <a:gd name="connsiteY2" fmla="*/ 364577 h 364577"/>
                <a:gd name="connsiteX3" fmla="*/ 11513 w 66637"/>
                <a:gd name="connsiteY3" fmla="*/ 317067 h 364577"/>
                <a:gd name="connsiteX4" fmla="*/ 33969 w 66637"/>
                <a:gd name="connsiteY4" fmla="*/ 145675 h 364577"/>
                <a:gd name="connsiteX5" fmla="*/ 66637 w 66637"/>
                <a:gd name="connsiteY5" fmla="*/ 13931 h 364577"/>
                <a:gd name="connsiteX6" fmla="*/ 63752 w 66637"/>
                <a:gd name="connsiteY6" fmla="*/ 0 h 364577"/>
                <a:gd name="connsiteX7" fmla="*/ 6886 w 66637"/>
                <a:gd name="connsiteY7" fmla="*/ 249026 h 364577"/>
                <a:gd name="connsiteX8" fmla="*/ 0 w 66637"/>
                <a:gd name="connsiteY8" fmla="*/ 345549 h 364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637" h="364577">
                  <a:moveTo>
                    <a:pt x="0" y="345554"/>
                  </a:moveTo>
                  <a:lnTo>
                    <a:pt x="2210" y="362076"/>
                  </a:lnTo>
                  <a:cubicBezTo>
                    <a:pt x="2394" y="362595"/>
                    <a:pt x="2902" y="363829"/>
                    <a:pt x="3454" y="364577"/>
                  </a:cubicBezTo>
                  <a:cubicBezTo>
                    <a:pt x="10402" y="353718"/>
                    <a:pt x="13918" y="329803"/>
                    <a:pt x="11513" y="317067"/>
                  </a:cubicBezTo>
                  <a:cubicBezTo>
                    <a:pt x="23410" y="285045"/>
                    <a:pt x="27931" y="186993"/>
                    <a:pt x="33969" y="145675"/>
                  </a:cubicBezTo>
                  <a:cubicBezTo>
                    <a:pt x="43629" y="79493"/>
                    <a:pt x="66598" y="14227"/>
                    <a:pt x="66637" y="13931"/>
                  </a:cubicBezTo>
                  <a:lnTo>
                    <a:pt x="63752" y="0"/>
                  </a:lnTo>
                  <a:cubicBezTo>
                    <a:pt x="31441" y="28789"/>
                    <a:pt x="12216" y="194184"/>
                    <a:pt x="6886" y="249026"/>
                  </a:cubicBezTo>
                  <a:cubicBezTo>
                    <a:pt x="1099" y="308636"/>
                    <a:pt x="11217" y="324108"/>
                    <a:pt x="0" y="345549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39C5A454-4C8B-5E7E-4203-E8A3626E26F4}"/>
                </a:ext>
              </a:extLst>
            </p:cNvPr>
            <p:cNvSpPr/>
            <p:nvPr/>
          </p:nvSpPr>
          <p:spPr>
            <a:xfrm>
              <a:off x="8682682" y="5180646"/>
              <a:ext cx="66632" cy="291092"/>
            </a:xfrm>
            <a:custGeom>
              <a:avLst/>
              <a:gdLst>
                <a:gd name="connsiteX0" fmla="*/ 2837 w 66632"/>
                <a:gd name="connsiteY0" fmla="*/ 291092 h 291092"/>
                <a:gd name="connsiteX1" fmla="*/ 61661 w 66632"/>
                <a:gd name="connsiteY1" fmla="*/ 33685 h 291092"/>
                <a:gd name="connsiteX2" fmla="*/ 59122 w 66632"/>
                <a:gd name="connsiteY2" fmla="*/ 0 h 291092"/>
                <a:gd name="connsiteX3" fmla="*/ 38480 w 66632"/>
                <a:gd name="connsiteY3" fmla="*/ 67427 h 291092"/>
                <a:gd name="connsiteX4" fmla="*/ 2842 w 66632"/>
                <a:gd name="connsiteY4" fmla="*/ 291092 h 291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32" h="291092">
                  <a:moveTo>
                    <a:pt x="2837" y="291092"/>
                  </a:moveTo>
                  <a:lnTo>
                    <a:pt x="61661" y="33685"/>
                  </a:lnTo>
                  <a:cubicBezTo>
                    <a:pt x="66047" y="14093"/>
                    <a:pt x="71271" y="8074"/>
                    <a:pt x="59122" y="0"/>
                  </a:cubicBezTo>
                  <a:cubicBezTo>
                    <a:pt x="45522" y="7342"/>
                    <a:pt x="45148" y="36762"/>
                    <a:pt x="38480" y="67427"/>
                  </a:cubicBezTo>
                  <a:cubicBezTo>
                    <a:pt x="32603" y="94462"/>
                    <a:pt x="-11466" y="268803"/>
                    <a:pt x="2842" y="291092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F2A3AB42-0CEF-EC60-1E34-AD6327F65BA7}"/>
                </a:ext>
              </a:extLst>
            </p:cNvPr>
            <p:cNvSpPr/>
            <p:nvPr/>
          </p:nvSpPr>
          <p:spPr>
            <a:xfrm>
              <a:off x="7950874" y="6002014"/>
              <a:ext cx="48640" cy="158058"/>
            </a:xfrm>
            <a:custGeom>
              <a:avLst/>
              <a:gdLst>
                <a:gd name="connsiteX0" fmla="*/ 0 w 48640"/>
                <a:gd name="connsiteY0" fmla="*/ 6382 h 158058"/>
                <a:gd name="connsiteX1" fmla="*/ 11189 w 48640"/>
                <a:gd name="connsiteY1" fmla="*/ 89666 h 158058"/>
                <a:gd name="connsiteX2" fmla="*/ 43232 w 48640"/>
                <a:gd name="connsiteY2" fmla="*/ 158059 h 158058"/>
                <a:gd name="connsiteX3" fmla="*/ 7054 w 48640"/>
                <a:gd name="connsiteY3" fmla="*/ 0 h 158058"/>
                <a:gd name="connsiteX4" fmla="*/ 0 w 48640"/>
                <a:gd name="connsiteY4" fmla="*/ 6388 h 158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40" h="158058">
                  <a:moveTo>
                    <a:pt x="0" y="6382"/>
                  </a:moveTo>
                  <a:lnTo>
                    <a:pt x="11189" y="89666"/>
                  </a:lnTo>
                  <a:cubicBezTo>
                    <a:pt x="14526" y="109901"/>
                    <a:pt x="22780" y="154904"/>
                    <a:pt x="43232" y="158059"/>
                  </a:cubicBezTo>
                  <a:cubicBezTo>
                    <a:pt x="61816" y="139734"/>
                    <a:pt x="28232" y="15025"/>
                    <a:pt x="7054" y="0"/>
                  </a:cubicBezTo>
                  <a:lnTo>
                    <a:pt x="0" y="6388"/>
                  </a:ln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123CE257-4553-00F1-EEFD-0F4A2558D3B7}"/>
                </a:ext>
              </a:extLst>
            </p:cNvPr>
            <p:cNvSpPr/>
            <p:nvPr/>
          </p:nvSpPr>
          <p:spPr>
            <a:xfrm>
              <a:off x="8628686" y="4108377"/>
              <a:ext cx="105338" cy="155736"/>
            </a:xfrm>
            <a:custGeom>
              <a:avLst/>
              <a:gdLst>
                <a:gd name="connsiteX0" fmla="*/ 40264 w 105338"/>
                <a:gd name="connsiteY0" fmla="*/ 76969 h 155736"/>
                <a:gd name="connsiteX1" fmla="*/ 21161 w 105338"/>
                <a:gd name="connsiteY1" fmla="*/ 111213 h 155736"/>
                <a:gd name="connsiteX2" fmla="*/ 0 w 105338"/>
                <a:gd name="connsiteY2" fmla="*/ 155005 h 155736"/>
                <a:gd name="connsiteX3" fmla="*/ 20665 w 105338"/>
                <a:gd name="connsiteY3" fmla="*/ 155736 h 155736"/>
                <a:gd name="connsiteX4" fmla="*/ 61938 w 105338"/>
                <a:gd name="connsiteY4" fmla="*/ 87288 h 155736"/>
                <a:gd name="connsiteX5" fmla="*/ 105338 w 105338"/>
                <a:gd name="connsiteY5" fmla="*/ 16745 h 155736"/>
                <a:gd name="connsiteX6" fmla="*/ 85432 w 105338"/>
                <a:gd name="connsiteY6" fmla="*/ 0 h 155736"/>
                <a:gd name="connsiteX7" fmla="*/ 40264 w 105338"/>
                <a:gd name="connsiteY7" fmla="*/ 76969 h 155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338" h="155736">
                  <a:moveTo>
                    <a:pt x="40264" y="76969"/>
                  </a:moveTo>
                  <a:lnTo>
                    <a:pt x="21161" y="111213"/>
                  </a:lnTo>
                  <a:lnTo>
                    <a:pt x="0" y="155005"/>
                  </a:lnTo>
                  <a:lnTo>
                    <a:pt x="20665" y="155736"/>
                  </a:lnTo>
                  <a:cubicBezTo>
                    <a:pt x="26943" y="139025"/>
                    <a:pt x="50895" y="103681"/>
                    <a:pt x="61938" y="87288"/>
                  </a:cubicBezTo>
                  <a:cubicBezTo>
                    <a:pt x="74059" y="69292"/>
                    <a:pt x="97944" y="34836"/>
                    <a:pt x="105338" y="16745"/>
                  </a:cubicBezTo>
                  <a:cubicBezTo>
                    <a:pt x="97185" y="7884"/>
                    <a:pt x="98575" y="6108"/>
                    <a:pt x="85432" y="0"/>
                  </a:cubicBezTo>
                  <a:cubicBezTo>
                    <a:pt x="78529" y="15265"/>
                    <a:pt x="50984" y="68320"/>
                    <a:pt x="40264" y="76969"/>
                  </a:cubicBezTo>
                  <a:close/>
                </a:path>
              </a:pathLst>
            </a:custGeom>
            <a:solidFill>
              <a:srgbClr val="C3DBD7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E720BAC3-13E7-9389-850E-6D639C9F9244}"/>
                </a:ext>
              </a:extLst>
            </p:cNvPr>
            <p:cNvSpPr/>
            <p:nvPr/>
          </p:nvSpPr>
          <p:spPr>
            <a:xfrm>
              <a:off x="7449192" y="5775847"/>
              <a:ext cx="60427" cy="209734"/>
            </a:xfrm>
            <a:custGeom>
              <a:avLst/>
              <a:gdLst>
                <a:gd name="connsiteX0" fmla="*/ 6006 w 60427"/>
                <a:gd name="connsiteY0" fmla="*/ 88896 h 209734"/>
                <a:gd name="connsiteX1" fmla="*/ 46164 w 60427"/>
                <a:gd name="connsiteY1" fmla="*/ 204274 h 209734"/>
                <a:gd name="connsiteX2" fmla="*/ 60428 w 60427"/>
                <a:gd name="connsiteY2" fmla="*/ 209735 h 209734"/>
                <a:gd name="connsiteX3" fmla="*/ 22251 w 60427"/>
                <a:gd name="connsiteY3" fmla="*/ 47879 h 209734"/>
                <a:gd name="connsiteX4" fmla="*/ 17000 w 60427"/>
                <a:gd name="connsiteY4" fmla="*/ 20637 h 209734"/>
                <a:gd name="connsiteX5" fmla="*/ 1509 w 60427"/>
                <a:gd name="connsiteY5" fmla="*/ 0 h 209734"/>
                <a:gd name="connsiteX6" fmla="*/ 8440 w 60427"/>
                <a:gd name="connsiteY6" fmla="*/ 65869 h 209734"/>
                <a:gd name="connsiteX7" fmla="*/ 6012 w 60427"/>
                <a:gd name="connsiteY7" fmla="*/ 88896 h 209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427" h="209734">
                  <a:moveTo>
                    <a:pt x="6006" y="88896"/>
                  </a:moveTo>
                  <a:cubicBezTo>
                    <a:pt x="12017" y="102285"/>
                    <a:pt x="45639" y="195396"/>
                    <a:pt x="46164" y="204274"/>
                  </a:cubicBezTo>
                  <a:cubicBezTo>
                    <a:pt x="52247" y="206692"/>
                    <a:pt x="52771" y="205625"/>
                    <a:pt x="60428" y="209735"/>
                  </a:cubicBezTo>
                  <a:lnTo>
                    <a:pt x="22251" y="47879"/>
                  </a:lnTo>
                  <a:cubicBezTo>
                    <a:pt x="20332" y="38348"/>
                    <a:pt x="19048" y="30241"/>
                    <a:pt x="17000" y="20637"/>
                  </a:cubicBezTo>
                  <a:cubicBezTo>
                    <a:pt x="13004" y="1915"/>
                    <a:pt x="16185" y="3523"/>
                    <a:pt x="1509" y="0"/>
                  </a:cubicBezTo>
                  <a:cubicBezTo>
                    <a:pt x="-3570" y="14724"/>
                    <a:pt x="5566" y="44959"/>
                    <a:pt x="8440" y="65869"/>
                  </a:cubicBezTo>
                  <a:lnTo>
                    <a:pt x="6012" y="88896"/>
                  </a:ln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DF3E99E6-08C6-1120-42C9-19B287458F23}"/>
                </a:ext>
              </a:extLst>
            </p:cNvPr>
            <p:cNvSpPr/>
            <p:nvPr/>
          </p:nvSpPr>
          <p:spPr>
            <a:xfrm>
              <a:off x="7777932" y="5861046"/>
              <a:ext cx="32973" cy="211337"/>
            </a:xfrm>
            <a:custGeom>
              <a:avLst/>
              <a:gdLst>
                <a:gd name="connsiteX0" fmla="*/ 9918 w 32973"/>
                <a:gd name="connsiteY0" fmla="*/ 162699 h 211337"/>
                <a:gd name="connsiteX1" fmla="*/ 15364 w 32973"/>
                <a:gd name="connsiteY1" fmla="*/ 191538 h 211337"/>
                <a:gd name="connsiteX2" fmla="*/ 31263 w 32973"/>
                <a:gd name="connsiteY2" fmla="*/ 211337 h 211337"/>
                <a:gd name="connsiteX3" fmla="*/ 6592 w 32973"/>
                <a:gd name="connsiteY3" fmla="*/ 1982 h 211337"/>
                <a:gd name="connsiteX4" fmla="*/ 4014 w 32973"/>
                <a:gd name="connsiteY4" fmla="*/ 0 h 211337"/>
                <a:gd name="connsiteX5" fmla="*/ 9918 w 32973"/>
                <a:gd name="connsiteY5" fmla="*/ 162699 h 211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973" h="211337">
                  <a:moveTo>
                    <a:pt x="9918" y="162699"/>
                  </a:moveTo>
                  <a:cubicBezTo>
                    <a:pt x="11849" y="172643"/>
                    <a:pt x="13484" y="182482"/>
                    <a:pt x="15364" y="191538"/>
                  </a:cubicBezTo>
                  <a:cubicBezTo>
                    <a:pt x="19734" y="212582"/>
                    <a:pt x="16040" y="209545"/>
                    <a:pt x="31263" y="211337"/>
                  </a:cubicBezTo>
                  <a:cubicBezTo>
                    <a:pt x="40159" y="198132"/>
                    <a:pt x="11698" y="24897"/>
                    <a:pt x="6592" y="1982"/>
                  </a:cubicBezTo>
                  <a:lnTo>
                    <a:pt x="4014" y="0"/>
                  </a:lnTo>
                  <a:cubicBezTo>
                    <a:pt x="-4195" y="54077"/>
                    <a:pt x="1402" y="109611"/>
                    <a:pt x="9918" y="162699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C98E1FC3-4E80-1E9C-AEC6-B7CD5B61786C}"/>
                </a:ext>
              </a:extLst>
            </p:cNvPr>
            <p:cNvSpPr/>
            <p:nvPr/>
          </p:nvSpPr>
          <p:spPr>
            <a:xfrm>
              <a:off x="8824486" y="5906390"/>
              <a:ext cx="107737" cy="172246"/>
            </a:xfrm>
            <a:custGeom>
              <a:avLst/>
              <a:gdLst>
                <a:gd name="connsiteX0" fmla="*/ 16 w 107737"/>
                <a:gd name="connsiteY0" fmla="*/ 172230 h 172246"/>
                <a:gd name="connsiteX1" fmla="*/ 107737 w 107737"/>
                <a:gd name="connsiteY1" fmla="*/ 0 h 172246"/>
                <a:gd name="connsiteX2" fmla="*/ 99930 w 107737"/>
                <a:gd name="connsiteY2" fmla="*/ 11056 h 172246"/>
                <a:gd name="connsiteX3" fmla="*/ 95879 w 107737"/>
                <a:gd name="connsiteY3" fmla="*/ 23563 h 172246"/>
                <a:gd name="connsiteX4" fmla="*/ 85521 w 107737"/>
                <a:gd name="connsiteY4" fmla="*/ 49297 h 172246"/>
                <a:gd name="connsiteX5" fmla="*/ 57976 w 107737"/>
                <a:gd name="connsiteY5" fmla="*/ 94105 h 172246"/>
                <a:gd name="connsiteX6" fmla="*/ 11 w 107737"/>
                <a:gd name="connsiteY6" fmla="*/ 172230 h 172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737" h="172246">
                  <a:moveTo>
                    <a:pt x="16" y="172230"/>
                  </a:moveTo>
                  <a:cubicBezTo>
                    <a:pt x="17489" y="173548"/>
                    <a:pt x="107754" y="96316"/>
                    <a:pt x="107737" y="0"/>
                  </a:cubicBezTo>
                  <a:cubicBezTo>
                    <a:pt x="100499" y="6812"/>
                    <a:pt x="106231" y="-2261"/>
                    <a:pt x="99930" y="11056"/>
                  </a:cubicBezTo>
                  <a:cubicBezTo>
                    <a:pt x="98781" y="13484"/>
                    <a:pt x="96543" y="21435"/>
                    <a:pt x="95879" y="23563"/>
                  </a:cubicBezTo>
                  <a:cubicBezTo>
                    <a:pt x="92397" y="34758"/>
                    <a:pt x="90460" y="39414"/>
                    <a:pt x="85521" y="49297"/>
                  </a:cubicBezTo>
                  <a:cubicBezTo>
                    <a:pt x="77178" y="66009"/>
                    <a:pt x="68372" y="79906"/>
                    <a:pt x="57976" y="94105"/>
                  </a:cubicBezTo>
                  <a:cubicBezTo>
                    <a:pt x="39348" y="119572"/>
                    <a:pt x="-748" y="160326"/>
                    <a:pt x="11" y="172230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98249AC5-651E-FCAF-4544-853371E489D0}"/>
                </a:ext>
              </a:extLst>
            </p:cNvPr>
            <p:cNvSpPr/>
            <p:nvPr/>
          </p:nvSpPr>
          <p:spPr>
            <a:xfrm>
              <a:off x="6952872" y="4682460"/>
              <a:ext cx="33510" cy="143966"/>
            </a:xfrm>
            <a:custGeom>
              <a:avLst/>
              <a:gdLst>
                <a:gd name="connsiteX0" fmla="*/ 3661 w 33510"/>
                <a:gd name="connsiteY0" fmla="*/ 33445 h 143966"/>
                <a:gd name="connsiteX1" fmla="*/ 1830 w 33510"/>
                <a:gd name="connsiteY1" fmla="*/ 130152 h 143966"/>
                <a:gd name="connsiteX2" fmla="*/ 3795 w 33510"/>
                <a:gd name="connsiteY2" fmla="*/ 143966 h 143966"/>
                <a:gd name="connsiteX3" fmla="*/ 31853 w 33510"/>
                <a:gd name="connsiteY3" fmla="*/ 17543 h 143966"/>
                <a:gd name="connsiteX4" fmla="*/ 27785 w 33510"/>
                <a:gd name="connsiteY4" fmla="*/ 0 h 143966"/>
                <a:gd name="connsiteX5" fmla="*/ 3655 w 33510"/>
                <a:gd name="connsiteY5" fmla="*/ 33445 h 14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510" h="143966">
                  <a:moveTo>
                    <a:pt x="3661" y="33445"/>
                  </a:moveTo>
                  <a:cubicBezTo>
                    <a:pt x="2913" y="65361"/>
                    <a:pt x="-2885" y="98779"/>
                    <a:pt x="1830" y="130152"/>
                  </a:cubicBezTo>
                  <a:lnTo>
                    <a:pt x="3795" y="143966"/>
                  </a:lnTo>
                  <a:cubicBezTo>
                    <a:pt x="8013" y="73893"/>
                    <a:pt x="30062" y="29850"/>
                    <a:pt x="31853" y="17543"/>
                  </a:cubicBezTo>
                  <a:cubicBezTo>
                    <a:pt x="34393" y="95"/>
                    <a:pt x="34700" y="8186"/>
                    <a:pt x="27785" y="0"/>
                  </a:cubicBezTo>
                  <a:cubicBezTo>
                    <a:pt x="6523" y="4422"/>
                    <a:pt x="17166" y="17370"/>
                    <a:pt x="3655" y="33445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48D33076-CA31-9195-B57D-A074C3B94C8B}"/>
                </a:ext>
              </a:extLst>
            </p:cNvPr>
            <p:cNvSpPr/>
            <p:nvPr/>
          </p:nvSpPr>
          <p:spPr>
            <a:xfrm>
              <a:off x="8602240" y="1534826"/>
              <a:ext cx="1498258" cy="2684769"/>
            </a:xfrm>
            <a:custGeom>
              <a:avLst/>
              <a:gdLst>
                <a:gd name="connsiteX0" fmla="*/ 47608 w 1498258"/>
                <a:gd name="connsiteY0" fmla="*/ 2684770 h 2684769"/>
                <a:gd name="connsiteX1" fmla="*/ 66710 w 1498258"/>
                <a:gd name="connsiteY1" fmla="*/ 2650526 h 2684769"/>
                <a:gd name="connsiteX2" fmla="*/ 51916 w 1498258"/>
                <a:gd name="connsiteY2" fmla="*/ 2646087 h 2684769"/>
                <a:gd name="connsiteX3" fmla="*/ 38182 w 1498258"/>
                <a:gd name="connsiteY3" fmla="*/ 2645093 h 2684769"/>
                <a:gd name="connsiteX4" fmla="*/ 4559 w 1498258"/>
                <a:gd name="connsiteY4" fmla="*/ 2642904 h 2684769"/>
                <a:gd name="connsiteX5" fmla="*/ 0 w 1498258"/>
                <a:gd name="connsiteY5" fmla="*/ 2643127 h 2684769"/>
                <a:gd name="connsiteX6" fmla="*/ 1077 w 1498258"/>
                <a:gd name="connsiteY6" fmla="*/ 2657550 h 2684769"/>
                <a:gd name="connsiteX7" fmla="*/ 47613 w 1498258"/>
                <a:gd name="connsiteY7" fmla="*/ 2684770 h 2684769"/>
                <a:gd name="connsiteX8" fmla="*/ 1279763 w 1498258"/>
                <a:gd name="connsiteY8" fmla="*/ 167880 h 2684769"/>
                <a:gd name="connsiteX9" fmla="*/ 1315512 w 1498258"/>
                <a:gd name="connsiteY9" fmla="*/ 174966 h 2684769"/>
                <a:gd name="connsiteX10" fmla="*/ 1437961 w 1498258"/>
                <a:gd name="connsiteY10" fmla="*/ 182850 h 2684769"/>
                <a:gd name="connsiteX11" fmla="*/ 1498258 w 1498258"/>
                <a:gd name="connsiteY11" fmla="*/ 69610 h 2684769"/>
                <a:gd name="connsiteX12" fmla="*/ 1369627 w 1498258"/>
                <a:gd name="connsiteY12" fmla="*/ 0 h 2684769"/>
                <a:gd name="connsiteX13" fmla="*/ 1279758 w 1498258"/>
                <a:gd name="connsiteY13" fmla="*/ 167875 h 2684769"/>
                <a:gd name="connsiteX14" fmla="*/ 1155351 w 1498258"/>
                <a:gd name="connsiteY14" fmla="*/ 406879 h 2684769"/>
                <a:gd name="connsiteX15" fmla="*/ 1173158 w 1498258"/>
                <a:gd name="connsiteY15" fmla="*/ 411412 h 2684769"/>
                <a:gd name="connsiteX16" fmla="*/ 1305646 w 1498258"/>
                <a:gd name="connsiteY16" fmla="*/ 423551 h 2684769"/>
                <a:gd name="connsiteX17" fmla="*/ 1341668 w 1498258"/>
                <a:gd name="connsiteY17" fmla="*/ 359379 h 2684769"/>
                <a:gd name="connsiteX18" fmla="*/ 1360201 w 1498258"/>
                <a:gd name="connsiteY18" fmla="*/ 325632 h 2684769"/>
                <a:gd name="connsiteX19" fmla="*/ 1377668 w 1498258"/>
                <a:gd name="connsiteY19" fmla="*/ 292131 h 2684769"/>
                <a:gd name="connsiteX20" fmla="*/ 1223171 w 1498258"/>
                <a:gd name="connsiteY20" fmla="*/ 278909 h 2684769"/>
                <a:gd name="connsiteX21" fmla="*/ 1215252 w 1498258"/>
                <a:gd name="connsiteY21" fmla="*/ 279161 h 2684769"/>
                <a:gd name="connsiteX22" fmla="*/ 1186596 w 1498258"/>
                <a:gd name="connsiteY22" fmla="*/ 344845 h 2684769"/>
                <a:gd name="connsiteX23" fmla="*/ 1155345 w 1498258"/>
                <a:gd name="connsiteY23" fmla="*/ 406873 h 2684769"/>
                <a:gd name="connsiteX24" fmla="*/ 1021155 w 1498258"/>
                <a:gd name="connsiteY24" fmla="*/ 643141 h 2684769"/>
                <a:gd name="connsiteX25" fmla="*/ 1026903 w 1498258"/>
                <a:gd name="connsiteY25" fmla="*/ 647016 h 2684769"/>
                <a:gd name="connsiteX26" fmla="*/ 1173499 w 1498258"/>
                <a:gd name="connsiteY26" fmla="*/ 660857 h 2684769"/>
                <a:gd name="connsiteX27" fmla="*/ 1211474 w 1498258"/>
                <a:gd name="connsiteY27" fmla="*/ 595122 h 2684769"/>
                <a:gd name="connsiteX28" fmla="*/ 1249037 w 1498258"/>
                <a:gd name="connsiteY28" fmla="*/ 529376 h 2684769"/>
                <a:gd name="connsiteX29" fmla="*/ 1107788 w 1498258"/>
                <a:gd name="connsiteY29" fmla="*/ 520509 h 2684769"/>
                <a:gd name="connsiteX30" fmla="*/ 1094333 w 1498258"/>
                <a:gd name="connsiteY30" fmla="*/ 520146 h 2684769"/>
                <a:gd name="connsiteX31" fmla="*/ 1060995 w 1498258"/>
                <a:gd name="connsiteY31" fmla="*/ 585178 h 2684769"/>
                <a:gd name="connsiteX32" fmla="*/ 1021161 w 1498258"/>
                <a:gd name="connsiteY32" fmla="*/ 643135 h 2684769"/>
                <a:gd name="connsiteX33" fmla="*/ 896486 w 1498258"/>
                <a:gd name="connsiteY33" fmla="*/ 883144 h 2684769"/>
                <a:gd name="connsiteX34" fmla="*/ 902932 w 1498258"/>
                <a:gd name="connsiteY34" fmla="*/ 885718 h 2684769"/>
                <a:gd name="connsiteX35" fmla="*/ 1044025 w 1498258"/>
                <a:gd name="connsiteY35" fmla="*/ 895958 h 2684769"/>
                <a:gd name="connsiteX36" fmla="*/ 1080382 w 1498258"/>
                <a:gd name="connsiteY36" fmla="*/ 829955 h 2684769"/>
                <a:gd name="connsiteX37" fmla="*/ 1097614 w 1498258"/>
                <a:gd name="connsiteY37" fmla="*/ 798933 h 2684769"/>
                <a:gd name="connsiteX38" fmla="*/ 1116376 w 1498258"/>
                <a:gd name="connsiteY38" fmla="*/ 767726 h 2684769"/>
                <a:gd name="connsiteX39" fmla="*/ 973531 w 1498258"/>
                <a:gd name="connsiteY39" fmla="*/ 758418 h 2684769"/>
                <a:gd name="connsiteX40" fmla="*/ 970227 w 1498258"/>
                <a:gd name="connsiteY40" fmla="*/ 758821 h 2684769"/>
                <a:gd name="connsiteX41" fmla="*/ 936956 w 1498258"/>
                <a:gd name="connsiteY41" fmla="*/ 823244 h 2684769"/>
                <a:gd name="connsiteX42" fmla="*/ 920209 w 1498258"/>
                <a:gd name="connsiteY42" fmla="*/ 854528 h 2684769"/>
                <a:gd name="connsiteX43" fmla="*/ 896486 w 1498258"/>
                <a:gd name="connsiteY43" fmla="*/ 883138 h 2684769"/>
                <a:gd name="connsiteX44" fmla="*/ 781298 w 1498258"/>
                <a:gd name="connsiteY44" fmla="*/ 1123621 h 2684769"/>
                <a:gd name="connsiteX45" fmla="*/ 911364 w 1498258"/>
                <a:gd name="connsiteY45" fmla="*/ 1133510 h 2684769"/>
                <a:gd name="connsiteX46" fmla="*/ 983721 w 1498258"/>
                <a:gd name="connsiteY46" fmla="*/ 1005167 h 2684769"/>
                <a:gd name="connsiteX47" fmla="*/ 847333 w 1498258"/>
                <a:gd name="connsiteY47" fmla="*/ 994463 h 2684769"/>
                <a:gd name="connsiteX48" fmla="*/ 781298 w 1498258"/>
                <a:gd name="connsiteY48" fmla="*/ 1123621 h 2684769"/>
                <a:gd name="connsiteX49" fmla="*/ 657806 w 1498258"/>
                <a:gd name="connsiteY49" fmla="*/ 1359560 h 2684769"/>
                <a:gd name="connsiteX50" fmla="*/ 685380 w 1498258"/>
                <a:gd name="connsiteY50" fmla="*/ 1365132 h 2684769"/>
                <a:gd name="connsiteX51" fmla="*/ 777007 w 1498258"/>
                <a:gd name="connsiteY51" fmla="*/ 1372748 h 2684769"/>
                <a:gd name="connsiteX52" fmla="*/ 851072 w 1498258"/>
                <a:gd name="connsiteY52" fmla="*/ 1242227 h 2684769"/>
                <a:gd name="connsiteX53" fmla="*/ 724628 w 1498258"/>
                <a:gd name="connsiteY53" fmla="*/ 1234315 h 2684769"/>
                <a:gd name="connsiteX54" fmla="*/ 718724 w 1498258"/>
                <a:gd name="connsiteY54" fmla="*/ 1231920 h 2684769"/>
                <a:gd name="connsiteX55" fmla="*/ 657806 w 1498258"/>
                <a:gd name="connsiteY55" fmla="*/ 1359560 h 2684769"/>
                <a:gd name="connsiteX56" fmla="*/ 534225 w 1498258"/>
                <a:gd name="connsiteY56" fmla="*/ 1598965 h 2684769"/>
                <a:gd name="connsiteX57" fmla="*/ 548311 w 1498258"/>
                <a:gd name="connsiteY57" fmla="*/ 1602578 h 2684769"/>
                <a:gd name="connsiteX58" fmla="*/ 650072 w 1498258"/>
                <a:gd name="connsiteY58" fmla="*/ 1608630 h 2684769"/>
                <a:gd name="connsiteX59" fmla="*/ 722429 w 1498258"/>
                <a:gd name="connsiteY59" fmla="*/ 1476770 h 2684769"/>
                <a:gd name="connsiteX60" fmla="*/ 698712 w 1498258"/>
                <a:gd name="connsiteY60" fmla="*/ 1479332 h 2684769"/>
                <a:gd name="connsiteX61" fmla="*/ 670173 w 1498258"/>
                <a:gd name="connsiteY61" fmla="*/ 1476965 h 2684769"/>
                <a:gd name="connsiteX62" fmla="*/ 615539 w 1498258"/>
                <a:gd name="connsiteY62" fmla="*/ 1474458 h 2684769"/>
                <a:gd name="connsiteX63" fmla="*/ 596058 w 1498258"/>
                <a:gd name="connsiteY63" fmla="*/ 1472939 h 2684769"/>
                <a:gd name="connsiteX64" fmla="*/ 534214 w 1498258"/>
                <a:gd name="connsiteY64" fmla="*/ 1598977 h 2684769"/>
                <a:gd name="connsiteX65" fmla="*/ 400973 w 1498258"/>
                <a:gd name="connsiteY65" fmla="*/ 1834379 h 2684769"/>
                <a:gd name="connsiteX66" fmla="*/ 407056 w 1498258"/>
                <a:gd name="connsiteY66" fmla="*/ 1837483 h 2684769"/>
                <a:gd name="connsiteX67" fmla="*/ 461729 w 1498258"/>
                <a:gd name="connsiteY67" fmla="*/ 1841967 h 2684769"/>
                <a:gd name="connsiteX68" fmla="*/ 514292 w 1498258"/>
                <a:gd name="connsiteY68" fmla="*/ 1851364 h 2684769"/>
                <a:gd name="connsiteX69" fmla="*/ 532724 w 1498258"/>
                <a:gd name="connsiteY69" fmla="*/ 1818415 h 2684769"/>
                <a:gd name="connsiteX70" fmla="*/ 550911 w 1498258"/>
                <a:gd name="connsiteY70" fmla="*/ 1784328 h 2684769"/>
                <a:gd name="connsiteX71" fmla="*/ 589768 w 1498258"/>
                <a:gd name="connsiteY71" fmla="*/ 1717632 h 2684769"/>
                <a:gd name="connsiteX72" fmla="*/ 479458 w 1498258"/>
                <a:gd name="connsiteY72" fmla="*/ 1709698 h 2684769"/>
                <a:gd name="connsiteX73" fmla="*/ 473805 w 1498258"/>
                <a:gd name="connsiteY73" fmla="*/ 1709916 h 2684769"/>
                <a:gd name="connsiteX74" fmla="*/ 440076 w 1498258"/>
                <a:gd name="connsiteY74" fmla="*/ 1778097 h 2684769"/>
                <a:gd name="connsiteX75" fmla="*/ 400962 w 1498258"/>
                <a:gd name="connsiteY75" fmla="*/ 1834379 h 2684769"/>
                <a:gd name="connsiteX76" fmla="*/ 257743 w 1498258"/>
                <a:gd name="connsiteY76" fmla="*/ 2078921 h 2684769"/>
                <a:gd name="connsiteX77" fmla="*/ 280344 w 1498258"/>
                <a:gd name="connsiteY77" fmla="*/ 2085197 h 2684769"/>
                <a:gd name="connsiteX78" fmla="*/ 380744 w 1498258"/>
                <a:gd name="connsiteY78" fmla="*/ 2088810 h 2684769"/>
                <a:gd name="connsiteX79" fmla="*/ 420946 w 1498258"/>
                <a:gd name="connsiteY79" fmla="*/ 2020914 h 2684769"/>
                <a:gd name="connsiteX80" fmla="*/ 439345 w 1498258"/>
                <a:gd name="connsiteY80" fmla="*/ 1986419 h 2684769"/>
                <a:gd name="connsiteX81" fmla="*/ 457119 w 1498258"/>
                <a:gd name="connsiteY81" fmla="*/ 1954057 h 2684769"/>
                <a:gd name="connsiteX82" fmla="*/ 352009 w 1498258"/>
                <a:gd name="connsiteY82" fmla="*/ 1948071 h 2684769"/>
                <a:gd name="connsiteX83" fmla="*/ 284446 w 1498258"/>
                <a:gd name="connsiteY83" fmla="*/ 2082740 h 2684769"/>
                <a:gd name="connsiteX84" fmla="*/ 257737 w 1498258"/>
                <a:gd name="connsiteY84" fmla="*/ 2078927 h 2684769"/>
                <a:gd name="connsiteX85" fmla="*/ 158515 w 1498258"/>
                <a:gd name="connsiteY85" fmla="*/ 2326155 h 2684769"/>
                <a:gd name="connsiteX86" fmla="*/ 248094 w 1498258"/>
                <a:gd name="connsiteY86" fmla="*/ 2330628 h 2684769"/>
                <a:gd name="connsiteX87" fmla="*/ 271187 w 1498258"/>
                <a:gd name="connsiteY87" fmla="*/ 2288790 h 2684769"/>
                <a:gd name="connsiteX88" fmla="*/ 316461 w 1498258"/>
                <a:gd name="connsiteY88" fmla="*/ 2201536 h 2684769"/>
                <a:gd name="connsiteX89" fmla="*/ 226559 w 1498258"/>
                <a:gd name="connsiteY89" fmla="*/ 2195031 h 2684769"/>
                <a:gd name="connsiteX90" fmla="*/ 220325 w 1498258"/>
                <a:gd name="connsiteY90" fmla="*/ 2194774 h 2684769"/>
                <a:gd name="connsiteX91" fmla="*/ 158515 w 1498258"/>
                <a:gd name="connsiteY91" fmla="*/ 2326150 h 2684769"/>
                <a:gd name="connsiteX92" fmla="*/ 55264 w 1498258"/>
                <a:gd name="connsiteY92" fmla="*/ 2531334 h 2684769"/>
                <a:gd name="connsiteX93" fmla="*/ 68099 w 1498258"/>
                <a:gd name="connsiteY93" fmla="*/ 2534907 h 2684769"/>
                <a:gd name="connsiteX94" fmla="*/ 131773 w 1498258"/>
                <a:gd name="connsiteY94" fmla="*/ 2539570 h 2684769"/>
                <a:gd name="connsiteX95" fmla="*/ 181552 w 1498258"/>
                <a:gd name="connsiteY95" fmla="*/ 2449272 h 2684769"/>
                <a:gd name="connsiteX96" fmla="*/ 162606 w 1498258"/>
                <a:gd name="connsiteY96" fmla="*/ 2439261 h 2684769"/>
                <a:gd name="connsiteX97" fmla="*/ 143615 w 1498258"/>
                <a:gd name="connsiteY97" fmla="*/ 2438317 h 2684769"/>
                <a:gd name="connsiteX98" fmla="*/ 103564 w 1498258"/>
                <a:gd name="connsiteY98" fmla="*/ 2435073 h 2684769"/>
                <a:gd name="connsiteX99" fmla="*/ 98614 w 1498258"/>
                <a:gd name="connsiteY99" fmla="*/ 2434856 h 2684769"/>
                <a:gd name="connsiteX100" fmla="*/ 55259 w 1498258"/>
                <a:gd name="connsiteY100" fmla="*/ 2531339 h 2684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1498258" h="2684769">
                  <a:moveTo>
                    <a:pt x="47608" y="2684770"/>
                  </a:moveTo>
                  <a:lnTo>
                    <a:pt x="66710" y="2650526"/>
                  </a:lnTo>
                  <a:cubicBezTo>
                    <a:pt x="58546" y="2645562"/>
                    <a:pt x="65270" y="2648052"/>
                    <a:pt x="51916" y="2646087"/>
                  </a:cubicBezTo>
                  <a:cubicBezTo>
                    <a:pt x="49299" y="2645701"/>
                    <a:pt x="41151" y="2645305"/>
                    <a:pt x="38182" y="2645093"/>
                  </a:cubicBezTo>
                  <a:cubicBezTo>
                    <a:pt x="26943" y="2644311"/>
                    <a:pt x="15799" y="2643395"/>
                    <a:pt x="4559" y="2642904"/>
                  </a:cubicBezTo>
                  <a:lnTo>
                    <a:pt x="0" y="2643127"/>
                  </a:lnTo>
                  <a:lnTo>
                    <a:pt x="1077" y="2657550"/>
                  </a:lnTo>
                  <a:cubicBezTo>
                    <a:pt x="12813" y="2664295"/>
                    <a:pt x="32295" y="2679549"/>
                    <a:pt x="47613" y="2684770"/>
                  </a:cubicBezTo>
                  <a:close/>
                  <a:moveTo>
                    <a:pt x="1279763" y="167880"/>
                  </a:moveTo>
                  <a:lnTo>
                    <a:pt x="1315512" y="174966"/>
                  </a:lnTo>
                  <a:lnTo>
                    <a:pt x="1437961" y="182850"/>
                  </a:lnTo>
                  <a:cubicBezTo>
                    <a:pt x="1449111" y="168584"/>
                    <a:pt x="1496618" y="89337"/>
                    <a:pt x="1498258" y="69610"/>
                  </a:cubicBezTo>
                  <a:cubicBezTo>
                    <a:pt x="1478687" y="64384"/>
                    <a:pt x="1397318" y="10525"/>
                    <a:pt x="1369627" y="0"/>
                  </a:cubicBezTo>
                  <a:lnTo>
                    <a:pt x="1279758" y="167875"/>
                  </a:lnTo>
                  <a:close/>
                  <a:moveTo>
                    <a:pt x="1155351" y="406879"/>
                  </a:moveTo>
                  <a:lnTo>
                    <a:pt x="1173158" y="411412"/>
                  </a:lnTo>
                  <a:cubicBezTo>
                    <a:pt x="1202350" y="410742"/>
                    <a:pt x="1285193" y="412429"/>
                    <a:pt x="1305646" y="423551"/>
                  </a:cubicBezTo>
                  <a:cubicBezTo>
                    <a:pt x="1320708" y="404913"/>
                    <a:pt x="1329146" y="380943"/>
                    <a:pt x="1341668" y="359379"/>
                  </a:cubicBezTo>
                  <a:cubicBezTo>
                    <a:pt x="1348516" y="347592"/>
                    <a:pt x="1353036" y="339826"/>
                    <a:pt x="1360201" y="325632"/>
                  </a:cubicBezTo>
                  <a:cubicBezTo>
                    <a:pt x="1367277" y="311612"/>
                    <a:pt x="1373885" y="305867"/>
                    <a:pt x="1377668" y="292131"/>
                  </a:cubicBezTo>
                  <a:lnTo>
                    <a:pt x="1223171" y="278909"/>
                  </a:lnTo>
                  <a:lnTo>
                    <a:pt x="1215252" y="279161"/>
                  </a:lnTo>
                  <a:cubicBezTo>
                    <a:pt x="1217730" y="298954"/>
                    <a:pt x="1195949" y="326598"/>
                    <a:pt x="1186596" y="344845"/>
                  </a:cubicBezTo>
                  <a:cubicBezTo>
                    <a:pt x="1176998" y="363561"/>
                    <a:pt x="1163615" y="386873"/>
                    <a:pt x="1155345" y="406873"/>
                  </a:cubicBezTo>
                  <a:close/>
                  <a:moveTo>
                    <a:pt x="1021155" y="643141"/>
                  </a:moveTo>
                  <a:lnTo>
                    <a:pt x="1026903" y="647016"/>
                  </a:lnTo>
                  <a:cubicBezTo>
                    <a:pt x="1062725" y="650628"/>
                    <a:pt x="1147929" y="648473"/>
                    <a:pt x="1173499" y="660857"/>
                  </a:cubicBezTo>
                  <a:cubicBezTo>
                    <a:pt x="1186234" y="643079"/>
                    <a:pt x="1199917" y="616284"/>
                    <a:pt x="1211474" y="595122"/>
                  </a:cubicBezTo>
                  <a:cubicBezTo>
                    <a:pt x="1223969" y="572252"/>
                    <a:pt x="1235806" y="549784"/>
                    <a:pt x="1249037" y="529376"/>
                  </a:cubicBezTo>
                  <a:lnTo>
                    <a:pt x="1107788" y="520509"/>
                  </a:lnTo>
                  <a:lnTo>
                    <a:pt x="1094333" y="520146"/>
                  </a:lnTo>
                  <a:cubicBezTo>
                    <a:pt x="1086236" y="541040"/>
                    <a:pt x="1072976" y="562805"/>
                    <a:pt x="1060995" y="585178"/>
                  </a:cubicBezTo>
                  <a:cubicBezTo>
                    <a:pt x="1050811" y="604190"/>
                    <a:pt x="1042590" y="637468"/>
                    <a:pt x="1021161" y="643135"/>
                  </a:cubicBezTo>
                  <a:close/>
                  <a:moveTo>
                    <a:pt x="896486" y="883144"/>
                  </a:moveTo>
                  <a:lnTo>
                    <a:pt x="902932" y="885718"/>
                  </a:lnTo>
                  <a:lnTo>
                    <a:pt x="1044025" y="895958"/>
                  </a:lnTo>
                  <a:cubicBezTo>
                    <a:pt x="1057931" y="874662"/>
                    <a:pt x="1068105" y="851211"/>
                    <a:pt x="1080382" y="829955"/>
                  </a:cubicBezTo>
                  <a:cubicBezTo>
                    <a:pt x="1086626" y="819151"/>
                    <a:pt x="1090773" y="811803"/>
                    <a:pt x="1097614" y="798933"/>
                  </a:cubicBezTo>
                  <a:cubicBezTo>
                    <a:pt x="1102001" y="790680"/>
                    <a:pt x="1111873" y="773343"/>
                    <a:pt x="1116376" y="767726"/>
                  </a:cubicBezTo>
                  <a:lnTo>
                    <a:pt x="973531" y="758418"/>
                  </a:lnTo>
                  <a:lnTo>
                    <a:pt x="970227" y="758821"/>
                  </a:lnTo>
                  <a:cubicBezTo>
                    <a:pt x="958492" y="780406"/>
                    <a:pt x="949340" y="800384"/>
                    <a:pt x="936956" y="823244"/>
                  </a:cubicBezTo>
                  <a:cubicBezTo>
                    <a:pt x="930907" y="834399"/>
                    <a:pt x="926041" y="842836"/>
                    <a:pt x="920209" y="854528"/>
                  </a:cubicBezTo>
                  <a:cubicBezTo>
                    <a:pt x="912692" y="869604"/>
                    <a:pt x="912575" y="880726"/>
                    <a:pt x="896486" y="883138"/>
                  </a:cubicBezTo>
                  <a:close/>
                  <a:moveTo>
                    <a:pt x="781298" y="1123621"/>
                  </a:moveTo>
                  <a:lnTo>
                    <a:pt x="911364" y="1133510"/>
                  </a:lnTo>
                  <a:cubicBezTo>
                    <a:pt x="925081" y="1118674"/>
                    <a:pt x="969915" y="1021861"/>
                    <a:pt x="983721" y="1005167"/>
                  </a:cubicBezTo>
                  <a:lnTo>
                    <a:pt x="847333" y="994463"/>
                  </a:lnTo>
                  <a:lnTo>
                    <a:pt x="781298" y="1123621"/>
                  </a:lnTo>
                  <a:close/>
                  <a:moveTo>
                    <a:pt x="657806" y="1359560"/>
                  </a:moveTo>
                  <a:lnTo>
                    <a:pt x="685380" y="1365132"/>
                  </a:lnTo>
                  <a:lnTo>
                    <a:pt x="777007" y="1372748"/>
                  </a:lnTo>
                  <a:cubicBezTo>
                    <a:pt x="787722" y="1363630"/>
                    <a:pt x="847193" y="1254500"/>
                    <a:pt x="851072" y="1242227"/>
                  </a:cubicBezTo>
                  <a:lnTo>
                    <a:pt x="724628" y="1234315"/>
                  </a:lnTo>
                  <a:lnTo>
                    <a:pt x="718724" y="1231920"/>
                  </a:lnTo>
                  <a:cubicBezTo>
                    <a:pt x="718166" y="1255857"/>
                    <a:pt x="670413" y="1333613"/>
                    <a:pt x="657806" y="1359560"/>
                  </a:cubicBezTo>
                  <a:close/>
                  <a:moveTo>
                    <a:pt x="534225" y="1598965"/>
                  </a:moveTo>
                  <a:lnTo>
                    <a:pt x="548311" y="1602578"/>
                  </a:lnTo>
                  <a:lnTo>
                    <a:pt x="650072" y="1608630"/>
                  </a:lnTo>
                  <a:lnTo>
                    <a:pt x="722429" y="1476770"/>
                  </a:lnTo>
                  <a:cubicBezTo>
                    <a:pt x="712792" y="1482197"/>
                    <a:pt x="712434" y="1479997"/>
                    <a:pt x="698712" y="1479332"/>
                  </a:cubicBezTo>
                  <a:cubicBezTo>
                    <a:pt x="689632" y="1478891"/>
                    <a:pt x="679386" y="1477696"/>
                    <a:pt x="670173" y="1476965"/>
                  </a:cubicBezTo>
                  <a:cubicBezTo>
                    <a:pt x="651662" y="1475480"/>
                    <a:pt x="634363" y="1473257"/>
                    <a:pt x="615539" y="1474458"/>
                  </a:cubicBezTo>
                  <a:lnTo>
                    <a:pt x="596058" y="1472939"/>
                  </a:lnTo>
                  <a:lnTo>
                    <a:pt x="534214" y="1598977"/>
                  </a:lnTo>
                  <a:close/>
                  <a:moveTo>
                    <a:pt x="400973" y="1834379"/>
                  </a:moveTo>
                  <a:lnTo>
                    <a:pt x="407056" y="1837483"/>
                  </a:lnTo>
                  <a:cubicBezTo>
                    <a:pt x="425265" y="1839482"/>
                    <a:pt x="443865" y="1840671"/>
                    <a:pt x="461729" y="1841967"/>
                  </a:cubicBezTo>
                  <a:cubicBezTo>
                    <a:pt x="477488" y="1843112"/>
                    <a:pt x="505173" y="1840113"/>
                    <a:pt x="514292" y="1851364"/>
                  </a:cubicBezTo>
                  <a:cubicBezTo>
                    <a:pt x="521301" y="1841464"/>
                    <a:pt x="525793" y="1829834"/>
                    <a:pt x="532724" y="1818415"/>
                  </a:cubicBezTo>
                  <a:cubicBezTo>
                    <a:pt x="540141" y="1806193"/>
                    <a:pt x="544186" y="1797935"/>
                    <a:pt x="550911" y="1784328"/>
                  </a:cubicBezTo>
                  <a:cubicBezTo>
                    <a:pt x="557574" y="1770844"/>
                    <a:pt x="581983" y="1723618"/>
                    <a:pt x="589768" y="1717632"/>
                  </a:cubicBezTo>
                  <a:lnTo>
                    <a:pt x="479458" y="1709698"/>
                  </a:lnTo>
                  <a:lnTo>
                    <a:pt x="473805" y="1709916"/>
                  </a:lnTo>
                  <a:cubicBezTo>
                    <a:pt x="465261" y="1732222"/>
                    <a:pt x="451321" y="1757086"/>
                    <a:pt x="440076" y="1778097"/>
                  </a:cubicBezTo>
                  <a:cubicBezTo>
                    <a:pt x="430232" y="1796483"/>
                    <a:pt x="422285" y="1827941"/>
                    <a:pt x="400962" y="1834379"/>
                  </a:cubicBezTo>
                  <a:close/>
                  <a:moveTo>
                    <a:pt x="257743" y="2078921"/>
                  </a:moveTo>
                  <a:cubicBezTo>
                    <a:pt x="266002" y="2085421"/>
                    <a:pt x="267280" y="2083651"/>
                    <a:pt x="280344" y="2085197"/>
                  </a:cubicBezTo>
                  <a:cubicBezTo>
                    <a:pt x="312762" y="2084834"/>
                    <a:pt x="349219" y="2094594"/>
                    <a:pt x="380744" y="2088810"/>
                  </a:cubicBezTo>
                  <a:cubicBezTo>
                    <a:pt x="387820" y="2073204"/>
                    <a:pt x="409818" y="2030283"/>
                    <a:pt x="420946" y="2020914"/>
                  </a:cubicBezTo>
                  <a:cubicBezTo>
                    <a:pt x="427475" y="2007441"/>
                    <a:pt x="431320" y="1999864"/>
                    <a:pt x="439345" y="1986419"/>
                  </a:cubicBezTo>
                  <a:cubicBezTo>
                    <a:pt x="446349" y="1974699"/>
                    <a:pt x="449747" y="1963610"/>
                    <a:pt x="457119" y="1954057"/>
                  </a:cubicBezTo>
                  <a:lnTo>
                    <a:pt x="352009" y="1948071"/>
                  </a:lnTo>
                  <a:lnTo>
                    <a:pt x="284446" y="2082740"/>
                  </a:lnTo>
                  <a:lnTo>
                    <a:pt x="257737" y="2078927"/>
                  </a:lnTo>
                  <a:close/>
                  <a:moveTo>
                    <a:pt x="158515" y="2326155"/>
                  </a:moveTo>
                  <a:lnTo>
                    <a:pt x="248094" y="2330628"/>
                  </a:lnTo>
                  <a:lnTo>
                    <a:pt x="271187" y="2288790"/>
                  </a:lnTo>
                  <a:lnTo>
                    <a:pt x="316461" y="2201536"/>
                  </a:lnTo>
                  <a:lnTo>
                    <a:pt x="226559" y="2195031"/>
                  </a:lnTo>
                  <a:lnTo>
                    <a:pt x="220325" y="2194774"/>
                  </a:lnTo>
                  <a:cubicBezTo>
                    <a:pt x="222223" y="2209906"/>
                    <a:pt x="168555" y="2301565"/>
                    <a:pt x="158515" y="2326150"/>
                  </a:cubicBezTo>
                  <a:close/>
                  <a:moveTo>
                    <a:pt x="55264" y="2531334"/>
                  </a:moveTo>
                  <a:lnTo>
                    <a:pt x="68099" y="2534907"/>
                  </a:lnTo>
                  <a:lnTo>
                    <a:pt x="131773" y="2539570"/>
                  </a:lnTo>
                  <a:lnTo>
                    <a:pt x="181552" y="2449272"/>
                  </a:lnTo>
                  <a:cubicBezTo>
                    <a:pt x="172389" y="2437614"/>
                    <a:pt x="194834" y="2444772"/>
                    <a:pt x="162606" y="2439261"/>
                  </a:cubicBezTo>
                  <a:cubicBezTo>
                    <a:pt x="160429" y="2438887"/>
                    <a:pt x="147025" y="2438507"/>
                    <a:pt x="143615" y="2438317"/>
                  </a:cubicBezTo>
                  <a:cubicBezTo>
                    <a:pt x="129993" y="2437530"/>
                    <a:pt x="117136" y="2436391"/>
                    <a:pt x="103564" y="2435073"/>
                  </a:cubicBezTo>
                  <a:lnTo>
                    <a:pt x="98614" y="2434856"/>
                  </a:lnTo>
                  <a:cubicBezTo>
                    <a:pt x="96315" y="2457285"/>
                    <a:pt x="63194" y="2504823"/>
                    <a:pt x="55259" y="2531339"/>
                  </a:cubicBezTo>
                  <a:close/>
                </a:path>
              </a:pathLst>
            </a:custGeom>
            <a:solidFill>
              <a:srgbClr val="EA5B3E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B48F83FA-078C-FCE0-A230-0AF12A432B0C}"/>
                </a:ext>
              </a:extLst>
            </p:cNvPr>
            <p:cNvSpPr/>
            <p:nvPr/>
          </p:nvSpPr>
          <p:spPr>
            <a:xfrm>
              <a:off x="7407524" y="3045041"/>
              <a:ext cx="70203" cy="135378"/>
            </a:xfrm>
            <a:custGeom>
              <a:avLst/>
              <a:gdLst>
                <a:gd name="connsiteX0" fmla="*/ 0 w 70203"/>
                <a:gd name="connsiteY0" fmla="*/ 135379 h 135378"/>
                <a:gd name="connsiteX1" fmla="*/ 70203 w 70203"/>
                <a:gd name="connsiteY1" fmla="*/ 0 h 135378"/>
                <a:gd name="connsiteX2" fmla="*/ 63562 w 70203"/>
                <a:gd name="connsiteY2" fmla="*/ 6739 h 135378"/>
                <a:gd name="connsiteX3" fmla="*/ 58953 w 70203"/>
                <a:gd name="connsiteY3" fmla="*/ 14400 h 135378"/>
                <a:gd name="connsiteX4" fmla="*/ 6 w 70203"/>
                <a:gd name="connsiteY4" fmla="*/ 135373 h 135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203" h="135378">
                  <a:moveTo>
                    <a:pt x="0" y="135379"/>
                  </a:moveTo>
                  <a:cubicBezTo>
                    <a:pt x="26547" y="119895"/>
                    <a:pt x="57641" y="37343"/>
                    <a:pt x="70203" y="0"/>
                  </a:cubicBezTo>
                  <a:cubicBezTo>
                    <a:pt x="65582" y="3987"/>
                    <a:pt x="67731" y="1033"/>
                    <a:pt x="63562" y="6739"/>
                  </a:cubicBezTo>
                  <a:cubicBezTo>
                    <a:pt x="61537" y="9509"/>
                    <a:pt x="60655" y="11229"/>
                    <a:pt x="58953" y="14400"/>
                  </a:cubicBezTo>
                  <a:cubicBezTo>
                    <a:pt x="40264" y="49347"/>
                    <a:pt x="27970" y="90554"/>
                    <a:pt x="6" y="135373"/>
                  </a:cubicBezTo>
                  <a:close/>
                </a:path>
              </a:pathLst>
            </a:custGeom>
            <a:solidFill>
              <a:srgbClr val="FFD2CC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C39D1FDA-9D97-CB03-94D8-34D759F2FF1B}"/>
                </a:ext>
              </a:extLst>
            </p:cNvPr>
            <p:cNvSpPr/>
            <p:nvPr/>
          </p:nvSpPr>
          <p:spPr>
            <a:xfrm>
              <a:off x="8828721" y="5830536"/>
              <a:ext cx="25357" cy="56780"/>
            </a:xfrm>
            <a:custGeom>
              <a:avLst/>
              <a:gdLst>
                <a:gd name="connsiteX0" fmla="*/ 0 w 25357"/>
                <a:gd name="connsiteY0" fmla="*/ 8818 h 56780"/>
                <a:gd name="connsiteX1" fmla="*/ 5910 w 25357"/>
                <a:gd name="connsiteY1" fmla="*/ 56781 h 56780"/>
                <a:gd name="connsiteX2" fmla="*/ 13639 w 25357"/>
                <a:gd name="connsiteY2" fmla="*/ 29109 h 56780"/>
                <a:gd name="connsiteX3" fmla="*/ 25358 w 25357"/>
                <a:gd name="connsiteY3" fmla="*/ 968 h 56780"/>
                <a:gd name="connsiteX4" fmla="*/ 23405 w 25357"/>
                <a:gd name="connsiteY4" fmla="*/ 225 h 56780"/>
                <a:gd name="connsiteX5" fmla="*/ 14242 w 25357"/>
                <a:gd name="connsiteY5" fmla="*/ 1526 h 56780"/>
                <a:gd name="connsiteX6" fmla="*/ 0 w 25357"/>
                <a:gd name="connsiteY6" fmla="*/ 8824 h 56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357" h="56780">
                  <a:moveTo>
                    <a:pt x="0" y="8818"/>
                  </a:moveTo>
                  <a:lnTo>
                    <a:pt x="5910" y="56781"/>
                  </a:lnTo>
                  <a:cubicBezTo>
                    <a:pt x="7724" y="49221"/>
                    <a:pt x="10737" y="36607"/>
                    <a:pt x="13639" y="29109"/>
                  </a:cubicBezTo>
                  <a:cubicBezTo>
                    <a:pt x="19861" y="12989"/>
                    <a:pt x="21463" y="21984"/>
                    <a:pt x="25358" y="968"/>
                  </a:cubicBezTo>
                  <a:cubicBezTo>
                    <a:pt x="24727" y="666"/>
                    <a:pt x="23639" y="-479"/>
                    <a:pt x="23405" y="225"/>
                  </a:cubicBezTo>
                  <a:lnTo>
                    <a:pt x="14242" y="1526"/>
                  </a:lnTo>
                  <a:cubicBezTo>
                    <a:pt x="10307" y="3123"/>
                    <a:pt x="4710" y="6903"/>
                    <a:pt x="0" y="8824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E8B4CB8-49BE-FF6D-338E-A0241A81478C}"/>
                </a:ext>
              </a:extLst>
            </p:cNvPr>
            <p:cNvSpPr/>
            <p:nvPr/>
          </p:nvSpPr>
          <p:spPr>
            <a:xfrm>
              <a:off x="7311037" y="3193921"/>
              <a:ext cx="36262" cy="38878"/>
            </a:xfrm>
            <a:custGeom>
              <a:avLst/>
              <a:gdLst>
                <a:gd name="connsiteX0" fmla="*/ 6 w 36262"/>
                <a:gd name="connsiteY0" fmla="*/ 38878 h 38878"/>
                <a:gd name="connsiteX1" fmla="*/ 36262 w 36262"/>
                <a:gd name="connsiteY1" fmla="*/ 36176 h 38878"/>
                <a:gd name="connsiteX2" fmla="*/ 19102 w 36262"/>
                <a:gd name="connsiteY2" fmla="*/ 23652 h 38878"/>
                <a:gd name="connsiteX3" fmla="*/ 20185 w 36262"/>
                <a:gd name="connsiteY3" fmla="*/ 0 h 38878"/>
                <a:gd name="connsiteX4" fmla="*/ 11753 w 36262"/>
                <a:gd name="connsiteY4" fmla="*/ 20184 h 38878"/>
                <a:gd name="connsiteX5" fmla="*/ 0 w 36262"/>
                <a:gd name="connsiteY5" fmla="*/ 38878 h 38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262" h="38878">
                  <a:moveTo>
                    <a:pt x="6" y="38878"/>
                  </a:moveTo>
                  <a:lnTo>
                    <a:pt x="36262" y="36176"/>
                  </a:lnTo>
                  <a:cubicBezTo>
                    <a:pt x="30107" y="30676"/>
                    <a:pt x="25620" y="28292"/>
                    <a:pt x="19102" y="23652"/>
                  </a:cubicBezTo>
                  <a:lnTo>
                    <a:pt x="20185" y="0"/>
                  </a:lnTo>
                  <a:cubicBezTo>
                    <a:pt x="10910" y="11385"/>
                    <a:pt x="16825" y="7951"/>
                    <a:pt x="11753" y="20184"/>
                  </a:cubicBezTo>
                  <a:cubicBezTo>
                    <a:pt x="8840" y="27203"/>
                    <a:pt x="3940" y="31497"/>
                    <a:pt x="0" y="38878"/>
                  </a:cubicBezTo>
                  <a:close/>
                </a:path>
              </a:pathLst>
            </a:custGeom>
            <a:solidFill>
              <a:srgbClr val="FEABA0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332DA031-778C-D470-854B-70004C10A97E}"/>
                </a:ext>
              </a:extLst>
            </p:cNvPr>
            <p:cNvSpPr/>
            <p:nvPr/>
          </p:nvSpPr>
          <p:spPr>
            <a:xfrm>
              <a:off x="7629937" y="5917966"/>
              <a:ext cx="17238" cy="19397"/>
            </a:xfrm>
            <a:custGeom>
              <a:avLst/>
              <a:gdLst>
                <a:gd name="connsiteX0" fmla="*/ 0 w 17238"/>
                <a:gd name="connsiteY0" fmla="*/ 7012 h 19397"/>
                <a:gd name="connsiteX1" fmla="*/ 4325 w 17238"/>
                <a:gd name="connsiteY1" fmla="*/ 16554 h 19397"/>
                <a:gd name="connsiteX2" fmla="*/ 15486 w 17238"/>
                <a:gd name="connsiteY2" fmla="*/ 14600 h 19397"/>
                <a:gd name="connsiteX3" fmla="*/ 17238 w 17238"/>
                <a:gd name="connsiteY3" fmla="*/ 4968 h 19397"/>
                <a:gd name="connsiteX4" fmla="*/ 0 w 17238"/>
                <a:gd name="connsiteY4" fmla="*/ 7012 h 1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38" h="19397">
                  <a:moveTo>
                    <a:pt x="0" y="7012"/>
                  </a:moveTo>
                  <a:cubicBezTo>
                    <a:pt x="714" y="10775"/>
                    <a:pt x="-179" y="14449"/>
                    <a:pt x="4325" y="16554"/>
                  </a:cubicBezTo>
                  <a:cubicBezTo>
                    <a:pt x="19872" y="23813"/>
                    <a:pt x="14872" y="14924"/>
                    <a:pt x="15486" y="14600"/>
                  </a:cubicBezTo>
                  <a:lnTo>
                    <a:pt x="17238" y="4968"/>
                  </a:lnTo>
                  <a:cubicBezTo>
                    <a:pt x="16775" y="4784"/>
                    <a:pt x="10123" y="-7360"/>
                    <a:pt x="0" y="7012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E090DDB7-993B-ADD0-F5B2-D314D7157B7C}"/>
                </a:ext>
              </a:extLst>
            </p:cNvPr>
            <p:cNvSpPr/>
            <p:nvPr/>
          </p:nvSpPr>
          <p:spPr>
            <a:xfrm>
              <a:off x="7570619" y="5700497"/>
              <a:ext cx="17706" cy="18537"/>
            </a:xfrm>
            <a:custGeom>
              <a:avLst/>
              <a:gdLst>
                <a:gd name="connsiteX0" fmla="*/ 2603 w 17706"/>
                <a:gd name="connsiteY0" fmla="*/ 17147 h 18537"/>
                <a:gd name="connsiteX1" fmla="*/ 14461 w 17706"/>
                <a:gd name="connsiteY1" fmla="*/ 18537 h 18537"/>
                <a:gd name="connsiteX2" fmla="*/ 6135 w 17706"/>
                <a:gd name="connsiteY2" fmla="*/ 0 h 18537"/>
                <a:gd name="connsiteX3" fmla="*/ 2603 w 17706"/>
                <a:gd name="connsiteY3" fmla="*/ 17147 h 18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" h="18537">
                  <a:moveTo>
                    <a:pt x="2603" y="17147"/>
                  </a:moveTo>
                  <a:lnTo>
                    <a:pt x="14461" y="18537"/>
                  </a:lnTo>
                  <a:cubicBezTo>
                    <a:pt x="19445" y="4166"/>
                    <a:pt x="20098" y="4266"/>
                    <a:pt x="6135" y="0"/>
                  </a:cubicBezTo>
                  <a:cubicBezTo>
                    <a:pt x="-980" y="7532"/>
                    <a:pt x="-1555" y="257"/>
                    <a:pt x="2603" y="17147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9" name="任意多边形: 形状 118">
            <a:extLst>
              <a:ext uri="{FF2B5EF4-FFF2-40B4-BE49-F238E27FC236}">
                <a16:creationId xmlns:a16="http://schemas.microsoft.com/office/drawing/2014/main" id="{9690995F-E401-0194-0A6E-3E03D4C654A4}"/>
              </a:ext>
            </a:extLst>
          </p:cNvPr>
          <p:cNvSpPr/>
          <p:nvPr/>
        </p:nvSpPr>
        <p:spPr>
          <a:xfrm>
            <a:off x="1" y="1"/>
            <a:ext cx="6568535" cy="2238829"/>
          </a:xfrm>
          <a:custGeom>
            <a:avLst/>
            <a:gdLst>
              <a:gd name="connsiteX0" fmla="*/ 0 w 6568535"/>
              <a:gd name="connsiteY0" fmla="*/ 0 h 2238829"/>
              <a:gd name="connsiteX1" fmla="*/ 6568535 w 6568535"/>
              <a:gd name="connsiteY1" fmla="*/ 0 h 2238829"/>
              <a:gd name="connsiteX2" fmla="*/ 6565465 w 6568535"/>
              <a:gd name="connsiteY2" fmla="*/ 5656 h 2238829"/>
              <a:gd name="connsiteX3" fmla="*/ 5589957 w 6568535"/>
              <a:gd name="connsiteY3" fmla="*/ 524329 h 2238829"/>
              <a:gd name="connsiteX4" fmla="*/ 5132041 w 6568535"/>
              <a:gd name="connsiteY4" fmla="*/ 431880 h 2238829"/>
              <a:gd name="connsiteX5" fmla="*/ 5118125 w 6568535"/>
              <a:gd name="connsiteY5" fmla="*/ 425176 h 2238829"/>
              <a:gd name="connsiteX6" fmla="*/ 5116879 w 6568535"/>
              <a:gd name="connsiteY6" fmla="*/ 437543 h 2238829"/>
              <a:gd name="connsiteX7" fmla="*/ 3964357 w 6568535"/>
              <a:gd name="connsiteY7" fmla="*/ 1376875 h 2238829"/>
              <a:gd name="connsiteX8" fmla="*/ 3403605 w 6568535"/>
              <a:gd name="connsiteY8" fmla="*/ 1234887 h 2238829"/>
              <a:gd name="connsiteX9" fmla="*/ 3383739 w 6568535"/>
              <a:gd name="connsiteY9" fmla="*/ 1222819 h 2238829"/>
              <a:gd name="connsiteX10" fmla="*/ 3379360 w 6568535"/>
              <a:gd name="connsiteY10" fmla="*/ 1266261 h 2238829"/>
              <a:gd name="connsiteX11" fmla="*/ 2921285 w 6568535"/>
              <a:gd name="connsiteY11" fmla="*/ 1639603 h 2238829"/>
              <a:gd name="connsiteX12" fmla="*/ 2659860 w 6568535"/>
              <a:gd name="connsiteY12" fmla="*/ 1559749 h 2238829"/>
              <a:gd name="connsiteX13" fmla="*/ 2595127 w 6568535"/>
              <a:gd name="connsiteY13" fmla="*/ 1506339 h 2238829"/>
              <a:gd name="connsiteX14" fmla="*/ 2578280 w 6568535"/>
              <a:gd name="connsiteY14" fmla="*/ 1552371 h 2238829"/>
              <a:gd name="connsiteX15" fmla="*/ 1542655 w 6568535"/>
              <a:gd name="connsiteY15" fmla="*/ 2238829 h 2238829"/>
              <a:gd name="connsiteX16" fmla="*/ 418705 w 6568535"/>
              <a:gd name="connsiteY16" fmla="*/ 1114879 h 2238829"/>
              <a:gd name="connsiteX17" fmla="*/ 420110 w 6568535"/>
              <a:gd name="connsiteY17" fmla="*/ 1087061 h 2238829"/>
              <a:gd name="connsiteX18" fmla="*/ 357344 w 6568535"/>
              <a:gd name="connsiteY18" fmla="*/ 1121130 h 2238829"/>
              <a:gd name="connsiteX19" fmla="*/ 105230 w 6568535"/>
              <a:gd name="connsiteY19" fmla="*/ 1172029 h 2238829"/>
              <a:gd name="connsiteX20" fmla="*/ 0 w 6568535"/>
              <a:gd name="connsiteY20" fmla="*/ 1161421 h 223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568535" h="2238829">
                <a:moveTo>
                  <a:pt x="0" y="0"/>
                </a:moveTo>
                <a:lnTo>
                  <a:pt x="6568535" y="0"/>
                </a:lnTo>
                <a:lnTo>
                  <a:pt x="6565465" y="5656"/>
                </a:lnTo>
                <a:cubicBezTo>
                  <a:pt x="6354053" y="318586"/>
                  <a:pt x="5996032" y="524329"/>
                  <a:pt x="5589957" y="524329"/>
                </a:cubicBezTo>
                <a:cubicBezTo>
                  <a:pt x="5427527" y="524329"/>
                  <a:pt x="5272787" y="491410"/>
                  <a:pt x="5132041" y="431880"/>
                </a:cubicBezTo>
                <a:lnTo>
                  <a:pt x="5118125" y="425176"/>
                </a:lnTo>
                <a:lnTo>
                  <a:pt x="5116879" y="437543"/>
                </a:lnTo>
                <a:cubicBezTo>
                  <a:pt x="5007182" y="973619"/>
                  <a:pt x="4532863" y="1376875"/>
                  <a:pt x="3964357" y="1376875"/>
                </a:cubicBezTo>
                <a:cubicBezTo>
                  <a:pt x="3761320" y="1376875"/>
                  <a:pt x="3570296" y="1325439"/>
                  <a:pt x="3403605" y="1234887"/>
                </a:cubicBezTo>
                <a:lnTo>
                  <a:pt x="3383739" y="1222819"/>
                </a:lnTo>
                <a:lnTo>
                  <a:pt x="3379360" y="1266261"/>
                </a:lnTo>
                <a:cubicBezTo>
                  <a:pt x="3335760" y="1479327"/>
                  <a:pt x="3147240" y="1639603"/>
                  <a:pt x="2921285" y="1639603"/>
                </a:cubicBezTo>
                <a:cubicBezTo>
                  <a:pt x="2824448" y="1639603"/>
                  <a:pt x="2734486" y="1610165"/>
                  <a:pt x="2659860" y="1559749"/>
                </a:cubicBezTo>
                <a:lnTo>
                  <a:pt x="2595127" y="1506339"/>
                </a:lnTo>
                <a:lnTo>
                  <a:pt x="2578280" y="1552371"/>
                </a:lnTo>
                <a:cubicBezTo>
                  <a:pt x="2407655" y="1955773"/>
                  <a:pt x="2008210" y="2238829"/>
                  <a:pt x="1542655" y="2238829"/>
                </a:cubicBezTo>
                <a:cubicBezTo>
                  <a:pt x="921915" y="2238829"/>
                  <a:pt x="418705" y="1735619"/>
                  <a:pt x="418705" y="1114879"/>
                </a:cubicBezTo>
                <a:lnTo>
                  <a:pt x="420110" y="1087061"/>
                </a:lnTo>
                <a:lnTo>
                  <a:pt x="357344" y="1121130"/>
                </a:lnTo>
                <a:cubicBezTo>
                  <a:pt x="279854" y="1153905"/>
                  <a:pt x="194658" y="1172029"/>
                  <a:pt x="105230" y="1172029"/>
                </a:cubicBezTo>
                <a:lnTo>
                  <a:pt x="0" y="1161421"/>
                </a:lnTo>
                <a:close/>
              </a:path>
            </a:pathLst>
          </a:custGeom>
          <a:solidFill>
            <a:srgbClr val="11BAEE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98" name="任意多边形: 形状 897">
            <a:extLst>
              <a:ext uri="{FF2B5EF4-FFF2-40B4-BE49-F238E27FC236}">
                <a16:creationId xmlns:a16="http://schemas.microsoft.com/office/drawing/2014/main" id="{E7FAC0F1-ACF3-EDDA-EE32-E003B6BF8DAF}"/>
              </a:ext>
            </a:extLst>
          </p:cNvPr>
          <p:cNvSpPr/>
          <p:nvPr/>
        </p:nvSpPr>
        <p:spPr>
          <a:xfrm>
            <a:off x="2698192" y="300491"/>
            <a:ext cx="1856628" cy="653252"/>
          </a:xfrm>
          <a:custGeom>
            <a:avLst/>
            <a:gdLst>
              <a:gd name="connsiteX0" fmla="*/ 1500621 w 1856628"/>
              <a:gd name="connsiteY0" fmla="*/ 519932 h 653252"/>
              <a:gd name="connsiteX1" fmla="*/ 1305949 w 1856628"/>
              <a:gd name="connsiteY1" fmla="*/ 433759 h 653252"/>
              <a:gd name="connsiteX2" fmla="*/ 1265487 w 1856628"/>
              <a:gd name="connsiteY2" fmla="*/ 422281 h 653252"/>
              <a:gd name="connsiteX3" fmla="*/ 1192582 w 1856628"/>
              <a:gd name="connsiteY3" fmla="*/ 297380 h 653252"/>
              <a:gd name="connsiteX4" fmla="*/ 1072348 w 1856628"/>
              <a:gd name="connsiteY4" fmla="*/ 213103 h 653252"/>
              <a:gd name="connsiteX5" fmla="*/ 973079 w 1856628"/>
              <a:gd name="connsiteY5" fmla="*/ 82039 h 653252"/>
              <a:gd name="connsiteX6" fmla="*/ 787922 w 1856628"/>
              <a:gd name="connsiteY6" fmla="*/ 0 h 653252"/>
              <a:gd name="connsiteX7" fmla="*/ 561570 w 1856628"/>
              <a:gd name="connsiteY7" fmla="*/ 143523 h 653252"/>
              <a:gd name="connsiteX8" fmla="*/ 491523 w 1856628"/>
              <a:gd name="connsiteY8" fmla="*/ 159439 h 653252"/>
              <a:gd name="connsiteX9" fmla="*/ 332932 w 1856628"/>
              <a:gd name="connsiteY9" fmla="*/ 319316 h 653252"/>
              <a:gd name="connsiteX10" fmla="*/ 295994 w 1856628"/>
              <a:gd name="connsiteY10" fmla="*/ 315306 h 653252"/>
              <a:gd name="connsiteX11" fmla="*/ 123649 w 1856628"/>
              <a:gd name="connsiteY11" fmla="*/ 487651 h 653252"/>
              <a:gd name="connsiteX12" fmla="*/ 151948 w 1856628"/>
              <a:gd name="connsiteY12" fmla="*/ 582235 h 653252"/>
              <a:gd name="connsiteX13" fmla="*/ 127802 w 1856628"/>
              <a:gd name="connsiteY13" fmla="*/ 583930 h 653252"/>
              <a:gd name="connsiteX14" fmla="*/ 153415 w 1856628"/>
              <a:gd name="connsiteY14" fmla="*/ 645033 h 653252"/>
              <a:gd name="connsiteX15" fmla="*/ 949952 w 1856628"/>
              <a:gd name="connsiteY15" fmla="*/ 650481 h 653252"/>
              <a:gd name="connsiteX16" fmla="*/ 1377663 w 1856628"/>
              <a:gd name="connsiteY16" fmla="*/ 581158 h 653252"/>
              <a:gd name="connsiteX17" fmla="*/ 1856608 w 1856628"/>
              <a:gd name="connsiteY17" fmla="*/ 564423 h 653252"/>
              <a:gd name="connsiteX18" fmla="*/ 1500621 w 1856628"/>
              <a:gd name="connsiteY18" fmla="*/ 519932 h 653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856628" h="653252">
                <a:moveTo>
                  <a:pt x="1500621" y="519932"/>
                </a:moveTo>
                <a:cubicBezTo>
                  <a:pt x="1390474" y="506035"/>
                  <a:pt x="1393036" y="458781"/>
                  <a:pt x="1305949" y="433759"/>
                </a:cubicBezTo>
                <a:cubicBezTo>
                  <a:pt x="1291643" y="429654"/>
                  <a:pt x="1278155" y="425853"/>
                  <a:pt x="1265487" y="422281"/>
                </a:cubicBezTo>
                <a:cubicBezTo>
                  <a:pt x="1255086" y="374637"/>
                  <a:pt x="1229244" y="331689"/>
                  <a:pt x="1192582" y="297380"/>
                </a:cubicBezTo>
                <a:cubicBezTo>
                  <a:pt x="1169456" y="252089"/>
                  <a:pt x="1124936" y="219542"/>
                  <a:pt x="1072348" y="213103"/>
                </a:cubicBezTo>
                <a:cubicBezTo>
                  <a:pt x="1058709" y="156934"/>
                  <a:pt x="1022123" y="109757"/>
                  <a:pt x="973079" y="82039"/>
                </a:cubicBezTo>
                <a:cubicBezTo>
                  <a:pt x="927311" y="31661"/>
                  <a:pt x="861351" y="0"/>
                  <a:pt x="787922" y="0"/>
                </a:cubicBezTo>
                <a:cubicBezTo>
                  <a:pt x="687891" y="0"/>
                  <a:pt x="601642" y="58712"/>
                  <a:pt x="561570" y="143523"/>
                </a:cubicBezTo>
                <a:cubicBezTo>
                  <a:pt x="536720" y="144371"/>
                  <a:pt x="513088" y="149962"/>
                  <a:pt x="491523" y="159439"/>
                </a:cubicBezTo>
                <a:cubicBezTo>
                  <a:pt x="406494" y="165935"/>
                  <a:pt x="338752" y="234096"/>
                  <a:pt x="332932" y="319316"/>
                </a:cubicBezTo>
                <a:cubicBezTo>
                  <a:pt x="321026" y="316725"/>
                  <a:pt x="308672" y="315306"/>
                  <a:pt x="295994" y="315306"/>
                </a:cubicBezTo>
                <a:cubicBezTo>
                  <a:pt x="200811" y="315306"/>
                  <a:pt x="123649" y="392468"/>
                  <a:pt x="123649" y="487651"/>
                </a:cubicBezTo>
                <a:cubicBezTo>
                  <a:pt x="123649" y="522589"/>
                  <a:pt x="134079" y="555079"/>
                  <a:pt x="151948" y="582235"/>
                </a:cubicBezTo>
                <a:cubicBezTo>
                  <a:pt x="143899" y="583121"/>
                  <a:pt x="135841" y="583730"/>
                  <a:pt x="127802" y="583930"/>
                </a:cubicBezTo>
                <a:cubicBezTo>
                  <a:pt x="17674" y="586654"/>
                  <a:pt x="-105265" y="681161"/>
                  <a:pt x="153415" y="645033"/>
                </a:cubicBezTo>
                <a:cubicBezTo>
                  <a:pt x="412095" y="608905"/>
                  <a:pt x="765539" y="636461"/>
                  <a:pt x="949952" y="650481"/>
                </a:cubicBezTo>
                <a:cubicBezTo>
                  <a:pt x="1134347" y="664493"/>
                  <a:pt x="1177905" y="561756"/>
                  <a:pt x="1377663" y="581158"/>
                </a:cubicBezTo>
                <a:cubicBezTo>
                  <a:pt x="1577450" y="600561"/>
                  <a:pt x="1854065" y="625573"/>
                  <a:pt x="1856608" y="564423"/>
                </a:cubicBezTo>
                <a:cubicBezTo>
                  <a:pt x="1859180" y="503253"/>
                  <a:pt x="1610730" y="533829"/>
                  <a:pt x="1500621" y="519932"/>
                </a:cubicBezTo>
                <a:close/>
              </a:path>
            </a:pathLst>
          </a:custGeom>
          <a:gradFill>
            <a:gsLst>
              <a:gs pos="0">
                <a:srgbClr val="FFF7F7"/>
              </a:gs>
              <a:gs pos="37000">
                <a:srgbClr val="F9F5F6"/>
              </a:gs>
              <a:gs pos="100000">
                <a:schemeClr val="bg1">
                  <a:alpha val="0"/>
                </a:schemeClr>
              </a:gs>
            </a:gsLst>
            <a:lin ang="4785912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955" name="图形 891">
            <a:extLst>
              <a:ext uri="{FF2B5EF4-FFF2-40B4-BE49-F238E27FC236}">
                <a16:creationId xmlns:a16="http://schemas.microsoft.com/office/drawing/2014/main" id="{17DF77E2-63D2-E8E8-3B8C-D0407F15190D}"/>
              </a:ext>
            </a:extLst>
          </p:cNvPr>
          <p:cNvGrpSpPr/>
          <p:nvPr/>
        </p:nvGrpSpPr>
        <p:grpSpPr>
          <a:xfrm>
            <a:off x="811998" y="4534736"/>
            <a:ext cx="1013288" cy="1121279"/>
            <a:chOff x="6424283" y="-560638"/>
            <a:chExt cx="1013288" cy="1121279"/>
          </a:xfrm>
        </p:grpSpPr>
        <p:grpSp>
          <p:nvGrpSpPr>
            <p:cNvPr id="956" name="图形 891">
              <a:extLst>
                <a:ext uri="{FF2B5EF4-FFF2-40B4-BE49-F238E27FC236}">
                  <a16:creationId xmlns:a16="http://schemas.microsoft.com/office/drawing/2014/main" id="{58FE030A-17A0-EF3B-A580-2749E10BDABF}"/>
                </a:ext>
              </a:extLst>
            </p:cNvPr>
            <p:cNvGrpSpPr/>
            <p:nvPr/>
          </p:nvGrpSpPr>
          <p:grpSpPr>
            <a:xfrm>
              <a:off x="6424283" y="-536746"/>
              <a:ext cx="1013288" cy="1097387"/>
              <a:chOff x="6424283" y="-536746"/>
              <a:chExt cx="1013288" cy="1097387"/>
            </a:xfrm>
            <a:solidFill>
              <a:srgbClr val="291910"/>
            </a:solidFill>
          </p:grpSpPr>
          <p:sp>
            <p:nvSpPr>
              <p:cNvPr id="957" name="任意多边形: 形状 956">
                <a:extLst>
                  <a:ext uri="{FF2B5EF4-FFF2-40B4-BE49-F238E27FC236}">
                    <a16:creationId xmlns:a16="http://schemas.microsoft.com/office/drawing/2014/main" id="{9DB4626E-404D-C53F-7E41-3872C493E68D}"/>
                  </a:ext>
                </a:extLst>
              </p:cNvPr>
              <p:cNvSpPr/>
              <p:nvPr/>
            </p:nvSpPr>
            <p:spPr>
              <a:xfrm>
                <a:off x="6424283" y="413411"/>
                <a:ext cx="1013288" cy="147229"/>
              </a:xfrm>
              <a:custGeom>
                <a:avLst/>
                <a:gdLst>
                  <a:gd name="connsiteX0" fmla="*/ 0 w 1013288"/>
                  <a:gd name="connsiteY0" fmla="*/ 0 h 147229"/>
                  <a:gd name="connsiteX1" fmla="*/ 359273 w 1013288"/>
                  <a:gd name="connsiteY1" fmla="*/ 147199 h 147229"/>
                  <a:gd name="connsiteX2" fmla="*/ 962444 w 1013288"/>
                  <a:gd name="connsiteY2" fmla="*/ 131579 h 147229"/>
                  <a:gd name="connsiteX3" fmla="*/ 1013288 w 1013288"/>
                  <a:gd name="connsiteY3" fmla="*/ 45301 h 147229"/>
                  <a:gd name="connsiteX4" fmla="*/ 0 w 1013288"/>
                  <a:gd name="connsiteY4" fmla="*/ 0 h 147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3288" h="147229">
                    <a:moveTo>
                      <a:pt x="0" y="0"/>
                    </a:moveTo>
                    <a:cubicBezTo>
                      <a:pt x="0" y="0"/>
                      <a:pt x="24012" y="149657"/>
                      <a:pt x="359273" y="147199"/>
                    </a:cubicBezTo>
                    <a:cubicBezTo>
                      <a:pt x="694506" y="144742"/>
                      <a:pt x="962444" y="131579"/>
                      <a:pt x="962444" y="131579"/>
                    </a:cubicBezTo>
                    <a:lnTo>
                      <a:pt x="1013288" y="4530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191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8" name="任意多边形: 形状 957">
                <a:extLst>
                  <a:ext uri="{FF2B5EF4-FFF2-40B4-BE49-F238E27FC236}">
                    <a16:creationId xmlns:a16="http://schemas.microsoft.com/office/drawing/2014/main" id="{831DA70E-232A-D394-0B04-8E221386ED57}"/>
                  </a:ext>
                </a:extLst>
              </p:cNvPr>
              <p:cNvSpPr/>
              <p:nvPr/>
            </p:nvSpPr>
            <p:spPr>
              <a:xfrm rot="175401">
                <a:off x="6827425" y="-536809"/>
                <a:ext cx="22602" cy="983162"/>
              </a:xfrm>
              <a:custGeom>
                <a:avLst/>
                <a:gdLst>
                  <a:gd name="connsiteX0" fmla="*/ 0 w 22602"/>
                  <a:gd name="connsiteY0" fmla="*/ 0 h 983162"/>
                  <a:gd name="connsiteX1" fmla="*/ 22603 w 22602"/>
                  <a:gd name="connsiteY1" fmla="*/ 0 h 983162"/>
                  <a:gd name="connsiteX2" fmla="*/ 22603 w 22602"/>
                  <a:gd name="connsiteY2" fmla="*/ 983162 h 983162"/>
                  <a:gd name="connsiteX3" fmla="*/ 0 w 22602"/>
                  <a:gd name="connsiteY3" fmla="*/ 983162 h 983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602" h="983162">
                    <a:moveTo>
                      <a:pt x="0" y="0"/>
                    </a:moveTo>
                    <a:lnTo>
                      <a:pt x="22603" y="0"/>
                    </a:lnTo>
                    <a:lnTo>
                      <a:pt x="22603" y="983162"/>
                    </a:lnTo>
                    <a:lnTo>
                      <a:pt x="0" y="983162"/>
                    </a:lnTo>
                    <a:close/>
                  </a:path>
                </a:pathLst>
              </a:custGeom>
              <a:solidFill>
                <a:srgbClr val="29191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59" name="任意多边形: 形状 958">
              <a:extLst>
                <a:ext uri="{FF2B5EF4-FFF2-40B4-BE49-F238E27FC236}">
                  <a16:creationId xmlns:a16="http://schemas.microsoft.com/office/drawing/2014/main" id="{DCC9BE4E-463D-8EB0-AB3F-E915496FE4D1}"/>
                </a:ext>
              </a:extLst>
            </p:cNvPr>
            <p:cNvSpPr/>
            <p:nvPr/>
          </p:nvSpPr>
          <p:spPr>
            <a:xfrm>
              <a:off x="6865005" y="-407919"/>
              <a:ext cx="550992" cy="840581"/>
            </a:xfrm>
            <a:custGeom>
              <a:avLst/>
              <a:gdLst>
                <a:gd name="connsiteX0" fmla="*/ 20136 w 550992"/>
                <a:gd name="connsiteY0" fmla="*/ 0 h 840581"/>
                <a:gd name="connsiteX1" fmla="*/ 54178 w 550992"/>
                <a:gd name="connsiteY1" fmla="*/ 456733 h 840581"/>
                <a:gd name="connsiteX2" fmla="*/ 0 w 550992"/>
                <a:gd name="connsiteY2" fmla="*/ 821331 h 840581"/>
                <a:gd name="connsiteX3" fmla="*/ 259099 w 550992"/>
                <a:gd name="connsiteY3" fmla="*/ 759581 h 840581"/>
                <a:gd name="connsiteX4" fmla="*/ 550993 w 550992"/>
                <a:gd name="connsiteY4" fmla="*/ 840581 h 840581"/>
                <a:gd name="connsiteX5" fmla="*/ 216637 w 550992"/>
                <a:gd name="connsiteY5" fmla="*/ 259480 h 840581"/>
                <a:gd name="connsiteX6" fmla="*/ 20136 w 550992"/>
                <a:gd name="connsiteY6" fmla="*/ 0 h 840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0992" h="840581">
                  <a:moveTo>
                    <a:pt x="20136" y="0"/>
                  </a:moveTo>
                  <a:cubicBezTo>
                    <a:pt x="20136" y="0"/>
                    <a:pt x="57036" y="204806"/>
                    <a:pt x="54178" y="456733"/>
                  </a:cubicBezTo>
                  <a:cubicBezTo>
                    <a:pt x="52569" y="667845"/>
                    <a:pt x="0" y="821331"/>
                    <a:pt x="0" y="821331"/>
                  </a:cubicBezTo>
                  <a:cubicBezTo>
                    <a:pt x="0" y="821331"/>
                    <a:pt x="137674" y="759581"/>
                    <a:pt x="259099" y="759581"/>
                  </a:cubicBezTo>
                  <a:cubicBezTo>
                    <a:pt x="410756" y="759581"/>
                    <a:pt x="550993" y="840581"/>
                    <a:pt x="550993" y="840581"/>
                  </a:cubicBezTo>
                  <a:cubicBezTo>
                    <a:pt x="550993" y="840581"/>
                    <a:pt x="342852" y="438760"/>
                    <a:pt x="216637" y="259480"/>
                  </a:cubicBezTo>
                  <a:cubicBezTo>
                    <a:pt x="90411" y="80220"/>
                    <a:pt x="20136" y="0"/>
                    <a:pt x="20136" y="0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0" name="任意多边形: 形状 959">
              <a:extLst>
                <a:ext uri="{FF2B5EF4-FFF2-40B4-BE49-F238E27FC236}">
                  <a16:creationId xmlns:a16="http://schemas.microsoft.com/office/drawing/2014/main" id="{0EC5608A-B8B0-CB3F-CDE5-4D3D5C23E3F3}"/>
                </a:ext>
              </a:extLst>
            </p:cNvPr>
            <p:cNvSpPr/>
            <p:nvPr/>
          </p:nvSpPr>
          <p:spPr>
            <a:xfrm>
              <a:off x="6449020" y="-439961"/>
              <a:ext cx="364912" cy="856116"/>
            </a:xfrm>
            <a:custGeom>
              <a:avLst/>
              <a:gdLst>
                <a:gd name="connsiteX0" fmla="*/ 364912 w 364912"/>
                <a:gd name="connsiteY0" fmla="*/ 0 h 856116"/>
                <a:gd name="connsiteX1" fmla="*/ 161477 w 364912"/>
                <a:gd name="connsiteY1" fmla="*/ 542287 h 856116"/>
                <a:gd name="connsiteX2" fmla="*/ 0 w 364912"/>
                <a:gd name="connsiteY2" fmla="*/ 822227 h 856116"/>
                <a:gd name="connsiteX3" fmla="*/ 239077 w 364912"/>
                <a:gd name="connsiteY3" fmla="*/ 801843 h 856116"/>
                <a:gd name="connsiteX4" fmla="*/ 364903 w 364912"/>
                <a:gd name="connsiteY4" fmla="*/ 856117 h 856116"/>
                <a:gd name="connsiteX5" fmla="*/ 345700 w 364912"/>
                <a:gd name="connsiteY5" fmla="*/ 428054 h 856116"/>
                <a:gd name="connsiteX6" fmla="*/ 364912 w 364912"/>
                <a:gd name="connsiteY6" fmla="*/ 0 h 85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4912" h="856116">
                  <a:moveTo>
                    <a:pt x="364912" y="0"/>
                  </a:moveTo>
                  <a:cubicBezTo>
                    <a:pt x="364912" y="0"/>
                    <a:pt x="237687" y="352397"/>
                    <a:pt x="161477" y="542287"/>
                  </a:cubicBezTo>
                  <a:cubicBezTo>
                    <a:pt x="101270" y="681923"/>
                    <a:pt x="0" y="822227"/>
                    <a:pt x="0" y="822227"/>
                  </a:cubicBezTo>
                  <a:cubicBezTo>
                    <a:pt x="0" y="822227"/>
                    <a:pt x="166059" y="768753"/>
                    <a:pt x="239077" y="801843"/>
                  </a:cubicBezTo>
                  <a:cubicBezTo>
                    <a:pt x="312096" y="834942"/>
                    <a:pt x="364903" y="856117"/>
                    <a:pt x="364903" y="856117"/>
                  </a:cubicBezTo>
                  <a:cubicBezTo>
                    <a:pt x="364903" y="856117"/>
                    <a:pt x="336252" y="576272"/>
                    <a:pt x="345700" y="428054"/>
                  </a:cubicBezTo>
                  <a:cubicBezTo>
                    <a:pt x="355168" y="279835"/>
                    <a:pt x="364912" y="0"/>
                    <a:pt x="364912" y="0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1" name="任意多边形: 形状 960">
              <a:extLst>
                <a:ext uri="{FF2B5EF4-FFF2-40B4-BE49-F238E27FC236}">
                  <a16:creationId xmlns:a16="http://schemas.microsoft.com/office/drawing/2014/main" id="{A36FC8B4-0107-8ABC-1677-D41E248BF1A7}"/>
                </a:ext>
              </a:extLst>
            </p:cNvPr>
            <p:cNvSpPr/>
            <p:nvPr/>
          </p:nvSpPr>
          <p:spPr>
            <a:xfrm>
              <a:off x="6492844" y="-242298"/>
              <a:ext cx="279587" cy="592483"/>
            </a:xfrm>
            <a:custGeom>
              <a:avLst/>
              <a:gdLst>
                <a:gd name="connsiteX0" fmla="*/ 207140 w 279587"/>
                <a:gd name="connsiteY0" fmla="*/ 262804 h 592483"/>
                <a:gd name="connsiteX1" fmla="*/ 279587 w 279587"/>
                <a:gd name="connsiteY1" fmla="*/ 19698 h 592483"/>
                <a:gd name="connsiteX2" fmla="*/ 279587 w 279587"/>
                <a:gd name="connsiteY2" fmla="*/ 0 h 592483"/>
                <a:gd name="connsiteX3" fmla="*/ 146094 w 279587"/>
                <a:gd name="connsiteY3" fmla="*/ 342357 h 592483"/>
                <a:gd name="connsiteX4" fmla="*/ 0 w 279587"/>
                <a:gd name="connsiteY4" fmla="*/ 592483 h 592483"/>
                <a:gd name="connsiteX5" fmla="*/ 134274 w 279587"/>
                <a:gd name="connsiteY5" fmla="*/ 565547 h 592483"/>
                <a:gd name="connsiteX6" fmla="*/ 207140 w 279587"/>
                <a:gd name="connsiteY6" fmla="*/ 262804 h 592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9587" h="592483">
                  <a:moveTo>
                    <a:pt x="207140" y="262804"/>
                  </a:moveTo>
                  <a:cubicBezTo>
                    <a:pt x="222342" y="183651"/>
                    <a:pt x="251012" y="95650"/>
                    <a:pt x="279587" y="19698"/>
                  </a:cubicBezTo>
                  <a:lnTo>
                    <a:pt x="279587" y="0"/>
                  </a:lnTo>
                  <a:cubicBezTo>
                    <a:pt x="241487" y="105451"/>
                    <a:pt x="184413" y="246859"/>
                    <a:pt x="146094" y="342357"/>
                  </a:cubicBezTo>
                  <a:cubicBezTo>
                    <a:pt x="92307" y="467125"/>
                    <a:pt x="0" y="592483"/>
                    <a:pt x="0" y="592483"/>
                  </a:cubicBezTo>
                  <a:cubicBezTo>
                    <a:pt x="0" y="592483"/>
                    <a:pt x="69752" y="570338"/>
                    <a:pt x="134274" y="565547"/>
                  </a:cubicBezTo>
                  <a:cubicBezTo>
                    <a:pt x="145570" y="492557"/>
                    <a:pt x="176917" y="372904"/>
                    <a:pt x="207140" y="262804"/>
                  </a:cubicBezTo>
                  <a:close/>
                </a:path>
              </a:pathLst>
            </a:custGeom>
            <a:solidFill>
              <a:srgbClr val="D9D9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2" name="任意多边形: 形状 961">
              <a:extLst>
                <a:ext uri="{FF2B5EF4-FFF2-40B4-BE49-F238E27FC236}">
                  <a16:creationId xmlns:a16="http://schemas.microsoft.com/office/drawing/2014/main" id="{2A6C6640-EA1D-9F8B-18B7-2E6F42FBEC3B}"/>
                </a:ext>
              </a:extLst>
            </p:cNvPr>
            <p:cNvSpPr/>
            <p:nvPr/>
          </p:nvSpPr>
          <p:spPr>
            <a:xfrm>
              <a:off x="6865015" y="-400071"/>
              <a:ext cx="220980" cy="813482"/>
            </a:xfrm>
            <a:custGeom>
              <a:avLst/>
              <a:gdLst>
                <a:gd name="connsiteX0" fmla="*/ 0 w 220980"/>
                <a:gd name="connsiteY0" fmla="*/ 813483 h 813482"/>
                <a:gd name="connsiteX1" fmla="*/ 220980 w 220980"/>
                <a:gd name="connsiteY1" fmla="*/ 753618 h 813482"/>
                <a:gd name="connsiteX2" fmla="*/ 158477 w 220980"/>
                <a:gd name="connsiteY2" fmla="*/ 330727 h 813482"/>
                <a:gd name="connsiteX3" fmla="*/ 74190 w 220980"/>
                <a:gd name="connsiteY3" fmla="*/ 58693 h 813482"/>
                <a:gd name="connsiteX4" fmla="*/ 26832 w 220980"/>
                <a:gd name="connsiteY4" fmla="*/ 0 h 813482"/>
                <a:gd name="connsiteX5" fmla="*/ 24270 w 220980"/>
                <a:gd name="connsiteY5" fmla="*/ 17631 h 813482"/>
                <a:gd name="connsiteX6" fmla="*/ 54169 w 220980"/>
                <a:gd name="connsiteY6" fmla="*/ 448885 h 813482"/>
                <a:gd name="connsiteX7" fmla="*/ 0 w 220980"/>
                <a:gd name="connsiteY7" fmla="*/ 813483 h 813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0980" h="813482">
                  <a:moveTo>
                    <a:pt x="0" y="813483"/>
                  </a:moveTo>
                  <a:cubicBezTo>
                    <a:pt x="0" y="813483"/>
                    <a:pt x="110604" y="763905"/>
                    <a:pt x="220980" y="753618"/>
                  </a:cubicBezTo>
                  <a:cubicBezTo>
                    <a:pt x="219951" y="709222"/>
                    <a:pt x="212503" y="542439"/>
                    <a:pt x="158477" y="330727"/>
                  </a:cubicBezTo>
                  <a:cubicBezTo>
                    <a:pt x="127873" y="210769"/>
                    <a:pt x="97469" y="120272"/>
                    <a:pt x="74190" y="58693"/>
                  </a:cubicBezTo>
                  <a:cubicBezTo>
                    <a:pt x="51111" y="29185"/>
                    <a:pt x="35138" y="9858"/>
                    <a:pt x="26832" y="0"/>
                  </a:cubicBezTo>
                  <a:lnTo>
                    <a:pt x="24270" y="17631"/>
                  </a:lnTo>
                  <a:cubicBezTo>
                    <a:pt x="33823" y="79886"/>
                    <a:pt x="56426" y="249584"/>
                    <a:pt x="54169" y="448885"/>
                  </a:cubicBezTo>
                  <a:cubicBezTo>
                    <a:pt x="52559" y="659997"/>
                    <a:pt x="0" y="813483"/>
                    <a:pt x="0" y="813483"/>
                  </a:cubicBezTo>
                  <a:close/>
                </a:path>
              </a:pathLst>
            </a:custGeom>
            <a:solidFill>
              <a:srgbClr val="D9D9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3" name="任意多边形: 形状 962">
              <a:extLst>
                <a:ext uri="{FF2B5EF4-FFF2-40B4-BE49-F238E27FC236}">
                  <a16:creationId xmlns:a16="http://schemas.microsoft.com/office/drawing/2014/main" id="{37A1EEA6-FFDD-6416-131D-DAFF251733D7}"/>
                </a:ext>
              </a:extLst>
            </p:cNvPr>
            <p:cNvSpPr/>
            <p:nvPr/>
          </p:nvSpPr>
          <p:spPr>
            <a:xfrm>
              <a:off x="6857433" y="-560638"/>
              <a:ext cx="251786" cy="102398"/>
            </a:xfrm>
            <a:custGeom>
              <a:avLst/>
              <a:gdLst>
                <a:gd name="connsiteX0" fmla="*/ 7582 w 251786"/>
                <a:gd name="connsiteY0" fmla="*/ 35847 h 102398"/>
                <a:gd name="connsiteX1" fmla="*/ 152209 w 251786"/>
                <a:gd name="connsiteY1" fmla="*/ 5815 h 102398"/>
                <a:gd name="connsiteX2" fmla="*/ 250879 w 251786"/>
                <a:gd name="connsiteY2" fmla="*/ 35847 h 102398"/>
                <a:gd name="connsiteX3" fmla="*/ 206578 w 251786"/>
                <a:gd name="connsiteY3" fmla="*/ 65642 h 102398"/>
                <a:gd name="connsiteX4" fmla="*/ 244592 w 251786"/>
                <a:gd name="connsiteY4" fmla="*/ 91902 h 102398"/>
                <a:gd name="connsiteX5" fmla="*/ 73485 w 251786"/>
                <a:gd name="connsiteY5" fmla="*/ 77205 h 102398"/>
                <a:gd name="connsiteX6" fmla="*/ 0 w 251786"/>
                <a:gd name="connsiteY6" fmla="*/ 102398 h 102398"/>
                <a:gd name="connsiteX7" fmla="*/ 7582 w 251786"/>
                <a:gd name="connsiteY7" fmla="*/ 35847 h 102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786" h="102398">
                  <a:moveTo>
                    <a:pt x="7582" y="35847"/>
                  </a:moveTo>
                  <a:cubicBezTo>
                    <a:pt x="7582" y="35847"/>
                    <a:pt x="94478" y="-17274"/>
                    <a:pt x="152209" y="5815"/>
                  </a:cubicBezTo>
                  <a:cubicBezTo>
                    <a:pt x="209950" y="28913"/>
                    <a:pt x="242487" y="34380"/>
                    <a:pt x="250879" y="35847"/>
                  </a:cubicBezTo>
                  <a:cubicBezTo>
                    <a:pt x="259280" y="37305"/>
                    <a:pt x="206578" y="65642"/>
                    <a:pt x="206578" y="65642"/>
                  </a:cubicBezTo>
                  <a:lnTo>
                    <a:pt x="244592" y="91902"/>
                  </a:lnTo>
                  <a:cubicBezTo>
                    <a:pt x="244592" y="91902"/>
                    <a:pt x="124920" y="54107"/>
                    <a:pt x="73485" y="77205"/>
                  </a:cubicBezTo>
                  <a:cubicBezTo>
                    <a:pt x="22041" y="100293"/>
                    <a:pt x="0" y="102398"/>
                    <a:pt x="0" y="102398"/>
                  </a:cubicBezTo>
                  <a:lnTo>
                    <a:pt x="7582" y="35847"/>
                  </a:lnTo>
                  <a:close/>
                </a:path>
              </a:pathLst>
            </a:custGeom>
            <a:solidFill>
              <a:srgbClr val="F945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39" name="组合 1038">
            <a:extLst>
              <a:ext uri="{FF2B5EF4-FFF2-40B4-BE49-F238E27FC236}">
                <a16:creationId xmlns:a16="http://schemas.microsoft.com/office/drawing/2014/main" id="{F76A423A-8064-1F61-91B0-830DA76D7DC4}"/>
              </a:ext>
            </a:extLst>
          </p:cNvPr>
          <p:cNvGrpSpPr/>
          <p:nvPr/>
        </p:nvGrpSpPr>
        <p:grpSpPr>
          <a:xfrm>
            <a:off x="2464015" y="300491"/>
            <a:ext cx="553696" cy="1024616"/>
            <a:chOff x="8506397" y="-1408924"/>
            <a:chExt cx="553696" cy="1024616"/>
          </a:xfrm>
          <a:solidFill>
            <a:schemeClr val="bg1"/>
          </a:solidFill>
        </p:grpSpPr>
        <p:sp>
          <p:nvSpPr>
            <p:cNvPr id="967" name="任意多边形: 形状 966">
              <a:extLst>
                <a:ext uri="{FF2B5EF4-FFF2-40B4-BE49-F238E27FC236}">
                  <a16:creationId xmlns:a16="http://schemas.microsoft.com/office/drawing/2014/main" id="{543F24C1-9268-49D4-8F2E-6915D05A1E9C}"/>
                </a:ext>
              </a:extLst>
            </p:cNvPr>
            <p:cNvSpPr/>
            <p:nvPr/>
          </p:nvSpPr>
          <p:spPr>
            <a:xfrm>
              <a:off x="8649285" y="-1408924"/>
              <a:ext cx="276385" cy="201999"/>
            </a:xfrm>
            <a:custGeom>
              <a:avLst/>
              <a:gdLst>
                <a:gd name="connsiteX0" fmla="*/ 259851 w 276385"/>
                <a:gd name="connsiteY0" fmla="*/ 201828 h 201999"/>
                <a:gd name="connsiteX1" fmla="*/ 251755 w 276385"/>
                <a:gd name="connsiteY1" fmla="*/ 174444 h 201999"/>
                <a:gd name="connsiteX2" fmla="*/ 238020 w 276385"/>
                <a:gd name="connsiteY2" fmla="*/ 140278 h 201999"/>
                <a:gd name="connsiteX3" fmla="*/ 229048 w 276385"/>
                <a:gd name="connsiteY3" fmla="*/ 135201 h 201999"/>
                <a:gd name="connsiteX4" fmla="*/ 167078 w 276385"/>
                <a:gd name="connsiteY4" fmla="*/ 117627 h 201999"/>
                <a:gd name="connsiteX5" fmla="*/ 154705 w 276385"/>
                <a:gd name="connsiteY5" fmla="*/ 117237 h 201999"/>
                <a:gd name="connsiteX6" fmla="*/ 121215 w 276385"/>
                <a:gd name="connsiteY6" fmla="*/ 134677 h 201999"/>
                <a:gd name="connsiteX7" fmla="*/ 106871 w 276385"/>
                <a:gd name="connsiteY7" fmla="*/ 146231 h 201999"/>
                <a:gd name="connsiteX8" fmla="*/ 56835 w 276385"/>
                <a:gd name="connsiteY8" fmla="*/ 156899 h 201999"/>
                <a:gd name="connsiteX9" fmla="*/ 52902 w 276385"/>
                <a:gd name="connsiteY9" fmla="*/ 146241 h 201999"/>
                <a:gd name="connsiteX10" fmla="*/ 90211 w 276385"/>
                <a:gd name="connsiteY10" fmla="*/ 113798 h 201999"/>
                <a:gd name="connsiteX11" fmla="*/ 122349 w 276385"/>
                <a:gd name="connsiteY11" fmla="*/ 94205 h 201999"/>
                <a:gd name="connsiteX12" fmla="*/ 126159 w 276385"/>
                <a:gd name="connsiteY12" fmla="*/ 86138 h 201999"/>
                <a:gd name="connsiteX13" fmla="*/ 93411 w 276385"/>
                <a:gd name="connsiteY13" fmla="*/ 36694 h 201999"/>
                <a:gd name="connsiteX14" fmla="*/ 79334 w 276385"/>
                <a:gd name="connsiteY14" fmla="*/ 31712 h 201999"/>
                <a:gd name="connsiteX15" fmla="*/ 51016 w 276385"/>
                <a:gd name="connsiteY15" fmla="*/ 27321 h 201999"/>
                <a:gd name="connsiteX16" fmla="*/ 25460 w 276385"/>
                <a:gd name="connsiteY16" fmla="*/ 24187 h 201999"/>
                <a:gd name="connsiteX17" fmla="*/ 0 w 276385"/>
                <a:gd name="connsiteY17" fmla="*/ 12071 h 201999"/>
                <a:gd name="connsiteX18" fmla="*/ 11887 w 276385"/>
                <a:gd name="connsiteY18" fmla="*/ 9081 h 201999"/>
                <a:gd name="connsiteX19" fmla="*/ 87068 w 276385"/>
                <a:gd name="connsiteY19" fmla="*/ 318 h 201999"/>
                <a:gd name="connsiteX20" fmla="*/ 97336 w 276385"/>
                <a:gd name="connsiteY20" fmla="*/ 98 h 201999"/>
                <a:gd name="connsiteX21" fmla="*/ 140722 w 276385"/>
                <a:gd name="connsiteY21" fmla="*/ 27350 h 201999"/>
                <a:gd name="connsiteX22" fmla="*/ 161296 w 276385"/>
                <a:gd name="connsiteY22" fmla="*/ 51772 h 201999"/>
                <a:gd name="connsiteX23" fmla="*/ 177689 w 276385"/>
                <a:gd name="connsiteY23" fmla="*/ 52067 h 201999"/>
                <a:gd name="connsiteX24" fmla="*/ 197215 w 276385"/>
                <a:gd name="connsiteY24" fmla="*/ 43580 h 201999"/>
                <a:gd name="connsiteX25" fmla="*/ 220675 w 276385"/>
                <a:gd name="connsiteY25" fmla="*/ 45857 h 201999"/>
                <a:gd name="connsiteX26" fmla="*/ 230133 w 276385"/>
                <a:gd name="connsiteY26" fmla="*/ 48038 h 201999"/>
                <a:gd name="connsiteX27" fmla="*/ 239639 w 276385"/>
                <a:gd name="connsiteY27" fmla="*/ 57544 h 201999"/>
                <a:gd name="connsiteX28" fmla="*/ 233534 w 276385"/>
                <a:gd name="connsiteY28" fmla="*/ 60782 h 201999"/>
                <a:gd name="connsiteX29" fmla="*/ 218894 w 276385"/>
                <a:gd name="connsiteY29" fmla="*/ 61821 h 201999"/>
                <a:gd name="connsiteX30" fmla="*/ 202321 w 276385"/>
                <a:gd name="connsiteY30" fmla="*/ 79089 h 201999"/>
                <a:gd name="connsiteX31" fmla="*/ 205540 w 276385"/>
                <a:gd name="connsiteY31" fmla="*/ 85919 h 201999"/>
                <a:gd name="connsiteX32" fmla="*/ 221056 w 276385"/>
                <a:gd name="connsiteY32" fmla="*/ 95244 h 201999"/>
                <a:gd name="connsiteX33" fmla="*/ 251679 w 276385"/>
                <a:gd name="connsiteY33" fmla="*/ 101959 h 201999"/>
                <a:gd name="connsiteX34" fmla="*/ 260252 w 276385"/>
                <a:gd name="connsiteY34" fmla="*/ 107598 h 201999"/>
                <a:gd name="connsiteX35" fmla="*/ 269443 w 276385"/>
                <a:gd name="connsiteY35" fmla="*/ 194799 h 201999"/>
                <a:gd name="connsiteX36" fmla="*/ 263566 w 276385"/>
                <a:gd name="connsiteY36" fmla="*/ 202000 h 201999"/>
                <a:gd name="connsiteX37" fmla="*/ 259851 w 276385"/>
                <a:gd name="connsiteY37" fmla="*/ 201828 h 201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76385" h="201999">
                  <a:moveTo>
                    <a:pt x="259851" y="201828"/>
                  </a:moveTo>
                  <a:cubicBezTo>
                    <a:pt x="255556" y="192437"/>
                    <a:pt x="255441" y="183998"/>
                    <a:pt x="251755" y="174444"/>
                  </a:cubicBezTo>
                  <a:cubicBezTo>
                    <a:pt x="247374" y="163090"/>
                    <a:pt x="242249" y="151670"/>
                    <a:pt x="238020" y="140278"/>
                  </a:cubicBezTo>
                  <a:cubicBezTo>
                    <a:pt x="237382" y="138554"/>
                    <a:pt x="231448" y="135715"/>
                    <a:pt x="229048" y="135201"/>
                  </a:cubicBezTo>
                  <a:cubicBezTo>
                    <a:pt x="204626" y="129943"/>
                    <a:pt x="191624" y="122533"/>
                    <a:pt x="167078" y="117627"/>
                  </a:cubicBezTo>
                  <a:cubicBezTo>
                    <a:pt x="164573" y="117123"/>
                    <a:pt x="157048" y="116361"/>
                    <a:pt x="154705" y="117237"/>
                  </a:cubicBezTo>
                  <a:cubicBezTo>
                    <a:pt x="142970" y="121676"/>
                    <a:pt x="132312" y="129315"/>
                    <a:pt x="121215" y="134677"/>
                  </a:cubicBezTo>
                  <a:cubicBezTo>
                    <a:pt x="115576" y="137401"/>
                    <a:pt x="111233" y="142059"/>
                    <a:pt x="106871" y="146231"/>
                  </a:cubicBezTo>
                  <a:cubicBezTo>
                    <a:pt x="98365" y="154375"/>
                    <a:pt x="66932" y="163586"/>
                    <a:pt x="56835" y="156899"/>
                  </a:cubicBezTo>
                  <a:cubicBezTo>
                    <a:pt x="53835" y="154908"/>
                    <a:pt x="52340" y="149689"/>
                    <a:pt x="52902" y="146241"/>
                  </a:cubicBezTo>
                  <a:cubicBezTo>
                    <a:pt x="55188" y="131953"/>
                    <a:pt x="65741" y="119542"/>
                    <a:pt x="90211" y="113798"/>
                  </a:cubicBezTo>
                  <a:cubicBezTo>
                    <a:pt x="107347" y="111760"/>
                    <a:pt x="113176" y="103159"/>
                    <a:pt x="122349" y="94205"/>
                  </a:cubicBezTo>
                  <a:cubicBezTo>
                    <a:pt x="123206" y="93367"/>
                    <a:pt x="126930" y="87566"/>
                    <a:pt x="126159" y="86138"/>
                  </a:cubicBezTo>
                  <a:cubicBezTo>
                    <a:pt x="117243" y="69774"/>
                    <a:pt x="103337" y="52657"/>
                    <a:pt x="93411" y="36694"/>
                  </a:cubicBezTo>
                  <a:cubicBezTo>
                    <a:pt x="91630" y="33826"/>
                    <a:pt x="84363" y="32703"/>
                    <a:pt x="79334" y="31712"/>
                  </a:cubicBezTo>
                  <a:cubicBezTo>
                    <a:pt x="70009" y="29874"/>
                    <a:pt x="60503" y="28597"/>
                    <a:pt x="51016" y="27321"/>
                  </a:cubicBezTo>
                  <a:cubicBezTo>
                    <a:pt x="42510" y="26178"/>
                    <a:pt x="33690" y="26073"/>
                    <a:pt x="25460" y="24187"/>
                  </a:cubicBezTo>
                  <a:cubicBezTo>
                    <a:pt x="16488" y="22130"/>
                    <a:pt x="6791" y="20215"/>
                    <a:pt x="0" y="12071"/>
                  </a:cubicBezTo>
                  <a:cubicBezTo>
                    <a:pt x="4667" y="10871"/>
                    <a:pt x="8191" y="9528"/>
                    <a:pt x="11887" y="9081"/>
                  </a:cubicBezTo>
                  <a:cubicBezTo>
                    <a:pt x="36928" y="6042"/>
                    <a:pt x="61998" y="3156"/>
                    <a:pt x="87068" y="318"/>
                  </a:cubicBezTo>
                  <a:cubicBezTo>
                    <a:pt x="90440" y="-63"/>
                    <a:pt x="93936" y="-54"/>
                    <a:pt x="97336" y="98"/>
                  </a:cubicBezTo>
                  <a:cubicBezTo>
                    <a:pt x="127416" y="1384"/>
                    <a:pt x="132016" y="4328"/>
                    <a:pt x="140722" y="27350"/>
                  </a:cubicBezTo>
                  <a:cubicBezTo>
                    <a:pt x="144437" y="37189"/>
                    <a:pt x="150981" y="45342"/>
                    <a:pt x="161296" y="51772"/>
                  </a:cubicBezTo>
                  <a:cubicBezTo>
                    <a:pt x="167268" y="55505"/>
                    <a:pt x="171869" y="55039"/>
                    <a:pt x="177689" y="52067"/>
                  </a:cubicBezTo>
                  <a:cubicBezTo>
                    <a:pt x="183918" y="48876"/>
                    <a:pt x="190414" y="45876"/>
                    <a:pt x="197215" y="43580"/>
                  </a:cubicBezTo>
                  <a:cubicBezTo>
                    <a:pt x="205264" y="40875"/>
                    <a:pt x="213341" y="39970"/>
                    <a:pt x="220675" y="45857"/>
                  </a:cubicBezTo>
                  <a:cubicBezTo>
                    <a:pt x="222723" y="47504"/>
                    <a:pt x="226866" y="47723"/>
                    <a:pt x="230133" y="48038"/>
                  </a:cubicBezTo>
                  <a:cubicBezTo>
                    <a:pt x="236363" y="48638"/>
                    <a:pt x="241297" y="52915"/>
                    <a:pt x="239639" y="57544"/>
                  </a:cubicBezTo>
                  <a:cubicBezTo>
                    <a:pt x="239096" y="59058"/>
                    <a:pt x="234286" y="61230"/>
                    <a:pt x="233534" y="60782"/>
                  </a:cubicBezTo>
                  <a:cubicBezTo>
                    <a:pt x="228009" y="57468"/>
                    <a:pt x="223513" y="59649"/>
                    <a:pt x="218894" y="61821"/>
                  </a:cubicBezTo>
                  <a:cubicBezTo>
                    <a:pt x="210474" y="65773"/>
                    <a:pt x="205054" y="71793"/>
                    <a:pt x="202321" y="79089"/>
                  </a:cubicBezTo>
                  <a:cubicBezTo>
                    <a:pt x="201606" y="81013"/>
                    <a:pt x="203416" y="84919"/>
                    <a:pt x="205540" y="85919"/>
                  </a:cubicBezTo>
                  <a:cubicBezTo>
                    <a:pt x="213188" y="89538"/>
                    <a:pt x="212693" y="92901"/>
                    <a:pt x="221056" y="95244"/>
                  </a:cubicBezTo>
                  <a:cubicBezTo>
                    <a:pt x="231029" y="98025"/>
                    <a:pt x="241611" y="99368"/>
                    <a:pt x="251679" y="101959"/>
                  </a:cubicBezTo>
                  <a:cubicBezTo>
                    <a:pt x="254975" y="102807"/>
                    <a:pt x="258318" y="105188"/>
                    <a:pt x="260252" y="107598"/>
                  </a:cubicBezTo>
                  <a:cubicBezTo>
                    <a:pt x="282521" y="135287"/>
                    <a:pt x="277778" y="164986"/>
                    <a:pt x="269443" y="194799"/>
                  </a:cubicBezTo>
                  <a:cubicBezTo>
                    <a:pt x="268719" y="197428"/>
                    <a:pt x="265576" y="199609"/>
                    <a:pt x="263566" y="202000"/>
                  </a:cubicBezTo>
                  <a:cubicBezTo>
                    <a:pt x="262328" y="201943"/>
                    <a:pt x="261090" y="201886"/>
                    <a:pt x="259851" y="2018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8" name="任意多边形: 形状 967">
              <a:extLst>
                <a:ext uri="{FF2B5EF4-FFF2-40B4-BE49-F238E27FC236}">
                  <a16:creationId xmlns:a16="http://schemas.microsoft.com/office/drawing/2014/main" id="{A8023A2E-78B0-E19A-8C26-430EA7EA171A}"/>
                </a:ext>
              </a:extLst>
            </p:cNvPr>
            <p:cNvSpPr/>
            <p:nvPr/>
          </p:nvSpPr>
          <p:spPr>
            <a:xfrm>
              <a:off x="8506397" y="-722331"/>
              <a:ext cx="281115" cy="165564"/>
            </a:xfrm>
            <a:custGeom>
              <a:avLst/>
              <a:gdLst>
                <a:gd name="connsiteX0" fmla="*/ 9205 w 281115"/>
                <a:gd name="connsiteY0" fmla="*/ 165565 h 165564"/>
                <a:gd name="connsiteX1" fmla="*/ 21016 w 281115"/>
                <a:gd name="connsiteY1" fmla="*/ 141114 h 165564"/>
                <a:gd name="connsiteX2" fmla="*/ 39170 w 281115"/>
                <a:gd name="connsiteY2" fmla="*/ 111167 h 165564"/>
                <a:gd name="connsiteX3" fmla="*/ 48324 w 281115"/>
                <a:gd name="connsiteY3" fmla="*/ 107786 h 165564"/>
                <a:gd name="connsiteX4" fmla="*/ 108846 w 281115"/>
                <a:gd name="connsiteY4" fmla="*/ 100899 h 165564"/>
                <a:gd name="connsiteX5" fmla="*/ 120438 w 281115"/>
                <a:gd name="connsiteY5" fmla="*/ 102461 h 165564"/>
                <a:gd name="connsiteX6" fmla="*/ 148936 w 281115"/>
                <a:gd name="connsiteY6" fmla="*/ 124026 h 165564"/>
                <a:gd name="connsiteX7" fmla="*/ 160500 w 281115"/>
                <a:gd name="connsiteY7" fmla="*/ 137104 h 165564"/>
                <a:gd name="connsiteX8" fmla="*/ 205487 w 281115"/>
                <a:gd name="connsiteY8" fmla="*/ 154887 h 165564"/>
                <a:gd name="connsiteX9" fmla="*/ 210820 w 281115"/>
                <a:gd name="connsiteY9" fmla="*/ 145486 h 165564"/>
                <a:gd name="connsiteX10" fmla="*/ 181112 w 281115"/>
                <a:gd name="connsiteY10" fmla="*/ 109234 h 165564"/>
                <a:gd name="connsiteX11" fmla="*/ 154213 w 281115"/>
                <a:gd name="connsiteY11" fmla="*/ 85850 h 165564"/>
                <a:gd name="connsiteX12" fmla="*/ 151927 w 281115"/>
                <a:gd name="connsiteY12" fmla="*/ 77687 h 165564"/>
                <a:gd name="connsiteX13" fmla="*/ 190180 w 281115"/>
                <a:gd name="connsiteY13" fmla="*/ 36348 h 165564"/>
                <a:gd name="connsiteX14" fmla="*/ 204096 w 281115"/>
                <a:gd name="connsiteY14" fmla="*/ 33853 h 165564"/>
                <a:gd name="connsiteX15" fmla="*/ 231166 w 281115"/>
                <a:gd name="connsiteY15" fmla="*/ 34120 h 165564"/>
                <a:gd name="connsiteX16" fmla="*/ 255483 w 281115"/>
                <a:gd name="connsiteY16" fmla="*/ 35139 h 165564"/>
                <a:gd name="connsiteX17" fmla="*/ 281115 w 281115"/>
                <a:gd name="connsiteY17" fmla="*/ 27709 h 165564"/>
                <a:gd name="connsiteX18" fmla="*/ 270504 w 281115"/>
                <a:gd name="connsiteY18" fmla="*/ 23061 h 165564"/>
                <a:gd name="connsiteX19" fmla="*/ 201781 w 281115"/>
                <a:gd name="connsiteY19" fmla="*/ 3163 h 165564"/>
                <a:gd name="connsiteX20" fmla="*/ 192247 w 281115"/>
                <a:gd name="connsiteY20" fmla="*/ 1363 h 165564"/>
                <a:gd name="connsiteX21" fmla="*/ 147546 w 281115"/>
                <a:gd name="connsiteY21" fmla="*/ 20213 h 165564"/>
                <a:gd name="connsiteX22" fmla="*/ 124543 w 281115"/>
                <a:gd name="connsiteY22" fmla="*/ 39949 h 165564"/>
                <a:gd name="connsiteX23" fmla="*/ 109227 w 281115"/>
                <a:gd name="connsiteY23" fmla="*/ 37682 h 165564"/>
                <a:gd name="connsiteX24" fmla="*/ 92339 w 281115"/>
                <a:gd name="connsiteY24" fmla="*/ 26690 h 165564"/>
                <a:gd name="connsiteX25" fmla="*/ 70117 w 281115"/>
                <a:gd name="connsiteY25" fmla="*/ 25185 h 165564"/>
                <a:gd name="connsiteX26" fmla="*/ 60964 w 281115"/>
                <a:gd name="connsiteY26" fmla="*/ 25776 h 165564"/>
                <a:gd name="connsiteX27" fmla="*/ 50610 w 281115"/>
                <a:gd name="connsiteY27" fmla="*/ 33224 h 165564"/>
                <a:gd name="connsiteX28" fmla="*/ 55801 w 281115"/>
                <a:gd name="connsiteY28" fmla="*/ 37215 h 165564"/>
                <a:gd name="connsiteX29" fmla="*/ 69288 w 281115"/>
                <a:gd name="connsiteY29" fmla="*/ 40463 h 165564"/>
                <a:gd name="connsiteX30" fmla="*/ 82033 w 281115"/>
                <a:gd name="connsiteY30" fmla="*/ 59256 h 165564"/>
                <a:gd name="connsiteX31" fmla="*/ 77966 w 281115"/>
                <a:gd name="connsiteY31" fmla="*/ 65171 h 165564"/>
                <a:gd name="connsiteX32" fmla="*/ 62050 w 281115"/>
                <a:gd name="connsiteY32" fmla="*/ 71515 h 165564"/>
                <a:gd name="connsiteX33" fmla="*/ 32455 w 281115"/>
                <a:gd name="connsiteY33" fmla="*/ 73067 h 165564"/>
                <a:gd name="connsiteX34" fmla="*/ 23578 w 281115"/>
                <a:gd name="connsiteY34" fmla="*/ 77030 h 165564"/>
                <a:gd name="connsiteX35" fmla="*/ 1375 w 281115"/>
                <a:gd name="connsiteY35" fmla="*/ 157478 h 165564"/>
                <a:gd name="connsiteX36" fmla="*/ 5738 w 281115"/>
                <a:gd name="connsiteY36" fmla="*/ 165165 h 165564"/>
                <a:gd name="connsiteX37" fmla="*/ 9205 w 281115"/>
                <a:gd name="connsiteY37" fmla="*/ 165565 h 165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81115" h="165564">
                  <a:moveTo>
                    <a:pt x="9205" y="165565"/>
                  </a:moveTo>
                  <a:cubicBezTo>
                    <a:pt x="14672" y="157421"/>
                    <a:pt x="16101" y="149505"/>
                    <a:pt x="21016" y="141114"/>
                  </a:cubicBezTo>
                  <a:cubicBezTo>
                    <a:pt x="26874" y="131132"/>
                    <a:pt x="33436" y="121207"/>
                    <a:pt x="39170" y="111167"/>
                  </a:cubicBezTo>
                  <a:cubicBezTo>
                    <a:pt x="40028" y="109653"/>
                    <a:pt x="46019" y="107900"/>
                    <a:pt x="48324" y="107786"/>
                  </a:cubicBezTo>
                  <a:cubicBezTo>
                    <a:pt x="71937" y="106643"/>
                    <a:pt x="85195" y="101709"/>
                    <a:pt x="108846" y="100899"/>
                  </a:cubicBezTo>
                  <a:cubicBezTo>
                    <a:pt x="111265" y="100814"/>
                    <a:pt x="118399" y="101261"/>
                    <a:pt x="120438" y="102461"/>
                  </a:cubicBezTo>
                  <a:cubicBezTo>
                    <a:pt x="130696" y="108453"/>
                    <a:pt x="139431" y="117282"/>
                    <a:pt x="148936" y="124026"/>
                  </a:cubicBezTo>
                  <a:cubicBezTo>
                    <a:pt x="153756" y="127455"/>
                    <a:pt x="157080" y="132513"/>
                    <a:pt x="160500" y="137104"/>
                  </a:cubicBezTo>
                  <a:cubicBezTo>
                    <a:pt x="167148" y="146067"/>
                    <a:pt x="195019" y="159602"/>
                    <a:pt x="205487" y="154887"/>
                  </a:cubicBezTo>
                  <a:cubicBezTo>
                    <a:pt x="208601" y="153487"/>
                    <a:pt x="210801" y="148820"/>
                    <a:pt x="210820" y="145486"/>
                  </a:cubicBezTo>
                  <a:cubicBezTo>
                    <a:pt x="210925" y="131713"/>
                    <a:pt x="203029" y="118435"/>
                    <a:pt x="181112" y="109234"/>
                  </a:cubicBezTo>
                  <a:cubicBezTo>
                    <a:pt x="165462" y="104662"/>
                    <a:pt x="161357" y="95680"/>
                    <a:pt x="154213" y="85850"/>
                  </a:cubicBezTo>
                  <a:cubicBezTo>
                    <a:pt x="153547" y="84926"/>
                    <a:pt x="150975" y="78906"/>
                    <a:pt x="151927" y="77687"/>
                  </a:cubicBezTo>
                  <a:cubicBezTo>
                    <a:pt x="162796" y="63704"/>
                    <a:pt x="178436" y="49798"/>
                    <a:pt x="190180" y="36348"/>
                  </a:cubicBezTo>
                  <a:cubicBezTo>
                    <a:pt x="192304" y="33929"/>
                    <a:pt x="199257" y="34005"/>
                    <a:pt x="204096" y="33853"/>
                  </a:cubicBezTo>
                  <a:cubicBezTo>
                    <a:pt x="213059" y="33577"/>
                    <a:pt x="222127" y="33853"/>
                    <a:pt x="231166" y="34120"/>
                  </a:cubicBezTo>
                  <a:cubicBezTo>
                    <a:pt x="239281" y="34367"/>
                    <a:pt x="247520" y="35634"/>
                    <a:pt x="255483" y="35139"/>
                  </a:cubicBezTo>
                  <a:cubicBezTo>
                    <a:pt x="264170" y="34596"/>
                    <a:pt x="273514" y="34320"/>
                    <a:pt x="281115" y="27709"/>
                  </a:cubicBezTo>
                  <a:cubicBezTo>
                    <a:pt x="276943" y="25852"/>
                    <a:pt x="273857" y="24052"/>
                    <a:pt x="270504" y="23061"/>
                  </a:cubicBezTo>
                  <a:cubicBezTo>
                    <a:pt x="247635" y="16317"/>
                    <a:pt x="224708" y="9716"/>
                    <a:pt x="201781" y="3163"/>
                  </a:cubicBezTo>
                  <a:cubicBezTo>
                    <a:pt x="198695" y="2287"/>
                    <a:pt x="195447" y="1754"/>
                    <a:pt x="192247" y="1363"/>
                  </a:cubicBezTo>
                  <a:cubicBezTo>
                    <a:pt x="163995" y="-2095"/>
                    <a:pt x="159252" y="-47"/>
                    <a:pt x="147546" y="20213"/>
                  </a:cubicBezTo>
                  <a:cubicBezTo>
                    <a:pt x="142545" y="28881"/>
                    <a:pt x="135173" y="35510"/>
                    <a:pt x="124543" y="39949"/>
                  </a:cubicBezTo>
                  <a:cubicBezTo>
                    <a:pt x="118390" y="42530"/>
                    <a:pt x="114170" y="41378"/>
                    <a:pt x="109227" y="37682"/>
                  </a:cubicBezTo>
                  <a:cubicBezTo>
                    <a:pt x="103912" y="33720"/>
                    <a:pt x="98311" y="29890"/>
                    <a:pt x="92339" y="26690"/>
                  </a:cubicBezTo>
                  <a:cubicBezTo>
                    <a:pt x="85271" y="22899"/>
                    <a:pt x="77870" y="20794"/>
                    <a:pt x="70117" y="25185"/>
                  </a:cubicBezTo>
                  <a:cubicBezTo>
                    <a:pt x="67955" y="26414"/>
                    <a:pt x="64059" y="25976"/>
                    <a:pt x="60964" y="25776"/>
                  </a:cubicBezTo>
                  <a:cubicBezTo>
                    <a:pt x="55058" y="25376"/>
                    <a:pt x="49791" y="28624"/>
                    <a:pt x="50610" y="33224"/>
                  </a:cubicBezTo>
                  <a:cubicBezTo>
                    <a:pt x="50867" y="34729"/>
                    <a:pt x="55039" y="37520"/>
                    <a:pt x="55801" y="37215"/>
                  </a:cubicBezTo>
                  <a:cubicBezTo>
                    <a:pt x="61478" y="34967"/>
                    <a:pt x="65307" y="37710"/>
                    <a:pt x="69288" y="40463"/>
                  </a:cubicBezTo>
                  <a:cubicBezTo>
                    <a:pt x="76508" y="45473"/>
                    <a:pt x="80614" y="51969"/>
                    <a:pt x="82033" y="59256"/>
                  </a:cubicBezTo>
                  <a:cubicBezTo>
                    <a:pt x="82404" y="61171"/>
                    <a:pt x="80099" y="64552"/>
                    <a:pt x="77966" y="65171"/>
                  </a:cubicBezTo>
                  <a:cubicBezTo>
                    <a:pt x="70260" y="67371"/>
                    <a:pt x="70203" y="70619"/>
                    <a:pt x="62050" y="71515"/>
                  </a:cubicBezTo>
                  <a:cubicBezTo>
                    <a:pt x="52324" y="72582"/>
                    <a:pt x="42237" y="72191"/>
                    <a:pt x="32455" y="73067"/>
                  </a:cubicBezTo>
                  <a:cubicBezTo>
                    <a:pt x="29246" y="73353"/>
                    <a:pt x="25759" y="75068"/>
                    <a:pt x="23578" y="77030"/>
                  </a:cubicBezTo>
                  <a:cubicBezTo>
                    <a:pt x="-1520" y="99575"/>
                    <a:pt x="-1740" y="128188"/>
                    <a:pt x="1375" y="157478"/>
                  </a:cubicBezTo>
                  <a:cubicBezTo>
                    <a:pt x="1642" y="160059"/>
                    <a:pt x="4233" y="162602"/>
                    <a:pt x="5738" y="165165"/>
                  </a:cubicBezTo>
                  <a:cubicBezTo>
                    <a:pt x="6862" y="165298"/>
                    <a:pt x="8033" y="165431"/>
                    <a:pt x="9205" y="1655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9" name="任意多边形: 形状 968">
              <a:extLst>
                <a:ext uri="{FF2B5EF4-FFF2-40B4-BE49-F238E27FC236}">
                  <a16:creationId xmlns:a16="http://schemas.microsoft.com/office/drawing/2014/main" id="{8A703474-9C1B-0ABC-27A2-836D6E6B3C3F}"/>
                </a:ext>
              </a:extLst>
            </p:cNvPr>
            <p:cNvSpPr/>
            <p:nvPr/>
          </p:nvSpPr>
          <p:spPr>
            <a:xfrm>
              <a:off x="8963835" y="-526069"/>
              <a:ext cx="96258" cy="141761"/>
            </a:xfrm>
            <a:custGeom>
              <a:avLst/>
              <a:gdLst>
                <a:gd name="connsiteX0" fmla="*/ 18121 w 96258"/>
                <a:gd name="connsiteY0" fmla="*/ 141181 h 141761"/>
                <a:gd name="connsiteX1" fmla="*/ 16711 w 96258"/>
                <a:gd name="connsiteY1" fmla="*/ 124712 h 141761"/>
                <a:gd name="connsiteX2" fmla="*/ 16492 w 96258"/>
                <a:gd name="connsiteY2" fmla="*/ 103691 h 141761"/>
                <a:gd name="connsiteX3" fmla="*/ 19378 w 96258"/>
                <a:gd name="connsiteY3" fmla="*/ 99642 h 141761"/>
                <a:gd name="connsiteX4" fmla="*/ 42371 w 96258"/>
                <a:gd name="connsiteY4" fmla="*/ 81593 h 141761"/>
                <a:gd name="connsiteX5" fmla="*/ 47505 w 96258"/>
                <a:gd name="connsiteY5" fmla="*/ 79745 h 141761"/>
                <a:gd name="connsiteX6" fmla="*/ 64679 w 96258"/>
                <a:gd name="connsiteY6" fmla="*/ 85136 h 141761"/>
                <a:gd name="connsiteX7" fmla="*/ 72756 w 96258"/>
                <a:gd name="connsiteY7" fmla="*/ 89746 h 141761"/>
                <a:gd name="connsiteX8" fmla="*/ 95692 w 96258"/>
                <a:gd name="connsiteY8" fmla="*/ 89155 h 141761"/>
                <a:gd name="connsiteX9" fmla="*/ 95483 w 96258"/>
                <a:gd name="connsiteY9" fmla="*/ 82640 h 141761"/>
                <a:gd name="connsiteX10" fmla="*/ 74061 w 96258"/>
                <a:gd name="connsiteY10" fmla="*/ 69305 h 141761"/>
                <a:gd name="connsiteX11" fmla="*/ 57078 w 96258"/>
                <a:gd name="connsiteY11" fmla="*/ 62523 h 141761"/>
                <a:gd name="connsiteX12" fmla="*/ 54068 w 96258"/>
                <a:gd name="connsiteY12" fmla="*/ 58485 h 141761"/>
                <a:gd name="connsiteX13" fmla="*/ 59145 w 96258"/>
                <a:gd name="connsiteY13" fmla="*/ 26367 h 141761"/>
                <a:gd name="connsiteX14" fmla="*/ 64202 w 96258"/>
                <a:gd name="connsiteY14" fmla="*/ 21709 h 141761"/>
                <a:gd name="connsiteX15" fmla="*/ 75347 w 96258"/>
                <a:gd name="connsiteY15" fmla="*/ 15508 h 141761"/>
                <a:gd name="connsiteX16" fmla="*/ 85539 w 96258"/>
                <a:gd name="connsiteY16" fmla="*/ 10374 h 141761"/>
                <a:gd name="connsiteX17" fmla="*/ 94130 w 96258"/>
                <a:gd name="connsiteY17" fmla="*/ 211 h 141761"/>
                <a:gd name="connsiteX18" fmla="*/ 88606 w 96258"/>
                <a:gd name="connsiteY18" fmla="*/ 87 h 141761"/>
                <a:gd name="connsiteX19" fmla="*/ 55402 w 96258"/>
                <a:gd name="connsiteY19" fmla="*/ 5069 h 141761"/>
                <a:gd name="connsiteX20" fmla="*/ 51049 w 96258"/>
                <a:gd name="connsiteY20" fmla="*/ 6297 h 141761"/>
                <a:gd name="connsiteX21" fmla="*/ 37580 w 96258"/>
                <a:gd name="connsiteY21" fmla="*/ 27338 h 141761"/>
                <a:gd name="connsiteX22" fmla="*/ 33218 w 96258"/>
                <a:gd name="connsiteY22" fmla="*/ 43788 h 141761"/>
                <a:gd name="connsiteX23" fmla="*/ 26369 w 96258"/>
                <a:gd name="connsiteY23" fmla="*/ 46121 h 141761"/>
                <a:gd name="connsiteX24" fmla="*/ 16644 w 96258"/>
                <a:gd name="connsiteY24" fmla="*/ 43921 h 141761"/>
                <a:gd name="connsiteX25" fmla="*/ 7176 w 96258"/>
                <a:gd name="connsiteY25" fmla="*/ 48293 h 141761"/>
                <a:gd name="connsiteX26" fmla="*/ 3576 w 96258"/>
                <a:gd name="connsiteY26" fmla="*/ 50770 h 141761"/>
                <a:gd name="connsiteX27" fmla="*/ 1242 w 96258"/>
                <a:gd name="connsiteY27" fmla="*/ 57361 h 141761"/>
                <a:gd name="connsiteX28" fmla="*/ 4385 w 96258"/>
                <a:gd name="connsiteY28" fmla="*/ 58380 h 141761"/>
                <a:gd name="connsiteX29" fmla="*/ 10729 w 96258"/>
                <a:gd name="connsiteY29" fmla="*/ 57037 h 141761"/>
                <a:gd name="connsiteX30" fmla="*/ 20759 w 96258"/>
                <a:gd name="connsiteY30" fmla="*/ 64572 h 141761"/>
                <a:gd name="connsiteX31" fmla="*/ 20597 w 96258"/>
                <a:gd name="connsiteY31" fmla="*/ 68829 h 141761"/>
                <a:gd name="connsiteX32" fmla="*/ 15701 w 96258"/>
                <a:gd name="connsiteY32" fmla="*/ 76116 h 141761"/>
                <a:gd name="connsiteX33" fmla="*/ 3995 w 96258"/>
                <a:gd name="connsiteY33" fmla="*/ 83926 h 141761"/>
                <a:gd name="connsiteX34" fmla="*/ 1376 w 96258"/>
                <a:gd name="connsiteY34" fmla="*/ 88231 h 141761"/>
                <a:gd name="connsiteX35" fmla="*/ 12853 w 96258"/>
                <a:gd name="connsiteY35" fmla="*/ 138485 h 141761"/>
                <a:gd name="connsiteX36" fmla="*/ 16616 w 96258"/>
                <a:gd name="connsiteY36" fmla="*/ 141762 h 141761"/>
                <a:gd name="connsiteX37" fmla="*/ 18121 w 96258"/>
                <a:gd name="connsiteY37" fmla="*/ 141181 h 141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96258" h="141761">
                  <a:moveTo>
                    <a:pt x="18121" y="141181"/>
                  </a:moveTo>
                  <a:cubicBezTo>
                    <a:pt x="18292" y="135333"/>
                    <a:pt x="16835" y="130570"/>
                    <a:pt x="16711" y="124712"/>
                  </a:cubicBezTo>
                  <a:cubicBezTo>
                    <a:pt x="16559" y="117749"/>
                    <a:pt x="16711" y="110653"/>
                    <a:pt x="16492" y="103691"/>
                  </a:cubicBezTo>
                  <a:cubicBezTo>
                    <a:pt x="16454" y="102633"/>
                    <a:pt x="18454" y="100252"/>
                    <a:pt x="19378" y="99642"/>
                  </a:cubicBezTo>
                  <a:cubicBezTo>
                    <a:pt x="28731" y="93470"/>
                    <a:pt x="32903" y="87593"/>
                    <a:pt x="42371" y="81593"/>
                  </a:cubicBezTo>
                  <a:cubicBezTo>
                    <a:pt x="43343" y="80983"/>
                    <a:pt x="46372" y="79554"/>
                    <a:pt x="47505" y="79745"/>
                  </a:cubicBezTo>
                  <a:cubicBezTo>
                    <a:pt x="53239" y="80697"/>
                    <a:pt x="59059" y="83583"/>
                    <a:pt x="64679" y="85136"/>
                  </a:cubicBezTo>
                  <a:cubicBezTo>
                    <a:pt x="67527" y="85926"/>
                    <a:pt x="70175" y="87974"/>
                    <a:pt x="72756" y="89746"/>
                  </a:cubicBezTo>
                  <a:cubicBezTo>
                    <a:pt x="77757" y="93203"/>
                    <a:pt x="92625" y="94242"/>
                    <a:pt x="95692" y="89155"/>
                  </a:cubicBezTo>
                  <a:cubicBezTo>
                    <a:pt x="96616" y="87641"/>
                    <a:pt x="96311" y="84517"/>
                    <a:pt x="95483" y="82640"/>
                  </a:cubicBezTo>
                  <a:cubicBezTo>
                    <a:pt x="91996" y="74906"/>
                    <a:pt x="85367" y="69324"/>
                    <a:pt x="74061" y="69305"/>
                  </a:cubicBezTo>
                  <a:cubicBezTo>
                    <a:pt x="66489" y="70420"/>
                    <a:pt x="62517" y="66353"/>
                    <a:pt x="57078" y="62523"/>
                  </a:cubicBezTo>
                  <a:cubicBezTo>
                    <a:pt x="56573" y="62161"/>
                    <a:pt x="53992" y="59390"/>
                    <a:pt x="54068" y="58485"/>
                  </a:cubicBezTo>
                  <a:cubicBezTo>
                    <a:pt x="54944" y="48112"/>
                    <a:pt x="57792" y="36654"/>
                    <a:pt x="59145" y="26367"/>
                  </a:cubicBezTo>
                  <a:cubicBezTo>
                    <a:pt x="59383" y="24519"/>
                    <a:pt x="62250" y="22928"/>
                    <a:pt x="64202" y="21709"/>
                  </a:cubicBezTo>
                  <a:cubicBezTo>
                    <a:pt x="67794" y="19452"/>
                    <a:pt x="71565" y="17480"/>
                    <a:pt x="75347" y="15508"/>
                  </a:cubicBezTo>
                  <a:cubicBezTo>
                    <a:pt x="78719" y="13746"/>
                    <a:pt x="82414" y="12517"/>
                    <a:pt x="85539" y="10374"/>
                  </a:cubicBezTo>
                  <a:cubicBezTo>
                    <a:pt x="88958" y="8031"/>
                    <a:pt x="92711" y="5688"/>
                    <a:pt x="94130" y="211"/>
                  </a:cubicBezTo>
                  <a:cubicBezTo>
                    <a:pt x="91949" y="144"/>
                    <a:pt x="90225" y="-141"/>
                    <a:pt x="88606" y="87"/>
                  </a:cubicBezTo>
                  <a:cubicBezTo>
                    <a:pt x="77519" y="1678"/>
                    <a:pt x="66469" y="3354"/>
                    <a:pt x="55402" y="5069"/>
                  </a:cubicBezTo>
                  <a:cubicBezTo>
                    <a:pt x="53925" y="5297"/>
                    <a:pt x="52439" y="5764"/>
                    <a:pt x="51049" y="6297"/>
                  </a:cubicBezTo>
                  <a:cubicBezTo>
                    <a:pt x="38599" y="10984"/>
                    <a:pt x="37190" y="13241"/>
                    <a:pt x="37580" y="27338"/>
                  </a:cubicBezTo>
                  <a:cubicBezTo>
                    <a:pt x="37752" y="33368"/>
                    <a:pt x="36428" y="38806"/>
                    <a:pt x="33218" y="43788"/>
                  </a:cubicBezTo>
                  <a:cubicBezTo>
                    <a:pt x="31360" y="46674"/>
                    <a:pt x="29341" y="47026"/>
                    <a:pt x="26369" y="46121"/>
                  </a:cubicBezTo>
                  <a:cubicBezTo>
                    <a:pt x="23179" y="45140"/>
                    <a:pt x="19911" y="44321"/>
                    <a:pt x="16644" y="43921"/>
                  </a:cubicBezTo>
                  <a:cubicBezTo>
                    <a:pt x="12787" y="43454"/>
                    <a:pt x="9224" y="44016"/>
                    <a:pt x="7176" y="48293"/>
                  </a:cubicBezTo>
                  <a:cubicBezTo>
                    <a:pt x="6595" y="49484"/>
                    <a:pt x="4900" y="50160"/>
                    <a:pt x="3576" y="50770"/>
                  </a:cubicBezTo>
                  <a:cubicBezTo>
                    <a:pt x="1052" y="51932"/>
                    <a:pt x="-263" y="54980"/>
                    <a:pt x="1242" y="57361"/>
                  </a:cubicBezTo>
                  <a:cubicBezTo>
                    <a:pt x="1738" y="58142"/>
                    <a:pt x="4147" y="58733"/>
                    <a:pt x="4385" y="58380"/>
                  </a:cubicBezTo>
                  <a:cubicBezTo>
                    <a:pt x="6138" y="55790"/>
                    <a:pt x="8405" y="56428"/>
                    <a:pt x="10729" y="57037"/>
                  </a:cubicBezTo>
                  <a:cubicBezTo>
                    <a:pt x="14968" y="58152"/>
                    <a:pt x="18301" y="60828"/>
                    <a:pt x="20759" y="64572"/>
                  </a:cubicBezTo>
                  <a:cubicBezTo>
                    <a:pt x="21388" y="65562"/>
                    <a:pt x="21321" y="67991"/>
                    <a:pt x="20597" y="68829"/>
                  </a:cubicBezTo>
                  <a:cubicBezTo>
                    <a:pt x="18016" y="71868"/>
                    <a:pt x="18806" y="73706"/>
                    <a:pt x="15701" y="76116"/>
                  </a:cubicBezTo>
                  <a:cubicBezTo>
                    <a:pt x="11986" y="79002"/>
                    <a:pt x="7767" y="81145"/>
                    <a:pt x="3995" y="83926"/>
                  </a:cubicBezTo>
                  <a:cubicBezTo>
                    <a:pt x="2757" y="84841"/>
                    <a:pt x="1766" y="86622"/>
                    <a:pt x="1376" y="88231"/>
                  </a:cubicBezTo>
                  <a:cubicBezTo>
                    <a:pt x="-3120" y="106739"/>
                    <a:pt x="4109" y="122807"/>
                    <a:pt x="12853" y="138485"/>
                  </a:cubicBezTo>
                  <a:cubicBezTo>
                    <a:pt x="13625" y="139867"/>
                    <a:pt x="15339" y="140676"/>
                    <a:pt x="16616" y="141762"/>
                  </a:cubicBezTo>
                  <a:cubicBezTo>
                    <a:pt x="17092" y="141571"/>
                    <a:pt x="17606" y="141371"/>
                    <a:pt x="18121" y="14118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25" name="图形 891">
            <a:extLst>
              <a:ext uri="{FF2B5EF4-FFF2-40B4-BE49-F238E27FC236}">
                <a16:creationId xmlns:a16="http://schemas.microsoft.com/office/drawing/2014/main" id="{5827A8A1-EF04-4990-3E2C-21471E413629}"/>
              </a:ext>
            </a:extLst>
          </p:cNvPr>
          <p:cNvGrpSpPr/>
          <p:nvPr/>
        </p:nvGrpSpPr>
        <p:grpSpPr>
          <a:xfrm>
            <a:off x="8513641" y="5739385"/>
            <a:ext cx="774896" cy="697944"/>
            <a:chOff x="6423340" y="1656728"/>
            <a:chExt cx="774896" cy="697944"/>
          </a:xfrm>
        </p:grpSpPr>
        <p:sp>
          <p:nvSpPr>
            <p:cNvPr id="1026" name="任意多边形: 形状 1025">
              <a:extLst>
                <a:ext uri="{FF2B5EF4-FFF2-40B4-BE49-F238E27FC236}">
                  <a16:creationId xmlns:a16="http://schemas.microsoft.com/office/drawing/2014/main" id="{DE43B506-1B79-A79D-1CA1-496E508C1D79}"/>
                </a:ext>
              </a:extLst>
            </p:cNvPr>
            <p:cNvSpPr/>
            <p:nvPr/>
          </p:nvSpPr>
          <p:spPr>
            <a:xfrm>
              <a:off x="6423340" y="2199663"/>
              <a:ext cx="745559" cy="155009"/>
            </a:xfrm>
            <a:custGeom>
              <a:avLst/>
              <a:gdLst>
                <a:gd name="connsiteX0" fmla="*/ 745560 w 745559"/>
                <a:gd name="connsiteY0" fmla="*/ 77505 h 155009"/>
                <a:gd name="connsiteX1" fmla="*/ 372780 w 745559"/>
                <a:gd name="connsiteY1" fmla="*/ 155010 h 155009"/>
                <a:gd name="connsiteX2" fmla="*/ 0 w 745559"/>
                <a:gd name="connsiteY2" fmla="*/ 77505 h 155009"/>
                <a:gd name="connsiteX3" fmla="*/ 372780 w 745559"/>
                <a:gd name="connsiteY3" fmla="*/ 0 h 155009"/>
                <a:gd name="connsiteX4" fmla="*/ 745560 w 745559"/>
                <a:gd name="connsiteY4" fmla="*/ 77505 h 155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559" h="155009">
                  <a:moveTo>
                    <a:pt x="745560" y="77505"/>
                  </a:moveTo>
                  <a:cubicBezTo>
                    <a:pt x="745560" y="120310"/>
                    <a:pt x="578661" y="155010"/>
                    <a:pt x="372780" y="155010"/>
                  </a:cubicBezTo>
                  <a:cubicBezTo>
                    <a:pt x="166899" y="155010"/>
                    <a:pt x="0" y="120310"/>
                    <a:pt x="0" y="77505"/>
                  </a:cubicBezTo>
                  <a:cubicBezTo>
                    <a:pt x="0" y="34700"/>
                    <a:pt x="166899" y="0"/>
                    <a:pt x="372780" y="0"/>
                  </a:cubicBezTo>
                  <a:cubicBezTo>
                    <a:pt x="578661" y="0"/>
                    <a:pt x="745560" y="34700"/>
                    <a:pt x="745560" y="77505"/>
                  </a:cubicBezTo>
                  <a:close/>
                </a:path>
              </a:pathLst>
            </a:custGeom>
            <a:solidFill>
              <a:srgbClr val="A59953">
                <a:alpha val="6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7" name="任意多边形: 形状 1026">
              <a:extLst>
                <a:ext uri="{FF2B5EF4-FFF2-40B4-BE49-F238E27FC236}">
                  <a16:creationId xmlns:a16="http://schemas.microsoft.com/office/drawing/2014/main" id="{2F5EE940-9A39-FDE6-5C8E-96920CAD21A4}"/>
                </a:ext>
              </a:extLst>
            </p:cNvPr>
            <p:cNvSpPr/>
            <p:nvPr/>
          </p:nvSpPr>
          <p:spPr>
            <a:xfrm>
              <a:off x="6555700" y="1656757"/>
              <a:ext cx="642537" cy="642537"/>
            </a:xfrm>
            <a:custGeom>
              <a:avLst/>
              <a:gdLst>
                <a:gd name="connsiteX0" fmla="*/ 642538 w 642537"/>
                <a:gd name="connsiteY0" fmla="*/ 321269 h 642537"/>
                <a:gd name="connsiteX1" fmla="*/ 321269 w 642537"/>
                <a:gd name="connsiteY1" fmla="*/ 642538 h 642537"/>
                <a:gd name="connsiteX2" fmla="*/ 0 w 642537"/>
                <a:gd name="connsiteY2" fmla="*/ 321269 h 642537"/>
                <a:gd name="connsiteX3" fmla="*/ 321269 w 642537"/>
                <a:gd name="connsiteY3" fmla="*/ 0 h 642537"/>
                <a:gd name="connsiteX4" fmla="*/ 642538 w 642537"/>
                <a:gd name="connsiteY4" fmla="*/ 321269 h 642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537" h="642537">
                  <a:moveTo>
                    <a:pt x="642538" y="321269"/>
                  </a:moveTo>
                  <a:cubicBezTo>
                    <a:pt x="642538" y="498701"/>
                    <a:pt x="498701" y="642538"/>
                    <a:pt x="321269" y="642538"/>
                  </a:cubicBezTo>
                  <a:cubicBezTo>
                    <a:pt x="143837" y="642538"/>
                    <a:pt x="0" y="498701"/>
                    <a:pt x="0" y="321269"/>
                  </a:cubicBezTo>
                  <a:cubicBezTo>
                    <a:pt x="0" y="143837"/>
                    <a:pt x="143837" y="0"/>
                    <a:pt x="321269" y="0"/>
                  </a:cubicBezTo>
                  <a:cubicBezTo>
                    <a:pt x="498701" y="0"/>
                    <a:pt x="642538" y="143837"/>
                    <a:pt x="642538" y="32126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028" name="图形 891">
              <a:extLst>
                <a:ext uri="{FF2B5EF4-FFF2-40B4-BE49-F238E27FC236}">
                  <a16:creationId xmlns:a16="http://schemas.microsoft.com/office/drawing/2014/main" id="{32B8380F-2369-05B0-2FE1-ED07E16886C6}"/>
                </a:ext>
              </a:extLst>
            </p:cNvPr>
            <p:cNvGrpSpPr/>
            <p:nvPr/>
          </p:nvGrpSpPr>
          <p:grpSpPr>
            <a:xfrm>
              <a:off x="6565977" y="1656728"/>
              <a:ext cx="626164" cy="625697"/>
              <a:chOff x="6565977" y="1656728"/>
              <a:chExt cx="626164" cy="625697"/>
            </a:xfrm>
            <a:solidFill>
              <a:srgbClr val="16A7CA"/>
            </a:solidFill>
          </p:grpSpPr>
          <p:sp>
            <p:nvSpPr>
              <p:cNvPr id="1029" name="任意多边形: 形状 1028">
                <a:extLst>
                  <a:ext uri="{FF2B5EF4-FFF2-40B4-BE49-F238E27FC236}">
                    <a16:creationId xmlns:a16="http://schemas.microsoft.com/office/drawing/2014/main" id="{383E98FF-D0A6-7C98-C455-90694095537E}"/>
                  </a:ext>
                </a:extLst>
              </p:cNvPr>
              <p:cNvSpPr/>
              <p:nvPr/>
            </p:nvSpPr>
            <p:spPr>
              <a:xfrm>
                <a:off x="6945558" y="1774250"/>
                <a:ext cx="246583" cy="303788"/>
              </a:xfrm>
              <a:custGeom>
                <a:avLst/>
                <a:gdLst>
                  <a:gd name="connsiteX0" fmla="*/ 15697 w 246583"/>
                  <a:gd name="connsiteY0" fmla="*/ 19867 h 303788"/>
                  <a:gd name="connsiteX1" fmla="*/ 0 w 246583"/>
                  <a:gd name="connsiteY1" fmla="*/ 44070 h 303788"/>
                  <a:gd name="connsiteX2" fmla="*/ 171022 w 246583"/>
                  <a:gd name="connsiteY2" fmla="*/ 162733 h 303788"/>
                  <a:gd name="connsiteX3" fmla="*/ 230515 w 246583"/>
                  <a:gd name="connsiteY3" fmla="*/ 303789 h 303788"/>
                  <a:gd name="connsiteX4" fmla="*/ 235820 w 246583"/>
                  <a:gd name="connsiteY4" fmla="*/ 121470 h 303788"/>
                  <a:gd name="connsiteX5" fmla="*/ 222057 w 246583"/>
                  <a:gd name="connsiteY5" fmla="*/ 80913 h 303788"/>
                  <a:gd name="connsiteX6" fmla="*/ 15697 w 246583"/>
                  <a:gd name="connsiteY6" fmla="*/ 19867 h 303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6583" h="303788">
                    <a:moveTo>
                      <a:pt x="15697" y="19867"/>
                    </a:moveTo>
                    <a:lnTo>
                      <a:pt x="0" y="44070"/>
                    </a:lnTo>
                    <a:cubicBezTo>
                      <a:pt x="0" y="44070"/>
                      <a:pt x="63932" y="28087"/>
                      <a:pt x="171022" y="162733"/>
                    </a:cubicBezTo>
                    <a:cubicBezTo>
                      <a:pt x="209064" y="209700"/>
                      <a:pt x="225447" y="259021"/>
                      <a:pt x="230515" y="303789"/>
                    </a:cubicBezTo>
                    <a:cubicBezTo>
                      <a:pt x="249269" y="246753"/>
                      <a:pt x="252346" y="183831"/>
                      <a:pt x="235820" y="121470"/>
                    </a:cubicBezTo>
                    <a:cubicBezTo>
                      <a:pt x="232105" y="107449"/>
                      <a:pt x="227438" y="93953"/>
                      <a:pt x="222057" y="80913"/>
                    </a:cubicBezTo>
                    <a:cubicBezTo>
                      <a:pt x="110347" y="-53199"/>
                      <a:pt x="15697" y="19867"/>
                      <a:pt x="15697" y="19867"/>
                    </a:cubicBezTo>
                    <a:close/>
                  </a:path>
                </a:pathLst>
              </a:custGeom>
              <a:solidFill>
                <a:srgbClr val="16A7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0" name="任意多边形: 形状 1029">
                <a:extLst>
                  <a:ext uri="{FF2B5EF4-FFF2-40B4-BE49-F238E27FC236}">
                    <a16:creationId xmlns:a16="http://schemas.microsoft.com/office/drawing/2014/main" id="{0CE50BEB-D31F-122E-D436-5EB915D32D0E}"/>
                  </a:ext>
                </a:extLst>
              </p:cNvPr>
              <p:cNvSpPr/>
              <p:nvPr/>
            </p:nvSpPr>
            <p:spPr>
              <a:xfrm>
                <a:off x="6870977" y="1656728"/>
                <a:ext cx="92144" cy="130568"/>
              </a:xfrm>
              <a:custGeom>
                <a:avLst/>
                <a:gdLst>
                  <a:gd name="connsiteX0" fmla="*/ 52388 w 92144"/>
                  <a:gd name="connsiteY0" fmla="*/ 130569 h 130568"/>
                  <a:gd name="connsiteX1" fmla="*/ 76743 w 92144"/>
                  <a:gd name="connsiteY1" fmla="*/ 124120 h 130568"/>
                  <a:gd name="connsiteX2" fmla="*/ 89373 w 92144"/>
                  <a:gd name="connsiteY2" fmla="*/ 12725 h 130568"/>
                  <a:gd name="connsiteX3" fmla="*/ 0 w 92144"/>
                  <a:gd name="connsiteY3" fmla="*/ 0 h 130568"/>
                  <a:gd name="connsiteX4" fmla="*/ 31375 w 92144"/>
                  <a:gd name="connsiteY4" fmla="*/ 46130 h 130568"/>
                  <a:gd name="connsiteX5" fmla="*/ 52388 w 92144"/>
                  <a:gd name="connsiteY5" fmla="*/ 130569 h 130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2144" h="130568">
                    <a:moveTo>
                      <a:pt x="52388" y="130569"/>
                    </a:moveTo>
                    <a:lnTo>
                      <a:pt x="76743" y="124120"/>
                    </a:lnTo>
                    <a:cubicBezTo>
                      <a:pt x="76743" y="124120"/>
                      <a:pt x="99974" y="64999"/>
                      <a:pt x="89373" y="12725"/>
                    </a:cubicBezTo>
                    <a:cubicBezTo>
                      <a:pt x="60665" y="4372"/>
                      <a:pt x="30613" y="-19"/>
                      <a:pt x="0" y="0"/>
                    </a:cubicBezTo>
                    <a:cubicBezTo>
                      <a:pt x="12830" y="13449"/>
                      <a:pt x="24136" y="28880"/>
                      <a:pt x="31375" y="46130"/>
                    </a:cubicBezTo>
                    <a:cubicBezTo>
                      <a:pt x="53092" y="98555"/>
                      <a:pt x="52388" y="130569"/>
                      <a:pt x="52388" y="130569"/>
                    </a:cubicBezTo>
                    <a:close/>
                  </a:path>
                </a:pathLst>
              </a:custGeom>
              <a:solidFill>
                <a:srgbClr val="16A7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1" name="任意多边形: 形状 1030">
                <a:extLst>
                  <a:ext uri="{FF2B5EF4-FFF2-40B4-BE49-F238E27FC236}">
                    <a16:creationId xmlns:a16="http://schemas.microsoft.com/office/drawing/2014/main" id="{DEE071BD-C5CD-697A-8AB6-0781A050C9E5}"/>
                  </a:ext>
                </a:extLst>
              </p:cNvPr>
              <p:cNvSpPr/>
              <p:nvPr/>
            </p:nvSpPr>
            <p:spPr>
              <a:xfrm>
                <a:off x="6565977" y="1740236"/>
                <a:ext cx="341223" cy="136501"/>
              </a:xfrm>
              <a:custGeom>
                <a:avLst/>
                <a:gdLst>
                  <a:gd name="connsiteX0" fmla="*/ 0 w 341223"/>
                  <a:gd name="connsiteY0" fmla="*/ 136501 h 136501"/>
                  <a:gd name="connsiteX1" fmla="*/ 220847 w 341223"/>
                  <a:gd name="connsiteY1" fmla="*/ 76436 h 136501"/>
                  <a:gd name="connsiteX2" fmla="*/ 339957 w 341223"/>
                  <a:gd name="connsiteY2" fmla="*/ 97953 h 136501"/>
                  <a:gd name="connsiteX3" fmla="*/ 341224 w 341223"/>
                  <a:gd name="connsiteY3" fmla="*/ 61644 h 136501"/>
                  <a:gd name="connsiteX4" fmla="*/ 144494 w 341223"/>
                  <a:gd name="connsiteY4" fmla="*/ 65 h 136501"/>
                  <a:gd name="connsiteX5" fmla="*/ 82887 w 341223"/>
                  <a:gd name="connsiteY5" fmla="*/ 5494 h 136501"/>
                  <a:gd name="connsiteX6" fmla="*/ 0 w 341223"/>
                  <a:gd name="connsiteY6" fmla="*/ 136501 h 136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1223" h="136501">
                    <a:moveTo>
                      <a:pt x="0" y="136501"/>
                    </a:moveTo>
                    <a:cubicBezTo>
                      <a:pt x="72142" y="107688"/>
                      <a:pt x="131655" y="78685"/>
                      <a:pt x="220847" y="76436"/>
                    </a:cubicBezTo>
                    <a:cubicBezTo>
                      <a:pt x="313973" y="74093"/>
                      <a:pt x="339957" y="97953"/>
                      <a:pt x="339957" y="97953"/>
                    </a:cubicBezTo>
                    <a:lnTo>
                      <a:pt x="341224" y="61644"/>
                    </a:lnTo>
                    <a:cubicBezTo>
                      <a:pt x="341224" y="61644"/>
                      <a:pt x="265243" y="-2316"/>
                      <a:pt x="144494" y="65"/>
                    </a:cubicBezTo>
                    <a:cubicBezTo>
                      <a:pt x="124425" y="475"/>
                      <a:pt x="103575" y="2484"/>
                      <a:pt x="82887" y="5494"/>
                    </a:cubicBezTo>
                    <a:cubicBezTo>
                      <a:pt x="44968" y="41794"/>
                      <a:pt x="16545" y="86885"/>
                      <a:pt x="0" y="136501"/>
                    </a:cubicBezTo>
                    <a:close/>
                  </a:path>
                </a:pathLst>
              </a:custGeom>
              <a:solidFill>
                <a:srgbClr val="16A7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2" name="任意多边形: 形状 1031">
                <a:extLst>
                  <a:ext uri="{FF2B5EF4-FFF2-40B4-BE49-F238E27FC236}">
                    <a16:creationId xmlns:a16="http://schemas.microsoft.com/office/drawing/2014/main" id="{B3E55554-12E2-9249-EF3C-DF815036A20E}"/>
                  </a:ext>
                </a:extLst>
              </p:cNvPr>
              <p:cNvSpPr/>
              <p:nvPr/>
            </p:nvSpPr>
            <p:spPr>
              <a:xfrm>
                <a:off x="6589390" y="1856715"/>
                <a:ext cx="348976" cy="397430"/>
              </a:xfrm>
              <a:custGeom>
                <a:avLst/>
                <a:gdLst>
                  <a:gd name="connsiteX0" fmla="*/ 117319 w 348976"/>
                  <a:gd name="connsiteY0" fmla="*/ 397430 h 397430"/>
                  <a:gd name="connsiteX1" fmla="*/ 256756 w 348976"/>
                  <a:gd name="connsiteY1" fmla="*/ 206454 h 397430"/>
                  <a:gd name="connsiteX2" fmla="*/ 348977 w 348976"/>
                  <a:gd name="connsiteY2" fmla="*/ 21650 h 397430"/>
                  <a:gd name="connsiteX3" fmla="*/ 332346 w 348976"/>
                  <a:gd name="connsiteY3" fmla="*/ 0 h 397430"/>
                  <a:gd name="connsiteX4" fmla="*/ 104204 w 348976"/>
                  <a:gd name="connsiteY4" fmla="*/ 152667 h 397430"/>
                  <a:gd name="connsiteX5" fmla="*/ 0 w 348976"/>
                  <a:gd name="connsiteY5" fmla="*/ 276263 h 397430"/>
                  <a:gd name="connsiteX6" fmla="*/ 117319 w 348976"/>
                  <a:gd name="connsiteY6" fmla="*/ 397430 h 397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8976" h="397430">
                    <a:moveTo>
                      <a:pt x="117319" y="397430"/>
                    </a:moveTo>
                    <a:cubicBezTo>
                      <a:pt x="161934" y="339643"/>
                      <a:pt x="222514" y="259385"/>
                      <a:pt x="256756" y="206454"/>
                    </a:cubicBezTo>
                    <a:cubicBezTo>
                      <a:pt x="315554" y="115576"/>
                      <a:pt x="348977" y="21650"/>
                      <a:pt x="348977" y="21650"/>
                    </a:cubicBezTo>
                    <a:lnTo>
                      <a:pt x="332346" y="0"/>
                    </a:lnTo>
                    <a:cubicBezTo>
                      <a:pt x="332346" y="0"/>
                      <a:pt x="182194" y="86887"/>
                      <a:pt x="104204" y="152667"/>
                    </a:cubicBezTo>
                    <a:cubicBezTo>
                      <a:pt x="47463" y="200520"/>
                      <a:pt x="19860" y="242611"/>
                      <a:pt x="0" y="276263"/>
                    </a:cubicBezTo>
                    <a:cubicBezTo>
                      <a:pt x="27994" y="327241"/>
                      <a:pt x="68904" y="368655"/>
                      <a:pt x="117319" y="397430"/>
                    </a:cubicBezTo>
                    <a:close/>
                  </a:path>
                </a:pathLst>
              </a:custGeom>
              <a:solidFill>
                <a:srgbClr val="16A7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3" name="任意多边形: 形状 1032">
                <a:extLst>
                  <a:ext uri="{FF2B5EF4-FFF2-40B4-BE49-F238E27FC236}">
                    <a16:creationId xmlns:a16="http://schemas.microsoft.com/office/drawing/2014/main" id="{F1260B83-F2B5-C7D7-DF64-AE5A58B17A70}"/>
                  </a:ext>
                </a:extLst>
              </p:cNvPr>
              <p:cNvSpPr/>
              <p:nvPr/>
            </p:nvSpPr>
            <p:spPr>
              <a:xfrm>
                <a:off x="6959522" y="1864497"/>
                <a:ext cx="130381" cy="417927"/>
              </a:xfrm>
              <a:custGeom>
                <a:avLst/>
                <a:gdLst>
                  <a:gd name="connsiteX0" fmla="*/ 126673 w 130381"/>
                  <a:gd name="connsiteY0" fmla="*/ 351872 h 417927"/>
                  <a:gd name="connsiteX1" fmla="*/ 127597 w 130381"/>
                  <a:gd name="connsiteY1" fmla="*/ 235010 h 417927"/>
                  <a:gd name="connsiteX2" fmla="*/ 24574 w 130381"/>
                  <a:gd name="connsiteY2" fmla="*/ 0 h 417927"/>
                  <a:gd name="connsiteX3" fmla="*/ 0 w 130381"/>
                  <a:gd name="connsiteY3" fmla="*/ 6505 h 417927"/>
                  <a:gd name="connsiteX4" fmla="*/ 41348 w 130381"/>
                  <a:gd name="connsiteY4" fmla="*/ 249707 h 417927"/>
                  <a:gd name="connsiteX5" fmla="*/ 13811 w 130381"/>
                  <a:gd name="connsiteY5" fmla="*/ 417928 h 417927"/>
                  <a:gd name="connsiteX6" fmla="*/ 126673 w 130381"/>
                  <a:gd name="connsiteY6" fmla="*/ 351872 h 417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381" h="417927">
                    <a:moveTo>
                      <a:pt x="126673" y="351872"/>
                    </a:moveTo>
                    <a:cubicBezTo>
                      <a:pt x="130588" y="320078"/>
                      <a:pt x="132159" y="280692"/>
                      <a:pt x="127597" y="235010"/>
                    </a:cubicBezTo>
                    <a:cubicBezTo>
                      <a:pt x="114776" y="106918"/>
                      <a:pt x="24574" y="0"/>
                      <a:pt x="24574" y="0"/>
                    </a:cubicBezTo>
                    <a:lnTo>
                      <a:pt x="0" y="6505"/>
                    </a:lnTo>
                    <a:cubicBezTo>
                      <a:pt x="0" y="6505"/>
                      <a:pt x="37681" y="80610"/>
                      <a:pt x="41348" y="249707"/>
                    </a:cubicBezTo>
                    <a:cubicBezTo>
                      <a:pt x="42901" y="321421"/>
                      <a:pt x="29956" y="376971"/>
                      <a:pt x="13811" y="417928"/>
                    </a:cubicBezTo>
                    <a:cubicBezTo>
                      <a:pt x="56750" y="403517"/>
                      <a:pt x="94812" y="380724"/>
                      <a:pt x="126673" y="351872"/>
                    </a:cubicBezTo>
                    <a:close/>
                  </a:path>
                </a:pathLst>
              </a:custGeom>
              <a:solidFill>
                <a:srgbClr val="16A7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034" name="任意多边形: 形状 1033">
              <a:extLst>
                <a:ext uri="{FF2B5EF4-FFF2-40B4-BE49-F238E27FC236}">
                  <a16:creationId xmlns:a16="http://schemas.microsoft.com/office/drawing/2014/main" id="{0563FD96-6E14-174B-32F1-0AC690534AC5}"/>
                </a:ext>
              </a:extLst>
            </p:cNvPr>
            <p:cNvSpPr/>
            <p:nvPr/>
          </p:nvSpPr>
          <p:spPr>
            <a:xfrm>
              <a:off x="6549471" y="1692076"/>
              <a:ext cx="326811" cy="607221"/>
            </a:xfrm>
            <a:custGeom>
              <a:avLst/>
              <a:gdLst>
                <a:gd name="connsiteX0" fmla="*/ 121491 w 326811"/>
                <a:gd name="connsiteY0" fmla="*/ 342176 h 607221"/>
                <a:gd name="connsiteX1" fmla="*/ 174888 w 326811"/>
                <a:gd name="connsiteY1" fmla="*/ 0 h 607221"/>
                <a:gd name="connsiteX2" fmla="*/ 10791 w 326811"/>
                <a:gd name="connsiteY2" fmla="*/ 368256 h 607221"/>
                <a:gd name="connsiteX3" fmla="*/ 326812 w 326811"/>
                <a:gd name="connsiteY3" fmla="*/ 607171 h 607221"/>
                <a:gd name="connsiteX4" fmla="*/ 121491 w 326811"/>
                <a:gd name="connsiteY4" fmla="*/ 342176 h 607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6811" h="607221">
                  <a:moveTo>
                    <a:pt x="121491" y="342176"/>
                  </a:moveTo>
                  <a:cubicBezTo>
                    <a:pt x="89353" y="220904"/>
                    <a:pt x="112318" y="98022"/>
                    <a:pt x="174888" y="0"/>
                  </a:cubicBezTo>
                  <a:cubicBezTo>
                    <a:pt x="43138" y="67323"/>
                    <a:pt x="-28642" y="219399"/>
                    <a:pt x="10791" y="368256"/>
                  </a:cubicBezTo>
                  <a:cubicBezTo>
                    <a:pt x="49453" y="514093"/>
                    <a:pt x="182422" y="609743"/>
                    <a:pt x="326812" y="607171"/>
                  </a:cubicBezTo>
                  <a:cubicBezTo>
                    <a:pt x="228952" y="552155"/>
                    <a:pt x="152514" y="459257"/>
                    <a:pt x="121491" y="342176"/>
                  </a:cubicBezTo>
                  <a:close/>
                </a:path>
              </a:pathLst>
            </a:custGeom>
            <a:solidFill>
              <a:srgbClr val="C5D0D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035" name="图形 891">
              <a:extLst>
                <a:ext uri="{FF2B5EF4-FFF2-40B4-BE49-F238E27FC236}">
                  <a16:creationId xmlns:a16="http://schemas.microsoft.com/office/drawing/2014/main" id="{5BDC84E7-7BCF-16DB-A23F-F97BD25A2563}"/>
                </a:ext>
              </a:extLst>
            </p:cNvPr>
            <p:cNvGrpSpPr/>
            <p:nvPr/>
          </p:nvGrpSpPr>
          <p:grpSpPr>
            <a:xfrm>
              <a:off x="6566006" y="1740805"/>
              <a:ext cx="186232" cy="513311"/>
              <a:chOff x="6566006" y="1740805"/>
              <a:chExt cx="186232" cy="513311"/>
            </a:xfrm>
            <a:solidFill>
              <a:srgbClr val="0486AD"/>
            </a:solidFill>
          </p:grpSpPr>
          <p:sp>
            <p:nvSpPr>
              <p:cNvPr id="1036" name="任意多边形: 形状 1035">
                <a:extLst>
                  <a:ext uri="{FF2B5EF4-FFF2-40B4-BE49-F238E27FC236}">
                    <a16:creationId xmlns:a16="http://schemas.microsoft.com/office/drawing/2014/main" id="{18FA63C7-99B0-0EDC-0669-A48E882DFEBC}"/>
                  </a:ext>
                </a:extLst>
              </p:cNvPr>
              <p:cNvSpPr/>
              <p:nvPr/>
            </p:nvSpPr>
            <p:spPr>
              <a:xfrm>
                <a:off x="6589380" y="2031375"/>
                <a:ext cx="162858" cy="222742"/>
              </a:xfrm>
              <a:custGeom>
                <a:avLst/>
                <a:gdLst>
                  <a:gd name="connsiteX0" fmla="*/ 162859 w 162858"/>
                  <a:gd name="connsiteY0" fmla="*/ 163097 h 222742"/>
                  <a:gd name="connsiteX1" fmla="*/ 81582 w 162858"/>
                  <a:gd name="connsiteY1" fmla="*/ 2886 h 222742"/>
                  <a:gd name="connsiteX2" fmla="*/ 80905 w 162858"/>
                  <a:gd name="connsiteY2" fmla="*/ 0 h 222742"/>
                  <a:gd name="connsiteX3" fmla="*/ 0 w 162858"/>
                  <a:gd name="connsiteY3" fmla="*/ 101594 h 222742"/>
                  <a:gd name="connsiteX4" fmla="*/ 114 w 162858"/>
                  <a:gd name="connsiteY4" fmla="*/ 101794 h 222742"/>
                  <a:gd name="connsiteX5" fmla="*/ 11020 w 162858"/>
                  <a:gd name="connsiteY5" fmla="*/ 120120 h 222742"/>
                  <a:gd name="connsiteX6" fmla="*/ 11259 w 162858"/>
                  <a:gd name="connsiteY6" fmla="*/ 120501 h 222742"/>
                  <a:gd name="connsiteX7" fmla="*/ 36204 w 162858"/>
                  <a:gd name="connsiteY7" fmla="*/ 154172 h 222742"/>
                  <a:gd name="connsiteX8" fmla="*/ 37157 w 162858"/>
                  <a:gd name="connsiteY8" fmla="*/ 155286 h 222742"/>
                  <a:gd name="connsiteX9" fmla="*/ 65799 w 162858"/>
                  <a:gd name="connsiteY9" fmla="*/ 184718 h 222742"/>
                  <a:gd name="connsiteX10" fmla="*/ 66627 w 162858"/>
                  <a:gd name="connsiteY10" fmla="*/ 185481 h 222742"/>
                  <a:gd name="connsiteX11" fmla="*/ 81915 w 162858"/>
                  <a:gd name="connsiteY11" fmla="*/ 198358 h 222742"/>
                  <a:gd name="connsiteX12" fmla="*/ 83439 w 162858"/>
                  <a:gd name="connsiteY12" fmla="*/ 199559 h 222742"/>
                  <a:gd name="connsiteX13" fmla="*/ 116091 w 162858"/>
                  <a:gd name="connsiteY13" fmla="*/ 221981 h 222742"/>
                  <a:gd name="connsiteX14" fmla="*/ 117367 w 162858"/>
                  <a:gd name="connsiteY14" fmla="*/ 222742 h 222742"/>
                  <a:gd name="connsiteX15" fmla="*/ 162859 w 162858"/>
                  <a:gd name="connsiteY15" fmla="*/ 163097 h 222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62858" h="222742">
                    <a:moveTo>
                      <a:pt x="162859" y="163097"/>
                    </a:moveTo>
                    <a:cubicBezTo>
                      <a:pt x="125863" y="117386"/>
                      <a:pt x="97622" y="63398"/>
                      <a:pt x="81582" y="2886"/>
                    </a:cubicBezTo>
                    <a:cubicBezTo>
                      <a:pt x="81334" y="1915"/>
                      <a:pt x="81153" y="962"/>
                      <a:pt x="80905" y="0"/>
                    </a:cubicBezTo>
                    <a:cubicBezTo>
                      <a:pt x="40519" y="39796"/>
                      <a:pt x="16840" y="73066"/>
                      <a:pt x="0" y="101594"/>
                    </a:cubicBezTo>
                    <a:cubicBezTo>
                      <a:pt x="38" y="101670"/>
                      <a:pt x="76" y="101746"/>
                      <a:pt x="114" y="101794"/>
                    </a:cubicBezTo>
                    <a:cubicBezTo>
                      <a:pt x="3553" y="108052"/>
                      <a:pt x="7191" y="114158"/>
                      <a:pt x="11020" y="120120"/>
                    </a:cubicBezTo>
                    <a:cubicBezTo>
                      <a:pt x="11097" y="120253"/>
                      <a:pt x="11182" y="120368"/>
                      <a:pt x="11259" y="120501"/>
                    </a:cubicBezTo>
                    <a:cubicBezTo>
                      <a:pt x="18869" y="132341"/>
                      <a:pt x="27222" y="143570"/>
                      <a:pt x="36204" y="154172"/>
                    </a:cubicBezTo>
                    <a:cubicBezTo>
                      <a:pt x="36519" y="154543"/>
                      <a:pt x="36833" y="154915"/>
                      <a:pt x="37157" y="155286"/>
                    </a:cubicBezTo>
                    <a:cubicBezTo>
                      <a:pt x="46092" y="165745"/>
                      <a:pt x="55664" y="175565"/>
                      <a:pt x="65799" y="184718"/>
                    </a:cubicBezTo>
                    <a:cubicBezTo>
                      <a:pt x="66075" y="184966"/>
                      <a:pt x="66351" y="185233"/>
                      <a:pt x="66627" y="185481"/>
                    </a:cubicBezTo>
                    <a:cubicBezTo>
                      <a:pt x="71590" y="189938"/>
                      <a:pt x="76705" y="194225"/>
                      <a:pt x="81915" y="198358"/>
                    </a:cubicBezTo>
                    <a:cubicBezTo>
                      <a:pt x="82420" y="198758"/>
                      <a:pt x="82934" y="199149"/>
                      <a:pt x="83439" y="199559"/>
                    </a:cubicBezTo>
                    <a:cubicBezTo>
                      <a:pt x="93869" y="207693"/>
                      <a:pt x="104775" y="215189"/>
                      <a:pt x="116091" y="221981"/>
                    </a:cubicBezTo>
                    <a:cubicBezTo>
                      <a:pt x="116519" y="222238"/>
                      <a:pt x="116948" y="222485"/>
                      <a:pt x="117367" y="222742"/>
                    </a:cubicBezTo>
                    <a:cubicBezTo>
                      <a:pt x="131378" y="204559"/>
                      <a:pt x="146990" y="184166"/>
                      <a:pt x="162859" y="163097"/>
                    </a:cubicBezTo>
                    <a:close/>
                  </a:path>
                </a:pathLst>
              </a:custGeom>
              <a:solidFill>
                <a:srgbClr val="0486A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7" name="任意多边形: 形状 1036">
                <a:extLst>
                  <a:ext uri="{FF2B5EF4-FFF2-40B4-BE49-F238E27FC236}">
                    <a16:creationId xmlns:a16="http://schemas.microsoft.com/office/drawing/2014/main" id="{0D809FFF-C964-5EFA-E44A-3DE8CBCCDF47}"/>
                  </a:ext>
                </a:extLst>
              </p:cNvPr>
              <p:cNvSpPr/>
              <p:nvPr/>
            </p:nvSpPr>
            <p:spPr>
              <a:xfrm>
                <a:off x="6566006" y="1740805"/>
                <a:ext cx="131625" cy="135921"/>
              </a:xfrm>
              <a:custGeom>
                <a:avLst/>
                <a:gdLst>
                  <a:gd name="connsiteX0" fmla="*/ 98707 w 131625"/>
                  <a:gd name="connsiteY0" fmla="*/ 100146 h 135921"/>
                  <a:gd name="connsiteX1" fmla="*/ 131626 w 131625"/>
                  <a:gd name="connsiteY1" fmla="*/ 0 h 135921"/>
                  <a:gd name="connsiteX2" fmla="*/ 82953 w 131625"/>
                  <a:gd name="connsiteY2" fmla="*/ 4924 h 135921"/>
                  <a:gd name="connsiteX3" fmla="*/ 81944 w 131625"/>
                  <a:gd name="connsiteY3" fmla="*/ 5858 h 135921"/>
                  <a:gd name="connsiteX4" fmla="*/ 70237 w 131625"/>
                  <a:gd name="connsiteY4" fmla="*/ 17783 h 135921"/>
                  <a:gd name="connsiteX5" fmla="*/ 67094 w 131625"/>
                  <a:gd name="connsiteY5" fmla="*/ 21241 h 135921"/>
                  <a:gd name="connsiteX6" fmla="*/ 58064 w 131625"/>
                  <a:gd name="connsiteY6" fmla="*/ 31642 h 135921"/>
                  <a:gd name="connsiteX7" fmla="*/ 55397 w 131625"/>
                  <a:gd name="connsiteY7" fmla="*/ 34843 h 135921"/>
                  <a:gd name="connsiteX8" fmla="*/ 44853 w 131625"/>
                  <a:gd name="connsiteY8" fmla="*/ 48578 h 135921"/>
                  <a:gd name="connsiteX9" fmla="*/ 43243 w 131625"/>
                  <a:gd name="connsiteY9" fmla="*/ 50892 h 135921"/>
                  <a:gd name="connsiteX10" fmla="*/ 34490 w 131625"/>
                  <a:gd name="connsiteY10" fmla="*/ 63846 h 135921"/>
                  <a:gd name="connsiteX11" fmla="*/ 32795 w 131625"/>
                  <a:gd name="connsiteY11" fmla="*/ 66465 h 135921"/>
                  <a:gd name="connsiteX12" fmla="*/ 15069 w 131625"/>
                  <a:gd name="connsiteY12" fmla="*/ 98670 h 135921"/>
                  <a:gd name="connsiteX13" fmla="*/ 14240 w 131625"/>
                  <a:gd name="connsiteY13" fmla="*/ 100412 h 135921"/>
                  <a:gd name="connsiteX14" fmla="*/ 181 w 131625"/>
                  <a:gd name="connsiteY14" fmla="*/ 135388 h 135921"/>
                  <a:gd name="connsiteX15" fmla="*/ 0 w 131625"/>
                  <a:gd name="connsiteY15" fmla="*/ 135922 h 135921"/>
                  <a:gd name="connsiteX16" fmla="*/ 98707 w 131625"/>
                  <a:gd name="connsiteY16" fmla="*/ 100146 h 135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625" h="135921">
                    <a:moveTo>
                      <a:pt x="98707" y="100146"/>
                    </a:moveTo>
                    <a:cubicBezTo>
                      <a:pt x="105575" y="65370"/>
                      <a:pt x="116681" y="31756"/>
                      <a:pt x="131626" y="0"/>
                    </a:cubicBezTo>
                    <a:cubicBezTo>
                      <a:pt x="115586" y="829"/>
                      <a:pt x="99231" y="2543"/>
                      <a:pt x="82953" y="4924"/>
                    </a:cubicBezTo>
                    <a:cubicBezTo>
                      <a:pt x="82620" y="5229"/>
                      <a:pt x="82277" y="5534"/>
                      <a:pt x="81944" y="5858"/>
                    </a:cubicBezTo>
                    <a:cubicBezTo>
                      <a:pt x="77933" y="9735"/>
                      <a:pt x="74028" y="13716"/>
                      <a:pt x="70237" y="17783"/>
                    </a:cubicBezTo>
                    <a:cubicBezTo>
                      <a:pt x="69170" y="18926"/>
                      <a:pt x="68142" y="20098"/>
                      <a:pt x="67094" y="21241"/>
                    </a:cubicBezTo>
                    <a:cubicBezTo>
                      <a:pt x="64008" y="24651"/>
                      <a:pt x="60989" y="28118"/>
                      <a:pt x="58064" y="31642"/>
                    </a:cubicBezTo>
                    <a:cubicBezTo>
                      <a:pt x="57178" y="32709"/>
                      <a:pt x="56274" y="33766"/>
                      <a:pt x="55397" y="34843"/>
                    </a:cubicBezTo>
                    <a:cubicBezTo>
                      <a:pt x="51759" y="39338"/>
                      <a:pt x="48235" y="43910"/>
                      <a:pt x="44853" y="48578"/>
                    </a:cubicBezTo>
                    <a:cubicBezTo>
                      <a:pt x="44310" y="49339"/>
                      <a:pt x="43786" y="50120"/>
                      <a:pt x="43243" y="50892"/>
                    </a:cubicBezTo>
                    <a:cubicBezTo>
                      <a:pt x="40215" y="55131"/>
                      <a:pt x="37300" y="59455"/>
                      <a:pt x="34490" y="63846"/>
                    </a:cubicBezTo>
                    <a:cubicBezTo>
                      <a:pt x="33919" y="64713"/>
                      <a:pt x="33347" y="65599"/>
                      <a:pt x="32795" y="66465"/>
                    </a:cubicBezTo>
                    <a:cubicBezTo>
                      <a:pt x="26280" y="76857"/>
                      <a:pt x="20364" y="87611"/>
                      <a:pt x="15069" y="98670"/>
                    </a:cubicBezTo>
                    <a:cubicBezTo>
                      <a:pt x="14802" y="99251"/>
                      <a:pt x="14507" y="99832"/>
                      <a:pt x="14240" y="100412"/>
                    </a:cubicBezTo>
                    <a:cubicBezTo>
                      <a:pt x="8896" y="111757"/>
                      <a:pt x="4191" y="123444"/>
                      <a:pt x="181" y="135388"/>
                    </a:cubicBezTo>
                    <a:cubicBezTo>
                      <a:pt x="124" y="135570"/>
                      <a:pt x="67" y="135741"/>
                      <a:pt x="0" y="135922"/>
                    </a:cubicBezTo>
                    <a:cubicBezTo>
                      <a:pt x="30385" y="123787"/>
                      <a:pt x="64932" y="110890"/>
                      <a:pt x="98707" y="100146"/>
                    </a:cubicBezTo>
                    <a:close/>
                  </a:path>
                </a:pathLst>
              </a:custGeom>
              <a:solidFill>
                <a:srgbClr val="0486A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038" name="任意多边形: 形状 1037">
              <a:extLst>
                <a:ext uri="{FF2B5EF4-FFF2-40B4-BE49-F238E27FC236}">
                  <a16:creationId xmlns:a16="http://schemas.microsoft.com/office/drawing/2014/main" id="{8BC3A888-DC97-54E2-8B2D-AFA1A332A8A8}"/>
                </a:ext>
              </a:extLst>
            </p:cNvPr>
            <p:cNvSpPr/>
            <p:nvPr/>
          </p:nvSpPr>
          <p:spPr>
            <a:xfrm rot="1889604">
              <a:off x="6876273" y="1769129"/>
              <a:ext cx="143141" cy="115900"/>
            </a:xfrm>
            <a:custGeom>
              <a:avLst/>
              <a:gdLst>
                <a:gd name="connsiteX0" fmla="*/ 143142 w 143141"/>
                <a:gd name="connsiteY0" fmla="*/ 57950 h 115900"/>
                <a:gd name="connsiteX1" fmla="*/ 71571 w 143141"/>
                <a:gd name="connsiteY1" fmla="*/ 115900 h 115900"/>
                <a:gd name="connsiteX2" fmla="*/ 0 w 143141"/>
                <a:gd name="connsiteY2" fmla="*/ 57950 h 115900"/>
                <a:gd name="connsiteX3" fmla="*/ 71571 w 143141"/>
                <a:gd name="connsiteY3" fmla="*/ 0 h 115900"/>
                <a:gd name="connsiteX4" fmla="*/ 143142 w 143141"/>
                <a:gd name="connsiteY4" fmla="*/ 57950 h 11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141" h="115900">
                  <a:moveTo>
                    <a:pt x="143142" y="57950"/>
                  </a:moveTo>
                  <a:cubicBezTo>
                    <a:pt x="143142" y="89955"/>
                    <a:pt x="111098" y="115900"/>
                    <a:pt x="71571" y="115900"/>
                  </a:cubicBezTo>
                  <a:cubicBezTo>
                    <a:pt x="32043" y="115900"/>
                    <a:pt x="0" y="89955"/>
                    <a:pt x="0" y="57950"/>
                  </a:cubicBezTo>
                  <a:cubicBezTo>
                    <a:pt x="0" y="25945"/>
                    <a:pt x="32043" y="0"/>
                    <a:pt x="71571" y="0"/>
                  </a:cubicBezTo>
                  <a:cubicBezTo>
                    <a:pt x="111098" y="0"/>
                    <a:pt x="143142" y="25945"/>
                    <a:pt x="143142" y="57950"/>
                  </a:cubicBezTo>
                  <a:close/>
                </a:path>
              </a:pathLst>
            </a:custGeom>
            <a:solidFill>
              <a:srgbClr val="F4FA1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41" name="任意多边形: 形状 1040">
            <a:extLst>
              <a:ext uri="{FF2B5EF4-FFF2-40B4-BE49-F238E27FC236}">
                <a16:creationId xmlns:a16="http://schemas.microsoft.com/office/drawing/2014/main" id="{82435E80-0708-4F8D-1412-4AC9FC51BFA2}"/>
              </a:ext>
            </a:extLst>
          </p:cNvPr>
          <p:cNvSpPr/>
          <p:nvPr/>
        </p:nvSpPr>
        <p:spPr>
          <a:xfrm>
            <a:off x="748103" y="1337596"/>
            <a:ext cx="1055609" cy="371415"/>
          </a:xfrm>
          <a:custGeom>
            <a:avLst/>
            <a:gdLst>
              <a:gd name="connsiteX0" fmla="*/ 1500621 w 1856628"/>
              <a:gd name="connsiteY0" fmla="*/ 519932 h 653252"/>
              <a:gd name="connsiteX1" fmla="*/ 1305949 w 1856628"/>
              <a:gd name="connsiteY1" fmla="*/ 433759 h 653252"/>
              <a:gd name="connsiteX2" fmla="*/ 1265487 w 1856628"/>
              <a:gd name="connsiteY2" fmla="*/ 422281 h 653252"/>
              <a:gd name="connsiteX3" fmla="*/ 1192582 w 1856628"/>
              <a:gd name="connsiteY3" fmla="*/ 297380 h 653252"/>
              <a:gd name="connsiteX4" fmla="*/ 1072348 w 1856628"/>
              <a:gd name="connsiteY4" fmla="*/ 213103 h 653252"/>
              <a:gd name="connsiteX5" fmla="*/ 973079 w 1856628"/>
              <a:gd name="connsiteY5" fmla="*/ 82039 h 653252"/>
              <a:gd name="connsiteX6" fmla="*/ 787922 w 1856628"/>
              <a:gd name="connsiteY6" fmla="*/ 0 h 653252"/>
              <a:gd name="connsiteX7" fmla="*/ 561570 w 1856628"/>
              <a:gd name="connsiteY7" fmla="*/ 143523 h 653252"/>
              <a:gd name="connsiteX8" fmla="*/ 491523 w 1856628"/>
              <a:gd name="connsiteY8" fmla="*/ 159439 h 653252"/>
              <a:gd name="connsiteX9" fmla="*/ 332932 w 1856628"/>
              <a:gd name="connsiteY9" fmla="*/ 319316 h 653252"/>
              <a:gd name="connsiteX10" fmla="*/ 295994 w 1856628"/>
              <a:gd name="connsiteY10" fmla="*/ 315306 h 653252"/>
              <a:gd name="connsiteX11" fmla="*/ 123649 w 1856628"/>
              <a:gd name="connsiteY11" fmla="*/ 487651 h 653252"/>
              <a:gd name="connsiteX12" fmla="*/ 151948 w 1856628"/>
              <a:gd name="connsiteY12" fmla="*/ 582235 h 653252"/>
              <a:gd name="connsiteX13" fmla="*/ 127802 w 1856628"/>
              <a:gd name="connsiteY13" fmla="*/ 583930 h 653252"/>
              <a:gd name="connsiteX14" fmla="*/ 153415 w 1856628"/>
              <a:gd name="connsiteY14" fmla="*/ 645033 h 653252"/>
              <a:gd name="connsiteX15" fmla="*/ 949952 w 1856628"/>
              <a:gd name="connsiteY15" fmla="*/ 650481 h 653252"/>
              <a:gd name="connsiteX16" fmla="*/ 1377663 w 1856628"/>
              <a:gd name="connsiteY16" fmla="*/ 581158 h 653252"/>
              <a:gd name="connsiteX17" fmla="*/ 1856608 w 1856628"/>
              <a:gd name="connsiteY17" fmla="*/ 564423 h 653252"/>
              <a:gd name="connsiteX18" fmla="*/ 1500621 w 1856628"/>
              <a:gd name="connsiteY18" fmla="*/ 519932 h 653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856628" h="653252">
                <a:moveTo>
                  <a:pt x="1500621" y="519932"/>
                </a:moveTo>
                <a:cubicBezTo>
                  <a:pt x="1390474" y="506035"/>
                  <a:pt x="1393036" y="458781"/>
                  <a:pt x="1305949" y="433759"/>
                </a:cubicBezTo>
                <a:cubicBezTo>
                  <a:pt x="1291643" y="429654"/>
                  <a:pt x="1278155" y="425853"/>
                  <a:pt x="1265487" y="422281"/>
                </a:cubicBezTo>
                <a:cubicBezTo>
                  <a:pt x="1255086" y="374637"/>
                  <a:pt x="1229244" y="331689"/>
                  <a:pt x="1192582" y="297380"/>
                </a:cubicBezTo>
                <a:cubicBezTo>
                  <a:pt x="1169456" y="252089"/>
                  <a:pt x="1124936" y="219542"/>
                  <a:pt x="1072348" y="213103"/>
                </a:cubicBezTo>
                <a:cubicBezTo>
                  <a:pt x="1058709" y="156934"/>
                  <a:pt x="1022123" y="109757"/>
                  <a:pt x="973079" y="82039"/>
                </a:cubicBezTo>
                <a:cubicBezTo>
                  <a:pt x="927311" y="31661"/>
                  <a:pt x="861351" y="0"/>
                  <a:pt x="787922" y="0"/>
                </a:cubicBezTo>
                <a:cubicBezTo>
                  <a:pt x="687891" y="0"/>
                  <a:pt x="601642" y="58712"/>
                  <a:pt x="561570" y="143523"/>
                </a:cubicBezTo>
                <a:cubicBezTo>
                  <a:pt x="536720" y="144371"/>
                  <a:pt x="513088" y="149962"/>
                  <a:pt x="491523" y="159439"/>
                </a:cubicBezTo>
                <a:cubicBezTo>
                  <a:pt x="406494" y="165935"/>
                  <a:pt x="338752" y="234096"/>
                  <a:pt x="332932" y="319316"/>
                </a:cubicBezTo>
                <a:cubicBezTo>
                  <a:pt x="321026" y="316725"/>
                  <a:pt x="308672" y="315306"/>
                  <a:pt x="295994" y="315306"/>
                </a:cubicBezTo>
                <a:cubicBezTo>
                  <a:pt x="200811" y="315306"/>
                  <a:pt x="123649" y="392468"/>
                  <a:pt x="123649" y="487651"/>
                </a:cubicBezTo>
                <a:cubicBezTo>
                  <a:pt x="123649" y="522589"/>
                  <a:pt x="134079" y="555079"/>
                  <a:pt x="151948" y="582235"/>
                </a:cubicBezTo>
                <a:cubicBezTo>
                  <a:pt x="143899" y="583121"/>
                  <a:pt x="135841" y="583730"/>
                  <a:pt x="127802" y="583930"/>
                </a:cubicBezTo>
                <a:cubicBezTo>
                  <a:pt x="17674" y="586654"/>
                  <a:pt x="-105265" y="681161"/>
                  <a:pt x="153415" y="645033"/>
                </a:cubicBezTo>
                <a:cubicBezTo>
                  <a:pt x="412095" y="608905"/>
                  <a:pt x="765539" y="636461"/>
                  <a:pt x="949952" y="650481"/>
                </a:cubicBezTo>
                <a:cubicBezTo>
                  <a:pt x="1134347" y="664493"/>
                  <a:pt x="1177905" y="561756"/>
                  <a:pt x="1377663" y="581158"/>
                </a:cubicBezTo>
                <a:cubicBezTo>
                  <a:pt x="1577450" y="600561"/>
                  <a:pt x="1854065" y="625573"/>
                  <a:pt x="1856608" y="564423"/>
                </a:cubicBezTo>
                <a:cubicBezTo>
                  <a:pt x="1859180" y="503253"/>
                  <a:pt x="1610730" y="533829"/>
                  <a:pt x="1500621" y="519932"/>
                </a:cubicBezTo>
                <a:close/>
              </a:path>
            </a:pathLst>
          </a:custGeom>
          <a:gradFill>
            <a:gsLst>
              <a:gs pos="0">
                <a:srgbClr val="FFF7F7"/>
              </a:gs>
              <a:gs pos="37000">
                <a:srgbClr val="F9F5F6"/>
              </a:gs>
              <a:gs pos="100000">
                <a:schemeClr val="bg1">
                  <a:alpha val="0"/>
                </a:schemeClr>
              </a:gs>
            </a:gsLst>
            <a:lin ang="4785912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42" name="文本框-1042" hidden="1">
            <a:extLst>
              <a:ext uri="{FF2B5EF4-FFF2-40B4-BE49-F238E27FC236}">
                <a16:creationId xmlns:a16="http://schemas.microsoft.com/office/drawing/2014/main" id="{F35CE283-B1DD-6DEC-E107-987E66BA0600}"/>
              </a:ext>
            </a:extLst>
          </p:cNvPr>
          <p:cNvSpPr txBox="1"/>
          <p:nvPr/>
        </p:nvSpPr>
        <p:spPr>
          <a:xfrm>
            <a:off x="1481777" y="1361862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latin typeface="胡晓波骚包体" panose="02010600030101010101" pitchFamily="2" charset="-122"/>
                <a:ea typeface="胡晓波骚包体" panose="02010600030101010101" pitchFamily="2" charset="-122"/>
              </a:rPr>
              <a:t>七月</a:t>
            </a:r>
          </a:p>
        </p:txBody>
      </p:sp>
      <p:sp>
        <p:nvSpPr>
          <p:cNvPr id="1044" name="文本框-1044" hidden="1">
            <a:extLst>
              <a:ext uri="{FF2B5EF4-FFF2-40B4-BE49-F238E27FC236}">
                <a16:creationId xmlns:a16="http://schemas.microsoft.com/office/drawing/2014/main" id="{83231ADF-39BF-A8D0-C9FB-F52D46D4645E}"/>
              </a:ext>
            </a:extLst>
          </p:cNvPr>
          <p:cNvSpPr txBox="1"/>
          <p:nvPr/>
        </p:nvSpPr>
        <p:spPr>
          <a:xfrm>
            <a:off x="2367161" y="2463327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latin typeface="胡晓波骚包体" panose="02010600030101010101" pitchFamily="2" charset="-122"/>
                <a:ea typeface="胡晓波骚包体" panose="02010600030101010101" pitchFamily="2" charset="-122"/>
              </a:defRPr>
            </a:lvl1pPr>
          </a:lstStyle>
          <a:p>
            <a:r>
              <a:rPr lang="zh-CN" altLang="en-US" sz="13800" dirty="0"/>
              <a:t>你好</a:t>
            </a:r>
          </a:p>
        </p:txBody>
      </p:sp>
      <p:sp>
        <p:nvSpPr>
          <p:cNvPr id="1060" name="文本框 1059">
            <a:extLst>
              <a:ext uri="{FF2B5EF4-FFF2-40B4-BE49-F238E27FC236}">
                <a16:creationId xmlns:a16="http://schemas.microsoft.com/office/drawing/2014/main" id="{586D94E8-2276-5D26-2F37-AD9287D0528B}"/>
              </a:ext>
            </a:extLst>
          </p:cNvPr>
          <p:cNvSpPr txBox="1"/>
          <p:nvPr/>
        </p:nvSpPr>
        <p:spPr>
          <a:xfrm>
            <a:off x="625541" y="230367"/>
            <a:ext cx="174278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目录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F2413DB-E42D-638B-3900-5F17C93578E4}"/>
              </a:ext>
            </a:extLst>
          </p:cNvPr>
          <p:cNvSpPr txBox="1"/>
          <p:nvPr/>
        </p:nvSpPr>
        <p:spPr>
          <a:xfrm>
            <a:off x="1318642" y="1156946"/>
            <a:ext cx="149269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CONTENTS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8181FBD-ED96-ABDB-F0D4-FD1603E69A2B}"/>
              </a:ext>
            </a:extLst>
          </p:cNvPr>
          <p:cNvGrpSpPr/>
          <p:nvPr/>
        </p:nvGrpSpPr>
        <p:grpSpPr>
          <a:xfrm>
            <a:off x="1930493" y="2151115"/>
            <a:ext cx="3629246" cy="867367"/>
            <a:chOff x="2055576" y="2241196"/>
            <a:chExt cx="3629246" cy="867367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64BBB2C2-C9F0-83FF-C42A-A82C4A168E8E}"/>
                </a:ext>
              </a:extLst>
            </p:cNvPr>
            <p:cNvSpPr/>
            <p:nvPr/>
          </p:nvSpPr>
          <p:spPr>
            <a:xfrm>
              <a:off x="2055576" y="2241196"/>
              <a:ext cx="3629246" cy="828369"/>
            </a:xfrm>
            <a:custGeom>
              <a:avLst/>
              <a:gdLst>
                <a:gd name="connsiteX0" fmla="*/ 720942 w 3629246"/>
                <a:gd name="connsiteY0" fmla="*/ 0 h 828369"/>
                <a:gd name="connsiteX1" fmla="*/ 861756 w 3629246"/>
                <a:gd name="connsiteY1" fmla="*/ 41020 h 828369"/>
                <a:gd name="connsiteX2" fmla="*/ 937252 w 3629246"/>
                <a:gd name="connsiteY2" fmla="*/ 106552 h 828369"/>
                <a:gd name="connsiteX3" fmla="*/ 1028691 w 3629246"/>
                <a:gd name="connsiteY3" fmla="*/ 148690 h 828369"/>
                <a:gd name="connsiteX4" fmla="*/ 1074988 w 3629246"/>
                <a:gd name="connsiteY4" fmla="*/ 200837 h 828369"/>
                <a:gd name="connsiteX5" fmla="*/ 3315480 w 3629246"/>
                <a:gd name="connsiteY5" fmla="*/ 200837 h 828369"/>
                <a:gd name="connsiteX6" fmla="*/ 3629246 w 3629246"/>
                <a:gd name="connsiteY6" fmla="*/ 514603 h 828369"/>
                <a:gd name="connsiteX7" fmla="*/ 3315480 w 3629246"/>
                <a:gd name="connsiteY7" fmla="*/ 828369 h 828369"/>
                <a:gd name="connsiteX8" fmla="*/ 313766 w 3629246"/>
                <a:gd name="connsiteY8" fmla="*/ 828369 h 828369"/>
                <a:gd name="connsiteX9" fmla="*/ 0 w 3629246"/>
                <a:gd name="connsiteY9" fmla="*/ 514603 h 828369"/>
                <a:gd name="connsiteX10" fmla="*/ 191634 w 3629246"/>
                <a:gd name="connsiteY10" fmla="*/ 225494 h 828369"/>
                <a:gd name="connsiteX11" fmla="*/ 224520 w 3629246"/>
                <a:gd name="connsiteY11" fmla="*/ 215286 h 828369"/>
                <a:gd name="connsiteX12" fmla="*/ 226056 w 3629246"/>
                <a:gd name="connsiteY12" fmla="*/ 210284 h 828369"/>
                <a:gd name="connsiteX13" fmla="*/ 346826 w 3629246"/>
                <a:gd name="connsiteY13" fmla="*/ 157653 h 828369"/>
                <a:gd name="connsiteX14" fmla="*/ 374918 w 3629246"/>
                <a:gd name="connsiteY14" fmla="*/ 159658 h 828369"/>
                <a:gd name="connsiteX15" fmla="*/ 495528 w 3629246"/>
                <a:gd name="connsiteY15" fmla="*/ 79720 h 828369"/>
                <a:gd name="connsiteX16" fmla="*/ 548799 w 3629246"/>
                <a:gd name="connsiteY16" fmla="*/ 71762 h 828369"/>
                <a:gd name="connsiteX17" fmla="*/ 720942 w 3629246"/>
                <a:gd name="connsiteY17" fmla="*/ 0 h 828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629246" h="828369">
                  <a:moveTo>
                    <a:pt x="720942" y="0"/>
                  </a:moveTo>
                  <a:cubicBezTo>
                    <a:pt x="776786" y="0"/>
                    <a:pt x="826949" y="15831"/>
                    <a:pt x="861756" y="41020"/>
                  </a:cubicBezTo>
                  <a:cubicBezTo>
                    <a:pt x="899055" y="54879"/>
                    <a:pt x="926879" y="78467"/>
                    <a:pt x="937252" y="106552"/>
                  </a:cubicBezTo>
                  <a:cubicBezTo>
                    <a:pt x="977245" y="109771"/>
                    <a:pt x="1011103" y="126045"/>
                    <a:pt x="1028691" y="148690"/>
                  </a:cubicBezTo>
                  <a:lnTo>
                    <a:pt x="1074988" y="200837"/>
                  </a:lnTo>
                  <a:lnTo>
                    <a:pt x="3315480" y="200837"/>
                  </a:lnTo>
                  <a:cubicBezTo>
                    <a:pt x="3488768" y="200837"/>
                    <a:pt x="3629246" y="341315"/>
                    <a:pt x="3629246" y="514603"/>
                  </a:cubicBezTo>
                  <a:cubicBezTo>
                    <a:pt x="3629246" y="687891"/>
                    <a:pt x="3488768" y="828369"/>
                    <a:pt x="3315480" y="828369"/>
                  </a:cubicBezTo>
                  <a:lnTo>
                    <a:pt x="313766" y="828369"/>
                  </a:lnTo>
                  <a:cubicBezTo>
                    <a:pt x="140478" y="828369"/>
                    <a:pt x="0" y="687891"/>
                    <a:pt x="0" y="514603"/>
                  </a:cubicBezTo>
                  <a:cubicBezTo>
                    <a:pt x="0" y="384637"/>
                    <a:pt x="79019" y="273127"/>
                    <a:pt x="191634" y="225494"/>
                  </a:cubicBezTo>
                  <a:lnTo>
                    <a:pt x="224520" y="215286"/>
                  </a:lnTo>
                  <a:lnTo>
                    <a:pt x="226056" y="210284"/>
                  </a:lnTo>
                  <a:cubicBezTo>
                    <a:pt x="245954" y="179355"/>
                    <a:pt x="292535" y="157653"/>
                    <a:pt x="346826" y="157653"/>
                  </a:cubicBezTo>
                  <a:cubicBezTo>
                    <a:pt x="356468" y="157653"/>
                    <a:pt x="365863" y="158363"/>
                    <a:pt x="374918" y="159658"/>
                  </a:cubicBezTo>
                  <a:cubicBezTo>
                    <a:pt x="379344" y="117048"/>
                    <a:pt x="430862" y="82968"/>
                    <a:pt x="495528" y="79720"/>
                  </a:cubicBezTo>
                  <a:cubicBezTo>
                    <a:pt x="511928" y="74981"/>
                    <a:pt x="529901" y="72186"/>
                    <a:pt x="548799" y="71762"/>
                  </a:cubicBezTo>
                  <a:cubicBezTo>
                    <a:pt x="579274" y="29356"/>
                    <a:pt x="644868" y="0"/>
                    <a:pt x="720942" y="0"/>
                  </a:cubicBezTo>
                  <a:close/>
                </a:path>
              </a:pathLst>
            </a:custGeom>
            <a:solidFill>
              <a:srgbClr val="11BAEE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3362F523-1465-267F-A34F-EAF4A6AB059C}"/>
                </a:ext>
              </a:extLst>
            </p:cNvPr>
            <p:cNvSpPr txBox="1"/>
            <p:nvPr/>
          </p:nvSpPr>
          <p:spPr>
            <a:xfrm>
              <a:off x="3336768" y="2546386"/>
              <a:ext cx="217628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r>
                <a:rPr lang="zh-CN" altLang="en-US" dirty="0"/>
                <a:t>上半年回顾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F6A07513-7A3B-B459-E57C-27A007A2FAFA}"/>
                </a:ext>
              </a:extLst>
            </p:cNvPr>
            <p:cNvSpPr txBox="1"/>
            <p:nvPr/>
          </p:nvSpPr>
          <p:spPr>
            <a:xfrm>
              <a:off x="2335367" y="2339122"/>
              <a:ext cx="81945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01</a:t>
              </a:r>
              <a:endParaRPr lang="zh-CN" altLang="en-US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446D87C-D3BA-D545-6AE4-3EAD5E7ED03A}"/>
              </a:ext>
            </a:extLst>
          </p:cNvPr>
          <p:cNvGrpSpPr/>
          <p:nvPr/>
        </p:nvGrpSpPr>
        <p:grpSpPr>
          <a:xfrm>
            <a:off x="5765338" y="2151115"/>
            <a:ext cx="3629246" cy="867367"/>
            <a:chOff x="2055576" y="2241196"/>
            <a:chExt cx="3629246" cy="867367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D1D094EA-5C77-8A68-1F6A-5506FD480443}"/>
                </a:ext>
              </a:extLst>
            </p:cNvPr>
            <p:cNvSpPr/>
            <p:nvPr/>
          </p:nvSpPr>
          <p:spPr>
            <a:xfrm>
              <a:off x="2055576" y="2241196"/>
              <a:ext cx="3629246" cy="828369"/>
            </a:xfrm>
            <a:custGeom>
              <a:avLst/>
              <a:gdLst>
                <a:gd name="connsiteX0" fmla="*/ 720942 w 3629246"/>
                <a:gd name="connsiteY0" fmla="*/ 0 h 828369"/>
                <a:gd name="connsiteX1" fmla="*/ 861756 w 3629246"/>
                <a:gd name="connsiteY1" fmla="*/ 41020 h 828369"/>
                <a:gd name="connsiteX2" fmla="*/ 937252 w 3629246"/>
                <a:gd name="connsiteY2" fmla="*/ 106552 h 828369"/>
                <a:gd name="connsiteX3" fmla="*/ 1028691 w 3629246"/>
                <a:gd name="connsiteY3" fmla="*/ 148690 h 828369"/>
                <a:gd name="connsiteX4" fmla="*/ 1074988 w 3629246"/>
                <a:gd name="connsiteY4" fmla="*/ 200837 h 828369"/>
                <a:gd name="connsiteX5" fmla="*/ 3315480 w 3629246"/>
                <a:gd name="connsiteY5" fmla="*/ 200837 h 828369"/>
                <a:gd name="connsiteX6" fmla="*/ 3629246 w 3629246"/>
                <a:gd name="connsiteY6" fmla="*/ 514603 h 828369"/>
                <a:gd name="connsiteX7" fmla="*/ 3315480 w 3629246"/>
                <a:gd name="connsiteY7" fmla="*/ 828369 h 828369"/>
                <a:gd name="connsiteX8" fmla="*/ 313766 w 3629246"/>
                <a:gd name="connsiteY8" fmla="*/ 828369 h 828369"/>
                <a:gd name="connsiteX9" fmla="*/ 0 w 3629246"/>
                <a:gd name="connsiteY9" fmla="*/ 514603 h 828369"/>
                <a:gd name="connsiteX10" fmla="*/ 191634 w 3629246"/>
                <a:gd name="connsiteY10" fmla="*/ 225494 h 828369"/>
                <a:gd name="connsiteX11" fmla="*/ 224520 w 3629246"/>
                <a:gd name="connsiteY11" fmla="*/ 215286 h 828369"/>
                <a:gd name="connsiteX12" fmla="*/ 226056 w 3629246"/>
                <a:gd name="connsiteY12" fmla="*/ 210284 h 828369"/>
                <a:gd name="connsiteX13" fmla="*/ 346826 w 3629246"/>
                <a:gd name="connsiteY13" fmla="*/ 157653 h 828369"/>
                <a:gd name="connsiteX14" fmla="*/ 374918 w 3629246"/>
                <a:gd name="connsiteY14" fmla="*/ 159658 h 828369"/>
                <a:gd name="connsiteX15" fmla="*/ 495528 w 3629246"/>
                <a:gd name="connsiteY15" fmla="*/ 79720 h 828369"/>
                <a:gd name="connsiteX16" fmla="*/ 548799 w 3629246"/>
                <a:gd name="connsiteY16" fmla="*/ 71762 h 828369"/>
                <a:gd name="connsiteX17" fmla="*/ 720942 w 3629246"/>
                <a:gd name="connsiteY17" fmla="*/ 0 h 828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629246" h="828369">
                  <a:moveTo>
                    <a:pt x="720942" y="0"/>
                  </a:moveTo>
                  <a:cubicBezTo>
                    <a:pt x="776786" y="0"/>
                    <a:pt x="826949" y="15831"/>
                    <a:pt x="861756" y="41020"/>
                  </a:cubicBezTo>
                  <a:cubicBezTo>
                    <a:pt x="899055" y="54879"/>
                    <a:pt x="926879" y="78467"/>
                    <a:pt x="937252" y="106552"/>
                  </a:cubicBezTo>
                  <a:cubicBezTo>
                    <a:pt x="977245" y="109771"/>
                    <a:pt x="1011103" y="126045"/>
                    <a:pt x="1028691" y="148690"/>
                  </a:cubicBezTo>
                  <a:lnTo>
                    <a:pt x="1074988" y="200837"/>
                  </a:lnTo>
                  <a:lnTo>
                    <a:pt x="3315480" y="200837"/>
                  </a:lnTo>
                  <a:cubicBezTo>
                    <a:pt x="3488768" y="200837"/>
                    <a:pt x="3629246" y="341315"/>
                    <a:pt x="3629246" y="514603"/>
                  </a:cubicBezTo>
                  <a:cubicBezTo>
                    <a:pt x="3629246" y="687891"/>
                    <a:pt x="3488768" y="828369"/>
                    <a:pt x="3315480" y="828369"/>
                  </a:cubicBezTo>
                  <a:lnTo>
                    <a:pt x="313766" y="828369"/>
                  </a:lnTo>
                  <a:cubicBezTo>
                    <a:pt x="140478" y="828369"/>
                    <a:pt x="0" y="687891"/>
                    <a:pt x="0" y="514603"/>
                  </a:cubicBezTo>
                  <a:cubicBezTo>
                    <a:pt x="0" y="384637"/>
                    <a:pt x="79019" y="273127"/>
                    <a:pt x="191634" y="225494"/>
                  </a:cubicBezTo>
                  <a:lnTo>
                    <a:pt x="224520" y="215286"/>
                  </a:lnTo>
                  <a:lnTo>
                    <a:pt x="226056" y="210284"/>
                  </a:lnTo>
                  <a:cubicBezTo>
                    <a:pt x="245954" y="179355"/>
                    <a:pt x="292535" y="157653"/>
                    <a:pt x="346826" y="157653"/>
                  </a:cubicBezTo>
                  <a:cubicBezTo>
                    <a:pt x="356468" y="157653"/>
                    <a:pt x="365863" y="158363"/>
                    <a:pt x="374918" y="159658"/>
                  </a:cubicBezTo>
                  <a:cubicBezTo>
                    <a:pt x="379344" y="117048"/>
                    <a:pt x="430862" y="82968"/>
                    <a:pt x="495528" y="79720"/>
                  </a:cubicBezTo>
                  <a:cubicBezTo>
                    <a:pt x="511928" y="74981"/>
                    <a:pt x="529901" y="72186"/>
                    <a:pt x="548799" y="71762"/>
                  </a:cubicBezTo>
                  <a:cubicBezTo>
                    <a:pt x="579274" y="29356"/>
                    <a:pt x="644868" y="0"/>
                    <a:pt x="720942" y="0"/>
                  </a:cubicBezTo>
                  <a:close/>
                </a:path>
              </a:pathLst>
            </a:custGeom>
            <a:solidFill>
              <a:srgbClr val="11BAEE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EED2FACC-0642-4B6C-4825-4161FB776B7A}"/>
                </a:ext>
              </a:extLst>
            </p:cNvPr>
            <p:cNvSpPr txBox="1"/>
            <p:nvPr/>
          </p:nvSpPr>
          <p:spPr>
            <a:xfrm>
              <a:off x="3336768" y="2546386"/>
              <a:ext cx="217628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r>
                <a:rPr lang="zh-CN" altLang="en-US" dirty="0"/>
                <a:t>下半年工作重点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FC869C26-B97F-0A86-22A4-08721F6BBC2A}"/>
                </a:ext>
              </a:extLst>
            </p:cNvPr>
            <p:cNvSpPr txBox="1"/>
            <p:nvPr/>
          </p:nvSpPr>
          <p:spPr>
            <a:xfrm>
              <a:off x="2335367" y="2339122"/>
              <a:ext cx="101341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02</a:t>
              </a:r>
              <a:endParaRPr lang="zh-CN" altLang="en-US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03481D0-3B44-8DE4-6073-ABA327D886AA}"/>
              </a:ext>
            </a:extLst>
          </p:cNvPr>
          <p:cNvGrpSpPr/>
          <p:nvPr/>
        </p:nvGrpSpPr>
        <p:grpSpPr>
          <a:xfrm>
            <a:off x="1930493" y="3597901"/>
            <a:ext cx="3629246" cy="867367"/>
            <a:chOff x="2055576" y="2241196"/>
            <a:chExt cx="3629246" cy="867367"/>
          </a:xfrm>
        </p:grpSpPr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2FFDA7D8-115E-8B7C-D0AB-13EE6ECFFC41}"/>
                </a:ext>
              </a:extLst>
            </p:cNvPr>
            <p:cNvSpPr/>
            <p:nvPr/>
          </p:nvSpPr>
          <p:spPr>
            <a:xfrm>
              <a:off x="2055576" y="2241196"/>
              <a:ext cx="3629246" cy="828369"/>
            </a:xfrm>
            <a:custGeom>
              <a:avLst/>
              <a:gdLst>
                <a:gd name="connsiteX0" fmla="*/ 720942 w 3629246"/>
                <a:gd name="connsiteY0" fmla="*/ 0 h 828369"/>
                <a:gd name="connsiteX1" fmla="*/ 861756 w 3629246"/>
                <a:gd name="connsiteY1" fmla="*/ 41020 h 828369"/>
                <a:gd name="connsiteX2" fmla="*/ 937252 w 3629246"/>
                <a:gd name="connsiteY2" fmla="*/ 106552 h 828369"/>
                <a:gd name="connsiteX3" fmla="*/ 1028691 w 3629246"/>
                <a:gd name="connsiteY3" fmla="*/ 148690 h 828369"/>
                <a:gd name="connsiteX4" fmla="*/ 1074988 w 3629246"/>
                <a:gd name="connsiteY4" fmla="*/ 200837 h 828369"/>
                <a:gd name="connsiteX5" fmla="*/ 3315480 w 3629246"/>
                <a:gd name="connsiteY5" fmla="*/ 200837 h 828369"/>
                <a:gd name="connsiteX6" fmla="*/ 3629246 w 3629246"/>
                <a:gd name="connsiteY6" fmla="*/ 514603 h 828369"/>
                <a:gd name="connsiteX7" fmla="*/ 3315480 w 3629246"/>
                <a:gd name="connsiteY7" fmla="*/ 828369 h 828369"/>
                <a:gd name="connsiteX8" fmla="*/ 313766 w 3629246"/>
                <a:gd name="connsiteY8" fmla="*/ 828369 h 828369"/>
                <a:gd name="connsiteX9" fmla="*/ 0 w 3629246"/>
                <a:gd name="connsiteY9" fmla="*/ 514603 h 828369"/>
                <a:gd name="connsiteX10" fmla="*/ 191634 w 3629246"/>
                <a:gd name="connsiteY10" fmla="*/ 225494 h 828369"/>
                <a:gd name="connsiteX11" fmla="*/ 224520 w 3629246"/>
                <a:gd name="connsiteY11" fmla="*/ 215286 h 828369"/>
                <a:gd name="connsiteX12" fmla="*/ 226056 w 3629246"/>
                <a:gd name="connsiteY12" fmla="*/ 210284 h 828369"/>
                <a:gd name="connsiteX13" fmla="*/ 346826 w 3629246"/>
                <a:gd name="connsiteY13" fmla="*/ 157653 h 828369"/>
                <a:gd name="connsiteX14" fmla="*/ 374918 w 3629246"/>
                <a:gd name="connsiteY14" fmla="*/ 159658 h 828369"/>
                <a:gd name="connsiteX15" fmla="*/ 495528 w 3629246"/>
                <a:gd name="connsiteY15" fmla="*/ 79720 h 828369"/>
                <a:gd name="connsiteX16" fmla="*/ 548799 w 3629246"/>
                <a:gd name="connsiteY16" fmla="*/ 71762 h 828369"/>
                <a:gd name="connsiteX17" fmla="*/ 720942 w 3629246"/>
                <a:gd name="connsiteY17" fmla="*/ 0 h 828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629246" h="828369">
                  <a:moveTo>
                    <a:pt x="720942" y="0"/>
                  </a:moveTo>
                  <a:cubicBezTo>
                    <a:pt x="776786" y="0"/>
                    <a:pt x="826949" y="15831"/>
                    <a:pt x="861756" y="41020"/>
                  </a:cubicBezTo>
                  <a:cubicBezTo>
                    <a:pt x="899055" y="54879"/>
                    <a:pt x="926879" y="78467"/>
                    <a:pt x="937252" y="106552"/>
                  </a:cubicBezTo>
                  <a:cubicBezTo>
                    <a:pt x="977245" y="109771"/>
                    <a:pt x="1011103" y="126045"/>
                    <a:pt x="1028691" y="148690"/>
                  </a:cubicBezTo>
                  <a:lnTo>
                    <a:pt x="1074988" y="200837"/>
                  </a:lnTo>
                  <a:lnTo>
                    <a:pt x="3315480" y="200837"/>
                  </a:lnTo>
                  <a:cubicBezTo>
                    <a:pt x="3488768" y="200837"/>
                    <a:pt x="3629246" y="341315"/>
                    <a:pt x="3629246" y="514603"/>
                  </a:cubicBezTo>
                  <a:cubicBezTo>
                    <a:pt x="3629246" y="687891"/>
                    <a:pt x="3488768" y="828369"/>
                    <a:pt x="3315480" y="828369"/>
                  </a:cubicBezTo>
                  <a:lnTo>
                    <a:pt x="313766" y="828369"/>
                  </a:lnTo>
                  <a:cubicBezTo>
                    <a:pt x="140478" y="828369"/>
                    <a:pt x="0" y="687891"/>
                    <a:pt x="0" y="514603"/>
                  </a:cubicBezTo>
                  <a:cubicBezTo>
                    <a:pt x="0" y="384637"/>
                    <a:pt x="79019" y="273127"/>
                    <a:pt x="191634" y="225494"/>
                  </a:cubicBezTo>
                  <a:lnTo>
                    <a:pt x="224520" y="215286"/>
                  </a:lnTo>
                  <a:lnTo>
                    <a:pt x="226056" y="210284"/>
                  </a:lnTo>
                  <a:cubicBezTo>
                    <a:pt x="245954" y="179355"/>
                    <a:pt x="292535" y="157653"/>
                    <a:pt x="346826" y="157653"/>
                  </a:cubicBezTo>
                  <a:cubicBezTo>
                    <a:pt x="356468" y="157653"/>
                    <a:pt x="365863" y="158363"/>
                    <a:pt x="374918" y="159658"/>
                  </a:cubicBezTo>
                  <a:cubicBezTo>
                    <a:pt x="379344" y="117048"/>
                    <a:pt x="430862" y="82968"/>
                    <a:pt x="495528" y="79720"/>
                  </a:cubicBezTo>
                  <a:cubicBezTo>
                    <a:pt x="511928" y="74981"/>
                    <a:pt x="529901" y="72186"/>
                    <a:pt x="548799" y="71762"/>
                  </a:cubicBezTo>
                  <a:cubicBezTo>
                    <a:pt x="579274" y="29356"/>
                    <a:pt x="644868" y="0"/>
                    <a:pt x="720942" y="0"/>
                  </a:cubicBezTo>
                  <a:close/>
                </a:path>
              </a:pathLst>
            </a:custGeom>
            <a:solidFill>
              <a:srgbClr val="11BAEE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5323F757-A5F7-5710-BB5A-48EB22F60F1C}"/>
                </a:ext>
              </a:extLst>
            </p:cNvPr>
            <p:cNvSpPr txBox="1"/>
            <p:nvPr/>
          </p:nvSpPr>
          <p:spPr>
            <a:xfrm>
              <a:off x="3336768" y="2546386"/>
              <a:ext cx="217628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r>
                <a:rPr lang="zh-CN" altLang="en-US" dirty="0"/>
                <a:t>时间规划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8CE0F73-F763-6703-6477-F292C25A2D88}"/>
                </a:ext>
              </a:extLst>
            </p:cNvPr>
            <p:cNvSpPr txBox="1"/>
            <p:nvPr/>
          </p:nvSpPr>
          <p:spPr>
            <a:xfrm>
              <a:off x="2335367" y="2339122"/>
              <a:ext cx="998991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03</a:t>
              </a:r>
              <a:endParaRPr lang="zh-CN" altLang="en-US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B84BAA37-8662-F350-ACB8-7499FD9B2BEC}"/>
              </a:ext>
            </a:extLst>
          </p:cNvPr>
          <p:cNvGrpSpPr/>
          <p:nvPr/>
        </p:nvGrpSpPr>
        <p:grpSpPr>
          <a:xfrm>
            <a:off x="5765338" y="3597901"/>
            <a:ext cx="3629246" cy="867367"/>
            <a:chOff x="2055576" y="2241196"/>
            <a:chExt cx="3629246" cy="867367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5D49147F-53C4-58E5-BDA6-E502F622EEEC}"/>
                </a:ext>
              </a:extLst>
            </p:cNvPr>
            <p:cNvSpPr/>
            <p:nvPr/>
          </p:nvSpPr>
          <p:spPr>
            <a:xfrm>
              <a:off x="2055576" y="2241196"/>
              <a:ext cx="3629246" cy="828369"/>
            </a:xfrm>
            <a:custGeom>
              <a:avLst/>
              <a:gdLst>
                <a:gd name="connsiteX0" fmla="*/ 720942 w 3629246"/>
                <a:gd name="connsiteY0" fmla="*/ 0 h 828369"/>
                <a:gd name="connsiteX1" fmla="*/ 861756 w 3629246"/>
                <a:gd name="connsiteY1" fmla="*/ 41020 h 828369"/>
                <a:gd name="connsiteX2" fmla="*/ 937252 w 3629246"/>
                <a:gd name="connsiteY2" fmla="*/ 106552 h 828369"/>
                <a:gd name="connsiteX3" fmla="*/ 1028691 w 3629246"/>
                <a:gd name="connsiteY3" fmla="*/ 148690 h 828369"/>
                <a:gd name="connsiteX4" fmla="*/ 1074988 w 3629246"/>
                <a:gd name="connsiteY4" fmla="*/ 200837 h 828369"/>
                <a:gd name="connsiteX5" fmla="*/ 3315480 w 3629246"/>
                <a:gd name="connsiteY5" fmla="*/ 200837 h 828369"/>
                <a:gd name="connsiteX6" fmla="*/ 3629246 w 3629246"/>
                <a:gd name="connsiteY6" fmla="*/ 514603 h 828369"/>
                <a:gd name="connsiteX7" fmla="*/ 3315480 w 3629246"/>
                <a:gd name="connsiteY7" fmla="*/ 828369 h 828369"/>
                <a:gd name="connsiteX8" fmla="*/ 313766 w 3629246"/>
                <a:gd name="connsiteY8" fmla="*/ 828369 h 828369"/>
                <a:gd name="connsiteX9" fmla="*/ 0 w 3629246"/>
                <a:gd name="connsiteY9" fmla="*/ 514603 h 828369"/>
                <a:gd name="connsiteX10" fmla="*/ 191634 w 3629246"/>
                <a:gd name="connsiteY10" fmla="*/ 225494 h 828369"/>
                <a:gd name="connsiteX11" fmla="*/ 224520 w 3629246"/>
                <a:gd name="connsiteY11" fmla="*/ 215286 h 828369"/>
                <a:gd name="connsiteX12" fmla="*/ 226056 w 3629246"/>
                <a:gd name="connsiteY12" fmla="*/ 210284 h 828369"/>
                <a:gd name="connsiteX13" fmla="*/ 346826 w 3629246"/>
                <a:gd name="connsiteY13" fmla="*/ 157653 h 828369"/>
                <a:gd name="connsiteX14" fmla="*/ 374918 w 3629246"/>
                <a:gd name="connsiteY14" fmla="*/ 159658 h 828369"/>
                <a:gd name="connsiteX15" fmla="*/ 495528 w 3629246"/>
                <a:gd name="connsiteY15" fmla="*/ 79720 h 828369"/>
                <a:gd name="connsiteX16" fmla="*/ 548799 w 3629246"/>
                <a:gd name="connsiteY16" fmla="*/ 71762 h 828369"/>
                <a:gd name="connsiteX17" fmla="*/ 720942 w 3629246"/>
                <a:gd name="connsiteY17" fmla="*/ 0 h 828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629246" h="828369">
                  <a:moveTo>
                    <a:pt x="720942" y="0"/>
                  </a:moveTo>
                  <a:cubicBezTo>
                    <a:pt x="776786" y="0"/>
                    <a:pt x="826949" y="15831"/>
                    <a:pt x="861756" y="41020"/>
                  </a:cubicBezTo>
                  <a:cubicBezTo>
                    <a:pt x="899055" y="54879"/>
                    <a:pt x="926879" y="78467"/>
                    <a:pt x="937252" y="106552"/>
                  </a:cubicBezTo>
                  <a:cubicBezTo>
                    <a:pt x="977245" y="109771"/>
                    <a:pt x="1011103" y="126045"/>
                    <a:pt x="1028691" y="148690"/>
                  </a:cubicBezTo>
                  <a:lnTo>
                    <a:pt x="1074988" y="200837"/>
                  </a:lnTo>
                  <a:lnTo>
                    <a:pt x="3315480" y="200837"/>
                  </a:lnTo>
                  <a:cubicBezTo>
                    <a:pt x="3488768" y="200837"/>
                    <a:pt x="3629246" y="341315"/>
                    <a:pt x="3629246" y="514603"/>
                  </a:cubicBezTo>
                  <a:cubicBezTo>
                    <a:pt x="3629246" y="687891"/>
                    <a:pt x="3488768" y="828369"/>
                    <a:pt x="3315480" y="828369"/>
                  </a:cubicBezTo>
                  <a:lnTo>
                    <a:pt x="313766" y="828369"/>
                  </a:lnTo>
                  <a:cubicBezTo>
                    <a:pt x="140478" y="828369"/>
                    <a:pt x="0" y="687891"/>
                    <a:pt x="0" y="514603"/>
                  </a:cubicBezTo>
                  <a:cubicBezTo>
                    <a:pt x="0" y="384637"/>
                    <a:pt x="79019" y="273127"/>
                    <a:pt x="191634" y="225494"/>
                  </a:cubicBezTo>
                  <a:lnTo>
                    <a:pt x="224520" y="215286"/>
                  </a:lnTo>
                  <a:lnTo>
                    <a:pt x="226056" y="210284"/>
                  </a:lnTo>
                  <a:cubicBezTo>
                    <a:pt x="245954" y="179355"/>
                    <a:pt x="292535" y="157653"/>
                    <a:pt x="346826" y="157653"/>
                  </a:cubicBezTo>
                  <a:cubicBezTo>
                    <a:pt x="356468" y="157653"/>
                    <a:pt x="365863" y="158363"/>
                    <a:pt x="374918" y="159658"/>
                  </a:cubicBezTo>
                  <a:cubicBezTo>
                    <a:pt x="379344" y="117048"/>
                    <a:pt x="430862" y="82968"/>
                    <a:pt x="495528" y="79720"/>
                  </a:cubicBezTo>
                  <a:cubicBezTo>
                    <a:pt x="511928" y="74981"/>
                    <a:pt x="529901" y="72186"/>
                    <a:pt x="548799" y="71762"/>
                  </a:cubicBezTo>
                  <a:cubicBezTo>
                    <a:pt x="579274" y="29356"/>
                    <a:pt x="644868" y="0"/>
                    <a:pt x="720942" y="0"/>
                  </a:cubicBezTo>
                  <a:close/>
                </a:path>
              </a:pathLst>
            </a:custGeom>
            <a:solidFill>
              <a:srgbClr val="11BAEE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B8920F9-0761-7195-18B4-39DEE36D3C75}"/>
                </a:ext>
              </a:extLst>
            </p:cNvPr>
            <p:cNvSpPr txBox="1"/>
            <p:nvPr/>
          </p:nvSpPr>
          <p:spPr>
            <a:xfrm>
              <a:off x="3336768" y="2546386"/>
              <a:ext cx="217628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</a:rPr>
                <a:t>绩效评估与跟踪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10A5590-05A6-BB40-A2E2-4F9C864E127A}"/>
                </a:ext>
              </a:extLst>
            </p:cNvPr>
            <p:cNvSpPr txBox="1"/>
            <p:nvPr/>
          </p:nvSpPr>
          <p:spPr>
            <a:xfrm>
              <a:off x="2335367" y="2339122"/>
              <a:ext cx="990977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04</a:t>
              </a:r>
              <a:endParaRPr lang="zh-CN" altLang="en-US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2577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文本框-1042" hidden="1">
            <a:extLst>
              <a:ext uri="{FF2B5EF4-FFF2-40B4-BE49-F238E27FC236}">
                <a16:creationId xmlns:a16="http://schemas.microsoft.com/office/drawing/2014/main" id="{F35CE283-B1DD-6DEC-E107-987E66BA0600}"/>
              </a:ext>
            </a:extLst>
          </p:cNvPr>
          <p:cNvSpPr txBox="1"/>
          <p:nvPr/>
        </p:nvSpPr>
        <p:spPr>
          <a:xfrm>
            <a:off x="1481777" y="1361862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latin typeface="胡晓波骚包体" panose="02010600030101010101" pitchFamily="2" charset="-122"/>
                <a:ea typeface="胡晓波骚包体" panose="02010600030101010101" pitchFamily="2" charset="-122"/>
              </a:rPr>
              <a:t>七月</a:t>
            </a:r>
          </a:p>
        </p:txBody>
      </p:sp>
      <p:sp>
        <p:nvSpPr>
          <p:cNvPr id="1044" name="文本框-1044" hidden="1">
            <a:extLst>
              <a:ext uri="{FF2B5EF4-FFF2-40B4-BE49-F238E27FC236}">
                <a16:creationId xmlns:a16="http://schemas.microsoft.com/office/drawing/2014/main" id="{83231ADF-39BF-A8D0-C9FB-F52D46D4645E}"/>
              </a:ext>
            </a:extLst>
          </p:cNvPr>
          <p:cNvSpPr txBox="1"/>
          <p:nvPr/>
        </p:nvSpPr>
        <p:spPr>
          <a:xfrm>
            <a:off x="2367161" y="2463327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latin typeface="胡晓波骚包体" panose="02010600030101010101" pitchFamily="2" charset="-122"/>
                <a:ea typeface="胡晓波骚包体" panose="02010600030101010101" pitchFamily="2" charset="-122"/>
              </a:defRPr>
            </a:lvl1pPr>
          </a:lstStyle>
          <a:p>
            <a:r>
              <a:rPr lang="zh-CN" altLang="en-US" sz="13800" dirty="0"/>
              <a:t>你好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09D5F3C-1ACF-6CD6-758D-1170A08CA2DA}"/>
              </a:ext>
            </a:extLst>
          </p:cNvPr>
          <p:cNvSpPr txBox="1"/>
          <p:nvPr/>
        </p:nvSpPr>
        <p:spPr>
          <a:xfrm>
            <a:off x="2075262" y="366709"/>
            <a:ext cx="25983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zh-CN" dirty="0"/>
              <a:t>绩效评估与跟踪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69AECF9-FC5D-1B2E-86D4-2509C4427E8B}"/>
              </a:ext>
            </a:extLst>
          </p:cNvPr>
          <p:cNvSpPr txBox="1"/>
          <p:nvPr/>
        </p:nvSpPr>
        <p:spPr>
          <a:xfrm>
            <a:off x="382192" y="-2431"/>
            <a:ext cx="9909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D79AD921-5AEB-3258-1F60-ECED9E42295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78511694"/>
              </p:ext>
            </p:extLst>
          </p:nvPr>
        </p:nvGraphicFramePr>
        <p:xfrm>
          <a:off x="1999980" y="1074057"/>
          <a:ext cx="8128000" cy="39700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7394AAF1-1BAA-B4E6-725F-E2B43062F18D}"/>
              </a:ext>
            </a:extLst>
          </p:cNvPr>
          <p:cNvSpPr txBox="1"/>
          <p:nvPr/>
        </p:nvSpPr>
        <p:spPr>
          <a:xfrm>
            <a:off x="2672050" y="5127625"/>
            <a:ext cx="6783860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765279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文本框-1042" hidden="1">
            <a:extLst>
              <a:ext uri="{FF2B5EF4-FFF2-40B4-BE49-F238E27FC236}">
                <a16:creationId xmlns:a16="http://schemas.microsoft.com/office/drawing/2014/main" id="{F35CE283-B1DD-6DEC-E107-987E66BA0600}"/>
              </a:ext>
            </a:extLst>
          </p:cNvPr>
          <p:cNvSpPr txBox="1"/>
          <p:nvPr/>
        </p:nvSpPr>
        <p:spPr>
          <a:xfrm>
            <a:off x="1481777" y="1361862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latin typeface="胡晓波骚包体" panose="02010600030101010101" pitchFamily="2" charset="-122"/>
                <a:ea typeface="胡晓波骚包体" panose="02010600030101010101" pitchFamily="2" charset="-122"/>
              </a:rPr>
              <a:t>七月</a:t>
            </a:r>
          </a:p>
        </p:txBody>
      </p:sp>
      <p:sp>
        <p:nvSpPr>
          <p:cNvPr id="1044" name="文本框-1044" hidden="1">
            <a:extLst>
              <a:ext uri="{FF2B5EF4-FFF2-40B4-BE49-F238E27FC236}">
                <a16:creationId xmlns:a16="http://schemas.microsoft.com/office/drawing/2014/main" id="{83231ADF-39BF-A8D0-C9FB-F52D46D4645E}"/>
              </a:ext>
            </a:extLst>
          </p:cNvPr>
          <p:cNvSpPr txBox="1"/>
          <p:nvPr/>
        </p:nvSpPr>
        <p:spPr>
          <a:xfrm>
            <a:off x="2367161" y="2463327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latin typeface="胡晓波骚包体" panose="02010600030101010101" pitchFamily="2" charset="-122"/>
                <a:ea typeface="胡晓波骚包体" panose="02010600030101010101" pitchFamily="2" charset="-122"/>
              </a:defRPr>
            </a:lvl1pPr>
          </a:lstStyle>
          <a:p>
            <a:r>
              <a:rPr lang="zh-CN" altLang="en-US" sz="13800" dirty="0"/>
              <a:t>你好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09D5F3C-1ACF-6CD6-758D-1170A08CA2DA}"/>
              </a:ext>
            </a:extLst>
          </p:cNvPr>
          <p:cNvSpPr txBox="1"/>
          <p:nvPr/>
        </p:nvSpPr>
        <p:spPr>
          <a:xfrm>
            <a:off x="2075262" y="366709"/>
            <a:ext cx="25983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zh-CN" dirty="0"/>
              <a:t>绩效评估与跟踪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69AECF9-FC5D-1B2E-86D4-2509C4427E8B}"/>
              </a:ext>
            </a:extLst>
          </p:cNvPr>
          <p:cNvSpPr txBox="1"/>
          <p:nvPr/>
        </p:nvSpPr>
        <p:spPr>
          <a:xfrm>
            <a:off x="382192" y="-2431"/>
            <a:ext cx="9909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" name="燕尾形 4">
            <a:extLst>
              <a:ext uri="{FF2B5EF4-FFF2-40B4-BE49-F238E27FC236}">
                <a16:creationId xmlns:a16="http://schemas.microsoft.com/office/drawing/2014/main" id="{A804856A-DDE6-6548-0D4D-6437CE8F4DF0}"/>
              </a:ext>
            </a:extLst>
          </p:cNvPr>
          <p:cNvSpPr/>
          <p:nvPr/>
        </p:nvSpPr>
        <p:spPr>
          <a:xfrm>
            <a:off x="950791" y="3135334"/>
            <a:ext cx="872300" cy="948155"/>
          </a:xfrm>
          <a:prstGeom prst="chevron">
            <a:avLst>
              <a:gd name="adj" fmla="val 54429"/>
            </a:avLst>
          </a:prstGeom>
          <a:solidFill>
            <a:srgbClr val="E8F6FA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rtlCol="0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燕尾形 5">
            <a:extLst>
              <a:ext uri="{FF2B5EF4-FFF2-40B4-BE49-F238E27FC236}">
                <a16:creationId xmlns:a16="http://schemas.microsoft.com/office/drawing/2014/main" id="{DF25CDA3-700D-B98A-F7CA-09F3CB15AF91}"/>
              </a:ext>
            </a:extLst>
          </p:cNvPr>
          <p:cNvSpPr/>
          <p:nvPr/>
        </p:nvSpPr>
        <p:spPr>
          <a:xfrm>
            <a:off x="1719613" y="3135334"/>
            <a:ext cx="873601" cy="948155"/>
          </a:xfrm>
          <a:prstGeom prst="chevron">
            <a:avLst>
              <a:gd name="adj" fmla="val 54429"/>
            </a:avLst>
          </a:prstGeom>
          <a:solidFill>
            <a:srgbClr val="E8F6FA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rtlCol="0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燕尾形 6">
            <a:extLst>
              <a:ext uri="{FF2B5EF4-FFF2-40B4-BE49-F238E27FC236}">
                <a16:creationId xmlns:a16="http://schemas.microsoft.com/office/drawing/2014/main" id="{17041B43-4C47-0EDB-4796-B7DFD5B3A265}"/>
              </a:ext>
            </a:extLst>
          </p:cNvPr>
          <p:cNvSpPr/>
          <p:nvPr/>
        </p:nvSpPr>
        <p:spPr>
          <a:xfrm>
            <a:off x="2488434" y="3135334"/>
            <a:ext cx="873601" cy="948155"/>
          </a:xfrm>
          <a:prstGeom prst="chevron">
            <a:avLst>
              <a:gd name="adj" fmla="val 54429"/>
            </a:avLst>
          </a:prstGeom>
          <a:solidFill>
            <a:srgbClr val="FEFFB0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燕尾形 7">
            <a:extLst>
              <a:ext uri="{FF2B5EF4-FFF2-40B4-BE49-F238E27FC236}">
                <a16:creationId xmlns:a16="http://schemas.microsoft.com/office/drawing/2014/main" id="{1E90E52A-6A10-CCD8-F6ED-DD3D8AE8D757}"/>
              </a:ext>
            </a:extLst>
          </p:cNvPr>
          <p:cNvSpPr/>
          <p:nvPr/>
        </p:nvSpPr>
        <p:spPr>
          <a:xfrm>
            <a:off x="3229357" y="3135334"/>
            <a:ext cx="873601" cy="948155"/>
          </a:xfrm>
          <a:prstGeom prst="chevron">
            <a:avLst>
              <a:gd name="adj" fmla="val 54429"/>
            </a:avLst>
          </a:prstGeom>
          <a:solidFill>
            <a:srgbClr val="FEFFB0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6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DDD3C4F4-2F21-98D4-BD86-424D379C395E}"/>
              </a:ext>
            </a:extLst>
          </p:cNvPr>
          <p:cNvCxnSpPr/>
          <p:nvPr/>
        </p:nvCxnSpPr>
        <p:spPr>
          <a:xfrm>
            <a:off x="2719080" y="2683783"/>
            <a:ext cx="0" cy="441377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D93A9AD0-02C2-C028-FD33-407AB591A49E}"/>
              </a:ext>
            </a:extLst>
          </p:cNvPr>
          <p:cNvCxnSpPr/>
          <p:nvPr/>
        </p:nvCxnSpPr>
        <p:spPr>
          <a:xfrm>
            <a:off x="1181437" y="2156059"/>
            <a:ext cx="0" cy="972494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B01A11DA-2548-9198-C795-ECD6D81AB61E}"/>
              </a:ext>
            </a:extLst>
          </p:cNvPr>
          <p:cNvCxnSpPr/>
          <p:nvPr/>
        </p:nvCxnSpPr>
        <p:spPr>
          <a:xfrm flipH="1" flipV="1">
            <a:off x="3487902" y="4068164"/>
            <a:ext cx="31035" cy="1010471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1162FC47-3E68-09E3-5B9E-F53FC59329FA}"/>
              </a:ext>
            </a:extLst>
          </p:cNvPr>
          <p:cNvCxnSpPr/>
          <p:nvPr/>
        </p:nvCxnSpPr>
        <p:spPr>
          <a:xfrm flipV="1">
            <a:off x="1873377" y="4068162"/>
            <a:ext cx="0" cy="395194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五边形 13">
            <a:extLst>
              <a:ext uri="{FF2B5EF4-FFF2-40B4-BE49-F238E27FC236}">
                <a16:creationId xmlns:a16="http://schemas.microsoft.com/office/drawing/2014/main" id="{6F4A03A5-2AC2-56CB-03A2-86FB71D081AC}"/>
              </a:ext>
            </a:extLst>
          </p:cNvPr>
          <p:cNvSpPr/>
          <p:nvPr/>
        </p:nvSpPr>
        <p:spPr>
          <a:xfrm>
            <a:off x="-48676" y="3127414"/>
            <a:ext cx="6304333" cy="953504"/>
          </a:xfrm>
          <a:prstGeom prst="homePlate">
            <a:avLst>
              <a:gd name="adj" fmla="val 47961"/>
            </a:avLst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121905" tIns="60953" rIns="121905" bIns="60953" anchor="ctr"/>
          <a:lstStyle/>
          <a:p>
            <a:pPr algn="ctr" defTabSz="1218565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300"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B43524B-7CF4-A1EF-AED9-95855C18F0B2}"/>
              </a:ext>
            </a:extLst>
          </p:cNvPr>
          <p:cNvGrpSpPr/>
          <p:nvPr/>
        </p:nvGrpSpPr>
        <p:grpSpPr>
          <a:xfrm>
            <a:off x="950791" y="1681634"/>
            <a:ext cx="2485463" cy="474425"/>
            <a:chOff x="814328" y="3219334"/>
            <a:chExt cx="2266827" cy="432536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E572CC5A-8CF4-0256-68E8-BC7C6D077E69}"/>
                </a:ext>
              </a:extLst>
            </p:cNvPr>
            <p:cNvGrpSpPr/>
            <p:nvPr/>
          </p:nvGrpSpPr>
          <p:grpSpPr>
            <a:xfrm>
              <a:off x="814328" y="3219334"/>
              <a:ext cx="2266827" cy="432536"/>
              <a:chOff x="2173927" y="3285519"/>
              <a:chExt cx="2876394" cy="548848"/>
            </a:xfrm>
          </p:grpSpPr>
          <p:sp>
            <p:nvSpPr>
              <p:cNvPr id="19" name="圆角矩形 20">
                <a:extLst>
                  <a:ext uri="{FF2B5EF4-FFF2-40B4-BE49-F238E27FC236}">
                    <a16:creationId xmlns:a16="http://schemas.microsoft.com/office/drawing/2014/main" id="{42C29AA5-5A75-CF37-B0F3-14E117034ECD}"/>
                  </a:ext>
                </a:extLst>
              </p:cNvPr>
              <p:cNvSpPr/>
              <p:nvPr/>
            </p:nvSpPr>
            <p:spPr>
              <a:xfrm>
                <a:off x="2173927" y="3285519"/>
                <a:ext cx="2876394" cy="548848"/>
              </a:xfrm>
              <a:prstGeom prst="roundRect">
                <a:avLst/>
              </a:prstGeom>
              <a:solidFill>
                <a:srgbClr val="E8F6FA"/>
              </a:solidFill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  <a:effectLst>
                <a:outerShdw blurRad="76200" dist="63500" dir="2700000" algn="tl" rotWithShape="0">
                  <a:prstClr val="black">
                    <a:alpha val="4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7772" tIns="277772" rIns="277772" bIns="277772" numCol="1" spcCol="1693" rtlCol="0" anchor="ctr" anchorCtr="0">
                <a:noAutofit/>
              </a:bodyPr>
              <a:lstStyle/>
              <a:p>
                <a:pPr algn="ctr" defTabSz="213296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椭圆 17">
                <a:extLst>
                  <a:ext uri="{FF2B5EF4-FFF2-40B4-BE49-F238E27FC236}">
                    <a16:creationId xmlns:a16="http://schemas.microsoft.com/office/drawing/2014/main" id="{285AA2FF-531C-0D15-E1B5-FD4C367947F7}"/>
                  </a:ext>
                </a:extLst>
              </p:cNvPr>
              <p:cNvSpPr/>
              <p:nvPr/>
            </p:nvSpPr>
            <p:spPr>
              <a:xfrm>
                <a:off x="2270357" y="3351544"/>
                <a:ext cx="394740" cy="394741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r>
                  <a:rPr lang="en-US" altLang="zh-CN" kern="0" dirty="0">
                    <a:solidFill>
                      <a:prstClr val="white"/>
                    </a:solidFill>
                    <a:cs typeface="+mn-ea"/>
                    <a:sym typeface="+mn-lt"/>
                  </a:rPr>
                  <a:t>1</a:t>
                </a:r>
                <a:endParaRPr lang="zh-CN" altLang="en-US" kern="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4" name="TextBox 17">
              <a:extLst>
                <a:ext uri="{FF2B5EF4-FFF2-40B4-BE49-F238E27FC236}">
                  <a16:creationId xmlns:a16="http://schemas.microsoft.com/office/drawing/2014/main" id="{69C3CB78-6CB7-D168-30FF-E00B9B533190}"/>
                </a:ext>
              </a:extLst>
            </p:cNvPr>
            <p:cNvSpPr txBox="1"/>
            <p:nvPr/>
          </p:nvSpPr>
          <p:spPr>
            <a:xfrm>
              <a:off x="1139540" y="3319207"/>
              <a:ext cx="1926672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添加文本内容</a:t>
              </a:r>
              <a:endParaRPr lang="zh-CN" altLang="en-US" sz="17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9C5D7BE-FE21-1BEE-247C-87E09A89CA46}"/>
              </a:ext>
            </a:extLst>
          </p:cNvPr>
          <p:cNvGrpSpPr/>
          <p:nvPr/>
        </p:nvGrpSpPr>
        <p:grpSpPr>
          <a:xfrm>
            <a:off x="1642731" y="4463356"/>
            <a:ext cx="2485463" cy="474425"/>
            <a:chOff x="814325" y="3219334"/>
            <a:chExt cx="2266826" cy="432536"/>
          </a:xfrm>
        </p:grpSpPr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9294A819-D8E4-6F45-A591-E19874A4CE08}"/>
                </a:ext>
              </a:extLst>
            </p:cNvPr>
            <p:cNvGrpSpPr/>
            <p:nvPr/>
          </p:nvGrpSpPr>
          <p:grpSpPr>
            <a:xfrm>
              <a:off x="814325" y="3219334"/>
              <a:ext cx="2266826" cy="432536"/>
              <a:chOff x="2173923" y="3285519"/>
              <a:chExt cx="2876392" cy="548848"/>
            </a:xfrm>
          </p:grpSpPr>
          <p:sp>
            <p:nvSpPr>
              <p:cNvPr id="26" name="圆角矩形 27">
                <a:extLst>
                  <a:ext uri="{FF2B5EF4-FFF2-40B4-BE49-F238E27FC236}">
                    <a16:creationId xmlns:a16="http://schemas.microsoft.com/office/drawing/2014/main" id="{0DC8FF22-6FC3-351F-3A77-F81DABC05FF5}"/>
                  </a:ext>
                </a:extLst>
              </p:cNvPr>
              <p:cNvSpPr/>
              <p:nvPr/>
            </p:nvSpPr>
            <p:spPr>
              <a:xfrm>
                <a:off x="2173923" y="3285519"/>
                <a:ext cx="2876392" cy="548848"/>
              </a:xfrm>
              <a:prstGeom prst="roundRect">
                <a:avLst/>
              </a:prstGeom>
              <a:solidFill>
                <a:srgbClr val="E8F6FA"/>
              </a:solidFill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  <a:effectLst>
                <a:outerShdw blurRad="76200" dist="63500" dir="2700000" algn="tl" rotWithShape="0">
                  <a:prstClr val="black">
                    <a:alpha val="4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7772" tIns="277772" rIns="277772" bIns="277772" numCol="1" spcCol="1693" rtlCol="0" anchor="ctr" anchorCtr="0">
                <a:noAutofit/>
              </a:bodyPr>
              <a:lstStyle/>
              <a:p>
                <a:pPr algn="ctr" defTabSz="213296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椭圆 24">
                <a:extLst>
                  <a:ext uri="{FF2B5EF4-FFF2-40B4-BE49-F238E27FC236}">
                    <a16:creationId xmlns:a16="http://schemas.microsoft.com/office/drawing/2014/main" id="{DBE68E35-491E-4DB5-7822-42EF8945D875}"/>
                  </a:ext>
                </a:extLst>
              </p:cNvPr>
              <p:cNvSpPr/>
              <p:nvPr/>
            </p:nvSpPr>
            <p:spPr>
              <a:xfrm>
                <a:off x="2288027" y="3372244"/>
                <a:ext cx="392760" cy="392761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r>
                  <a:rPr lang="en-US" altLang="zh-CN" kern="0" dirty="0">
                    <a:solidFill>
                      <a:prstClr val="white"/>
                    </a:solidFill>
                    <a:cs typeface="+mn-ea"/>
                    <a:sym typeface="+mn-lt"/>
                  </a:rPr>
                  <a:t>2</a:t>
                </a:r>
                <a:endParaRPr lang="zh-CN" altLang="en-US" kern="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3" name="TextBox 24">
              <a:extLst>
                <a:ext uri="{FF2B5EF4-FFF2-40B4-BE49-F238E27FC236}">
                  <a16:creationId xmlns:a16="http://schemas.microsoft.com/office/drawing/2014/main" id="{51E32E2A-6E58-70A2-0610-E8D79505C699}"/>
                </a:ext>
              </a:extLst>
            </p:cNvPr>
            <p:cNvSpPr txBox="1"/>
            <p:nvPr/>
          </p:nvSpPr>
          <p:spPr>
            <a:xfrm>
              <a:off x="1249617" y="3331792"/>
              <a:ext cx="1808518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添加文本内容</a:t>
              </a:r>
              <a:endParaRPr lang="zh-CN" altLang="en-US" sz="17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6A1E8F9-8251-D374-C492-933BFEA818FD}"/>
              </a:ext>
            </a:extLst>
          </p:cNvPr>
          <p:cNvGrpSpPr/>
          <p:nvPr/>
        </p:nvGrpSpPr>
        <p:grpSpPr>
          <a:xfrm>
            <a:off x="2440913" y="2220003"/>
            <a:ext cx="2485463" cy="474425"/>
            <a:chOff x="814328" y="3219334"/>
            <a:chExt cx="2266829" cy="432536"/>
          </a:xfrm>
        </p:grpSpPr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B2D7C9C7-6BF1-756D-A5D1-F821579D9E93}"/>
                </a:ext>
              </a:extLst>
            </p:cNvPr>
            <p:cNvGrpSpPr/>
            <p:nvPr/>
          </p:nvGrpSpPr>
          <p:grpSpPr>
            <a:xfrm>
              <a:off x="814328" y="3219334"/>
              <a:ext cx="2266829" cy="432536"/>
              <a:chOff x="2173927" y="3285519"/>
              <a:chExt cx="2876396" cy="548848"/>
            </a:xfrm>
          </p:grpSpPr>
          <p:sp>
            <p:nvSpPr>
              <p:cNvPr id="33" name="圆角矩形 34">
                <a:extLst>
                  <a:ext uri="{FF2B5EF4-FFF2-40B4-BE49-F238E27FC236}">
                    <a16:creationId xmlns:a16="http://schemas.microsoft.com/office/drawing/2014/main" id="{5AFDF9F1-5331-2EC9-7022-0C983B91A9CE}"/>
                  </a:ext>
                </a:extLst>
              </p:cNvPr>
              <p:cNvSpPr/>
              <p:nvPr/>
            </p:nvSpPr>
            <p:spPr>
              <a:xfrm>
                <a:off x="2173927" y="3285519"/>
                <a:ext cx="2876396" cy="548848"/>
              </a:xfrm>
              <a:prstGeom prst="roundRect">
                <a:avLst/>
              </a:prstGeom>
              <a:solidFill>
                <a:srgbClr val="FEFFB0"/>
              </a:solidFill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  <a:effectLst>
                <a:outerShdw blurRad="76200" dist="63500" dir="2700000" algn="tl" rotWithShape="0">
                  <a:prstClr val="black">
                    <a:alpha val="4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7772" tIns="277772" rIns="277772" bIns="277772" numCol="1" spcCol="1693" anchor="ctr" anchorCtr="0">
                <a:noAutofit/>
              </a:bodyPr>
              <a:lstStyle/>
              <a:p>
                <a:pPr algn="ctr" defTabSz="213296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DB2A3667-9604-CDA7-F082-0E0C23B9E4CC}"/>
                  </a:ext>
                </a:extLst>
              </p:cNvPr>
              <p:cNvSpPr/>
              <p:nvPr/>
            </p:nvSpPr>
            <p:spPr>
              <a:xfrm>
                <a:off x="2307129" y="3376773"/>
                <a:ext cx="392761" cy="392761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r>
                  <a:rPr lang="en-US" altLang="zh-CN" kern="0" dirty="0">
                    <a:solidFill>
                      <a:prstClr val="white"/>
                    </a:solidFill>
                    <a:cs typeface="+mn-ea"/>
                    <a:sym typeface="+mn-lt"/>
                  </a:rPr>
                  <a:t>3</a:t>
                </a:r>
                <a:endParaRPr lang="zh-CN" altLang="en-US" kern="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0" name="TextBox 31">
              <a:extLst>
                <a:ext uri="{FF2B5EF4-FFF2-40B4-BE49-F238E27FC236}">
                  <a16:creationId xmlns:a16="http://schemas.microsoft.com/office/drawing/2014/main" id="{E6EE12CF-EA6E-53F3-67AB-354EBAA17501}"/>
                </a:ext>
              </a:extLst>
            </p:cNvPr>
            <p:cNvSpPr txBox="1"/>
            <p:nvPr/>
          </p:nvSpPr>
          <p:spPr>
            <a:xfrm>
              <a:off x="1183671" y="3331792"/>
              <a:ext cx="1847692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添加文本内容</a:t>
              </a:r>
              <a:endParaRPr lang="zh-CN" altLang="en-US" sz="17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DE5DEEE-D626-F0D3-0A7D-0C38D37A5A93}"/>
              </a:ext>
            </a:extLst>
          </p:cNvPr>
          <p:cNvGrpSpPr/>
          <p:nvPr/>
        </p:nvGrpSpPr>
        <p:grpSpPr>
          <a:xfrm>
            <a:off x="3257255" y="5078635"/>
            <a:ext cx="2485463" cy="474425"/>
            <a:chOff x="814328" y="3219334"/>
            <a:chExt cx="2266828" cy="432536"/>
          </a:xfrm>
        </p:grpSpPr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id="{48C82F17-C8C6-F13C-E827-999DC88C65B2}"/>
                </a:ext>
              </a:extLst>
            </p:cNvPr>
            <p:cNvGrpSpPr/>
            <p:nvPr/>
          </p:nvGrpSpPr>
          <p:grpSpPr>
            <a:xfrm>
              <a:off x="814328" y="3219334"/>
              <a:ext cx="2266828" cy="432536"/>
              <a:chOff x="2173927" y="3285519"/>
              <a:chExt cx="2876395" cy="548848"/>
            </a:xfrm>
          </p:grpSpPr>
          <p:sp>
            <p:nvSpPr>
              <p:cNvPr id="40" name="圆角矩形 41">
                <a:extLst>
                  <a:ext uri="{FF2B5EF4-FFF2-40B4-BE49-F238E27FC236}">
                    <a16:creationId xmlns:a16="http://schemas.microsoft.com/office/drawing/2014/main" id="{77FC323A-C82B-E490-AB91-392F07BE7D68}"/>
                  </a:ext>
                </a:extLst>
              </p:cNvPr>
              <p:cNvSpPr/>
              <p:nvPr/>
            </p:nvSpPr>
            <p:spPr>
              <a:xfrm>
                <a:off x="2173927" y="3285519"/>
                <a:ext cx="2876395" cy="548848"/>
              </a:xfrm>
              <a:prstGeom prst="roundRect">
                <a:avLst/>
              </a:prstGeom>
              <a:solidFill>
                <a:srgbClr val="FEFFB0"/>
              </a:solidFill>
              <a:ln w="12700">
                <a:solidFill>
                  <a:schemeClr val="tx1">
                    <a:lumMod val="65000"/>
                    <a:lumOff val="35000"/>
                  </a:schemeClr>
                </a:solidFill>
              </a:ln>
              <a:effectLst>
                <a:outerShdw blurRad="76200" dist="63500" dir="2700000" algn="tl" rotWithShape="0">
                  <a:prstClr val="black">
                    <a:alpha val="4000"/>
                  </a:prstClr>
                </a:outerShdw>
              </a:effectLst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277772" tIns="277772" rIns="277772" bIns="277772" numCol="1" spcCol="1693" anchor="ctr" anchorCtr="0">
                <a:noAutofit/>
              </a:bodyPr>
              <a:lstStyle/>
              <a:p>
                <a:pPr algn="ctr" defTabSz="213296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16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椭圆 38">
                <a:extLst>
                  <a:ext uri="{FF2B5EF4-FFF2-40B4-BE49-F238E27FC236}">
                    <a16:creationId xmlns:a16="http://schemas.microsoft.com/office/drawing/2014/main" id="{E547E533-5319-47CF-5022-90C389AB016D}"/>
                  </a:ext>
                </a:extLst>
              </p:cNvPr>
              <p:cNvSpPr/>
              <p:nvPr/>
            </p:nvSpPr>
            <p:spPr>
              <a:xfrm>
                <a:off x="2280388" y="3389371"/>
                <a:ext cx="392761" cy="392761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/>
                <a:r>
                  <a:rPr lang="en-US" altLang="zh-CN" kern="0" dirty="0">
                    <a:solidFill>
                      <a:prstClr val="white"/>
                    </a:solidFill>
                    <a:cs typeface="+mn-ea"/>
                    <a:sym typeface="+mn-lt"/>
                  </a:rPr>
                  <a:t>4</a:t>
                </a:r>
                <a:endParaRPr lang="zh-CN" altLang="en-US" kern="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7" name="TextBox 38">
              <a:extLst>
                <a:ext uri="{FF2B5EF4-FFF2-40B4-BE49-F238E27FC236}">
                  <a16:creationId xmlns:a16="http://schemas.microsoft.com/office/drawing/2014/main" id="{AC7DAB76-B3A3-9A36-009B-1572737D8C29}"/>
                </a:ext>
              </a:extLst>
            </p:cNvPr>
            <p:cNvSpPr txBox="1"/>
            <p:nvPr/>
          </p:nvSpPr>
          <p:spPr>
            <a:xfrm>
              <a:off x="1085352" y="3345963"/>
              <a:ext cx="1926671" cy="19480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ctr">
                <a:defRPr sz="1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7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添加文本内容</a:t>
              </a:r>
              <a:endParaRPr lang="zh-CN" altLang="en-US" sz="17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D07C5497-3540-631F-D8A3-5F0268D40209}"/>
              </a:ext>
            </a:extLst>
          </p:cNvPr>
          <p:cNvGrpSpPr>
            <a:grpSpLocks noChangeAspect="1"/>
          </p:cNvGrpSpPr>
          <p:nvPr/>
        </p:nvGrpSpPr>
        <p:grpSpPr>
          <a:xfrm>
            <a:off x="4026077" y="2683784"/>
            <a:ext cx="1813897" cy="1731143"/>
            <a:chOff x="3197225" y="3458369"/>
            <a:chExt cx="533400" cy="48736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3" name="Oval 312">
              <a:extLst>
                <a:ext uri="{FF2B5EF4-FFF2-40B4-BE49-F238E27FC236}">
                  <a16:creationId xmlns:a16="http://schemas.microsoft.com/office/drawing/2014/main" id="{32106105-83E5-C6F6-A0BB-FB31787185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68700" y="3458369"/>
              <a:ext cx="93663" cy="889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300">
                <a:cs typeface="+mn-ea"/>
                <a:sym typeface="+mn-lt"/>
              </a:endParaRPr>
            </a:p>
          </p:txBody>
        </p:sp>
        <p:sp>
          <p:nvSpPr>
            <p:cNvPr id="44" name="Freeform 313">
              <a:extLst>
                <a:ext uri="{FF2B5EF4-FFF2-40B4-BE49-F238E27FC236}">
                  <a16:creationId xmlns:a16="http://schemas.microsoft.com/office/drawing/2014/main" id="{189B3E04-6CD8-63AB-BBD1-C021D376A14A}"/>
                </a:ext>
              </a:extLst>
            </p:cNvPr>
            <p:cNvSpPr/>
            <p:nvPr/>
          </p:nvSpPr>
          <p:spPr bwMode="auto">
            <a:xfrm>
              <a:off x="3197225" y="3513932"/>
              <a:ext cx="533400" cy="431800"/>
            </a:xfrm>
            <a:custGeom>
              <a:avLst/>
              <a:gdLst>
                <a:gd name="T0" fmla="*/ 7 w 142"/>
                <a:gd name="T1" fmla="*/ 60 h 115"/>
                <a:gd name="T2" fmla="*/ 9 w 142"/>
                <a:gd name="T3" fmla="*/ 60 h 115"/>
                <a:gd name="T4" fmla="*/ 36 w 142"/>
                <a:gd name="T5" fmla="*/ 60 h 115"/>
                <a:gd name="T6" fmla="*/ 77 w 142"/>
                <a:gd name="T7" fmla="*/ 12 h 115"/>
                <a:gd name="T8" fmla="*/ 67 w 142"/>
                <a:gd name="T9" fmla="*/ 12 h 115"/>
                <a:gd name="T10" fmla="*/ 48 w 142"/>
                <a:gd name="T11" fmla="*/ 34 h 115"/>
                <a:gd name="T12" fmla="*/ 43 w 142"/>
                <a:gd name="T13" fmla="*/ 36 h 115"/>
                <a:gd name="T14" fmla="*/ 37 w 142"/>
                <a:gd name="T15" fmla="*/ 30 h 115"/>
                <a:gd name="T16" fmla="*/ 39 w 142"/>
                <a:gd name="T17" fmla="*/ 25 h 115"/>
                <a:gd name="T18" fmla="*/ 59 w 142"/>
                <a:gd name="T19" fmla="*/ 2 h 115"/>
                <a:gd name="T20" fmla="*/ 64 w 142"/>
                <a:gd name="T21" fmla="*/ 0 h 115"/>
                <a:gd name="T22" fmla="*/ 93 w 142"/>
                <a:gd name="T23" fmla="*/ 0 h 115"/>
                <a:gd name="T24" fmla="*/ 114 w 142"/>
                <a:gd name="T25" fmla="*/ 15 h 115"/>
                <a:gd name="T26" fmla="*/ 114 w 142"/>
                <a:gd name="T27" fmla="*/ 32 h 115"/>
                <a:gd name="T28" fmla="*/ 135 w 142"/>
                <a:gd name="T29" fmla="*/ 32 h 115"/>
                <a:gd name="T30" fmla="*/ 139 w 142"/>
                <a:gd name="T31" fmla="*/ 34 h 115"/>
                <a:gd name="T32" fmla="*/ 139 w 142"/>
                <a:gd name="T33" fmla="*/ 43 h 115"/>
                <a:gd name="T34" fmla="*/ 135 w 142"/>
                <a:gd name="T35" fmla="*/ 45 h 115"/>
                <a:gd name="T36" fmla="*/ 109 w 142"/>
                <a:gd name="T37" fmla="*/ 45 h 115"/>
                <a:gd name="T38" fmla="*/ 101 w 142"/>
                <a:gd name="T39" fmla="*/ 38 h 115"/>
                <a:gd name="T40" fmla="*/ 101 w 142"/>
                <a:gd name="T41" fmla="*/ 27 h 115"/>
                <a:gd name="T42" fmla="*/ 86 w 142"/>
                <a:gd name="T43" fmla="*/ 45 h 115"/>
                <a:gd name="T44" fmla="*/ 100 w 142"/>
                <a:gd name="T45" fmla="*/ 59 h 115"/>
                <a:gd name="T46" fmla="*/ 101 w 142"/>
                <a:gd name="T47" fmla="*/ 69 h 115"/>
                <a:gd name="T48" fmla="*/ 92 w 142"/>
                <a:gd name="T49" fmla="*/ 109 h 115"/>
                <a:gd name="T50" fmla="*/ 85 w 142"/>
                <a:gd name="T51" fmla="*/ 115 h 115"/>
                <a:gd name="T52" fmla="*/ 77 w 142"/>
                <a:gd name="T53" fmla="*/ 108 h 115"/>
                <a:gd name="T54" fmla="*/ 77 w 142"/>
                <a:gd name="T55" fmla="*/ 106 h 115"/>
                <a:gd name="T56" fmla="*/ 85 w 142"/>
                <a:gd name="T57" fmla="*/ 72 h 115"/>
                <a:gd name="T58" fmla="*/ 66 w 142"/>
                <a:gd name="T59" fmla="*/ 54 h 115"/>
                <a:gd name="T60" fmla="*/ 50 w 142"/>
                <a:gd name="T61" fmla="*/ 72 h 115"/>
                <a:gd name="T62" fmla="*/ 41 w 142"/>
                <a:gd name="T63" fmla="*/ 75 h 115"/>
                <a:gd name="T64" fmla="*/ 8 w 142"/>
                <a:gd name="T65" fmla="*/ 75 h 115"/>
                <a:gd name="T66" fmla="*/ 1 w 142"/>
                <a:gd name="T67" fmla="*/ 69 h 115"/>
                <a:gd name="T68" fmla="*/ 7 w 142"/>
                <a:gd name="T69" fmla="*/ 6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2" h="115">
                  <a:moveTo>
                    <a:pt x="7" y="60"/>
                  </a:moveTo>
                  <a:cubicBezTo>
                    <a:pt x="7" y="60"/>
                    <a:pt x="8" y="60"/>
                    <a:pt x="9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67" y="12"/>
                    <a:pt x="67" y="12"/>
                    <a:pt x="67" y="12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5"/>
                    <a:pt x="45" y="36"/>
                    <a:pt x="43" y="36"/>
                  </a:cubicBezTo>
                  <a:cubicBezTo>
                    <a:pt x="40" y="36"/>
                    <a:pt x="37" y="33"/>
                    <a:pt x="37" y="30"/>
                  </a:cubicBezTo>
                  <a:cubicBezTo>
                    <a:pt x="37" y="28"/>
                    <a:pt x="38" y="26"/>
                    <a:pt x="39" y="25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61" y="1"/>
                    <a:pt x="62" y="0"/>
                    <a:pt x="64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0"/>
                    <a:pt x="112" y="14"/>
                    <a:pt x="114" y="15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35" y="32"/>
                    <a:pt x="135" y="32"/>
                    <a:pt x="135" y="32"/>
                  </a:cubicBezTo>
                  <a:cubicBezTo>
                    <a:pt x="137" y="32"/>
                    <a:pt x="138" y="33"/>
                    <a:pt x="139" y="34"/>
                  </a:cubicBezTo>
                  <a:cubicBezTo>
                    <a:pt x="142" y="36"/>
                    <a:pt x="142" y="40"/>
                    <a:pt x="139" y="43"/>
                  </a:cubicBezTo>
                  <a:cubicBezTo>
                    <a:pt x="138" y="44"/>
                    <a:pt x="137" y="44"/>
                    <a:pt x="135" y="45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01" y="44"/>
                    <a:pt x="101" y="38"/>
                    <a:pt x="101" y="3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100" y="59"/>
                    <a:pt x="100" y="59"/>
                    <a:pt x="100" y="59"/>
                  </a:cubicBezTo>
                  <a:cubicBezTo>
                    <a:pt x="100" y="59"/>
                    <a:pt x="103" y="62"/>
                    <a:pt x="101" y="69"/>
                  </a:cubicBezTo>
                  <a:cubicBezTo>
                    <a:pt x="92" y="109"/>
                    <a:pt x="92" y="109"/>
                    <a:pt x="92" y="109"/>
                  </a:cubicBezTo>
                  <a:cubicBezTo>
                    <a:pt x="92" y="113"/>
                    <a:pt x="88" y="115"/>
                    <a:pt x="85" y="115"/>
                  </a:cubicBezTo>
                  <a:cubicBezTo>
                    <a:pt x="80" y="115"/>
                    <a:pt x="77" y="112"/>
                    <a:pt x="77" y="108"/>
                  </a:cubicBezTo>
                  <a:cubicBezTo>
                    <a:pt x="77" y="107"/>
                    <a:pt x="77" y="106"/>
                    <a:pt x="77" y="106"/>
                  </a:cubicBezTo>
                  <a:cubicBezTo>
                    <a:pt x="85" y="72"/>
                    <a:pt x="85" y="72"/>
                    <a:pt x="85" y="72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50" y="72"/>
                    <a:pt x="48" y="75"/>
                    <a:pt x="41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5" y="75"/>
                    <a:pt x="2" y="73"/>
                    <a:pt x="1" y="69"/>
                  </a:cubicBezTo>
                  <a:cubicBezTo>
                    <a:pt x="0" y="65"/>
                    <a:pt x="2" y="61"/>
                    <a:pt x="7" y="6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856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300">
                <a:cs typeface="+mn-ea"/>
                <a:sym typeface="+mn-lt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1865687D-1999-160F-73BF-FB6AF9A5233A}"/>
              </a:ext>
            </a:extLst>
          </p:cNvPr>
          <p:cNvGrpSpPr/>
          <p:nvPr/>
        </p:nvGrpSpPr>
        <p:grpSpPr>
          <a:xfrm>
            <a:off x="6760124" y="1709025"/>
            <a:ext cx="4339675" cy="1484381"/>
            <a:chOff x="-94765" y="1931934"/>
            <a:chExt cx="4339675" cy="1484381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2A5C0F43-4ABE-B09F-3D7E-762A9A0F900F}"/>
                </a:ext>
              </a:extLst>
            </p:cNvPr>
            <p:cNvSpPr txBox="1"/>
            <p:nvPr/>
          </p:nvSpPr>
          <p:spPr>
            <a:xfrm>
              <a:off x="-94765" y="2332044"/>
              <a:ext cx="4339675" cy="10842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1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1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1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1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1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B49B6253-132E-82B1-8244-87645B330E70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id="{F207796D-E263-71E7-650A-97435C769FC7}"/>
              </a:ext>
            </a:extLst>
          </p:cNvPr>
          <p:cNvSpPr txBox="1"/>
          <p:nvPr/>
        </p:nvSpPr>
        <p:spPr>
          <a:xfrm>
            <a:off x="6600045" y="3466463"/>
            <a:ext cx="4339675" cy="168251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endParaRPr lang="en-US" altLang="zh-CN" sz="1000" dirty="0"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3160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文本框-1042" hidden="1">
            <a:extLst>
              <a:ext uri="{FF2B5EF4-FFF2-40B4-BE49-F238E27FC236}">
                <a16:creationId xmlns:a16="http://schemas.microsoft.com/office/drawing/2014/main" id="{F35CE283-B1DD-6DEC-E107-987E66BA0600}"/>
              </a:ext>
            </a:extLst>
          </p:cNvPr>
          <p:cNvSpPr txBox="1"/>
          <p:nvPr/>
        </p:nvSpPr>
        <p:spPr>
          <a:xfrm>
            <a:off x="1481777" y="1361862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latin typeface="胡晓波骚包体" panose="02010600030101010101" pitchFamily="2" charset="-122"/>
                <a:ea typeface="胡晓波骚包体" panose="02010600030101010101" pitchFamily="2" charset="-122"/>
              </a:rPr>
              <a:t>七月</a:t>
            </a:r>
          </a:p>
        </p:txBody>
      </p:sp>
      <p:sp>
        <p:nvSpPr>
          <p:cNvPr id="1044" name="文本框-1044" hidden="1">
            <a:extLst>
              <a:ext uri="{FF2B5EF4-FFF2-40B4-BE49-F238E27FC236}">
                <a16:creationId xmlns:a16="http://schemas.microsoft.com/office/drawing/2014/main" id="{83231ADF-39BF-A8D0-C9FB-F52D46D4645E}"/>
              </a:ext>
            </a:extLst>
          </p:cNvPr>
          <p:cNvSpPr txBox="1"/>
          <p:nvPr/>
        </p:nvSpPr>
        <p:spPr>
          <a:xfrm>
            <a:off x="2367161" y="2463327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latin typeface="胡晓波骚包体" panose="02010600030101010101" pitchFamily="2" charset="-122"/>
                <a:ea typeface="胡晓波骚包体" panose="02010600030101010101" pitchFamily="2" charset="-122"/>
              </a:defRPr>
            </a:lvl1pPr>
          </a:lstStyle>
          <a:p>
            <a:r>
              <a:rPr lang="zh-CN" altLang="en-US" sz="13800" dirty="0"/>
              <a:t>你好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09D5F3C-1ACF-6CD6-758D-1170A08CA2DA}"/>
              </a:ext>
            </a:extLst>
          </p:cNvPr>
          <p:cNvSpPr txBox="1"/>
          <p:nvPr/>
        </p:nvSpPr>
        <p:spPr>
          <a:xfrm>
            <a:off x="2075262" y="366709"/>
            <a:ext cx="25983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zh-CN" dirty="0"/>
              <a:t>绩效评估与跟踪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69AECF9-FC5D-1B2E-86D4-2509C4427E8B}"/>
              </a:ext>
            </a:extLst>
          </p:cNvPr>
          <p:cNvSpPr txBox="1"/>
          <p:nvPr/>
        </p:nvSpPr>
        <p:spPr>
          <a:xfrm>
            <a:off x="382192" y="-2431"/>
            <a:ext cx="9909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04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915E3899-6518-041D-BE86-8E40C045A9F3}"/>
              </a:ext>
            </a:extLst>
          </p:cNvPr>
          <p:cNvGrpSpPr/>
          <p:nvPr/>
        </p:nvGrpSpPr>
        <p:grpSpPr>
          <a:xfrm>
            <a:off x="1983765" y="1756155"/>
            <a:ext cx="3317830" cy="2291049"/>
            <a:chOff x="1245263" y="1414539"/>
            <a:chExt cx="4432390" cy="3060683"/>
          </a:xfrm>
        </p:grpSpPr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E999E9D9-C784-8129-165D-28DDC9D039D3}"/>
                </a:ext>
              </a:extLst>
            </p:cNvPr>
            <p:cNvSpPr/>
            <p:nvPr/>
          </p:nvSpPr>
          <p:spPr bwMode="auto">
            <a:xfrm>
              <a:off x="1245263" y="1427083"/>
              <a:ext cx="1736785" cy="1516598"/>
            </a:xfrm>
            <a:custGeom>
              <a:avLst/>
              <a:gdLst>
                <a:gd name="T0" fmla="*/ 4479 w 4516"/>
                <a:gd name="T1" fmla="*/ 2074 h 3947"/>
                <a:gd name="T2" fmla="*/ 3967 w 4516"/>
                <a:gd name="T3" fmla="*/ 2960 h 3947"/>
                <a:gd name="T4" fmla="*/ 3455 w 4516"/>
                <a:gd name="T5" fmla="*/ 3847 h 3947"/>
                <a:gd name="T6" fmla="*/ 3282 w 4516"/>
                <a:gd name="T7" fmla="*/ 3947 h 3947"/>
                <a:gd name="T8" fmla="*/ 2258 w 4516"/>
                <a:gd name="T9" fmla="*/ 3947 h 3947"/>
                <a:gd name="T10" fmla="*/ 1234 w 4516"/>
                <a:gd name="T11" fmla="*/ 3947 h 3947"/>
                <a:gd name="T12" fmla="*/ 1061 w 4516"/>
                <a:gd name="T13" fmla="*/ 3847 h 3947"/>
                <a:gd name="T14" fmla="*/ 549 w 4516"/>
                <a:gd name="T15" fmla="*/ 2960 h 3947"/>
                <a:gd name="T16" fmla="*/ 37 w 4516"/>
                <a:gd name="T17" fmla="*/ 2074 h 3947"/>
                <a:gd name="T18" fmla="*/ 37 w 4516"/>
                <a:gd name="T19" fmla="*/ 1874 h 3947"/>
                <a:gd name="T20" fmla="*/ 549 w 4516"/>
                <a:gd name="T21" fmla="*/ 987 h 3947"/>
                <a:gd name="T22" fmla="*/ 1061 w 4516"/>
                <a:gd name="T23" fmla="*/ 100 h 3947"/>
                <a:gd name="T24" fmla="*/ 1234 w 4516"/>
                <a:gd name="T25" fmla="*/ 0 h 3947"/>
                <a:gd name="T26" fmla="*/ 2258 w 4516"/>
                <a:gd name="T27" fmla="*/ 0 h 3947"/>
                <a:gd name="T28" fmla="*/ 3282 w 4516"/>
                <a:gd name="T29" fmla="*/ 0 h 3947"/>
                <a:gd name="T30" fmla="*/ 3455 w 4516"/>
                <a:gd name="T31" fmla="*/ 100 h 3947"/>
                <a:gd name="T32" fmla="*/ 3967 w 4516"/>
                <a:gd name="T33" fmla="*/ 987 h 3947"/>
                <a:gd name="T34" fmla="*/ 4479 w 4516"/>
                <a:gd name="T35" fmla="*/ 1874 h 3947"/>
                <a:gd name="T36" fmla="*/ 4479 w 4516"/>
                <a:gd name="T37" fmla="*/ 2074 h 3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16" h="3947">
                  <a:moveTo>
                    <a:pt x="4479" y="2074"/>
                  </a:moveTo>
                  <a:lnTo>
                    <a:pt x="3967" y="2960"/>
                  </a:lnTo>
                  <a:lnTo>
                    <a:pt x="3455" y="3847"/>
                  </a:lnTo>
                  <a:cubicBezTo>
                    <a:pt x="3418" y="3911"/>
                    <a:pt x="3355" y="3947"/>
                    <a:pt x="3282" y="3947"/>
                  </a:cubicBezTo>
                  <a:lnTo>
                    <a:pt x="2258" y="3947"/>
                  </a:lnTo>
                  <a:lnTo>
                    <a:pt x="1234" y="3947"/>
                  </a:lnTo>
                  <a:cubicBezTo>
                    <a:pt x="1160" y="3947"/>
                    <a:pt x="1097" y="3911"/>
                    <a:pt x="1061" y="3847"/>
                  </a:cubicBezTo>
                  <a:lnTo>
                    <a:pt x="549" y="2960"/>
                  </a:lnTo>
                  <a:lnTo>
                    <a:pt x="37" y="2074"/>
                  </a:lnTo>
                  <a:cubicBezTo>
                    <a:pt x="0" y="2010"/>
                    <a:pt x="0" y="1937"/>
                    <a:pt x="37" y="1874"/>
                  </a:cubicBezTo>
                  <a:lnTo>
                    <a:pt x="549" y="987"/>
                  </a:lnTo>
                  <a:lnTo>
                    <a:pt x="1061" y="100"/>
                  </a:lnTo>
                  <a:cubicBezTo>
                    <a:pt x="1097" y="36"/>
                    <a:pt x="1160" y="0"/>
                    <a:pt x="1234" y="0"/>
                  </a:cubicBezTo>
                  <a:lnTo>
                    <a:pt x="2258" y="0"/>
                  </a:lnTo>
                  <a:lnTo>
                    <a:pt x="3282" y="0"/>
                  </a:lnTo>
                  <a:cubicBezTo>
                    <a:pt x="3355" y="0"/>
                    <a:pt x="3418" y="36"/>
                    <a:pt x="3455" y="100"/>
                  </a:cubicBezTo>
                  <a:lnTo>
                    <a:pt x="3967" y="987"/>
                  </a:lnTo>
                  <a:lnTo>
                    <a:pt x="4479" y="1874"/>
                  </a:lnTo>
                  <a:cubicBezTo>
                    <a:pt x="4516" y="1937"/>
                    <a:pt x="4516" y="2010"/>
                    <a:pt x="4479" y="2074"/>
                  </a:cubicBezTo>
                  <a:close/>
                </a:path>
              </a:pathLst>
            </a:custGeom>
            <a:solidFill>
              <a:sysClr val="window" lastClr="FFFFFF"/>
            </a:solidFill>
            <a:ln w="7938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Freeform 6">
              <a:extLst>
                <a:ext uri="{FF2B5EF4-FFF2-40B4-BE49-F238E27FC236}">
                  <a16:creationId xmlns:a16="http://schemas.microsoft.com/office/drawing/2014/main" id="{938B1CD2-6B75-0F28-4130-5705EAC2F911}"/>
                </a:ext>
              </a:extLst>
            </p:cNvPr>
            <p:cNvSpPr/>
            <p:nvPr/>
          </p:nvSpPr>
          <p:spPr bwMode="auto">
            <a:xfrm>
              <a:off x="1253303" y="1434680"/>
              <a:ext cx="1720707" cy="1501406"/>
            </a:xfrm>
            <a:custGeom>
              <a:avLst/>
              <a:gdLst>
                <a:gd name="T0" fmla="*/ 4479 w 4516"/>
                <a:gd name="T1" fmla="*/ 2074 h 3947"/>
                <a:gd name="T2" fmla="*/ 3967 w 4516"/>
                <a:gd name="T3" fmla="*/ 2960 h 3947"/>
                <a:gd name="T4" fmla="*/ 3455 w 4516"/>
                <a:gd name="T5" fmla="*/ 3847 h 3947"/>
                <a:gd name="T6" fmla="*/ 3282 w 4516"/>
                <a:gd name="T7" fmla="*/ 3947 h 3947"/>
                <a:gd name="T8" fmla="*/ 2258 w 4516"/>
                <a:gd name="T9" fmla="*/ 3947 h 3947"/>
                <a:gd name="T10" fmla="*/ 1234 w 4516"/>
                <a:gd name="T11" fmla="*/ 3947 h 3947"/>
                <a:gd name="T12" fmla="*/ 1061 w 4516"/>
                <a:gd name="T13" fmla="*/ 3847 h 3947"/>
                <a:gd name="T14" fmla="*/ 549 w 4516"/>
                <a:gd name="T15" fmla="*/ 2960 h 3947"/>
                <a:gd name="T16" fmla="*/ 37 w 4516"/>
                <a:gd name="T17" fmla="*/ 2074 h 3947"/>
                <a:gd name="T18" fmla="*/ 37 w 4516"/>
                <a:gd name="T19" fmla="*/ 1874 h 3947"/>
                <a:gd name="T20" fmla="*/ 549 w 4516"/>
                <a:gd name="T21" fmla="*/ 987 h 3947"/>
                <a:gd name="T22" fmla="*/ 1061 w 4516"/>
                <a:gd name="T23" fmla="*/ 100 h 3947"/>
                <a:gd name="T24" fmla="*/ 1234 w 4516"/>
                <a:gd name="T25" fmla="*/ 0 h 3947"/>
                <a:gd name="T26" fmla="*/ 2258 w 4516"/>
                <a:gd name="T27" fmla="*/ 0 h 3947"/>
                <a:gd name="T28" fmla="*/ 3282 w 4516"/>
                <a:gd name="T29" fmla="*/ 0 h 3947"/>
                <a:gd name="T30" fmla="*/ 3455 w 4516"/>
                <a:gd name="T31" fmla="*/ 100 h 3947"/>
                <a:gd name="T32" fmla="*/ 3967 w 4516"/>
                <a:gd name="T33" fmla="*/ 987 h 3947"/>
                <a:gd name="T34" fmla="*/ 4479 w 4516"/>
                <a:gd name="T35" fmla="*/ 1874 h 3947"/>
                <a:gd name="T36" fmla="*/ 4479 w 4516"/>
                <a:gd name="T37" fmla="*/ 2074 h 3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16" h="3947">
                  <a:moveTo>
                    <a:pt x="4479" y="2074"/>
                  </a:moveTo>
                  <a:lnTo>
                    <a:pt x="3967" y="2960"/>
                  </a:lnTo>
                  <a:lnTo>
                    <a:pt x="3455" y="3847"/>
                  </a:lnTo>
                  <a:cubicBezTo>
                    <a:pt x="3418" y="3911"/>
                    <a:pt x="3355" y="3947"/>
                    <a:pt x="3282" y="3947"/>
                  </a:cubicBezTo>
                  <a:lnTo>
                    <a:pt x="2258" y="3947"/>
                  </a:lnTo>
                  <a:lnTo>
                    <a:pt x="1234" y="3947"/>
                  </a:lnTo>
                  <a:cubicBezTo>
                    <a:pt x="1160" y="3947"/>
                    <a:pt x="1097" y="3911"/>
                    <a:pt x="1061" y="3847"/>
                  </a:cubicBezTo>
                  <a:lnTo>
                    <a:pt x="549" y="2960"/>
                  </a:lnTo>
                  <a:lnTo>
                    <a:pt x="37" y="2074"/>
                  </a:lnTo>
                  <a:cubicBezTo>
                    <a:pt x="0" y="2010"/>
                    <a:pt x="0" y="1937"/>
                    <a:pt x="37" y="1874"/>
                  </a:cubicBezTo>
                  <a:lnTo>
                    <a:pt x="549" y="987"/>
                  </a:lnTo>
                  <a:lnTo>
                    <a:pt x="1061" y="100"/>
                  </a:lnTo>
                  <a:cubicBezTo>
                    <a:pt x="1097" y="36"/>
                    <a:pt x="1160" y="0"/>
                    <a:pt x="1234" y="0"/>
                  </a:cubicBezTo>
                  <a:lnTo>
                    <a:pt x="2258" y="0"/>
                  </a:lnTo>
                  <a:lnTo>
                    <a:pt x="3282" y="0"/>
                  </a:lnTo>
                  <a:cubicBezTo>
                    <a:pt x="3355" y="0"/>
                    <a:pt x="3418" y="36"/>
                    <a:pt x="3455" y="100"/>
                  </a:cubicBezTo>
                  <a:lnTo>
                    <a:pt x="3967" y="987"/>
                  </a:lnTo>
                  <a:lnTo>
                    <a:pt x="4479" y="1874"/>
                  </a:lnTo>
                  <a:cubicBezTo>
                    <a:pt x="4516" y="1937"/>
                    <a:pt x="4516" y="2010"/>
                    <a:pt x="4479" y="2074"/>
                  </a:cubicBezTo>
                  <a:close/>
                </a:path>
              </a:pathLst>
            </a:custGeom>
            <a:solidFill>
              <a:srgbClr val="E8F6FA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rtlCol="0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TextBox 22">
              <a:extLst>
                <a:ext uri="{FF2B5EF4-FFF2-40B4-BE49-F238E27FC236}">
                  <a16:creationId xmlns:a16="http://schemas.microsoft.com/office/drawing/2014/main" id="{23E15952-6E60-38B3-F6CB-2EA52B8C27C4}"/>
                </a:ext>
              </a:extLst>
            </p:cNvPr>
            <p:cNvSpPr txBox="1"/>
            <p:nvPr/>
          </p:nvSpPr>
          <p:spPr>
            <a:xfrm>
              <a:off x="1511184" y="1929829"/>
              <a:ext cx="1318752" cy="4728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7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第</a:t>
              </a:r>
              <a:r>
                <a:rPr lang="zh-CN" altLang="en-US" sz="1700" kern="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六</a:t>
              </a:r>
              <a:r>
                <a:rPr kumimoji="0" lang="zh-CN" altLang="en-US" sz="17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月</a:t>
              </a:r>
            </a:p>
          </p:txBody>
        </p:sp>
        <p:sp>
          <p:nvSpPr>
            <p:cNvPr id="27" name="Freeform 6">
              <a:extLst>
                <a:ext uri="{FF2B5EF4-FFF2-40B4-BE49-F238E27FC236}">
                  <a16:creationId xmlns:a16="http://schemas.microsoft.com/office/drawing/2014/main" id="{D791A167-DC3B-9A83-3CDF-7C5219BA7F73}"/>
                </a:ext>
              </a:extLst>
            </p:cNvPr>
            <p:cNvSpPr/>
            <p:nvPr/>
          </p:nvSpPr>
          <p:spPr bwMode="auto">
            <a:xfrm>
              <a:off x="2578413" y="2185381"/>
              <a:ext cx="1736785" cy="1516598"/>
            </a:xfrm>
            <a:custGeom>
              <a:avLst/>
              <a:gdLst>
                <a:gd name="T0" fmla="*/ 4479 w 4516"/>
                <a:gd name="T1" fmla="*/ 2074 h 3947"/>
                <a:gd name="T2" fmla="*/ 3967 w 4516"/>
                <a:gd name="T3" fmla="*/ 2960 h 3947"/>
                <a:gd name="T4" fmla="*/ 3455 w 4516"/>
                <a:gd name="T5" fmla="*/ 3847 h 3947"/>
                <a:gd name="T6" fmla="*/ 3282 w 4516"/>
                <a:gd name="T7" fmla="*/ 3947 h 3947"/>
                <a:gd name="T8" fmla="*/ 2258 w 4516"/>
                <a:gd name="T9" fmla="*/ 3947 h 3947"/>
                <a:gd name="T10" fmla="*/ 1234 w 4516"/>
                <a:gd name="T11" fmla="*/ 3947 h 3947"/>
                <a:gd name="T12" fmla="*/ 1061 w 4516"/>
                <a:gd name="T13" fmla="*/ 3847 h 3947"/>
                <a:gd name="T14" fmla="*/ 549 w 4516"/>
                <a:gd name="T15" fmla="*/ 2960 h 3947"/>
                <a:gd name="T16" fmla="*/ 37 w 4516"/>
                <a:gd name="T17" fmla="*/ 2074 h 3947"/>
                <a:gd name="T18" fmla="*/ 37 w 4516"/>
                <a:gd name="T19" fmla="*/ 1874 h 3947"/>
                <a:gd name="T20" fmla="*/ 549 w 4516"/>
                <a:gd name="T21" fmla="*/ 987 h 3947"/>
                <a:gd name="T22" fmla="*/ 1061 w 4516"/>
                <a:gd name="T23" fmla="*/ 100 h 3947"/>
                <a:gd name="T24" fmla="*/ 1234 w 4516"/>
                <a:gd name="T25" fmla="*/ 0 h 3947"/>
                <a:gd name="T26" fmla="*/ 2258 w 4516"/>
                <a:gd name="T27" fmla="*/ 0 h 3947"/>
                <a:gd name="T28" fmla="*/ 3282 w 4516"/>
                <a:gd name="T29" fmla="*/ 0 h 3947"/>
                <a:gd name="T30" fmla="*/ 3455 w 4516"/>
                <a:gd name="T31" fmla="*/ 100 h 3947"/>
                <a:gd name="T32" fmla="*/ 3967 w 4516"/>
                <a:gd name="T33" fmla="*/ 987 h 3947"/>
                <a:gd name="T34" fmla="*/ 4479 w 4516"/>
                <a:gd name="T35" fmla="*/ 1874 h 3947"/>
                <a:gd name="T36" fmla="*/ 4479 w 4516"/>
                <a:gd name="T37" fmla="*/ 2074 h 3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16" h="3947">
                  <a:moveTo>
                    <a:pt x="4479" y="2074"/>
                  </a:moveTo>
                  <a:lnTo>
                    <a:pt x="3967" y="2960"/>
                  </a:lnTo>
                  <a:lnTo>
                    <a:pt x="3455" y="3847"/>
                  </a:lnTo>
                  <a:cubicBezTo>
                    <a:pt x="3418" y="3911"/>
                    <a:pt x="3355" y="3947"/>
                    <a:pt x="3282" y="3947"/>
                  </a:cubicBezTo>
                  <a:lnTo>
                    <a:pt x="2258" y="3947"/>
                  </a:lnTo>
                  <a:lnTo>
                    <a:pt x="1234" y="3947"/>
                  </a:lnTo>
                  <a:cubicBezTo>
                    <a:pt x="1160" y="3947"/>
                    <a:pt x="1097" y="3911"/>
                    <a:pt x="1061" y="3847"/>
                  </a:cubicBezTo>
                  <a:lnTo>
                    <a:pt x="549" y="2960"/>
                  </a:lnTo>
                  <a:lnTo>
                    <a:pt x="37" y="2074"/>
                  </a:lnTo>
                  <a:cubicBezTo>
                    <a:pt x="0" y="2010"/>
                    <a:pt x="0" y="1937"/>
                    <a:pt x="37" y="1874"/>
                  </a:cubicBezTo>
                  <a:lnTo>
                    <a:pt x="549" y="987"/>
                  </a:lnTo>
                  <a:lnTo>
                    <a:pt x="1061" y="100"/>
                  </a:lnTo>
                  <a:cubicBezTo>
                    <a:pt x="1097" y="36"/>
                    <a:pt x="1160" y="0"/>
                    <a:pt x="1234" y="0"/>
                  </a:cubicBezTo>
                  <a:lnTo>
                    <a:pt x="2258" y="0"/>
                  </a:lnTo>
                  <a:lnTo>
                    <a:pt x="3282" y="0"/>
                  </a:lnTo>
                  <a:cubicBezTo>
                    <a:pt x="3355" y="0"/>
                    <a:pt x="3418" y="36"/>
                    <a:pt x="3455" y="100"/>
                  </a:cubicBezTo>
                  <a:lnTo>
                    <a:pt x="3967" y="987"/>
                  </a:lnTo>
                  <a:lnTo>
                    <a:pt x="4479" y="1874"/>
                  </a:lnTo>
                  <a:cubicBezTo>
                    <a:pt x="4516" y="1937"/>
                    <a:pt x="4516" y="2010"/>
                    <a:pt x="4479" y="2074"/>
                  </a:cubicBezTo>
                  <a:close/>
                </a:path>
              </a:pathLst>
            </a:custGeom>
            <a:solidFill>
              <a:sysClr val="window" lastClr="FFFFFF"/>
            </a:solidFill>
            <a:ln w="7938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Freeform 6">
              <a:extLst>
                <a:ext uri="{FF2B5EF4-FFF2-40B4-BE49-F238E27FC236}">
                  <a16:creationId xmlns:a16="http://schemas.microsoft.com/office/drawing/2014/main" id="{D558FB8F-ADAE-7999-7B25-F8C51B8CC4D8}"/>
                </a:ext>
              </a:extLst>
            </p:cNvPr>
            <p:cNvSpPr/>
            <p:nvPr/>
          </p:nvSpPr>
          <p:spPr bwMode="auto">
            <a:xfrm>
              <a:off x="2586453" y="2192978"/>
              <a:ext cx="1720707" cy="1501406"/>
            </a:xfrm>
            <a:custGeom>
              <a:avLst/>
              <a:gdLst>
                <a:gd name="T0" fmla="*/ 4479 w 4516"/>
                <a:gd name="T1" fmla="*/ 2074 h 3947"/>
                <a:gd name="T2" fmla="*/ 3967 w 4516"/>
                <a:gd name="T3" fmla="*/ 2960 h 3947"/>
                <a:gd name="T4" fmla="*/ 3455 w 4516"/>
                <a:gd name="T5" fmla="*/ 3847 h 3947"/>
                <a:gd name="T6" fmla="*/ 3282 w 4516"/>
                <a:gd name="T7" fmla="*/ 3947 h 3947"/>
                <a:gd name="T8" fmla="*/ 2258 w 4516"/>
                <a:gd name="T9" fmla="*/ 3947 h 3947"/>
                <a:gd name="T10" fmla="*/ 1234 w 4516"/>
                <a:gd name="T11" fmla="*/ 3947 h 3947"/>
                <a:gd name="T12" fmla="*/ 1061 w 4516"/>
                <a:gd name="T13" fmla="*/ 3847 h 3947"/>
                <a:gd name="T14" fmla="*/ 549 w 4516"/>
                <a:gd name="T15" fmla="*/ 2960 h 3947"/>
                <a:gd name="T16" fmla="*/ 37 w 4516"/>
                <a:gd name="T17" fmla="*/ 2074 h 3947"/>
                <a:gd name="T18" fmla="*/ 37 w 4516"/>
                <a:gd name="T19" fmla="*/ 1874 h 3947"/>
                <a:gd name="T20" fmla="*/ 549 w 4516"/>
                <a:gd name="T21" fmla="*/ 987 h 3947"/>
                <a:gd name="T22" fmla="*/ 1061 w 4516"/>
                <a:gd name="T23" fmla="*/ 100 h 3947"/>
                <a:gd name="T24" fmla="*/ 1234 w 4516"/>
                <a:gd name="T25" fmla="*/ 0 h 3947"/>
                <a:gd name="T26" fmla="*/ 2258 w 4516"/>
                <a:gd name="T27" fmla="*/ 0 h 3947"/>
                <a:gd name="T28" fmla="*/ 3282 w 4516"/>
                <a:gd name="T29" fmla="*/ 0 h 3947"/>
                <a:gd name="T30" fmla="*/ 3455 w 4516"/>
                <a:gd name="T31" fmla="*/ 100 h 3947"/>
                <a:gd name="T32" fmla="*/ 3967 w 4516"/>
                <a:gd name="T33" fmla="*/ 987 h 3947"/>
                <a:gd name="T34" fmla="*/ 4479 w 4516"/>
                <a:gd name="T35" fmla="*/ 1874 h 3947"/>
                <a:gd name="T36" fmla="*/ 4479 w 4516"/>
                <a:gd name="T37" fmla="*/ 2074 h 3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16" h="3947">
                  <a:moveTo>
                    <a:pt x="4479" y="2074"/>
                  </a:moveTo>
                  <a:lnTo>
                    <a:pt x="3967" y="2960"/>
                  </a:lnTo>
                  <a:lnTo>
                    <a:pt x="3455" y="3847"/>
                  </a:lnTo>
                  <a:cubicBezTo>
                    <a:pt x="3418" y="3911"/>
                    <a:pt x="3355" y="3947"/>
                    <a:pt x="3282" y="3947"/>
                  </a:cubicBezTo>
                  <a:lnTo>
                    <a:pt x="2258" y="3947"/>
                  </a:lnTo>
                  <a:lnTo>
                    <a:pt x="1234" y="3947"/>
                  </a:lnTo>
                  <a:cubicBezTo>
                    <a:pt x="1160" y="3947"/>
                    <a:pt x="1097" y="3911"/>
                    <a:pt x="1061" y="3847"/>
                  </a:cubicBezTo>
                  <a:lnTo>
                    <a:pt x="549" y="2960"/>
                  </a:lnTo>
                  <a:lnTo>
                    <a:pt x="37" y="2074"/>
                  </a:lnTo>
                  <a:cubicBezTo>
                    <a:pt x="0" y="2010"/>
                    <a:pt x="0" y="1937"/>
                    <a:pt x="37" y="1874"/>
                  </a:cubicBezTo>
                  <a:lnTo>
                    <a:pt x="549" y="987"/>
                  </a:lnTo>
                  <a:lnTo>
                    <a:pt x="1061" y="100"/>
                  </a:lnTo>
                  <a:cubicBezTo>
                    <a:pt x="1097" y="36"/>
                    <a:pt x="1160" y="0"/>
                    <a:pt x="1234" y="0"/>
                  </a:cubicBezTo>
                  <a:lnTo>
                    <a:pt x="2258" y="0"/>
                  </a:lnTo>
                  <a:lnTo>
                    <a:pt x="3282" y="0"/>
                  </a:lnTo>
                  <a:cubicBezTo>
                    <a:pt x="3355" y="0"/>
                    <a:pt x="3418" y="36"/>
                    <a:pt x="3455" y="100"/>
                  </a:cubicBezTo>
                  <a:lnTo>
                    <a:pt x="3967" y="987"/>
                  </a:lnTo>
                  <a:lnTo>
                    <a:pt x="4479" y="1874"/>
                  </a:lnTo>
                  <a:cubicBezTo>
                    <a:pt x="4516" y="1937"/>
                    <a:pt x="4516" y="2010"/>
                    <a:pt x="4479" y="2074"/>
                  </a:cubicBezTo>
                  <a:close/>
                </a:path>
              </a:pathLst>
            </a:custGeom>
            <a:solidFill>
              <a:srgbClr val="FEFFB0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TextBox 28">
              <a:extLst>
                <a:ext uri="{FF2B5EF4-FFF2-40B4-BE49-F238E27FC236}">
                  <a16:creationId xmlns:a16="http://schemas.microsoft.com/office/drawing/2014/main" id="{F43A43F9-C1CE-4080-CE6A-61919CB69FD6}"/>
                </a:ext>
              </a:extLst>
            </p:cNvPr>
            <p:cNvSpPr txBox="1"/>
            <p:nvPr/>
          </p:nvSpPr>
          <p:spPr>
            <a:xfrm>
              <a:off x="2760059" y="2703461"/>
              <a:ext cx="1367133" cy="4728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7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第八月</a:t>
              </a:r>
            </a:p>
          </p:txBody>
        </p:sp>
        <p:sp>
          <p:nvSpPr>
            <p:cNvPr id="33" name="Freeform 6">
              <a:extLst>
                <a:ext uri="{FF2B5EF4-FFF2-40B4-BE49-F238E27FC236}">
                  <a16:creationId xmlns:a16="http://schemas.microsoft.com/office/drawing/2014/main" id="{025E86B8-B618-F297-F81E-90CA3623D8F0}"/>
                </a:ext>
              </a:extLst>
            </p:cNvPr>
            <p:cNvSpPr/>
            <p:nvPr/>
          </p:nvSpPr>
          <p:spPr bwMode="auto">
            <a:xfrm>
              <a:off x="3905202" y="1414539"/>
              <a:ext cx="1736785" cy="1516598"/>
            </a:xfrm>
            <a:custGeom>
              <a:avLst/>
              <a:gdLst>
                <a:gd name="T0" fmla="*/ 4479 w 4516"/>
                <a:gd name="T1" fmla="*/ 2074 h 3947"/>
                <a:gd name="T2" fmla="*/ 3967 w 4516"/>
                <a:gd name="T3" fmla="*/ 2960 h 3947"/>
                <a:gd name="T4" fmla="*/ 3455 w 4516"/>
                <a:gd name="T5" fmla="*/ 3847 h 3947"/>
                <a:gd name="T6" fmla="*/ 3282 w 4516"/>
                <a:gd name="T7" fmla="*/ 3947 h 3947"/>
                <a:gd name="T8" fmla="*/ 2258 w 4516"/>
                <a:gd name="T9" fmla="*/ 3947 h 3947"/>
                <a:gd name="T10" fmla="*/ 1234 w 4516"/>
                <a:gd name="T11" fmla="*/ 3947 h 3947"/>
                <a:gd name="T12" fmla="*/ 1061 w 4516"/>
                <a:gd name="T13" fmla="*/ 3847 h 3947"/>
                <a:gd name="T14" fmla="*/ 549 w 4516"/>
                <a:gd name="T15" fmla="*/ 2960 h 3947"/>
                <a:gd name="T16" fmla="*/ 37 w 4516"/>
                <a:gd name="T17" fmla="*/ 2074 h 3947"/>
                <a:gd name="T18" fmla="*/ 37 w 4516"/>
                <a:gd name="T19" fmla="*/ 1874 h 3947"/>
                <a:gd name="T20" fmla="*/ 549 w 4516"/>
                <a:gd name="T21" fmla="*/ 987 h 3947"/>
                <a:gd name="T22" fmla="*/ 1061 w 4516"/>
                <a:gd name="T23" fmla="*/ 100 h 3947"/>
                <a:gd name="T24" fmla="*/ 1234 w 4516"/>
                <a:gd name="T25" fmla="*/ 0 h 3947"/>
                <a:gd name="T26" fmla="*/ 2258 w 4516"/>
                <a:gd name="T27" fmla="*/ 0 h 3947"/>
                <a:gd name="T28" fmla="*/ 3282 w 4516"/>
                <a:gd name="T29" fmla="*/ 0 h 3947"/>
                <a:gd name="T30" fmla="*/ 3455 w 4516"/>
                <a:gd name="T31" fmla="*/ 100 h 3947"/>
                <a:gd name="T32" fmla="*/ 3967 w 4516"/>
                <a:gd name="T33" fmla="*/ 987 h 3947"/>
                <a:gd name="T34" fmla="*/ 4479 w 4516"/>
                <a:gd name="T35" fmla="*/ 1874 h 3947"/>
                <a:gd name="T36" fmla="*/ 4479 w 4516"/>
                <a:gd name="T37" fmla="*/ 2074 h 3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16" h="3947">
                  <a:moveTo>
                    <a:pt x="4479" y="2074"/>
                  </a:moveTo>
                  <a:lnTo>
                    <a:pt x="3967" y="2960"/>
                  </a:lnTo>
                  <a:lnTo>
                    <a:pt x="3455" y="3847"/>
                  </a:lnTo>
                  <a:cubicBezTo>
                    <a:pt x="3418" y="3911"/>
                    <a:pt x="3355" y="3947"/>
                    <a:pt x="3282" y="3947"/>
                  </a:cubicBezTo>
                  <a:lnTo>
                    <a:pt x="2258" y="3947"/>
                  </a:lnTo>
                  <a:lnTo>
                    <a:pt x="1234" y="3947"/>
                  </a:lnTo>
                  <a:cubicBezTo>
                    <a:pt x="1160" y="3947"/>
                    <a:pt x="1097" y="3911"/>
                    <a:pt x="1061" y="3847"/>
                  </a:cubicBezTo>
                  <a:lnTo>
                    <a:pt x="549" y="2960"/>
                  </a:lnTo>
                  <a:lnTo>
                    <a:pt x="37" y="2074"/>
                  </a:lnTo>
                  <a:cubicBezTo>
                    <a:pt x="0" y="2010"/>
                    <a:pt x="0" y="1937"/>
                    <a:pt x="37" y="1874"/>
                  </a:cubicBezTo>
                  <a:lnTo>
                    <a:pt x="549" y="987"/>
                  </a:lnTo>
                  <a:lnTo>
                    <a:pt x="1061" y="100"/>
                  </a:lnTo>
                  <a:cubicBezTo>
                    <a:pt x="1097" y="36"/>
                    <a:pt x="1160" y="0"/>
                    <a:pt x="1234" y="0"/>
                  </a:cubicBezTo>
                  <a:lnTo>
                    <a:pt x="2258" y="0"/>
                  </a:lnTo>
                  <a:lnTo>
                    <a:pt x="3282" y="0"/>
                  </a:lnTo>
                  <a:cubicBezTo>
                    <a:pt x="3355" y="0"/>
                    <a:pt x="3418" y="36"/>
                    <a:pt x="3455" y="100"/>
                  </a:cubicBezTo>
                  <a:lnTo>
                    <a:pt x="3967" y="987"/>
                  </a:lnTo>
                  <a:lnTo>
                    <a:pt x="4479" y="1874"/>
                  </a:lnTo>
                  <a:cubicBezTo>
                    <a:pt x="4516" y="1937"/>
                    <a:pt x="4516" y="2010"/>
                    <a:pt x="4479" y="2074"/>
                  </a:cubicBezTo>
                  <a:close/>
                </a:path>
              </a:pathLst>
            </a:custGeom>
            <a:solidFill>
              <a:sysClr val="window" lastClr="FFFFFF"/>
            </a:solidFill>
            <a:ln w="7938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Freeform 6">
              <a:extLst>
                <a:ext uri="{FF2B5EF4-FFF2-40B4-BE49-F238E27FC236}">
                  <a16:creationId xmlns:a16="http://schemas.microsoft.com/office/drawing/2014/main" id="{1DE282A4-DB30-B844-A377-D1BC091AD375}"/>
                </a:ext>
              </a:extLst>
            </p:cNvPr>
            <p:cNvSpPr/>
            <p:nvPr/>
          </p:nvSpPr>
          <p:spPr bwMode="auto">
            <a:xfrm>
              <a:off x="3913242" y="1422136"/>
              <a:ext cx="1720707" cy="1501406"/>
            </a:xfrm>
            <a:custGeom>
              <a:avLst/>
              <a:gdLst>
                <a:gd name="T0" fmla="*/ 4479 w 4516"/>
                <a:gd name="T1" fmla="*/ 2074 h 3947"/>
                <a:gd name="T2" fmla="*/ 3967 w 4516"/>
                <a:gd name="T3" fmla="*/ 2960 h 3947"/>
                <a:gd name="T4" fmla="*/ 3455 w 4516"/>
                <a:gd name="T5" fmla="*/ 3847 h 3947"/>
                <a:gd name="T6" fmla="*/ 3282 w 4516"/>
                <a:gd name="T7" fmla="*/ 3947 h 3947"/>
                <a:gd name="T8" fmla="*/ 2258 w 4516"/>
                <a:gd name="T9" fmla="*/ 3947 h 3947"/>
                <a:gd name="T10" fmla="*/ 1234 w 4516"/>
                <a:gd name="T11" fmla="*/ 3947 h 3947"/>
                <a:gd name="T12" fmla="*/ 1061 w 4516"/>
                <a:gd name="T13" fmla="*/ 3847 h 3947"/>
                <a:gd name="T14" fmla="*/ 549 w 4516"/>
                <a:gd name="T15" fmla="*/ 2960 h 3947"/>
                <a:gd name="T16" fmla="*/ 37 w 4516"/>
                <a:gd name="T17" fmla="*/ 2074 h 3947"/>
                <a:gd name="T18" fmla="*/ 37 w 4516"/>
                <a:gd name="T19" fmla="*/ 1874 h 3947"/>
                <a:gd name="T20" fmla="*/ 549 w 4516"/>
                <a:gd name="T21" fmla="*/ 987 h 3947"/>
                <a:gd name="T22" fmla="*/ 1061 w 4516"/>
                <a:gd name="T23" fmla="*/ 100 h 3947"/>
                <a:gd name="T24" fmla="*/ 1234 w 4516"/>
                <a:gd name="T25" fmla="*/ 0 h 3947"/>
                <a:gd name="T26" fmla="*/ 2258 w 4516"/>
                <a:gd name="T27" fmla="*/ 0 h 3947"/>
                <a:gd name="T28" fmla="*/ 3282 w 4516"/>
                <a:gd name="T29" fmla="*/ 0 h 3947"/>
                <a:gd name="T30" fmla="*/ 3455 w 4516"/>
                <a:gd name="T31" fmla="*/ 100 h 3947"/>
                <a:gd name="T32" fmla="*/ 3967 w 4516"/>
                <a:gd name="T33" fmla="*/ 987 h 3947"/>
                <a:gd name="T34" fmla="*/ 4479 w 4516"/>
                <a:gd name="T35" fmla="*/ 1874 h 3947"/>
                <a:gd name="T36" fmla="*/ 4479 w 4516"/>
                <a:gd name="T37" fmla="*/ 2074 h 3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16" h="3947">
                  <a:moveTo>
                    <a:pt x="4479" y="2074"/>
                  </a:moveTo>
                  <a:lnTo>
                    <a:pt x="3967" y="2960"/>
                  </a:lnTo>
                  <a:lnTo>
                    <a:pt x="3455" y="3847"/>
                  </a:lnTo>
                  <a:cubicBezTo>
                    <a:pt x="3418" y="3911"/>
                    <a:pt x="3355" y="3947"/>
                    <a:pt x="3282" y="3947"/>
                  </a:cubicBezTo>
                  <a:lnTo>
                    <a:pt x="2258" y="3947"/>
                  </a:lnTo>
                  <a:lnTo>
                    <a:pt x="1234" y="3947"/>
                  </a:lnTo>
                  <a:cubicBezTo>
                    <a:pt x="1160" y="3947"/>
                    <a:pt x="1097" y="3911"/>
                    <a:pt x="1061" y="3847"/>
                  </a:cubicBezTo>
                  <a:lnTo>
                    <a:pt x="549" y="2960"/>
                  </a:lnTo>
                  <a:lnTo>
                    <a:pt x="37" y="2074"/>
                  </a:lnTo>
                  <a:cubicBezTo>
                    <a:pt x="0" y="2010"/>
                    <a:pt x="0" y="1937"/>
                    <a:pt x="37" y="1874"/>
                  </a:cubicBezTo>
                  <a:lnTo>
                    <a:pt x="549" y="987"/>
                  </a:lnTo>
                  <a:lnTo>
                    <a:pt x="1061" y="100"/>
                  </a:lnTo>
                  <a:cubicBezTo>
                    <a:pt x="1097" y="36"/>
                    <a:pt x="1160" y="0"/>
                    <a:pt x="1234" y="0"/>
                  </a:cubicBezTo>
                  <a:lnTo>
                    <a:pt x="2258" y="0"/>
                  </a:lnTo>
                  <a:lnTo>
                    <a:pt x="3282" y="0"/>
                  </a:lnTo>
                  <a:cubicBezTo>
                    <a:pt x="3355" y="0"/>
                    <a:pt x="3418" y="36"/>
                    <a:pt x="3455" y="100"/>
                  </a:cubicBezTo>
                  <a:lnTo>
                    <a:pt x="3967" y="987"/>
                  </a:lnTo>
                  <a:lnTo>
                    <a:pt x="4479" y="1874"/>
                  </a:lnTo>
                  <a:cubicBezTo>
                    <a:pt x="4516" y="1937"/>
                    <a:pt x="4516" y="2010"/>
                    <a:pt x="4479" y="2074"/>
                  </a:cubicBezTo>
                  <a:close/>
                </a:path>
              </a:pathLst>
            </a:custGeom>
            <a:solidFill>
              <a:srgbClr val="FEFFB0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TextBox 34">
              <a:extLst>
                <a:ext uri="{FF2B5EF4-FFF2-40B4-BE49-F238E27FC236}">
                  <a16:creationId xmlns:a16="http://schemas.microsoft.com/office/drawing/2014/main" id="{B848FF20-4CC3-6DD9-C2A5-D3D677FA7A3A}"/>
                </a:ext>
              </a:extLst>
            </p:cNvPr>
            <p:cNvSpPr txBox="1"/>
            <p:nvPr/>
          </p:nvSpPr>
          <p:spPr>
            <a:xfrm>
              <a:off x="4014115" y="1933268"/>
              <a:ext cx="1502493" cy="4728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7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第十月</a:t>
              </a:r>
            </a:p>
          </p:txBody>
        </p:sp>
        <p:sp>
          <p:nvSpPr>
            <p:cNvPr id="39" name="Freeform 6">
              <a:extLst>
                <a:ext uri="{FF2B5EF4-FFF2-40B4-BE49-F238E27FC236}">
                  <a16:creationId xmlns:a16="http://schemas.microsoft.com/office/drawing/2014/main" id="{A3ED12DB-CDFD-2B0D-A177-8C66095B8A8E}"/>
                </a:ext>
              </a:extLst>
            </p:cNvPr>
            <p:cNvSpPr/>
            <p:nvPr/>
          </p:nvSpPr>
          <p:spPr bwMode="auto">
            <a:xfrm>
              <a:off x="3900317" y="2958624"/>
              <a:ext cx="1736785" cy="1516598"/>
            </a:xfrm>
            <a:custGeom>
              <a:avLst/>
              <a:gdLst>
                <a:gd name="T0" fmla="*/ 4479 w 4516"/>
                <a:gd name="T1" fmla="*/ 2074 h 3947"/>
                <a:gd name="T2" fmla="*/ 3967 w 4516"/>
                <a:gd name="T3" fmla="*/ 2960 h 3947"/>
                <a:gd name="T4" fmla="*/ 3455 w 4516"/>
                <a:gd name="T5" fmla="*/ 3847 h 3947"/>
                <a:gd name="T6" fmla="*/ 3282 w 4516"/>
                <a:gd name="T7" fmla="*/ 3947 h 3947"/>
                <a:gd name="T8" fmla="*/ 2258 w 4516"/>
                <a:gd name="T9" fmla="*/ 3947 h 3947"/>
                <a:gd name="T10" fmla="*/ 1234 w 4516"/>
                <a:gd name="T11" fmla="*/ 3947 h 3947"/>
                <a:gd name="T12" fmla="*/ 1061 w 4516"/>
                <a:gd name="T13" fmla="*/ 3847 h 3947"/>
                <a:gd name="T14" fmla="*/ 549 w 4516"/>
                <a:gd name="T15" fmla="*/ 2960 h 3947"/>
                <a:gd name="T16" fmla="*/ 37 w 4516"/>
                <a:gd name="T17" fmla="*/ 2074 h 3947"/>
                <a:gd name="T18" fmla="*/ 37 w 4516"/>
                <a:gd name="T19" fmla="*/ 1874 h 3947"/>
                <a:gd name="T20" fmla="*/ 549 w 4516"/>
                <a:gd name="T21" fmla="*/ 987 h 3947"/>
                <a:gd name="T22" fmla="*/ 1061 w 4516"/>
                <a:gd name="T23" fmla="*/ 100 h 3947"/>
                <a:gd name="T24" fmla="*/ 1234 w 4516"/>
                <a:gd name="T25" fmla="*/ 0 h 3947"/>
                <a:gd name="T26" fmla="*/ 2258 w 4516"/>
                <a:gd name="T27" fmla="*/ 0 h 3947"/>
                <a:gd name="T28" fmla="*/ 3282 w 4516"/>
                <a:gd name="T29" fmla="*/ 0 h 3947"/>
                <a:gd name="T30" fmla="*/ 3455 w 4516"/>
                <a:gd name="T31" fmla="*/ 100 h 3947"/>
                <a:gd name="T32" fmla="*/ 3967 w 4516"/>
                <a:gd name="T33" fmla="*/ 987 h 3947"/>
                <a:gd name="T34" fmla="*/ 4479 w 4516"/>
                <a:gd name="T35" fmla="*/ 1874 h 3947"/>
                <a:gd name="T36" fmla="*/ 4479 w 4516"/>
                <a:gd name="T37" fmla="*/ 2074 h 3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16" h="3947">
                  <a:moveTo>
                    <a:pt x="4479" y="2074"/>
                  </a:moveTo>
                  <a:lnTo>
                    <a:pt x="3967" y="2960"/>
                  </a:lnTo>
                  <a:lnTo>
                    <a:pt x="3455" y="3847"/>
                  </a:lnTo>
                  <a:cubicBezTo>
                    <a:pt x="3418" y="3911"/>
                    <a:pt x="3355" y="3947"/>
                    <a:pt x="3282" y="3947"/>
                  </a:cubicBezTo>
                  <a:lnTo>
                    <a:pt x="2258" y="3947"/>
                  </a:lnTo>
                  <a:lnTo>
                    <a:pt x="1234" y="3947"/>
                  </a:lnTo>
                  <a:cubicBezTo>
                    <a:pt x="1160" y="3947"/>
                    <a:pt x="1097" y="3911"/>
                    <a:pt x="1061" y="3847"/>
                  </a:cubicBezTo>
                  <a:lnTo>
                    <a:pt x="549" y="2960"/>
                  </a:lnTo>
                  <a:lnTo>
                    <a:pt x="37" y="2074"/>
                  </a:lnTo>
                  <a:cubicBezTo>
                    <a:pt x="0" y="2010"/>
                    <a:pt x="0" y="1937"/>
                    <a:pt x="37" y="1874"/>
                  </a:cubicBezTo>
                  <a:lnTo>
                    <a:pt x="549" y="987"/>
                  </a:lnTo>
                  <a:lnTo>
                    <a:pt x="1061" y="100"/>
                  </a:lnTo>
                  <a:cubicBezTo>
                    <a:pt x="1097" y="36"/>
                    <a:pt x="1160" y="0"/>
                    <a:pt x="1234" y="0"/>
                  </a:cubicBezTo>
                  <a:lnTo>
                    <a:pt x="2258" y="0"/>
                  </a:lnTo>
                  <a:lnTo>
                    <a:pt x="3282" y="0"/>
                  </a:lnTo>
                  <a:cubicBezTo>
                    <a:pt x="3355" y="0"/>
                    <a:pt x="3418" y="36"/>
                    <a:pt x="3455" y="100"/>
                  </a:cubicBezTo>
                  <a:lnTo>
                    <a:pt x="3967" y="987"/>
                  </a:lnTo>
                  <a:lnTo>
                    <a:pt x="4479" y="1874"/>
                  </a:lnTo>
                  <a:cubicBezTo>
                    <a:pt x="4516" y="1937"/>
                    <a:pt x="4516" y="2010"/>
                    <a:pt x="4479" y="2074"/>
                  </a:cubicBezTo>
                  <a:close/>
                </a:path>
              </a:pathLst>
            </a:custGeom>
            <a:solidFill>
              <a:sysClr val="window" lastClr="FFFFFF"/>
            </a:solidFill>
            <a:ln w="7938" cap="flat">
              <a:noFill/>
              <a:prstDash val="solid"/>
              <a:miter lim="800000"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0" name="Freeform 6">
              <a:extLst>
                <a:ext uri="{FF2B5EF4-FFF2-40B4-BE49-F238E27FC236}">
                  <a16:creationId xmlns:a16="http://schemas.microsoft.com/office/drawing/2014/main" id="{21920764-C753-3271-1097-11C92DC5AC24}"/>
                </a:ext>
              </a:extLst>
            </p:cNvPr>
            <p:cNvSpPr/>
            <p:nvPr/>
          </p:nvSpPr>
          <p:spPr bwMode="auto">
            <a:xfrm>
              <a:off x="3908357" y="2966221"/>
              <a:ext cx="1720707" cy="1501406"/>
            </a:xfrm>
            <a:custGeom>
              <a:avLst/>
              <a:gdLst>
                <a:gd name="T0" fmla="*/ 4479 w 4516"/>
                <a:gd name="T1" fmla="*/ 2074 h 3947"/>
                <a:gd name="T2" fmla="*/ 3967 w 4516"/>
                <a:gd name="T3" fmla="*/ 2960 h 3947"/>
                <a:gd name="T4" fmla="*/ 3455 w 4516"/>
                <a:gd name="T5" fmla="*/ 3847 h 3947"/>
                <a:gd name="T6" fmla="*/ 3282 w 4516"/>
                <a:gd name="T7" fmla="*/ 3947 h 3947"/>
                <a:gd name="T8" fmla="*/ 2258 w 4516"/>
                <a:gd name="T9" fmla="*/ 3947 h 3947"/>
                <a:gd name="T10" fmla="*/ 1234 w 4516"/>
                <a:gd name="T11" fmla="*/ 3947 h 3947"/>
                <a:gd name="T12" fmla="*/ 1061 w 4516"/>
                <a:gd name="T13" fmla="*/ 3847 h 3947"/>
                <a:gd name="T14" fmla="*/ 549 w 4516"/>
                <a:gd name="T15" fmla="*/ 2960 h 3947"/>
                <a:gd name="T16" fmla="*/ 37 w 4516"/>
                <a:gd name="T17" fmla="*/ 2074 h 3947"/>
                <a:gd name="T18" fmla="*/ 37 w 4516"/>
                <a:gd name="T19" fmla="*/ 1874 h 3947"/>
                <a:gd name="T20" fmla="*/ 549 w 4516"/>
                <a:gd name="T21" fmla="*/ 987 h 3947"/>
                <a:gd name="T22" fmla="*/ 1061 w 4516"/>
                <a:gd name="T23" fmla="*/ 100 h 3947"/>
                <a:gd name="T24" fmla="*/ 1234 w 4516"/>
                <a:gd name="T25" fmla="*/ 0 h 3947"/>
                <a:gd name="T26" fmla="*/ 2258 w 4516"/>
                <a:gd name="T27" fmla="*/ 0 h 3947"/>
                <a:gd name="T28" fmla="*/ 3282 w 4516"/>
                <a:gd name="T29" fmla="*/ 0 h 3947"/>
                <a:gd name="T30" fmla="*/ 3455 w 4516"/>
                <a:gd name="T31" fmla="*/ 100 h 3947"/>
                <a:gd name="T32" fmla="*/ 3967 w 4516"/>
                <a:gd name="T33" fmla="*/ 987 h 3947"/>
                <a:gd name="T34" fmla="*/ 4479 w 4516"/>
                <a:gd name="T35" fmla="*/ 1874 h 3947"/>
                <a:gd name="T36" fmla="*/ 4479 w 4516"/>
                <a:gd name="T37" fmla="*/ 2074 h 3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16" h="3947">
                  <a:moveTo>
                    <a:pt x="4479" y="2074"/>
                  </a:moveTo>
                  <a:lnTo>
                    <a:pt x="3967" y="2960"/>
                  </a:lnTo>
                  <a:lnTo>
                    <a:pt x="3455" y="3847"/>
                  </a:lnTo>
                  <a:cubicBezTo>
                    <a:pt x="3418" y="3911"/>
                    <a:pt x="3355" y="3947"/>
                    <a:pt x="3282" y="3947"/>
                  </a:cubicBezTo>
                  <a:lnTo>
                    <a:pt x="2258" y="3947"/>
                  </a:lnTo>
                  <a:lnTo>
                    <a:pt x="1234" y="3947"/>
                  </a:lnTo>
                  <a:cubicBezTo>
                    <a:pt x="1160" y="3947"/>
                    <a:pt x="1097" y="3911"/>
                    <a:pt x="1061" y="3847"/>
                  </a:cubicBezTo>
                  <a:lnTo>
                    <a:pt x="549" y="2960"/>
                  </a:lnTo>
                  <a:lnTo>
                    <a:pt x="37" y="2074"/>
                  </a:lnTo>
                  <a:cubicBezTo>
                    <a:pt x="0" y="2010"/>
                    <a:pt x="0" y="1937"/>
                    <a:pt x="37" y="1874"/>
                  </a:cubicBezTo>
                  <a:lnTo>
                    <a:pt x="549" y="987"/>
                  </a:lnTo>
                  <a:lnTo>
                    <a:pt x="1061" y="100"/>
                  </a:lnTo>
                  <a:cubicBezTo>
                    <a:pt x="1097" y="36"/>
                    <a:pt x="1160" y="0"/>
                    <a:pt x="1234" y="0"/>
                  </a:cubicBezTo>
                  <a:lnTo>
                    <a:pt x="2258" y="0"/>
                  </a:lnTo>
                  <a:lnTo>
                    <a:pt x="3282" y="0"/>
                  </a:lnTo>
                  <a:cubicBezTo>
                    <a:pt x="3355" y="0"/>
                    <a:pt x="3418" y="36"/>
                    <a:pt x="3455" y="100"/>
                  </a:cubicBezTo>
                  <a:lnTo>
                    <a:pt x="3967" y="987"/>
                  </a:lnTo>
                  <a:lnTo>
                    <a:pt x="4479" y="1874"/>
                  </a:lnTo>
                  <a:cubicBezTo>
                    <a:pt x="4516" y="1937"/>
                    <a:pt x="4516" y="2010"/>
                    <a:pt x="4479" y="2074"/>
                  </a:cubicBezTo>
                  <a:close/>
                </a:path>
              </a:pathLst>
            </a:custGeom>
            <a:solidFill>
              <a:srgbClr val="E8F6FA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rtlCol="0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TextBox 40">
              <a:extLst>
                <a:ext uri="{FF2B5EF4-FFF2-40B4-BE49-F238E27FC236}">
                  <a16:creationId xmlns:a16="http://schemas.microsoft.com/office/drawing/2014/main" id="{3FA6210D-7262-4BB8-5C2E-B60190460A9F}"/>
                </a:ext>
              </a:extLst>
            </p:cNvPr>
            <p:cNvSpPr txBox="1"/>
            <p:nvPr/>
          </p:nvSpPr>
          <p:spPr>
            <a:xfrm>
              <a:off x="3876990" y="3450364"/>
              <a:ext cx="1800663" cy="4728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7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cs typeface="+mn-ea"/>
                  <a:sym typeface="+mn-lt"/>
                </a:rPr>
                <a:t>第十二月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E3D5BF5C-29A1-1D8C-07F6-3753C29DABD9}"/>
              </a:ext>
            </a:extLst>
          </p:cNvPr>
          <p:cNvGrpSpPr/>
          <p:nvPr/>
        </p:nvGrpSpPr>
        <p:grpSpPr>
          <a:xfrm>
            <a:off x="6275054" y="1434678"/>
            <a:ext cx="4875045" cy="2813931"/>
            <a:chOff x="6275054" y="1434678"/>
            <a:chExt cx="4875045" cy="2813931"/>
          </a:xfrm>
        </p:grpSpPr>
        <p:sp>
          <p:nvSpPr>
            <p:cNvPr id="2" name="TextBox 6">
              <a:extLst>
                <a:ext uri="{FF2B5EF4-FFF2-40B4-BE49-F238E27FC236}">
                  <a16:creationId xmlns:a16="http://schemas.microsoft.com/office/drawing/2014/main" id="{113AD5C3-1FE4-5255-0C04-CE1C571174CD}"/>
                </a:ext>
              </a:extLst>
            </p:cNvPr>
            <p:cNvSpPr txBox="1"/>
            <p:nvPr/>
          </p:nvSpPr>
          <p:spPr>
            <a:xfrm>
              <a:off x="10085522" y="1516085"/>
              <a:ext cx="669694" cy="370275"/>
            </a:xfrm>
            <a:prstGeom prst="rect">
              <a:avLst/>
            </a:prstGeom>
            <a:noFill/>
          </p:spPr>
          <p:txBody>
            <a:bodyPr wrap="square" lIns="92376" tIns="46187" rIns="92376" bIns="46187" rtlCol="0">
              <a:spAutoFit/>
            </a:bodyPr>
            <a:lstStyle/>
            <a:p>
              <a:r>
                <a:rPr lang="en-US" altLang="zh-CN" spc="-152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82%</a:t>
              </a:r>
              <a:endParaRPr lang="zh-CN" altLang="en-US" spc="-152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" name="TextBox 7">
              <a:extLst>
                <a:ext uri="{FF2B5EF4-FFF2-40B4-BE49-F238E27FC236}">
                  <a16:creationId xmlns:a16="http://schemas.microsoft.com/office/drawing/2014/main" id="{19BA8D52-B163-9AE4-1368-EFD5E1B2C5E7}"/>
                </a:ext>
              </a:extLst>
            </p:cNvPr>
            <p:cNvSpPr txBox="1"/>
            <p:nvPr/>
          </p:nvSpPr>
          <p:spPr>
            <a:xfrm>
              <a:off x="9164683" y="1670102"/>
              <a:ext cx="669694" cy="370275"/>
            </a:xfrm>
            <a:prstGeom prst="rect">
              <a:avLst/>
            </a:prstGeom>
            <a:noFill/>
          </p:spPr>
          <p:txBody>
            <a:bodyPr wrap="square" lIns="92376" tIns="46187" rIns="92376" bIns="46187" rtlCol="0">
              <a:spAutoFit/>
            </a:bodyPr>
            <a:lstStyle/>
            <a:p>
              <a:r>
                <a:rPr lang="en-US" altLang="zh-CN" spc="-152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73%</a:t>
              </a:r>
              <a:endParaRPr lang="zh-CN" altLang="en-US" spc="-152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" name="TextBox 8">
              <a:extLst>
                <a:ext uri="{FF2B5EF4-FFF2-40B4-BE49-F238E27FC236}">
                  <a16:creationId xmlns:a16="http://schemas.microsoft.com/office/drawing/2014/main" id="{45B4B12F-25D3-7E5D-D14E-C65AF289A870}"/>
                </a:ext>
              </a:extLst>
            </p:cNvPr>
            <p:cNvSpPr txBox="1"/>
            <p:nvPr/>
          </p:nvSpPr>
          <p:spPr>
            <a:xfrm>
              <a:off x="8328321" y="2092485"/>
              <a:ext cx="669694" cy="370275"/>
            </a:xfrm>
            <a:prstGeom prst="rect">
              <a:avLst/>
            </a:prstGeom>
            <a:noFill/>
          </p:spPr>
          <p:txBody>
            <a:bodyPr wrap="square" lIns="92376" tIns="46187" rIns="92376" bIns="46187" rtlCol="0">
              <a:spAutoFit/>
            </a:bodyPr>
            <a:lstStyle/>
            <a:p>
              <a:r>
                <a:rPr lang="en-US" altLang="zh-CN" spc="-152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56%</a:t>
              </a:r>
              <a:endParaRPr lang="zh-CN" altLang="en-US" spc="-152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5" name="TextBox 9">
              <a:extLst>
                <a:ext uri="{FF2B5EF4-FFF2-40B4-BE49-F238E27FC236}">
                  <a16:creationId xmlns:a16="http://schemas.microsoft.com/office/drawing/2014/main" id="{6569DD0B-1414-0910-5E41-64F16C842F22}"/>
                </a:ext>
              </a:extLst>
            </p:cNvPr>
            <p:cNvSpPr txBox="1"/>
            <p:nvPr/>
          </p:nvSpPr>
          <p:spPr>
            <a:xfrm>
              <a:off x="7585358" y="2580188"/>
              <a:ext cx="669694" cy="370275"/>
            </a:xfrm>
            <a:prstGeom prst="rect">
              <a:avLst/>
            </a:prstGeom>
            <a:noFill/>
          </p:spPr>
          <p:txBody>
            <a:bodyPr wrap="square" lIns="92376" tIns="46187" rIns="92376" bIns="46187" rtlCol="0">
              <a:spAutoFit/>
            </a:bodyPr>
            <a:lstStyle/>
            <a:p>
              <a:r>
                <a:rPr lang="en-US" altLang="zh-CN" spc="-152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32%</a:t>
              </a:r>
              <a:endParaRPr lang="zh-CN" altLang="en-US" spc="-152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8632CB6C-F006-05B0-9EBE-006BC4755F8A}"/>
                </a:ext>
              </a:extLst>
            </p:cNvPr>
            <p:cNvGrpSpPr/>
            <p:nvPr/>
          </p:nvGrpSpPr>
          <p:grpSpPr>
            <a:xfrm rot="5400000" flipH="1">
              <a:off x="8062054" y="1692062"/>
              <a:ext cx="2233776" cy="2879318"/>
              <a:chOff x="8155995" y="3063800"/>
              <a:chExt cx="4110065" cy="2647126"/>
            </a:xfrm>
            <a:effectLst>
              <a:outerShdw blurRad="114300" dist="88900" algn="l" rotWithShape="0">
                <a:prstClr val="black">
                  <a:alpha val="22000"/>
                </a:prstClr>
              </a:outerShdw>
            </a:effectLst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894DA697-06FF-AB7D-6317-443BBD801ADF}"/>
                  </a:ext>
                </a:extLst>
              </p:cNvPr>
              <p:cNvSpPr/>
              <p:nvPr/>
            </p:nvSpPr>
            <p:spPr>
              <a:xfrm>
                <a:off x="8156003" y="3063800"/>
                <a:ext cx="1680799" cy="332667"/>
              </a:xfrm>
              <a:prstGeom prst="rect">
                <a:avLst/>
              </a:prstGeom>
              <a:solidFill>
                <a:srgbClr val="FEFFB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103683" tIns="51841" rIns="103683" bIns="51841" spcCol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E4DB26D7-C9E9-91F7-0CA9-7B98CFDF4C99}"/>
                  </a:ext>
                </a:extLst>
              </p:cNvPr>
              <p:cNvSpPr/>
              <p:nvPr/>
            </p:nvSpPr>
            <p:spPr>
              <a:xfrm>
                <a:off x="9889504" y="3063800"/>
                <a:ext cx="2376556" cy="332667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103683" tIns="51841" rIns="103683" bIns="51841" spcCol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386BDCFF-2746-08AB-BDFC-AB33A78B8576}"/>
                  </a:ext>
                </a:extLst>
              </p:cNvPr>
              <p:cNvSpPr/>
              <p:nvPr/>
            </p:nvSpPr>
            <p:spPr>
              <a:xfrm>
                <a:off x="8156001" y="3899089"/>
                <a:ext cx="1555419" cy="332667"/>
              </a:xfrm>
              <a:prstGeom prst="rect">
                <a:avLst/>
              </a:prstGeom>
              <a:solidFill>
                <a:srgbClr val="FEFFB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103683" tIns="51841" rIns="103683" bIns="51841" spcCol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0432A699-E75C-24BF-8213-8C273AD417DF}"/>
                  </a:ext>
                </a:extLst>
              </p:cNvPr>
              <p:cNvSpPr/>
              <p:nvPr/>
            </p:nvSpPr>
            <p:spPr>
              <a:xfrm>
                <a:off x="9763824" y="3899089"/>
                <a:ext cx="2199274" cy="332667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103683" tIns="51841" rIns="103683" bIns="51841" spcCol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1" name="矩形 10">
                <a:extLst>
                  <a:ext uri="{FF2B5EF4-FFF2-40B4-BE49-F238E27FC236}">
                    <a16:creationId xmlns:a16="http://schemas.microsoft.com/office/drawing/2014/main" id="{98AB4111-5961-C7A7-DAAD-39B5AFC010FC}"/>
                  </a:ext>
                </a:extLst>
              </p:cNvPr>
              <p:cNvSpPr/>
              <p:nvPr/>
            </p:nvSpPr>
            <p:spPr>
              <a:xfrm>
                <a:off x="8155998" y="4671503"/>
                <a:ext cx="1174131" cy="332667"/>
              </a:xfrm>
              <a:prstGeom prst="rect">
                <a:avLst/>
              </a:prstGeom>
              <a:solidFill>
                <a:srgbClr val="FEFFB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103683" tIns="51841" rIns="103683" bIns="51841" spcCol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" name="矩形 11">
                <a:extLst>
                  <a:ext uri="{FF2B5EF4-FFF2-40B4-BE49-F238E27FC236}">
                    <a16:creationId xmlns:a16="http://schemas.microsoft.com/office/drawing/2014/main" id="{8844A45F-2AC3-3D1D-A176-DEE89CB89C03}"/>
                  </a:ext>
                </a:extLst>
              </p:cNvPr>
              <p:cNvSpPr/>
              <p:nvPr/>
            </p:nvSpPr>
            <p:spPr>
              <a:xfrm>
                <a:off x="9381625" y="4671501"/>
                <a:ext cx="1660158" cy="332667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103683" tIns="51841" rIns="103683" bIns="51841" spcCol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AB41FE6F-668F-A8D5-8BB1-1E1488FC95CC}"/>
                  </a:ext>
                </a:extLst>
              </p:cNvPr>
              <p:cNvSpPr/>
              <p:nvPr/>
            </p:nvSpPr>
            <p:spPr>
              <a:xfrm>
                <a:off x="8155995" y="5378253"/>
                <a:ext cx="810249" cy="332667"/>
              </a:xfrm>
              <a:prstGeom prst="rect">
                <a:avLst/>
              </a:prstGeom>
              <a:solidFill>
                <a:srgbClr val="FEFFB0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103683" tIns="51841" rIns="103683" bIns="51841" spcCol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id="{22FD108A-7D0B-F7FF-2F60-9393CAE2E95F}"/>
                  </a:ext>
                </a:extLst>
              </p:cNvPr>
              <p:cNvSpPr/>
              <p:nvPr/>
            </p:nvSpPr>
            <p:spPr>
              <a:xfrm>
                <a:off x="9018774" y="5378259"/>
                <a:ext cx="1145643" cy="332667"/>
              </a:xfrm>
              <a:prstGeom prst="rect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103683" tIns="51841" rIns="103683" bIns="51841" spcCol="0"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8EB8D61C-B1C9-86D7-42E1-000FE9A48251}"/>
                </a:ext>
              </a:extLst>
            </p:cNvPr>
            <p:cNvGrpSpPr/>
            <p:nvPr/>
          </p:nvGrpSpPr>
          <p:grpSpPr>
            <a:xfrm>
              <a:off x="6275054" y="1434678"/>
              <a:ext cx="4875045" cy="2808038"/>
              <a:chOff x="7041153" y="3140803"/>
              <a:chExt cx="5470223" cy="3151364"/>
            </a:xfrm>
          </p:grpSpPr>
          <p:cxnSp>
            <p:nvCxnSpPr>
              <p:cNvPr id="42" name="直接箭头连接符 41">
                <a:extLst>
                  <a:ext uri="{FF2B5EF4-FFF2-40B4-BE49-F238E27FC236}">
                    <a16:creationId xmlns:a16="http://schemas.microsoft.com/office/drawing/2014/main" id="{AC75CE34-4878-59A9-8D10-3D6D4735EF8B}"/>
                  </a:ext>
                </a:extLst>
              </p:cNvPr>
              <p:cNvCxnSpPr/>
              <p:nvPr/>
            </p:nvCxnSpPr>
            <p:spPr>
              <a:xfrm>
                <a:off x="8039682" y="6292167"/>
                <a:ext cx="4471694" cy="0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solid"/>
                <a:miter lim="800000"/>
                <a:tailEnd type="arrow"/>
              </a:ln>
              <a:effectLst/>
            </p:spPr>
          </p:cxnSp>
          <p:cxnSp>
            <p:nvCxnSpPr>
              <p:cNvPr id="43" name="直接箭头连接符 42">
                <a:extLst>
                  <a:ext uri="{FF2B5EF4-FFF2-40B4-BE49-F238E27FC236}">
                    <a16:creationId xmlns:a16="http://schemas.microsoft.com/office/drawing/2014/main" id="{8A4476B0-5657-238F-9CB3-0EDF60B8F967}"/>
                  </a:ext>
                </a:extLst>
              </p:cNvPr>
              <p:cNvCxnSpPr/>
              <p:nvPr/>
            </p:nvCxnSpPr>
            <p:spPr>
              <a:xfrm flipV="1">
                <a:off x="8039039" y="3140803"/>
                <a:ext cx="0" cy="3130693"/>
              </a:xfrm>
              <a:prstGeom prst="straightConnector1">
                <a:avLst/>
              </a:prstGeom>
              <a:noFill/>
              <a:ln w="6350" cap="flat" cmpd="sng" algn="ctr">
                <a:solidFill>
                  <a:sysClr val="windowText" lastClr="000000">
                    <a:lumMod val="50000"/>
                    <a:lumOff val="50000"/>
                  </a:sysClr>
                </a:solidFill>
                <a:prstDash val="solid"/>
                <a:miter lim="800000"/>
                <a:tailEnd type="arrow"/>
              </a:ln>
              <a:effectLst/>
            </p:spPr>
          </p:cxnSp>
          <p:sp>
            <p:nvSpPr>
              <p:cNvPr id="44" name="TextBox 46">
                <a:extLst>
                  <a:ext uri="{FF2B5EF4-FFF2-40B4-BE49-F238E27FC236}">
                    <a16:creationId xmlns:a16="http://schemas.microsoft.com/office/drawing/2014/main" id="{75CF3D5F-0815-31BC-23FF-A1B9A1FA7EBE}"/>
                  </a:ext>
                </a:extLst>
              </p:cNvPr>
              <p:cNvSpPr txBox="1"/>
              <p:nvPr/>
            </p:nvSpPr>
            <p:spPr>
              <a:xfrm>
                <a:off x="7041153" y="3398595"/>
                <a:ext cx="997887" cy="379936"/>
              </a:xfrm>
              <a:prstGeom prst="rect">
                <a:avLst/>
              </a:prstGeom>
              <a:noFill/>
            </p:spPr>
            <p:txBody>
              <a:bodyPr wrap="square" lIns="91431" tIns="45715" rIns="91431" bIns="45715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第</a:t>
                </a:r>
                <a:r>
                  <a:rPr kumimoji="0" lang="en-US" altLang="zh-CN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12</a:t>
                </a:r>
                <a:r>
                  <a: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月</a:t>
                </a:r>
              </a:p>
            </p:txBody>
          </p:sp>
          <p:sp>
            <p:nvSpPr>
              <p:cNvPr id="45" name="TextBox 47">
                <a:extLst>
                  <a:ext uri="{FF2B5EF4-FFF2-40B4-BE49-F238E27FC236}">
                    <a16:creationId xmlns:a16="http://schemas.microsoft.com/office/drawing/2014/main" id="{EA2369DF-C223-BB9C-43CF-156BE8D59A5F}"/>
                  </a:ext>
                </a:extLst>
              </p:cNvPr>
              <p:cNvSpPr txBox="1"/>
              <p:nvPr/>
            </p:nvSpPr>
            <p:spPr>
              <a:xfrm>
                <a:off x="7041153" y="4232256"/>
                <a:ext cx="997887" cy="379936"/>
              </a:xfrm>
              <a:prstGeom prst="rect">
                <a:avLst/>
              </a:prstGeom>
              <a:noFill/>
            </p:spPr>
            <p:txBody>
              <a:bodyPr wrap="square" lIns="91431" tIns="45715" rIns="91431" bIns="45715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第</a:t>
                </a:r>
                <a:r>
                  <a:rPr kumimoji="0" lang="en-US" altLang="zh-CN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10</a:t>
                </a:r>
                <a:r>
                  <a: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月</a:t>
                </a:r>
              </a:p>
            </p:txBody>
          </p:sp>
          <p:sp>
            <p:nvSpPr>
              <p:cNvPr id="46" name="TextBox 48">
                <a:extLst>
                  <a:ext uri="{FF2B5EF4-FFF2-40B4-BE49-F238E27FC236}">
                    <a16:creationId xmlns:a16="http://schemas.microsoft.com/office/drawing/2014/main" id="{F7ADE2F1-A218-EB93-C882-9DF69D8D9320}"/>
                  </a:ext>
                </a:extLst>
              </p:cNvPr>
              <p:cNvSpPr txBox="1"/>
              <p:nvPr/>
            </p:nvSpPr>
            <p:spPr>
              <a:xfrm>
                <a:off x="7041153" y="5004668"/>
                <a:ext cx="997887" cy="379936"/>
              </a:xfrm>
              <a:prstGeom prst="rect">
                <a:avLst/>
              </a:prstGeom>
              <a:noFill/>
            </p:spPr>
            <p:txBody>
              <a:bodyPr wrap="square" lIns="91431" tIns="45715" rIns="91431" bIns="45715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第</a:t>
                </a:r>
                <a:r>
                  <a:rPr kumimoji="0" lang="en-US" altLang="zh-CN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8</a:t>
                </a:r>
                <a:r>
                  <a: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月</a:t>
                </a:r>
              </a:p>
            </p:txBody>
          </p:sp>
          <p:sp>
            <p:nvSpPr>
              <p:cNvPr id="47" name="TextBox 49">
                <a:extLst>
                  <a:ext uri="{FF2B5EF4-FFF2-40B4-BE49-F238E27FC236}">
                    <a16:creationId xmlns:a16="http://schemas.microsoft.com/office/drawing/2014/main" id="{EBCFD860-536B-8D5F-1462-E5912E76DFF5}"/>
                  </a:ext>
                </a:extLst>
              </p:cNvPr>
              <p:cNvSpPr txBox="1"/>
              <p:nvPr/>
            </p:nvSpPr>
            <p:spPr>
              <a:xfrm>
                <a:off x="7041153" y="5677402"/>
                <a:ext cx="997887" cy="379936"/>
              </a:xfrm>
              <a:prstGeom prst="rect">
                <a:avLst/>
              </a:prstGeom>
              <a:noFill/>
            </p:spPr>
            <p:txBody>
              <a:bodyPr wrap="square" lIns="91431" tIns="45715" rIns="91431" bIns="45715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第</a:t>
                </a:r>
                <a:r>
                  <a:rPr kumimoji="0" lang="en-US" altLang="zh-CN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6</a:t>
                </a:r>
                <a:r>
                  <a:rPr kumimoji="0" lang="zh-CN" altLang="en-US" sz="1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cs typeface="+mn-ea"/>
                    <a:sym typeface="+mn-lt"/>
                  </a:rPr>
                  <a:t>月</a:t>
                </a:r>
              </a:p>
            </p:txBody>
          </p:sp>
        </p:grp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73A0B801-006F-4A71-5465-D1A4607E41FF}"/>
              </a:ext>
            </a:extLst>
          </p:cNvPr>
          <p:cNvGrpSpPr/>
          <p:nvPr/>
        </p:nvGrpSpPr>
        <p:grpSpPr>
          <a:xfrm>
            <a:off x="1041901" y="3610479"/>
            <a:ext cx="2929283" cy="1992213"/>
            <a:chOff x="-94765" y="1931934"/>
            <a:chExt cx="2929283" cy="1992213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0399AF6C-0662-B070-503F-520F75A3639C}"/>
                </a:ext>
              </a:extLst>
            </p:cNvPr>
            <p:cNvSpPr txBox="1"/>
            <p:nvPr/>
          </p:nvSpPr>
          <p:spPr>
            <a:xfrm>
              <a:off x="-94765" y="2332044"/>
              <a:ext cx="2929283" cy="15921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1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1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1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1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1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5A771865-3781-2BAF-37A8-5B78E36C5E80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20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88315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" name="矩形: 圆角 1065">
            <a:extLst>
              <a:ext uri="{FF2B5EF4-FFF2-40B4-BE49-F238E27FC236}">
                <a16:creationId xmlns:a16="http://schemas.microsoft.com/office/drawing/2014/main" id="{26FCEB81-8367-497F-4439-FA74A0B06928}"/>
              </a:ext>
            </a:extLst>
          </p:cNvPr>
          <p:cNvSpPr/>
          <p:nvPr/>
        </p:nvSpPr>
        <p:spPr>
          <a:xfrm>
            <a:off x="1689100" y="2844719"/>
            <a:ext cx="5135074" cy="369535"/>
          </a:xfrm>
          <a:prstGeom prst="roundRect">
            <a:avLst/>
          </a:prstGeom>
          <a:gradFill flip="none" rotWithShape="1">
            <a:gsLst>
              <a:gs pos="100000">
                <a:srgbClr val="75D2F2"/>
              </a:gs>
              <a:gs pos="0">
                <a:schemeClr val="accent5">
                  <a:lumMod val="20000"/>
                  <a:lumOff val="80000"/>
                </a:schemeClr>
              </a:gs>
            </a:gsLst>
            <a:lin ang="189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59" name="组合 1058">
            <a:extLst>
              <a:ext uri="{FF2B5EF4-FFF2-40B4-BE49-F238E27FC236}">
                <a16:creationId xmlns:a16="http://schemas.microsoft.com/office/drawing/2014/main" id="{8AD2F3CF-5879-0154-BCD9-F68C3D899BF7}"/>
              </a:ext>
            </a:extLst>
          </p:cNvPr>
          <p:cNvGrpSpPr/>
          <p:nvPr/>
        </p:nvGrpSpPr>
        <p:grpSpPr>
          <a:xfrm>
            <a:off x="8014374" y="558381"/>
            <a:ext cx="2308523" cy="1893587"/>
            <a:chOff x="7443080" y="-1400584"/>
            <a:chExt cx="3061658" cy="2511354"/>
          </a:xfrm>
          <a:gradFill>
            <a:gsLst>
              <a:gs pos="0">
                <a:srgbClr val="11BAEE"/>
              </a:gs>
              <a:gs pos="56900">
                <a:srgbClr val="98E1CB"/>
              </a:gs>
              <a:gs pos="100000">
                <a:srgbClr val="D0ECF4"/>
              </a:gs>
            </a:gsLst>
            <a:lin ang="4785912" scaled="1"/>
          </a:gradFill>
        </p:grpSpPr>
        <p:sp>
          <p:nvSpPr>
            <p:cNvPr id="1050" name="文本框 1049">
              <a:extLst>
                <a:ext uri="{FF2B5EF4-FFF2-40B4-BE49-F238E27FC236}">
                  <a16:creationId xmlns:a16="http://schemas.microsoft.com/office/drawing/2014/main" id="{5B6844C4-3389-6FB4-1969-D05F23A97F98}"/>
                </a:ext>
              </a:extLst>
            </p:cNvPr>
            <p:cNvSpPr txBox="1"/>
            <p:nvPr/>
          </p:nvSpPr>
          <p:spPr>
            <a:xfrm>
              <a:off x="7901484" y="-202677"/>
              <a:ext cx="1279833" cy="1277896"/>
            </a:xfrm>
            <a:custGeom>
              <a:avLst/>
              <a:gdLst/>
              <a:ahLst/>
              <a:cxnLst/>
              <a:rect l="l" t="t" r="r" b="b"/>
              <a:pathLst>
                <a:path w="1279833" h="1277896">
                  <a:moveTo>
                    <a:pt x="555440" y="929703"/>
                  </a:moveTo>
                  <a:lnTo>
                    <a:pt x="555017" y="930005"/>
                  </a:lnTo>
                  <a:cubicBezTo>
                    <a:pt x="554140" y="930297"/>
                    <a:pt x="554213" y="930224"/>
                    <a:pt x="555236" y="929786"/>
                  </a:cubicBezTo>
                  <a:close/>
                  <a:moveTo>
                    <a:pt x="638375" y="860832"/>
                  </a:moveTo>
                  <a:cubicBezTo>
                    <a:pt x="645604" y="860065"/>
                    <a:pt x="653162" y="862092"/>
                    <a:pt x="661049" y="866911"/>
                  </a:cubicBezTo>
                  <a:cubicBezTo>
                    <a:pt x="671565" y="873338"/>
                    <a:pt x="677991" y="881224"/>
                    <a:pt x="680328" y="890571"/>
                  </a:cubicBezTo>
                  <a:cubicBezTo>
                    <a:pt x="682664" y="905761"/>
                    <a:pt x="682664" y="922118"/>
                    <a:pt x="680328" y="939644"/>
                  </a:cubicBezTo>
                  <a:cubicBezTo>
                    <a:pt x="677991" y="957170"/>
                    <a:pt x="673609" y="973820"/>
                    <a:pt x="667183" y="989593"/>
                  </a:cubicBezTo>
                  <a:cubicBezTo>
                    <a:pt x="660757" y="1005367"/>
                    <a:pt x="651702" y="1019095"/>
                    <a:pt x="640018" y="1030779"/>
                  </a:cubicBezTo>
                  <a:cubicBezTo>
                    <a:pt x="628334" y="1042463"/>
                    <a:pt x="614897" y="1050058"/>
                    <a:pt x="599708" y="1053563"/>
                  </a:cubicBezTo>
                  <a:lnTo>
                    <a:pt x="583935" y="1057068"/>
                  </a:lnTo>
                  <a:cubicBezTo>
                    <a:pt x="582766" y="1057068"/>
                    <a:pt x="582182" y="1056776"/>
                    <a:pt x="582182" y="1056192"/>
                  </a:cubicBezTo>
                  <a:cubicBezTo>
                    <a:pt x="582182" y="1055608"/>
                    <a:pt x="581598" y="1055316"/>
                    <a:pt x="580429" y="1055316"/>
                  </a:cubicBezTo>
                  <a:lnTo>
                    <a:pt x="569914" y="1055316"/>
                  </a:lnTo>
                  <a:cubicBezTo>
                    <a:pt x="567577" y="1055316"/>
                    <a:pt x="565824" y="1054732"/>
                    <a:pt x="564656" y="1053563"/>
                  </a:cubicBezTo>
                  <a:cubicBezTo>
                    <a:pt x="561151" y="1053563"/>
                    <a:pt x="558814" y="1052979"/>
                    <a:pt x="557646" y="1051811"/>
                  </a:cubicBezTo>
                  <a:cubicBezTo>
                    <a:pt x="556477" y="1051811"/>
                    <a:pt x="555601" y="1051519"/>
                    <a:pt x="555017" y="1050934"/>
                  </a:cubicBezTo>
                  <a:cubicBezTo>
                    <a:pt x="554433" y="1050350"/>
                    <a:pt x="553556" y="1050058"/>
                    <a:pt x="552388" y="1050058"/>
                  </a:cubicBezTo>
                  <a:lnTo>
                    <a:pt x="545377" y="1044800"/>
                  </a:lnTo>
                  <a:cubicBezTo>
                    <a:pt x="544209" y="1044800"/>
                    <a:pt x="542456" y="1043632"/>
                    <a:pt x="540120" y="1041295"/>
                  </a:cubicBezTo>
                  <a:cubicBezTo>
                    <a:pt x="537783" y="1041295"/>
                    <a:pt x="536030" y="1039542"/>
                    <a:pt x="534862" y="1036037"/>
                  </a:cubicBezTo>
                  <a:cubicBezTo>
                    <a:pt x="533693" y="1036037"/>
                    <a:pt x="531941" y="1034869"/>
                    <a:pt x="529604" y="1032532"/>
                  </a:cubicBezTo>
                  <a:cubicBezTo>
                    <a:pt x="526099" y="1029027"/>
                    <a:pt x="522009" y="1021432"/>
                    <a:pt x="517336" y="1009748"/>
                  </a:cubicBezTo>
                  <a:cubicBezTo>
                    <a:pt x="514999" y="1000401"/>
                    <a:pt x="513831" y="994559"/>
                    <a:pt x="513831" y="992222"/>
                  </a:cubicBezTo>
                  <a:cubicBezTo>
                    <a:pt x="513831" y="978201"/>
                    <a:pt x="518504" y="964765"/>
                    <a:pt x="527851" y="951912"/>
                  </a:cubicBezTo>
                  <a:cubicBezTo>
                    <a:pt x="537199" y="939060"/>
                    <a:pt x="548298" y="930881"/>
                    <a:pt x="561151" y="927376"/>
                  </a:cubicBezTo>
                  <a:lnTo>
                    <a:pt x="555440" y="929703"/>
                  </a:lnTo>
                  <a:lnTo>
                    <a:pt x="561151" y="925623"/>
                  </a:lnTo>
                  <a:lnTo>
                    <a:pt x="564656" y="922118"/>
                  </a:lnTo>
                  <a:lnTo>
                    <a:pt x="568161" y="918613"/>
                  </a:lnTo>
                  <a:lnTo>
                    <a:pt x="580429" y="902840"/>
                  </a:lnTo>
                  <a:cubicBezTo>
                    <a:pt x="595619" y="881808"/>
                    <a:pt x="612560" y="868372"/>
                    <a:pt x="631255" y="862530"/>
                  </a:cubicBezTo>
                  <a:cubicBezTo>
                    <a:pt x="633592" y="861654"/>
                    <a:pt x="635965" y="861088"/>
                    <a:pt x="638375" y="860832"/>
                  </a:cubicBezTo>
                  <a:close/>
                  <a:moveTo>
                    <a:pt x="1126583" y="839965"/>
                  </a:moveTo>
                  <a:cubicBezTo>
                    <a:pt x="1130527" y="840403"/>
                    <a:pt x="1134251" y="842083"/>
                    <a:pt x="1137756" y="845004"/>
                  </a:cubicBezTo>
                  <a:cubicBezTo>
                    <a:pt x="1148272" y="853183"/>
                    <a:pt x="1157327" y="862530"/>
                    <a:pt x="1164922" y="873045"/>
                  </a:cubicBezTo>
                  <a:cubicBezTo>
                    <a:pt x="1172516" y="883561"/>
                    <a:pt x="1180403" y="893492"/>
                    <a:pt x="1188582" y="902840"/>
                  </a:cubicBezTo>
                  <a:cubicBezTo>
                    <a:pt x="1196760" y="912187"/>
                    <a:pt x="1205231" y="920658"/>
                    <a:pt x="1213994" y="928252"/>
                  </a:cubicBezTo>
                  <a:cubicBezTo>
                    <a:pt x="1222757" y="935847"/>
                    <a:pt x="1231812" y="942565"/>
                    <a:pt x="1241160" y="948407"/>
                  </a:cubicBezTo>
                  <a:cubicBezTo>
                    <a:pt x="1261022" y="960091"/>
                    <a:pt x="1273291" y="976449"/>
                    <a:pt x="1277964" y="997480"/>
                  </a:cubicBezTo>
                  <a:cubicBezTo>
                    <a:pt x="1282638" y="1018511"/>
                    <a:pt x="1278548" y="1038374"/>
                    <a:pt x="1265696" y="1057068"/>
                  </a:cubicBezTo>
                  <a:cubicBezTo>
                    <a:pt x="1251675" y="1076931"/>
                    <a:pt x="1233565" y="1087447"/>
                    <a:pt x="1211365" y="1088615"/>
                  </a:cubicBezTo>
                  <a:cubicBezTo>
                    <a:pt x="1189166" y="1089784"/>
                    <a:pt x="1169887" y="1083357"/>
                    <a:pt x="1153530" y="1069337"/>
                  </a:cubicBezTo>
                  <a:cubicBezTo>
                    <a:pt x="1139509" y="1057653"/>
                    <a:pt x="1127533" y="1043632"/>
                    <a:pt x="1117601" y="1027274"/>
                  </a:cubicBezTo>
                  <a:cubicBezTo>
                    <a:pt x="1107670" y="1010917"/>
                    <a:pt x="1100368" y="993098"/>
                    <a:pt x="1095694" y="973820"/>
                  </a:cubicBezTo>
                  <a:cubicBezTo>
                    <a:pt x="1091020" y="954541"/>
                    <a:pt x="1088683" y="935263"/>
                    <a:pt x="1088683" y="915984"/>
                  </a:cubicBezTo>
                  <a:cubicBezTo>
                    <a:pt x="1088683" y="896705"/>
                    <a:pt x="1091604" y="878303"/>
                    <a:pt x="1097447" y="860777"/>
                  </a:cubicBezTo>
                  <a:cubicBezTo>
                    <a:pt x="1099783" y="852598"/>
                    <a:pt x="1105333" y="846464"/>
                    <a:pt x="1114096" y="842375"/>
                  </a:cubicBezTo>
                  <a:cubicBezTo>
                    <a:pt x="1118478" y="840330"/>
                    <a:pt x="1122640" y="839527"/>
                    <a:pt x="1126583" y="839965"/>
                  </a:cubicBezTo>
                  <a:close/>
                  <a:moveTo>
                    <a:pt x="433211" y="161928"/>
                  </a:moveTo>
                  <a:cubicBezTo>
                    <a:pt x="436716" y="162220"/>
                    <a:pt x="440221" y="164411"/>
                    <a:pt x="443727" y="168500"/>
                  </a:cubicBezTo>
                  <a:cubicBezTo>
                    <a:pt x="457747" y="186026"/>
                    <a:pt x="464174" y="207057"/>
                    <a:pt x="463005" y="231594"/>
                  </a:cubicBezTo>
                  <a:cubicBezTo>
                    <a:pt x="461837" y="256130"/>
                    <a:pt x="456579" y="281251"/>
                    <a:pt x="447232" y="306956"/>
                  </a:cubicBezTo>
                  <a:cubicBezTo>
                    <a:pt x="437885" y="332660"/>
                    <a:pt x="426201" y="357197"/>
                    <a:pt x="412180" y="380565"/>
                  </a:cubicBezTo>
                  <a:cubicBezTo>
                    <a:pt x="398159" y="403933"/>
                    <a:pt x="384138" y="424380"/>
                    <a:pt x="370117" y="441906"/>
                  </a:cubicBezTo>
                  <a:cubicBezTo>
                    <a:pt x="364275" y="482800"/>
                    <a:pt x="362523" y="524862"/>
                    <a:pt x="364860" y="568093"/>
                  </a:cubicBezTo>
                  <a:cubicBezTo>
                    <a:pt x="367196" y="611324"/>
                    <a:pt x="371870" y="654555"/>
                    <a:pt x="378880" y="697785"/>
                  </a:cubicBezTo>
                  <a:cubicBezTo>
                    <a:pt x="385891" y="741016"/>
                    <a:pt x="394070" y="783955"/>
                    <a:pt x="403417" y="826601"/>
                  </a:cubicBezTo>
                  <a:cubicBezTo>
                    <a:pt x="412764" y="869248"/>
                    <a:pt x="421527" y="910434"/>
                    <a:pt x="429706" y="950160"/>
                  </a:cubicBezTo>
                  <a:cubicBezTo>
                    <a:pt x="433211" y="967686"/>
                    <a:pt x="431750" y="983459"/>
                    <a:pt x="425324" y="997480"/>
                  </a:cubicBezTo>
                  <a:cubicBezTo>
                    <a:pt x="418898" y="1011501"/>
                    <a:pt x="409551" y="1022309"/>
                    <a:pt x="397283" y="1029903"/>
                  </a:cubicBezTo>
                  <a:cubicBezTo>
                    <a:pt x="385014" y="1037498"/>
                    <a:pt x="370994" y="1041003"/>
                    <a:pt x="355220" y="1040419"/>
                  </a:cubicBezTo>
                  <a:cubicBezTo>
                    <a:pt x="339447" y="1039835"/>
                    <a:pt x="324550" y="1034285"/>
                    <a:pt x="310529" y="1023769"/>
                  </a:cubicBezTo>
                  <a:cubicBezTo>
                    <a:pt x="287161" y="1006243"/>
                    <a:pt x="270219" y="984335"/>
                    <a:pt x="259704" y="958047"/>
                  </a:cubicBezTo>
                  <a:cubicBezTo>
                    <a:pt x="249188" y="931758"/>
                    <a:pt x="242470" y="904008"/>
                    <a:pt x="239549" y="874798"/>
                  </a:cubicBezTo>
                  <a:cubicBezTo>
                    <a:pt x="236628" y="845588"/>
                    <a:pt x="236043" y="816086"/>
                    <a:pt x="237796" y="786292"/>
                  </a:cubicBezTo>
                  <a:cubicBezTo>
                    <a:pt x="239549" y="756497"/>
                    <a:pt x="241593" y="728748"/>
                    <a:pt x="243930" y="703043"/>
                  </a:cubicBezTo>
                  <a:cubicBezTo>
                    <a:pt x="246267" y="679675"/>
                    <a:pt x="249188" y="654555"/>
                    <a:pt x="252693" y="627681"/>
                  </a:cubicBezTo>
                  <a:cubicBezTo>
                    <a:pt x="256198" y="600808"/>
                    <a:pt x="260872" y="573935"/>
                    <a:pt x="266714" y="547062"/>
                  </a:cubicBezTo>
                  <a:cubicBezTo>
                    <a:pt x="249188" y="561083"/>
                    <a:pt x="230786" y="573643"/>
                    <a:pt x="211507" y="584743"/>
                  </a:cubicBezTo>
                  <a:cubicBezTo>
                    <a:pt x="192229" y="595843"/>
                    <a:pt x="172366" y="604021"/>
                    <a:pt x="151919" y="609279"/>
                  </a:cubicBezTo>
                  <a:cubicBezTo>
                    <a:pt x="131472" y="614537"/>
                    <a:pt x="111609" y="616582"/>
                    <a:pt x="92330" y="615413"/>
                  </a:cubicBezTo>
                  <a:cubicBezTo>
                    <a:pt x="73052" y="614245"/>
                    <a:pt x="54649" y="607819"/>
                    <a:pt x="37123" y="596135"/>
                  </a:cubicBezTo>
                  <a:cubicBezTo>
                    <a:pt x="26608" y="589124"/>
                    <a:pt x="18137" y="580069"/>
                    <a:pt x="11711" y="568969"/>
                  </a:cubicBezTo>
                  <a:cubicBezTo>
                    <a:pt x="5284" y="557869"/>
                    <a:pt x="1487" y="546186"/>
                    <a:pt x="319" y="533917"/>
                  </a:cubicBezTo>
                  <a:cubicBezTo>
                    <a:pt x="-850" y="521649"/>
                    <a:pt x="1195" y="509965"/>
                    <a:pt x="6453" y="498865"/>
                  </a:cubicBezTo>
                  <a:cubicBezTo>
                    <a:pt x="11711" y="487765"/>
                    <a:pt x="20766" y="478710"/>
                    <a:pt x="33618" y="471700"/>
                  </a:cubicBezTo>
                  <a:cubicBezTo>
                    <a:pt x="52313" y="461184"/>
                    <a:pt x="71591" y="454174"/>
                    <a:pt x="91454" y="450669"/>
                  </a:cubicBezTo>
                  <a:cubicBezTo>
                    <a:pt x="111317" y="447164"/>
                    <a:pt x="131180" y="440737"/>
                    <a:pt x="151042" y="431390"/>
                  </a:cubicBezTo>
                  <a:cubicBezTo>
                    <a:pt x="170905" y="422043"/>
                    <a:pt x="190184" y="410651"/>
                    <a:pt x="208878" y="397214"/>
                  </a:cubicBezTo>
                  <a:cubicBezTo>
                    <a:pt x="227573" y="383778"/>
                    <a:pt x="245099" y="370049"/>
                    <a:pt x="261456" y="356028"/>
                  </a:cubicBezTo>
                  <a:cubicBezTo>
                    <a:pt x="295340" y="327987"/>
                    <a:pt x="326302" y="297024"/>
                    <a:pt x="354344" y="263141"/>
                  </a:cubicBezTo>
                  <a:cubicBezTo>
                    <a:pt x="367196" y="247951"/>
                    <a:pt x="378004" y="231302"/>
                    <a:pt x="386767" y="213191"/>
                  </a:cubicBezTo>
                  <a:cubicBezTo>
                    <a:pt x="395530" y="195081"/>
                    <a:pt x="407506" y="179600"/>
                    <a:pt x="422695" y="166748"/>
                  </a:cubicBezTo>
                  <a:cubicBezTo>
                    <a:pt x="426201" y="163242"/>
                    <a:pt x="429706" y="161636"/>
                    <a:pt x="433211" y="161928"/>
                  </a:cubicBezTo>
                  <a:close/>
                  <a:moveTo>
                    <a:pt x="749774" y="32"/>
                  </a:moveTo>
                  <a:cubicBezTo>
                    <a:pt x="751965" y="178"/>
                    <a:pt x="753937" y="835"/>
                    <a:pt x="755689" y="2003"/>
                  </a:cubicBezTo>
                  <a:cubicBezTo>
                    <a:pt x="770879" y="13687"/>
                    <a:pt x="781102" y="28292"/>
                    <a:pt x="786360" y="45818"/>
                  </a:cubicBezTo>
                  <a:cubicBezTo>
                    <a:pt x="791618" y="63344"/>
                    <a:pt x="794247" y="82039"/>
                    <a:pt x="794247" y="101901"/>
                  </a:cubicBezTo>
                  <a:cubicBezTo>
                    <a:pt x="794247" y="121764"/>
                    <a:pt x="792202" y="141627"/>
                    <a:pt x="788113" y="161490"/>
                  </a:cubicBezTo>
                  <a:cubicBezTo>
                    <a:pt x="784023" y="181353"/>
                    <a:pt x="780226" y="198879"/>
                    <a:pt x="776721" y="214068"/>
                  </a:cubicBezTo>
                  <a:cubicBezTo>
                    <a:pt x="774384" y="226920"/>
                    <a:pt x="771463" y="239481"/>
                    <a:pt x="767958" y="251749"/>
                  </a:cubicBezTo>
                  <a:cubicBezTo>
                    <a:pt x="764452" y="264017"/>
                    <a:pt x="760947" y="276577"/>
                    <a:pt x="757442" y="289430"/>
                  </a:cubicBezTo>
                  <a:cubicBezTo>
                    <a:pt x="798336" y="280082"/>
                    <a:pt x="840398" y="273364"/>
                    <a:pt x="883629" y="269275"/>
                  </a:cubicBezTo>
                  <a:cubicBezTo>
                    <a:pt x="926860" y="265185"/>
                    <a:pt x="967754" y="264309"/>
                    <a:pt x="1006311" y="266646"/>
                  </a:cubicBezTo>
                  <a:cubicBezTo>
                    <a:pt x="1047205" y="268983"/>
                    <a:pt x="1086931" y="275993"/>
                    <a:pt x="1125488" y="287677"/>
                  </a:cubicBezTo>
                  <a:cubicBezTo>
                    <a:pt x="1164045" y="299361"/>
                    <a:pt x="1194424" y="324482"/>
                    <a:pt x="1216623" y="363039"/>
                  </a:cubicBezTo>
                  <a:cubicBezTo>
                    <a:pt x="1236486" y="396922"/>
                    <a:pt x="1243204" y="435772"/>
                    <a:pt x="1236778" y="479587"/>
                  </a:cubicBezTo>
                  <a:cubicBezTo>
                    <a:pt x="1230352" y="523402"/>
                    <a:pt x="1215747" y="565464"/>
                    <a:pt x="1192963" y="605774"/>
                  </a:cubicBezTo>
                  <a:cubicBezTo>
                    <a:pt x="1170179" y="646084"/>
                    <a:pt x="1140969" y="681136"/>
                    <a:pt x="1105333" y="710930"/>
                  </a:cubicBezTo>
                  <a:cubicBezTo>
                    <a:pt x="1069697" y="740724"/>
                    <a:pt x="1032600" y="758542"/>
                    <a:pt x="994043" y="764384"/>
                  </a:cubicBezTo>
                  <a:cubicBezTo>
                    <a:pt x="1008064" y="812289"/>
                    <a:pt x="1017119" y="861654"/>
                    <a:pt x="1021208" y="912479"/>
                  </a:cubicBezTo>
                  <a:cubicBezTo>
                    <a:pt x="1025298" y="963304"/>
                    <a:pt x="1023253" y="1011501"/>
                    <a:pt x="1015074" y="1057068"/>
                  </a:cubicBezTo>
                  <a:cubicBezTo>
                    <a:pt x="1006895" y="1102636"/>
                    <a:pt x="992290" y="1143822"/>
                    <a:pt x="971259" y="1180627"/>
                  </a:cubicBezTo>
                  <a:cubicBezTo>
                    <a:pt x="950228" y="1217431"/>
                    <a:pt x="921602" y="1245765"/>
                    <a:pt x="885382" y="1265628"/>
                  </a:cubicBezTo>
                  <a:cubicBezTo>
                    <a:pt x="870193" y="1273807"/>
                    <a:pt x="854127" y="1277896"/>
                    <a:pt x="837185" y="1277896"/>
                  </a:cubicBezTo>
                  <a:cubicBezTo>
                    <a:pt x="820244" y="1277896"/>
                    <a:pt x="805346" y="1272054"/>
                    <a:pt x="792494" y="1260370"/>
                  </a:cubicBezTo>
                  <a:cubicBezTo>
                    <a:pt x="771463" y="1240507"/>
                    <a:pt x="760655" y="1219476"/>
                    <a:pt x="760071" y="1197276"/>
                  </a:cubicBezTo>
                  <a:cubicBezTo>
                    <a:pt x="759487" y="1175077"/>
                    <a:pt x="770879" y="1155798"/>
                    <a:pt x="794247" y="1139441"/>
                  </a:cubicBezTo>
                  <a:cubicBezTo>
                    <a:pt x="796583" y="1137104"/>
                    <a:pt x="799504" y="1135935"/>
                    <a:pt x="803010" y="1135935"/>
                  </a:cubicBezTo>
                  <a:cubicBezTo>
                    <a:pt x="804178" y="1131262"/>
                    <a:pt x="810020" y="1124836"/>
                    <a:pt x="820536" y="1116657"/>
                  </a:cubicBezTo>
                  <a:cubicBezTo>
                    <a:pt x="828715" y="1100299"/>
                    <a:pt x="836017" y="1083942"/>
                    <a:pt x="842443" y="1067584"/>
                  </a:cubicBezTo>
                  <a:cubicBezTo>
                    <a:pt x="848869" y="1051226"/>
                    <a:pt x="854419" y="1033700"/>
                    <a:pt x="859093" y="1015006"/>
                  </a:cubicBezTo>
                  <a:cubicBezTo>
                    <a:pt x="864935" y="989301"/>
                    <a:pt x="869901" y="963888"/>
                    <a:pt x="873990" y="938768"/>
                  </a:cubicBezTo>
                  <a:cubicBezTo>
                    <a:pt x="878079" y="913647"/>
                    <a:pt x="880708" y="888235"/>
                    <a:pt x="881877" y="862530"/>
                  </a:cubicBezTo>
                  <a:cubicBezTo>
                    <a:pt x="883045" y="802941"/>
                    <a:pt x="874866" y="747442"/>
                    <a:pt x="857340" y="696033"/>
                  </a:cubicBezTo>
                  <a:cubicBezTo>
                    <a:pt x="839814" y="644623"/>
                    <a:pt x="815862" y="594382"/>
                    <a:pt x="785484" y="545309"/>
                  </a:cubicBezTo>
                  <a:cubicBezTo>
                    <a:pt x="779642" y="537130"/>
                    <a:pt x="780226" y="529536"/>
                    <a:pt x="787236" y="522525"/>
                  </a:cubicBezTo>
                  <a:cubicBezTo>
                    <a:pt x="794247" y="515515"/>
                    <a:pt x="801841" y="513178"/>
                    <a:pt x="810020" y="515515"/>
                  </a:cubicBezTo>
                  <a:cubicBezTo>
                    <a:pt x="852082" y="534209"/>
                    <a:pt x="890056" y="567509"/>
                    <a:pt x="923939" y="615413"/>
                  </a:cubicBezTo>
                  <a:cubicBezTo>
                    <a:pt x="955486" y="603729"/>
                    <a:pt x="987033" y="588248"/>
                    <a:pt x="1018580" y="568969"/>
                  </a:cubicBezTo>
                  <a:cubicBezTo>
                    <a:pt x="1050126" y="549691"/>
                    <a:pt x="1076999" y="527783"/>
                    <a:pt x="1099199" y="503247"/>
                  </a:cubicBezTo>
                  <a:cubicBezTo>
                    <a:pt x="1117894" y="482216"/>
                    <a:pt x="1128993" y="462645"/>
                    <a:pt x="1132498" y="444535"/>
                  </a:cubicBezTo>
                  <a:cubicBezTo>
                    <a:pt x="1136004" y="426424"/>
                    <a:pt x="1133375" y="410359"/>
                    <a:pt x="1124612" y="396338"/>
                  </a:cubicBezTo>
                  <a:cubicBezTo>
                    <a:pt x="1115849" y="382317"/>
                    <a:pt x="1102412" y="370925"/>
                    <a:pt x="1084302" y="362162"/>
                  </a:cubicBezTo>
                  <a:cubicBezTo>
                    <a:pt x="1066192" y="353400"/>
                    <a:pt x="1044868" y="347850"/>
                    <a:pt x="1020332" y="345513"/>
                  </a:cubicBezTo>
                  <a:cubicBezTo>
                    <a:pt x="971259" y="342008"/>
                    <a:pt x="922771" y="343760"/>
                    <a:pt x="874866" y="350771"/>
                  </a:cubicBezTo>
                  <a:cubicBezTo>
                    <a:pt x="826962" y="357781"/>
                    <a:pt x="778473" y="364207"/>
                    <a:pt x="729400" y="370049"/>
                  </a:cubicBezTo>
                  <a:cubicBezTo>
                    <a:pt x="716548" y="403933"/>
                    <a:pt x="700775" y="435772"/>
                    <a:pt x="682080" y="465566"/>
                  </a:cubicBezTo>
                  <a:cubicBezTo>
                    <a:pt x="663386" y="495360"/>
                    <a:pt x="641186" y="521357"/>
                    <a:pt x="615481" y="543557"/>
                  </a:cubicBezTo>
                  <a:cubicBezTo>
                    <a:pt x="599124" y="557577"/>
                    <a:pt x="581014" y="564588"/>
                    <a:pt x="561151" y="564588"/>
                  </a:cubicBezTo>
                  <a:cubicBezTo>
                    <a:pt x="541288" y="564588"/>
                    <a:pt x="524054" y="559622"/>
                    <a:pt x="509449" y="549691"/>
                  </a:cubicBezTo>
                  <a:cubicBezTo>
                    <a:pt x="494844" y="539759"/>
                    <a:pt x="484621" y="526323"/>
                    <a:pt x="478779" y="509381"/>
                  </a:cubicBezTo>
                  <a:cubicBezTo>
                    <a:pt x="472937" y="492439"/>
                    <a:pt x="476442" y="473453"/>
                    <a:pt x="489294" y="452421"/>
                  </a:cubicBezTo>
                  <a:cubicBezTo>
                    <a:pt x="512662" y="415033"/>
                    <a:pt x="537783" y="379981"/>
                    <a:pt x="564656" y="347265"/>
                  </a:cubicBezTo>
                  <a:cubicBezTo>
                    <a:pt x="591529" y="314550"/>
                    <a:pt x="615481" y="279498"/>
                    <a:pt x="636513" y="242109"/>
                  </a:cubicBezTo>
                  <a:cubicBezTo>
                    <a:pt x="656375" y="207057"/>
                    <a:pt x="675070" y="169669"/>
                    <a:pt x="692596" y="129943"/>
                  </a:cubicBezTo>
                  <a:cubicBezTo>
                    <a:pt x="710122" y="90217"/>
                    <a:pt x="723558" y="50492"/>
                    <a:pt x="732906" y="10766"/>
                  </a:cubicBezTo>
                  <a:cubicBezTo>
                    <a:pt x="734074" y="6092"/>
                    <a:pt x="737287" y="2879"/>
                    <a:pt x="742545" y="1127"/>
                  </a:cubicBezTo>
                  <a:cubicBezTo>
                    <a:pt x="745174" y="251"/>
                    <a:pt x="747584" y="-115"/>
                    <a:pt x="749774" y="3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7200">
                  <a:latin typeface="胡晓波骚包体" panose="02010600030101010101" pitchFamily="2" charset="-122"/>
                  <a:ea typeface="胡晓波骚包体" panose="02010600030101010101" pitchFamily="2" charset="-122"/>
                </a:defRPr>
              </a:lvl1pPr>
            </a:lstStyle>
            <a:p>
              <a:endParaRPr lang="zh-CN" altLang="en-US" sz="13800" dirty="0">
                <a:solidFill>
                  <a:srgbClr val="000000"/>
                </a:solidFill>
              </a:endParaRPr>
            </a:p>
          </p:txBody>
        </p:sp>
        <p:sp>
          <p:nvSpPr>
            <p:cNvPr id="1049" name="文本框 1048">
              <a:extLst>
                <a:ext uri="{FF2B5EF4-FFF2-40B4-BE49-F238E27FC236}">
                  <a16:creationId xmlns:a16="http://schemas.microsoft.com/office/drawing/2014/main" id="{EB504985-8C32-7DC9-927F-5F53BE63E896}"/>
                </a:ext>
              </a:extLst>
            </p:cNvPr>
            <p:cNvSpPr txBox="1"/>
            <p:nvPr/>
          </p:nvSpPr>
          <p:spPr>
            <a:xfrm>
              <a:off x="9221710" y="-105228"/>
              <a:ext cx="1283028" cy="1215998"/>
            </a:xfrm>
            <a:custGeom>
              <a:avLst/>
              <a:gdLst/>
              <a:ahLst/>
              <a:cxnLst/>
              <a:rect l="l" t="t" r="r" b="b"/>
              <a:pathLst>
                <a:path w="1283028" h="1215998">
                  <a:moveTo>
                    <a:pt x="252374" y="439356"/>
                  </a:moveTo>
                  <a:cubicBezTo>
                    <a:pt x="240690" y="479081"/>
                    <a:pt x="231343" y="521144"/>
                    <a:pt x="224333" y="565543"/>
                  </a:cubicBezTo>
                  <a:cubicBezTo>
                    <a:pt x="223164" y="572553"/>
                    <a:pt x="221412" y="586866"/>
                    <a:pt x="219075" y="608481"/>
                  </a:cubicBezTo>
                  <a:cubicBezTo>
                    <a:pt x="216738" y="630097"/>
                    <a:pt x="216154" y="652297"/>
                    <a:pt x="217322" y="675080"/>
                  </a:cubicBezTo>
                  <a:cubicBezTo>
                    <a:pt x="218491" y="697864"/>
                    <a:pt x="222288" y="718603"/>
                    <a:pt x="228714" y="737298"/>
                  </a:cubicBezTo>
                  <a:cubicBezTo>
                    <a:pt x="235140" y="755992"/>
                    <a:pt x="246532" y="766508"/>
                    <a:pt x="262890" y="768844"/>
                  </a:cubicBezTo>
                  <a:cubicBezTo>
                    <a:pt x="267563" y="770013"/>
                    <a:pt x="273697" y="769136"/>
                    <a:pt x="281292" y="766216"/>
                  </a:cubicBezTo>
                  <a:cubicBezTo>
                    <a:pt x="288887" y="763295"/>
                    <a:pt x="296773" y="759205"/>
                    <a:pt x="304952" y="753947"/>
                  </a:cubicBezTo>
                  <a:cubicBezTo>
                    <a:pt x="313131" y="748689"/>
                    <a:pt x="321310" y="743140"/>
                    <a:pt x="329489" y="737298"/>
                  </a:cubicBezTo>
                  <a:cubicBezTo>
                    <a:pt x="337667" y="731456"/>
                    <a:pt x="344678" y="726782"/>
                    <a:pt x="350520" y="723277"/>
                  </a:cubicBezTo>
                  <a:cubicBezTo>
                    <a:pt x="355193" y="677709"/>
                    <a:pt x="356946" y="632434"/>
                    <a:pt x="355777" y="587450"/>
                  </a:cubicBezTo>
                  <a:cubicBezTo>
                    <a:pt x="354609" y="542467"/>
                    <a:pt x="352856" y="497191"/>
                    <a:pt x="350520" y="451624"/>
                  </a:cubicBezTo>
                  <a:cubicBezTo>
                    <a:pt x="315468" y="449287"/>
                    <a:pt x="282753" y="445198"/>
                    <a:pt x="252374" y="439356"/>
                  </a:cubicBezTo>
                  <a:close/>
                  <a:moveTo>
                    <a:pt x="302323" y="91464"/>
                  </a:moveTo>
                  <a:cubicBezTo>
                    <a:pt x="308749" y="90880"/>
                    <a:pt x="314883" y="92341"/>
                    <a:pt x="320726" y="95846"/>
                  </a:cubicBezTo>
                  <a:cubicBezTo>
                    <a:pt x="326568" y="99351"/>
                    <a:pt x="330949" y="104317"/>
                    <a:pt x="333870" y="110743"/>
                  </a:cubicBezTo>
                  <a:cubicBezTo>
                    <a:pt x="336791" y="117169"/>
                    <a:pt x="337083" y="123303"/>
                    <a:pt x="334746" y="129145"/>
                  </a:cubicBezTo>
                  <a:cubicBezTo>
                    <a:pt x="323062" y="191071"/>
                    <a:pt x="307289" y="252996"/>
                    <a:pt x="287426" y="314921"/>
                  </a:cubicBezTo>
                  <a:cubicBezTo>
                    <a:pt x="297942" y="316089"/>
                    <a:pt x="308457" y="316966"/>
                    <a:pt x="318973" y="317550"/>
                  </a:cubicBezTo>
                  <a:cubicBezTo>
                    <a:pt x="329489" y="318134"/>
                    <a:pt x="340588" y="318426"/>
                    <a:pt x="352272" y="318426"/>
                  </a:cubicBezTo>
                  <a:cubicBezTo>
                    <a:pt x="353441" y="292721"/>
                    <a:pt x="355485" y="267309"/>
                    <a:pt x="358406" y="242188"/>
                  </a:cubicBezTo>
                  <a:cubicBezTo>
                    <a:pt x="361327" y="217068"/>
                    <a:pt x="365709" y="191071"/>
                    <a:pt x="371551" y="164197"/>
                  </a:cubicBezTo>
                  <a:cubicBezTo>
                    <a:pt x="374034" y="158355"/>
                    <a:pt x="378999" y="155142"/>
                    <a:pt x="386448" y="154558"/>
                  </a:cubicBezTo>
                  <a:cubicBezTo>
                    <a:pt x="393897" y="153974"/>
                    <a:pt x="398862" y="156603"/>
                    <a:pt x="401345" y="162445"/>
                  </a:cubicBezTo>
                  <a:cubicBezTo>
                    <a:pt x="412481" y="184644"/>
                    <a:pt x="421943" y="208012"/>
                    <a:pt x="429729" y="232549"/>
                  </a:cubicBezTo>
                  <a:cubicBezTo>
                    <a:pt x="437516" y="257085"/>
                    <a:pt x="444192" y="282790"/>
                    <a:pt x="449761" y="309663"/>
                  </a:cubicBezTo>
                  <a:cubicBezTo>
                    <a:pt x="478241" y="304990"/>
                    <a:pt x="507669" y="296227"/>
                    <a:pt x="538048" y="283374"/>
                  </a:cubicBezTo>
                  <a:cubicBezTo>
                    <a:pt x="559079" y="275195"/>
                    <a:pt x="576897" y="276072"/>
                    <a:pt x="591502" y="286003"/>
                  </a:cubicBezTo>
                  <a:cubicBezTo>
                    <a:pt x="606107" y="295935"/>
                    <a:pt x="615747" y="309371"/>
                    <a:pt x="620420" y="326313"/>
                  </a:cubicBezTo>
                  <a:cubicBezTo>
                    <a:pt x="625094" y="343255"/>
                    <a:pt x="624510" y="360781"/>
                    <a:pt x="618668" y="378891"/>
                  </a:cubicBezTo>
                  <a:cubicBezTo>
                    <a:pt x="612825" y="397001"/>
                    <a:pt x="599389" y="410146"/>
                    <a:pt x="578358" y="418324"/>
                  </a:cubicBezTo>
                  <a:cubicBezTo>
                    <a:pt x="545643" y="432345"/>
                    <a:pt x="510006" y="441692"/>
                    <a:pt x="471449" y="446366"/>
                  </a:cubicBezTo>
                  <a:cubicBezTo>
                    <a:pt x="476123" y="501281"/>
                    <a:pt x="479628" y="555611"/>
                    <a:pt x="481965" y="609358"/>
                  </a:cubicBezTo>
                  <a:cubicBezTo>
                    <a:pt x="483133" y="611695"/>
                    <a:pt x="483717" y="616952"/>
                    <a:pt x="483717" y="625131"/>
                  </a:cubicBezTo>
                  <a:lnTo>
                    <a:pt x="499491" y="611110"/>
                  </a:lnTo>
                  <a:cubicBezTo>
                    <a:pt x="513511" y="598258"/>
                    <a:pt x="528117" y="593877"/>
                    <a:pt x="543306" y="597966"/>
                  </a:cubicBezTo>
                  <a:cubicBezTo>
                    <a:pt x="558495" y="602055"/>
                    <a:pt x="570763" y="610526"/>
                    <a:pt x="580110" y="623379"/>
                  </a:cubicBezTo>
                  <a:cubicBezTo>
                    <a:pt x="589458" y="636231"/>
                    <a:pt x="595299" y="651420"/>
                    <a:pt x="597636" y="668946"/>
                  </a:cubicBezTo>
                  <a:cubicBezTo>
                    <a:pt x="599973" y="686472"/>
                    <a:pt x="595299" y="702246"/>
                    <a:pt x="583616" y="716266"/>
                  </a:cubicBezTo>
                  <a:cubicBezTo>
                    <a:pt x="570763" y="731456"/>
                    <a:pt x="554990" y="747813"/>
                    <a:pt x="536295" y="765339"/>
                  </a:cubicBezTo>
                  <a:cubicBezTo>
                    <a:pt x="517601" y="782865"/>
                    <a:pt x="496570" y="799807"/>
                    <a:pt x="473202" y="816165"/>
                  </a:cubicBezTo>
                  <a:cubicBezTo>
                    <a:pt x="467451" y="857059"/>
                    <a:pt x="457953" y="896200"/>
                    <a:pt x="444708" y="933589"/>
                  </a:cubicBezTo>
                  <a:cubicBezTo>
                    <a:pt x="431464" y="970978"/>
                    <a:pt x="413321" y="1007782"/>
                    <a:pt x="390282" y="1044003"/>
                  </a:cubicBezTo>
                  <a:cubicBezTo>
                    <a:pt x="378762" y="1061529"/>
                    <a:pt x="363997" y="1071752"/>
                    <a:pt x="345988" y="1074673"/>
                  </a:cubicBezTo>
                  <a:cubicBezTo>
                    <a:pt x="327978" y="1077594"/>
                    <a:pt x="311378" y="1075257"/>
                    <a:pt x="296189" y="1067663"/>
                  </a:cubicBezTo>
                  <a:cubicBezTo>
                    <a:pt x="281000" y="1060068"/>
                    <a:pt x="270192" y="1048092"/>
                    <a:pt x="263766" y="1031734"/>
                  </a:cubicBezTo>
                  <a:cubicBezTo>
                    <a:pt x="257340" y="1015377"/>
                    <a:pt x="259385" y="997267"/>
                    <a:pt x="269900" y="977404"/>
                  </a:cubicBezTo>
                  <a:cubicBezTo>
                    <a:pt x="275742" y="965720"/>
                    <a:pt x="281584" y="954620"/>
                    <a:pt x="287426" y="944104"/>
                  </a:cubicBezTo>
                  <a:cubicBezTo>
                    <a:pt x="293268" y="933589"/>
                    <a:pt x="298526" y="922489"/>
                    <a:pt x="303200" y="910805"/>
                  </a:cubicBezTo>
                  <a:cubicBezTo>
                    <a:pt x="263474" y="922489"/>
                    <a:pt x="224917" y="923657"/>
                    <a:pt x="187528" y="914310"/>
                  </a:cubicBezTo>
                  <a:cubicBezTo>
                    <a:pt x="150139" y="904963"/>
                    <a:pt x="119761" y="878090"/>
                    <a:pt x="96393" y="833691"/>
                  </a:cubicBezTo>
                  <a:cubicBezTo>
                    <a:pt x="81204" y="804481"/>
                    <a:pt x="71272" y="772642"/>
                    <a:pt x="66599" y="738174"/>
                  </a:cubicBezTo>
                  <a:cubicBezTo>
                    <a:pt x="61925" y="703706"/>
                    <a:pt x="61633" y="667778"/>
                    <a:pt x="65722" y="630389"/>
                  </a:cubicBezTo>
                  <a:cubicBezTo>
                    <a:pt x="69812" y="593000"/>
                    <a:pt x="77406" y="555027"/>
                    <a:pt x="88506" y="516470"/>
                  </a:cubicBezTo>
                  <a:cubicBezTo>
                    <a:pt x="99606" y="477913"/>
                    <a:pt x="112750" y="439356"/>
                    <a:pt x="127940" y="400798"/>
                  </a:cubicBezTo>
                  <a:cubicBezTo>
                    <a:pt x="74193" y="375094"/>
                    <a:pt x="33299" y="346468"/>
                    <a:pt x="5258" y="314921"/>
                  </a:cubicBezTo>
                  <a:cubicBezTo>
                    <a:pt x="1753" y="310247"/>
                    <a:pt x="0" y="304697"/>
                    <a:pt x="0" y="298271"/>
                  </a:cubicBezTo>
                  <a:cubicBezTo>
                    <a:pt x="0" y="291845"/>
                    <a:pt x="1460" y="286295"/>
                    <a:pt x="4381" y="281622"/>
                  </a:cubicBezTo>
                  <a:cubicBezTo>
                    <a:pt x="7302" y="276948"/>
                    <a:pt x="11392" y="273443"/>
                    <a:pt x="16649" y="271106"/>
                  </a:cubicBezTo>
                  <a:cubicBezTo>
                    <a:pt x="21907" y="268769"/>
                    <a:pt x="27457" y="269353"/>
                    <a:pt x="33299" y="272859"/>
                  </a:cubicBezTo>
                  <a:cubicBezTo>
                    <a:pt x="56667" y="276364"/>
                    <a:pt x="79743" y="280453"/>
                    <a:pt x="102527" y="285127"/>
                  </a:cubicBezTo>
                  <a:cubicBezTo>
                    <a:pt x="125311" y="289800"/>
                    <a:pt x="148387" y="294474"/>
                    <a:pt x="171755" y="299148"/>
                  </a:cubicBezTo>
                  <a:cubicBezTo>
                    <a:pt x="191617" y="260590"/>
                    <a:pt x="211188" y="224662"/>
                    <a:pt x="230467" y="191363"/>
                  </a:cubicBezTo>
                  <a:cubicBezTo>
                    <a:pt x="249745" y="158063"/>
                    <a:pt x="268148" y="129145"/>
                    <a:pt x="285674" y="104609"/>
                  </a:cubicBezTo>
                  <a:cubicBezTo>
                    <a:pt x="290347" y="96430"/>
                    <a:pt x="295897" y="92049"/>
                    <a:pt x="302323" y="91464"/>
                  </a:cubicBezTo>
                  <a:close/>
                  <a:moveTo>
                    <a:pt x="927289" y="329"/>
                  </a:moveTo>
                  <a:cubicBezTo>
                    <a:pt x="934774" y="-109"/>
                    <a:pt x="942314" y="-109"/>
                    <a:pt x="949909" y="329"/>
                  </a:cubicBezTo>
                  <a:cubicBezTo>
                    <a:pt x="980287" y="2082"/>
                    <a:pt x="1008329" y="10553"/>
                    <a:pt x="1034034" y="25742"/>
                  </a:cubicBezTo>
                  <a:cubicBezTo>
                    <a:pt x="1059739" y="40931"/>
                    <a:pt x="1077849" y="63131"/>
                    <a:pt x="1088364" y="92341"/>
                  </a:cubicBezTo>
                  <a:cubicBezTo>
                    <a:pt x="1097712" y="118046"/>
                    <a:pt x="1101509" y="144627"/>
                    <a:pt x="1099756" y="172084"/>
                  </a:cubicBezTo>
                  <a:cubicBezTo>
                    <a:pt x="1098004" y="199542"/>
                    <a:pt x="1092162" y="227291"/>
                    <a:pt x="1082230" y="255333"/>
                  </a:cubicBezTo>
                  <a:cubicBezTo>
                    <a:pt x="1072299" y="283374"/>
                    <a:pt x="1059739" y="310832"/>
                    <a:pt x="1044549" y="337705"/>
                  </a:cubicBezTo>
                  <a:cubicBezTo>
                    <a:pt x="1029360" y="364578"/>
                    <a:pt x="1013002" y="390283"/>
                    <a:pt x="995477" y="414819"/>
                  </a:cubicBezTo>
                  <a:cubicBezTo>
                    <a:pt x="1024686" y="411314"/>
                    <a:pt x="1053897" y="405472"/>
                    <a:pt x="1083107" y="397293"/>
                  </a:cubicBezTo>
                  <a:cubicBezTo>
                    <a:pt x="1112316" y="389114"/>
                    <a:pt x="1142111" y="376262"/>
                    <a:pt x="1172489" y="358736"/>
                  </a:cubicBezTo>
                  <a:cubicBezTo>
                    <a:pt x="1190015" y="348220"/>
                    <a:pt x="1207249" y="345591"/>
                    <a:pt x="1224191" y="350849"/>
                  </a:cubicBezTo>
                  <a:cubicBezTo>
                    <a:pt x="1241133" y="356107"/>
                    <a:pt x="1254861" y="365162"/>
                    <a:pt x="1265377" y="378015"/>
                  </a:cubicBezTo>
                  <a:cubicBezTo>
                    <a:pt x="1275893" y="390867"/>
                    <a:pt x="1281735" y="405764"/>
                    <a:pt x="1282903" y="422706"/>
                  </a:cubicBezTo>
                  <a:cubicBezTo>
                    <a:pt x="1284071" y="439648"/>
                    <a:pt x="1277061" y="454545"/>
                    <a:pt x="1261872" y="467397"/>
                  </a:cubicBezTo>
                  <a:cubicBezTo>
                    <a:pt x="1229157" y="494270"/>
                    <a:pt x="1193228" y="515302"/>
                    <a:pt x="1154087" y="530491"/>
                  </a:cubicBezTo>
                  <a:cubicBezTo>
                    <a:pt x="1114945" y="545680"/>
                    <a:pt x="1074344" y="556196"/>
                    <a:pt x="1032281" y="562038"/>
                  </a:cubicBezTo>
                  <a:cubicBezTo>
                    <a:pt x="1050975" y="592416"/>
                    <a:pt x="1067041" y="625131"/>
                    <a:pt x="1080478" y="660183"/>
                  </a:cubicBezTo>
                  <a:cubicBezTo>
                    <a:pt x="1093914" y="695235"/>
                    <a:pt x="1104138" y="730871"/>
                    <a:pt x="1111148" y="767092"/>
                  </a:cubicBezTo>
                  <a:cubicBezTo>
                    <a:pt x="1118159" y="803312"/>
                    <a:pt x="1121956" y="838656"/>
                    <a:pt x="1122540" y="873124"/>
                  </a:cubicBezTo>
                  <a:cubicBezTo>
                    <a:pt x="1123124" y="907592"/>
                    <a:pt x="1121080" y="938847"/>
                    <a:pt x="1116406" y="966888"/>
                  </a:cubicBezTo>
                  <a:cubicBezTo>
                    <a:pt x="1110564" y="997267"/>
                    <a:pt x="1101217" y="1027061"/>
                    <a:pt x="1088364" y="1056271"/>
                  </a:cubicBezTo>
                  <a:cubicBezTo>
                    <a:pt x="1075512" y="1085481"/>
                    <a:pt x="1059154" y="1111770"/>
                    <a:pt x="1039292" y="1135138"/>
                  </a:cubicBezTo>
                  <a:cubicBezTo>
                    <a:pt x="1019429" y="1158506"/>
                    <a:pt x="995769" y="1177492"/>
                    <a:pt x="968311" y="1192097"/>
                  </a:cubicBezTo>
                  <a:cubicBezTo>
                    <a:pt x="940854" y="1206702"/>
                    <a:pt x="910183" y="1214589"/>
                    <a:pt x="876300" y="1215757"/>
                  </a:cubicBezTo>
                  <a:cubicBezTo>
                    <a:pt x="820217" y="1218094"/>
                    <a:pt x="774649" y="1203489"/>
                    <a:pt x="739597" y="1171942"/>
                  </a:cubicBezTo>
                  <a:cubicBezTo>
                    <a:pt x="704545" y="1140396"/>
                    <a:pt x="684098" y="1098333"/>
                    <a:pt x="678256" y="1045755"/>
                  </a:cubicBezTo>
                  <a:cubicBezTo>
                    <a:pt x="677088" y="1035240"/>
                    <a:pt x="679716" y="1025016"/>
                    <a:pt x="686143" y="1015085"/>
                  </a:cubicBezTo>
                  <a:cubicBezTo>
                    <a:pt x="692569" y="1005153"/>
                    <a:pt x="700456" y="997267"/>
                    <a:pt x="709803" y="991425"/>
                  </a:cubicBezTo>
                  <a:lnTo>
                    <a:pt x="725576" y="980909"/>
                  </a:lnTo>
                  <a:cubicBezTo>
                    <a:pt x="738429" y="975067"/>
                    <a:pt x="750113" y="975651"/>
                    <a:pt x="760628" y="982662"/>
                  </a:cubicBezTo>
                  <a:cubicBezTo>
                    <a:pt x="769975" y="988504"/>
                    <a:pt x="778739" y="996390"/>
                    <a:pt x="786917" y="1006322"/>
                  </a:cubicBezTo>
                  <a:cubicBezTo>
                    <a:pt x="795096" y="1016253"/>
                    <a:pt x="803275" y="1026184"/>
                    <a:pt x="811453" y="1036116"/>
                  </a:cubicBezTo>
                  <a:cubicBezTo>
                    <a:pt x="819632" y="1046047"/>
                    <a:pt x="828688" y="1054810"/>
                    <a:pt x="838619" y="1062405"/>
                  </a:cubicBezTo>
                  <a:cubicBezTo>
                    <a:pt x="848550" y="1069999"/>
                    <a:pt x="859942" y="1074381"/>
                    <a:pt x="872794" y="1075549"/>
                  </a:cubicBezTo>
                  <a:cubicBezTo>
                    <a:pt x="893826" y="1077886"/>
                    <a:pt x="911936" y="1072921"/>
                    <a:pt x="927125" y="1060652"/>
                  </a:cubicBezTo>
                  <a:cubicBezTo>
                    <a:pt x="942314" y="1048384"/>
                    <a:pt x="955167" y="1032903"/>
                    <a:pt x="965682" y="1014208"/>
                  </a:cubicBezTo>
                  <a:cubicBezTo>
                    <a:pt x="976198" y="995514"/>
                    <a:pt x="984669" y="975651"/>
                    <a:pt x="991095" y="954620"/>
                  </a:cubicBezTo>
                  <a:cubicBezTo>
                    <a:pt x="997521" y="933589"/>
                    <a:pt x="1002487" y="914894"/>
                    <a:pt x="1005992" y="898537"/>
                  </a:cubicBezTo>
                  <a:cubicBezTo>
                    <a:pt x="1015340" y="857643"/>
                    <a:pt x="1019429" y="814996"/>
                    <a:pt x="1018260" y="770597"/>
                  </a:cubicBezTo>
                  <a:cubicBezTo>
                    <a:pt x="1017092" y="726198"/>
                    <a:pt x="1006576" y="685304"/>
                    <a:pt x="986714" y="647915"/>
                  </a:cubicBezTo>
                  <a:cubicBezTo>
                    <a:pt x="976198" y="628052"/>
                    <a:pt x="965098" y="611695"/>
                    <a:pt x="953414" y="598842"/>
                  </a:cubicBezTo>
                  <a:cubicBezTo>
                    <a:pt x="941730" y="585990"/>
                    <a:pt x="928878" y="574306"/>
                    <a:pt x="914857" y="563790"/>
                  </a:cubicBezTo>
                  <a:cubicBezTo>
                    <a:pt x="891489" y="561453"/>
                    <a:pt x="867537" y="557948"/>
                    <a:pt x="843000" y="553275"/>
                  </a:cubicBezTo>
                  <a:cubicBezTo>
                    <a:pt x="827811" y="553275"/>
                    <a:pt x="816127" y="550938"/>
                    <a:pt x="807948" y="546264"/>
                  </a:cubicBezTo>
                  <a:cubicBezTo>
                    <a:pt x="746023" y="531075"/>
                    <a:pt x="688772" y="507707"/>
                    <a:pt x="636194" y="476160"/>
                  </a:cubicBezTo>
                  <a:cubicBezTo>
                    <a:pt x="630351" y="474992"/>
                    <a:pt x="625678" y="472071"/>
                    <a:pt x="622173" y="467397"/>
                  </a:cubicBezTo>
                  <a:lnTo>
                    <a:pt x="615163" y="462139"/>
                  </a:lnTo>
                  <a:cubicBezTo>
                    <a:pt x="604647" y="452792"/>
                    <a:pt x="603186" y="442861"/>
                    <a:pt x="610781" y="432345"/>
                  </a:cubicBezTo>
                  <a:cubicBezTo>
                    <a:pt x="618375" y="421830"/>
                    <a:pt x="627431" y="415988"/>
                    <a:pt x="637946" y="414819"/>
                  </a:cubicBezTo>
                  <a:cubicBezTo>
                    <a:pt x="661314" y="412482"/>
                    <a:pt x="683806" y="411606"/>
                    <a:pt x="705421" y="412190"/>
                  </a:cubicBezTo>
                  <a:cubicBezTo>
                    <a:pt x="727037" y="412775"/>
                    <a:pt x="748944" y="413651"/>
                    <a:pt x="771144" y="414819"/>
                  </a:cubicBezTo>
                  <a:cubicBezTo>
                    <a:pt x="771144" y="413651"/>
                    <a:pt x="772312" y="411898"/>
                    <a:pt x="774649" y="409561"/>
                  </a:cubicBezTo>
                  <a:cubicBezTo>
                    <a:pt x="805027" y="379183"/>
                    <a:pt x="833945" y="348220"/>
                    <a:pt x="861403" y="316674"/>
                  </a:cubicBezTo>
                  <a:cubicBezTo>
                    <a:pt x="888860" y="285127"/>
                    <a:pt x="914273" y="251243"/>
                    <a:pt x="937641" y="215023"/>
                  </a:cubicBezTo>
                  <a:cubicBezTo>
                    <a:pt x="943483" y="205676"/>
                    <a:pt x="950201" y="195160"/>
                    <a:pt x="957796" y="183476"/>
                  </a:cubicBezTo>
                  <a:cubicBezTo>
                    <a:pt x="965390" y="171792"/>
                    <a:pt x="970940" y="160400"/>
                    <a:pt x="974445" y="149300"/>
                  </a:cubicBezTo>
                  <a:cubicBezTo>
                    <a:pt x="977951" y="138201"/>
                    <a:pt x="978243" y="127393"/>
                    <a:pt x="975322" y="116877"/>
                  </a:cubicBezTo>
                  <a:cubicBezTo>
                    <a:pt x="972401" y="106362"/>
                    <a:pt x="963930" y="97599"/>
                    <a:pt x="949909" y="90588"/>
                  </a:cubicBezTo>
                  <a:cubicBezTo>
                    <a:pt x="933551" y="82409"/>
                    <a:pt x="914857" y="80657"/>
                    <a:pt x="893826" y="85330"/>
                  </a:cubicBezTo>
                  <a:cubicBezTo>
                    <a:pt x="872794" y="90004"/>
                    <a:pt x="853516" y="94678"/>
                    <a:pt x="835990" y="99351"/>
                  </a:cubicBezTo>
                  <a:cubicBezTo>
                    <a:pt x="832485" y="108698"/>
                    <a:pt x="825474" y="111619"/>
                    <a:pt x="814959" y="108114"/>
                  </a:cubicBezTo>
                  <a:lnTo>
                    <a:pt x="802691" y="101104"/>
                  </a:lnTo>
                  <a:cubicBezTo>
                    <a:pt x="796849" y="98767"/>
                    <a:pt x="793636" y="94386"/>
                    <a:pt x="793051" y="87959"/>
                  </a:cubicBezTo>
                  <a:cubicBezTo>
                    <a:pt x="792467" y="81533"/>
                    <a:pt x="793343" y="75983"/>
                    <a:pt x="795680" y="71310"/>
                  </a:cubicBezTo>
                  <a:cubicBezTo>
                    <a:pt x="810869" y="46773"/>
                    <a:pt x="832777" y="28371"/>
                    <a:pt x="861403" y="16103"/>
                  </a:cubicBezTo>
                  <a:cubicBezTo>
                    <a:pt x="882872" y="6902"/>
                    <a:pt x="904834" y="1644"/>
                    <a:pt x="927289" y="32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7200">
                  <a:latin typeface="胡晓波骚包体" panose="02010600030101010101" pitchFamily="2" charset="-122"/>
                  <a:ea typeface="胡晓波骚包体" panose="02010600030101010101" pitchFamily="2" charset="-122"/>
                </a:defRPr>
              </a:lvl1pPr>
            </a:lstStyle>
            <a:p>
              <a:endParaRPr lang="zh-CN" altLang="en-US" sz="13800" dirty="0">
                <a:solidFill>
                  <a:srgbClr val="000000"/>
                </a:solidFill>
              </a:endParaRPr>
            </a:p>
          </p:txBody>
        </p:sp>
        <p:sp>
          <p:nvSpPr>
            <p:cNvPr id="1057" name="文本框 1056">
              <a:extLst>
                <a:ext uri="{FF2B5EF4-FFF2-40B4-BE49-F238E27FC236}">
                  <a16:creationId xmlns:a16="http://schemas.microsoft.com/office/drawing/2014/main" id="{CEB58364-4ABF-A96F-9A4F-4593FE451618}"/>
                </a:ext>
              </a:extLst>
            </p:cNvPr>
            <p:cNvSpPr txBox="1"/>
            <p:nvPr/>
          </p:nvSpPr>
          <p:spPr>
            <a:xfrm>
              <a:off x="7443080" y="-1400584"/>
              <a:ext cx="1213968" cy="1214060"/>
            </a:xfrm>
            <a:custGeom>
              <a:avLst/>
              <a:gdLst/>
              <a:ahLst/>
              <a:cxnLst/>
              <a:rect l="l" t="t" r="r" b="b"/>
              <a:pathLst>
                <a:path w="1213968" h="1214060">
                  <a:moveTo>
                    <a:pt x="671100" y="86"/>
                  </a:moveTo>
                  <a:cubicBezTo>
                    <a:pt x="676065" y="524"/>
                    <a:pt x="681177" y="2642"/>
                    <a:pt x="686435" y="6439"/>
                  </a:cubicBezTo>
                  <a:cubicBezTo>
                    <a:pt x="696951" y="14034"/>
                    <a:pt x="699872" y="23089"/>
                    <a:pt x="695198" y="33605"/>
                  </a:cubicBezTo>
                  <a:cubicBezTo>
                    <a:pt x="672998" y="93193"/>
                    <a:pt x="645249" y="150445"/>
                    <a:pt x="611949" y="205359"/>
                  </a:cubicBezTo>
                  <a:cubicBezTo>
                    <a:pt x="578650" y="260274"/>
                    <a:pt x="546227" y="316357"/>
                    <a:pt x="514680" y="373609"/>
                  </a:cubicBezTo>
                  <a:cubicBezTo>
                    <a:pt x="534543" y="367767"/>
                    <a:pt x="554990" y="362801"/>
                    <a:pt x="576021" y="358712"/>
                  </a:cubicBezTo>
                  <a:cubicBezTo>
                    <a:pt x="597052" y="354622"/>
                    <a:pt x="618084" y="349657"/>
                    <a:pt x="639115" y="343815"/>
                  </a:cubicBezTo>
                  <a:cubicBezTo>
                    <a:pt x="681177" y="334468"/>
                    <a:pt x="725869" y="324536"/>
                    <a:pt x="773189" y="314021"/>
                  </a:cubicBezTo>
                  <a:cubicBezTo>
                    <a:pt x="820509" y="303505"/>
                    <a:pt x="868121" y="296202"/>
                    <a:pt x="916026" y="292113"/>
                  </a:cubicBezTo>
                  <a:cubicBezTo>
                    <a:pt x="963930" y="288024"/>
                    <a:pt x="1010666" y="289192"/>
                    <a:pt x="1056234" y="295618"/>
                  </a:cubicBezTo>
                  <a:cubicBezTo>
                    <a:pt x="1101801" y="302045"/>
                    <a:pt x="1143864" y="316357"/>
                    <a:pt x="1182421" y="338557"/>
                  </a:cubicBezTo>
                  <a:cubicBezTo>
                    <a:pt x="1192936" y="344399"/>
                    <a:pt x="1200823" y="353162"/>
                    <a:pt x="1206081" y="364846"/>
                  </a:cubicBezTo>
                  <a:cubicBezTo>
                    <a:pt x="1211339" y="376530"/>
                    <a:pt x="1213968" y="388506"/>
                    <a:pt x="1213968" y="400774"/>
                  </a:cubicBezTo>
                  <a:cubicBezTo>
                    <a:pt x="1213968" y="413042"/>
                    <a:pt x="1211047" y="424726"/>
                    <a:pt x="1205205" y="435826"/>
                  </a:cubicBezTo>
                  <a:cubicBezTo>
                    <a:pt x="1199363" y="446926"/>
                    <a:pt x="1190015" y="454813"/>
                    <a:pt x="1177163" y="459486"/>
                  </a:cubicBezTo>
                  <a:cubicBezTo>
                    <a:pt x="1146785" y="472339"/>
                    <a:pt x="1115238" y="481686"/>
                    <a:pt x="1082523" y="487528"/>
                  </a:cubicBezTo>
                  <a:cubicBezTo>
                    <a:pt x="1049807" y="493370"/>
                    <a:pt x="1016800" y="497459"/>
                    <a:pt x="983501" y="499796"/>
                  </a:cubicBezTo>
                  <a:cubicBezTo>
                    <a:pt x="950201" y="502133"/>
                    <a:pt x="916318" y="504178"/>
                    <a:pt x="881850" y="505930"/>
                  </a:cubicBezTo>
                  <a:cubicBezTo>
                    <a:pt x="847382" y="507683"/>
                    <a:pt x="813791" y="511480"/>
                    <a:pt x="781075" y="517322"/>
                  </a:cubicBezTo>
                  <a:cubicBezTo>
                    <a:pt x="717982" y="527838"/>
                    <a:pt x="656641" y="540106"/>
                    <a:pt x="597052" y="554127"/>
                  </a:cubicBezTo>
                  <a:cubicBezTo>
                    <a:pt x="537464" y="568148"/>
                    <a:pt x="477291" y="581584"/>
                    <a:pt x="416535" y="594437"/>
                  </a:cubicBezTo>
                  <a:cubicBezTo>
                    <a:pt x="400177" y="650520"/>
                    <a:pt x="391998" y="706019"/>
                    <a:pt x="391998" y="760934"/>
                  </a:cubicBezTo>
                  <a:cubicBezTo>
                    <a:pt x="391998" y="814680"/>
                    <a:pt x="403974" y="859371"/>
                    <a:pt x="427927" y="895008"/>
                  </a:cubicBezTo>
                  <a:cubicBezTo>
                    <a:pt x="451879" y="930644"/>
                    <a:pt x="482549" y="958101"/>
                    <a:pt x="519938" y="977380"/>
                  </a:cubicBezTo>
                  <a:cubicBezTo>
                    <a:pt x="557327" y="996658"/>
                    <a:pt x="599097" y="1008926"/>
                    <a:pt x="645249" y="1014184"/>
                  </a:cubicBezTo>
                  <a:cubicBezTo>
                    <a:pt x="691401" y="1019442"/>
                    <a:pt x="737260" y="1017982"/>
                    <a:pt x="782828" y="1009803"/>
                  </a:cubicBezTo>
                  <a:cubicBezTo>
                    <a:pt x="801523" y="1006298"/>
                    <a:pt x="822846" y="1001040"/>
                    <a:pt x="846798" y="994029"/>
                  </a:cubicBezTo>
                  <a:cubicBezTo>
                    <a:pt x="870750" y="987019"/>
                    <a:pt x="890029" y="977672"/>
                    <a:pt x="904634" y="965988"/>
                  </a:cubicBezTo>
                  <a:cubicBezTo>
                    <a:pt x="919239" y="954304"/>
                    <a:pt x="926541" y="940867"/>
                    <a:pt x="926541" y="925678"/>
                  </a:cubicBezTo>
                  <a:cubicBezTo>
                    <a:pt x="926541" y="910489"/>
                    <a:pt x="912521" y="892379"/>
                    <a:pt x="884479" y="871347"/>
                  </a:cubicBezTo>
                  <a:cubicBezTo>
                    <a:pt x="868121" y="859663"/>
                    <a:pt x="847090" y="851192"/>
                    <a:pt x="821385" y="845935"/>
                  </a:cubicBezTo>
                  <a:cubicBezTo>
                    <a:pt x="795680" y="840677"/>
                    <a:pt x="773481" y="832206"/>
                    <a:pt x="754786" y="820522"/>
                  </a:cubicBezTo>
                  <a:cubicBezTo>
                    <a:pt x="747776" y="817017"/>
                    <a:pt x="742518" y="810883"/>
                    <a:pt x="739013" y="802120"/>
                  </a:cubicBezTo>
                  <a:cubicBezTo>
                    <a:pt x="735508" y="793357"/>
                    <a:pt x="736676" y="785470"/>
                    <a:pt x="742518" y="778460"/>
                  </a:cubicBezTo>
                  <a:cubicBezTo>
                    <a:pt x="774065" y="738734"/>
                    <a:pt x="811746" y="712737"/>
                    <a:pt x="855561" y="700469"/>
                  </a:cubicBezTo>
                  <a:cubicBezTo>
                    <a:pt x="899376" y="688201"/>
                    <a:pt x="942315" y="687909"/>
                    <a:pt x="984377" y="699593"/>
                  </a:cubicBezTo>
                  <a:cubicBezTo>
                    <a:pt x="1026439" y="711277"/>
                    <a:pt x="1063536" y="733476"/>
                    <a:pt x="1095667" y="766191"/>
                  </a:cubicBezTo>
                  <a:cubicBezTo>
                    <a:pt x="1127798" y="798907"/>
                    <a:pt x="1147369" y="840385"/>
                    <a:pt x="1154379" y="890626"/>
                  </a:cubicBezTo>
                  <a:cubicBezTo>
                    <a:pt x="1160221" y="937362"/>
                    <a:pt x="1155256" y="978256"/>
                    <a:pt x="1139482" y="1013308"/>
                  </a:cubicBezTo>
                  <a:cubicBezTo>
                    <a:pt x="1123709" y="1048360"/>
                    <a:pt x="1100341" y="1078738"/>
                    <a:pt x="1069378" y="1104443"/>
                  </a:cubicBezTo>
                  <a:cubicBezTo>
                    <a:pt x="1038415" y="1130148"/>
                    <a:pt x="1002487" y="1150887"/>
                    <a:pt x="961593" y="1166660"/>
                  </a:cubicBezTo>
                  <a:cubicBezTo>
                    <a:pt x="920699" y="1182434"/>
                    <a:pt x="878345" y="1194118"/>
                    <a:pt x="834530" y="1201713"/>
                  </a:cubicBezTo>
                  <a:cubicBezTo>
                    <a:pt x="790715" y="1209307"/>
                    <a:pt x="747484" y="1213397"/>
                    <a:pt x="704837" y="1213981"/>
                  </a:cubicBezTo>
                  <a:cubicBezTo>
                    <a:pt x="662191" y="1214565"/>
                    <a:pt x="624510" y="1211936"/>
                    <a:pt x="591795" y="1206094"/>
                  </a:cubicBezTo>
                  <a:cubicBezTo>
                    <a:pt x="510007" y="1192073"/>
                    <a:pt x="443700" y="1166660"/>
                    <a:pt x="392875" y="1129856"/>
                  </a:cubicBezTo>
                  <a:cubicBezTo>
                    <a:pt x="342049" y="1093051"/>
                    <a:pt x="304076" y="1048360"/>
                    <a:pt x="278955" y="995782"/>
                  </a:cubicBezTo>
                  <a:cubicBezTo>
                    <a:pt x="253835" y="943204"/>
                    <a:pt x="239814" y="885368"/>
                    <a:pt x="236893" y="822275"/>
                  </a:cubicBezTo>
                  <a:cubicBezTo>
                    <a:pt x="233972" y="759181"/>
                    <a:pt x="239522" y="694335"/>
                    <a:pt x="253543" y="627736"/>
                  </a:cubicBezTo>
                  <a:cubicBezTo>
                    <a:pt x="226670" y="632410"/>
                    <a:pt x="199796" y="635331"/>
                    <a:pt x="172923" y="636499"/>
                  </a:cubicBezTo>
                  <a:cubicBezTo>
                    <a:pt x="146050" y="637667"/>
                    <a:pt x="120929" y="635623"/>
                    <a:pt x="97561" y="630365"/>
                  </a:cubicBezTo>
                  <a:cubicBezTo>
                    <a:pt x="74193" y="625107"/>
                    <a:pt x="54038" y="616052"/>
                    <a:pt x="37097" y="603200"/>
                  </a:cubicBezTo>
                  <a:cubicBezTo>
                    <a:pt x="20155" y="590347"/>
                    <a:pt x="8179" y="571653"/>
                    <a:pt x="1168" y="547116"/>
                  </a:cubicBezTo>
                  <a:cubicBezTo>
                    <a:pt x="-1168" y="541274"/>
                    <a:pt x="0" y="536017"/>
                    <a:pt x="4674" y="531343"/>
                  </a:cubicBezTo>
                  <a:cubicBezTo>
                    <a:pt x="9347" y="526669"/>
                    <a:pt x="14605" y="524333"/>
                    <a:pt x="20447" y="524333"/>
                  </a:cubicBezTo>
                  <a:cubicBezTo>
                    <a:pt x="42647" y="523164"/>
                    <a:pt x="66599" y="518783"/>
                    <a:pt x="92304" y="511188"/>
                  </a:cubicBezTo>
                  <a:cubicBezTo>
                    <a:pt x="118008" y="503594"/>
                    <a:pt x="144005" y="494831"/>
                    <a:pt x="170294" y="484899"/>
                  </a:cubicBezTo>
                  <a:cubicBezTo>
                    <a:pt x="196583" y="474968"/>
                    <a:pt x="222580" y="464744"/>
                    <a:pt x="248285" y="454229"/>
                  </a:cubicBezTo>
                  <a:cubicBezTo>
                    <a:pt x="273990" y="443713"/>
                    <a:pt x="297942" y="434950"/>
                    <a:pt x="320142" y="427940"/>
                  </a:cubicBezTo>
                  <a:cubicBezTo>
                    <a:pt x="361036" y="336804"/>
                    <a:pt x="410693" y="253848"/>
                    <a:pt x="469113" y="179070"/>
                  </a:cubicBezTo>
                  <a:cubicBezTo>
                    <a:pt x="527533" y="104293"/>
                    <a:pt x="590042" y="45873"/>
                    <a:pt x="656641" y="3810"/>
                  </a:cubicBezTo>
                  <a:cubicBezTo>
                    <a:pt x="661314" y="889"/>
                    <a:pt x="666134" y="-352"/>
                    <a:pt x="671100" y="8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solidFill>
                  <a:srgbClr val="000000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  <p:sp>
          <p:nvSpPr>
            <p:cNvPr id="1056" name="文本框 1055">
              <a:extLst>
                <a:ext uri="{FF2B5EF4-FFF2-40B4-BE49-F238E27FC236}">
                  <a16:creationId xmlns:a16="http://schemas.microsoft.com/office/drawing/2014/main" id="{FC0E7141-A4FE-918C-FDB1-DF3CDC227921}"/>
                </a:ext>
              </a:extLst>
            </p:cNvPr>
            <p:cNvSpPr txBox="1"/>
            <p:nvPr/>
          </p:nvSpPr>
          <p:spPr>
            <a:xfrm>
              <a:off x="8803089" y="-1202439"/>
              <a:ext cx="759303" cy="1146034"/>
            </a:xfrm>
            <a:custGeom>
              <a:avLst/>
              <a:gdLst/>
              <a:ahLst/>
              <a:cxnLst/>
              <a:rect l="l" t="t" r="r" b="b"/>
              <a:pathLst>
                <a:path w="759303" h="1146034">
                  <a:moveTo>
                    <a:pt x="229401" y="105063"/>
                  </a:moveTo>
                  <a:cubicBezTo>
                    <a:pt x="232760" y="104625"/>
                    <a:pt x="236338" y="105428"/>
                    <a:pt x="240135" y="107473"/>
                  </a:cubicBezTo>
                  <a:cubicBezTo>
                    <a:pt x="247730" y="111562"/>
                    <a:pt x="250943" y="117112"/>
                    <a:pt x="249775" y="124122"/>
                  </a:cubicBezTo>
                  <a:cubicBezTo>
                    <a:pt x="248606" y="165016"/>
                    <a:pt x="245685" y="205326"/>
                    <a:pt x="241012" y="245052"/>
                  </a:cubicBezTo>
                  <a:cubicBezTo>
                    <a:pt x="236338" y="284777"/>
                    <a:pt x="231080" y="324503"/>
                    <a:pt x="225238" y="364229"/>
                  </a:cubicBezTo>
                  <a:cubicBezTo>
                    <a:pt x="234586" y="361892"/>
                    <a:pt x="243641" y="360431"/>
                    <a:pt x="252404" y="359847"/>
                  </a:cubicBezTo>
                  <a:cubicBezTo>
                    <a:pt x="261167" y="359263"/>
                    <a:pt x="270222" y="357802"/>
                    <a:pt x="279569" y="355466"/>
                  </a:cubicBezTo>
                  <a:cubicBezTo>
                    <a:pt x="305274" y="350792"/>
                    <a:pt x="330102" y="344366"/>
                    <a:pt x="354055" y="336187"/>
                  </a:cubicBezTo>
                  <a:cubicBezTo>
                    <a:pt x="378007" y="328008"/>
                    <a:pt x="402251" y="320414"/>
                    <a:pt x="426787" y="313403"/>
                  </a:cubicBezTo>
                  <a:cubicBezTo>
                    <a:pt x="440808" y="309898"/>
                    <a:pt x="453368" y="311651"/>
                    <a:pt x="464468" y="318661"/>
                  </a:cubicBezTo>
                  <a:cubicBezTo>
                    <a:pt x="475568" y="325671"/>
                    <a:pt x="483747" y="334726"/>
                    <a:pt x="489005" y="345826"/>
                  </a:cubicBezTo>
                  <a:cubicBezTo>
                    <a:pt x="494262" y="356926"/>
                    <a:pt x="495431" y="368610"/>
                    <a:pt x="492510" y="380878"/>
                  </a:cubicBezTo>
                  <a:cubicBezTo>
                    <a:pt x="489589" y="393147"/>
                    <a:pt x="481118" y="402786"/>
                    <a:pt x="467097" y="409796"/>
                  </a:cubicBezTo>
                  <a:cubicBezTo>
                    <a:pt x="440224" y="423817"/>
                    <a:pt x="411890" y="434041"/>
                    <a:pt x="382096" y="440467"/>
                  </a:cubicBezTo>
                  <a:cubicBezTo>
                    <a:pt x="352302" y="446893"/>
                    <a:pt x="322216" y="450690"/>
                    <a:pt x="291837" y="451859"/>
                  </a:cubicBezTo>
                  <a:cubicBezTo>
                    <a:pt x="278985" y="453027"/>
                    <a:pt x="265548" y="453319"/>
                    <a:pt x="251527" y="452735"/>
                  </a:cubicBezTo>
                  <a:cubicBezTo>
                    <a:pt x="237506" y="452151"/>
                    <a:pt x="224070" y="449522"/>
                    <a:pt x="211218" y="444848"/>
                  </a:cubicBezTo>
                  <a:lnTo>
                    <a:pt x="193691" y="557015"/>
                  </a:lnTo>
                  <a:cubicBezTo>
                    <a:pt x="210049" y="557015"/>
                    <a:pt x="226115" y="557307"/>
                    <a:pt x="241888" y="557891"/>
                  </a:cubicBezTo>
                  <a:cubicBezTo>
                    <a:pt x="257661" y="558475"/>
                    <a:pt x="273727" y="557599"/>
                    <a:pt x="290085" y="555262"/>
                  </a:cubicBezTo>
                  <a:cubicBezTo>
                    <a:pt x="321631" y="550588"/>
                    <a:pt x="351718" y="544746"/>
                    <a:pt x="380343" y="537736"/>
                  </a:cubicBezTo>
                  <a:cubicBezTo>
                    <a:pt x="408969" y="530726"/>
                    <a:pt x="439056" y="527805"/>
                    <a:pt x="470602" y="528973"/>
                  </a:cubicBezTo>
                  <a:cubicBezTo>
                    <a:pt x="485792" y="528973"/>
                    <a:pt x="496015" y="535107"/>
                    <a:pt x="501273" y="547375"/>
                  </a:cubicBezTo>
                  <a:cubicBezTo>
                    <a:pt x="506531" y="559643"/>
                    <a:pt x="506239" y="571620"/>
                    <a:pt x="500397" y="583304"/>
                  </a:cubicBezTo>
                  <a:cubicBezTo>
                    <a:pt x="482871" y="621861"/>
                    <a:pt x="455705" y="649026"/>
                    <a:pt x="418901" y="664800"/>
                  </a:cubicBezTo>
                  <a:cubicBezTo>
                    <a:pt x="382096" y="680573"/>
                    <a:pt x="343247" y="687291"/>
                    <a:pt x="302353" y="684954"/>
                  </a:cubicBezTo>
                  <a:cubicBezTo>
                    <a:pt x="282490" y="683786"/>
                    <a:pt x="262335" y="681157"/>
                    <a:pt x="241888" y="677068"/>
                  </a:cubicBezTo>
                  <a:cubicBezTo>
                    <a:pt x="221441" y="672978"/>
                    <a:pt x="201286" y="666260"/>
                    <a:pt x="181423" y="656913"/>
                  </a:cubicBezTo>
                  <a:cubicBezTo>
                    <a:pt x="176750" y="702480"/>
                    <a:pt x="174705" y="748340"/>
                    <a:pt x="175289" y="794492"/>
                  </a:cubicBezTo>
                  <a:cubicBezTo>
                    <a:pt x="175873" y="840644"/>
                    <a:pt x="180839" y="888256"/>
                    <a:pt x="190186" y="937329"/>
                  </a:cubicBezTo>
                  <a:cubicBezTo>
                    <a:pt x="201870" y="961865"/>
                    <a:pt x="201286" y="984065"/>
                    <a:pt x="188434" y="1003928"/>
                  </a:cubicBezTo>
                  <a:cubicBezTo>
                    <a:pt x="175581" y="1023790"/>
                    <a:pt x="158347" y="1037811"/>
                    <a:pt x="136732" y="1045990"/>
                  </a:cubicBezTo>
                  <a:cubicBezTo>
                    <a:pt x="115117" y="1054169"/>
                    <a:pt x="92917" y="1054753"/>
                    <a:pt x="70133" y="1047743"/>
                  </a:cubicBezTo>
                  <a:cubicBezTo>
                    <a:pt x="47350" y="1040732"/>
                    <a:pt x="32452" y="1023206"/>
                    <a:pt x="25442" y="995165"/>
                  </a:cubicBezTo>
                  <a:cubicBezTo>
                    <a:pt x="7916" y="928566"/>
                    <a:pt x="-555" y="854664"/>
                    <a:pt x="29" y="773461"/>
                  </a:cubicBezTo>
                  <a:cubicBezTo>
                    <a:pt x="614" y="692257"/>
                    <a:pt x="9377" y="611053"/>
                    <a:pt x="26318" y="529849"/>
                  </a:cubicBezTo>
                  <a:cubicBezTo>
                    <a:pt x="43260" y="448646"/>
                    <a:pt x="67796" y="371239"/>
                    <a:pt x="99927" y="297630"/>
                  </a:cubicBezTo>
                  <a:cubicBezTo>
                    <a:pt x="132059" y="224021"/>
                    <a:pt x="172076" y="161511"/>
                    <a:pt x="219981" y="110102"/>
                  </a:cubicBezTo>
                  <a:cubicBezTo>
                    <a:pt x="222902" y="107181"/>
                    <a:pt x="226042" y="105501"/>
                    <a:pt x="229401" y="105063"/>
                  </a:cubicBezTo>
                  <a:close/>
                  <a:moveTo>
                    <a:pt x="518799" y="564"/>
                  </a:moveTo>
                  <a:cubicBezTo>
                    <a:pt x="545088" y="2317"/>
                    <a:pt x="568164" y="10787"/>
                    <a:pt x="588027" y="25977"/>
                  </a:cubicBezTo>
                  <a:cubicBezTo>
                    <a:pt x="607889" y="41166"/>
                    <a:pt x="625123" y="62781"/>
                    <a:pt x="639728" y="90823"/>
                  </a:cubicBezTo>
                  <a:cubicBezTo>
                    <a:pt x="654333" y="118865"/>
                    <a:pt x="666894" y="149243"/>
                    <a:pt x="677409" y="181958"/>
                  </a:cubicBezTo>
                  <a:cubicBezTo>
                    <a:pt x="687925" y="214673"/>
                    <a:pt x="696688" y="246804"/>
                    <a:pt x="703698" y="278351"/>
                  </a:cubicBezTo>
                  <a:cubicBezTo>
                    <a:pt x="710709" y="309898"/>
                    <a:pt x="716551" y="336771"/>
                    <a:pt x="721224" y="358971"/>
                  </a:cubicBezTo>
                  <a:cubicBezTo>
                    <a:pt x="729403" y="396360"/>
                    <a:pt x="736998" y="438714"/>
                    <a:pt x="744008" y="486034"/>
                  </a:cubicBezTo>
                  <a:cubicBezTo>
                    <a:pt x="751018" y="533355"/>
                    <a:pt x="755692" y="582719"/>
                    <a:pt x="758029" y="634129"/>
                  </a:cubicBezTo>
                  <a:cubicBezTo>
                    <a:pt x="760366" y="685539"/>
                    <a:pt x="759489" y="737240"/>
                    <a:pt x="755400" y="789234"/>
                  </a:cubicBezTo>
                  <a:cubicBezTo>
                    <a:pt x="751310" y="841228"/>
                    <a:pt x="741963" y="890009"/>
                    <a:pt x="727358" y="935576"/>
                  </a:cubicBezTo>
                  <a:cubicBezTo>
                    <a:pt x="712753" y="981144"/>
                    <a:pt x="692014" y="1021746"/>
                    <a:pt x="665141" y="1057382"/>
                  </a:cubicBezTo>
                  <a:cubicBezTo>
                    <a:pt x="638268" y="1093018"/>
                    <a:pt x="603216" y="1120183"/>
                    <a:pt x="559985" y="1138878"/>
                  </a:cubicBezTo>
                  <a:cubicBezTo>
                    <a:pt x="541291" y="1147057"/>
                    <a:pt x="524641" y="1148225"/>
                    <a:pt x="510036" y="1142383"/>
                  </a:cubicBezTo>
                  <a:cubicBezTo>
                    <a:pt x="495431" y="1136541"/>
                    <a:pt x="483455" y="1126902"/>
                    <a:pt x="474107" y="1113465"/>
                  </a:cubicBezTo>
                  <a:cubicBezTo>
                    <a:pt x="464760" y="1100029"/>
                    <a:pt x="458919" y="1084839"/>
                    <a:pt x="456581" y="1067897"/>
                  </a:cubicBezTo>
                  <a:cubicBezTo>
                    <a:pt x="454245" y="1050956"/>
                    <a:pt x="455997" y="1035474"/>
                    <a:pt x="461839" y="1021454"/>
                  </a:cubicBezTo>
                  <a:cubicBezTo>
                    <a:pt x="464176" y="1019117"/>
                    <a:pt x="465636" y="1016488"/>
                    <a:pt x="466221" y="1013567"/>
                  </a:cubicBezTo>
                  <a:cubicBezTo>
                    <a:pt x="466805" y="1010646"/>
                    <a:pt x="468265" y="1007433"/>
                    <a:pt x="470602" y="1003928"/>
                  </a:cubicBezTo>
                  <a:cubicBezTo>
                    <a:pt x="475276" y="993412"/>
                    <a:pt x="481994" y="985525"/>
                    <a:pt x="490757" y="980268"/>
                  </a:cubicBezTo>
                  <a:cubicBezTo>
                    <a:pt x="499520" y="975010"/>
                    <a:pt x="509160" y="971797"/>
                    <a:pt x="519675" y="970628"/>
                  </a:cubicBezTo>
                  <a:cubicBezTo>
                    <a:pt x="548885" y="944923"/>
                    <a:pt x="571961" y="911624"/>
                    <a:pt x="588903" y="870730"/>
                  </a:cubicBezTo>
                  <a:cubicBezTo>
                    <a:pt x="605844" y="829836"/>
                    <a:pt x="618113" y="786605"/>
                    <a:pt x="625708" y="741038"/>
                  </a:cubicBezTo>
                  <a:cubicBezTo>
                    <a:pt x="633302" y="695470"/>
                    <a:pt x="637684" y="649902"/>
                    <a:pt x="638852" y="604335"/>
                  </a:cubicBezTo>
                  <a:cubicBezTo>
                    <a:pt x="640020" y="558767"/>
                    <a:pt x="640020" y="518457"/>
                    <a:pt x="638852" y="483405"/>
                  </a:cubicBezTo>
                  <a:cubicBezTo>
                    <a:pt x="636515" y="436669"/>
                    <a:pt x="633302" y="386720"/>
                    <a:pt x="629213" y="333558"/>
                  </a:cubicBezTo>
                  <a:cubicBezTo>
                    <a:pt x="625123" y="280396"/>
                    <a:pt x="613731" y="231615"/>
                    <a:pt x="595037" y="187216"/>
                  </a:cubicBezTo>
                  <a:cubicBezTo>
                    <a:pt x="584521" y="162680"/>
                    <a:pt x="574298" y="142233"/>
                    <a:pt x="564366" y="125875"/>
                  </a:cubicBezTo>
                  <a:cubicBezTo>
                    <a:pt x="554435" y="109517"/>
                    <a:pt x="542751" y="96665"/>
                    <a:pt x="529315" y="87318"/>
                  </a:cubicBezTo>
                  <a:cubicBezTo>
                    <a:pt x="515878" y="77971"/>
                    <a:pt x="500104" y="72421"/>
                    <a:pt x="481994" y="70668"/>
                  </a:cubicBezTo>
                  <a:cubicBezTo>
                    <a:pt x="463884" y="68915"/>
                    <a:pt x="440808" y="70376"/>
                    <a:pt x="412766" y="75050"/>
                  </a:cubicBezTo>
                  <a:cubicBezTo>
                    <a:pt x="395240" y="77386"/>
                    <a:pt x="378007" y="81184"/>
                    <a:pt x="361065" y="86442"/>
                  </a:cubicBezTo>
                  <a:cubicBezTo>
                    <a:pt x="344123" y="91699"/>
                    <a:pt x="327473" y="96081"/>
                    <a:pt x="311116" y="99586"/>
                  </a:cubicBezTo>
                  <a:cubicBezTo>
                    <a:pt x="304105" y="101923"/>
                    <a:pt x="298556" y="99586"/>
                    <a:pt x="294466" y="92576"/>
                  </a:cubicBezTo>
                  <a:cubicBezTo>
                    <a:pt x="290377" y="85565"/>
                    <a:pt x="291253" y="79723"/>
                    <a:pt x="297095" y="75050"/>
                  </a:cubicBezTo>
                  <a:cubicBezTo>
                    <a:pt x="314621" y="61029"/>
                    <a:pt x="335652" y="47884"/>
                    <a:pt x="360189" y="35616"/>
                  </a:cubicBezTo>
                  <a:cubicBezTo>
                    <a:pt x="384725" y="23348"/>
                    <a:pt x="410722" y="14001"/>
                    <a:pt x="438179" y="7574"/>
                  </a:cubicBezTo>
                  <a:cubicBezTo>
                    <a:pt x="465636" y="1148"/>
                    <a:pt x="492510" y="-1189"/>
                    <a:pt x="518799" y="56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solidFill>
                  <a:srgbClr val="000000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</p:grpSp>
      <p:grpSp>
        <p:nvGrpSpPr>
          <p:cNvPr id="1040" name="组合 1039">
            <a:extLst>
              <a:ext uri="{FF2B5EF4-FFF2-40B4-BE49-F238E27FC236}">
                <a16:creationId xmlns:a16="http://schemas.microsoft.com/office/drawing/2014/main" id="{8897C479-989C-47D4-4E2C-836C3EC77B90}"/>
              </a:ext>
            </a:extLst>
          </p:cNvPr>
          <p:cNvGrpSpPr/>
          <p:nvPr/>
        </p:nvGrpSpPr>
        <p:grpSpPr>
          <a:xfrm>
            <a:off x="1930493" y="2781375"/>
            <a:ext cx="10316184" cy="2255429"/>
            <a:chOff x="2895899" y="547678"/>
            <a:chExt cx="4995340" cy="1092132"/>
          </a:xfrm>
          <a:gradFill>
            <a:gsLst>
              <a:gs pos="0">
                <a:srgbClr val="A9E1F3"/>
              </a:gs>
              <a:gs pos="56000">
                <a:srgbClr val="F9F5F6">
                  <a:alpha val="70000"/>
                </a:srgbClr>
              </a:gs>
              <a:gs pos="100000">
                <a:srgbClr val="11BAEE">
                  <a:alpha val="0"/>
                </a:srgbClr>
              </a:gs>
            </a:gsLst>
            <a:lin ang="4785912" scaled="1"/>
          </a:gradFill>
        </p:grpSpPr>
        <p:grpSp>
          <p:nvGrpSpPr>
            <p:cNvPr id="900" name="图形 891">
              <a:extLst>
                <a:ext uri="{FF2B5EF4-FFF2-40B4-BE49-F238E27FC236}">
                  <a16:creationId xmlns:a16="http://schemas.microsoft.com/office/drawing/2014/main" id="{DB810910-8678-4D60-5E9D-14BA4ED51BAE}"/>
                </a:ext>
              </a:extLst>
            </p:cNvPr>
            <p:cNvGrpSpPr/>
            <p:nvPr/>
          </p:nvGrpSpPr>
          <p:grpSpPr>
            <a:xfrm>
              <a:off x="4658263" y="1075452"/>
              <a:ext cx="1198944" cy="136672"/>
              <a:chOff x="4658263" y="1075452"/>
              <a:chExt cx="1198944" cy="136672"/>
            </a:xfrm>
            <a:grpFill/>
          </p:grpSpPr>
          <p:sp>
            <p:nvSpPr>
              <p:cNvPr id="901" name="任意多边形: 形状 900">
                <a:extLst>
                  <a:ext uri="{FF2B5EF4-FFF2-40B4-BE49-F238E27FC236}">
                    <a16:creationId xmlns:a16="http://schemas.microsoft.com/office/drawing/2014/main" id="{604830CC-E6F5-0013-BE01-8909117BD0BA}"/>
                  </a:ext>
                </a:extLst>
              </p:cNvPr>
              <p:cNvSpPr/>
              <p:nvPr/>
            </p:nvSpPr>
            <p:spPr>
              <a:xfrm>
                <a:off x="4966530" y="1075452"/>
                <a:ext cx="890677" cy="72640"/>
              </a:xfrm>
              <a:custGeom>
                <a:avLst/>
                <a:gdLst>
                  <a:gd name="connsiteX0" fmla="*/ 0 w 890677"/>
                  <a:gd name="connsiteY0" fmla="*/ 32826 h 72640"/>
                  <a:gd name="connsiteX1" fmla="*/ 241859 w 890677"/>
                  <a:gd name="connsiteY1" fmla="*/ 4328 h 72640"/>
                  <a:gd name="connsiteX2" fmla="*/ 603790 w 890677"/>
                  <a:gd name="connsiteY2" fmla="*/ 31493 h 72640"/>
                  <a:gd name="connsiteX3" fmla="*/ 884453 w 890677"/>
                  <a:gd name="connsiteY3" fmla="*/ 40370 h 72640"/>
                  <a:gd name="connsiteX4" fmla="*/ 640994 w 890677"/>
                  <a:gd name="connsiteY4" fmla="*/ 58315 h 72640"/>
                  <a:gd name="connsiteX5" fmla="*/ 377457 w 890677"/>
                  <a:gd name="connsiteY5" fmla="*/ 60573 h 72640"/>
                  <a:gd name="connsiteX6" fmla="*/ 98269 w 890677"/>
                  <a:gd name="connsiteY6" fmla="*/ 24806 h 72640"/>
                  <a:gd name="connsiteX7" fmla="*/ 0 w 890677"/>
                  <a:gd name="connsiteY7" fmla="*/ 32826 h 7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90677" h="72640">
                    <a:moveTo>
                      <a:pt x="0" y="32826"/>
                    </a:moveTo>
                    <a:cubicBezTo>
                      <a:pt x="6715" y="31502"/>
                      <a:pt x="139770" y="-13951"/>
                      <a:pt x="241859" y="4328"/>
                    </a:cubicBezTo>
                    <a:cubicBezTo>
                      <a:pt x="343957" y="22587"/>
                      <a:pt x="495119" y="56496"/>
                      <a:pt x="603790" y="31493"/>
                    </a:cubicBezTo>
                    <a:cubicBezTo>
                      <a:pt x="712461" y="6442"/>
                      <a:pt x="844248" y="40256"/>
                      <a:pt x="884453" y="40370"/>
                    </a:cubicBezTo>
                    <a:cubicBezTo>
                      <a:pt x="924649" y="40456"/>
                      <a:pt x="761619" y="47161"/>
                      <a:pt x="640994" y="58315"/>
                    </a:cubicBezTo>
                    <a:cubicBezTo>
                      <a:pt x="520398" y="69498"/>
                      <a:pt x="484661" y="82890"/>
                      <a:pt x="377457" y="60573"/>
                    </a:cubicBezTo>
                    <a:cubicBezTo>
                      <a:pt x="270243" y="38217"/>
                      <a:pt x="147399" y="13653"/>
                      <a:pt x="98269" y="24806"/>
                    </a:cubicBezTo>
                    <a:cubicBezTo>
                      <a:pt x="49140" y="35979"/>
                      <a:pt x="0" y="32826"/>
                      <a:pt x="0" y="328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2" name="任意多边形: 形状 901">
                <a:extLst>
                  <a:ext uri="{FF2B5EF4-FFF2-40B4-BE49-F238E27FC236}">
                    <a16:creationId xmlns:a16="http://schemas.microsoft.com/office/drawing/2014/main" id="{8404C50C-049B-E9AA-E80B-1ECDAFB87767}"/>
                  </a:ext>
                </a:extLst>
              </p:cNvPr>
              <p:cNvSpPr/>
              <p:nvPr/>
            </p:nvSpPr>
            <p:spPr>
              <a:xfrm>
                <a:off x="4658263" y="1126725"/>
                <a:ext cx="646709" cy="42699"/>
              </a:xfrm>
              <a:custGeom>
                <a:avLst/>
                <a:gdLst>
                  <a:gd name="connsiteX0" fmla="*/ 139456 w 646709"/>
                  <a:gd name="connsiteY0" fmla="*/ 2195 h 42699"/>
                  <a:gd name="connsiteX1" fmla="*/ 458486 w 646709"/>
                  <a:gd name="connsiteY1" fmla="*/ 24960 h 42699"/>
                  <a:gd name="connsiteX2" fmla="*/ 646709 w 646709"/>
                  <a:gd name="connsiteY2" fmla="*/ 13034 h 42699"/>
                  <a:gd name="connsiteX3" fmla="*/ 393640 w 646709"/>
                  <a:gd name="connsiteY3" fmla="*/ 41609 h 42699"/>
                  <a:gd name="connsiteX4" fmla="*/ 128930 w 646709"/>
                  <a:gd name="connsiteY4" fmla="*/ 17178 h 42699"/>
                  <a:gd name="connsiteX5" fmla="*/ 0 w 646709"/>
                  <a:gd name="connsiteY5" fmla="*/ 21359 h 42699"/>
                  <a:gd name="connsiteX6" fmla="*/ 139456 w 646709"/>
                  <a:gd name="connsiteY6" fmla="*/ 2195 h 42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6709" h="42699">
                    <a:moveTo>
                      <a:pt x="139456" y="2195"/>
                    </a:moveTo>
                    <a:cubicBezTo>
                      <a:pt x="253260" y="-10064"/>
                      <a:pt x="322288" y="33408"/>
                      <a:pt x="458486" y="24960"/>
                    </a:cubicBezTo>
                    <a:cubicBezTo>
                      <a:pt x="594684" y="16492"/>
                      <a:pt x="646709" y="13034"/>
                      <a:pt x="646709" y="13034"/>
                    </a:cubicBezTo>
                    <a:cubicBezTo>
                      <a:pt x="646709" y="13034"/>
                      <a:pt x="527742" y="49382"/>
                      <a:pt x="393640" y="41609"/>
                    </a:cubicBezTo>
                    <a:cubicBezTo>
                      <a:pt x="259518" y="33865"/>
                      <a:pt x="182509" y="8853"/>
                      <a:pt x="128930" y="17178"/>
                    </a:cubicBezTo>
                    <a:cubicBezTo>
                      <a:pt x="75343" y="25474"/>
                      <a:pt x="0" y="21359"/>
                      <a:pt x="0" y="21359"/>
                    </a:cubicBezTo>
                    <a:lnTo>
                      <a:pt x="139456" y="21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3" name="任意多边形: 形状 902">
                <a:extLst>
                  <a:ext uri="{FF2B5EF4-FFF2-40B4-BE49-F238E27FC236}">
                    <a16:creationId xmlns:a16="http://schemas.microsoft.com/office/drawing/2014/main" id="{90D57534-90C2-265C-4C2B-FFE72CB90301}"/>
                  </a:ext>
                </a:extLst>
              </p:cNvPr>
              <p:cNvSpPr/>
              <p:nvPr/>
            </p:nvSpPr>
            <p:spPr>
              <a:xfrm>
                <a:off x="5175441" y="1169428"/>
                <a:ext cx="646699" cy="42696"/>
              </a:xfrm>
              <a:custGeom>
                <a:avLst/>
                <a:gdLst>
                  <a:gd name="connsiteX0" fmla="*/ 139465 w 646699"/>
                  <a:gd name="connsiteY0" fmla="*/ 2192 h 42696"/>
                  <a:gd name="connsiteX1" fmla="*/ 458476 w 646699"/>
                  <a:gd name="connsiteY1" fmla="*/ 24956 h 42696"/>
                  <a:gd name="connsiteX2" fmla="*/ 646700 w 646699"/>
                  <a:gd name="connsiteY2" fmla="*/ 13022 h 42696"/>
                  <a:gd name="connsiteX3" fmla="*/ 393630 w 646699"/>
                  <a:gd name="connsiteY3" fmla="*/ 41616 h 42696"/>
                  <a:gd name="connsiteX4" fmla="*/ 128921 w 646699"/>
                  <a:gd name="connsiteY4" fmla="*/ 17165 h 42696"/>
                  <a:gd name="connsiteX5" fmla="*/ 0 w 646699"/>
                  <a:gd name="connsiteY5" fmla="*/ 21346 h 42696"/>
                  <a:gd name="connsiteX6" fmla="*/ 139465 w 646699"/>
                  <a:gd name="connsiteY6" fmla="*/ 2192 h 42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6699" h="42696">
                    <a:moveTo>
                      <a:pt x="139465" y="2192"/>
                    </a:moveTo>
                    <a:cubicBezTo>
                      <a:pt x="253260" y="-10057"/>
                      <a:pt x="322278" y="33415"/>
                      <a:pt x="458476" y="24956"/>
                    </a:cubicBezTo>
                    <a:cubicBezTo>
                      <a:pt x="594674" y="16498"/>
                      <a:pt x="646700" y="13022"/>
                      <a:pt x="646700" y="13022"/>
                    </a:cubicBezTo>
                    <a:cubicBezTo>
                      <a:pt x="646700" y="13022"/>
                      <a:pt x="527752" y="49350"/>
                      <a:pt x="393630" y="41616"/>
                    </a:cubicBezTo>
                    <a:cubicBezTo>
                      <a:pt x="259518" y="33843"/>
                      <a:pt x="182499" y="8850"/>
                      <a:pt x="128921" y="17165"/>
                    </a:cubicBezTo>
                    <a:cubicBezTo>
                      <a:pt x="75343" y="25442"/>
                      <a:pt x="0" y="21346"/>
                      <a:pt x="0" y="21346"/>
                    </a:cubicBezTo>
                    <a:lnTo>
                      <a:pt x="139465" y="219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04" name="图形 891">
              <a:extLst>
                <a:ext uri="{FF2B5EF4-FFF2-40B4-BE49-F238E27FC236}">
                  <a16:creationId xmlns:a16="http://schemas.microsoft.com/office/drawing/2014/main" id="{590CC3E8-864F-F0C3-9284-0B22362D47A4}"/>
                </a:ext>
              </a:extLst>
            </p:cNvPr>
            <p:cNvGrpSpPr/>
            <p:nvPr/>
          </p:nvGrpSpPr>
          <p:grpSpPr>
            <a:xfrm>
              <a:off x="6558500" y="1177884"/>
              <a:ext cx="1247460" cy="196065"/>
              <a:chOff x="6558500" y="1177884"/>
              <a:chExt cx="1247460" cy="196065"/>
            </a:xfrm>
            <a:grpFill/>
          </p:grpSpPr>
          <p:sp>
            <p:nvSpPr>
              <p:cNvPr id="905" name="任意多边形: 形状 904">
                <a:extLst>
                  <a:ext uri="{FF2B5EF4-FFF2-40B4-BE49-F238E27FC236}">
                    <a16:creationId xmlns:a16="http://schemas.microsoft.com/office/drawing/2014/main" id="{688546ED-8934-D8C8-9598-5C9294A0AE6C}"/>
                  </a:ext>
                </a:extLst>
              </p:cNvPr>
              <p:cNvSpPr/>
              <p:nvPr/>
            </p:nvSpPr>
            <p:spPr>
              <a:xfrm>
                <a:off x="6857471" y="1177884"/>
                <a:ext cx="673819" cy="54948"/>
              </a:xfrm>
              <a:custGeom>
                <a:avLst/>
                <a:gdLst>
                  <a:gd name="connsiteX0" fmla="*/ 0 w 673819"/>
                  <a:gd name="connsiteY0" fmla="*/ 24835 h 54948"/>
                  <a:gd name="connsiteX1" fmla="*/ 182966 w 673819"/>
                  <a:gd name="connsiteY1" fmla="*/ 3270 h 54948"/>
                  <a:gd name="connsiteX2" fmla="*/ 456781 w 673819"/>
                  <a:gd name="connsiteY2" fmla="*/ 23816 h 54948"/>
                  <a:gd name="connsiteX3" fmla="*/ 669112 w 673819"/>
                  <a:gd name="connsiteY3" fmla="*/ 30531 h 54948"/>
                  <a:gd name="connsiteX4" fmla="*/ 484937 w 673819"/>
                  <a:gd name="connsiteY4" fmla="*/ 44104 h 54948"/>
                  <a:gd name="connsiteX5" fmla="*/ 285559 w 673819"/>
                  <a:gd name="connsiteY5" fmla="*/ 45818 h 54948"/>
                  <a:gd name="connsiteX6" fmla="*/ 74352 w 673819"/>
                  <a:gd name="connsiteY6" fmla="*/ 18767 h 54948"/>
                  <a:gd name="connsiteX7" fmla="*/ 0 w 673819"/>
                  <a:gd name="connsiteY7" fmla="*/ 24835 h 54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73819" h="54948">
                    <a:moveTo>
                      <a:pt x="0" y="24835"/>
                    </a:moveTo>
                    <a:cubicBezTo>
                      <a:pt x="5077" y="23844"/>
                      <a:pt x="105746" y="-10551"/>
                      <a:pt x="182966" y="3270"/>
                    </a:cubicBezTo>
                    <a:cubicBezTo>
                      <a:pt x="260204" y="17081"/>
                      <a:pt x="374570" y="42742"/>
                      <a:pt x="456781" y="23816"/>
                    </a:cubicBezTo>
                    <a:cubicBezTo>
                      <a:pt x="538991" y="4880"/>
                      <a:pt x="638689" y="30445"/>
                      <a:pt x="669112" y="30531"/>
                    </a:cubicBezTo>
                    <a:cubicBezTo>
                      <a:pt x="699516" y="30597"/>
                      <a:pt x="576186" y="35665"/>
                      <a:pt x="484937" y="44104"/>
                    </a:cubicBezTo>
                    <a:cubicBezTo>
                      <a:pt x="393697" y="52581"/>
                      <a:pt x="366665" y="62697"/>
                      <a:pt x="285559" y="45818"/>
                    </a:cubicBezTo>
                    <a:cubicBezTo>
                      <a:pt x="204445" y="28921"/>
                      <a:pt x="111518" y="10328"/>
                      <a:pt x="74352" y="18767"/>
                    </a:cubicBezTo>
                    <a:cubicBezTo>
                      <a:pt x="37186" y="27226"/>
                      <a:pt x="0" y="24835"/>
                      <a:pt x="0" y="248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6" name="任意多边形: 形状 905">
                <a:extLst>
                  <a:ext uri="{FF2B5EF4-FFF2-40B4-BE49-F238E27FC236}">
                    <a16:creationId xmlns:a16="http://schemas.microsoft.com/office/drawing/2014/main" id="{155E1AAC-1014-69F7-422A-E7FD8783CCB8}"/>
                  </a:ext>
                </a:extLst>
              </p:cNvPr>
              <p:cNvSpPr/>
              <p:nvPr/>
            </p:nvSpPr>
            <p:spPr>
              <a:xfrm>
                <a:off x="6558500" y="1244149"/>
                <a:ext cx="489251" cy="32316"/>
              </a:xfrm>
              <a:custGeom>
                <a:avLst/>
                <a:gdLst>
                  <a:gd name="connsiteX0" fmla="*/ 105499 w 489251"/>
                  <a:gd name="connsiteY0" fmla="*/ 1661 h 32316"/>
                  <a:gd name="connsiteX1" fmla="*/ 346853 w 489251"/>
                  <a:gd name="connsiteY1" fmla="*/ 18882 h 32316"/>
                  <a:gd name="connsiteX2" fmla="*/ 489252 w 489251"/>
                  <a:gd name="connsiteY2" fmla="*/ 9862 h 32316"/>
                  <a:gd name="connsiteX3" fmla="*/ 297790 w 489251"/>
                  <a:gd name="connsiteY3" fmla="*/ 31493 h 32316"/>
                  <a:gd name="connsiteX4" fmla="*/ 97536 w 489251"/>
                  <a:gd name="connsiteY4" fmla="*/ 13005 h 32316"/>
                  <a:gd name="connsiteX5" fmla="*/ 0 w 489251"/>
                  <a:gd name="connsiteY5" fmla="*/ 16167 h 32316"/>
                  <a:gd name="connsiteX6" fmla="*/ 105499 w 489251"/>
                  <a:gd name="connsiteY6" fmla="*/ 1661 h 32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9251" h="32316">
                    <a:moveTo>
                      <a:pt x="105499" y="1661"/>
                    </a:moveTo>
                    <a:cubicBezTo>
                      <a:pt x="191605" y="-7616"/>
                      <a:pt x="243821" y="25283"/>
                      <a:pt x="346853" y="18882"/>
                    </a:cubicBezTo>
                    <a:cubicBezTo>
                      <a:pt x="449885" y="12481"/>
                      <a:pt x="489252" y="9862"/>
                      <a:pt x="489252" y="9862"/>
                    </a:cubicBezTo>
                    <a:cubicBezTo>
                      <a:pt x="489252" y="9862"/>
                      <a:pt x="399250" y="37370"/>
                      <a:pt x="297790" y="31493"/>
                    </a:cubicBezTo>
                    <a:cubicBezTo>
                      <a:pt x="196329" y="25626"/>
                      <a:pt x="138065" y="6700"/>
                      <a:pt x="97536" y="13005"/>
                    </a:cubicBezTo>
                    <a:cubicBezTo>
                      <a:pt x="56998" y="19282"/>
                      <a:pt x="0" y="16167"/>
                      <a:pt x="0" y="16167"/>
                    </a:cubicBezTo>
                    <a:lnTo>
                      <a:pt x="105499" y="166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7" name="任意多边形: 形状 906">
                <a:extLst>
                  <a:ext uri="{FF2B5EF4-FFF2-40B4-BE49-F238E27FC236}">
                    <a16:creationId xmlns:a16="http://schemas.microsoft.com/office/drawing/2014/main" id="{0A8F5FE4-1849-404A-5258-483BC9AED656}"/>
                  </a:ext>
                </a:extLst>
              </p:cNvPr>
              <p:cNvSpPr/>
              <p:nvPr/>
            </p:nvSpPr>
            <p:spPr>
              <a:xfrm>
                <a:off x="6949758" y="1276461"/>
                <a:ext cx="489241" cy="32311"/>
              </a:xfrm>
              <a:custGeom>
                <a:avLst/>
                <a:gdLst>
                  <a:gd name="connsiteX0" fmla="*/ 105499 w 489241"/>
                  <a:gd name="connsiteY0" fmla="*/ 1658 h 32311"/>
                  <a:gd name="connsiteX1" fmla="*/ 346843 w 489241"/>
                  <a:gd name="connsiteY1" fmla="*/ 18889 h 32311"/>
                  <a:gd name="connsiteX2" fmla="*/ 489242 w 489241"/>
                  <a:gd name="connsiteY2" fmla="*/ 9859 h 32311"/>
                  <a:gd name="connsiteX3" fmla="*/ 297780 w 489241"/>
                  <a:gd name="connsiteY3" fmla="*/ 31491 h 32311"/>
                  <a:gd name="connsiteX4" fmla="*/ 97526 w 489241"/>
                  <a:gd name="connsiteY4" fmla="*/ 12993 h 32311"/>
                  <a:gd name="connsiteX5" fmla="*/ 0 w 489241"/>
                  <a:gd name="connsiteY5" fmla="*/ 16174 h 32311"/>
                  <a:gd name="connsiteX6" fmla="*/ 105499 w 489241"/>
                  <a:gd name="connsiteY6" fmla="*/ 1658 h 32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9241" h="32311">
                    <a:moveTo>
                      <a:pt x="105499" y="1658"/>
                    </a:moveTo>
                    <a:cubicBezTo>
                      <a:pt x="191595" y="-7609"/>
                      <a:pt x="243811" y="25280"/>
                      <a:pt x="346843" y="18889"/>
                    </a:cubicBezTo>
                    <a:cubicBezTo>
                      <a:pt x="449875" y="12479"/>
                      <a:pt x="489242" y="9859"/>
                      <a:pt x="489242" y="9859"/>
                    </a:cubicBezTo>
                    <a:cubicBezTo>
                      <a:pt x="489242" y="9859"/>
                      <a:pt x="399250" y="37358"/>
                      <a:pt x="297780" y="31491"/>
                    </a:cubicBezTo>
                    <a:cubicBezTo>
                      <a:pt x="196329" y="25614"/>
                      <a:pt x="138055" y="6697"/>
                      <a:pt x="97526" y="12993"/>
                    </a:cubicBezTo>
                    <a:cubicBezTo>
                      <a:pt x="56998" y="19270"/>
                      <a:pt x="0" y="16174"/>
                      <a:pt x="0" y="16174"/>
                    </a:cubicBezTo>
                    <a:lnTo>
                      <a:pt x="105499" y="165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8" name="任意多边形: 形状 907">
                <a:extLst>
                  <a:ext uri="{FF2B5EF4-FFF2-40B4-BE49-F238E27FC236}">
                    <a16:creationId xmlns:a16="http://schemas.microsoft.com/office/drawing/2014/main" id="{95A15A04-0FDA-082D-DD7D-7579813D068E}"/>
                  </a:ext>
                </a:extLst>
              </p:cNvPr>
              <p:cNvSpPr/>
              <p:nvPr/>
            </p:nvSpPr>
            <p:spPr>
              <a:xfrm>
                <a:off x="7316719" y="1341640"/>
                <a:ext cx="489241" cy="32309"/>
              </a:xfrm>
              <a:custGeom>
                <a:avLst/>
                <a:gdLst>
                  <a:gd name="connsiteX0" fmla="*/ 105499 w 489241"/>
                  <a:gd name="connsiteY0" fmla="*/ 1658 h 32309"/>
                  <a:gd name="connsiteX1" fmla="*/ 346843 w 489241"/>
                  <a:gd name="connsiteY1" fmla="*/ 18889 h 32309"/>
                  <a:gd name="connsiteX2" fmla="*/ 489242 w 489241"/>
                  <a:gd name="connsiteY2" fmla="*/ 9859 h 32309"/>
                  <a:gd name="connsiteX3" fmla="*/ 297780 w 489241"/>
                  <a:gd name="connsiteY3" fmla="*/ 31491 h 32309"/>
                  <a:gd name="connsiteX4" fmla="*/ 97526 w 489241"/>
                  <a:gd name="connsiteY4" fmla="*/ 12993 h 32309"/>
                  <a:gd name="connsiteX5" fmla="*/ 0 w 489241"/>
                  <a:gd name="connsiteY5" fmla="*/ 16175 h 32309"/>
                  <a:gd name="connsiteX6" fmla="*/ 105499 w 489241"/>
                  <a:gd name="connsiteY6" fmla="*/ 1658 h 32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9241" h="32309">
                    <a:moveTo>
                      <a:pt x="105499" y="1658"/>
                    </a:moveTo>
                    <a:cubicBezTo>
                      <a:pt x="191595" y="-7609"/>
                      <a:pt x="243811" y="25280"/>
                      <a:pt x="346843" y="18889"/>
                    </a:cubicBezTo>
                    <a:cubicBezTo>
                      <a:pt x="449875" y="12479"/>
                      <a:pt x="489242" y="9859"/>
                      <a:pt x="489242" y="9859"/>
                    </a:cubicBezTo>
                    <a:cubicBezTo>
                      <a:pt x="489242" y="9859"/>
                      <a:pt x="399250" y="37349"/>
                      <a:pt x="297780" y="31491"/>
                    </a:cubicBezTo>
                    <a:cubicBezTo>
                      <a:pt x="196329" y="25614"/>
                      <a:pt x="138055" y="6697"/>
                      <a:pt x="97526" y="12993"/>
                    </a:cubicBezTo>
                    <a:cubicBezTo>
                      <a:pt x="56998" y="19270"/>
                      <a:pt x="0" y="16175"/>
                      <a:pt x="0" y="16175"/>
                    </a:cubicBezTo>
                    <a:lnTo>
                      <a:pt x="105499" y="165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09" name="图形 891">
              <a:extLst>
                <a:ext uri="{FF2B5EF4-FFF2-40B4-BE49-F238E27FC236}">
                  <a16:creationId xmlns:a16="http://schemas.microsoft.com/office/drawing/2014/main" id="{97AABCE3-4047-2A2D-4CBB-1F43347D1F2D}"/>
                </a:ext>
              </a:extLst>
            </p:cNvPr>
            <p:cNvGrpSpPr/>
            <p:nvPr/>
          </p:nvGrpSpPr>
          <p:grpSpPr>
            <a:xfrm>
              <a:off x="5287151" y="997256"/>
              <a:ext cx="682721" cy="77816"/>
              <a:chOff x="5287151" y="997256"/>
              <a:chExt cx="682721" cy="77816"/>
            </a:xfrm>
            <a:grpFill/>
          </p:grpSpPr>
          <p:sp>
            <p:nvSpPr>
              <p:cNvPr id="910" name="任意多边形: 形状 909">
                <a:extLst>
                  <a:ext uri="{FF2B5EF4-FFF2-40B4-BE49-F238E27FC236}">
                    <a16:creationId xmlns:a16="http://schemas.microsoft.com/office/drawing/2014/main" id="{93A78980-230E-06E7-6294-9F46A2178640}"/>
                  </a:ext>
                </a:extLst>
              </p:cNvPr>
              <p:cNvSpPr/>
              <p:nvPr/>
            </p:nvSpPr>
            <p:spPr>
              <a:xfrm>
                <a:off x="5462696" y="997256"/>
                <a:ext cx="507175" cy="41363"/>
              </a:xfrm>
              <a:custGeom>
                <a:avLst/>
                <a:gdLst>
                  <a:gd name="connsiteX0" fmla="*/ 0 w 507175"/>
                  <a:gd name="connsiteY0" fmla="*/ 18688 h 41363"/>
                  <a:gd name="connsiteX1" fmla="*/ 137712 w 507175"/>
                  <a:gd name="connsiteY1" fmla="*/ 2457 h 41363"/>
                  <a:gd name="connsiteX2" fmla="*/ 343805 w 507175"/>
                  <a:gd name="connsiteY2" fmla="*/ 17935 h 41363"/>
                  <a:gd name="connsiteX3" fmla="*/ 503634 w 507175"/>
                  <a:gd name="connsiteY3" fmla="*/ 22993 h 41363"/>
                  <a:gd name="connsiteX4" fmla="*/ 364998 w 507175"/>
                  <a:gd name="connsiteY4" fmla="*/ 33204 h 41363"/>
                  <a:gd name="connsiteX5" fmla="*/ 214932 w 507175"/>
                  <a:gd name="connsiteY5" fmla="*/ 34470 h 41363"/>
                  <a:gd name="connsiteX6" fmla="*/ 55950 w 507175"/>
                  <a:gd name="connsiteY6" fmla="*/ 14106 h 41363"/>
                  <a:gd name="connsiteX7" fmla="*/ 0 w 507175"/>
                  <a:gd name="connsiteY7" fmla="*/ 18688 h 41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7175" h="41363">
                    <a:moveTo>
                      <a:pt x="0" y="18688"/>
                    </a:moveTo>
                    <a:cubicBezTo>
                      <a:pt x="3820" y="17954"/>
                      <a:pt x="79581" y="-7935"/>
                      <a:pt x="137712" y="2457"/>
                    </a:cubicBezTo>
                    <a:cubicBezTo>
                      <a:pt x="195853" y="12858"/>
                      <a:pt x="281930" y="32165"/>
                      <a:pt x="343805" y="17935"/>
                    </a:cubicBezTo>
                    <a:cubicBezTo>
                      <a:pt x="405698" y="3676"/>
                      <a:pt x="480736" y="22917"/>
                      <a:pt x="503634" y="22993"/>
                    </a:cubicBezTo>
                    <a:cubicBezTo>
                      <a:pt x="526513" y="23031"/>
                      <a:pt x="433673" y="26831"/>
                      <a:pt x="364998" y="33204"/>
                    </a:cubicBezTo>
                    <a:cubicBezTo>
                      <a:pt x="296323" y="39566"/>
                      <a:pt x="275968" y="47215"/>
                      <a:pt x="214932" y="34470"/>
                    </a:cubicBezTo>
                    <a:cubicBezTo>
                      <a:pt x="153876" y="21764"/>
                      <a:pt x="83934" y="7781"/>
                      <a:pt x="55950" y="14106"/>
                    </a:cubicBezTo>
                    <a:cubicBezTo>
                      <a:pt x="27975" y="20516"/>
                      <a:pt x="0" y="18688"/>
                      <a:pt x="0" y="1868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1" name="任意多边形: 形状 910">
                <a:extLst>
                  <a:ext uri="{FF2B5EF4-FFF2-40B4-BE49-F238E27FC236}">
                    <a16:creationId xmlns:a16="http://schemas.microsoft.com/office/drawing/2014/main" id="{A7D2A2D5-2514-EB27-7CB6-9372D1896FFC}"/>
                  </a:ext>
                </a:extLst>
              </p:cNvPr>
              <p:cNvSpPr/>
              <p:nvPr/>
            </p:nvSpPr>
            <p:spPr>
              <a:xfrm>
                <a:off x="5287151" y="1026466"/>
                <a:ext cx="368255" cy="24303"/>
              </a:xfrm>
              <a:custGeom>
                <a:avLst/>
                <a:gdLst>
                  <a:gd name="connsiteX0" fmla="*/ 79410 w 368255"/>
                  <a:gd name="connsiteY0" fmla="*/ 1251 h 24303"/>
                  <a:gd name="connsiteX1" fmla="*/ 261071 w 368255"/>
                  <a:gd name="connsiteY1" fmla="*/ 14195 h 24303"/>
                  <a:gd name="connsiteX2" fmla="*/ 368256 w 368255"/>
                  <a:gd name="connsiteY2" fmla="*/ 7423 h 24303"/>
                  <a:gd name="connsiteX3" fmla="*/ 224142 w 368255"/>
                  <a:gd name="connsiteY3" fmla="*/ 23682 h 24303"/>
                  <a:gd name="connsiteX4" fmla="*/ 73409 w 368255"/>
                  <a:gd name="connsiteY4" fmla="*/ 9766 h 24303"/>
                  <a:gd name="connsiteX5" fmla="*/ 0 w 368255"/>
                  <a:gd name="connsiteY5" fmla="*/ 12147 h 24303"/>
                  <a:gd name="connsiteX6" fmla="*/ 79410 w 368255"/>
                  <a:gd name="connsiteY6" fmla="*/ 1251 h 24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8255" h="24303">
                    <a:moveTo>
                      <a:pt x="79410" y="1251"/>
                    </a:moveTo>
                    <a:cubicBezTo>
                      <a:pt x="144218" y="-5731"/>
                      <a:pt x="183518" y="19015"/>
                      <a:pt x="261071" y="14195"/>
                    </a:cubicBezTo>
                    <a:cubicBezTo>
                      <a:pt x="338623" y="9385"/>
                      <a:pt x="368256" y="7423"/>
                      <a:pt x="368256" y="7423"/>
                    </a:cubicBezTo>
                    <a:cubicBezTo>
                      <a:pt x="368256" y="7423"/>
                      <a:pt x="300504" y="28111"/>
                      <a:pt x="224142" y="23682"/>
                    </a:cubicBezTo>
                    <a:cubicBezTo>
                      <a:pt x="147761" y="19282"/>
                      <a:pt x="103918" y="5023"/>
                      <a:pt x="73409" y="9766"/>
                    </a:cubicBezTo>
                    <a:cubicBezTo>
                      <a:pt x="42901" y="14490"/>
                      <a:pt x="0" y="12147"/>
                      <a:pt x="0" y="12147"/>
                    </a:cubicBezTo>
                    <a:lnTo>
                      <a:pt x="79410" y="125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2" name="任意多边形: 形状 911">
                <a:extLst>
                  <a:ext uri="{FF2B5EF4-FFF2-40B4-BE49-F238E27FC236}">
                    <a16:creationId xmlns:a16="http://schemas.microsoft.com/office/drawing/2014/main" id="{36F1B798-D78F-F0BB-AF2C-F2225CE4B5DE}"/>
                  </a:ext>
                </a:extLst>
              </p:cNvPr>
              <p:cNvSpPr/>
              <p:nvPr/>
            </p:nvSpPr>
            <p:spPr>
              <a:xfrm>
                <a:off x="5581654" y="1050773"/>
                <a:ext cx="368246" cy="24299"/>
              </a:xfrm>
              <a:custGeom>
                <a:avLst/>
                <a:gdLst>
                  <a:gd name="connsiteX0" fmla="*/ 79400 w 368246"/>
                  <a:gd name="connsiteY0" fmla="*/ 1242 h 24299"/>
                  <a:gd name="connsiteX1" fmla="*/ 261061 w 368246"/>
                  <a:gd name="connsiteY1" fmla="*/ 14196 h 24299"/>
                  <a:gd name="connsiteX2" fmla="*/ 368246 w 368246"/>
                  <a:gd name="connsiteY2" fmla="*/ 7404 h 24299"/>
                  <a:gd name="connsiteX3" fmla="*/ 224142 w 368246"/>
                  <a:gd name="connsiteY3" fmla="*/ 23682 h 24299"/>
                  <a:gd name="connsiteX4" fmla="*/ 73400 w 368246"/>
                  <a:gd name="connsiteY4" fmla="*/ 9757 h 24299"/>
                  <a:gd name="connsiteX5" fmla="*/ 0 w 368246"/>
                  <a:gd name="connsiteY5" fmla="*/ 12157 h 24299"/>
                  <a:gd name="connsiteX6" fmla="*/ 79400 w 368246"/>
                  <a:gd name="connsiteY6" fmla="*/ 1242 h 24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8246" h="24299">
                    <a:moveTo>
                      <a:pt x="79400" y="1242"/>
                    </a:moveTo>
                    <a:cubicBezTo>
                      <a:pt x="144208" y="-5712"/>
                      <a:pt x="183518" y="19025"/>
                      <a:pt x="261061" y="14196"/>
                    </a:cubicBezTo>
                    <a:cubicBezTo>
                      <a:pt x="338623" y="9376"/>
                      <a:pt x="368246" y="7404"/>
                      <a:pt x="368246" y="7404"/>
                    </a:cubicBezTo>
                    <a:cubicBezTo>
                      <a:pt x="368246" y="7404"/>
                      <a:pt x="300514" y="28093"/>
                      <a:pt x="224142" y="23682"/>
                    </a:cubicBezTo>
                    <a:cubicBezTo>
                      <a:pt x="147771" y="19263"/>
                      <a:pt x="103918" y="5014"/>
                      <a:pt x="73400" y="9757"/>
                    </a:cubicBezTo>
                    <a:cubicBezTo>
                      <a:pt x="42891" y="14482"/>
                      <a:pt x="0" y="12157"/>
                      <a:pt x="0" y="12157"/>
                    </a:cubicBezTo>
                    <a:lnTo>
                      <a:pt x="79400" y="124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13" name="图形 891">
              <a:extLst>
                <a:ext uri="{FF2B5EF4-FFF2-40B4-BE49-F238E27FC236}">
                  <a16:creationId xmlns:a16="http://schemas.microsoft.com/office/drawing/2014/main" id="{6CEFB9A2-D1F9-5357-B319-34A8E23E8D9C}"/>
                </a:ext>
              </a:extLst>
            </p:cNvPr>
            <p:cNvGrpSpPr/>
            <p:nvPr/>
          </p:nvGrpSpPr>
          <p:grpSpPr>
            <a:xfrm>
              <a:off x="4719613" y="863829"/>
              <a:ext cx="864355" cy="44867"/>
              <a:chOff x="4719613" y="863829"/>
              <a:chExt cx="864355" cy="44867"/>
            </a:xfrm>
            <a:grpFill/>
          </p:grpSpPr>
          <p:sp>
            <p:nvSpPr>
              <p:cNvPr id="914" name="任意多边形: 形状 913">
                <a:extLst>
                  <a:ext uri="{FF2B5EF4-FFF2-40B4-BE49-F238E27FC236}">
                    <a16:creationId xmlns:a16="http://schemas.microsoft.com/office/drawing/2014/main" id="{479D1A4B-903C-2CFF-7A16-25F507B910CA}"/>
                  </a:ext>
                </a:extLst>
              </p:cNvPr>
              <p:cNvSpPr/>
              <p:nvPr/>
            </p:nvSpPr>
            <p:spPr>
              <a:xfrm>
                <a:off x="4866774" y="863829"/>
                <a:ext cx="425222" cy="34672"/>
              </a:xfrm>
              <a:custGeom>
                <a:avLst/>
                <a:gdLst>
                  <a:gd name="connsiteX0" fmla="*/ 0 w 425222"/>
                  <a:gd name="connsiteY0" fmla="*/ 15678 h 34672"/>
                  <a:gd name="connsiteX1" fmla="*/ 115462 w 425222"/>
                  <a:gd name="connsiteY1" fmla="*/ 2058 h 34672"/>
                  <a:gd name="connsiteX2" fmla="*/ 288255 w 425222"/>
                  <a:gd name="connsiteY2" fmla="*/ 15031 h 34672"/>
                  <a:gd name="connsiteX3" fmla="*/ 422253 w 425222"/>
                  <a:gd name="connsiteY3" fmla="*/ 19269 h 34672"/>
                  <a:gd name="connsiteX4" fmla="*/ 306029 w 425222"/>
                  <a:gd name="connsiteY4" fmla="*/ 27832 h 34672"/>
                  <a:gd name="connsiteX5" fmla="*/ 180223 w 425222"/>
                  <a:gd name="connsiteY5" fmla="*/ 28899 h 34672"/>
                  <a:gd name="connsiteX6" fmla="*/ 46930 w 425222"/>
                  <a:gd name="connsiteY6" fmla="*/ 11821 h 34672"/>
                  <a:gd name="connsiteX7" fmla="*/ 0 w 425222"/>
                  <a:gd name="connsiteY7" fmla="*/ 15678 h 34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5222" h="34672">
                    <a:moveTo>
                      <a:pt x="0" y="15678"/>
                    </a:moveTo>
                    <a:cubicBezTo>
                      <a:pt x="3200" y="15050"/>
                      <a:pt x="66723" y="-6648"/>
                      <a:pt x="115462" y="2058"/>
                    </a:cubicBezTo>
                    <a:cubicBezTo>
                      <a:pt x="164211" y="10792"/>
                      <a:pt x="236382" y="26965"/>
                      <a:pt x="288255" y="15031"/>
                    </a:cubicBezTo>
                    <a:cubicBezTo>
                      <a:pt x="340138" y="3067"/>
                      <a:pt x="403060" y="19202"/>
                      <a:pt x="422253" y="19269"/>
                    </a:cubicBezTo>
                    <a:cubicBezTo>
                      <a:pt x="441436" y="19307"/>
                      <a:pt x="363598" y="22508"/>
                      <a:pt x="306029" y="27832"/>
                    </a:cubicBezTo>
                    <a:cubicBezTo>
                      <a:pt x="248450" y="33166"/>
                      <a:pt x="231391" y="39577"/>
                      <a:pt x="180223" y="28899"/>
                    </a:cubicBezTo>
                    <a:cubicBezTo>
                      <a:pt x="129026" y="18231"/>
                      <a:pt x="70390" y="6506"/>
                      <a:pt x="46930" y="11821"/>
                    </a:cubicBezTo>
                    <a:cubicBezTo>
                      <a:pt x="23460" y="17193"/>
                      <a:pt x="0" y="15678"/>
                      <a:pt x="0" y="1567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5" name="任意多边形: 形状 914">
                <a:extLst>
                  <a:ext uri="{FF2B5EF4-FFF2-40B4-BE49-F238E27FC236}">
                    <a16:creationId xmlns:a16="http://schemas.microsoft.com/office/drawing/2014/main" id="{F16EE483-4BD8-1AD1-18F2-702BD632111F}"/>
                  </a:ext>
                </a:extLst>
              </p:cNvPr>
              <p:cNvSpPr/>
              <p:nvPr/>
            </p:nvSpPr>
            <p:spPr>
              <a:xfrm>
                <a:off x="4719613" y="888313"/>
                <a:ext cx="308743" cy="20383"/>
              </a:xfrm>
              <a:custGeom>
                <a:avLst/>
                <a:gdLst>
                  <a:gd name="connsiteX0" fmla="*/ 66570 w 308743"/>
                  <a:gd name="connsiteY0" fmla="*/ 1052 h 20383"/>
                  <a:gd name="connsiteX1" fmla="*/ 218875 w 308743"/>
                  <a:gd name="connsiteY1" fmla="*/ 11911 h 20383"/>
                  <a:gd name="connsiteX2" fmla="*/ 308743 w 308743"/>
                  <a:gd name="connsiteY2" fmla="*/ 6224 h 20383"/>
                  <a:gd name="connsiteX3" fmla="*/ 187928 w 308743"/>
                  <a:gd name="connsiteY3" fmla="*/ 19864 h 20383"/>
                  <a:gd name="connsiteX4" fmla="*/ 61551 w 308743"/>
                  <a:gd name="connsiteY4" fmla="*/ 8196 h 20383"/>
                  <a:gd name="connsiteX5" fmla="*/ 0 w 308743"/>
                  <a:gd name="connsiteY5" fmla="*/ 10196 h 20383"/>
                  <a:gd name="connsiteX6" fmla="*/ 66570 w 308743"/>
                  <a:gd name="connsiteY6" fmla="*/ 1052 h 20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743" h="20383">
                    <a:moveTo>
                      <a:pt x="66570" y="1052"/>
                    </a:moveTo>
                    <a:cubicBezTo>
                      <a:pt x="120901" y="-4815"/>
                      <a:pt x="153857" y="15949"/>
                      <a:pt x="218875" y="11911"/>
                    </a:cubicBezTo>
                    <a:cubicBezTo>
                      <a:pt x="283893" y="7872"/>
                      <a:pt x="308743" y="6224"/>
                      <a:pt x="308743" y="6224"/>
                    </a:cubicBezTo>
                    <a:cubicBezTo>
                      <a:pt x="308743" y="6224"/>
                      <a:pt x="251946" y="23569"/>
                      <a:pt x="187928" y="19864"/>
                    </a:cubicBezTo>
                    <a:cubicBezTo>
                      <a:pt x="123892" y="16178"/>
                      <a:pt x="87135" y="4205"/>
                      <a:pt x="61551" y="8196"/>
                    </a:cubicBezTo>
                    <a:cubicBezTo>
                      <a:pt x="35966" y="12149"/>
                      <a:pt x="0" y="10196"/>
                      <a:pt x="0" y="10196"/>
                    </a:cubicBezTo>
                    <a:lnTo>
                      <a:pt x="66570" y="105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6" name="任意多边形: 形状 915">
                <a:extLst>
                  <a:ext uri="{FF2B5EF4-FFF2-40B4-BE49-F238E27FC236}">
                    <a16:creationId xmlns:a16="http://schemas.microsoft.com/office/drawing/2014/main" id="{E7BF224E-84E9-C2C5-A086-2E9FDE967806}"/>
                  </a:ext>
                </a:extLst>
              </p:cNvPr>
              <p:cNvSpPr/>
              <p:nvPr/>
            </p:nvSpPr>
            <p:spPr>
              <a:xfrm>
                <a:off x="5275244" y="878130"/>
                <a:ext cx="308724" cy="20372"/>
              </a:xfrm>
              <a:custGeom>
                <a:avLst/>
                <a:gdLst>
                  <a:gd name="connsiteX0" fmla="*/ 66561 w 308724"/>
                  <a:gd name="connsiteY0" fmla="*/ 1044 h 20372"/>
                  <a:gd name="connsiteX1" fmla="*/ 218865 w 308724"/>
                  <a:gd name="connsiteY1" fmla="*/ 11912 h 20372"/>
                  <a:gd name="connsiteX2" fmla="*/ 308724 w 308724"/>
                  <a:gd name="connsiteY2" fmla="*/ 6206 h 20372"/>
                  <a:gd name="connsiteX3" fmla="*/ 187909 w 308724"/>
                  <a:gd name="connsiteY3" fmla="*/ 19856 h 20372"/>
                  <a:gd name="connsiteX4" fmla="*/ 61531 w 308724"/>
                  <a:gd name="connsiteY4" fmla="*/ 8197 h 20372"/>
                  <a:gd name="connsiteX5" fmla="*/ 0 w 308724"/>
                  <a:gd name="connsiteY5" fmla="*/ 10207 h 20372"/>
                  <a:gd name="connsiteX6" fmla="*/ 66561 w 308724"/>
                  <a:gd name="connsiteY6" fmla="*/ 1044 h 2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724" h="20372">
                    <a:moveTo>
                      <a:pt x="66561" y="1044"/>
                    </a:moveTo>
                    <a:cubicBezTo>
                      <a:pt x="120901" y="-4795"/>
                      <a:pt x="153857" y="15950"/>
                      <a:pt x="218865" y="11912"/>
                    </a:cubicBezTo>
                    <a:cubicBezTo>
                      <a:pt x="283893" y="7873"/>
                      <a:pt x="308724" y="6206"/>
                      <a:pt x="308724" y="6206"/>
                    </a:cubicBezTo>
                    <a:cubicBezTo>
                      <a:pt x="308724" y="6206"/>
                      <a:pt x="251936" y="23551"/>
                      <a:pt x="187909" y="19856"/>
                    </a:cubicBezTo>
                    <a:cubicBezTo>
                      <a:pt x="123892" y="16169"/>
                      <a:pt x="87116" y="4216"/>
                      <a:pt x="61531" y="8197"/>
                    </a:cubicBezTo>
                    <a:cubicBezTo>
                      <a:pt x="35947" y="12140"/>
                      <a:pt x="0" y="10207"/>
                      <a:pt x="0" y="10207"/>
                    </a:cubicBezTo>
                    <a:lnTo>
                      <a:pt x="66561" y="10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17" name="图形 891">
              <a:extLst>
                <a:ext uri="{FF2B5EF4-FFF2-40B4-BE49-F238E27FC236}">
                  <a16:creationId xmlns:a16="http://schemas.microsoft.com/office/drawing/2014/main" id="{BCBD1E8C-3BA7-BB1F-1F05-A78ED8A735F5}"/>
                </a:ext>
              </a:extLst>
            </p:cNvPr>
            <p:cNvGrpSpPr/>
            <p:nvPr/>
          </p:nvGrpSpPr>
          <p:grpSpPr>
            <a:xfrm>
              <a:off x="4839057" y="798593"/>
              <a:ext cx="572395" cy="65247"/>
              <a:chOff x="4839057" y="798593"/>
              <a:chExt cx="572395" cy="65247"/>
            </a:xfrm>
            <a:grpFill/>
          </p:grpSpPr>
          <p:sp>
            <p:nvSpPr>
              <p:cNvPr id="918" name="任意多边形: 形状 917">
                <a:extLst>
                  <a:ext uri="{FF2B5EF4-FFF2-40B4-BE49-F238E27FC236}">
                    <a16:creationId xmlns:a16="http://schemas.microsoft.com/office/drawing/2014/main" id="{B4E08FCD-093E-F9DC-9495-6CAEBA91098D}"/>
                  </a:ext>
                </a:extLst>
              </p:cNvPr>
              <p:cNvSpPr/>
              <p:nvPr/>
            </p:nvSpPr>
            <p:spPr>
              <a:xfrm>
                <a:off x="4986237" y="798593"/>
                <a:ext cx="425215" cy="34668"/>
              </a:xfrm>
              <a:custGeom>
                <a:avLst/>
                <a:gdLst>
                  <a:gd name="connsiteX0" fmla="*/ 0 w 425215"/>
                  <a:gd name="connsiteY0" fmla="*/ 15668 h 34668"/>
                  <a:gd name="connsiteX1" fmla="*/ 115462 w 425215"/>
                  <a:gd name="connsiteY1" fmla="*/ 2057 h 34668"/>
                  <a:gd name="connsiteX2" fmla="*/ 288246 w 425215"/>
                  <a:gd name="connsiteY2" fmla="*/ 15020 h 34668"/>
                  <a:gd name="connsiteX3" fmla="*/ 422243 w 425215"/>
                  <a:gd name="connsiteY3" fmla="*/ 19259 h 34668"/>
                  <a:gd name="connsiteX4" fmla="*/ 306019 w 425215"/>
                  <a:gd name="connsiteY4" fmla="*/ 27832 h 34668"/>
                  <a:gd name="connsiteX5" fmla="*/ 180203 w 425215"/>
                  <a:gd name="connsiteY5" fmla="*/ 28898 h 34668"/>
                  <a:gd name="connsiteX6" fmla="*/ 46920 w 425215"/>
                  <a:gd name="connsiteY6" fmla="*/ 11810 h 34668"/>
                  <a:gd name="connsiteX7" fmla="*/ 0 w 425215"/>
                  <a:gd name="connsiteY7" fmla="*/ 15668 h 34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5215" h="34668">
                    <a:moveTo>
                      <a:pt x="0" y="15668"/>
                    </a:moveTo>
                    <a:cubicBezTo>
                      <a:pt x="3200" y="15059"/>
                      <a:pt x="66723" y="-6649"/>
                      <a:pt x="115462" y="2057"/>
                    </a:cubicBezTo>
                    <a:cubicBezTo>
                      <a:pt x="164201" y="10782"/>
                      <a:pt x="236372" y="26965"/>
                      <a:pt x="288246" y="15020"/>
                    </a:cubicBezTo>
                    <a:cubicBezTo>
                      <a:pt x="340138" y="3067"/>
                      <a:pt x="403050" y="19211"/>
                      <a:pt x="422243" y="19259"/>
                    </a:cubicBezTo>
                    <a:cubicBezTo>
                      <a:pt x="441436" y="19297"/>
                      <a:pt x="363598" y="22498"/>
                      <a:pt x="306019" y="27832"/>
                    </a:cubicBezTo>
                    <a:cubicBezTo>
                      <a:pt x="248441" y="33166"/>
                      <a:pt x="231381" y="39566"/>
                      <a:pt x="180203" y="28898"/>
                    </a:cubicBezTo>
                    <a:cubicBezTo>
                      <a:pt x="129007" y="18221"/>
                      <a:pt x="70380" y="6505"/>
                      <a:pt x="46920" y="11810"/>
                    </a:cubicBezTo>
                    <a:cubicBezTo>
                      <a:pt x="23451" y="17192"/>
                      <a:pt x="0" y="15668"/>
                      <a:pt x="0" y="156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9" name="任意多边形: 形状 918">
                <a:extLst>
                  <a:ext uri="{FF2B5EF4-FFF2-40B4-BE49-F238E27FC236}">
                    <a16:creationId xmlns:a16="http://schemas.microsoft.com/office/drawing/2014/main" id="{60EFB152-568E-8F38-F0D9-13A230ADA5F3}"/>
                  </a:ext>
                </a:extLst>
              </p:cNvPr>
              <p:cNvSpPr/>
              <p:nvPr/>
            </p:nvSpPr>
            <p:spPr>
              <a:xfrm>
                <a:off x="4839057" y="823070"/>
                <a:ext cx="308743" cy="20397"/>
              </a:xfrm>
              <a:custGeom>
                <a:avLst/>
                <a:gdLst>
                  <a:gd name="connsiteX0" fmla="*/ 66580 w 308743"/>
                  <a:gd name="connsiteY0" fmla="*/ 1050 h 20397"/>
                  <a:gd name="connsiteX1" fmla="*/ 218885 w 308743"/>
                  <a:gd name="connsiteY1" fmla="*/ 11908 h 20397"/>
                  <a:gd name="connsiteX2" fmla="*/ 308743 w 308743"/>
                  <a:gd name="connsiteY2" fmla="*/ 6231 h 20397"/>
                  <a:gd name="connsiteX3" fmla="*/ 187928 w 308743"/>
                  <a:gd name="connsiteY3" fmla="*/ 19880 h 20397"/>
                  <a:gd name="connsiteX4" fmla="*/ 61551 w 308743"/>
                  <a:gd name="connsiteY4" fmla="*/ 8203 h 20397"/>
                  <a:gd name="connsiteX5" fmla="*/ 0 w 308743"/>
                  <a:gd name="connsiteY5" fmla="*/ 10194 h 20397"/>
                  <a:gd name="connsiteX6" fmla="*/ 66580 w 308743"/>
                  <a:gd name="connsiteY6" fmla="*/ 1050 h 20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743" h="20397">
                    <a:moveTo>
                      <a:pt x="66580" y="1050"/>
                    </a:moveTo>
                    <a:cubicBezTo>
                      <a:pt x="120920" y="-4808"/>
                      <a:pt x="153876" y="15947"/>
                      <a:pt x="218885" y="11908"/>
                    </a:cubicBezTo>
                    <a:cubicBezTo>
                      <a:pt x="283912" y="7879"/>
                      <a:pt x="308743" y="6231"/>
                      <a:pt x="308743" y="6231"/>
                    </a:cubicBezTo>
                    <a:cubicBezTo>
                      <a:pt x="308743" y="6231"/>
                      <a:pt x="251946" y="23576"/>
                      <a:pt x="187928" y="19880"/>
                    </a:cubicBezTo>
                    <a:cubicBezTo>
                      <a:pt x="123892" y="16175"/>
                      <a:pt x="87135" y="4212"/>
                      <a:pt x="61551" y="8203"/>
                    </a:cubicBezTo>
                    <a:cubicBezTo>
                      <a:pt x="35966" y="12156"/>
                      <a:pt x="0" y="10194"/>
                      <a:pt x="0" y="10194"/>
                    </a:cubicBezTo>
                    <a:lnTo>
                      <a:pt x="66580" y="1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0" name="任意多边形: 形状 919">
                <a:extLst>
                  <a:ext uri="{FF2B5EF4-FFF2-40B4-BE49-F238E27FC236}">
                    <a16:creationId xmlns:a16="http://schemas.microsoft.com/office/drawing/2014/main" id="{A4F154D1-B394-86DF-8050-32C20A180CA0}"/>
                  </a:ext>
                </a:extLst>
              </p:cNvPr>
              <p:cNvSpPr/>
              <p:nvPr/>
            </p:nvSpPr>
            <p:spPr>
              <a:xfrm>
                <a:off x="5085973" y="843468"/>
                <a:ext cx="308724" cy="20372"/>
              </a:xfrm>
              <a:custGeom>
                <a:avLst/>
                <a:gdLst>
                  <a:gd name="connsiteX0" fmla="*/ 66561 w 308724"/>
                  <a:gd name="connsiteY0" fmla="*/ 1044 h 20372"/>
                  <a:gd name="connsiteX1" fmla="*/ 218865 w 308724"/>
                  <a:gd name="connsiteY1" fmla="*/ 11903 h 20372"/>
                  <a:gd name="connsiteX2" fmla="*/ 308724 w 308724"/>
                  <a:gd name="connsiteY2" fmla="*/ 6207 h 20372"/>
                  <a:gd name="connsiteX3" fmla="*/ 187909 w 308724"/>
                  <a:gd name="connsiteY3" fmla="*/ 19856 h 20372"/>
                  <a:gd name="connsiteX4" fmla="*/ 61541 w 308724"/>
                  <a:gd name="connsiteY4" fmla="*/ 8188 h 20372"/>
                  <a:gd name="connsiteX5" fmla="*/ 0 w 308724"/>
                  <a:gd name="connsiteY5" fmla="*/ 10188 h 20372"/>
                  <a:gd name="connsiteX6" fmla="*/ 66561 w 308724"/>
                  <a:gd name="connsiteY6" fmla="*/ 1044 h 2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724" h="20372">
                    <a:moveTo>
                      <a:pt x="66561" y="1044"/>
                    </a:moveTo>
                    <a:cubicBezTo>
                      <a:pt x="120891" y="-4795"/>
                      <a:pt x="153848" y="15941"/>
                      <a:pt x="218865" y="11903"/>
                    </a:cubicBezTo>
                    <a:cubicBezTo>
                      <a:pt x="283893" y="7864"/>
                      <a:pt x="308724" y="6207"/>
                      <a:pt x="308724" y="6207"/>
                    </a:cubicBezTo>
                    <a:cubicBezTo>
                      <a:pt x="308724" y="6207"/>
                      <a:pt x="251936" y="23552"/>
                      <a:pt x="187909" y="19856"/>
                    </a:cubicBezTo>
                    <a:cubicBezTo>
                      <a:pt x="123892" y="16151"/>
                      <a:pt x="87116" y="4197"/>
                      <a:pt x="61541" y="8188"/>
                    </a:cubicBezTo>
                    <a:cubicBezTo>
                      <a:pt x="35957" y="12141"/>
                      <a:pt x="0" y="10188"/>
                      <a:pt x="0" y="10188"/>
                    </a:cubicBezTo>
                    <a:lnTo>
                      <a:pt x="66561" y="10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21" name="图形 891">
              <a:extLst>
                <a:ext uri="{FF2B5EF4-FFF2-40B4-BE49-F238E27FC236}">
                  <a16:creationId xmlns:a16="http://schemas.microsoft.com/office/drawing/2014/main" id="{9E04BE36-5375-5C79-A758-B838EA7081DB}"/>
                </a:ext>
              </a:extLst>
            </p:cNvPr>
            <p:cNvGrpSpPr/>
            <p:nvPr/>
          </p:nvGrpSpPr>
          <p:grpSpPr>
            <a:xfrm>
              <a:off x="5358226" y="796541"/>
              <a:ext cx="572374" cy="65232"/>
              <a:chOff x="5358226" y="796541"/>
              <a:chExt cx="572374" cy="65232"/>
            </a:xfrm>
            <a:grpFill/>
          </p:grpSpPr>
          <p:sp>
            <p:nvSpPr>
              <p:cNvPr id="922" name="任意多边形: 形状 921">
                <a:extLst>
                  <a:ext uri="{FF2B5EF4-FFF2-40B4-BE49-F238E27FC236}">
                    <a16:creationId xmlns:a16="http://schemas.microsoft.com/office/drawing/2014/main" id="{BDEA9C63-5B84-6AEC-9428-E86CA09B93AE}"/>
                  </a:ext>
                </a:extLst>
              </p:cNvPr>
              <p:cNvSpPr/>
              <p:nvPr/>
            </p:nvSpPr>
            <p:spPr>
              <a:xfrm>
                <a:off x="5505387" y="796541"/>
                <a:ext cx="425213" cy="34660"/>
              </a:xfrm>
              <a:custGeom>
                <a:avLst/>
                <a:gdLst>
                  <a:gd name="connsiteX0" fmla="*/ 0 w 425213"/>
                  <a:gd name="connsiteY0" fmla="*/ 15663 h 34660"/>
                  <a:gd name="connsiteX1" fmla="*/ 115462 w 425213"/>
                  <a:gd name="connsiteY1" fmla="*/ 2061 h 34660"/>
                  <a:gd name="connsiteX2" fmla="*/ 288246 w 425213"/>
                  <a:gd name="connsiteY2" fmla="*/ 15025 h 34660"/>
                  <a:gd name="connsiteX3" fmla="*/ 422243 w 425213"/>
                  <a:gd name="connsiteY3" fmla="*/ 19273 h 34660"/>
                  <a:gd name="connsiteX4" fmla="*/ 306019 w 425213"/>
                  <a:gd name="connsiteY4" fmla="*/ 27826 h 34660"/>
                  <a:gd name="connsiteX5" fmla="*/ 180203 w 425213"/>
                  <a:gd name="connsiteY5" fmla="*/ 28883 h 34660"/>
                  <a:gd name="connsiteX6" fmla="*/ 46911 w 425213"/>
                  <a:gd name="connsiteY6" fmla="*/ 11824 h 34660"/>
                  <a:gd name="connsiteX7" fmla="*/ 0 w 425213"/>
                  <a:gd name="connsiteY7" fmla="*/ 15663 h 3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5213" h="34660">
                    <a:moveTo>
                      <a:pt x="0" y="15663"/>
                    </a:moveTo>
                    <a:cubicBezTo>
                      <a:pt x="3200" y="15053"/>
                      <a:pt x="66723" y="-6654"/>
                      <a:pt x="115462" y="2061"/>
                    </a:cubicBezTo>
                    <a:cubicBezTo>
                      <a:pt x="164211" y="10776"/>
                      <a:pt x="236372" y="26959"/>
                      <a:pt x="288246" y="15025"/>
                    </a:cubicBezTo>
                    <a:cubicBezTo>
                      <a:pt x="340138" y="3061"/>
                      <a:pt x="403050" y="19206"/>
                      <a:pt x="422243" y="19273"/>
                    </a:cubicBezTo>
                    <a:cubicBezTo>
                      <a:pt x="441427" y="19301"/>
                      <a:pt x="363598" y="22492"/>
                      <a:pt x="306019" y="27826"/>
                    </a:cubicBezTo>
                    <a:cubicBezTo>
                      <a:pt x="248450" y="33160"/>
                      <a:pt x="231381" y="39561"/>
                      <a:pt x="180203" y="28883"/>
                    </a:cubicBezTo>
                    <a:cubicBezTo>
                      <a:pt x="129007" y="18215"/>
                      <a:pt x="70380" y="6490"/>
                      <a:pt x="46911" y="11824"/>
                    </a:cubicBezTo>
                    <a:cubicBezTo>
                      <a:pt x="23451" y="17187"/>
                      <a:pt x="0" y="15663"/>
                      <a:pt x="0" y="156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3" name="任意多边形: 形状 922">
                <a:extLst>
                  <a:ext uri="{FF2B5EF4-FFF2-40B4-BE49-F238E27FC236}">
                    <a16:creationId xmlns:a16="http://schemas.microsoft.com/office/drawing/2014/main" id="{8BA3205C-BE21-60F0-A166-166154E62B1A}"/>
                  </a:ext>
                </a:extLst>
              </p:cNvPr>
              <p:cNvSpPr/>
              <p:nvPr/>
            </p:nvSpPr>
            <p:spPr>
              <a:xfrm>
                <a:off x="5358226" y="821022"/>
                <a:ext cx="308733" cy="20387"/>
              </a:xfrm>
              <a:custGeom>
                <a:avLst/>
                <a:gdLst>
                  <a:gd name="connsiteX0" fmla="*/ 66570 w 308733"/>
                  <a:gd name="connsiteY0" fmla="*/ 1050 h 20387"/>
                  <a:gd name="connsiteX1" fmla="*/ 218865 w 308733"/>
                  <a:gd name="connsiteY1" fmla="*/ 11899 h 20387"/>
                  <a:gd name="connsiteX2" fmla="*/ 308734 w 308733"/>
                  <a:gd name="connsiteY2" fmla="*/ 6222 h 20387"/>
                  <a:gd name="connsiteX3" fmla="*/ 187919 w 308733"/>
                  <a:gd name="connsiteY3" fmla="*/ 19871 h 20387"/>
                  <a:gd name="connsiteX4" fmla="*/ 61541 w 308733"/>
                  <a:gd name="connsiteY4" fmla="*/ 8194 h 20387"/>
                  <a:gd name="connsiteX5" fmla="*/ 0 w 308733"/>
                  <a:gd name="connsiteY5" fmla="*/ 10184 h 20387"/>
                  <a:gd name="connsiteX6" fmla="*/ 66570 w 308733"/>
                  <a:gd name="connsiteY6" fmla="*/ 1050 h 20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733" h="20387">
                    <a:moveTo>
                      <a:pt x="66570" y="1050"/>
                    </a:moveTo>
                    <a:cubicBezTo>
                      <a:pt x="120901" y="-4808"/>
                      <a:pt x="153857" y="15938"/>
                      <a:pt x="218865" y="11899"/>
                    </a:cubicBezTo>
                    <a:cubicBezTo>
                      <a:pt x="283893" y="7879"/>
                      <a:pt x="308734" y="6222"/>
                      <a:pt x="308734" y="6222"/>
                    </a:cubicBezTo>
                    <a:cubicBezTo>
                      <a:pt x="308734" y="6222"/>
                      <a:pt x="251946" y="23567"/>
                      <a:pt x="187919" y="19871"/>
                    </a:cubicBezTo>
                    <a:cubicBezTo>
                      <a:pt x="123882" y="16166"/>
                      <a:pt x="87125" y="4203"/>
                      <a:pt x="61541" y="8194"/>
                    </a:cubicBezTo>
                    <a:cubicBezTo>
                      <a:pt x="35957" y="12156"/>
                      <a:pt x="0" y="10184"/>
                      <a:pt x="0" y="10184"/>
                    </a:cubicBezTo>
                    <a:lnTo>
                      <a:pt x="66570" y="1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4" name="任意多边形: 形状 923">
                <a:extLst>
                  <a:ext uri="{FF2B5EF4-FFF2-40B4-BE49-F238E27FC236}">
                    <a16:creationId xmlns:a16="http://schemas.microsoft.com/office/drawing/2014/main" id="{2CF8E86D-66F4-8E8C-75E3-206743CEE51A}"/>
                  </a:ext>
                </a:extLst>
              </p:cNvPr>
              <p:cNvSpPr/>
              <p:nvPr/>
            </p:nvSpPr>
            <p:spPr>
              <a:xfrm>
                <a:off x="5605124" y="841402"/>
                <a:ext cx="308724" cy="20372"/>
              </a:xfrm>
              <a:custGeom>
                <a:avLst/>
                <a:gdLst>
                  <a:gd name="connsiteX0" fmla="*/ 66570 w 308724"/>
                  <a:gd name="connsiteY0" fmla="*/ 1044 h 20372"/>
                  <a:gd name="connsiteX1" fmla="*/ 218865 w 308724"/>
                  <a:gd name="connsiteY1" fmla="*/ 11912 h 20372"/>
                  <a:gd name="connsiteX2" fmla="*/ 308724 w 308724"/>
                  <a:gd name="connsiteY2" fmla="*/ 6206 h 20372"/>
                  <a:gd name="connsiteX3" fmla="*/ 187909 w 308724"/>
                  <a:gd name="connsiteY3" fmla="*/ 19855 h 20372"/>
                  <a:gd name="connsiteX4" fmla="*/ 61541 w 308724"/>
                  <a:gd name="connsiteY4" fmla="*/ 8188 h 20372"/>
                  <a:gd name="connsiteX5" fmla="*/ 0 w 308724"/>
                  <a:gd name="connsiteY5" fmla="*/ 10197 h 20372"/>
                  <a:gd name="connsiteX6" fmla="*/ 66570 w 308724"/>
                  <a:gd name="connsiteY6" fmla="*/ 1044 h 2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724" h="20372">
                    <a:moveTo>
                      <a:pt x="66570" y="1044"/>
                    </a:moveTo>
                    <a:cubicBezTo>
                      <a:pt x="120901" y="-4795"/>
                      <a:pt x="153857" y="15950"/>
                      <a:pt x="218865" y="11912"/>
                    </a:cubicBezTo>
                    <a:cubicBezTo>
                      <a:pt x="283893" y="7863"/>
                      <a:pt x="308724" y="6206"/>
                      <a:pt x="308724" y="6206"/>
                    </a:cubicBezTo>
                    <a:cubicBezTo>
                      <a:pt x="308724" y="6206"/>
                      <a:pt x="251936" y="23551"/>
                      <a:pt x="187909" y="19855"/>
                    </a:cubicBezTo>
                    <a:cubicBezTo>
                      <a:pt x="123892" y="16150"/>
                      <a:pt x="87116" y="4215"/>
                      <a:pt x="61541" y="8188"/>
                    </a:cubicBezTo>
                    <a:cubicBezTo>
                      <a:pt x="35957" y="12140"/>
                      <a:pt x="0" y="10197"/>
                      <a:pt x="0" y="10197"/>
                    </a:cubicBezTo>
                    <a:lnTo>
                      <a:pt x="66570" y="10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25" name="图形 891">
              <a:extLst>
                <a:ext uri="{FF2B5EF4-FFF2-40B4-BE49-F238E27FC236}">
                  <a16:creationId xmlns:a16="http://schemas.microsoft.com/office/drawing/2014/main" id="{A2370624-6606-8A65-11C1-04B563C8769C}"/>
                </a:ext>
              </a:extLst>
            </p:cNvPr>
            <p:cNvGrpSpPr/>
            <p:nvPr/>
          </p:nvGrpSpPr>
          <p:grpSpPr>
            <a:xfrm>
              <a:off x="6243708" y="889367"/>
              <a:ext cx="1175956" cy="61049"/>
              <a:chOff x="6243708" y="889367"/>
              <a:chExt cx="1175956" cy="61049"/>
            </a:xfrm>
            <a:grpFill/>
          </p:grpSpPr>
          <p:sp>
            <p:nvSpPr>
              <p:cNvPr id="926" name="任意多边形: 形状 925">
                <a:extLst>
                  <a:ext uri="{FF2B5EF4-FFF2-40B4-BE49-F238E27FC236}">
                    <a16:creationId xmlns:a16="http://schemas.microsoft.com/office/drawing/2014/main" id="{F6AC7FC1-C77B-10E8-D030-81B8EA6D2804}"/>
                  </a:ext>
                </a:extLst>
              </p:cNvPr>
              <p:cNvSpPr/>
              <p:nvPr/>
            </p:nvSpPr>
            <p:spPr>
              <a:xfrm>
                <a:off x="6443933" y="889367"/>
                <a:ext cx="578493" cy="47194"/>
              </a:xfrm>
              <a:custGeom>
                <a:avLst/>
                <a:gdLst>
                  <a:gd name="connsiteX0" fmla="*/ 0 w 578493"/>
                  <a:gd name="connsiteY0" fmla="*/ 21325 h 47194"/>
                  <a:gd name="connsiteX1" fmla="*/ 157077 w 578493"/>
                  <a:gd name="connsiteY1" fmla="*/ 2799 h 47194"/>
                  <a:gd name="connsiteX2" fmla="*/ 392154 w 578493"/>
                  <a:gd name="connsiteY2" fmla="*/ 20458 h 47194"/>
                  <a:gd name="connsiteX3" fmla="*/ 574453 w 578493"/>
                  <a:gd name="connsiteY3" fmla="*/ 26221 h 47194"/>
                  <a:gd name="connsiteX4" fmla="*/ 416328 w 578493"/>
                  <a:gd name="connsiteY4" fmla="*/ 37879 h 47194"/>
                  <a:gd name="connsiteX5" fmla="*/ 245164 w 578493"/>
                  <a:gd name="connsiteY5" fmla="*/ 39337 h 47194"/>
                  <a:gd name="connsiteX6" fmla="*/ 63818 w 578493"/>
                  <a:gd name="connsiteY6" fmla="*/ 16105 h 47194"/>
                  <a:gd name="connsiteX7" fmla="*/ 0 w 578493"/>
                  <a:gd name="connsiteY7" fmla="*/ 21325 h 4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8493" h="47194">
                    <a:moveTo>
                      <a:pt x="0" y="21325"/>
                    </a:moveTo>
                    <a:cubicBezTo>
                      <a:pt x="4363" y="20458"/>
                      <a:pt x="90783" y="-9041"/>
                      <a:pt x="157077" y="2799"/>
                    </a:cubicBezTo>
                    <a:cubicBezTo>
                      <a:pt x="223390" y="14677"/>
                      <a:pt x="321593" y="36689"/>
                      <a:pt x="392154" y="20458"/>
                    </a:cubicBezTo>
                    <a:cubicBezTo>
                      <a:pt x="462744" y="4180"/>
                      <a:pt x="548335" y="26145"/>
                      <a:pt x="574453" y="26221"/>
                    </a:cubicBezTo>
                    <a:cubicBezTo>
                      <a:pt x="600551" y="26278"/>
                      <a:pt x="494662" y="30631"/>
                      <a:pt x="416328" y="37879"/>
                    </a:cubicBezTo>
                    <a:cubicBezTo>
                      <a:pt x="337995" y="45137"/>
                      <a:pt x="314782" y="53872"/>
                      <a:pt x="245164" y="39337"/>
                    </a:cubicBezTo>
                    <a:cubicBezTo>
                      <a:pt x="175517" y="24821"/>
                      <a:pt x="95736" y="8876"/>
                      <a:pt x="63818" y="16105"/>
                    </a:cubicBezTo>
                    <a:cubicBezTo>
                      <a:pt x="31909" y="23382"/>
                      <a:pt x="0" y="21325"/>
                      <a:pt x="0" y="213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7" name="任意多边形: 形状 926">
                <a:extLst>
                  <a:ext uri="{FF2B5EF4-FFF2-40B4-BE49-F238E27FC236}">
                    <a16:creationId xmlns:a16="http://schemas.microsoft.com/office/drawing/2014/main" id="{D831617E-6D66-A3C1-F18A-9344AFA66E45}"/>
                  </a:ext>
                </a:extLst>
              </p:cNvPr>
              <p:cNvSpPr/>
              <p:nvPr/>
            </p:nvSpPr>
            <p:spPr>
              <a:xfrm>
                <a:off x="6243708" y="922679"/>
                <a:ext cx="420033" cy="27738"/>
              </a:xfrm>
              <a:custGeom>
                <a:avLst/>
                <a:gdLst>
                  <a:gd name="connsiteX0" fmla="*/ 90573 w 420033"/>
                  <a:gd name="connsiteY0" fmla="*/ 1434 h 27738"/>
                  <a:gd name="connsiteX1" fmla="*/ 297780 w 420033"/>
                  <a:gd name="connsiteY1" fmla="*/ 16208 h 27738"/>
                  <a:gd name="connsiteX2" fmla="*/ 420034 w 420033"/>
                  <a:gd name="connsiteY2" fmla="*/ 8473 h 27738"/>
                  <a:gd name="connsiteX3" fmla="*/ 255670 w 420033"/>
                  <a:gd name="connsiteY3" fmla="*/ 27028 h 27738"/>
                  <a:gd name="connsiteX4" fmla="*/ 83744 w 420033"/>
                  <a:gd name="connsiteY4" fmla="*/ 11159 h 27738"/>
                  <a:gd name="connsiteX5" fmla="*/ 0 w 420033"/>
                  <a:gd name="connsiteY5" fmla="*/ 13874 h 27738"/>
                  <a:gd name="connsiteX6" fmla="*/ 90573 w 420033"/>
                  <a:gd name="connsiteY6" fmla="*/ 1434 h 27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0033" h="27738">
                    <a:moveTo>
                      <a:pt x="90573" y="1434"/>
                    </a:moveTo>
                    <a:cubicBezTo>
                      <a:pt x="164487" y="-6557"/>
                      <a:pt x="209331" y="21704"/>
                      <a:pt x="297780" y="16208"/>
                    </a:cubicBezTo>
                    <a:cubicBezTo>
                      <a:pt x="386239" y="10712"/>
                      <a:pt x="420034" y="8473"/>
                      <a:pt x="420034" y="8473"/>
                    </a:cubicBezTo>
                    <a:cubicBezTo>
                      <a:pt x="420034" y="8473"/>
                      <a:pt x="342757" y="32086"/>
                      <a:pt x="255670" y="27028"/>
                    </a:cubicBezTo>
                    <a:cubicBezTo>
                      <a:pt x="168554" y="22018"/>
                      <a:pt x="118539" y="5730"/>
                      <a:pt x="83744" y="11159"/>
                    </a:cubicBezTo>
                    <a:cubicBezTo>
                      <a:pt x="48939" y="16532"/>
                      <a:pt x="0" y="13874"/>
                      <a:pt x="0" y="13874"/>
                    </a:cubicBezTo>
                    <a:lnTo>
                      <a:pt x="90573" y="143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8" name="任意多边形: 形状 927">
                <a:extLst>
                  <a:ext uri="{FF2B5EF4-FFF2-40B4-BE49-F238E27FC236}">
                    <a16:creationId xmlns:a16="http://schemas.microsoft.com/office/drawing/2014/main" id="{3225F9CA-6D85-C267-7483-5D4A5D087F98}"/>
                  </a:ext>
                </a:extLst>
              </p:cNvPr>
              <p:cNvSpPr/>
              <p:nvPr/>
            </p:nvSpPr>
            <p:spPr>
              <a:xfrm>
                <a:off x="6999650" y="908822"/>
                <a:ext cx="420014" cy="27721"/>
              </a:xfrm>
              <a:custGeom>
                <a:avLst/>
                <a:gdLst>
                  <a:gd name="connsiteX0" fmla="*/ 90554 w 420014"/>
                  <a:gd name="connsiteY0" fmla="*/ 1422 h 27721"/>
                  <a:gd name="connsiteX1" fmla="*/ 297761 w 420014"/>
                  <a:gd name="connsiteY1" fmla="*/ 16205 h 27721"/>
                  <a:gd name="connsiteX2" fmla="*/ 420014 w 420014"/>
                  <a:gd name="connsiteY2" fmla="*/ 8452 h 27721"/>
                  <a:gd name="connsiteX3" fmla="*/ 255641 w 420014"/>
                  <a:gd name="connsiteY3" fmla="*/ 27016 h 27721"/>
                  <a:gd name="connsiteX4" fmla="*/ 83715 w 420014"/>
                  <a:gd name="connsiteY4" fmla="*/ 11157 h 27721"/>
                  <a:gd name="connsiteX5" fmla="*/ 0 w 420014"/>
                  <a:gd name="connsiteY5" fmla="*/ 13891 h 27721"/>
                  <a:gd name="connsiteX6" fmla="*/ 90554 w 420014"/>
                  <a:gd name="connsiteY6" fmla="*/ 1422 h 27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0014" h="27721">
                    <a:moveTo>
                      <a:pt x="90554" y="1422"/>
                    </a:moveTo>
                    <a:cubicBezTo>
                      <a:pt x="164477" y="-6531"/>
                      <a:pt x="209312" y="21711"/>
                      <a:pt x="297761" y="16205"/>
                    </a:cubicBezTo>
                    <a:cubicBezTo>
                      <a:pt x="386229" y="10709"/>
                      <a:pt x="420014" y="8452"/>
                      <a:pt x="420014" y="8452"/>
                    </a:cubicBezTo>
                    <a:cubicBezTo>
                      <a:pt x="420014" y="8452"/>
                      <a:pt x="342757" y="32055"/>
                      <a:pt x="255641" y="27016"/>
                    </a:cubicBezTo>
                    <a:cubicBezTo>
                      <a:pt x="168545" y="22006"/>
                      <a:pt x="118520" y="5747"/>
                      <a:pt x="83715" y="11157"/>
                    </a:cubicBezTo>
                    <a:cubicBezTo>
                      <a:pt x="48911" y="16520"/>
                      <a:pt x="0" y="13891"/>
                      <a:pt x="0" y="13891"/>
                    </a:cubicBezTo>
                    <a:lnTo>
                      <a:pt x="90554" y="14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29" name="图形 891">
              <a:extLst>
                <a:ext uri="{FF2B5EF4-FFF2-40B4-BE49-F238E27FC236}">
                  <a16:creationId xmlns:a16="http://schemas.microsoft.com/office/drawing/2014/main" id="{F63CAF05-1249-0007-9829-EF088559C9AE}"/>
                </a:ext>
              </a:extLst>
            </p:cNvPr>
            <p:cNvGrpSpPr/>
            <p:nvPr/>
          </p:nvGrpSpPr>
          <p:grpSpPr>
            <a:xfrm>
              <a:off x="6406214" y="800617"/>
              <a:ext cx="778720" cy="88761"/>
              <a:chOff x="6406214" y="800617"/>
              <a:chExt cx="778720" cy="88761"/>
            </a:xfrm>
            <a:grpFill/>
          </p:grpSpPr>
          <p:sp>
            <p:nvSpPr>
              <p:cNvPr id="930" name="任意多边形: 形状 929">
                <a:extLst>
                  <a:ext uri="{FF2B5EF4-FFF2-40B4-BE49-F238E27FC236}">
                    <a16:creationId xmlns:a16="http://schemas.microsoft.com/office/drawing/2014/main" id="{562FF239-6BD7-52AD-4BA4-3DB2549ACD04}"/>
                  </a:ext>
                </a:extLst>
              </p:cNvPr>
              <p:cNvSpPr/>
              <p:nvPr/>
            </p:nvSpPr>
            <p:spPr>
              <a:xfrm>
                <a:off x="6606449" y="800617"/>
                <a:ext cx="578486" cy="47191"/>
              </a:xfrm>
              <a:custGeom>
                <a:avLst/>
                <a:gdLst>
                  <a:gd name="connsiteX0" fmla="*/ 0 w 578486"/>
                  <a:gd name="connsiteY0" fmla="*/ 21312 h 47191"/>
                  <a:gd name="connsiteX1" fmla="*/ 157077 w 578486"/>
                  <a:gd name="connsiteY1" fmla="*/ 2805 h 47191"/>
                  <a:gd name="connsiteX2" fmla="*/ 392144 w 578486"/>
                  <a:gd name="connsiteY2" fmla="*/ 20445 h 47191"/>
                  <a:gd name="connsiteX3" fmla="*/ 574443 w 578486"/>
                  <a:gd name="connsiteY3" fmla="*/ 26217 h 47191"/>
                  <a:gd name="connsiteX4" fmla="*/ 416328 w 578486"/>
                  <a:gd name="connsiteY4" fmla="*/ 37886 h 47191"/>
                  <a:gd name="connsiteX5" fmla="*/ 245155 w 578486"/>
                  <a:gd name="connsiteY5" fmla="*/ 39343 h 47191"/>
                  <a:gd name="connsiteX6" fmla="*/ 63817 w 578486"/>
                  <a:gd name="connsiteY6" fmla="*/ 16092 h 47191"/>
                  <a:gd name="connsiteX7" fmla="*/ 0 w 578486"/>
                  <a:gd name="connsiteY7" fmla="*/ 21312 h 47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8486" h="47191">
                    <a:moveTo>
                      <a:pt x="0" y="21312"/>
                    </a:moveTo>
                    <a:cubicBezTo>
                      <a:pt x="4353" y="20474"/>
                      <a:pt x="90783" y="-9054"/>
                      <a:pt x="157077" y="2805"/>
                    </a:cubicBezTo>
                    <a:cubicBezTo>
                      <a:pt x="223390" y="14673"/>
                      <a:pt x="321583" y="36695"/>
                      <a:pt x="392144" y="20445"/>
                    </a:cubicBezTo>
                    <a:cubicBezTo>
                      <a:pt x="462744" y="4186"/>
                      <a:pt x="548335" y="26160"/>
                      <a:pt x="574443" y="26217"/>
                    </a:cubicBezTo>
                    <a:cubicBezTo>
                      <a:pt x="600551" y="26265"/>
                      <a:pt x="494662" y="30618"/>
                      <a:pt x="416328" y="37886"/>
                    </a:cubicBezTo>
                    <a:cubicBezTo>
                      <a:pt x="337985" y="45144"/>
                      <a:pt x="314782" y="53859"/>
                      <a:pt x="245155" y="39343"/>
                    </a:cubicBezTo>
                    <a:cubicBezTo>
                      <a:pt x="175508" y="24817"/>
                      <a:pt x="95736" y="8882"/>
                      <a:pt x="63817" y="16092"/>
                    </a:cubicBezTo>
                    <a:cubicBezTo>
                      <a:pt x="31909" y="23388"/>
                      <a:pt x="0" y="21312"/>
                      <a:pt x="0" y="2131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1" name="任意多边形: 形状 930">
                <a:extLst>
                  <a:ext uri="{FF2B5EF4-FFF2-40B4-BE49-F238E27FC236}">
                    <a16:creationId xmlns:a16="http://schemas.microsoft.com/office/drawing/2014/main" id="{122EB9C8-5596-A068-59CB-851FBCCEE4DD}"/>
                  </a:ext>
                </a:extLst>
              </p:cNvPr>
              <p:cNvSpPr/>
              <p:nvPr/>
            </p:nvSpPr>
            <p:spPr>
              <a:xfrm>
                <a:off x="6406214" y="833912"/>
                <a:ext cx="420042" cy="27746"/>
              </a:xfrm>
              <a:custGeom>
                <a:avLst/>
                <a:gdLst>
                  <a:gd name="connsiteX0" fmla="*/ 90583 w 420042"/>
                  <a:gd name="connsiteY0" fmla="*/ 1428 h 27746"/>
                  <a:gd name="connsiteX1" fmla="*/ 297790 w 420042"/>
                  <a:gd name="connsiteY1" fmla="*/ 16202 h 27746"/>
                  <a:gd name="connsiteX2" fmla="*/ 420043 w 420042"/>
                  <a:gd name="connsiteY2" fmla="*/ 8477 h 27746"/>
                  <a:gd name="connsiteX3" fmla="*/ 255670 w 420042"/>
                  <a:gd name="connsiteY3" fmla="*/ 27041 h 27746"/>
                  <a:gd name="connsiteX4" fmla="*/ 83744 w 420042"/>
                  <a:gd name="connsiteY4" fmla="*/ 11163 h 27746"/>
                  <a:gd name="connsiteX5" fmla="*/ 0 w 420042"/>
                  <a:gd name="connsiteY5" fmla="*/ 13868 h 27746"/>
                  <a:gd name="connsiteX6" fmla="*/ 90583 w 420042"/>
                  <a:gd name="connsiteY6" fmla="*/ 1428 h 27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0042" h="27746">
                    <a:moveTo>
                      <a:pt x="90583" y="1428"/>
                    </a:moveTo>
                    <a:cubicBezTo>
                      <a:pt x="164506" y="-6544"/>
                      <a:pt x="209340" y="21707"/>
                      <a:pt x="297790" y="16202"/>
                    </a:cubicBezTo>
                    <a:cubicBezTo>
                      <a:pt x="386258" y="10725"/>
                      <a:pt x="420043" y="8477"/>
                      <a:pt x="420043" y="8477"/>
                    </a:cubicBezTo>
                    <a:cubicBezTo>
                      <a:pt x="420043" y="8477"/>
                      <a:pt x="342767" y="32080"/>
                      <a:pt x="255670" y="27041"/>
                    </a:cubicBezTo>
                    <a:cubicBezTo>
                      <a:pt x="168554" y="22012"/>
                      <a:pt x="118548" y="5734"/>
                      <a:pt x="83744" y="11163"/>
                    </a:cubicBezTo>
                    <a:cubicBezTo>
                      <a:pt x="48949" y="16535"/>
                      <a:pt x="0" y="13868"/>
                      <a:pt x="0" y="13868"/>
                    </a:cubicBezTo>
                    <a:lnTo>
                      <a:pt x="90583" y="142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2" name="任意多边形: 形状 931">
                <a:extLst>
                  <a:ext uri="{FF2B5EF4-FFF2-40B4-BE49-F238E27FC236}">
                    <a16:creationId xmlns:a16="http://schemas.microsoft.com/office/drawing/2014/main" id="{2A28DC19-E4AF-7005-840C-F5C3B917D0DA}"/>
                  </a:ext>
                </a:extLst>
              </p:cNvPr>
              <p:cNvSpPr/>
              <p:nvPr/>
            </p:nvSpPr>
            <p:spPr>
              <a:xfrm>
                <a:off x="6742152" y="861663"/>
                <a:ext cx="420014" cy="27715"/>
              </a:xfrm>
              <a:custGeom>
                <a:avLst/>
                <a:gdLst>
                  <a:gd name="connsiteX0" fmla="*/ 90554 w 420014"/>
                  <a:gd name="connsiteY0" fmla="*/ 1423 h 27715"/>
                  <a:gd name="connsiteX1" fmla="*/ 297761 w 420014"/>
                  <a:gd name="connsiteY1" fmla="*/ 16187 h 27715"/>
                  <a:gd name="connsiteX2" fmla="*/ 420014 w 420014"/>
                  <a:gd name="connsiteY2" fmla="*/ 8453 h 27715"/>
                  <a:gd name="connsiteX3" fmla="*/ 255651 w 420014"/>
                  <a:gd name="connsiteY3" fmla="*/ 27008 h 27715"/>
                  <a:gd name="connsiteX4" fmla="*/ 83725 w 420014"/>
                  <a:gd name="connsiteY4" fmla="*/ 11139 h 27715"/>
                  <a:gd name="connsiteX5" fmla="*/ 0 w 420014"/>
                  <a:gd name="connsiteY5" fmla="*/ 13863 h 27715"/>
                  <a:gd name="connsiteX6" fmla="*/ 90554 w 420014"/>
                  <a:gd name="connsiteY6" fmla="*/ 1423 h 27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0014" h="27715">
                    <a:moveTo>
                      <a:pt x="90554" y="1423"/>
                    </a:moveTo>
                    <a:cubicBezTo>
                      <a:pt x="164468" y="-6530"/>
                      <a:pt x="209312" y="21692"/>
                      <a:pt x="297761" y="16187"/>
                    </a:cubicBezTo>
                    <a:cubicBezTo>
                      <a:pt x="386229" y="10701"/>
                      <a:pt x="420014" y="8453"/>
                      <a:pt x="420014" y="8453"/>
                    </a:cubicBezTo>
                    <a:cubicBezTo>
                      <a:pt x="420014" y="8453"/>
                      <a:pt x="342757" y="32056"/>
                      <a:pt x="255651" y="27008"/>
                    </a:cubicBezTo>
                    <a:cubicBezTo>
                      <a:pt x="168545" y="21978"/>
                      <a:pt x="118529" y="5719"/>
                      <a:pt x="83725" y="11139"/>
                    </a:cubicBezTo>
                    <a:cubicBezTo>
                      <a:pt x="48920" y="16520"/>
                      <a:pt x="0" y="13863"/>
                      <a:pt x="0" y="13863"/>
                    </a:cubicBezTo>
                    <a:lnTo>
                      <a:pt x="90554" y="142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33" name="图形 891">
              <a:extLst>
                <a:ext uri="{FF2B5EF4-FFF2-40B4-BE49-F238E27FC236}">
                  <a16:creationId xmlns:a16="http://schemas.microsoft.com/office/drawing/2014/main" id="{13A217D9-4F23-6B5B-1963-CBEA50F06AD5}"/>
                </a:ext>
              </a:extLst>
            </p:cNvPr>
            <p:cNvGrpSpPr/>
            <p:nvPr/>
          </p:nvGrpSpPr>
          <p:grpSpPr>
            <a:xfrm>
              <a:off x="7112521" y="797812"/>
              <a:ext cx="778718" cy="88756"/>
              <a:chOff x="7112521" y="797812"/>
              <a:chExt cx="778718" cy="88756"/>
            </a:xfrm>
            <a:grpFill/>
          </p:grpSpPr>
          <p:sp>
            <p:nvSpPr>
              <p:cNvPr id="934" name="任意多边形: 形状 933">
                <a:extLst>
                  <a:ext uri="{FF2B5EF4-FFF2-40B4-BE49-F238E27FC236}">
                    <a16:creationId xmlns:a16="http://schemas.microsoft.com/office/drawing/2014/main" id="{BAA63971-C810-5F0B-46ED-FC2ACD0FCBB1}"/>
                  </a:ext>
                </a:extLst>
              </p:cNvPr>
              <p:cNvSpPr/>
              <p:nvPr/>
            </p:nvSpPr>
            <p:spPr>
              <a:xfrm>
                <a:off x="7312747" y="797812"/>
                <a:ext cx="578493" cy="47182"/>
              </a:xfrm>
              <a:custGeom>
                <a:avLst/>
                <a:gdLst>
                  <a:gd name="connsiteX0" fmla="*/ 0 w 578493"/>
                  <a:gd name="connsiteY0" fmla="*/ 21307 h 47182"/>
                  <a:gd name="connsiteX1" fmla="*/ 157086 w 578493"/>
                  <a:gd name="connsiteY1" fmla="*/ 2809 h 47182"/>
                  <a:gd name="connsiteX2" fmla="*/ 392154 w 578493"/>
                  <a:gd name="connsiteY2" fmla="*/ 20459 h 47182"/>
                  <a:gd name="connsiteX3" fmla="*/ 574453 w 578493"/>
                  <a:gd name="connsiteY3" fmla="*/ 26231 h 47182"/>
                  <a:gd name="connsiteX4" fmla="*/ 416338 w 578493"/>
                  <a:gd name="connsiteY4" fmla="*/ 37880 h 47182"/>
                  <a:gd name="connsiteX5" fmla="*/ 245164 w 578493"/>
                  <a:gd name="connsiteY5" fmla="*/ 39318 h 47182"/>
                  <a:gd name="connsiteX6" fmla="*/ 63817 w 578493"/>
                  <a:gd name="connsiteY6" fmla="*/ 16106 h 47182"/>
                  <a:gd name="connsiteX7" fmla="*/ 0 w 578493"/>
                  <a:gd name="connsiteY7" fmla="*/ 21307 h 47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8493" h="47182">
                    <a:moveTo>
                      <a:pt x="0" y="21307"/>
                    </a:moveTo>
                    <a:cubicBezTo>
                      <a:pt x="4353" y="20468"/>
                      <a:pt x="90783" y="-9059"/>
                      <a:pt x="157086" y="2809"/>
                    </a:cubicBezTo>
                    <a:cubicBezTo>
                      <a:pt x="223399" y="14667"/>
                      <a:pt x="321593" y="36689"/>
                      <a:pt x="392154" y="20459"/>
                    </a:cubicBezTo>
                    <a:cubicBezTo>
                      <a:pt x="462753" y="4181"/>
                      <a:pt x="548335" y="26155"/>
                      <a:pt x="574453" y="26231"/>
                    </a:cubicBezTo>
                    <a:cubicBezTo>
                      <a:pt x="600551" y="26279"/>
                      <a:pt x="494662" y="30612"/>
                      <a:pt x="416338" y="37880"/>
                    </a:cubicBezTo>
                    <a:cubicBezTo>
                      <a:pt x="338004" y="45138"/>
                      <a:pt x="314782" y="53853"/>
                      <a:pt x="245164" y="39318"/>
                    </a:cubicBezTo>
                    <a:cubicBezTo>
                      <a:pt x="175517" y="24812"/>
                      <a:pt x="95745" y="8857"/>
                      <a:pt x="63817" y="16106"/>
                    </a:cubicBezTo>
                    <a:cubicBezTo>
                      <a:pt x="31918" y="23383"/>
                      <a:pt x="0" y="21307"/>
                      <a:pt x="0" y="2130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5" name="任意多边形: 形状 934">
                <a:extLst>
                  <a:ext uri="{FF2B5EF4-FFF2-40B4-BE49-F238E27FC236}">
                    <a16:creationId xmlns:a16="http://schemas.microsoft.com/office/drawing/2014/main" id="{7CF1A4D1-45E7-A3F7-6E9D-FC18EC5FAD9E}"/>
                  </a:ext>
                </a:extLst>
              </p:cNvPr>
              <p:cNvSpPr/>
              <p:nvPr/>
            </p:nvSpPr>
            <p:spPr>
              <a:xfrm>
                <a:off x="7112521" y="831120"/>
                <a:ext cx="420024" cy="27728"/>
              </a:xfrm>
              <a:custGeom>
                <a:avLst/>
                <a:gdLst>
                  <a:gd name="connsiteX0" fmla="*/ 90583 w 420024"/>
                  <a:gd name="connsiteY0" fmla="*/ 1429 h 27728"/>
                  <a:gd name="connsiteX1" fmla="*/ 297771 w 420024"/>
                  <a:gd name="connsiteY1" fmla="*/ 16183 h 27728"/>
                  <a:gd name="connsiteX2" fmla="*/ 420024 w 420024"/>
                  <a:gd name="connsiteY2" fmla="*/ 8458 h 27728"/>
                  <a:gd name="connsiteX3" fmla="*/ 255661 w 420024"/>
                  <a:gd name="connsiteY3" fmla="*/ 27023 h 27728"/>
                  <a:gd name="connsiteX4" fmla="*/ 83734 w 420024"/>
                  <a:gd name="connsiteY4" fmla="*/ 11145 h 27728"/>
                  <a:gd name="connsiteX5" fmla="*/ 0 w 420024"/>
                  <a:gd name="connsiteY5" fmla="*/ 13850 h 27728"/>
                  <a:gd name="connsiteX6" fmla="*/ 90583 w 420024"/>
                  <a:gd name="connsiteY6" fmla="*/ 1429 h 27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0024" h="27728">
                    <a:moveTo>
                      <a:pt x="90583" y="1429"/>
                    </a:moveTo>
                    <a:cubicBezTo>
                      <a:pt x="164497" y="-6543"/>
                      <a:pt x="209331" y="21689"/>
                      <a:pt x="297771" y="16183"/>
                    </a:cubicBezTo>
                    <a:cubicBezTo>
                      <a:pt x="386239" y="10716"/>
                      <a:pt x="420024" y="8458"/>
                      <a:pt x="420024" y="8458"/>
                    </a:cubicBezTo>
                    <a:cubicBezTo>
                      <a:pt x="420024" y="8458"/>
                      <a:pt x="342757" y="32061"/>
                      <a:pt x="255661" y="27023"/>
                    </a:cubicBezTo>
                    <a:cubicBezTo>
                      <a:pt x="168545" y="21984"/>
                      <a:pt x="118529" y="5715"/>
                      <a:pt x="83734" y="11145"/>
                    </a:cubicBezTo>
                    <a:cubicBezTo>
                      <a:pt x="48930" y="16526"/>
                      <a:pt x="0" y="13850"/>
                      <a:pt x="0" y="13850"/>
                    </a:cubicBezTo>
                    <a:lnTo>
                      <a:pt x="90583" y="142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6" name="任意多边形: 形状 935">
                <a:extLst>
                  <a:ext uri="{FF2B5EF4-FFF2-40B4-BE49-F238E27FC236}">
                    <a16:creationId xmlns:a16="http://schemas.microsoft.com/office/drawing/2014/main" id="{B8BC35C5-9251-90B5-3A42-344BD01DCD42}"/>
                  </a:ext>
                </a:extLst>
              </p:cNvPr>
              <p:cNvSpPr/>
              <p:nvPr/>
            </p:nvSpPr>
            <p:spPr>
              <a:xfrm>
                <a:off x="7448440" y="858853"/>
                <a:ext cx="420014" cy="27715"/>
              </a:xfrm>
              <a:custGeom>
                <a:avLst/>
                <a:gdLst>
                  <a:gd name="connsiteX0" fmla="*/ 90564 w 420014"/>
                  <a:gd name="connsiteY0" fmla="*/ 1423 h 27715"/>
                  <a:gd name="connsiteX1" fmla="*/ 297761 w 420014"/>
                  <a:gd name="connsiteY1" fmla="*/ 16206 h 27715"/>
                  <a:gd name="connsiteX2" fmla="*/ 420014 w 420014"/>
                  <a:gd name="connsiteY2" fmla="*/ 8452 h 27715"/>
                  <a:gd name="connsiteX3" fmla="*/ 255651 w 420014"/>
                  <a:gd name="connsiteY3" fmla="*/ 27007 h 27715"/>
                  <a:gd name="connsiteX4" fmla="*/ 83725 w 420014"/>
                  <a:gd name="connsiteY4" fmla="*/ 11139 h 27715"/>
                  <a:gd name="connsiteX5" fmla="*/ 0 w 420014"/>
                  <a:gd name="connsiteY5" fmla="*/ 13872 h 27715"/>
                  <a:gd name="connsiteX6" fmla="*/ 90564 w 420014"/>
                  <a:gd name="connsiteY6" fmla="*/ 1423 h 27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0014" h="27715">
                    <a:moveTo>
                      <a:pt x="90564" y="1423"/>
                    </a:moveTo>
                    <a:cubicBezTo>
                      <a:pt x="164478" y="-6530"/>
                      <a:pt x="209312" y="21702"/>
                      <a:pt x="297761" y="16206"/>
                    </a:cubicBezTo>
                    <a:cubicBezTo>
                      <a:pt x="386229" y="10700"/>
                      <a:pt x="420014" y="8452"/>
                      <a:pt x="420014" y="8452"/>
                    </a:cubicBezTo>
                    <a:cubicBezTo>
                      <a:pt x="420014" y="8452"/>
                      <a:pt x="342757" y="32055"/>
                      <a:pt x="255651" y="27007"/>
                    </a:cubicBezTo>
                    <a:cubicBezTo>
                      <a:pt x="168555" y="21978"/>
                      <a:pt x="118529" y="5738"/>
                      <a:pt x="83725" y="11139"/>
                    </a:cubicBezTo>
                    <a:cubicBezTo>
                      <a:pt x="48921" y="16520"/>
                      <a:pt x="0" y="13872"/>
                      <a:pt x="0" y="13872"/>
                    </a:cubicBezTo>
                    <a:lnTo>
                      <a:pt x="90564" y="142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37" name="图形 891">
              <a:extLst>
                <a:ext uri="{FF2B5EF4-FFF2-40B4-BE49-F238E27FC236}">
                  <a16:creationId xmlns:a16="http://schemas.microsoft.com/office/drawing/2014/main" id="{CCA0D568-59D6-6D50-5DB6-DCD7503D024E}"/>
                </a:ext>
              </a:extLst>
            </p:cNvPr>
            <p:cNvGrpSpPr/>
            <p:nvPr/>
          </p:nvGrpSpPr>
          <p:grpSpPr>
            <a:xfrm>
              <a:off x="2895899" y="1409334"/>
              <a:ext cx="2021704" cy="230476"/>
              <a:chOff x="2895899" y="1409334"/>
              <a:chExt cx="2021704" cy="230476"/>
            </a:xfrm>
            <a:grpFill/>
          </p:grpSpPr>
          <p:sp>
            <p:nvSpPr>
              <p:cNvPr id="938" name="任意多边形: 形状 937">
                <a:extLst>
                  <a:ext uri="{FF2B5EF4-FFF2-40B4-BE49-F238E27FC236}">
                    <a16:creationId xmlns:a16="http://schemas.microsoft.com/office/drawing/2014/main" id="{C81BEFD2-A2FB-0C48-AC79-9432AA97A9D1}"/>
                  </a:ext>
                </a:extLst>
              </p:cNvPr>
              <p:cNvSpPr/>
              <p:nvPr/>
            </p:nvSpPr>
            <p:spPr>
              <a:xfrm>
                <a:off x="3415717" y="1409334"/>
                <a:ext cx="1501887" cy="122487"/>
              </a:xfrm>
              <a:custGeom>
                <a:avLst/>
                <a:gdLst>
                  <a:gd name="connsiteX0" fmla="*/ 0 w 1501887"/>
                  <a:gd name="connsiteY0" fmla="*/ 55370 h 122487"/>
                  <a:gd name="connsiteX1" fmla="*/ 407832 w 1501887"/>
                  <a:gd name="connsiteY1" fmla="*/ 7288 h 122487"/>
                  <a:gd name="connsiteX2" fmla="*/ 1018127 w 1501887"/>
                  <a:gd name="connsiteY2" fmla="*/ 53084 h 122487"/>
                  <a:gd name="connsiteX3" fmla="*/ 1491387 w 1501887"/>
                  <a:gd name="connsiteY3" fmla="*/ 68067 h 122487"/>
                  <a:gd name="connsiteX4" fmla="*/ 1080888 w 1501887"/>
                  <a:gd name="connsiteY4" fmla="*/ 98356 h 122487"/>
                  <a:gd name="connsiteX5" fmla="*/ 636480 w 1501887"/>
                  <a:gd name="connsiteY5" fmla="*/ 102119 h 122487"/>
                  <a:gd name="connsiteX6" fmla="*/ 165706 w 1501887"/>
                  <a:gd name="connsiteY6" fmla="*/ 41863 h 122487"/>
                  <a:gd name="connsiteX7" fmla="*/ 0 w 1501887"/>
                  <a:gd name="connsiteY7" fmla="*/ 55370 h 122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01887" h="122487">
                    <a:moveTo>
                      <a:pt x="0" y="55370"/>
                    </a:moveTo>
                    <a:cubicBezTo>
                      <a:pt x="11306" y="53160"/>
                      <a:pt x="235677" y="-23516"/>
                      <a:pt x="407832" y="7288"/>
                    </a:cubicBezTo>
                    <a:cubicBezTo>
                      <a:pt x="579987" y="38082"/>
                      <a:pt x="834885" y="95270"/>
                      <a:pt x="1018127" y="53084"/>
                    </a:cubicBezTo>
                    <a:cubicBezTo>
                      <a:pt x="1201369" y="10888"/>
                      <a:pt x="1423588" y="67895"/>
                      <a:pt x="1491387" y="68067"/>
                    </a:cubicBezTo>
                    <a:cubicBezTo>
                      <a:pt x="1559185" y="68219"/>
                      <a:pt x="1284246" y="79506"/>
                      <a:pt x="1080888" y="98356"/>
                    </a:cubicBezTo>
                    <a:cubicBezTo>
                      <a:pt x="877510" y="117197"/>
                      <a:pt x="817264" y="139771"/>
                      <a:pt x="636480" y="102119"/>
                    </a:cubicBezTo>
                    <a:cubicBezTo>
                      <a:pt x="455705" y="64466"/>
                      <a:pt x="248564" y="23013"/>
                      <a:pt x="165706" y="41863"/>
                    </a:cubicBezTo>
                    <a:cubicBezTo>
                      <a:pt x="82868" y="60694"/>
                      <a:pt x="0" y="55370"/>
                      <a:pt x="0" y="5537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9" name="任意多边形: 形状 938">
                <a:extLst>
                  <a:ext uri="{FF2B5EF4-FFF2-40B4-BE49-F238E27FC236}">
                    <a16:creationId xmlns:a16="http://schemas.microsoft.com/office/drawing/2014/main" id="{8E83E10C-8A8E-1624-0531-AB34F6960C1A}"/>
                  </a:ext>
                </a:extLst>
              </p:cNvPr>
              <p:cNvSpPr/>
              <p:nvPr/>
            </p:nvSpPr>
            <p:spPr>
              <a:xfrm>
                <a:off x="2895899" y="1495816"/>
                <a:ext cx="1090488" cy="72002"/>
              </a:xfrm>
              <a:custGeom>
                <a:avLst/>
                <a:gdLst>
                  <a:gd name="connsiteX0" fmla="*/ 235153 w 1090488"/>
                  <a:gd name="connsiteY0" fmla="*/ 3702 h 72002"/>
                  <a:gd name="connsiteX1" fmla="*/ 773106 w 1090488"/>
                  <a:gd name="connsiteY1" fmla="*/ 42078 h 72002"/>
                  <a:gd name="connsiteX2" fmla="*/ 1090489 w 1090488"/>
                  <a:gd name="connsiteY2" fmla="*/ 21971 h 72002"/>
                  <a:gd name="connsiteX3" fmla="*/ 663759 w 1090488"/>
                  <a:gd name="connsiteY3" fmla="*/ 70167 h 72002"/>
                  <a:gd name="connsiteX4" fmla="*/ 217399 w 1090488"/>
                  <a:gd name="connsiteY4" fmla="*/ 28953 h 72002"/>
                  <a:gd name="connsiteX5" fmla="*/ 0 w 1090488"/>
                  <a:gd name="connsiteY5" fmla="*/ 36011 h 72002"/>
                  <a:gd name="connsiteX6" fmla="*/ 235153 w 1090488"/>
                  <a:gd name="connsiteY6" fmla="*/ 3702 h 7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0488" h="72002">
                    <a:moveTo>
                      <a:pt x="235153" y="3702"/>
                    </a:moveTo>
                    <a:cubicBezTo>
                      <a:pt x="427053" y="-16977"/>
                      <a:pt x="543439" y="56366"/>
                      <a:pt x="773106" y="42078"/>
                    </a:cubicBezTo>
                    <a:cubicBezTo>
                      <a:pt x="1002763" y="27791"/>
                      <a:pt x="1090489" y="21971"/>
                      <a:pt x="1090489" y="21971"/>
                    </a:cubicBezTo>
                    <a:cubicBezTo>
                      <a:pt x="1090489" y="21971"/>
                      <a:pt x="889902" y="83264"/>
                      <a:pt x="663759" y="70167"/>
                    </a:cubicBezTo>
                    <a:cubicBezTo>
                      <a:pt x="437617" y="57071"/>
                      <a:pt x="307734" y="14941"/>
                      <a:pt x="217399" y="28953"/>
                    </a:cubicBezTo>
                    <a:cubicBezTo>
                      <a:pt x="127054" y="42945"/>
                      <a:pt x="0" y="36011"/>
                      <a:pt x="0" y="36011"/>
                    </a:cubicBezTo>
                    <a:lnTo>
                      <a:pt x="235153" y="370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0" name="任意多边形: 形状 939">
                <a:extLst>
                  <a:ext uri="{FF2B5EF4-FFF2-40B4-BE49-F238E27FC236}">
                    <a16:creationId xmlns:a16="http://schemas.microsoft.com/office/drawing/2014/main" id="{1FCBCE7C-2753-424C-7ECC-32B85CAC56B1}"/>
                  </a:ext>
                </a:extLst>
              </p:cNvPr>
              <p:cNvSpPr/>
              <p:nvPr/>
            </p:nvSpPr>
            <p:spPr>
              <a:xfrm>
                <a:off x="3767989" y="1567822"/>
                <a:ext cx="1090498" cy="71988"/>
              </a:xfrm>
              <a:custGeom>
                <a:avLst/>
                <a:gdLst>
                  <a:gd name="connsiteX0" fmla="*/ 235153 w 1090498"/>
                  <a:gd name="connsiteY0" fmla="*/ 3705 h 71988"/>
                  <a:gd name="connsiteX1" fmla="*/ 773106 w 1090498"/>
                  <a:gd name="connsiteY1" fmla="*/ 42081 h 71988"/>
                  <a:gd name="connsiteX2" fmla="*/ 1090498 w 1090498"/>
                  <a:gd name="connsiteY2" fmla="*/ 21955 h 71988"/>
                  <a:gd name="connsiteX3" fmla="*/ 663759 w 1090498"/>
                  <a:gd name="connsiteY3" fmla="*/ 70151 h 71988"/>
                  <a:gd name="connsiteX4" fmla="*/ 217389 w 1090498"/>
                  <a:gd name="connsiteY4" fmla="*/ 28937 h 71988"/>
                  <a:gd name="connsiteX5" fmla="*/ 0 w 1090498"/>
                  <a:gd name="connsiteY5" fmla="*/ 36004 h 71988"/>
                  <a:gd name="connsiteX6" fmla="*/ 235153 w 1090498"/>
                  <a:gd name="connsiteY6" fmla="*/ 3705 h 71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0498" h="71988">
                    <a:moveTo>
                      <a:pt x="235153" y="3705"/>
                    </a:moveTo>
                    <a:cubicBezTo>
                      <a:pt x="427053" y="-16983"/>
                      <a:pt x="543439" y="56369"/>
                      <a:pt x="773106" y="42081"/>
                    </a:cubicBezTo>
                    <a:cubicBezTo>
                      <a:pt x="1002763" y="27794"/>
                      <a:pt x="1090498" y="21955"/>
                      <a:pt x="1090498" y="21955"/>
                    </a:cubicBezTo>
                    <a:cubicBezTo>
                      <a:pt x="1090498" y="21955"/>
                      <a:pt x="889911" y="83258"/>
                      <a:pt x="663759" y="70151"/>
                    </a:cubicBezTo>
                    <a:cubicBezTo>
                      <a:pt x="437607" y="57054"/>
                      <a:pt x="307734" y="14935"/>
                      <a:pt x="217389" y="28937"/>
                    </a:cubicBezTo>
                    <a:cubicBezTo>
                      <a:pt x="127054" y="42938"/>
                      <a:pt x="0" y="36004"/>
                      <a:pt x="0" y="36004"/>
                    </a:cubicBezTo>
                    <a:lnTo>
                      <a:pt x="235153" y="37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41" name="图形 891">
              <a:extLst>
                <a:ext uri="{FF2B5EF4-FFF2-40B4-BE49-F238E27FC236}">
                  <a16:creationId xmlns:a16="http://schemas.microsoft.com/office/drawing/2014/main" id="{3BC4DB37-3D8E-F9F9-D1B5-08C661CFE8A4}"/>
                </a:ext>
              </a:extLst>
            </p:cNvPr>
            <p:cNvGrpSpPr/>
            <p:nvPr/>
          </p:nvGrpSpPr>
          <p:grpSpPr>
            <a:xfrm>
              <a:off x="4085410" y="1257058"/>
              <a:ext cx="2021713" cy="230479"/>
              <a:chOff x="4085410" y="1257058"/>
              <a:chExt cx="2021713" cy="230479"/>
            </a:xfrm>
            <a:grpFill/>
          </p:grpSpPr>
          <p:sp>
            <p:nvSpPr>
              <p:cNvPr id="942" name="任意多边形: 形状 941">
                <a:extLst>
                  <a:ext uri="{FF2B5EF4-FFF2-40B4-BE49-F238E27FC236}">
                    <a16:creationId xmlns:a16="http://schemas.microsoft.com/office/drawing/2014/main" id="{91651D6F-F926-6215-6C36-19D9D8514F51}"/>
                  </a:ext>
                </a:extLst>
              </p:cNvPr>
              <p:cNvSpPr/>
              <p:nvPr/>
            </p:nvSpPr>
            <p:spPr>
              <a:xfrm>
                <a:off x="4605237" y="1257058"/>
                <a:ext cx="1501887" cy="122489"/>
              </a:xfrm>
              <a:custGeom>
                <a:avLst/>
                <a:gdLst>
                  <a:gd name="connsiteX0" fmla="*/ 0 w 1501887"/>
                  <a:gd name="connsiteY0" fmla="*/ 55379 h 122489"/>
                  <a:gd name="connsiteX1" fmla="*/ 407832 w 1501887"/>
                  <a:gd name="connsiteY1" fmla="*/ 7287 h 122489"/>
                  <a:gd name="connsiteX2" fmla="*/ 1018127 w 1501887"/>
                  <a:gd name="connsiteY2" fmla="*/ 53093 h 122489"/>
                  <a:gd name="connsiteX3" fmla="*/ 1491386 w 1501887"/>
                  <a:gd name="connsiteY3" fmla="*/ 68067 h 122489"/>
                  <a:gd name="connsiteX4" fmla="*/ 1080888 w 1501887"/>
                  <a:gd name="connsiteY4" fmla="*/ 98356 h 122489"/>
                  <a:gd name="connsiteX5" fmla="*/ 636489 w 1501887"/>
                  <a:gd name="connsiteY5" fmla="*/ 102128 h 122489"/>
                  <a:gd name="connsiteX6" fmla="*/ 165716 w 1501887"/>
                  <a:gd name="connsiteY6" fmla="*/ 41863 h 122489"/>
                  <a:gd name="connsiteX7" fmla="*/ 0 w 1501887"/>
                  <a:gd name="connsiteY7" fmla="*/ 55379 h 12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01887" h="122489">
                    <a:moveTo>
                      <a:pt x="0" y="55379"/>
                    </a:moveTo>
                    <a:cubicBezTo>
                      <a:pt x="11306" y="53160"/>
                      <a:pt x="235677" y="-23516"/>
                      <a:pt x="407832" y="7287"/>
                    </a:cubicBezTo>
                    <a:cubicBezTo>
                      <a:pt x="579987" y="38082"/>
                      <a:pt x="834885" y="95270"/>
                      <a:pt x="1018127" y="53093"/>
                    </a:cubicBezTo>
                    <a:cubicBezTo>
                      <a:pt x="1201369" y="10897"/>
                      <a:pt x="1423588" y="67895"/>
                      <a:pt x="1491386" y="68067"/>
                    </a:cubicBezTo>
                    <a:cubicBezTo>
                      <a:pt x="1559185" y="68229"/>
                      <a:pt x="1284246" y="79506"/>
                      <a:pt x="1080888" y="98356"/>
                    </a:cubicBezTo>
                    <a:cubicBezTo>
                      <a:pt x="877510" y="117196"/>
                      <a:pt x="817264" y="139771"/>
                      <a:pt x="636489" y="102128"/>
                    </a:cubicBezTo>
                    <a:cubicBezTo>
                      <a:pt x="455714" y="64466"/>
                      <a:pt x="248574" y="23023"/>
                      <a:pt x="165716" y="41863"/>
                    </a:cubicBezTo>
                    <a:cubicBezTo>
                      <a:pt x="82858" y="60694"/>
                      <a:pt x="0" y="55379"/>
                      <a:pt x="0" y="5537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3" name="任意多边形: 形状 942">
                <a:extLst>
                  <a:ext uri="{FF2B5EF4-FFF2-40B4-BE49-F238E27FC236}">
                    <a16:creationId xmlns:a16="http://schemas.microsoft.com/office/drawing/2014/main" id="{6CC37705-AB4E-3B65-87D3-B79936FD214F}"/>
                  </a:ext>
                </a:extLst>
              </p:cNvPr>
              <p:cNvSpPr/>
              <p:nvPr/>
            </p:nvSpPr>
            <p:spPr>
              <a:xfrm>
                <a:off x="4085410" y="1343537"/>
                <a:ext cx="1090498" cy="72003"/>
              </a:xfrm>
              <a:custGeom>
                <a:avLst/>
                <a:gdLst>
                  <a:gd name="connsiteX0" fmla="*/ 235153 w 1090498"/>
                  <a:gd name="connsiteY0" fmla="*/ 3705 h 72003"/>
                  <a:gd name="connsiteX1" fmla="*/ 773116 w 1090498"/>
                  <a:gd name="connsiteY1" fmla="*/ 42081 h 72003"/>
                  <a:gd name="connsiteX2" fmla="*/ 1090498 w 1090498"/>
                  <a:gd name="connsiteY2" fmla="*/ 21974 h 72003"/>
                  <a:gd name="connsiteX3" fmla="*/ 663769 w 1090498"/>
                  <a:gd name="connsiteY3" fmla="*/ 70171 h 72003"/>
                  <a:gd name="connsiteX4" fmla="*/ 217399 w 1090498"/>
                  <a:gd name="connsiteY4" fmla="*/ 28946 h 72003"/>
                  <a:gd name="connsiteX5" fmla="*/ 0 w 1090498"/>
                  <a:gd name="connsiteY5" fmla="*/ 36014 h 72003"/>
                  <a:gd name="connsiteX6" fmla="*/ 235153 w 1090498"/>
                  <a:gd name="connsiteY6" fmla="*/ 3705 h 72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0498" h="72003">
                    <a:moveTo>
                      <a:pt x="235153" y="3705"/>
                    </a:moveTo>
                    <a:cubicBezTo>
                      <a:pt x="427053" y="-16983"/>
                      <a:pt x="543449" y="56360"/>
                      <a:pt x="773116" y="42081"/>
                    </a:cubicBezTo>
                    <a:cubicBezTo>
                      <a:pt x="1002773" y="27794"/>
                      <a:pt x="1090498" y="21974"/>
                      <a:pt x="1090498" y="21974"/>
                    </a:cubicBezTo>
                    <a:cubicBezTo>
                      <a:pt x="1090498" y="21974"/>
                      <a:pt x="889911" y="83258"/>
                      <a:pt x="663769" y="70171"/>
                    </a:cubicBezTo>
                    <a:cubicBezTo>
                      <a:pt x="437617" y="57064"/>
                      <a:pt x="307743" y="14935"/>
                      <a:pt x="217399" y="28946"/>
                    </a:cubicBezTo>
                    <a:cubicBezTo>
                      <a:pt x="127054" y="42948"/>
                      <a:pt x="0" y="36014"/>
                      <a:pt x="0" y="36014"/>
                    </a:cubicBezTo>
                    <a:lnTo>
                      <a:pt x="235153" y="37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4" name="任意多边形: 形状 943">
                <a:extLst>
                  <a:ext uri="{FF2B5EF4-FFF2-40B4-BE49-F238E27FC236}">
                    <a16:creationId xmlns:a16="http://schemas.microsoft.com/office/drawing/2014/main" id="{DFAF6DC8-3B02-0CF0-A05A-86D504203916}"/>
                  </a:ext>
                </a:extLst>
              </p:cNvPr>
              <p:cNvSpPr/>
              <p:nvPr/>
            </p:nvSpPr>
            <p:spPr>
              <a:xfrm>
                <a:off x="4957500" y="1415549"/>
                <a:ext cx="1090498" cy="71988"/>
              </a:xfrm>
              <a:custGeom>
                <a:avLst/>
                <a:gdLst>
                  <a:gd name="connsiteX0" fmla="*/ 235153 w 1090498"/>
                  <a:gd name="connsiteY0" fmla="*/ 3702 h 71988"/>
                  <a:gd name="connsiteX1" fmla="*/ 773116 w 1090498"/>
                  <a:gd name="connsiteY1" fmla="*/ 42078 h 71988"/>
                  <a:gd name="connsiteX2" fmla="*/ 1090498 w 1090498"/>
                  <a:gd name="connsiteY2" fmla="*/ 21962 h 71988"/>
                  <a:gd name="connsiteX3" fmla="*/ 663759 w 1090498"/>
                  <a:gd name="connsiteY3" fmla="*/ 70149 h 71988"/>
                  <a:gd name="connsiteX4" fmla="*/ 217389 w 1090498"/>
                  <a:gd name="connsiteY4" fmla="*/ 28934 h 71988"/>
                  <a:gd name="connsiteX5" fmla="*/ 0 w 1090498"/>
                  <a:gd name="connsiteY5" fmla="*/ 36002 h 71988"/>
                  <a:gd name="connsiteX6" fmla="*/ 235153 w 1090498"/>
                  <a:gd name="connsiteY6" fmla="*/ 3702 h 71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0498" h="71988">
                    <a:moveTo>
                      <a:pt x="235153" y="3702"/>
                    </a:moveTo>
                    <a:cubicBezTo>
                      <a:pt x="427053" y="-16977"/>
                      <a:pt x="543439" y="56366"/>
                      <a:pt x="773116" y="42078"/>
                    </a:cubicBezTo>
                    <a:cubicBezTo>
                      <a:pt x="1002773" y="27791"/>
                      <a:pt x="1090498" y="21962"/>
                      <a:pt x="1090498" y="21962"/>
                    </a:cubicBezTo>
                    <a:cubicBezTo>
                      <a:pt x="1090498" y="21962"/>
                      <a:pt x="889911" y="83264"/>
                      <a:pt x="663759" y="70149"/>
                    </a:cubicBezTo>
                    <a:cubicBezTo>
                      <a:pt x="437607" y="57052"/>
                      <a:pt x="307743" y="14942"/>
                      <a:pt x="217389" y="28934"/>
                    </a:cubicBezTo>
                    <a:cubicBezTo>
                      <a:pt x="127054" y="42945"/>
                      <a:pt x="0" y="36002"/>
                      <a:pt x="0" y="36002"/>
                    </a:cubicBezTo>
                    <a:lnTo>
                      <a:pt x="235153" y="370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45" name="图形 891">
              <a:extLst>
                <a:ext uri="{FF2B5EF4-FFF2-40B4-BE49-F238E27FC236}">
                  <a16:creationId xmlns:a16="http://schemas.microsoft.com/office/drawing/2014/main" id="{B77F13F9-854C-B099-2158-8CCAFFDD2919}"/>
                </a:ext>
              </a:extLst>
            </p:cNvPr>
            <p:cNvGrpSpPr/>
            <p:nvPr/>
          </p:nvGrpSpPr>
          <p:grpSpPr>
            <a:xfrm>
              <a:off x="5799786" y="1321794"/>
              <a:ext cx="1962578" cy="297572"/>
              <a:chOff x="5799786" y="1321794"/>
              <a:chExt cx="1962578" cy="297572"/>
            </a:xfrm>
            <a:grpFill/>
          </p:grpSpPr>
          <p:sp>
            <p:nvSpPr>
              <p:cNvPr id="946" name="任意多边形: 形状 945">
                <a:extLst>
                  <a:ext uri="{FF2B5EF4-FFF2-40B4-BE49-F238E27FC236}">
                    <a16:creationId xmlns:a16="http://schemas.microsoft.com/office/drawing/2014/main" id="{54625EE7-EDC5-6ED2-6611-717C77F229AF}"/>
                  </a:ext>
                </a:extLst>
              </p:cNvPr>
              <p:cNvSpPr/>
              <p:nvPr/>
            </p:nvSpPr>
            <p:spPr>
              <a:xfrm>
                <a:off x="6140248" y="1496879"/>
                <a:ext cx="1501884" cy="122487"/>
              </a:xfrm>
              <a:custGeom>
                <a:avLst/>
                <a:gdLst>
                  <a:gd name="connsiteX0" fmla="*/ 0 w 1501884"/>
                  <a:gd name="connsiteY0" fmla="*/ 55379 h 122487"/>
                  <a:gd name="connsiteX1" fmla="*/ 407832 w 1501884"/>
                  <a:gd name="connsiteY1" fmla="*/ 7288 h 122487"/>
                  <a:gd name="connsiteX2" fmla="*/ 1018127 w 1501884"/>
                  <a:gd name="connsiteY2" fmla="*/ 53093 h 122487"/>
                  <a:gd name="connsiteX3" fmla="*/ 1491386 w 1501884"/>
                  <a:gd name="connsiteY3" fmla="*/ 68067 h 122487"/>
                  <a:gd name="connsiteX4" fmla="*/ 1080878 w 1501884"/>
                  <a:gd name="connsiteY4" fmla="*/ 98356 h 122487"/>
                  <a:gd name="connsiteX5" fmla="*/ 636480 w 1501884"/>
                  <a:gd name="connsiteY5" fmla="*/ 102118 h 122487"/>
                  <a:gd name="connsiteX6" fmla="*/ 165706 w 1501884"/>
                  <a:gd name="connsiteY6" fmla="*/ 41863 h 122487"/>
                  <a:gd name="connsiteX7" fmla="*/ 0 w 1501884"/>
                  <a:gd name="connsiteY7" fmla="*/ 55379 h 122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01884" h="122487">
                    <a:moveTo>
                      <a:pt x="0" y="55379"/>
                    </a:moveTo>
                    <a:cubicBezTo>
                      <a:pt x="11306" y="53160"/>
                      <a:pt x="235677" y="-23516"/>
                      <a:pt x="407832" y="7288"/>
                    </a:cubicBezTo>
                    <a:cubicBezTo>
                      <a:pt x="579987" y="38082"/>
                      <a:pt x="834885" y="95270"/>
                      <a:pt x="1018127" y="53093"/>
                    </a:cubicBezTo>
                    <a:cubicBezTo>
                      <a:pt x="1201369" y="10898"/>
                      <a:pt x="1423588" y="67895"/>
                      <a:pt x="1491386" y="68067"/>
                    </a:cubicBezTo>
                    <a:cubicBezTo>
                      <a:pt x="1559176" y="68219"/>
                      <a:pt x="1284246" y="79506"/>
                      <a:pt x="1080878" y="98356"/>
                    </a:cubicBezTo>
                    <a:cubicBezTo>
                      <a:pt x="877500" y="117197"/>
                      <a:pt x="817255" y="139771"/>
                      <a:pt x="636480" y="102118"/>
                    </a:cubicBezTo>
                    <a:cubicBezTo>
                      <a:pt x="455705" y="64466"/>
                      <a:pt x="248564" y="23013"/>
                      <a:pt x="165706" y="41863"/>
                    </a:cubicBezTo>
                    <a:cubicBezTo>
                      <a:pt x="82858" y="60685"/>
                      <a:pt x="0" y="55379"/>
                      <a:pt x="0" y="5537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7" name="任意多边形: 形状 946">
                <a:extLst>
                  <a:ext uri="{FF2B5EF4-FFF2-40B4-BE49-F238E27FC236}">
                    <a16:creationId xmlns:a16="http://schemas.microsoft.com/office/drawing/2014/main" id="{59162C78-774B-84A9-64CA-4311B93EABA5}"/>
                  </a:ext>
                </a:extLst>
              </p:cNvPr>
              <p:cNvSpPr/>
              <p:nvPr/>
            </p:nvSpPr>
            <p:spPr>
              <a:xfrm>
                <a:off x="5799786" y="1321794"/>
                <a:ext cx="1090488" cy="72002"/>
              </a:xfrm>
              <a:custGeom>
                <a:avLst/>
                <a:gdLst>
                  <a:gd name="connsiteX0" fmla="*/ 235153 w 1090488"/>
                  <a:gd name="connsiteY0" fmla="*/ 3702 h 72002"/>
                  <a:gd name="connsiteX1" fmla="*/ 773106 w 1090488"/>
                  <a:gd name="connsiteY1" fmla="*/ 42078 h 72002"/>
                  <a:gd name="connsiteX2" fmla="*/ 1090489 w 1090488"/>
                  <a:gd name="connsiteY2" fmla="*/ 21971 h 72002"/>
                  <a:gd name="connsiteX3" fmla="*/ 663759 w 1090488"/>
                  <a:gd name="connsiteY3" fmla="*/ 70167 h 72002"/>
                  <a:gd name="connsiteX4" fmla="*/ 217389 w 1090488"/>
                  <a:gd name="connsiteY4" fmla="*/ 28953 h 72002"/>
                  <a:gd name="connsiteX5" fmla="*/ 0 w 1090488"/>
                  <a:gd name="connsiteY5" fmla="*/ 36011 h 72002"/>
                  <a:gd name="connsiteX6" fmla="*/ 235153 w 1090488"/>
                  <a:gd name="connsiteY6" fmla="*/ 3702 h 7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0488" h="72002">
                    <a:moveTo>
                      <a:pt x="235153" y="3702"/>
                    </a:moveTo>
                    <a:cubicBezTo>
                      <a:pt x="427053" y="-16977"/>
                      <a:pt x="543439" y="56366"/>
                      <a:pt x="773106" y="42078"/>
                    </a:cubicBezTo>
                    <a:cubicBezTo>
                      <a:pt x="1002764" y="27791"/>
                      <a:pt x="1090489" y="21971"/>
                      <a:pt x="1090489" y="21971"/>
                    </a:cubicBezTo>
                    <a:cubicBezTo>
                      <a:pt x="1090489" y="21971"/>
                      <a:pt x="889902" y="83264"/>
                      <a:pt x="663759" y="70167"/>
                    </a:cubicBezTo>
                    <a:cubicBezTo>
                      <a:pt x="437607" y="57071"/>
                      <a:pt x="307734" y="14941"/>
                      <a:pt x="217389" y="28953"/>
                    </a:cubicBezTo>
                    <a:cubicBezTo>
                      <a:pt x="127045" y="42945"/>
                      <a:pt x="0" y="36011"/>
                      <a:pt x="0" y="36011"/>
                    </a:cubicBezTo>
                    <a:lnTo>
                      <a:pt x="235153" y="370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8" name="任意多边形: 形状 947">
                <a:extLst>
                  <a:ext uri="{FF2B5EF4-FFF2-40B4-BE49-F238E27FC236}">
                    <a16:creationId xmlns:a16="http://schemas.microsoft.com/office/drawing/2014/main" id="{5B98CD45-1375-46B4-D333-E18A01E5FDED}"/>
                  </a:ext>
                </a:extLst>
              </p:cNvPr>
              <p:cNvSpPr/>
              <p:nvPr/>
            </p:nvSpPr>
            <p:spPr>
              <a:xfrm>
                <a:off x="6671876" y="1393803"/>
                <a:ext cx="1090488" cy="71995"/>
              </a:xfrm>
              <a:custGeom>
                <a:avLst/>
                <a:gdLst>
                  <a:gd name="connsiteX0" fmla="*/ 235153 w 1090488"/>
                  <a:gd name="connsiteY0" fmla="*/ 3702 h 71995"/>
                  <a:gd name="connsiteX1" fmla="*/ 773106 w 1090488"/>
                  <a:gd name="connsiteY1" fmla="*/ 42078 h 71995"/>
                  <a:gd name="connsiteX2" fmla="*/ 1090489 w 1090488"/>
                  <a:gd name="connsiteY2" fmla="*/ 21961 h 71995"/>
                  <a:gd name="connsiteX3" fmla="*/ 663759 w 1090488"/>
                  <a:gd name="connsiteY3" fmla="*/ 70158 h 71995"/>
                  <a:gd name="connsiteX4" fmla="*/ 217389 w 1090488"/>
                  <a:gd name="connsiteY4" fmla="*/ 28943 h 71995"/>
                  <a:gd name="connsiteX5" fmla="*/ 0 w 1090488"/>
                  <a:gd name="connsiteY5" fmla="*/ 36001 h 71995"/>
                  <a:gd name="connsiteX6" fmla="*/ 235153 w 1090488"/>
                  <a:gd name="connsiteY6" fmla="*/ 3702 h 71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0488" h="71995">
                    <a:moveTo>
                      <a:pt x="235153" y="3702"/>
                    </a:moveTo>
                    <a:cubicBezTo>
                      <a:pt x="427054" y="-16977"/>
                      <a:pt x="543440" y="56366"/>
                      <a:pt x="773106" y="42078"/>
                    </a:cubicBezTo>
                    <a:cubicBezTo>
                      <a:pt x="1002764" y="27791"/>
                      <a:pt x="1090489" y="21961"/>
                      <a:pt x="1090489" y="21961"/>
                    </a:cubicBezTo>
                    <a:cubicBezTo>
                      <a:pt x="1090489" y="21961"/>
                      <a:pt x="889902" y="83264"/>
                      <a:pt x="663759" y="70158"/>
                    </a:cubicBezTo>
                    <a:cubicBezTo>
                      <a:pt x="437607" y="57061"/>
                      <a:pt x="307734" y="14941"/>
                      <a:pt x="217389" y="28943"/>
                    </a:cubicBezTo>
                    <a:cubicBezTo>
                      <a:pt x="127045" y="42945"/>
                      <a:pt x="0" y="36001"/>
                      <a:pt x="0" y="36001"/>
                    </a:cubicBezTo>
                    <a:lnTo>
                      <a:pt x="235153" y="370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53" name="任意多边形: 形状 952">
              <a:extLst>
                <a:ext uri="{FF2B5EF4-FFF2-40B4-BE49-F238E27FC236}">
                  <a16:creationId xmlns:a16="http://schemas.microsoft.com/office/drawing/2014/main" id="{8D4CD020-E58E-C489-ABBB-E0B8EF5C7787}"/>
                </a:ext>
              </a:extLst>
            </p:cNvPr>
            <p:cNvSpPr/>
            <p:nvPr/>
          </p:nvSpPr>
          <p:spPr>
            <a:xfrm>
              <a:off x="5000054" y="971747"/>
              <a:ext cx="14262" cy="67922"/>
            </a:xfrm>
            <a:custGeom>
              <a:avLst/>
              <a:gdLst>
                <a:gd name="connsiteX0" fmla="*/ 98 w 14262"/>
                <a:gd name="connsiteY0" fmla="*/ 66408 h 67922"/>
                <a:gd name="connsiteX1" fmla="*/ 175 w 14262"/>
                <a:gd name="connsiteY1" fmla="*/ 67923 h 67922"/>
                <a:gd name="connsiteX2" fmla="*/ 14262 w 14262"/>
                <a:gd name="connsiteY2" fmla="*/ 0 h 67922"/>
                <a:gd name="connsiteX3" fmla="*/ 98 w 14262"/>
                <a:gd name="connsiteY3" fmla="*/ 66408 h 67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62" h="67922">
                  <a:moveTo>
                    <a:pt x="98" y="66408"/>
                  </a:moveTo>
                  <a:cubicBezTo>
                    <a:pt x="117" y="66847"/>
                    <a:pt x="146" y="67408"/>
                    <a:pt x="175" y="67923"/>
                  </a:cubicBezTo>
                  <a:lnTo>
                    <a:pt x="14262" y="0"/>
                  </a:lnTo>
                  <a:cubicBezTo>
                    <a:pt x="5071" y="19717"/>
                    <a:pt x="-845" y="42043"/>
                    <a:pt x="98" y="664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4" name="任意多边形: 形状 953">
              <a:extLst>
                <a:ext uri="{FF2B5EF4-FFF2-40B4-BE49-F238E27FC236}">
                  <a16:creationId xmlns:a16="http://schemas.microsoft.com/office/drawing/2014/main" id="{E1F709C7-7CB3-A84F-1E29-2F1E672AC9DB}"/>
                </a:ext>
              </a:extLst>
            </p:cNvPr>
            <p:cNvSpPr/>
            <p:nvPr/>
          </p:nvSpPr>
          <p:spPr>
            <a:xfrm>
              <a:off x="6911601" y="1067883"/>
              <a:ext cx="2819" cy="6562"/>
            </a:xfrm>
            <a:custGeom>
              <a:avLst/>
              <a:gdLst>
                <a:gd name="connsiteX0" fmla="*/ 2820 w 2819"/>
                <a:gd name="connsiteY0" fmla="*/ 4276 h 6562"/>
                <a:gd name="connsiteX1" fmla="*/ 0 w 2819"/>
                <a:gd name="connsiteY1" fmla="*/ 0 h 6562"/>
                <a:gd name="connsiteX2" fmla="*/ 2753 w 2819"/>
                <a:gd name="connsiteY2" fmla="*/ 6563 h 6562"/>
                <a:gd name="connsiteX3" fmla="*/ 2820 w 2819"/>
                <a:gd name="connsiteY3" fmla="*/ 4276 h 6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9" h="6562">
                  <a:moveTo>
                    <a:pt x="2820" y="4276"/>
                  </a:moveTo>
                  <a:cubicBezTo>
                    <a:pt x="2820" y="4276"/>
                    <a:pt x="1781" y="2724"/>
                    <a:pt x="0" y="0"/>
                  </a:cubicBezTo>
                  <a:lnTo>
                    <a:pt x="2753" y="6563"/>
                  </a:lnTo>
                  <a:cubicBezTo>
                    <a:pt x="2791" y="5096"/>
                    <a:pt x="2820" y="4276"/>
                    <a:pt x="2820" y="427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4" name="任意多边形: 形状 963">
              <a:extLst>
                <a:ext uri="{FF2B5EF4-FFF2-40B4-BE49-F238E27FC236}">
                  <a16:creationId xmlns:a16="http://schemas.microsoft.com/office/drawing/2014/main" id="{4153764E-1CFE-AC95-21F0-4614248DB444}"/>
                </a:ext>
              </a:extLst>
            </p:cNvPr>
            <p:cNvSpPr/>
            <p:nvPr/>
          </p:nvSpPr>
          <p:spPr>
            <a:xfrm>
              <a:off x="6466879" y="547678"/>
              <a:ext cx="851123" cy="69422"/>
            </a:xfrm>
            <a:custGeom>
              <a:avLst/>
              <a:gdLst>
                <a:gd name="connsiteX0" fmla="*/ 0 w 851123"/>
                <a:gd name="connsiteY0" fmla="*/ 31382 h 69422"/>
                <a:gd name="connsiteX1" fmla="*/ 231124 w 851123"/>
                <a:gd name="connsiteY1" fmla="*/ 4131 h 69422"/>
                <a:gd name="connsiteX2" fmla="*/ 576986 w 851123"/>
                <a:gd name="connsiteY2" fmla="*/ 30096 h 69422"/>
                <a:gd name="connsiteX3" fmla="*/ 845172 w 851123"/>
                <a:gd name="connsiteY3" fmla="*/ 38573 h 69422"/>
                <a:gd name="connsiteX4" fmla="*/ 612543 w 851123"/>
                <a:gd name="connsiteY4" fmla="*/ 55737 h 69422"/>
                <a:gd name="connsiteX5" fmla="*/ 360702 w 851123"/>
                <a:gd name="connsiteY5" fmla="*/ 57880 h 69422"/>
                <a:gd name="connsiteX6" fmla="*/ 93917 w 851123"/>
                <a:gd name="connsiteY6" fmla="*/ 23733 h 69422"/>
                <a:gd name="connsiteX7" fmla="*/ 0 w 851123"/>
                <a:gd name="connsiteY7" fmla="*/ 31382 h 69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1123" h="69422">
                  <a:moveTo>
                    <a:pt x="0" y="31382"/>
                  </a:moveTo>
                  <a:cubicBezTo>
                    <a:pt x="6410" y="30125"/>
                    <a:pt x="133559" y="-13328"/>
                    <a:pt x="231124" y="4131"/>
                  </a:cubicBezTo>
                  <a:cubicBezTo>
                    <a:pt x="328689" y="21590"/>
                    <a:pt x="473135" y="53985"/>
                    <a:pt x="576986" y="30096"/>
                  </a:cubicBezTo>
                  <a:cubicBezTo>
                    <a:pt x="680828" y="6169"/>
                    <a:pt x="806758" y="38488"/>
                    <a:pt x="845172" y="38573"/>
                  </a:cubicBezTo>
                  <a:cubicBezTo>
                    <a:pt x="883596" y="38678"/>
                    <a:pt x="727796" y="45069"/>
                    <a:pt x="612543" y="55737"/>
                  </a:cubicBezTo>
                  <a:cubicBezTo>
                    <a:pt x="497291" y="66424"/>
                    <a:pt x="463153" y="79217"/>
                    <a:pt x="360702" y="57880"/>
                  </a:cubicBezTo>
                  <a:cubicBezTo>
                    <a:pt x="258261" y="36554"/>
                    <a:pt x="140865" y="13056"/>
                    <a:pt x="93917" y="23733"/>
                  </a:cubicBezTo>
                  <a:cubicBezTo>
                    <a:pt x="46958" y="34382"/>
                    <a:pt x="0" y="31382"/>
                    <a:pt x="0" y="313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5" name="任意多边形: 形状 964">
              <a:extLst>
                <a:ext uri="{FF2B5EF4-FFF2-40B4-BE49-F238E27FC236}">
                  <a16:creationId xmlns:a16="http://schemas.microsoft.com/office/drawing/2014/main" id="{85160898-F297-DC4E-7C94-D256C0528AE3}"/>
                </a:ext>
              </a:extLst>
            </p:cNvPr>
            <p:cNvSpPr/>
            <p:nvPr/>
          </p:nvSpPr>
          <p:spPr>
            <a:xfrm>
              <a:off x="6172290" y="596680"/>
              <a:ext cx="617982" cy="40798"/>
            </a:xfrm>
            <a:custGeom>
              <a:avLst/>
              <a:gdLst>
                <a:gd name="connsiteX0" fmla="*/ 133264 w 617982"/>
                <a:gd name="connsiteY0" fmla="*/ 2097 h 40798"/>
                <a:gd name="connsiteX1" fmla="*/ 438122 w 617982"/>
                <a:gd name="connsiteY1" fmla="*/ 23852 h 40798"/>
                <a:gd name="connsiteX2" fmla="*/ 617982 w 617982"/>
                <a:gd name="connsiteY2" fmla="*/ 12451 h 40798"/>
                <a:gd name="connsiteX3" fmla="*/ 376152 w 617982"/>
                <a:gd name="connsiteY3" fmla="*/ 39759 h 40798"/>
                <a:gd name="connsiteX4" fmla="*/ 123196 w 617982"/>
                <a:gd name="connsiteY4" fmla="*/ 16404 h 40798"/>
                <a:gd name="connsiteX5" fmla="*/ 0 w 617982"/>
                <a:gd name="connsiteY5" fmla="*/ 20404 h 40798"/>
                <a:gd name="connsiteX6" fmla="*/ 133264 w 617982"/>
                <a:gd name="connsiteY6" fmla="*/ 2097 h 40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7982" h="40798">
                  <a:moveTo>
                    <a:pt x="133264" y="2097"/>
                  </a:moveTo>
                  <a:cubicBezTo>
                    <a:pt x="242011" y="-9619"/>
                    <a:pt x="307972" y="31939"/>
                    <a:pt x="438122" y="23852"/>
                  </a:cubicBezTo>
                  <a:cubicBezTo>
                    <a:pt x="568271" y="15746"/>
                    <a:pt x="617982" y="12451"/>
                    <a:pt x="617982" y="12451"/>
                  </a:cubicBezTo>
                  <a:cubicBezTo>
                    <a:pt x="617982" y="12451"/>
                    <a:pt x="504311" y="47179"/>
                    <a:pt x="376152" y="39759"/>
                  </a:cubicBezTo>
                  <a:cubicBezTo>
                    <a:pt x="247993" y="32339"/>
                    <a:pt x="174393" y="8469"/>
                    <a:pt x="123196" y="16404"/>
                  </a:cubicBezTo>
                  <a:cubicBezTo>
                    <a:pt x="72000" y="24338"/>
                    <a:pt x="0" y="20404"/>
                    <a:pt x="0" y="20404"/>
                  </a:cubicBezTo>
                  <a:lnTo>
                    <a:pt x="133264" y="209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6" name="任意多边形: 形状 965">
              <a:extLst>
                <a:ext uri="{FF2B5EF4-FFF2-40B4-BE49-F238E27FC236}">
                  <a16:creationId xmlns:a16="http://schemas.microsoft.com/office/drawing/2014/main" id="{D734E2B1-2F95-35E3-5DE4-5C22C3B3B00A}"/>
                </a:ext>
              </a:extLst>
            </p:cNvPr>
            <p:cNvSpPr/>
            <p:nvPr/>
          </p:nvSpPr>
          <p:spPr>
            <a:xfrm>
              <a:off x="6995212" y="617086"/>
              <a:ext cx="617982" cy="40797"/>
            </a:xfrm>
            <a:custGeom>
              <a:avLst/>
              <a:gdLst>
                <a:gd name="connsiteX0" fmla="*/ 133255 w 617982"/>
                <a:gd name="connsiteY0" fmla="*/ 2094 h 40797"/>
                <a:gd name="connsiteX1" fmla="*/ 438112 w 617982"/>
                <a:gd name="connsiteY1" fmla="*/ 23849 h 40797"/>
                <a:gd name="connsiteX2" fmla="*/ 617982 w 617982"/>
                <a:gd name="connsiteY2" fmla="*/ 12448 h 40797"/>
                <a:gd name="connsiteX3" fmla="*/ 376142 w 617982"/>
                <a:gd name="connsiteY3" fmla="*/ 39756 h 40797"/>
                <a:gd name="connsiteX4" fmla="*/ 123196 w 617982"/>
                <a:gd name="connsiteY4" fmla="*/ 16401 h 40797"/>
                <a:gd name="connsiteX5" fmla="*/ 0 w 617982"/>
                <a:gd name="connsiteY5" fmla="*/ 20401 h 40797"/>
                <a:gd name="connsiteX6" fmla="*/ 133255 w 617982"/>
                <a:gd name="connsiteY6" fmla="*/ 2094 h 40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7982" h="40797">
                  <a:moveTo>
                    <a:pt x="133255" y="2094"/>
                  </a:moveTo>
                  <a:cubicBezTo>
                    <a:pt x="242011" y="-9612"/>
                    <a:pt x="307972" y="31945"/>
                    <a:pt x="438112" y="23849"/>
                  </a:cubicBezTo>
                  <a:cubicBezTo>
                    <a:pt x="568271" y="15743"/>
                    <a:pt x="617982" y="12448"/>
                    <a:pt x="617982" y="12448"/>
                  </a:cubicBezTo>
                  <a:cubicBezTo>
                    <a:pt x="617982" y="12448"/>
                    <a:pt x="504311" y="47185"/>
                    <a:pt x="376142" y="39756"/>
                  </a:cubicBezTo>
                  <a:cubicBezTo>
                    <a:pt x="247983" y="32336"/>
                    <a:pt x="174384" y="8466"/>
                    <a:pt x="123196" y="16401"/>
                  </a:cubicBezTo>
                  <a:cubicBezTo>
                    <a:pt x="71999" y="24335"/>
                    <a:pt x="0" y="20401"/>
                    <a:pt x="0" y="20401"/>
                  </a:cubicBezTo>
                  <a:lnTo>
                    <a:pt x="133255" y="20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88" name="任意多边形: 形状 887">
            <a:extLst>
              <a:ext uri="{FF2B5EF4-FFF2-40B4-BE49-F238E27FC236}">
                <a16:creationId xmlns:a16="http://schemas.microsoft.com/office/drawing/2014/main" id="{6C6DE1C9-8C14-80D4-C3DD-0FFC2736C104}"/>
              </a:ext>
            </a:extLst>
          </p:cNvPr>
          <p:cNvSpPr/>
          <p:nvPr/>
        </p:nvSpPr>
        <p:spPr>
          <a:xfrm>
            <a:off x="0" y="5253603"/>
            <a:ext cx="12192000" cy="1604397"/>
          </a:xfrm>
          <a:custGeom>
            <a:avLst/>
            <a:gdLst>
              <a:gd name="connsiteX0" fmla="*/ 8282215 w 12192000"/>
              <a:gd name="connsiteY0" fmla="*/ 115 h 1604397"/>
              <a:gd name="connsiteX1" fmla="*/ 8534400 w 12192000"/>
              <a:gd name="connsiteY1" fmla="*/ 15083 h 1604397"/>
              <a:gd name="connsiteX2" fmla="*/ 9521371 w 12192000"/>
              <a:gd name="connsiteY2" fmla="*/ 290854 h 1604397"/>
              <a:gd name="connsiteX3" fmla="*/ 10319657 w 12192000"/>
              <a:gd name="connsiteY3" fmla="*/ 450511 h 1604397"/>
              <a:gd name="connsiteX4" fmla="*/ 10885714 w 12192000"/>
              <a:gd name="connsiteY4" fmla="*/ 435997 h 1604397"/>
              <a:gd name="connsiteX5" fmla="*/ 11350171 w 12192000"/>
              <a:gd name="connsiteY5" fmla="*/ 406968 h 1604397"/>
              <a:gd name="connsiteX6" fmla="*/ 11945257 w 12192000"/>
              <a:gd name="connsiteY6" fmla="*/ 319883 h 1604397"/>
              <a:gd name="connsiteX7" fmla="*/ 12157415 w 12192000"/>
              <a:gd name="connsiteY7" fmla="*/ 351747 h 1604397"/>
              <a:gd name="connsiteX8" fmla="*/ 12192000 w 12192000"/>
              <a:gd name="connsiteY8" fmla="*/ 359617 h 1604397"/>
              <a:gd name="connsiteX9" fmla="*/ 12192000 w 12192000"/>
              <a:gd name="connsiteY9" fmla="*/ 1604397 h 1604397"/>
              <a:gd name="connsiteX10" fmla="*/ 0 w 12192000"/>
              <a:gd name="connsiteY10" fmla="*/ 1604397 h 1604397"/>
              <a:gd name="connsiteX11" fmla="*/ 0 w 12192000"/>
              <a:gd name="connsiteY11" fmla="*/ 487005 h 1604397"/>
              <a:gd name="connsiteX12" fmla="*/ 76300 w 12192000"/>
              <a:gd name="connsiteY12" fmla="*/ 561226 h 1604397"/>
              <a:gd name="connsiteX13" fmla="*/ 449943 w 12192000"/>
              <a:gd name="connsiteY13" fmla="*/ 871426 h 1604397"/>
              <a:gd name="connsiteX14" fmla="*/ 1175657 w 12192000"/>
              <a:gd name="connsiteY14" fmla="*/ 1031083 h 1604397"/>
              <a:gd name="connsiteX15" fmla="*/ 1669143 w 12192000"/>
              <a:gd name="connsiteY15" fmla="*/ 813368 h 1604397"/>
              <a:gd name="connsiteX16" fmla="*/ 2061029 w 12192000"/>
              <a:gd name="connsiteY16" fmla="*/ 581140 h 1604397"/>
              <a:gd name="connsiteX17" fmla="*/ 2380343 w 12192000"/>
              <a:gd name="connsiteY17" fmla="*/ 247311 h 1604397"/>
              <a:gd name="connsiteX18" fmla="*/ 3033486 w 12192000"/>
              <a:gd name="connsiteY18" fmla="*/ 73140 h 1604397"/>
              <a:gd name="connsiteX19" fmla="*/ 3831771 w 12192000"/>
              <a:gd name="connsiteY19" fmla="*/ 58626 h 1604397"/>
              <a:gd name="connsiteX20" fmla="*/ 4354287 w 12192000"/>
              <a:gd name="connsiteY20" fmla="*/ 348911 h 1604397"/>
              <a:gd name="connsiteX21" fmla="*/ 4833257 w 12192000"/>
              <a:gd name="connsiteY21" fmla="*/ 523083 h 1604397"/>
              <a:gd name="connsiteX22" fmla="*/ 5747658 w 12192000"/>
              <a:gd name="connsiteY22" fmla="*/ 421483 h 1604397"/>
              <a:gd name="connsiteX23" fmla="*/ 6792686 w 12192000"/>
              <a:gd name="connsiteY23" fmla="*/ 247311 h 1604397"/>
              <a:gd name="connsiteX24" fmla="*/ 7547429 w 12192000"/>
              <a:gd name="connsiteY24" fmla="*/ 58626 h 1604397"/>
              <a:gd name="connsiteX25" fmla="*/ 8282215 w 12192000"/>
              <a:gd name="connsiteY25" fmla="*/ 115 h 1604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0" h="1604397">
                <a:moveTo>
                  <a:pt x="8282215" y="115"/>
                </a:moveTo>
                <a:cubicBezTo>
                  <a:pt x="8367486" y="871"/>
                  <a:pt x="8452152" y="5407"/>
                  <a:pt x="8534400" y="15083"/>
                </a:cubicBezTo>
                <a:cubicBezTo>
                  <a:pt x="8863390" y="53788"/>
                  <a:pt x="9223828" y="218283"/>
                  <a:pt x="9521371" y="290854"/>
                </a:cubicBezTo>
                <a:cubicBezTo>
                  <a:pt x="9818914" y="363425"/>
                  <a:pt x="10092267" y="426321"/>
                  <a:pt x="10319657" y="450511"/>
                </a:cubicBezTo>
                <a:cubicBezTo>
                  <a:pt x="10547047" y="474701"/>
                  <a:pt x="10713962" y="443254"/>
                  <a:pt x="10885714" y="435997"/>
                </a:cubicBezTo>
                <a:cubicBezTo>
                  <a:pt x="11057466" y="428740"/>
                  <a:pt x="11173581" y="426320"/>
                  <a:pt x="11350171" y="406968"/>
                </a:cubicBezTo>
                <a:cubicBezTo>
                  <a:pt x="11526762" y="387616"/>
                  <a:pt x="11684000" y="295693"/>
                  <a:pt x="11945257" y="319883"/>
                </a:cubicBezTo>
                <a:cubicBezTo>
                  <a:pt x="12010571" y="325931"/>
                  <a:pt x="12081782" y="336968"/>
                  <a:pt x="12157415" y="351747"/>
                </a:cubicBezTo>
                <a:lnTo>
                  <a:pt x="12192000" y="359617"/>
                </a:lnTo>
                <a:lnTo>
                  <a:pt x="12192000" y="1604397"/>
                </a:lnTo>
                <a:lnTo>
                  <a:pt x="0" y="1604397"/>
                </a:lnTo>
                <a:lnTo>
                  <a:pt x="0" y="487005"/>
                </a:lnTo>
                <a:lnTo>
                  <a:pt x="76300" y="561226"/>
                </a:lnTo>
                <a:cubicBezTo>
                  <a:pt x="212159" y="690225"/>
                  <a:pt x="346529" y="807019"/>
                  <a:pt x="449943" y="871426"/>
                </a:cubicBezTo>
                <a:cubicBezTo>
                  <a:pt x="725714" y="1043179"/>
                  <a:pt x="972457" y="1040759"/>
                  <a:pt x="1175657" y="1031083"/>
                </a:cubicBezTo>
                <a:cubicBezTo>
                  <a:pt x="1378857" y="1021407"/>
                  <a:pt x="1521581" y="888358"/>
                  <a:pt x="1669143" y="813368"/>
                </a:cubicBezTo>
                <a:cubicBezTo>
                  <a:pt x="1816705" y="738378"/>
                  <a:pt x="1942496" y="675483"/>
                  <a:pt x="2061029" y="581140"/>
                </a:cubicBezTo>
                <a:cubicBezTo>
                  <a:pt x="2179562" y="486797"/>
                  <a:pt x="2218267" y="331978"/>
                  <a:pt x="2380343" y="247311"/>
                </a:cubicBezTo>
                <a:cubicBezTo>
                  <a:pt x="2542419" y="162644"/>
                  <a:pt x="2791581" y="104587"/>
                  <a:pt x="3033486" y="73140"/>
                </a:cubicBezTo>
                <a:cubicBezTo>
                  <a:pt x="3275391" y="41693"/>
                  <a:pt x="3611638" y="12664"/>
                  <a:pt x="3831771" y="58626"/>
                </a:cubicBezTo>
                <a:cubicBezTo>
                  <a:pt x="4051904" y="104588"/>
                  <a:pt x="4187372" y="271502"/>
                  <a:pt x="4354287" y="348911"/>
                </a:cubicBezTo>
                <a:cubicBezTo>
                  <a:pt x="4521201" y="426320"/>
                  <a:pt x="4601029" y="510988"/>
                  <a:pt x="4833257" y="523083"/>
                </a:cubicBezTo>
                <a:cubicBezTo>
                  <a:pt x="5065486" y="535178"/>
                  <a:pt x="5421087" y="467445"/>
                  <a:pt x="5747658" y="421483"/>
                </a:cubicBezTo>
                <a:cubicBezTo>
                  <a:pt x="6074229" y="375521"/>
                  <a:pt x="6492724" y="307787"/>
                  <a:pt x="6792686" y="247311"/>
                </a:cubicBezTo>
                <a:cubicBezTo>
                  <a:pt x="7092648" y="186835"/>
                  <a:pt x="7257143" y="97331"/>
                  <a:pt x="7547429" y="58626"/>
                </a:cubicBezTo>
                <a:cubicBezTo>
                  <a:pt x="7765144" y="29597"/>
                  <a:pt x="8026401" y="-2153"/>
                  <a:pt x="8282215" y="115"/>
                </a:cubicBezTo>
                <a:close/>
              </a:path>
            </a:pathLst>
          </a:custGeom>
          <a:solidFill>
            <a:srgbClr val="FEFFB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61" name="任意多边形: 形状 760">
            <a:extLst>
              <a:ext uri="{FF2B5EF4-FFF2-40B4-BE49-F238E27FC236}">
                <a16:creationId xmlns:a16="http://schemas.microsoft.com/office/drawing/2014/main" id="{79B0F92A-FD2B-9CAB-0279-135D5931F059}"/>
              </a:ext>
            </a:extLst>
          </p:cNvPr>
          <p:cNvSpPr/>
          <p:nvPr/>
        </p:nvSpPr>
        <p:spPr>
          <a:xfrm>
            <a:off x="-320839" y="4966126"/>
            <a:ext cx="12713021" cy="1509584"/>
          </a:xfrm>
          <a:custGeom>
            <a:avLst/>
            <a:gdLst>
              <a:gd name="connsiteX0" fmla="*/ 321252 w 9926954"/>
              <a:gd name="connsiteY0" fmla="*/ 188909 h 1178758"/>
              <a:gd name="connsiteX1" fmla="*/ 604464 w 9926954"/>
              <a:gd name="connsiteY1" fmla="*/ 579358 h 1178758"/>
              <a:gd name="connsiteX2" fmla="*/ 797334 w 9926954"/>
              <a:gd name="connsiteY2" fmla="*/ 613876 h 1178758"/>
              <a:gd name="connsiteX3" fmla="*/ 870166 w 9926954"/>
              <a:gd name="connsiteY3" fmla="*/ 833081 h 1178758"/>
              <a:gd name="connsiteX4" fmla="*/ 1054509 w 9926954"/>
              <a:gd name="connsiteY4" fmla="*/ 950353 h 1178758"/>
              <a:gd name="connsiteX5" fmla="*/ 1273096 w 9926954"/>
              <a:gd name="connsiteY5" fmla="*/ 806746 h 1178758"/>
              <a:gd name="connsiteX6" fmla="*/ 1543484 w 9926954"/>
              <a:gd name="connsiteY6" fmla="*/ 785212 h 1178758"/>
              <a:gd name="connsiteX7" fmla="*/ 1818239 w 9926954"/>
              <a:gd name="connsiteY7" fmla="*/ 671735 h 1178758"/>
              <a:gd name="connsiteX8" fmla="*/ 1932882 w 9926954"/>
              <a:gd name="connsiteY8" fmla="*/ 372658 h 1178758"/>
              <a:gd name="connsiteX9" fmla="*/ 2164156 w 9926954"/>
              <a:gd name="connsiteY9" fmla="*/ 337407 h 1178758"/>
              <a:gd name="connsiteX10" fmla="*/ 2272398 w 9926954"/>
              <a:gd name="connsiteY10" fmla="*/ 150916 h 1178758"/>
              <a:gd name="connsiteX11" fmla="*/ 2509319 w 9926954"/>
              <a:gd name="connsiteY11" fmla="*/ 207974 h 1178758"/>
              <a:gd name="connsiteX12" fmla="*/ 2629700 w 9926954"/>
              <a:gd name="connsiteY12" fmla="*/ 112374 h 1178758"/>
              <a:gd name="connsiteX13" fmla="*/ 2848288 w 9926954"/>
              <a:gd name="connsiteY13" fmla="*/ 138091 h 1178758"/>
              <a:gd name="connsiteX14" fmla="*/ 3176191 w 9926954"/>
              <a:gd name="connsiteY14" fmla="*/ 24431 h 1178758"/>
              <a:gd name="connsiteX15" fmla="*/ 3336920 w 9926954"/>
              <a:gd name="connsiteY15" fmla="*/ 247408 h 1178758"/>
              <a:gd name="connsiteX16" fmla="*/ 3581065 w 9926954"/>
              <a:gd name="connsiteY16" fmla="*/ 188932 h 1178758"/>
              <a:gd name="connsiteX17" fmla="*/ 3679363 w 9926954"/>
              <a:gd name="connsiteY17" fmla="*/ 446724 h 1178758"/>
              <a:gd name="connsiteX18" fmla="*/ 4039248 w 9926954"/>
              <a:gd name="connsiteY18" fmla="*/ 472442 h 1178758"/>
              <a:gd name="connsiteX19" fmla="*/ 4342326 w 9926954"/>
              <a:gd name="connsiteY19" fmla="*/ 433877 h 1178758"/>
              <a:gd name="connsiteX20" fmla="*/ 4740478 w 9926954"/>
              <a:gd name="connsiteY20" fmla="*/ 517453 h 1178758"/>
              <a:gd name="connsiteX21" fmla="*/ 5066416 w 9926954"/>
              <a:gd name="connsiteY21" fmla="*/ 285995 h 1178758"/>
              <a:gd name="connsiteX22" fmla="*/ 5439309 w 9926954"/>
              <a:gd name="connsiteY22" fmla="*/ 337430 h 1178758"/>
              <a:gd name="connsiteX23" fmla="*/ 5755966 w 9926954"/>
              <a:gd name="connsiteY23" fmla="*/ 67408 h 1178758"/>
              <a:gd name="connsiteX24" fmla="*/ 5972655 w 9926954"/>
              <a:gd name="connsiteY24" fmla="*/ 188955 h 1178758"/>
              <a:gd name="connsiteX25" fmla="*/ 6306548 w 9926954"/>
              <a:gd name="connsiteY25" fmla="*/ 108 h 1178758"/>
              <a:gd name="connsiteX26" fmla="*/ 6596619 w 9926954"/>
              <a:gd name="connsiteY26" fmla="*/ 86725 h 1178758"/>
              <a:gd name="connsiteX27" fmla="*/ 7008053 w 9926954"/>
              <a:gd name="connsiteY27" fmla="*/ 292465 h 1178758"/>
              <a:gd name="connsiteX28" fmla="*/ 7380945 w 9926954"/>
              <a:gd name="connsiteY28" fmla="*/ 273171 h 1178758"/>
              <a:gd name="connsiteX29" fmla="*/ 7908143 w 9926954"/>
              <a:gd name="connsiteY29" fmla="*/ 517476 h 1178758"/>
              <a:gd name="connsiteX30" fmla="*/ 8165318 w 9926954"/>
              <a:gd name="connsiteY30" fmla="*/ 331030 h 1178758"/>
              <a:gd name="connsiteX31" fmla="*/ 8473928 w 9926954"/>
              <a:gd name="connsiteY31" fmla="*/ 443112 h 1178758"/>
              <a:gd name="connsiteX32" fmla="*/ 8801832 w 9926954"/>
              <a:gd name="connsiteY32" fmla="*/ 241007 h 1178758"/>
              <a:gd name="connsiteX33" fmla="*/ 9174724 w 9926954"/>
              <a:gd name="connsiteY33" fmla="*/ 421029 h 1178758"/>
              <a:gd name="connsiteX34" fmla="*/ 9503428 w 9926954"/>
              <a:gd name="connsiteY34" fmla="*/ 321611 h 1178758"/>
              <a:gd name="connsiteX35" fmla="*/ 9849802 w 9926954"/>
              <a:gd name="connsiteY35" fmla="*/ 530323 h 1178758"/>
              <a:gd name="connsiteX36" fmla="*/ 9926955 w 9926954"/>
              <a:gd name="connsiteY36" fmla="*/ 707557 h 1178758"/>
              <a:gd name="connsiteX37" fmla="*/ 9366336 w 9926954"/>
              <a:gd name="connsiteY37" fmla="*/ 628964 h 1178758"/>
              <a:gd name="connsiteX38" fmla="*/ 8901638 w 9926954"/>
              <a:gd name="connsiteY38" fmla="*/ 824417 h 1178758"/>
              <a:gd name="connsiteX39" fmla="*/ 8488627 w 9926954"/>
              <a:gd name="connsiteY39" fmla="*/ 707534 h 1178758"/>
              <a:gd name="connsiteX40" fmla="*/ 8143258 w 9926954"/>
              <a:gd name="connsiteY40" fmla="*/ 932042 h 1178758"/>
              <a:gd name="connsiteX41" fmla="*/ 7794117 w 9926954"/>
              <a:gd name="connsiteY41" fmla="*/ 707534 h 1178758"/>
              <a:gd name="connsiteX42" fmla="*/ 7262119 w 9926954"/>
              <a:gd name="connsiteY42" fmla="*/ 659825 h 1178758"/>
              <a:gd name="connsiteX43" fmla="*/ 6822887 w 9926954"/>
              <a:gd name="connsiteY43" fmla="*/ 340928 h 1178758"/>
              <a:gd name="connsiteX44" fmla="*/ 6030286 w 9926954"/>
              <a:gd name="connsiteY44" fmla="*/ 517476 h 1178758"/>
              <a:gd name="connsiteX45" fmla="*/ 5516393 w 9926954"/>
              <a:gd name="connsiteY45" fmla="*/ 504628 h 1178758"/>
              <a:gd name="connsiteX46" fmla="*/ 4974222 w 9926954"/>
              <a:gd name="connsiteY46" fmla="*/ 707580 h 1178758"/>
              <a:gd name="connsiteX47" fmla="*/ 4234450 w 9926954"/>
              <a:gd name="connsiteY47" fmla="*/ 791659 h 1178758"/>
              <a:gd name="connsiteX48" fmla="*/ 3425640 w 9926954"/>
              <a:gd name="connsiteY48" fmla="*/ 514413 h 1178758"/>
              <a:gd name="connsiteX49" fmla="*/ 3034642 w 9926954"/>
              <a:gd name="connsiteY49" fmla="*/ 337453 h 1178758"/>
              <a:gd name="connsiteX50" fmla="*/ 2623162 w 9926954"/>
              <a:gd name="connsiteY50" fmla="*/ 443112 h 1178758"/>
              <a:gd name="connsiteX51" fmla="*/ 2059412 w 9926954"/>
              <a:gd name="connsiteY51" fmla="*/ 573643 h 1178758"/>
              <a:gd name="connsiteX52" fmla="*/ 1664962 w 9926954"/>
              <a:gd name="connsiteY52" fmla="*/ 950398 h 1178758"/>
              <a:gd name="connsiteX53" fmla="*/ 1299682 w 9926954"/>
              <a:gd name="connsiteY53" fmla="*/ 1174312 h 1178758"/>
              <a:gd name="connsiteX54" fmla="*/ 655785 w 9926954"/>
              <a:gd name="connsiteY54" fmla="*/ 1031826 h 1178758"/>
              <a:gd name="connsiteX55" fmla="*/ 0 w 9926954"/>
              <a:gd name="connsiteY55" fmla="*/ 736863 h 1178758"/>
              <a:gd name="connsiteX56" fmla="*/ 321160 w 9926954"/>
              <a:gd name="connsiteY56" fmla="*/ 188955 h 1178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9926954" h="1178758">
                <a:moveTo>
                  <a:pt x="321252" y="188909"/>
                </a:moveTo>
                <a:cubicBezTo>
                  <a:pt x="457291" y="294156"/>
                  <a:pt x="521574" y="483574"/>
                  <a:pt x="604464" y="579358"/>
                </a:cubicBezTo>
                <a:cubicBezTo>
                  <a:pt x="647944" y="629604"/>
                  <a:pt x="760026" y="578329"/>
                  <a:pt x="797334" y="613876"/>
                </a:cubicBezTo>
                <a:cubicBezTo>
                  <a:pt x="910857" y="722027"/>
                  <a:pt x="796237" y="822977"/>
                  <a:pt x="870166" y="833081"/>
                </a:cubicBezTo>
                <a:cubicBezTo>
                  <a:pt x="917372" y="839527"/>
                  <a:pt x="973516" y="936568"/>
                  <a:pt x="1054509" y="950353"/>
                </a:cubicBezTo>
                <a:cubicBezTo>
                  <a:pt x="1123615" y="962103"/>
                  <a:pt x="1201087" y="809032"/>
                  <a:pt x="1273096" y="806746"/>
                </a:cubicBezTo>
                <a:cubicBezTo>
                  <a:pt x="1375120" y="803523"/>
                  <a:pt x="1484071" y="859804"/>
                  <a:pt x="1543484" y="785212"/>
                </a:cubicBezTo>
                <a:cubicBezTo>
                  <a:pt x="1612864" y="698115"/>
                  <a:pt x="1720512" y="751631"/>
                  <a:pt x="1818239" y="671735"/>
                </a:cubicBezTo>
                <a:cubicBezTo>
                  <a:pt x="1932516" y="578329"/>
                  <a:pt x="1892168" y="437489"/>
                  <a:pt x="1932882" y="372658"/>
                </a:cubicBezTo>
                <a:cubicBezTo>
                  <a:pt x="1973207" y="308421"/>
                  <a:pt x="2048348" y="406605"/>
                  <a:pt x="2164156" y="337407"/>
                </a:cubicBezTo>
                <a:cubicBezTo>
                  <a:pt x="2213945" y="307667"/>
                  <a:pt x="2210539" y="218033"/>
                  <a:pt x="2272398" y="150916"/>
                </a:cubicBezTo>
                <a:cubicBezTo>
                  <a:pt x="2336086" y="81833"/>
                  <a:pt x="2442248" y="219084"/>
                  <a:pt x="2509319" y="207974"/>
                </a:cubicBezTo>
                <a:cubicBezTo>
                  <a:pt x="2576391" y="196864"/>
                  <a:pt x="2572893" y="131690"/>
                  <a:pt x="2629700" y="112374"/>
                </a:cubicBezTo>
                <a:cubicBezTo>
                  <a:pt x="2703492" y="87273"/>
                  <a:pt x="2773764" y="154573"/>
                  <a:pt x="2848288" y="138091"/>
                </a:cubicBezTo>
                <a:cubicBezTo>
                  <a:pt x="2968966" y="111391"/>
                  <a:pt x="3090169" y="10052"/>
                  <a:pt x="3176191" y="24431"/>
                </a:cubicBezTo>
                <a:cubicBezTo>
                  <a:pt x="3326290" y="49509"/>
                  <a:pt x="3197360" y="133268"/>
                  <a:pt x="3336920" y="247408"/>
                </a:cubicBezTo>
                <a:cubicBezTo>
                  <a:pt x="3349424" y="257626"/>
                  <a:pt x="3505215" y="142046"/>
                  <a:pt x="3581065" y="188932"/>
                </a:cubicBezTo>
                <a:cubicBezTo>
                  <a:pt x="3674082" y="246402"/>
                  <a:pt x="3659520" y="429236"/>
                  <a:pt x="3679363" y="446724"/>
                </a:cubicBezTo>
                <a:cubicBezTo>
                  <a:pt x="3896076" y="637696"/>
                  <a:pt x="3787331" y="450222"/>
                  <a:pt x="4039248" y="472442"/>
                </a:cubicBezTo>
                <a:cubicBezTo>
                  <a:pt x="4155400" y="482683"/>
                  <a:pt x="4246794" y="409394"/>
                  <a:pt x="4342326" y="433877"/>
                </a:cubicBezTo>
                <a:cubicBezTo>
                  <a:pt x="4453974" y="462475"/>
                  <a:pt x="4571292" y="584364"/>
                  <a:pt x="4740478" y="517453"/>
                </a:cubicBezTo>
                <a:cubicBezTo>
                  <a:pt x="4880679" y="462017"/>
                  <a:pt x="4965055" y="322594"/>
                  <a:pt x="5066416" y="285995"/>
                </a:cubicBezTo>
                <a:cubicBezTo>
                  <a:pt x="5192009" y="240664"/>
                  <a:pt x="5339708" y="366508"/>
                  <a:pt x="5439309" y="337430"/>
                </a:cubicBezTo>
                <a:cubicBezTo>
                  <a:pt x="5619331" y="284875"/>
                  <a:pt x="5447950" y="98040"/>
                  <a:pt x="5755966" y="67408"/>
                </a:cubicBezTo>
                <a:cubicBezTo>
                  <a:pt x="5826991" y="60344"/>
                  <a:pt x="5899366" y="196979"/>
                  <a:pt x="5972655" y="188955"/>
                </a:cubicBezTo>
                <a:cubicBezTo>
                  <a:pt x="6217212" y="162140"/>
                  <a:pt x="6059592" y="-4852"/>
                  <a:pt x="6306548" y="108"/>
                </a:cubicBezTo>
                <a:cubicBezTo>
                  <a:pt x="6386787" y="1708"/>
                  <a:pt x="6510803" y="72780"/>
                  <a:pt x="6596619" y="86725"/>
                </a:cubicBezTo>
                <a:cubicBezTo>
                  <a:pt x="6854114" y="128536"/>
                  <a:pt x="6824807" y="189206"/>
                  <a:pt x="7008053" y="292465"/>
                </a:cubicBezTo>
                <a:cubicBezTo>
                  <a:pt x="7107014" y="348243"/>
                  <a:pt x="7255307" y="243407"/>
                  <a:pt x="7380945" y="273171"/>
                </a:cubicBezTo>
                <a:cubicBezTo>
                  <a:pt x="7565471" y="316902"/>
                  <a:pt x="7735275" y="485037"/>
                  <a:pt x="7908143" y="517476"/>
                </a:cubicBezTo>
                <a:cubicBezTo>
                  <a:pt x="8042491" y="542690"/>
                  <a:pt x="8091755" y="349295"/>
                  <a:pt x="8165318" y="331030"/>
                </a:cubicBezTo>
                <a:cubicBezTo>
                  <a:pt x="8250860" y="309770"/>
                  <a:pt x="8356816" y="459777"/>
                  <a:pt x="8473928" y="443112"/>
                </a:cubicBezTo>
                <a:cubicBezTo>
                  <a:pt x="8575380" y="428688"/>
                  <a:pt x="8684468" y="261535"/>
                  <a:pt x="8801832" y="241007"/>
                </a:cubicBezTo>
                <a:cubicBezTo>
                  <a:pt x="8936431" y="217461"/>
                  <a:pt x="9048262" y="447867"/>
                  <a:pt x="9174724" y="421029"/>
                </a:cubicBezTo>
                <a:cubicBezTo>
                  <a:pt x="9266438" y="401576"/>
                  <a:pt x="9388419" y="362348"/>
                  <a:pt x="9503428" y="321611"/>
                </a:cubicBezTo>
                <a:cubicBezTo>
                  <a:pt x="9685302" y="257192"/>
                  <a:pt x="9849802" y="530323"/>
                  <a:pt x="9849802" y="530323"/>
                </a:cubicBezTo>
                <a:lnTo>
                  <a:pt x="9926955" y="707557"/>
                </a:lnTo>
                <a:cubicBezTo>
                  <a:pt x="9926955" y="707557"/>
                  <a:pt x="9627878" y="595543"/>
                  <a:pt x="9366336" y="628964"/>
                </a:cubicBezTo>
                <a:cubicBezTo>
                  <a:pt x="9189377" y="651573"/>
                  <a:pt x="9078529" y="823663"/>
                  <a:pt x="8901638" y="824417"/>
                </a:cubicBezTo>
                <a:cubicBezTo>
                  <a:pt x="8699145" y="825263"/>
                  <a:pt x="8657882" y="683531"/>
                  <a:pt x="8488627" y="707534"/>
                </a:cubicBezTo>
                <a:cubicBezTo>
                  <a:pt x="8288533" y="735926"/>
                  <a:pt x="8202717" y="900655"/>
                  <a:pt x="8143258" y="932042"/>
                </a:cubicBezTo>
                <a:cubicBezTo>
                  <a:pt x="8019174" y="997536"/>
                  <a:pt x="8078747" y="768890"/>
                  <a:pt x="7794117" y="707534"/>
                </a:cubicBezTo>
                <a:cubicBezTo>
                  <a:pt x="7577336" y="660808"/>
                  <a:pt x="7390844" y="691966"/>
                  <a:pt x="7262119" y="659825"/>
                </a:cubicBezTo>
                <a:cubicBezTo>
                  <a:pt x="6964368" y="585461"/>
                  <a:pt x="7209176" y="405233"/>
                  <a:pt x="6822887" y="340928"/>
                </a:cubicBezTo>
                <a:cubicBezTo>
                  <a:pt x="6436599" y="276646"/>
                  <a:pt x="6338438" y="453171"/>
                  <a:pt x="6030286" y="517476"/>
                </a:cubicBezTo>
                <a:cubicBezTo>
                  <a:pt x="5722133" y="581781"/>
                  <a:pt x="5760720" y="466041"/>
                  <a:pt x="5516393" y="504628"/>
                </a:cubicBezTo>
                <a:cubicBezTo>
                  <a:pt x="5272065" y="543216"/>
                  <a:pt x="5216447" y="666226"/>
                  <a:pt x="4974222" y="707580"/>
                </a:cubicBezTo>
                <a:cubicBezTo>
                  <a:pt x="4731997" y="748933"/>
                  <a:pt x="4475280" y="742830"/>
                  <a:pt x="4234450" y="791659"/>
                </a:cubicBezTo>
                <a:cubicBezTo>
                  <a:pt x="3993619" y="840488"/>
                  <a:pt x="3713767" y="524220"/>
                  <a:pt x="3425640" y="514413"/>
                </a:cubicBezTo>
                <a:cubicBezTo>
                  <a:pt x="3271243" y="509155"/>
                  <a:pt x="3168785" y="361914"/>
                  <a:pt x="3034642" y="337453"/>
                </a:cubicBezTo>
                <a:cubicBezTo>
                  <a:pt x="2918468" y="316262"/>
                  <a:pt x="2772369" y="414583"/>
                  <a:pt x="2623162" y="443112"/>
                </a:cubicBezTo>
                <a:cubicBezTo>
                  <a:pt x="2301705" y="504606"/>
                  <a:pt x="2177164" y="449787"/>
                  <a:pt x="2059412" y="573643"/>
                </a:cubicBezTo>
                <a:cubicBezTo>
                  <a:pt x="1941660" y="697498"/>
                  <a:pt x="1735463" y="804666"/>
                  <a:pt x="1664962" y="950398"/>
                </a:cubicBezTo>
                <a:cubicBezTo>
                  <a:pt x="1594462" y="1096131"/>
                  <a:pt x="1622123" y="1149646"/>
                  <a:pt x="1299682" y="1174312"/>
                </a:cubicBezTo>
                <a:cubicBezTo>
                  <a:pt x="977242" y="1198978"/>
                  <a:pt x="822366" y="1116819"/>
                  <a:pt x="655785" y="1031826"/>
                </a:cubicBezTo>
                <a:cubicBezTo>
                  <a:pt x="489181" y="946832"/>
                  <a:pt x="0" y="736863"/>
                  <a:pt x="0" y="736863"/>
                </a:cubicBezTo>
                <a:lnTo>
                  <a:pt x="321160" y="188955"/>
                </a:lnTo>
                <a:close/>
              </a:path>
            </a:pathLst>
          </a:custGeom>
          <a:solidFill>
            <a:srgbClr val="D0ECF4"/>
          </a:solidFill>
          <a:ln w="228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7" name="图形 10" descr="D:\51PPT模板网\51pptmoban.com\图片001.jpg">
            <a:extLst>
              <a:ext uri="{FF2B5EF4-FFF2-40B4-BE49-F238E27FC236}">
                <a16:creationId xmlns:a16="http://schemas.microsoft.com/office/drawing/2014/main" id="{44317E77-D1F6-1739-AE0E-2A272769D6CE}"/>
              </a:ext>
            </a:extLst>
          </p:cNvPr>
          <p:cNvGrpSpPr/>
          <p:nvPr/>
        </p:nvGrpSpPr>
        <p:grpSpPr>
          <a:xfrm>
            <a:off x="7603513" y="1663699"/>
            <a:ext cx="4019842" cy="4838470"/>
            <a:chOff x="6739913" y="1523999"/>
            <a:chExt cx="4019842" cy="4838470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4B9FC9E5-6C2F-C7A8-A652-FBEC6B08CBD3}"/>
                </a:ext>
              </a:extLst>
            </p:cNvPr>
            <p:cNvSpPr/>
            <p:nvPr/>
          </p:nvSpPr>
          <p:spPr>
            <a:xfrm>
              <a:off x="6780121" y="4266559"/>
              <a:ext cx="2970672" cy="1743852"/>
            </a:xfrm>
            <a:custGeom>
              <a:avLst/>
              <a:gdLst>
                <a:gd name="connsiteX0" fmla="*/ 793101 w 2970672"/>
                <a:gd name="connsiteY0" fmla="*/ 1451085 h 1743852"/>
                <a:gd name="connsiteX1" fmla="*/ 796634 w 2970672"/>
                <a:gd name="connsiteY1" fmla="*/ 1433938 h 1743852"/>
                <a:gd name="connsiteX2" fmla="*/ 804960 w 2970672"/>
                <a:gd name="connsiteY2" fmla="*/ 1452476 h 1743852"/>
                <a:gd name="connsiteX3" fmla="*/ 793101 w 2970672"/>
                <a:gd name="connsiteY3" fmla="*/ 1451085 h 1743852"/>
                <a:gd name="connsiteX4" fmla="*/ 1994313 w 2970672"/>
                <a:gd name="connsiteY4" fmla="*/ 1268146 h 1743852"/>
                <a:gd name="connsiteX5" fmla="*/ 2037841 w 2970672"/>
                <a:gd name="connsiteY5" fmla="*/ 1138926 h 1743852"/>
                <a:gd name="connsiteX6" fmla="*/ 2061826 w 2970672"/>
                <a:gd name="connsiteY6" fmla="*/ 989750 h 1743852"/>
                <a:gd name="connsiteX7" fmla="*/ 2060676 w 2970672"/>
                <a:gd name="connsiteY7" fmla="*/ 939119 h 1743852"/>
                <a:gd name="connsiteX8" fmla="*/ 2085058 w 2970672"/>
                <a:gd name="connsiteY8" fmla="*/ 975529 h 1743852"/>
                <a:gd name="connsiteX9" fmla="*/ 2012862 w 2970672"/>
                <a:gd name="connsiteY9" fmla="*/ 1278085 h 1743852"/>
                <a:gd name="connsiteX10" fmla="*/ 1989820 w 2970672"/>
                <a:gd name="connsiteY10" fmla="*/ 1316114 h 1743852"/>
                <a:gd name="connsiteX11" fmla="*/ 1994318 w 2970672"/>
                <a:gd name="connsiteY11" fmla="*/ 1268140 h 1743852"/>
                <a:gd name="connsiteX12" fmla="*/ 1905398 w 2970672"/>
                <a:gd name="connsiteY12" fmla="*/ 1205186 h 1743852"/>
                <a:gd name="connsiteX13" fmla="*/ 1941035 w 2970672"/>
                <a:gd name="connsiteY13" fmla="*/ 981520 h 1743852"/>
                <a:gd name="connsiteX14" fmla="*/ 1961678 w 2970672"/>
                <a:gd name="connsiteY14" fmla="*/ 914093 h 1743852"/>
                <a:gd name="connsiteX15" fmla="*/ 1964217 w 2970672"/>
                <a:gd name="connsiteY15" fmla="*/ 947779 h 1743852"/>
                <a:gd name="connsiteX16" fmla="*/ 1905392 w 2970672"/>
                <a:gd name="connsiteY16" fmla="*/ 1205186 h 1743852"/>
                <a:gd name="connsiteX17" fmla="*/ 655234 w 2970672"/>
                <a:gd name="connsiteY17" fmla="*/ 1034531 h 1743852"/>
                <a:gd name="connsiteX18" fmla="*/ 642705 w 2970672"/>
                <a:gd name="connsiteY18" fmla="*/ 1014128 h 1743852"/>
                <a:gd name="connsiteX19" fmla="*/ 663275 w 2970672"/>
                <a:gd name="connsiteY19" fmla="*/ 642303 h 1743852"/>
                <a:gd name="connsiteX20" fmla="*/ 669576 w 2970672"/>
                <a:gd name="connsiteY20" fmla="*/ 744516 h 1743852"/>
                <a:gd name="connsiteX21" fmla="*/ 662438 w 2970672"/>
                <a:gd name="connsiteY21" fmla="*/ 992727 h 1743852"/>
                <a:gd name="connsiteX22" fmla="*/ 655234 w 2970672"/>
                <a:gd name="connsiteY22" fmla="*/ 1034525 h 1743852"/>
                <a:gd name="connsiteX23" fmla="*/ 1752647 w 2970672"/>
                <a:gd name="connsiteY23" fmla="*/ 1215197 h 1743852"/>
                <a:gd name="connsiteX24" fmla="*/ 1749701 w 2970672"/>
                <a:gd name="connsiteY24" fmla="*/ 1187313 h 1743852"/>
                <a:gd name="connsiteX25" fmla="*/ 1812945 w 2970672"/>
                <a:gd name="connsiteY25" fmla="*/ 782478 h 1743852"/>
                <a:gd name="connsiteX26" fmla="*/ 1777603 w 2970672"/>
                <a:gd name="connsiteY26" fmla="*/ 1115565 h 1743852"/>
                <a:gd name="connsiteX27" fmla="*/ 1767491 w 2970672"/>
                <a:gd name="connsiteY27" fmla="*/ 1169669 h 1743852"/>
                <a:gd name="connsiteX28" fmla="*/ 1752647 w 2970672"/>
                <a:gd name="connsiteY28" fmla="*/ 1215197 h 1743852"/>
                <a:gd name="connsiteX29" fmla="*/ 849933 w 2970672"/>
                <a:gd name="connsiteY29" fmla="*/ 961710 h 1743852"/>
                <a:gd name="connsiteX30" fmla="*/ 876139 w 2970672"/>
                <a:gd name="connsiteY30" fmla="*/ 804879 h 1743852"/>
                <a:gd name="connsiteX31" fmla="*/ 900437 w 2970672"/>
                <a:gd name="connsiteY31" fmla="*/ 768112 h 1743852"/>
                <a:gd name="connsiteX32" fmla="*/ 885755 w 2970672"/>
                <a:gd name="connsiteY32" fmla="*/ 877521 h 1743852"/>
                <a:gd name="connsiteX33" fmla="*/ 889460 w 2970672"/>
                <a:gd name="connsiteY33" fmla="*/ 1199010 h 1743852"/>
                <a:gd name="connsiteX34" fmla="*/ 874041 w 2970672"/>
                <a:gd name="connsiteY34" fmla="*/ 1252272 h 1743852"/>
                <a:gd name="connsiteX35" fmla="*/ 849922 w 2970672"/>
                <a:gd name="connsiteY35" fmla="*/ 961710 h 1743852"/>
                <a:gd name="connsiteX36" fmla="*/ 0 w 2970672"/>
                <a:gd name="connsiteY36" fmla="*/ 468164 h 1743852"/>
                <a:gd name="connsiteX37" fmla="*/ 89082 w 2970672"/>
                <a:gd name="connsiteY37" fmla="*/ 641516 h 1743852"/>
                <a:gd name="connsiteX38" fmla="*/ 90315 w 2970672"/>
                <a:gd name="connsiteY38" fmla="*/ 386460 h 1743852"/>
                <a:gd name="connsiteX39" fmla="*/ 102085 w 2970672"/>
                <a:gd name="connsiteY39" fmla="*/ 422641 h 1743852"/>
                <a:gd name="connsiteX40" fmla="*/ 108084 w 2970672"/>
                <a:gd name="connsiteY40" fmla="*/ 636301 h 1743852"/>
                <a:gd name="connsiteX41" fmla="*/ 113704 w 2970672"/>
                <a:gd name="connsiteY41" fmla="*/ 716464 h 1743852"/>
                <a:gd name="connsiteX42" fmla="*/ 115629 w 2970672"/>
                <a:gd name="connsiteY42" fmla="*/ 720361 h 1743852"/>
                <a:gd name="connsiteX43" fmla="*/ 115311 w 2970672"/>
                <a:gd name="connsiteY43" fmla="*/ 702829 h 1743852"/>
                <a:gd name="connsiteX44" fmla="*/ 122482 w 2970672"/>
                <a:gd name="connsiteY44" fmla="*/ 713013 h 1743852"/>
                <a:gd name="connsiteX45" fmla="*/ 143364 w 2970672"/>
                <a:gd name="connsiteY45" fmla="*/ 546757 h 1743852"/>
                <a:gd name="connsiteX46" fmla="*/ 176859 w 2970672"/>
                <a:gd name="connsiteY46" fmla="*/ 401384 h 1743852"/>
                <a:gd name="connsiteX47" fmla="*/ 176406 w 2970672"/>
                <a:gd name="connsiteY47" fmla="*/ 449347 h 1743852"/>
                <a:gd name="connsiteX48" fmla="*/ 200537 w 2970672"/>
                <a:gd name="connsiteY48" fmla="*/ 415902 h 1743852"/>
                <a:gd name="connsiteX49" fmla="*/ 204605 w 2970672"/>
                <a:gd name="connsiteY49" fmla="*/ 433445 h 1743852"/>
                <a:gd name="connsiteX50" fmla="*/ 176546 w 2970672"/>
                <a:gd name="connsiteY50" fmla="*/ 559868 h 1743852"/>
                <a:gd name="connsiteX51" fmla="*/ 174582 w 2970672"/>
                <a:gd name="connsiteY51" fmla="*/ 546054 h 1743852"/>
                <a:gd name="connsiteX52" fmla="*/ 177065 w 2970672"/>
                <a:gd name="connsiteY52" fmla="*/ 804890 h 1743852"/>
                <a:gd name="connsiteX53" fmla="*/ 236665 w 2970672"/>
                <a:gd name="connsiteY53" fmla="*/ 901916 h 1743852"/>
                <a:gd name="connsiteX54" fmla="*/ 267252 w 2970672"/>
                <a:gd name="connsiteY54" fmla="*/ 947751 h 1743852"/>
                <a:gd name="connsiteX55" fmla="*/ 290261 w 2970672"/>
                <a:gd name="connsiteY55" fmla="*/ 1009952 h 1743852"/>
                <a:gd name="connsiteX56" fmla="*/ 294948 w 2970672"/>
                <a:gd name="connsiteY56" fmla="*/ 924138 h 1743852"/>
                <a:gd name="connsiteX57" fmla="*/ 299937 w 2970672"/>
                <a:gd name="connsiteY57" fmla="*/ 843238 h 1743852"/>
                <a:gd name="connsiteX58" fmla="*/ 330703 w 2970672"/>
                <a:gd name="connsiteY58" fmla="*/ 528678 h 1743852"/>
                <a:gd name="connsiteX59" fmla="*/ 368433 w 2970672"/>
                <a:gd name="connsiteY59" fmla="*/ 433618 h 1743852"/>
                <a:gd name="connsiteX60" fmla="*/ 387184 w 2970672"/>
                <a:gd name="connsiteY60" fmla="*/ 410826 h 1743852"/>
                <a:gd name="connsiteX61" fmla="*/ 371603 w 2970672"/>
                <a:gd name="connsiteY61" fmla="*/ 591610 h 1743852"/>
                <a:gd name="connsiteX62" fmla="*/ 365347 w 2970672"/>
                <a:gd name="connsiteY62" fmla="*/ 784745 h 1743852"/>
                <a:gd name="connsiteX63" fmla="*/ 366296 w 2970672"/>
                <a:gd name="connsiteY63" fmla="*/ 1082376 h 1743852"/>
                <a:gd name="connsiteX64" fmla="*/ 369867 w 2970672"/>
                <a:gd name="connsiteY64" fmla="*/ 1174683 h 1743852"/>
                <a:gd name="connsiteX65" fmla="*/ 368991 w 2970672"/>
                <a:gd name="connsiteY65" fmla="*/ 1089037 h 1743852"/>
                <a:gd name="connsiteX66" fmla="*/ 404427 w 2970672"/>
                <a:gd name="connsiteY66" fmla="*/ 1131656 h 1743852"/>
                <a:gd name="connsiteX67" fmla="*/ 431264 w 2970672"/>
                <a:gd name="connsiteY67" fmla="*/ 1126374 h 1743852"/>
                <a:gd name="connsiteX68" fmla="*/ 408044 w 2970672"/>
                <a:gd name="connsiteY68" fmla="*/ 800837 h 1743852"/>
                <a:gd name="connsiteX69" fmla="*/ 470311 w 2970672"/>
                <a:gd name="connsiteY69" fmla="*/ 518159 h 1743852"/>
                <a:gd name="connsiteX70" fmla="*/ 491824 w 2970672"/>
                <a:gd name="connsiteY70" fmla="*/ 591191 h 1743852"/>
                <a:gd name="connsiteX71" fmla="*/ 470222 w 2970672"/>
                <a:gd name="connsiteY71" fmla="*/ 1110227 h 1743852"/>
                <a:gd name="connsiteX72" fmla="*/ 445841 w 2970672"/>
                <a:gd name="connsiteY72" fmla="*/ 1174666 h 1743852"/>
                <a:gd name="connsiteX73" fmla="*/ 493024 w 2970672"/>
                <a:gd name="connsiteY73" fmla="*/ 1238955 h 1743852"/>
                <a:gd name="connsiteX74" fmla="*/ 496082 w 2970672"/>
                <a:gd name="connsiteY74" fmla="*/ 1345701 h 1743852"/>
                <a:gd name="connsiteX75" fmla="*/ 494726 w 2970672"/>
                <a:gd name="connsiteY75" fmla="*/ 1198877 h 1743852"/>
                <a:gd name="connsiteX76" fmla="*/ 502176 w 2970672"/>
                <a:gd name="connsiteY76" fmla="*/ 1058249 h 1743852"/>
                <a:gd name="connsiteX77" fmla="*/ 518321 w 2970672"/>
                <a:gd name="connsiteY77" fmla="*/ 776280 h 1743852"/>
                <a:gd name="connsiteX78" fmla="*/ 516926 w 2970672"/>
                <a:gd name="connsiteY78" fmla="*/ 795309 h 1743852"/>
                <a:gd name="connsiteX79" fmla="*/ 574829 w 2970672"/>
                <a:gd name="connsiteY79" fmla="*/ 552492 h 1743852"/>
                <a:gd name="connsiteX80" fmla="*/ 565303 w 2970672"/>
                <a:gd name="connsiteY80" fmla="*/ 614229 h 1743852"/>
                <a:gd name="connsiteX81" fmla="*/ 619049 w 2970672"/>
                <a:gd name="connsiteY81" fmla="*/ 553609 h 1743852"/>
                <a:gd name="connsiteX82" fmla="*/ 622950 w 2970672"/>
                <a:gd name="connsiteY82" fmla="*/ 567540 h 1743852"/>
                <a:gd name="connsiteX83" fmla="*/ 621449 w 2970672"/>
                <a:gd name="connsiteY83" fmla="*/ 581655 h 1743852"/>
                <a:gd name="connsiteX84" fmla="*/ 585176 w 2970672"/>
                <a:gd name="connsiteY84" fmla="*/ 969733 h 1743852"/>
                <a:gd name="connsiteX85" fmla="*/ 587268 w 2970672"/>
                <a:gd name="connsiteY85" fmla="*/ 1195013 h 1743852"/>
                <a:gd name="connsiteX86" fmla="*/ 593457 w 2970672"/>
                <a:gd name="connsiteY86" fmla="*/ 1303585 h 1743852"/>
                <a:gd name="connsiteX87" fmla="*/ 589506 w 2970672"/>
                <a:gd name="connsiteY87" fmla="*/ 1415390 h 1743852"/>
                <a:gd name="connsiteX88" fmla="*/ 591973 w 2970672"/>
                <a:gd name="connsiteY88" fmla="*/ 1421643 h 1743852"/>
                <a:gd name="connsiteX89" fmla="*/ 594434 w 2970672"/>
                <a:gd name="connsiteY89" fmla="*/ 1432397 h 1743852"/>
                <a:gd name="connsiteX90" fmla="*/ 599992 w 2970672"/>
                <a:gd name="connsiteY90" fmla="*/ 1453067 h 1743852"/>
                <a:gd name="connsiteX91" fmla="*/ 597196 w 2970672"/>
                <a:gd name="connsiteY91" fmla="*/ 1420214 h 1743852"/>
                <a:gd name="connsiteX92" fmla="*/ 600159 w 2970672"/>
                <a:gd name="connsiteY92" fmla="*/ 1387628 h 1743852"/>
                <a:gd name="connsiteX93" fmla="*/ 595634 w 2970672"/>
                <a:gd name="connsiteY93" fmla="*/ 1329007 h 1743852"/>
                <a:gd name="connsiteX94" fmla="*/ 651484 w 2970672"/>
                <a:gd name="connsiteY94" fmla="*/ 1375149 h 1743852"/>
                <a:gd name="connsiteX95" fmla="*/ 655490 w 2970672"/>
                <a:gd name="connsiteY95" fmla="*/ 1363681 h 1743852"/>
                <a:gd name="connsiteX96" fmla="*/ 649396 w 2970672"/>
                <a:gd name="connsiteY96" fmla="*/ 1259184 h 1743852"/>
                <a:gd name="connsiteX97" fmla="*/ 646450 w 2970672"/>
                <a:gd name="connsiteY97" fmla="*/ 1142701 h 1743852"/>
                <a:gd name="connsiteX98" fmla="*/ 653755 w 2970672"/>
                <a:gd name="connsiteY98" fmla="*/ 1088194 h 1743852"/>
                <a:gd name="connsiteX99" fmla="*/ 675391 w 2970672"/>
                <a:gd name="connsiteY99" fmla="*/ 1244170 h 1743852"/>
                <a:gd name="connsiteX100" fmla="*/ 685659 w 2970672"/>
                <a:gd name="connsiteY100" fmla="*/ 1128982 h 1743852"/>
                <a:gd name="connsiteX101" fmla="*/ 774200 w 2970672"/>
                <a:gd name="connsiteY101" fmla="*/ 858777 h 1743852"/>
                <a:gd name="connsiteX102" fmla="*/ 762575 w 2970672"/>
                <a:gd name="connsiteY102" fmla="*/ 1010158 h 1743852"/>
                <a:gd name="connsiteX103" fmla="*/ 765740 w 2970672"/>
                <a:gd name="connsiteY103" fmla="*/ 1170736 h 1743852"/>
                <a:gd name="connsiteX104" fmla="*/ 788960 w 2970672"/>
                <a:gd name="connsiteY104" fmla="*/ 1478489 h 1743852"/>
                <a:gd name="connsiteX105" fmla="*/ 935500 w 2970672"/>
                <a:gd name="connsiteY105" fmla="*/ 1562650 h 1743852"/>
                <a:gd name="connsiteX106" fmla="*/ 919249 w 2970672"/>
                <a:gd name="connsiteY106" fmla="*/ 1364976 h 1743852"/>
                <a:gd name="connsiteX107" fmla="*/ 921236 w 2970672"/>
                <a:gd name="connsiteY107" fmla="*/ 1212193 h 1743852"/>
                <a:gd name="connsiteX108" fmla="*/ 927648 w 2970672"/>
                <a:gd name="connsiteY108" fmla="*/ 1190468 h 1743852"/>
                <a:gd name="connsiteX109" fmla="*/ 942916 w 2970672"/>
                <a:gd name="connsiteY109" fmla="*/ 1178670 h 1743852"/>
                <a:gd name="connsiteX110" fmla="*/ 947861 w 2970672"/>
                <a:gd name="connsiteY110" fmla="*/ 1196733 h 1743852"/>
                <a:gd name="connsiteX111" fmla="*/ 1001836 w 2970672"/>
                <a:gd name="connsiteY111" fmla="*/ 1594499 h 1743852"/>
                <a:gd name="connsiteX112" fmla="*/ 1004414 w 2970672"/>
                <a:gd name="connsiteY112" fmla="*/ 1596481 h 1743852"/>
                <a:gd name="connsiteX113" fmla="*/ 1049795 w 2970672"/>
                <a:gd name="connsiteY113" fmla="*/ 1613304 h 1743852"/>
                <a:gd name="connsiteX114" fmla="*/ 1034253 w 2970672"/>
                <a:gd name="connsiteY114" fmla="*/ 1408125 h 1743852"/>
                <a:gd name="connsiteX115" fmla="*/ 1052278 w 2970672"/>
                <a:gd name="connsiteY115" fmla="*/ 1212696 h 1743852"/>
                <a:gd name="connsiteX116" fmla="*/ 1053657 w 2970672"/>
                <a:gd name="connsiteY116" fmla="*/ 1209390 h 1743852"/>
                <a:gd name="connsiteX117" fmla="*/ 1058344 w 2970672"/>
                <a:gd name="connsiteY117" fmla="*/ 905662 h 1743852"/>
                <a:gd name="connsiteX118" fmla="*/ 1065264 w 2970672"/>
                <a:gd name="connsiteY118" fmla="*/ 892173 h 1743852"/>
                <a:gd name="connsiteX119" fmla="*/ 1072575 w 2970672"/>
                <a:gd name="connsiteY119" fmla="*/ 929448 h 1743852"/>
                <a:gd name="connsiteX120" fmla="*/ 1071955 w 2970672"/>
                <a:gd name="connsiteY120" fmla="*/ 1063079 h 1743852"/>
                <a:gd name="connsiteX121" fmla="*/ 1081794 w 2970672"/>
                <a:gd name="connsiteY121" fmla="*/ 1030812 h 1743852"/>
                <a:gd name="connsiteX122" fmla="*/ 1115243 w 2970672"/>
                <a:gd name="connsiteY122" fmla="*/ 879219 h 1743852"/>
                <a:gd name="connsiteX123" fmla="*/ 1137621 w 2970672"/>
                <a:gd name="connsiteY123" fmla="*/ 828341 h 1743852"/>
                <a:gd name="connsiteX124" fmla="*/ 1138224 w 2970672"/>
                <a:gd name="connsiteY124" fmla="*/ 937600 h 1743852"/>
                <a:gd name="connsiteX125" fmla="*/ 1096147 w 2970672"/>
                <a:gd name="connsiteY125" fmla="*/ 1638167 h 1743852"/>
                <a:gd name="connsiteX126" fmla="*/ 1095098 w 2970672"/>
                <a:gd name="connsiteY126" fmla="*/ 1691217 h 1743852"/>
                <a:gd name="connsiteX127" fmla="*/ 1101465 w 2970672"/>
                <a:gd name="connsiteY127" fmla="*/ 1634589 h 1743852"/>
                <a:gd name="connsiteX128" fmla="*/ 1117515 w 2970672"/>
                <a:gd name="connsiteY128" fmla="*/ 1581271 h 1743852"/>
                <a:gd name="connsiteX129" fmla="*/ 1177254 w 2970672"/>
                <a:gd name="connsiteY129" fmla="*/ 1441861 h 1743852"/>
                <a:gd name="connsiteX130" fmla="*/ 1167466 w 2970672"/>
                <a:gd name="connsiteY130" fmla="*/ 1537781 h 1743852"/>
                <a:gd name="connsiteX131" fmla="*/ 1163376 w 2970672"/>
                <a:gd name="connsiteY131" fmla="*/ 1653405 h 1743852"/>
                <a:gd name="connsiteX132" fmla="*/ 1242736 w 2970672"/>
                <a:gd name="connsiteY132" fmla="*/ 1674327 h 1743852"/>
                <a:gd name="connsiteX133" fmla="*/ 1284412 w 2970672"/>
                <a:gd name="connsiteY133" fmla="*/ 1454352 h 1743852"/>
                <a:gd name="connsiteX134" fmla="*/ 1264718 w 2970672"/>
                <a:gd name="connsiteY134" fmla="*/ 1568848 h 1743852"/>
                <a:gd name="connsiteX135" fmla="*/ 1261961 w 2970672"/>
                <a:gd name="connsiteY135" fmla="*/ 1711446 h 1743852"/>
                <a:gd name="connsiteX136" fmla="*/ 1265622 w 2970672"/>
                <a:gd name="connsiteY136" fmla="*/ 1680636 h 1743852"/>
                <a:gd name="connsiteX137" fmla="*/ 1328269 w 2970672"/>
                <a:gd name="connsiteY137" fmla="*/ 1692641 h 1743852"/>
                <a:gd name="connsiteX138" fmla="*/ 1333253 w 2970672"/>
                <a:gd name="connsiteY138" fmla="*/ 1387109 h 1743852"/>
                <a:gd name="connsiteX139" fmla="*/ 1380442 w 2970672"/>
                <a:gd name="connsiteY139" fmla="*/ 1119239 h 1743852"/>
                <a:gd name="connsiteX140" fmla="*/ 1381329 w 2970672"/>
                <a:gd name="connsiteY140" fmla="*/ 1125933 h 1743852"/>
                <a:gd name="connsiteX141" fmla="*/ 1403635 w 2970672"/>
                <a:gd name="connsiteY141" fmla="*/ 1030711 h 1743852"/>
                <a:gd name="connsiteX142" fmla="*/ 1433245 w 2970672"/>
                <a:gd name="connsiteY142" fmla="*/ 943764 h 1743852"/>
                <a:gd name="connsiteX143" fmla="*/ 1518733 w 2970672"/>
                <a:gd name="connsiteY143" fmla="*/ 804377 h 1743852"/>
                <a:gd name="connsiteX144" fmla="*/ 1514922 w 2970672"/>
                <a:gd name="connsiteY144" fmla="*/ 832233 h 1743852"/>
                <a:gd name="connsiteX145" fmla="*/ 1437274 w 2970672"/>
                <a:gd name="connsiteY145" fmla="*/ 1032481 h 1743852"/>
                <a:gd name="connsiteX146" fmla="*/ 1400560 w 2970672"/>
                <a:gd name="connsiteY146" fmla="*/ 1312133 h 1743852"/>
                <a:gd name="connsiteX147" fmla="*/ 1382741 w 2970672"/>
                <a:gd name="connsiteY147" fmla="*/ 1295539 h 1743852"/>
                <a:gd name="connsiteX148" fmla="*/ 1378684 w 2970672"/>
                <a:gd name="connsiteY148" fmla="*/ 1205861 h 1743852"/>
                <a:gd name="connsiteX149" fmla="*/ 1348862 w 2970672"/>
                <a:gd name="connsiteY149" fmla="*/ 1581115 h 1743852"/>
                <a:gd name="connsiteX150" fmla="*/ 1373036 w 2970672"/>
                <a:gd name="connsiteY150" fmla="*/ 1635549 h 1743852"/>
                <a:gd name="connsiteX151" fmla="*/ 1387222 w 2970672"/>
                <a:gd name="connsiteY151" fmla="*/ 1703545 h 1743852"/>
                <a:gd name="connsiteX152" fmla="*/ 1484006 w 2970672"/>
                <a:gd name="connsiteY152" fmla="*/ 1709821 h 1743852"/>
                <a:gd name="connsiteX153" fmla="*/ 1483894 w 2970672"/>
                <a:gd name="connsiteY153" fmla="*/ 1737951 h 1743852"/>
                <a:gd name="connsiteX154" fmla="*/ 1490780 w 2970672"/>
                <a:gd name="connsiteY154" fmla="*/ 1641428 h 1743852"/>
                <a:gd name="connsiteX155" fmla="*/ 1547646 w 2970672"/>
                <a:gd name="connsiteY155" fmla="*/ 1392402 h 1743852"/>
                <a:gd name="connsiteX156" fmla="*/ 1550531 w 2970672"/>
                <a:gd name="connsiteY156" fmla="*/ 1406333 h 1743852"/>
                <a:gd name="connsiteX157" fmla="*/ 1517863 w 2970672"/>
                <a:gd name="connsiteY157" fmla="*/ 1538077 h 1743852"/>
                <a:gd name="connsiteX158" fmla="*/ 1495407 w 2970672"/>
                <a:gd name="connsiteY158" fmla="*/ 1709469 h 1743852"/>
                <a:gd name="connsiteX159" fmla="*/ 1510273 w 2970672"/>
                <a:gd name="connsiteY159" fmla="*/ 1713847 h 1743852"/>
                <a:gd name="connsiteX160" fmla="*/ 1507706 w 2970672"/>
                <a:gd name="connsiteY160" fmla="*/ 1743853 h 1743852"/>
                <a:gd name="connsiteX161" fmla="*/ 1512360 w 2970672"/>
                <a:gd name="connsiteY161" fmla="*/ 1687046 h 1743852"/>
                <a:gd name="connsiteX162" fmla="*/ 1572072 w 2970672"/>
                <a:gd name="connsiteY162" fmla="*/ 1344641 h 1743852"/>
                <a:gd name="connsiteX163" fmla="*/ 1687026 w 2970672"/>
                <a:gd name="connsiteY163" fmla="*/ 1003575 h 1743852"/>
                <a:gd name="connsiteX164" fmla="*/ 1666835 w 2970672"/>
                <a:gd name="connsiteY164" fmla="*/ 1080695 h 1743852"/>
                <a:gd name="connsiteX165" fmla="*/ 1595337 w 2970672"/>
                <a:gd name="connsiteY165" fmla="*/ 1334814 h 1743852"/>
                <a:gd name="connsiteX166" fmla="*/ 1530849 w 2970672"/>
                <a:gd name="connsiteY166" fmla="*/ 1706918 h 1743852"/>
                <a:gd name="connsiteX167" fmla="*/ 1574500 w 2970672"/>
                <a:gd name="connsiteY167" fmla="*/ 1704528 h 1743852"/>
                <a:gd name="connsiteX168" fmla="*/ 1602106 w 2970672"/>
                <a:gd name="connsiteY168" fmla="*/ 1539406 h 1743852"/>
                <a:gd name="connsiteX169" fmla="*/ 1635043 w 2970672"/>
                <a:gd name="connsiteY169" fmla="*/ 1380587 h 1743852"/>
                <a:gd name="connsiteX170" fmla="*/ 1672974 w 2970672"/>
                <a:gd name="connsiteY170" fmla="*/ 1432911 h 1743852"/>
                <a:gd name="connsiteX171" fmla="*/ 1663381 w 2970672"/>
                <a:gd name="connsiteY171" fmla="*/ 1524704 h 1743852"/>
                <a:gd name="connsiteX172" fmla="*/ 1639753 w 2970672"/>
                <a:gd name="connsiteY172" fmla="*/ 1699871 h 1743852"/>
                <a:gd name="connsiteX173" fmla="*/ 1656718 w 2970672"/>
                <a:gd name="connsiteY173" fmla="*/ 1697951 h 1743852"/>
                <a:gd name="connsiteX174" fmla="*/ 1677410 w 2970672"/>
                <a:gd name="connsiteY174" fmla="*/ 1705790 h 1743852"/>
                <a:gd name="connsiteX175" fmla="*/ 1678783 w 2970672"/>
                <a:gd name="connsiteY175" fmla="*/ 1701865 h 1743852"/>
                <a:gd name="connsiteX176" fmla="*/ 1680893 w 2970672"/>
                <a:gd name="connsiteY176" fmla="*/ 1693908 h 1743852"/>
                <a:gd name="connsiteX177" fmla="*/ 1686802 w 2970672"/>
                <a:gd name="connsiteY177" fmla="*/ 1655851 h 1743852"/>
                <a:gd name="connsiteX178" fmla="*/ 1786348 w 2970672"/>
                <a:gd name="connsiteY178" fmla="*/ 1333568 h 1743852"/>
                <a:gd name="connsiteX179" fmla="*/ 1805277 w 2970672"/>
                <a:gd name="connsiteY179" fmla="*/ 1272071 h 1743852"/>
                <a:gd name="connsiteX180" fmla="*/ 1833063 w 2970672"/>
                <a:gd name="connsiteY180" fmla="*/ 1218983 h 1743852"/>
                <a:gd name="connsiteX181" fmla="*/ 1804702 w 2970672"/>
                <a:gd name="connsiteY181" fmla="*/ 1335383 h 1743852"/>
                <a:gd name="connsiteX182" fmla="*/ 1701189 w 2970672"/>
                <a:gd name="connsiteY182" fmla="*/ 1691619 h 1743852"/>
                <a:gd name="connsiteX183" fmla="*/ 1833543 w 2970672"/>
                <a:gd name="connsiteY183" fmla="*/ 1662093 h 1743852"/>
                <a:gd name="connsiteX184" fmla="*/ 1878656 w 2970672"/>
                <a:gd name="connsiteY184" fmla="*/ 1522231 h 1743852"/>
                <a:gd name="connsiteX185" fmla="*/ 1886251 w 2970672"/>
                <a:gd name="connsiteY185" fmla="*/ 1497702 h 1743852"/>
                <a:gd name="connsiteX186" fmla="*/ 1907273 w 2970672"/>
                <a:gd name="connsiteY186" fmla="*/ 1484045 h 1743852"/>
                <a:gd name="connsiteX187" fmla="*/ 1877311 w 2970672"/>
                <a:gd name="connsiteY187" fmla="*/ 1645588 h 1743852"/>
                <a:gd name="connsiteX188" fmla="*/ 1901731 w 2970672"/>
                <a:gd name="connsiteY188" fmla="*/ 1637162 h 1743852"/>
                <a:gd name="connsiteX189" fmla="*/ 1920800 w 2970672"/>
                <a:gd name="connsiteY189" fmla="*/ 1635716 h 1743852"/>
                <a:gd name="connsiteX190" fmla="*/ 1929109 w 2970672"/>
                <a:gd name="connsiteY190" fmla="*/ 1620635 h 1743852"/>
                <a:gd name="connsiteX191" fmla="*/ 1936236 w 2970672"/>
                <a:gd name="connsiteY191" fmla="*/ 1608150 h 1743852"/>
                <a:gd name="connsiteX192" fmla="*/ 2224432 w 2970672"/>
                <a:gd name="connsiteY192" fmla="*/ 1043861 h 1743852"/>
                <a:gd name="connsiteX193" fmla="*/ 2306806 w 2970672"/>
                <a:gd name="connsiteY193" fmla="*/ 844260 h 1743852"/>
                <a:gd name="connsiteX194" fmla="*/ 2318592 w 2970672"/>
                <a:gd name="connsiteY194" fmla="*/ 834489 h 1743852"/>
                <a:gd name="connsiteX195" fmla="*/ 2037874 w 2970672"/>
                <a:gd name="connsiteY195" fmla="*/ 1565369 h 1743852"/>
                <a:gd name="connsiteX196" fmla="*/ 2048622 w 2970672"/>
                <a:gd name="connsiteY196" fmla="*/ 1572840 h 1743852"/>
                <a:gd name="connsiteX197" fmla="*/ 2062864 w 2970672"/>
                <a:gd name="connsiteY197" fmla="*/ 1565542 h 1743852"/>
                <a:gd name="connsiteX198" fmla="*/ 2072027 w 2970672"/>
                <a:gd name="connsiteY198" fmla="*/ 1564241 h 1743852"/>
                <a:gd name="connsiteX199" fmla="*/ 2073980 w 2970672"/>
                <a:gd name="connsiteY199" fmla="*/ 1564984 h 1743852"/>
                <a:gd name="connsiteX200" fmla="*/ 2089684 w 2970672"/>
                <a:gd name="connsiteY200" fmla="*/ 1558529 h 1743852"/>
                <a:gd name="connsiteX201" fmla="*/ 2114981 w 2970672"/>
                <a:gd name="connsiteY201" fmla="*/ 1537440 h 1743852"/>
                <a:gd name="connsiteX202" fmla="*/ 2145662 w 2970672"/>
                <a:gd name="connsiteY202" fmla="*/ 1519830 h 1743852"/>
                <a:gd name="connsiteX203" fmla="*/ 2202288 w 2970672"/>
                <a:gd name="connsiteY203" fmla="*/ 1484810 h 1743852"/>
                <a:gd name="connsiteX204" fmla="*/ 2262324 w 2970672"/>
                <a:gd name="connsiteY204" fmla="*/ 1201970 h 1743852"/>
                <a:gd name="connsiteX205" fmla="*/ 2315439 w 2970672"/>
                <a:gd name="connsiteY205" fmla="*/ 953647 h 1743852"/>
                <a:gd name="connsiteX206" fmla="*/ 2328721 w 2970672"/>
                <a:gd name="connsiteY206" fmla="*/ 925796 h 1743852"/>
                <a:gd name="connsiteX207" fmla="*/ 2288536 w 2970672"/>
                <a:gd name="connsiteY207" fmla="*/ 1334116 h 1743852"/>
                <a:gd name="connsiteX208" fmla="*/ 2267804 w 2970672"/>
                <a:gd name="connsiteY208" fmla="*/ 1449343 h 1743852"/>
                <a:gd name="connsiteX209" fmla="*/ 2279925 w 2970672"/>
                <a:gd name="connsiteY209" fmla="*/ 1428572 h 1743852"/>
                <a:gd name="connsiteX210" fmla="*/ 2289389 w 2970672"/>
                <a:gd name="connsiteY210" fmla="*/ 1422045 h 1743852"/>
                <a:gd name="connsiteX211" fmla="*/ 2299323 w 2970672"/>
                <a:gd name="connsiteY211" fmla="*/ 1422542 h 1743852"/>
                <a:gd name="connsiteX212" fmla="*/ 2312152 w 2970672"/>
                <a:gd name="connsiteY212" fmla="*/ 1389091 h 1743852"/>
                <a:gd name="connsiteX213" fmla="*/ 2325094 w 2970672"/>
                <a:gd name="connsiteY213" fmla="*/ 1357723 h 1743852"/>
                <a:gd name="connsiteX214" fmla="*/ 2457520 w 2970672"/>
                <a:gd name="connsiteY214" fmla="*/ 963368 h 1743852"/>
                <a:gd name="connsiteX215" fmla="*/ 2484273 w 2970672"/>
                <a:gd name="connsiteY215" fmla="*/ 904741 h 1743852"/>
                <a:gd name="connsiteX216" fmla="*/ 2483034 w 2970672"/>
                <a:gd name="connsiteY216" fmla="*/ 935853 h 1743852"/>
                <a:gd name="connsiteX217" fmla="*/ 2473698 w 2970672"/>
                <a:gd name="connsiteY217" fmla="*/ 966908 h 1743852"/>
                <a:gd name="connsiteX218" fmla="*/ 2455667 w 2970672"/>
                <a:gd name="connsiteY218" fmla="*/ 1029366 h 1743852"/>
                <a:gd name="connsiteX219" fmla="*/ 2336768 w 2970672"/>
                <a:gd name="connsiteY219" fmla="*/ 1382156 h 1743852"/>
                <a:gd name="connsiteX220" fmla="*/ 2409968 w 2970672"/>
                <a:gd name="connsiteY220" fmla="*/ 1325701 h 1743852"/>
                <a:gd name="connsiteX221" fmla="*/ 2444104 w 2970672"/>
                <a:gd name="connsiteY221" fmla="*/ 1295505 h 1743852"/>
                <a:gd name="connsiteX222" fmla="*/ 2479239 w 2970672"/>
                <a:gd name="connsiteY222" fmla="*/ 1262864 h 1743852"/>
                <a:gd name="connsiteX223" fmla="*/ 2512410 w 2970672"/>
                <a:gd name="connsiteY223" fmla="*/ 1215432 h 1743852"/>
                <a:gd name="connsiteX224" fmla="*/ 2519670 w 2970672"/>
                <a:gd name="connsiteY224" fmla="*/ 1220920 h 1743852"/>
                <a:gd name="connsiteX225" fmla="*/ 2538360 w 2970672"/>
                <a:gd name="connsiteY225" fmla="*/ 1204868 h 1743852"/>
                <a:gd name="connsiteX226" fmla="*/ 2546228 w 2970672"/>
                <a:gd name="connsiteY226" fmla="*/ 1196610 h 1743852"/>
                <a:gd name="connsiteX227" fmla="*/ 2556591 w 2970672"/>
                <a:gd name="connsiteY227" fmla="*/ 1189200 h 1743852"/>
                <a:gd name="connsiteX228" fmla="*/ 2600086 w 2970672"/>
                <a:gd name="connsiteY228" fmla="*/ 1061678 h 1743852"/>
                <a:gd name="connsiteX229" fmla="*/ 2706518 w 2970672"/>
                <a:gd name="connsiteY229" fmla="*/ 693616 h 1743852"/>
                <a:gd name="connsiteX230" fmla="*/ 2710536 w 2970672"/>
                <a:gd name="connsiteY230" fmla="*/ 677284 h 1743852"/>
                <a:gd name="connsiteX231" fmla="*/ 2721441 w 2970672"/>
                <a:gd name="connsiteY231" fmla="*/ 665095 h 1743852"/>
                <a:gd name="connsiteX232" fmla="*/ 2725285 w 2970672"/>
                <a:gd name="connsiteY232" fmla="*/ 744259 h 1743852"/>
                <a:gd name="connsiteX233" fmla="*/ 2684112 w 2970672"/>
                <a:gd name="connsiteY233" fmla="*/ 982498 h 1743852"/>
                <a:gd name="connsiteX234" fmla="*/ 2724298 w 2970672"/>
                <a:gd name="connsiteY234" fmla="*/ 995541 h 1743852"/>
                <a:gd name="connsiteX235" fmla="*/ 2821232 w 2970672"/>
                <a:gd name="connsiteY235" fmla="*/ 725755 h 1743852"/>
                <a:gd name="connsiteX236" fmla="*/ 2789774 w 2970672"/>
                <a:gd name="connsiteY236" fmla="*/ 910453 h 1743852"/>
                <a:gd name="connsiteX237" fmla="*/ 2861283 w 2970672"/>
                <a:gd name="connsiteY237" fmla="*/ 816074 h 1743852"/>
                <a:gd name="connsiteX238" fmla="*/ 2930476 w 2970672"/>
                <a:gd name="connsiteY238" fmla="*/ 721461 h 1743852"/>
                <a:gd name="connsiteX239" fmla="*/ 2948836 w 2970672"/>
                <a:gd name="connsiteY239" fmla="*/ 589969 h 1743852"/>
                <a:gd name="connsiteX240" fmla="*/ 2970673 w 2970672"/>
                <a:gd name="connsiteY240" fmla="*/ 166323 h 1743852"/>
                <a:gd name="connsiteX241" fmla="*/ 2850066 w 2970672"/>
                <a:gd name="connsiteY241" fmla="*/ 261874 h 1743852"/>
                <a:gd name="connsiteX242" fmla="*/ 2692796 w 2970672"/>
                <a:gd name="connsiteY242" fmla="*/ 530872 h 1743852"/>
                <a:gd name="connsiteX243" fmla="*/ 2511489 w 2970672"/>
                <a:gd name="connsiteY243" fmla="*/ 529756 h 1743852"/>
                <a:gd name="connsiteX244" fmla="*/ 2346953 w 2970672"/>
                <a:gd name="connsiteY244" fmla="*/ 683627 h 1743852"/>
                <a:gd name="connsiteX245" fmla="*/ 2063305 w 2970672"/>
                <a:gd name="connsiteY245" fmla="*/ 698870 h 1743852"/>
                <a:gd name="connsiteX246" fmla="*/ 1695207 w 2970672"/>
                <a:gd name="connsiteY246" fmla="*/ 592989 h 1743852"/>
                <a:gd name="connsiteX247" fmla="*/ 1447085 w 2970672"/>
                <a:gd name="connsiteY247" fmla="*/ 611783 h 1743852"/>
                <a:gd name="connsiteX248" fmla="*/ 1037239 w 2970672"/>
                <a:gd name="connsiteY248" fmla="*/ 599690 h 1743852"/>
                <a:gd name="connsiteX249" fmla="*/ 934802 w 2970672"/>
                <a:gd name="connsiteY249" fmla="*/ 541381 h 1743852"/>
                <a:gd name="connsiteX250" fmla="*/ 851987 w 2970672"/>
                <a:gd name="connsiteY250" fmla="*/ 467443 h 1743852"/>
                <a:gd name="connsiteX251" fmla="*/ 731927 w 2970672"/>
                <a:gd name="connsiteY251" fmla="*/ 273359 h 1743852"/>
                <a:gd name="connsiteX252" fmla="*/ 266175 w 2970672"/>
                <a:gd name="connsiteY252" fmla="*/ 232778 h 1743852"/>
                <a:gd name="connsiteX253" fmla="*/ 251621 w 2970672"/>
                <a:gd name="connsiteY253" fmla="*/ 167155 h 1743852"/>
                <a:gd name="connsiteX254" fmla="*/ 56285 w 2970672"/>
                <a:gd name="connsiteY254" fmla="*/ 0 h 1743852"/>
                <a:gd name="connsiteX255" fmla="*/ 20218 w 2970672"/>
                <a:gd name="connsiteY255" fmla="*/ 225827 h 1743852"/>
                <a:gd name="connsiteX256" fmla="*/ 8086 w 2970672"/>
                <a:gd name="connsiteY256" fmla="*/ 342394 h 1743852"/>
                <a:gd name="connsiteX257" fmla="*/ 11 w 2970672"/>
                <a:gd name="connsiteY257" fmla="*/ 468203 h 1743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</a:cxnLst>
              <a:rect l="l" t="t" r="r" b="b"/>
              <a:pathLst>
                <a:path w="2970672" h="1743852">
                  <a:moveTo>
                    <a:pt x="793101" y="1451085"/>
                  </a:moveTo>
                  <a:cubicBezTo>
                    <a:pt x="788944" y="1434195"/>
                    <a:pt x="789518" y="1441465"/>
                    <a:pt x="796634" y="1433938"/>
                  </a:cubicBezTo>
                  <a:cubicBezTo>
                    <a:pt x="810596" y="1438204"/>
                    <a:pt x="809943" y="1438098"/>
                    <a:pt x="804960" y="1452476"/>
                  </a:cubicBezTo>
                  <a:lnTo>
                    <a:pt x="793101" y="1451085"/>
                  </a:lnTo>
                  <a:close/>
                  <a:moveTo>
                    <a:pt x="1994313" y="1268146"/>
                  </a:moveTo>
                  <a:lnTo>
                    <a:pt x="2037841" y="1138926"/>
                  </a:lnTo>
                  <a:cubicBezTo>
                    <a:pt x="2053187" y="1091885"/>
                    <a:pt x="2065682" y="1040829"/>
                    <a:pt x="2061826" y="989750"/>
                  </a:cubicBezTo>
                  <a:cubicBezTo>
                    <a:pt x="2060604" y="973625"/>
                    <a:pt x="2052384" y="953418"/>
                    <a:pt x="2060676" y="939119"/>
                  </a:cubicBezTo>
                  <a:cubicBezTo>
                    <a:pt x="2079048" y="937969"/>
                    <a:pt x="2080454" y="954714"/>
                    <a:pt x="2085058" y="975529"/>
                  </a:cubicBezTo>
                  <a:cubicBezTo>
                    <a:pt x="2109685" y="1087016"/>
                    <a:pt x="2052562" y="1181467"/>
                    <a:pt x="2012862" y="1278085"/>
                  </a:cubicBezTo>
                  <a:cubicBezTo>
                    <a:pt x="2000317" y="1308610"/>
                    <a:pt x="2004983" y="1310436"/>
                    <a:pt x="1989820" y="1316114"/>
                  </a:cubicBezTo>
                  <a:cubicBezTo>
                    <a:pt x="1980674" y="1304132"/>
                    <a:pt x="1989145" y="1284768"/>
                    <a:pt x="1994318" y="1268140"/>
                  </a:cubicBezTo>
                  <a:close/>
                  <a:moveTo>
                    <a:pt x="1905398" y="1205186"/>
                  </a:moveTo>
                  <a:cubicBezTo>
                    <a:pt x="1891089" y="1182902"/>
                    <a:pt x="1935159" y="1008556"/>
                    <a:pt x="1941035" y="981520"/>
                  </a:cubicBezTo>
                  <a:cubicBezTo>
                    <a:pt x="1947709" y="950855"/>
                    <a:pt x="1948083" y="921436"/>
                    <a:pt x="1961678" y="914093"/>
                  </a:cubicBezTo>
                  <a:cubicBezTo>
                    <a:pt x="1973826" y="922173"/>
                    <a:pt x="1968603" y="928186"/>
                    <a:pt x="1964217" y="947779"/>
                  </a:cubicBezTo>
                  <a:lnTo>
                    <a:pt x="1905392" y="1205186"/>
                  </a:lnTo>
                  <a:close/>
                  <a:moveTo>
                    <a:pt x="655234" y="1034531"/>
                  </a:moveTo>
                  <a:cubicBezTo>
                    <a:pt x="644006" y="1029561"/>
                    <a:pt x="645747" y="1031130"/>
                    <a:pt x="642705" y="1014128"/>
                  </a:cubicBezTo>
                  <a:cubicBezTo>
                    <a:pt x="625808" y="919761"/>
                    <a:pt x="611733" y="709295"/>
                    <a:pt x="663275" y="642303"/>
                  </a:cubicBezTo>
                  <a:cubicBezTo>
                    <a:pt x="672930" y="656318"/>
                    <a:pt x="669648" y="694794"/>
                    <a:pt x="669576" y="744516"/>
                  </a:cubicBezTo>
                  <a:lnTo>
                    <a:pt x="662438" y="992727"/>
                  </a:lnTo>
                  <a:cubicBezTo>
                    <a:pt x="661852" y="1019388"/>
                    <a:pt x="664899" y="1022353"/>
                    <a:pt x="655234" y="1034525"/>
                  </a:cubicBezTo>
                  <a:close/>
                  <a:moveTo>
                    <a:pt x="1752647" y="1215197"/>
                  </a:moveTo>
                  <a:cubicBezTo>
                    <a:pt x="1745716" y="1204521"/>
                    <a:pt x="1748133" y="1203444"/>
                    <a:pt x="1749701" y="1187313"/>
                  </a:cubicBezTo>
                  <a:cubicBezTo>
                    <a:pt x="1756576" y="1116866"/>
                    <a:pt x="1796650" y="797453"/>
                    <a:pt x="1812945" y="782478"/>
                  </a:cubicBezTo>
                  <a:cubicBezTo>
                    <a:pt x="1830992" y="808012"/>
                    <a:pt x="1787944" y="1059841"/>
                    <a:pt x="1777603" y="1115565"/>
                  </a:cubicBezTo>
                  <a:cubicBezTo>
                    <a:pt x="1774104" y="1134414"/>
                    <a:pt x="1771085" y="1150903"/>
                    <a:pt x="1767491" y="1169669"/>
                  </a:cubicBezTo>
                  <a:cubicBezTo>
                    <a:pt x="1759617" y="1210887"/>
                    <a:pt x="1765505" y="1207961"/>
                    <a:pt x="1752647" y="1215197"/>
                  </a:cubicBezTo>
                  <a:close/>
                  <a:moveTo>
                    <a:pt x="849933" y="961710"/>
                  </a:moveTo>
                  <a:cubicBezTo>
                    <a:pt x="849933" y="908767"/>
                    <a:pt x="857690" y="854188"/>
                    <a:pt x="876139" y="804879"/>
                  </a:cubicBezTo>
                  <a:cubicBezTo>
                    <a:pt x="890760" y="765822"/>
                    <a:pt x="888562" y="771344"/>
                    <a:pt x="900437" y="768112"/>
                  </a:cubicBezTo>
                  <a:cubicBezTo>
                    <a:pt x="907909" y="783070"/>
                    <a:pt x="888143" y="852686"/>
                    <a:pt x="885755" y="877521"/>
                  </a:cubicBezTo>
                  <a:cubicBezTo>
                    <a:pt x="875777" y="981247"/>
                    <a:pt x="889449" y="1092460"/>
                    <a:pt x="889460" y="1199010"/>
                  </a:cubicBezTo>
                  <a:cubicBezTo>
                    <a:pt x="889466" y="1254321"/>
                    <a:pt x="892730" y="1248151"/>
                    <a:pt x="874041" y="1252272"/>
                  </a:cubicBezTo>
                  <a:lnTo>
                    <a:pt x="849922" y="961710"/>
                  </a:lnTo>
                  <a:close/>
                  <a:moveTo>
                    <a:pt x="0" y="468164"/>
                  </a:moveTo>
                  <a:cubicBezTo>
                    <a:pt x="17757" y="483781"/>
                    <a:pt x="66275" y="619338"/>
                    <a:pt x="89082" y="641516"/>
                  </a:cubicBezTo>
                  <a:cubicBezTo>
                    <a:pt x="89177" y="597121"/>
                    <a:pt x="80455" y="414673"/>
                    <a:pt x="90315" y="386460"/>
                  </a:cubicBezTo>
                  <a:cubicBezTo>
                    <a:pt x="106053" y="393221"/>
                    <a:pt x="101850" y="402015"/>
                    <a:pt x="102085" y="422641"/>
                  </a:cubicBezTo>
                  <a:cubicBezTo>
                    <a:pt x="102950" y="500336"/>
                    <a:pt x="100221" y="556825"/>
                    <a:pt x="108084" y="636301"/>
                  </a:cubicBezTo>
                  <a:lnTo>
                    <a:pt x="113704" y="716464"/>
                  </a:lnTo>
                  <a:cubicBezTo>
                    <a:pt x="113971" y="715900"/>
                    <a:pt x="114730" y="719228"/>
                    <a:pt x="115629" y="720361"/>
                  </a:cubicBezTo>
                  <a:lnTo>
                    <a:pt x="115311" y="702829"/>
                  </a:lnTo>
                  <a:cubicBezTo>
                    <a:pt x="123168" y="709786"/>
                    <a:pt x="116042" y="696106"/>
                    <a:pt x="122482" y="713013"/>
                  </a:cubicBezTo>
                  <a:cubicBezTo>
                    <a:pt x="129385" y="703599"/>
                    <a:pt x="139095" y="574368"/>
                    <a:pt x="143364" y="546757"/>
                  </a:cubicBezTo>
                  <a:cubicBezTo>
                    <a:pt x="147600" y="519376"/>
                    <a:pt x="163158" y="415315"/>
                    <a:pt x="176859" y="401384"/>
                  </a:cubicBezTo>
                  <a:cubicBezTo>
                    <a:pt x="183293" y="412658"/>
                    <a:pt x="177908" y="435600"/>
                    <a:pt x="176406" y="449347"/>
                  </a:cubicBezTo>
                  <a:cubicBezTo>
                    <a:pt x="189917" y="433278"/>
                    <a:pt x="179280" y="420324"/>
                    <a:pt x="200537" y="415902"/>
                  </a:cubicBezTo>
                  <a:cubicBezTo>
                    <a:pt x="207451" y="424087"/>
                    <a:pt x="207144" y="415996"/>
                    <a:pt x="204605" y="433445"/>
                  </a:cubicBezTo>
                  <a:cubicBezTo>
                    <a:pt x="202814" y="445746"/>
                    <a:pt x="180765" y="489789"/>
                    <a:pt x="176546" y="559868"/>
                  </a:cubicBezTo>
                  <a:lnTo>
                    <a:pt x="174582" y="546054"/>
                  </a:lnTo>
                  <a:cubicBezTo>
                    <a:pt x="164927" y="560392"/>
                    <a:pt x="168622" y="786521"/>
                    <a:pt x="177065" y="804890"/>
                  </a:cubicBezTo>
                  <a:cubicBezTo>
                    <a:pt x="193980" y="836220"/>
                    <a:pt x="217066" y="873713"/>
                    <a:pt x="236665" y="901916"/>
                  </a:cubicBezTo>
                  <a:cubicBezTo>
                    <a:pt x="247955" y="918169"/>
                    <a:pt x="257654" y="933061"/>
                    <a:pt x="267252" y="947751"/>
                  </a:cubicBezTo>
                  <a:cubicBezTo>
                    <a:pt x="284418" y="974038"/>
                    <a:pt x="291070" y="969594"/>
                    <a:pt x="290261" y="1009952"/>
                  </a:cubicBezTo>
                  <a:cubicBezTo>
                    <a:pt x="300021" y="992079"/>
                    <a:pt x="291974" y="973006"/>
                    <a:pt x="294948" y="924138"/>
                  </a:cubicBezTo>
                  <a:cubicBezTo>
                    <a:pt x="296583" y="897181"/>
                    <a:pt x="298777" y="870229"/>
                    <a:pt x="299937" y="843238"/>
                  </a:cubicBezTo>
                  <a:cubicBezTo>
                    <a:pt x="304140" y="745381"/>
                    <a:pt x="303386" y="621192"/>
                    <a:pt x="330703" y="528678"/>
                  </a:cubicBezTo>
                  <a:cubicBezTo>
                    <a:pt x="344543" y="481804"/>
                    <a:pt x="348248" y="474601"/>
                    <a:pt x="368433" y="433618"/>
                  </a:cubicBezTo>
                  <a:cubicBezTo>
                    <a:pt x="375269" y="419732"/>
                    <a:pt x="375598" y="417901"/>
                    <a:pt x="387184" y="410826"/>
                  </a:cubicBezTo>
                  <a:cubicBezTo>
                    <a:pt x="389974" y="445176"/>
                    <a:pt x="374538" y="547958"/>
                    <a:pt x="371603" y="591610"/>
                  </a:cubicBezTo>
                  <a:cubicBezTo>
                    <a:pt x="367328" y="655251"/>
                    <a:pt x="365760" y="720813"/>
                    <a:pt x="365347" y="784745"/>
                  </a:cubicBezTo>
                  <a:cubicBezTo>
                    <a:pt x="365062" y="829106"/>
                    <a:pt x="370152" y="1055608"/>
                    <a:pt x="366296" y="1082376"/>
                  </a:cubicBezTo>
                  <a:cubicBezTo>
                    <a:pt x="362858" y="1106273"/>
                    <a:pt x="363332" y="1153237"/>
                    <a:pt x="369867" y="1174683"/>
                  </a:cubicBezTo>
                  <a:lnTo>
                    <a:pt x="368991" y="1089037"/>
                  </a:lnTo>
                  <a:lnTo>
                    <a:pt x="404427" y="1131656"/>
                  </a:lnTo>
                  <a:cubicBezTo>
                    <a:pt x="413418" y="1127485"/>
                    <a:pt x="417955" y="1125196"/>
                    <a:pt x="431264" y="1126374"/>
                  </a:cubicBezTo>
                  <a:cubicBezTo>
                    <a:pt x="413234" y="1048417"/>
                    <a:pt x="404930" y="882865"/>
                    <a:pt x="408044" y="800837"/>
                  </a:cubicBezTo>
                  <a:cubicBezTo>
                    <a:pt x="409288" y="768128"/>
                    <a:pt x="431532" y="536763"/>
                    <a:pt x="470311" y="518159"/>
                  </a:cubicBezTo>
                  <a:cubicBezTo>
                    <a:pt x="490122" y="528416"/>
                    <a:pt x="489826" y="568885"/>
                    <a:pt x="491824" y="591191"/>
                  </a:cubicBezTo>
                  <a:cubicBezTo>
                    <a:pt x="500547" y="688658"/>
                    <a:pt x="482655" y="1003475"/>
                    <a:pt x="470222" y="1110227"/>
                  </a:cubicBezTo>
                  <a:cubicBezTo>
                    <a:pt x="464703" y="1157586"/>
                    <a:pt x="468844" y="1173187"/>
                    <a:pt x="445841" y="1174666"/>
                  </a:cubicBezTo>
                  <a:cubicBezTo>
                    <a:pt x="456868" y="1196710"/>
                    <a:pt x="490379" y="1211596"/>
                    <a:pt x="493024" y="1238955"/>
                  </a:cubicBezTo>
                  <a:cubicBezTo>
                    <a:pt x="495636" y="1266019"/>
                    <a:pt x="482940" y="1326326"/>
                    <a:pt x="496082" y="1345701"/>
                  </a:cubicBezTo>
                  <a:cubicBezTo>
                    <a:pt x="507037" y="1307342"/>
                    <a:pt x="492885" y="1239525"/>
                    <a:pt x="494726" y="1198877"/>
                  </a:cubicBezTo>
                  <a:cubicBezTo>
                    <a:pt x="496841" y="1152064"/>
                    <a:pt x="500837" y="1105380"/>
                    <a:pt x="502176" y="1058249"/>
                  </a:cubicBezTo>
                  <a:cubicBezTo>
                    <a:pt x="503800" y="1000806"/>
                    <a:pt x="497957" y="816772"/>
                    <a:pt x="518321" y="776280"/>
                  </a:cubicBezTo>
                  <a:lnTo>
                    <a:pt x="516926" y="795309"/>
                  </a:lnTo>
                  <a:cubicBezTo>
                    <a:pt x="531016" y="777805"/>
                    <a:pt x="544315" y="585965"/>
                    <a:pt x="574829" y="552492"/>
                  </a:cubicBezTo>
                  <a:cubicBezTo>
                    <a:pt x="581141" y="564748"/>
                    <a:pt x="569221" y="597093"/>
                    <a:pt x="565303" y="614229"/>
                  </a:cubicBezTo>
                  <a:cubicBezTo>
                    <a:pt x="585025" y="598271"/>
                    <a:pt x="591253" y="561576"/>
                    <a:pt x="619049" y="553609"/>
                  </a:cubicBezTo>
                  <a:lnTo>
                    <a:pt x="622950" y="567540"/>
                  </a:lnTo>
                  <a:cubicBezTo>
                    <a:pt x="623151" y="570181"/>
                    <a:pt x="621935" y="578673"/>
                    <a:pt x="621449" y="581655"/>
                  </a:cubicBezTo>
                  <a:cubicBezTo>
                    <a:pt x="598424" y="722371"/>
                    <a:pt x="589506" y="822082"/>
                    <a:pt x="585176" y="969733"/>
                  </a:cubicBezTo>
                  <a:cubicBezTo>
                    <a:pt x="582971" y="1044799"/>
                    <a:pt x="582564" y="1120059"/>
                    <a:pt x="587268" y="1195013"/>
                  </a:cubicBezTo>
                  <a:cubicBezTo>
                    <a:pt x="589439" y="1229698"/>
                    <a:pt x="593306" y="1269380"/>
                    <a:pt x="593457" y="1303585"/>
                  </a:cubicBezTo>
                  <a:cubicBezTo>
                    <a:pt x="593574" y="1329922"/>
                    <a:pt x="584121" y="1393954"/>
                    <a:pt x="589506" y="1415390"/>
                  </a:cubicBezTo>
                  <a:lnTo>
                    <a:pt x="591973" y="1421643"/>
                  </a:lnTo>
                  <a:cubicBezTo>
                    <a:pt x="593368" y="1426830"/>
                    <a:pt x="593329" y="1427082"/>
                    <a:pt x="594434" y="1432397"/>
                  </a:cubicBezTo>
                  <a:lnTo>
                    <a:pt x="599992" y="1453067"/>
                  </a:lnTo>
                  <a:cubicBezTo>
                    <a:pt x="600031" y="1439991"/>
                    <a:pt x="597179" y="1433592"/>
                    <a:pt x="597196" y="1420214"/>
                  </a:cubicBezTo>
                  <a:cubicBezTo>
                    <a:pt x="597207" y="1406758"/>
                    <a:pt x="600109" y="1400560"/>
                    <a:pt x="600159" y="1387628"/>
                  </a:cubicBezTo>
                  <a:cubicBezTo>
                    <a:pt x="590014" y="1375222"/>
                    <a:pt x="593703" y="1346176"/>
                    <a:pt x="595634" y="1329007"/>
                  </a:cubicBezTo>
                  <a:lnTo>
                    <a:pt x="651484" y="1375149"/>
                  </a:lnTo>
                  <a:cubicBezTo>
                    <a:pt x="656517" y="1369409"/>
                    <a:pt x="654224" y="1375635"/>
                    <a:pt x="655490" y="1363681"/>
                  </a:cubicBezTo>
                  <a:lnTo>
                    <a:pt x="649396" y="1259184"/>
                  </a:lnTo>
                  <a:cubicBezTo>
                    <a:pt x="647940" y="1220479"/>
                    <a:pt x="647454" y="1181607"/>
                    <a:pt x="646450" y="1142701"/>
                  </a:cubicBezTo>
                  <a:cubicBezTo>
                    <a:pt x="646037" y="1126748"/>
                    <a:pt x="639887" y="1096167"/>
                    <a:pt x="653755" y="1088194"/>
                  </a:cubicBezTo>
                  <a:cubicBezTo>
                    <a:pt x="690614" y="1067010"/>
                    <a:pt x="672801" y="1185923"/>
                    <a:pt x="675391" y="1244170"/>
                  </a:cubicBezTo>
                  <a:cubicBezTo>
                    <a:pt x="684532" y="1216582"/>
                    <a:pt x="681122" y="1162455"/>
                    <a:pt x="685659" y="1128982"/>
                  </a:cubicBezTo>
                  <a:cubicBezTo>
                    <a:pt x="693499" y="1071147"/>
                    <a:pt x="737379" y="871005"/>
                    <a:pt x="774200" y="858777"/>
                  </a:cubicBezTo>
                  <a:cubicBezTo>
                    <a:pt x="779334" y="874489"/>
                    <a:pt x="763597" y="981303"/>
                    <a:pt x="762575" y="1010158"/>
                  </a:cubicBezTo>
                  <a:cubicBezTo>
                    <a:pt x="760695" y="1063532"/>
                    <a:pt x="762190" y="1117597"/>
                    <a:pt x="765740" y="1170736"/>
                  </a:cubicBezTo>
                  <a:cubicBezTo>
                    <a:pt x="772581" y="1273065"/>
                    <a:pt x="781521" y="1376383"/>
                    <a:pt x="788960" y="1478489"/>
                  </a:cubicBezTo>
                  <a:cubicBezTo>
                    <a:pt x="829910" y="1503872"/>
                    <a:pt x="886179" y="1541326"/>
                    <a:pt x="935500" y="1562650"/>
                  </a:cubicBezTo>
                  <a:cubicBezTo>
                    <a:pt x="934065" y="1496848"/>
                    <a:pt x="925689" y="1430058"/>
                    <a:pt x="919249" y="1364976"/>
                  </a:cubicBezTo>
                  <a:cubicBezTo>
                    <a:pt x="914299" y="1314925"/>
                    <a:pt x="909187" y="1261781"/>
                    <a:pt x="921236" y="1212193"/>
                  </a:cubicBezTo>
                  <a:cubicBezTo>
                    <a:pt x="922179" y="1208318"/>
                    <a:pt x="926297" y="1192863"/>
                    <a:pt x="927648" y="1190468"/>
                  </a:cubicBezTo>
                  <a:cubicBezTo>
                    <a:pt x="937235" y="1173466"/>
                    <a:pt x="929015" y="1183137"/>
                    <a:pt x="942916" y="1178670"/>
                  </a:cubicBezTo>
                  <a:cubicBezTo>
                    <a:pt x="949903" y="1192042"/>
                    <a:pt x="944233" y="1184722"/>
                    <a:pt x="947861" y="1196733"/>
                  </a:cubicBezTo>
                  <a:cubicBezTo>
                    <a:pt x="983732" y="1315422"/>
                    <a:pt x="992857" y="1471968"/>
                    <a:pt x="1001836" y="1594499"/>
                  </a:cubicBezTo>
                  <a:lnTo>
                    <a:pt x="1004414" y="1596481"/>
                  </a:lnTo>
                  <a:lnTo>
                    <a:pt x="1049795" y="1613304"/>
                  </a:lnTo>
                  <a:cubicBezTo>
                    <a:pt x="1037077" y="1547217"/>
                    <a:pt x="1033064" y="1476541"/>
                    <a:pt x="1034253" y="1408125"/>
                  </a:cubicBezTo>
                  <a:lnTo>
                    <a:pt x="1052278" y="1212696"/>
                  </a:lnTo>
                  <a:cubicBezTo>
                    <a:pt x="1052485" y="1210887"/>
                    <a:pt x="1053093" y="1210440"/>
                    <a:pt x="1053657" y="1209390"/>
                  </a:cubicBezTo>
                  <a:lnTo>
                    <a:pt x="1058344" y="905662"/>
                  </a:lnTo>
                  <a:cubicBezTo>
                    <a:pt x="1061715" y="887695"/>
                    <a:pt x="1058205" y="898281"/>
                    <a:pt x="1065264" y="892173"/>
                  </a:cubicBezTo>
                  <a:cubicBezTo>
                    <a:pt x="1078105" y="900894"/>
                    <a:pt x="1073384" y="911419"/>
                    <a:pt x="1072575" y="929448"/>
                  </a:cubicBezTo>
                  <a:lnTo>
                    <a:pt x="1071955" y="1063079"/>
                  </a:lnTo>
                  <a:cubicBezTo>
                    <a:pt x="1078412" y="1053481"/>
                    <a:pt x="1079483" y="1043084"/>
                    <a:pt x="1081794" y="1030812"/>
                  </a:cubicBezTo>
                  <a:lnTo>
                    <a:pt x="1115243" y="879219"/>
                  </a:lnTo>
                  <a:cubicBezTo>
                    <a:pt x="1126728" y="829246"/>
                    <a:pt x="1119378" y="831418"/>
                    <a:pt x="1137621" y="828341"/>
                  </a:cubicBezTo>
                  <a:cubicBezTo>
                    <a:pt x="1153554" y="848381"/>
                    <a:pt x="1140121" y="909398"/>
                    <a:pt x="1138224" y="937600"/>
                  </a:cubicBezTo>
                  <a:lnTo>
                    <a:pt x="1096147" y="1638167"/>
                  </a:lnTo>
                  <a:cubicBezTo>
                    <a:pt x="1092363" y="1654393"/>
                    <a:pt x="1091710" y="1675332"/>
                    <a:pt x="1095098" y="1691217"/>
                  </a:cubicBezTo>
                  <a:cubicBezTo>
                    <a:pt x="1104657" y="1681591"/>
                    <a:pt x="1098820" y="1650412"/>
                    <a:pt x="1101465" y="1634589"/>
                  </a:cubicBezTo>
                  <a:cubicBezTo>
                    <a:pt x="1115779" y="1627202"/>
                    <a:pt x="1109278" y="1619759"/>
                    <a:pt x="1117515" y="1581271"/>
                  </a:cubicBezTo>
                  <a:cubicBezTo>
                    <a:pt x="1125009" y="1546234"/>
                    <a:pt x="1150864" y="1454475"/>
                    <a:pt x="1177254" y="1441861"/>
                  </a:cubicBezTo>
                  <a:cubicBezTo>
                    <a:pt x="1187389" y="1457802"/>
                    <a:pt x="1169921" y="1513146"/>
                    <a:pt x="1167466" y="1537781"/>
                  </a:cubicBezTo>
                  <a:cubicBezTo>
                    <a:pt x="1163738" y="1575286"/>
                    <a:pt x="1161752" y="1615504"/>
                    <a:pt x="1163376" y="1653405"/>
                  </a:cubicBezTo>
                  <a:lnTo>
                    <a:pt x="1242736" y="1674327"/>
                  </a:lnTo>
                  <a:cubicBezTo>
                    <a:pt x="1242881" y="1628469"/>
                    <a:pt x="1245571" y="1470594"/>
                    <a:pt x="1284412" y="1454352"/>
                  </a:cubicBezTo>
                  <a:cubicBezTo>
                    <a:pt x="1283904" y="1470349"/>
                    <a:pt x="1267503" y="1499824"/>
                    <a:pt x="1264718" y="1568848"/>
                  </a:cubicBezTo>
                  <a:lnTo>
                    <a:pt x="1261961" y="1711446"/>
                  </a:lnTo>
                  <a:cubicBezTo>
                    <a:pt x="1267084" y="1699743"/>
                    <a:pt x="1265578" y="1696365"/>
                    <a:pt x="1265622" y="1680636"/>
                  </a:cubicBezTo>
                  <a:lnTo>
                    <a:pt x="1328269" y="1692641"/>
                  </a:lnTo>
                  <a:cubicBezTo>
                    <a:pt x="1314787" y="1648637"/>
                    <a:pt x="1327968" y="1443447"/>
                    <a:pt x="1333253" y="1387109"/>
                  </a:cubicBezTo>
                  <a:cubicBezTo>
                    <a:pt x="1342204" y="1291619"/>
                    <a:pt x="1358187" y="1208017"/>
                    <a:pt x="1380442" y="1119239"/>
                  </a:cubicBezTo>
                  <a:lnTo>
                    <a:pt x="1381329" y="1125933"/>
                  </a:lnTo>
                  <a:cubicBezTo>
                    <a:pt x="1392568" y="1111818"/>
                    <a:pt x="1397156" y="1053118"/>
                    <a:pt x="1403635" y="1030711"/>
                  </a:cubicBezTo>
                  <a:cubicBezTo>
                    <a:pt x="1412307" y="1000694"/>
                    <a:pt x="1421621" y="971420"/>
                    <a:pt x="1433245" y="943764"/>
                  </a:cubicBezTo>
                  <a:cubicBezTo>
                    <a:pt x="1440410" y="926707"/>
                    <a:pt x="1500117" y="791066"/>
                    <a:pt x="1518733" y="804377"/>
                  </a:cubicBezTo>
                  <a:cubicBezTo>
                    <a:pt x="1521590" y="806426"/>
                    <a:pt x="1531926" y="800948"/>
                    <a:pt x="1514922" y="832233"/>
                  </a:cubicBezTo>
                  <a:cubicBezTo>
                    <a:pt x="1483570" y="889922"/>
                    <a:pt x="1453318" y="968578"/>
                    <a:pt x="1437274" y="1032481"/>
                  </a:cubicBezTo>
                  <a:cubicBezTo>
                    <a:pt x="1397630" y="1190283"/>
                    <a:pt x="1415588" y="1229849"/>
                    <a:pt x="1400560" y="1312133"/>
                  </a:cubicBezTo>
                  <a:cubicBezTo>
                    <a:pt x="1385023" y="1309782"/>
                    <a:pt x="1385978" y="1311619"/>
                    <a:pt x="1382741" y="1295539"/>
                  </a:cubicBezTo>
                  <a:lnTo>
                    <a:pt x="1378684" y="1205861"/>
                  </a:lnTo>
                  <a:cubicBezTo>
                    <a:pt x="1364180" y="1241686"/>
                    <a:pt x="1348772" y="1524727"/>
                    <a:pt x="1348862" y="1581115"/>
                  </a:cubicBezTo>
                  <a:cubicBezTo>
                    <a:pt x="1369571" y="1589429"/>
                    <a:pt x="1364057" y="1592706"/>
                    <a:pt x="1373036" y="1635549"/>
                  </a:cubicBezTo>
                  <a:cubicBezTo>
                    <a:pt x="1377004" y="1654510"/>
                    <a:pt x="1379968" y="1688922"/>
                    <a:pt x="1387222" y="1703545"/>
                  </a:cubicBezTo>
                  <a:cubicBezTo>
                    <a:pt x="1399550" y="1699000"/>
                    <a:pt x="1468207" y="1704707"/>
                    <a:pt x="1484006" y="1709821"/>
                  </a:cubicBezTo>
                  <a:lnTo>
                    <a:pt x="1483894" y="1737951"/>
                  </a:lnTo>
                  <a:cubicBezTo>
                    <a:pt x="1495111" y="1716510"/>
                    <a:pt x="1484993" y="1701038"/>
                    <a:pt x="1490780" y="1641428"/>
                  </a:cubicBezTo>
                  <a:cubicBezTo>
                    <a:pt x="1496104" y="1586592"/>
                    <a:pt x="1515329" y="1421191"/>
                    <a:pt x="1547646" y="1392402"/>
                  </a:cubicBezTo>
                  <a:lnTo>
                    <a:pt x="1550531" y="1406333"/>
                  </a:lnTo>
                  <a:cubicBezTo>
                    <a:pt x="1550492" y="1406635"/>
                    <a:pt x="1527523" y="1471895"/>
                    <a:pt x="1517863" y="1538077"/>
                  </a:cubicBezTo>
                  <a:cubicBezTo>
                    <a:pt x="1511830" y="1579395"/>
                    <a:pt x="1507310" y="1677453"/>
                    <a:pt x="1495407" y="1709469"/>
                  </a:cubicBezTo>
                  <a:cubicBezTo>
                    <a:pt x="1522282" y="1706856"/>
                    <a:pt x="1503621" y="1707108"/>
                    <a:pt x="1510273" y="1713847"/>
                  </a:cubicBezTo>
                  <a:lnTo>
                    <a:pt x="1507706" y="1743853"/>
                  </a:lnTo>
                  <a:cubicBezTo>
                    <a:pt x="1522813" y="1717471"/>
                    <a:pt x="1511412" y="1715148"/>
                    <a:pt x="1512360" y="1687046"/>
                  </a:cubicBezTo>
                  <a:cubicBezTo>
                    <a:pt x="1514760" y="1615979"/>
                    <a:pt x="1555833" y="1409320"/>
                    <a:pt x="1572072" y="1344641"/>
                  </a:cubicBezTo>
                  <a:cubicBezTo>
                    <a:pt x="1579064" y="1316801"/>
                    <a:pt x="1661913" y="1016110"/>
                    <a:pt x="1687026" y="1003575"/>
                  </a:cubicBezTo>
                  <a:cubicBezTo>
                    <a:pt x="1695642" y="1018433"/>
                    <a:pt x="1673772" y="1059863"/>
                    <a:pt x="1666835" y="1080695"/>
                  </a:cubicBezTo>
                  <a:lnTo>
                    <a:pt x="1595337" y="1334814"/>
                  </a:lnTo>
                  <a:cubicBezTo>
                    <a:pt x="1568434" y="1450226"/>
                    <a:pt x="1541669" y="1586721"/>
                    <a:pt x="1530849" y="1706918"/>
                  </a:cubicBezTo>
                  <a:lnTo>
                    <a:pt x="1574500" y="1704528"/>
                  </a:lnTo>
                  <a:cubicBezTo>
                    <a:pt x="1585091" y="1648391"/>
                    <a:pt x="1593808" y="1595213"/>
                    <a:pt x="1602106" y="1539406"/>
                  </a:cubicBezTo>
                  <a:cubicBezTo>
                    <a:pt x="1608647" y="1495458"/>
                    <a:pt x="1610779" y="1408354"/>
                    <a:pt x="1635043" y="1380587"/>
                  </a:cubicBezTo>
                  <a:cubicBezTo>
                    <a:pt x="1678342" y="1375830"/>
                    <a:pt x="1677600" y="1396551"/>
                    <a:pt x="1672974" y="1432911"/>
                  </a:cubicBezTo>
                  <a:cubicBezTo>
                    <a:pt x="1669129" y="1463174"/>
                    <a:pt x="1666339" y="1494201"/>
                    <a:pt x="1663381" y="1524704"/>
                  </a:cubicBezTo>
                  <a:cubicBezTo>
                    <a:pt x="1657532" y="1585035"/>
                    <a:pt x="1646092" y="1642768"/>
                    <a:pt x="1639753" y="1699871"/>
                  </a:cubicBezTo>
                  <a:lnTo>
                    <a:pt x="1656718" y="1697951"/>
                  </a:lnTo>
                  <a:cubicBezTo>
                    <a:pt x="1691378" y="1696940"/>
                    <a:pt x="1668415" y="1692674"/>
                    <a:pt x="1677410" y="1705790"/>
                  </a:cubicBezTo>
                  <a:cubicBezTo>
                    <a:pt x="1678091" y="1704584"/>
                    <a:pt x="1678599" y="1701340"/>
                    <a:pt x="1678783" y="1701865"/>
                  </a:cubicBezTo>
                  <a:lnTo>
                    <a:pt x="1680893" y="1693908"/>
                  </a:lnTo>
                  <a:cubicBezTo>
                    <a:pt x="1684191" y="1670842"/>
                    <a:pt x="1676478" y="1673472"/>
                    <a:pt x="1686802" y="1655851"/>
                  </a:cubicBezTo>
                  <a:cubicBezTo>
                    <a:pt x="1707244" y="1620954"/>
                    <a:pt x="1768507" y="1390331"/>
                    <a:pt x="1786348" y="1333568"/>
                  </a:cubicBezTo>
                  <a:cubicBezTo>
                    <a:pt x="1793006" y="1312407"/>
                    <a:pt x="1798793" y="1293121"/>
                    <a:pt x="1805277" y="1272071"/>
                  </a:cubicBezTo>
                  <a:cubicBezTo>
                    <a:pt x="1818286" y="1229871"/>
                    <a:pt x="1813799" y="1220764"/>
                    <a:pt x="1833063" y="1218983"/>
                  </a:cubicBezTo>
                  <a:cubicBezTo>
                    <a:pt x="1843353" y="1235499"/>
                    <a:pt x="1811109" y="1313953"/>
                    <a:pt x="1804702" y="1335383"/>
                  </a:cubicBezTo>
                  <a:cubicBezTo>
                    <a:pt x="1791683" y="1378951"/>
                    <a:pt x="1702322" y="1672819"/>
                    <a:pt x="1701189" y="1691619"/>
                  </a:cubicBezTo>
                  <a:lnTo>
                    <a:pt x="1833543" y="1662093"/>
                  </a:lnTo>
                  <a:cubicBezTo>
                    <a:pt x="1854637" y="1641735"/>
                    <a:pt x="1868287" y="1555341"/>
                    <a:pt x="1878656" y="1522231"/>
                  </a:cubicBezTo>
                  <a:cubicBezTo>
                    <a:pt x="1880827" y="1515296"/>
                    <a:pt x="1883963" y="1503459"/>
                    <a:pt x="1886251" y="1497702"/>
                  </a:cubicBezTo>
                  <a:cubicBezTo>
                    <a:pt x="1893584" y="1479226"/>
                    <a:pt x="1888243" y="1484525"/>
                    <a:pt x="1907273" y="1484045"/>
                  </a:cubicBezTo>
                  <a:cubicBezTo>
                    <a:pt x="1913294" y="1499874"/>
                    <a:pt x="1880391" y="1612539"/>
                    <a:pt x="1877311" y="1645588"/>
                  </a:cubicBezTo>
                  <a:cubicBezTo>
                    <a:pt x="1886831" y="1643014"/>
                    <a:pt x="1892970" y="1640407"/>
                    <a:pt x="1901731" y="1637162"/>
                  </a:cubicBezTo>
                  <a:cubicBezTo>
                    <a:pt x="1916034" y="1631864"/>
                    <a:pt x="1916196" y="1627665"/>
                    <a:pt x="1920800" y="1635716"/>
                  </a:cubicBezTo>
                  <a:lnTo>
                    <a:pt x="1929109" y="1620635"/>
                  </a:lnTo>
                  <a:cubicBezTo>
                    <a:pt x="1931727" y="1615727"/>
                    <a:pt x="1932726" y="1613935"/>
                    <a:pt x="1936236" y="1608150"/>
                  </a:cubicBezTo>
                  <a:cubicBezTo>
                    <a:pt x="2085426" y="1361938"/>
                    <a:pt x="2110327" y="1341832"/>
                    <a:pt x="2224432" y="1043861"/>
                  </a:cubicBezTo>
                  <a:lnTo>
                    <a:pt x="2306806" y="844260"/>
                  </a:lnTo>
                  <a:cubicBezTo>
                    <a:pt x="2314725" y="834053"/>
                    <a:pt x="2303491" y="842367"/>
                    <a:pt x="2318592" y="834489"/>
                  </a:cubicBezTo>
                  <a:cubicBezTo>
                    <a:pt x="2294691" y="1077781"/>
                    <a:pt x="2154072" y="1416758"/>
                    <a:pt x="2037874" y="1565369"/>
                  </a:cubicBezTo>
                  <a:cubicBezTo>
                    <a:pt x="2041982" y="1568183"/>
                    <a:pt x="2044097" y="1569278"/>
                    <a:pt x="2048622" y="1572840"/>
                  </a:cubicBezTo>
                  <a:cubicBezTo>
                    <a:pt x="2053338" y="1570919"/>
                    <a:pt x="2058930" y="1567139"/>
                    <a:pt x="2062864" y="1565542"/>
                  </a:cubicBezTo>
                  <a:lnTo>
                    <a:pt x="2072027" y="1564241"/>
                  </a:lnTo>
                  <a:cubicBezTo>
                    <a:pt x="2072262" y="1563538"/>
                    <a:pt x="2073344" y="1564688"/>
                    <a:pt x="2073980" y="1564984"/>
                  </a:cubicBezTo>
                  <a:cubicBezTo>
                    <a:pt x="2080794" y="1557982"/>
                    <a:pt x="2076821" y="1559936"/>
                    <a:pt x="2089684" y="1558529"/>
                  </a:cubicBezTo>
                  <a:cubicBezTo>
                    <a:pt x="2095438" y="1545414"/>
                    <a:pt x="2101241" y="1544766"/>
                    <a:pt x="2114981" y="1537440"/>
                  </a:cubicBezTo>
                  <a:cubicBezTo>
                    <a:pt x="2126013" y="1531561"/>
                    <a:pt x="2134998" y="1526262"/>
                    <a:pt x="2145662" y="1519830"/>
                  </a:cubicBezTo>
                  <a:cubicBezTo>
                    <a:pt x="2165462" y="1507892"/>
                    <a:pt x="2183627" y="1494246"/>
                    <a:pt x="2202288" y="1484810"/>
                  </a:cubicBezTo>
                  <a:cubicBezTo>
                    <a:pt x="2226714" y="1405630"/>
                    <a:pt x="2244851" y="1288688"/>
                    <a:pt x="2262324" y="1201970"/>
                  </a:cubicBezTo>
                  <a:lnTo>
                    <a:pt x="2315439" y="953647"/>
                  </a:lnTo>
                  <a:cubicBezTo>
                    <a:pt x="2322097" y="923429"/>
                    <a:pt x="2320741" y="930280"/>
                    <a:pt x="2328721" y="925796"/>
                  </a:cubicBezTo>
                  <a:cubicBezTo>
                    <a:pt x="2337482" y="1025206"/>
                    <a:pt x="2308927" y="1227744"/>
                    <a:pt x="2288536" y="1334116"/>
                  </a:cubicBezTo>
                  <a:cubicBezTo>
                    <a:pt x="2285293" y="1351034"/>
                    <a:pt x="2259667" y="1434826"/>
                    <a:pt x="2267804" y="1449343"/>
                  </a:cubicBezTo>
                  <a:cubicBezTo>
                    <a:pt x="2269668" y="1434541"/>
                    <a:pt x="2270081" y="1436395"/>
                    <a:pt x="2279925" y="1428572"/>
                  </a:cubicBezTo>
                  <a:cubicBezTo>
                    <a:pt x="2281314" y="1427478"/>
                    <a:pt x="2286359" y="1423391"/>
                    <a:pt x="2289389" y="1422045"/>
                  </a:cubicBezTo>
                  <a:cubicBezTo>
                    <a:pt x="2298815" y="1417863"/>
                    <a:pt x="2293285" y="1414653"/>
                    <a:pt x="2299323" y="1422542"/>
                  </a:cubicBezTo>
                  <a:lnTo>
                    <a:pt x="2312152" y="1389091"/>
                  </a:lnTo>
                  <a:cubicBezTo>
                    <a:pt x="2316310" y="1378097"/>
                    <a:pt x="2320858" y="1368069"/>
                    <a:pt x="2325094" y="1357723"/>
                  </a:cubicBezTo>
                  <a:cubicBezTo>
                    <a:pt x="2385185" y="1210920"/>
                    <a:pt x="2408819" y="1094782"/>
                    <a:pt x="2457520" y="963368"/>
                  </a:cubicBezTo>
                  <a:cubicBezTo>
                    <a:pt x="2464267" y="945166"/>
                    <a:pt x="2472202" y="914618"/>
                    <a:pt x="2484273" y="904741"/>
                  </a:cubicBezTo>
                  <a:cubicBezTo>
                    <a:pt x="2490451" y="914730"/>
                    <a:pt x="2487102" y="922586"/>
                    <a:pt x="2483034" y="935853"/>
                  </a:cubicBezTo>
                  <a:cubicBezTo>
                    <a:pt x="2479842" y="946288"/>
                    <a:pt x="2476801" y="956752"/>
                    <a:pt x="2473698" y="966908"/>
                  </a:cubicBezTo>
                  <a:cubicBezTo>
                    <a:pt x="2467119" y="988444"/>
                    <a:pt x="2461683" y="1007981"/>
                    <a:pt x="2455667" y="1029366"/>
                  </a:cubicBezTo>
                  <a:cubicBezTo>
                    <a:pt x="2438591" y="1090115"/>
                    <a:pt x="2355870" y="1358008"/>
                    <a:pt x="2336768" y="1382156"/>
                  </a:cubicBezTo>
                  <a:cubicBezTo>
                    <a:pt x="2355803" y="1373770"/>
                    <a:pt x="2393271" y="1340771"/>
                    <a:pt x="2409968" y="1325701"/>
                  </a:cubicBezTo>
                  <a:cubicBezTo>
                    <a:pt x="2423886" y="1313144"/>
                    <a:pt x="2431392" y="1306472"/>
                    <a:pt x="2444104" y="1295505"/>
                  </a:cubicBezTo>
                  <a:cubicBezTo>
                    <a:pt x="2458837" y="1282797"/>
                    <a:pt x="2462950" y="1273422"/>
                    <a:pt x="2479239" y="1262864"/>
                  </a:cubicBezTo>
                  <a:lnTo>
                    <a:pt x="2512410" y="1215432"/>
                  </a:lnTo>
                  <a:cubicBezTo>
                    <a:pt x="2521680" y="1222171"/>
                    <a:pt x="2512678" y="1209496"/>
                    <a:pt x="2519670" y="1220920"/>
                  </a:cubicBezTo>
                  <a:cubicBezTo>
                    <a:pt x="2528884" y="1215783"/>
                    <a:pt x="2531049" y="1212506"/>
                    <a:pt x="2538360" y="1204868"/>
                  </a:cubicBezTo>
                  <a:cubicBezTo>
                    <a:pt x="2541256" y="1201841"/>
                    <a:pt x="2543343" y="1199256"/>
                    <a:pt x="2546228" y="1196610"/>
                  </a:cubicBezTo>
                  <a:cubicBezTo>
                    <a:pt x="2553461" y="1189976"/>
                    <a:pt x="2548896" y="1192629"/>
                    <a:pt x="2556591" y="1189200"/>
                  </a:cubicBezTo>
                  <a:lnTo>
                    <a:pt x="2600086" y="1061678"/>
                  </a:lnTo>
                  <a:cubicBezTo>
                    <a:pt x="2640344" y="932994"/>
                    <a:pt x="2674290" y="825795"/>
                    <a:pt x="2706518" y="693616"/>
                  </a:cubicBezTo>
                  <a:cubicBezTo>
                    <a:pt x="2707528" y="689484"/>
                    <a:pt x="2709141" y="680852"/>
                    <a:pt x="2710536" y="677284"/>
                  </a:cubicBezTo>
                  <a:cubicBezTo>
                    <a:pt x="2717127" y="660489"/>
                    <a:pt x="2707746" y="670344"/>
                    <a:pt x="2721441" y="665095"/>
                  </a:cubicBezTo>
                  <a:cubicBezTo>
                    <a:pt x="2735587" y="677340"/>
                    <a:pt x="2727110" y="721294"/>
                    <a:pt x="2725285" y="744259"/>
                  </a:cubicBezTo>
                  <a:cubicBezTo>
                    <a:pt x="2720676" y="802422"/>
                    <a:pt x="2702885" y="937355"/>
                    <a:pt x="2684112" y="982498"/>
                  </a:cubicBezTo>
                  <a:cubicBezTo>
                    <a:pt x="2706864" y="972726"/>
                    <a:pt x="2714917" y="976758"/>
                    <a:pt x="2724298" y="995541"/>
                  </a:cubicBezTo>
                  <a:cubicBezTo>
                    <a:pt x="2743405" y="975021"/>
                    <a:pt x="2800059" y="748826"/>
                    <a:pt x="2821232" y="725755"/>
                  </a:cubicBezTo>
                  <a:cubicBezTo>
                    <a:pt x="2827231" y="756626"/>
                    <a:pt x="2796515" y="872803"/>
                    <a:pt x="2789774" y="910453"/>
                  </a:cubicBezTo>
                  <a:cubicBezTo>
                    <a:pt x="2809418" y="892703"/>
                    <a:pt x="2841355" y="842814"/>
                    <a:pt x="2861283" y="816074"/>
                  </a:cubicBezTo>
                  <a:cubicBezTo>
                    <a:pt x="2875218" y="797375"/>
                    <a:pt x="2917351" y="729848"/>
                    <a:pt x="2930476" y="721461"/>
                  </a:cubicBezTo>
                  <a:lnTo>
                    <a:pt x="2948836" y="589969"/>
                  </a:lnTo>
                  <a:cubicBezTo>
                    <a:pt x="2970561" y="432870"/>
                    <a:pt x="2970673" y="324817"/>
                    <a:pt x="2970673" y="166323"/>
                  </a:cubicBezTo>
                  <a:cubicBezTo>
                    <a:pt x="2920381" y="184827"/>
                    <a:pt x="2877015" y="225341"/>
                    <a:pt x="2850066" y="261874"/>
                  </a:cubicBezTo>
                  <a:cubicBezTo>
                    <a:pt x="2771040" y="369006"/>
                    <a:pt x="2799987" y="479911"/>
                    <a:pt x="2692796" y="530872"/>
                  </a:cubicBezTo>
                  <a:cubicBezTo>
                    <a:pt x="2626142" y="562565"/>
                    <a:pt x="2577435" y="543597"/>
                    <a:pt x="2511489" y="529756"/>
                  </a:cubicBezTo>
                  <a:cubicBezTo>
                    <a:pt x="2489999" y="600912"/>
                    <a:pt x="2419366" y="659311"/>
                    <a:pt x="2346953" y="683627"/>
                  </a:cubicBezTo>
                  <a:cubicBezTo>
                    <a:pt x="2261263" y="712404"/>
                    <a:pt x="2159357" y="712751"/>
                    <a:pt x="2063305" y="698870"/>
                  </a:cubicBezTo>
                  <a:cubicBezTo>
                    <a:pt x="1934517" y="680260"/>
                    <a:pt x="1810596" y="642917"/>
                    <a:pt x="1695207" y="592989"/>
                  </a:cubicBezTo>
                  <a:cubicBezTo>
                    <a:pt x="1570510" y="539030"/>
                    <a:pt x="1587050" y="582152"/>
                    <a:pt x="1447085" y="611783"/>
                  </a:cubicBezTo>
                  <a:cubicBezTo>
                    <a:pt x="1313620" y="640031"/>
                    <a:pt x="1158638" y="647591"/>
                    <a:pt x="1037239" y="599690"/>
                  </a:cubicBezTo>
                  <a:cubicBezTo>
                    <a:pt x="998152" y="584268"/>
                    <a:pt x="965785" y="563832"/>
                    <a:pt x="934802" y="541381"/>
                  </a:cubicBezTo>
                  <a:lnTo>
                    <a:pt x="851987" y="467443"/>
                  </a:lnTo>
                  <a:cubicBezTo>
                    <a:pt x="819028" y="431843"/>
                    <a:pt x="748747" y="331651"/>
                    <a:pt x="731927" y="273359"/>
                  </a:cubicBezTo>
                  <a:cubicBezTo>
                    <a:pt x="636171" y="293069"/>
                    <a:pt x="335497" y="345141"/>
                    <a:pt x="266175" y="232778"/>
                  </a:cubicBezTo>
                  <a:cubicBezTo>
                    <a:pt x="251331" y="208724"/>
                    <a:pt x="256420" y="196211"/>
                    <a:pt x="251621" y="167155"/>
                  </a:cubicBezTo>
                  <a:cubicBezTo>
                    <a:pt x="117124" y="143430"/>
                    <a:pt x="82743" y="26444"/>
                    <a:pt x="56285" y="0"/>
                  </a:cubicBezTo>
                  <a:cubicBezTo>
                    <a:pt x="53997" y="28901"/>
                    <a:pt x="26011" y="157015"/>
                    <a:pt x="20218" y="225827"/>
                  </a:cubicBezTo>
                  <a:cubicBezTo>
                    <a:pt x="17060" y="263303"/>
                    <a:pt x="9850" y="305269"/>
                    <a:pt x="8086" y="342394"/>
                  </a:cubicBezTo>
                  <a:cubicBezTo>
                    <a:pt x="6127" y="383618"/>
                    <a:pt x="2913" y="429084"/>
                    <a:pt x="11" y="468203"/>
                  </a:cubicBezTo>
                  <a:close/>
                </a:path>
              </a:pathLst>
            </a:custGeom>
            <a:solidFill>
              <a:srgbClr val="C3D955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AB753B77-197C-171F-C3FD-7A6E2968C236}"/>
                </a:ext>
              </a:extLst>
            </p:cNvPr>
            <p:cNvSpPr/>
            <p:nvPr/>
          </p:nvSpPr>
          <p:spPr>
            <a:xfrm>
              <a:off x="6871008" y="3539023"/>
              <a:ext cx="2865261" cy="1300542"/>
            </a:xfrm>
            <a:custGeom>
              <a:avLst/>
              <a:gdLst>
                <a:gd name="connsiteX0" fmla="*/ 1543 w 2865261"/>
                <a:gd name="connsiteY0" fmla="*/ 587210 h 1300542"/>
                <a:gd name="connsiteX1" fmla="*/ 112512 w 2865261"/>
                <a:gd name="connsiteY1" fmla="*/ 741796 h 1300542"/>
                <a:gd name="connsiteX2" fmla="*/ 280179 w 2865261"/>
                <a:gd name="connsiteY2" fmla="*/ 843316 h 1300542"/>
                <a:gd name="connsiteX3" fmla="*/ 435821 w 2865261"/>
                <a:gd name="connsiteY3" fmla="*/ 959086 h 1300542"/>
                <a:gd name="connsiteX4" fmla="*/ 755435 w 2865261"/>
                <a:gd name="connsiteY4" fmla="*/ 983190 h 1300542"/>
                <a:gd name="connsiteX5" fmla="*/ 1333975 w 2865261"/>
                <a:gd name="connsiteY5" fmla="*/ 1188575 h 1300542"/>
                <a:gd name="connsiteX6" fmla="*/ 1642417 w 2865261"/>
                <a:gd name="connsiteY6" fmla="*/ 1177799 h 1300542"/>
                <a:gd name="connsiteX7" fmla="*/ 2059725 w 2865261"/>
                <a:gd name="connsiteY7" fmla="*/ 1300536 h 1300542"/>
                <a:gd name="connsiteX8" fmla="*/ 2259212 w 2865261"/>
                <a:gd name="connsiteY8" fmla="*/ 1229223 h 1300542"/>
                <a:gd name="connsiteX9" fmla="*/ 2404848 w 2865261"/>
                <a:gd name="connsiteY9" fmla="*/ 1114788 h 1300542"/>
                <a:gd name="connsiteX10" fmla="*/ 2514026 w 2865261"/>
                <a:gd name="connsiteY10" fmla="*/ 1114336 h 1300542"/>
                <a:gd name="connsiteX11" fmla="*/ 2815375 w 2865261"/>
                <a:gd name="connsiteY11" fmla="*/ 804566 h 1300542"/>
                <a:gd name="connsiteX12" fmla="*/ 2863719 w 2865261"/>
                <a:gd name="connsiteY12" fmla="*/ 788307 h 1300542"/>
                <a:gd name="connsiteX13" fmla="*/ 2810910 w 2865261"/>
                <a:gd name="connsiteY13" fmla="*/ 555557 h 1300542"/>
                <a:gd name="connsiteX14" fmla="*/ 2793058 w 2865261"/>
                <a:gd name="connsiteY14" fmla="*/ 501023 h 1300542"/>
                <a:gd name="connsiteX15" fmla="*/ 2649689 w 2865261"/>
                <a:gd name="connsiteY15" fmla="*/ 246290 h 1300542"/>
                <a:gd name="connsiteX16" fmla="*/ 2631552 w 2865261"/>
                <a:gd name="connsiteY16" fmla="*/ 228238 h 1300542"/>
                <a:gd name="connsiteX17" fmla="*/ 2613510 w 2865261"/>
                <a:gd name="connsiteY17" fmla="*/ 210092 h 1300542"/>
                <a:gd name="connsiteX18" fmla="*/ 2437494 w 2865261"/>
                <a:gd name="connsiteY18" fmla="*/ 96562 h 1300542"/>
                <a:gd name="connsiteX19" fmla="*/ 2413475 w 2865261"/>
                <a:gd name="connsiteY19" fmla="*/ 85970 h 1300542"/>
                <a:gd name="connsiteX20" fmla="*/ 2321491 w 2865261"/>
                <a:gd name="connsiteY20" fmla="*/ 213721 h 1300542"/>
                <a:gd name="connsiteX21" fmla="*/ 2231868 w 2865261"/>
                <a:gd name="connsiteY21" fmla="*/ 346598 h 1300542"/>
                <a:gd name="connsiteX22" fmla="*/ 2351537 w 2865261"/>
                <a:gd name="connsiteY22" fmla="*/ 407928 h 1300542"/>
                <a:gd name="connsiteX23" fmla="*/ 2359556 w 2865261"/>
                <a:gd name="connsiteY23" fmla="*/ 545278 h 1300542"/>
                <a:gd name="connsiteX24" fmla="*/ 2169070 w 2865261"/>
                <a:gd name="connsiteY24" fmla="*/ 713398 h 1300542"/>
                <a:gd name="connsiteX25" fmla="*/ 2196063 w 2865261"/>
                <a:gd name="connsiteY25" fmla="*/ 712338 h 1300542"/>
                <a:gd name="connsiteX26" fmla="*/ 1997809 w 2865261"/>
                <a:gd name="connsiteY26" fmla="*/ 790736 h 1300542"/>
                <a:gd name="connsiteX27" fmla="*/ 1770675 w 2865261"/>
                <a:gd name="connsiteY27" fmla="*/ 837169 h 1300542"/>
                <a:gd name="connsiteX28" fmla="*/ 1265725 w 2865261"/>
                <a:gd name="connsiteY28" fmla="*/ 814790 h 1300542"/>
                <a:gd name="connsiteX29" fmla="*/ 684127 w 2865261"/>
                <a:gd name="connsiteY29" fmla="*/ 567930 h 1300542"/>
                <a:gd name="connsiteX30" fmla="*/ 536918 w 2865261"/>
                <a:gd name="connsiteY30" fmla="*/ 442524 h 1300542"/>
                <a:gd name="connsiteX31" fmla="*/ 427701 w 2865261"/>
                <a:gd name="connsiteY31" fmla="*/ 341367 h 1300542"/>
                <a:gd name="connsiteX32" fmla="*/ 637870 w 2865261"/>
                <a:gd name="connsiteY32" fmla="*/ 174854 h 1300542"/>
                <a:gd name="connsiteX33" fmla="*/ 818964 w 2865261"/>
                <a:gd name="connsiteY33" fmla="*/ 154982 h 1300542"/>
                <a:gd name="connsiteX34" fmla="*/ 918102 w 2865261"/>
                <a:gd name="connsiteY34" fmla="*/ 151292 h 1300542"/>
                <a:gd name="connsiteX35" fmla="*/ 1015494 w 2865261"/>
                <a:gd name="connsiteY35" fmla="*/ 146903 h 1300542"/>
                <a:gd name="connsiteX36" fmla="*/ 983171 w 2865261"/>
                <a:gd name="connsiteY36" fmla="*/ 0 h 1300542"/>
                <a:gd name="connsiteX37" fmla="*/ 631547 w 2865261"/>
                <a:gd name="connsiteY37" fmla="*/ 39074 h 1300542"/>
                <a:gd name="connsiteX38" fmla="*/ 322011 w 2865261"/>
                <a:gd name="connsiteY38" fmla="*/ 123525 h 1300542"/>
                <a:gd name="connsiteX39" fmla="*/ 27972 w 2865261"/>
                <a:gd name="connsiteY39" fmla="*/ 420564 h 1300542"/>
                <a:gd name="connsiteX40" fmla="*/ 16928 w 2865261"/>
                <a:gd name="connsiteY40" fmla="*/ 506048 h 1300542"/>
                <a:gd name="connsiteX41" fmla="*/ 1560 w 2865261"/>
                <a:gd name="connsiteY41" fmla="*/ 587216 h 1300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865261" h="1300542">
                  <a:moveTo>
                    <a:pt x="1543" y="587210"/>
                  </a:moveTo>
                  <a:cubicBezTo>
                    <a:pt x="-3441" y="623464"/>
                    <a:pt x="59703" y="711472"/>
                    <a:pt x="112512" y="741796"/>
                  </a:cubicBezTo>
                  <a:cubicBezTo>
                    <a:pt x="162056" y="770250"/>
                    <a:pt x="225763" y="770898"/>
                    <a:pt x="280179" y="843316"/>
                  </a:cubicBezTo>
                  <a:cubicBezTo>
                    <a:pt x="326721" y="905254"/>
                    <a:pt x="323155" y="966919"/>
                    <a:pt x="435821" y="959086"/>
                  </a:cubicBezTo>
                  <a:cubicBezTo>
                    <a:pt x="587812" y="948516"/>
                    <a:pt x="673267" y="880145"/>
                    <a:pt x="755435" y="983190"/>
                  </a:cubicBezTo>
                  <a:cubicBezTo>
                    <a:pt x="856733" y="1110232"/>
                    <a:pt x="1155604" y="1250848"/>
                    <a:pt x="1333975" y="1188575"/>
                  </a:cubicBezTo>
                  <a:cubicBezTo>
                    <a:pt x="1419062" y="1158870"/>
                    <a:pt x="1483690" y="1085257"/>
                    <a:pt x="1642417" y="1177799"/>
                  </a:cubicBezTo>
                  <a:cubicBezTo>
                    <a:pt x="1770876" y="1252696"/>
                    <a:pt x="1900780" y="1299799"/>
                    <a:pt x="2059725" y="1300536"/>
                  </a:cubicBezTo>
                  <a:cubicBezTo>
                    <a:pt x="2152758" y="1300966"/>
                    <a:pt x="2210974" y="1279654"/>
                    <a:pt x="2259212" y="1229223"/>
                  </a:cubicBezTo>
                  <a:cubicBezTo>
                    <a:pt x="2311346" y="1174716"/>
                    <a:pt x="2303550" y="1095318"/>
                    <a:pt x="2404848" y="1114788"/>
                  </a:cubicBezTo>
                  <a:cubicBezTo>
                    <a:pt x="2443069" y="1122136"/>
                    <a:pt x="2481000" y="1133778"/>
                    <a:pt x="2514026" y="1114336"/>
                  </a:cubicBezTo>
                  <a:cubicBezTo>
                    <a:pt x="2591863" y="1068501"/>
                    <a:pt x="2688875" y="858185"/>
                    <a:pt x="2815375" y="804566"/>
                  </a:cubicBezTo>
                  <a:cubicBezTo>
                    <a:pt x="2825542" y="800256"/>
                    <a:pt x="2857915" y="794170"/>
                    <a:pt x="2863719" y="788307"/>
                  </a:cubicBezTo>
                  <a:cubicBezTo>
                    <a:pt x="2874763" y="759692"/>
                    <a:pt x="2823294" y="592135"/>
                    <a:pt x="2810910" y="555557"/>
                  </a:cubicBezTo>
                  <a:cubicBezTo>
                    <a:pt x="2804850" y="537628"/>
                    <a:pt x="2800497" y="520264"/>
                    <a:pt x="2793058" y="501023"/>
                  </a:cubicBezTo>
                  <a:cubicBezTo>
                    <a:pt x="2756902" y="407515"/>
                    <a:pt x="2717977" y="320144"/>
                    <a:pt x="2649689" y="246290"/>
                  </a:cubicBezTo>
                  <a:cubicBezTo>
                    <a:pt x="2643276" y="239355"/>
                    <a:pt x="2638349" y="235039"/>
                    <a:pt x="2631552" y="228238"/>
                  </a:cubicBezTo>
                  <a:cubicBezTo>
                    <a:pt x="2624755" y="221438"/>
                    <a:pt x="2620441" y="216513"/>
                    <a:pt x="2613510" y="210092"/>
                  </a:cubicBezTo>
                  <a:cubicBezTo>
                    <a:pt x="2570233" y="170025"/>
                    <a:pt x="2493528" y="121347"/>
                    <a:pt x="2437494" y="96562"/>
                  </a:cubicBezTo>
                  <a:cubicBezTo>
                    <a:pt x="2428699" y="92670"/>
                    <a:pt x="2421545" y="90777"/>
                    <a:pt x="2413475" y="85970"/>
                  </a:cubicBezTo>
                  <a:cubicBezTo>
                    <a:pt x="2400763" y="94144"/>
                    <a:pt x="2334829" y="194140"/>
                    <a:pt x="2321491" y="213721"/>
                  </a:cubicBezTo>
                  <a:cubicBezTo>
                    <a:pt x="2294180" y="253833"/>
                    <a:pt x="2253319" y="304303"/>
                    <a:pt x="2231868" y="346598"/>
                  </a:cubicBezTo>
                  <a:cubicBezTo>
                    <a:pt x="2283103" y="363941"/>
                    <a:pt x="2321430" y="375454"/>
                    <a:pt x="2351537" y="407928"/>
                  </a:cubicBezTo>
                  <a:cubicBezTo>
                    <a:pt x="2387197" y="446388"/>
                    <a:pt x="2386912" y="496869"/>
                    <a:pt x="2359556" y="545278"/>
                  </a:cubicBezTo>
                  <a:cubicBezTo>
                    <a:pt x="2301954" y="647211"/>
                    <a:pt x="2183948" y="695330"/>
                    <a:pt x="2169070" y="713398"/>
                  </a:cubicBezTo>
                  <a:lnTo>
                    <a:pt x="2196063" y="712338"/>
                  </a:lnTo>
                  <a:cubicBezTo>
                    <a:pt x="2162959" y="735816"/>
                    <a:pt x="2045785" y="775794"/>
                    <a:pt x="1997809" y="790736"/>
                  </a:cubicBezTo>
                  <a:cubicBezTo>
                    <a:pt x="1921696" y="814444"/>
                    <a:pt x="1854071" y="827191"/>
                    <a:pt x="1770675" y="837169"/>
                  </a:cubicBezTo>
                  <a:cubicBezTo>
                    <a:pt x="1597427" y="857895"/>
                    <a:pt x="1432382" y="849162"/>
                    <a:pt x="1265725" y="814790"/>
                  </a:cubicBezTo>
                  <a:cubicBezTo>
                    <a:pt x="1050473" y="770395"/>
                    <a:pt x="862637" y="690606"/>
                    <a:pt x="684127" y="567930"/>
                  </a:cubicBezTo>
                  <a:cubicBezTo>
                    <a:pt x="645554" y="541425"/>
                    <a:pt x="557878" y="472435"/>
                    <a:pt x="536918" y="442524"/>
                  </a:cubicBezTo>
                  <a:cubicBezTo>
                    <a:pt x="482597" y="400882"/>
                    <a:pt x="482597" y="410284"/>
                    <a:pt x="427701" y="341367"/>
                  </a:cubicBezTo>
                  <a:cubicBezTo>
                    <a:pt x="371544" y="212381"/>
                    <a:pt x="533173" y="190834"/>
                    <a:pt x="637870" y="174854"/>
                  </a:cubicBezTo>
                  <a:cubicBezTo>
                    <a:pt x="697520" y="165753"/>
                    <a:pt x="758487" y="159354"/>
                    <a:pt x="818964" y="154982"/>
                  </a:cubicBezTo>
                  <a:cubicBezTo>
                    <a:pt x="851297" y="152643"/>
                    <a:pt x="885618" y="151911"/>
                    <a:pt x="918102" y="151292"/>
                  </a:cubicBezTo>
                  <a:cubicBezTo>
                    <a:pt x="938812" y="150890"/>
                    <a:pt x="1003083" y="154262"/>
                    <a:pt x="1015494" y="146903"/>
                  </a:cubicBezTo>
                  <a:lnTo>
                    <a:pt x="983171" y="0"/>
                  </a:lnTo>
                  <a:cubicBezTo>
                    <a:pt x="887688" y="0"/>
                    <a:pt x="724653" y="23724"/>
                    <a:pt x="631547" y="39074"/>
                  </a:cubicBezTo>
                  <a:cubicBezTo>
                    <a:pt x="517765" y="57834"/>
                    <a:pt x="416880" y="85702"/>
                    <a:pt x="322011" y="123525"/>
                  </a:cubicBezTo>
                  <a:cubicBezTo>
                    <a:pt x="187643" y="177093"/>
                    <a:pt x="55250" y="271645"/>
                    <a:pt x="27972" y="420564"/>
                  </a:cubicBezTo>
                  <a:cubicBezTo>
                    <a:pt x="23028" y="447543"/>
                    <a:pt x="23446" y="482982"/>
                    <a:pt x="16928" y="506048"/>
                  </a:cubicBezTo>
                  <a:cubicBezTo>
                    <a:pt x="12006" y="523446"/>
                    <a:pt x="-5221" y="569014"/>
                    <a:pt x="1560" y="587216"/>
                  </a:cubicBezTo>
                  <a:close/>
                </a:path>
              </a:pathLst>
            </a:custGeom>
            <a:solidFill>
              <a:srgbClr val="FFFAC7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3A2911B8-DA98-C389-4293-10C2D445F6FC}"/>
                </a:ext>
              </a:extLst>
            </p:cNvPr>
            <p:cNvSpPr/>
            <p:nvPr/>
          </p:nvSpPr>
          <p:spPr>
            <a:xfrm>
              <a:off x="6780115" y="4734728"/>
              <a:ext cx="2617792" cy="1627742"/>
            </a:xfrm>
            <a:custGeom>
              <a:avLst/>
              <a:gdLst>
                <a:gd name="connsiteX0" fmla="*/ 2044387 w 2617792"/>
                <a:gd name="connsiteY0" fmla="*/ 1343893 h 1627742"/>
                <a:gd name="connsiteX1" fmla="*/ 2102352 w 2617792"/>
                <a:gd name="connsiteY1" fmla="*/ 1265767 h 1627742"/>
                <a:gd name="connsiteX2" fmla="*/ 2129897 w 2617792"/>
                <a:gd name="connsiteY2" fmla="*/ 1220959 h 1627742"/>
                <a:gd name="connsiteX3" fmla="*/ 2140255 w 2617792"/>
                <a:gd name="connsiteY3" fmla="*/ 1195225 h 1627742"/>
                <a:gd name="connsiteX4" fmla="*/ 2144306 w 2617792"/>
                <a:gd name="connsiteY4" fmla="*/ 1182718 h 1627742"/>
                <a:gd name="connsiteX5" fmla="*/ 2152114 w 2617792"/>
                <a:gd name="connsiteY5" fmla="*/ 1171662 h 1627742"/>
                <a:gd name="connsiteX6" fmla="*/ 2044392 w 2617792"/>
                <a:gd name="connsiteY6" fmla="*/ 1343893 h 1627742"/>
                <a:gd name="connsiteX7" fmla="*/ 1570911 w 2617792"/>
                <a:gd name="connsiteY7" fmla="*/ 1627743 h 1627742"/>
                <a:gd name="connsiteX8" fmla="*/ 1419684 w 2617792"/>
                <a:gd name="connsiteY8" fmla="*/ 1627743 h 1627742"/>
                <a:gd name="connsiteX9" fmla="*/ 794775 w 2617792"/>
                <a:gd name="connsiteY9" fmla="*/ 1476066 h 1627742"/>
                <a:gd name="connsiteX10" fmla="*/ 659229 w 2617792"/>
                <a:gd name="connsiteY10" fmla="*/ 1410588 h 1627742"/>
                <a:gd name="connsiteX11" fmla="*/ 615238 w 2617792"/>
                <a:gd name="connsiteY11" fmla="*/ 1386227 h 1627742"/>
                <a:gd name="connsiteX12" fmla="*/ 86917 w 2617792"/>
                <a:gd name="connsiteY12" fmla="*/ 712254 h 1627742"/>
                <a:gd name="connsiteX13" fmla="*/ 15335 w 2617792"/>
                <a:gd name="connsiteY13" fmla="*/ 381669 h 1627742"/>
                <a:gd name="connsiteX14" fmla="*/ 0 w 2617792"/>
                <a:gd name="connsiteY14" fmla="*/ 0 h 1627742"/>
                <a:gd name="connsiteX15" fmla="*/ 89082 w 2617792"/>
                <a:gd name="connsiteY15" fmla="*/ 173352 h 1627742"/>
                <a:gd name="connsiteX16" fmla="*/ 103335 w 2617792"/>
                <a:gd name="connsiteY16" fmla="*/ 288580 h 1627742"/>
                <a:gd name="connsiteX17" fmla="*/ 112375 w 2617792"/>
                <a:gd name="connsiteY17" fmla="*/ 327218 h 1627742"/>
                <a:gd name="connsiteX18" fmla="*/ 115640 w 2617792"/>
                <a:gd name="connsiteY18" fmla="*/ 252198 h 1627742"/>
                <a:gd name="connsiteX19" fmla="*/ 115322 w 2617792"/>
                <a:gd name="connsiteY19" fmla="*/ 234665 h 1627742"/>
                <a:gd name="connsiteX20" fmla="*/ 122493 w 2617792"/>
                <a:gd name="connsiteY20" fmla="*/ 244850 h 1627742"/>
                <a:gd name="connsiteX21" fmla="*/ 131026 w 2617792"/>
                <a:gd name="connsiteY21" fmla="*/ 493915 h 1627742"/>
                <a:gd name="connsiteX22" fmla="*/ 150078 w 2617792"/>
                <a:gd name="connsiteY22" fmla="*/ 668976 h 1627742"/>
                <a:gd name="connsiteX23" fmla="*/ 172852 w 2617792"/>
                <a:gd name="connsiteY23" fmla="*/ 710361 h 1627742"/>
                <a:gd name="connsiteX24" fmla="*/ 171730 w 2617792"/>
                <a:gd name="connsiteY24" fmla="*/ 356493 h 1627742"/>
                <a:gd name="connsiteX25" fmla="*/ 177071 w 2617792"/>
                <a:gd name="connsiteY25" fmla="*/ 336716 h 1627742"/>
                <a:gd name="connsiteX26" fmla="*/ 236671 w 2617792"/>
                <a:gd name="connsiteY26" fmla="*/ 433741 h 1627742"/>
                <a:gd name="connsiteX27" fmla="*/ 267258 w 2617792"/>
                <a:gd name="connsiteY27" fmla="*/ 479576 h 1627742"/>
                <a:gd name="connsiteX28" fmla="*/ 290266 w 2617792"/>
                <a:gd name="connsiteY28" fmla="*/ 541777 h 1627742"/>
                <a:gd name="connsiteX29" fmla="*/ 297030 w 2617792"/>
                <a:gd name="connsiteY29" fmla="*/ 747179 h 1627742"/>
                <a:gd name="connsiteX30" fmla="*/ 357769 w 2617792"/>
                <a:gd name="connsiteY30" fmla="*/ 908208 h 1627742"/>
                <a:gd name="connsiteX31" fmla="*/ 366932 w 2617792"/>
                <a:gd name="connsiteY31" fmla="*/ 897639 h 1627742"/>
                <a:gd name="connsiteX32" fmla="*/ 370593 w 2617792"/>
                <a:gd name="connsiteY32" fmla="*/ 888895 h 1627742"/>
                <a:gd name="connsiteX33" fmla="*/ 371938 w 2617792"/>
                <a:gd name="connsiteY33" fmla="*/ 885807 h 1627742"/>
                <a:gd name="connsiteX34" fmla="*/ 373333 w 2617792"/>
                <a:gd name="connsiteY34" fmla="*/ 882697 h 1627742"/>
                <a:gd name="connsiteX35" fmla="*/ 379689 w 2617792"/>
                <a:gd name="connsiteY35" fmla="*/ 897884 h 1627742"/>
                <a:gd name="connsiteX36" fmla="*/ 389924 w 2617792"/>
                <a:gd name="connsiteY36" fmla="*/ 909721 h 1627742"/>
                <a:gd name="connsiteX37" fmla="*/ 369382 w 2617792"/>
                <a:gd name="connsiteY37" fmla="*/ 823534 h 1627742"/>
                <a:gd name="connsiteX38" fmla="*/ 369873 w 2617792"/>
                <a:gd name="connsiteY38" fmla="*/ 706503 h 1627742"/>
                <a:gd name="connsiteX39" fmla="*/ 368997 w 2617792"/>
                <a:gd name="connsiteY39" fmla="*/ 620857 h 1627742"/>
                <a:gd name="connsiteX40" fmla="*/ 404433 w 2617792"/>
                <a:gd name="connsiteY40" fmla="*/ 663476 h 1627742"/>
                <a:gd name="connsiteX41" fmla="*/ 488532 w 2617792"/>
                <a:gd name="connsiteY41" fmla="*/ 1058473 h 1627742"/>
                <a:gd name="connsiteX42" fmla="*/ 511105 w 2617792"/>
                <a:gd name="connsiteY42" fmla="*/ 1073018 h 1627742"/>
                <a:gd name="connsiteX43" fmla="*/ 436309 w 2617792"/>
                <a:gd name="connsiteY43" fmla="*/ 804438 h 1627742"/>
                <a:gd name="connsiteX44" fmla="*/ 431359 w 2617792"/>
                <a:gd name="connsiteY44" fmla="*/ 754923 h 1627742"/>
                <a:gd name="connsiteX45" fmla="*/ 431945 w 2617792"/>
                <a:gd name="connsiteY45" fmla="*/ 711796 h 1627742"/>
                <a:gd name="connsiteX46" fmla="*/ 437978 w 2617792"/>
                <a:gd name="connsiteY46" fmla="*/ 703102 h 1627742"/>
                <a:gd name="connsiteX47" fmla="*/ 445841 w 2617792"/>
                <a:gd name="connsiteY47" fmla="*/ 706480 h 1627742"/>
                <a:gd name="connsiteX48" fmla="*/ 493024 w 2617792"/>
                <a:gd name="connsiteY48" fmla="*/ 770769 h 1627742"/>
                <a:gd name="connsiteX49" fmla="*/ 496082 w 2617792"/>
                <a:gd name="connsiteY49" fmla="*/ 877516 h 1627742"/>
                <a:gd name="connsiteX50" fmla="*/ 550878 w 2617792"/>
                <a:gd name="connsiteY50" fmla="*/ 1132734 h 1627742"/>
                <a:gd name="connsiteX51" fmla="*/ 559260 w 2617792"/>
                <a:gd name="connsiteY51" fmla="*/ 1148357 h 1627742"/>
                <a:gd name="connsiteX52" fmla="*/ 564840 w 2617792"/>
                <a:gd name="connsiteY52" fmla="*/ 1155448 h 1627742"/>
                <a:gd name="connsiteX53" fmla="*/ 572647 w 2617792"/>
                <a:gd name="connsiteY53" fmla="*/ 1161545 h 1627742"/>
                <a:gd name="connsiteX54" fmla="*/ 534750 w 2617792"/>
                <a:gd name="connsiteY54" fmla="*/ 1059025 h 1627742"/>
                <a:gd name="connsiteX55" fmla="*/ 540051 w 2617792"/>
                <a:gd name="connsiteY55" fmla="*/ 1066965 h 1627742"/>
                <a:gd name="connsiteX56" fmla="*/ 564064 w 2617792"/>
                <a:gd name="connsiteY56" fmla="*/ 1084425 h 1627742"/>
                <a:gd name="connsiteX57" fmla="*/ 589501 w 2617792"/>
                <a:gd name="connsiteY57" fmla="*/ 947198 h 1627742"/>
                <a:gd name="connsiteX58" fmla="*/ 591967 w 2617792"/>
                <a:gd name="connsiteY58" fmla="*/ 953452 h 1627742"/>
                <a:gd name="connsiteX59" fmla="*/ 594428 w 2617792"/>
                <a:gd name="connsiteY59" fmla="*/ 964206 h 1627742"/>
                <a:gd name="connsiteX60" fmla="*/ 599986 w 2617792"/>
                <a:gd name="connsiteY60" fmla="*/ 984876 h 1627742"/>
                <a:gd name="connsiteX61" fmla="*/ 705380 w 2617792"/>
                <a:gd name="connsiteY61" fmla="*/ 1247593 h 1627742"/>
                <a:gd name="connsiteX62" fmla="*/ 715236 w 2617792"/>
                <a:gd name="connsiteY62" fmla="*/ 1245387 h 1627742"/>
                <a:gd name="connsiteX63" fmla="*/ 729500 w 2617792"/>
                <a:gd name="connsiteY63" fmla="*/ 1250848 h 1627742"/>
                <a:gd name="connsiteX64" fmla="*/ 691323 w 2617792"/>
                <a:gd name="connsiteY64" fmla="*/ 1088993 h 1627742"/>
                <a:gd name="connsiteX65" fmla="*/ 686072 w 2617792"/>
                <a:gd name="connsiteY65" fmla="*/ 1061750 h 1627742"/>
                <a:gd name="connsiteX66" fmla="*/ 670580 w 2617792"/>
                <a:gd name="connsiteY66" fmla="*/ 1041114 h 1627742"/>
                <a:gd name="connsiteX67" fmla="*/ 677511 w 2617792"/>
                <a:gd name="connsiteY67" fmla="*/ 1106983 h 1627742"/>
                <a:gd name="connsiteX68" fmla="*/ 675084 w 2617792"/>
                <a:gd name="connsiteY68" fmla="*/ 1130009 h 1627742"/>
                <a:gd name="connsiteX69" fmla="*/ 639240 w 2617792"/>
                <a:gd name="connsiteY69" fmla="*/ 1024346 h 1627742"/>
                <a:gd name="connsiteX70" fmla="*/ 606677 w 2617792"/>
                <a:gd name="connsiteY70" fmla="*/ 912647 h 1627742"/>
                <a:gd name="connsiteX71" fmla="*/ 600165 w 2617792"/>
                <a:gd name="connsiteY71" fmla="*/ 919448 h 1627742"/>
                <a:gd name="connsiteX72" fmla="*/ 595639 w 2617792"/>
                <a:gd name="connsiteY72" fmla="*/ 860826 h 1627742"/>
                <a:gd name="connsiteX73" fmla="*/ 651489 w 2617792"/>
                <a:gd name="connsiteY73" fmla="*/ 906969 h 1627742"/>
                <a:gd name="connsiteX74" fmla="*/ 661919 w 2617792"/>
                <a:gd name="connsiteY74" fmla="*/ 943993 h 1627742"/>
                <a:gd name="connsiteX75" fmla="*/ 676557 w 2617792"/>
                <a:gd name="connsiteY75" fmla="*/ 928354 h 1627742"/>
                <a:gd name="connsiteX76" fmla="*/ 708360 w 2617792"/>
                <a:gd name="connsiteY76" fmla="*/ 1099836 h 1627742"/>
                <a:gd name="connsiteX77" fmla="*/ 730097 w 2617792"/>
                <a:gd name="connsiteY77" fmla="*/ 1178809 h 1627742"/>
                <a:gd name="connsiteX78" fmla="*/ 777124 w 2617792"/>
                <a:gd name="connsiteY78" fmla="*/ 1223405 h 1627742"/>
                <a:gd name="connsiteX79" fmla="*/ 788960 w 2617792"/>
                <a:gd name="connsiteY79" fmla="*/ 1010303 h 1627742"/>
                <a:gd name="connsiteX80" fmla="*/ 935500 w 2617792"/>
                <a:gd name="connsiteY80" fmla="*/ 1094464 h 1627742"/>
                <a:gd name="connsiteX81" fmla="*/ 1007734 w 2617792"/>
                <a:gd name="connsiteY81" fmla="*/ 1289012 h 1627742"/>
                <a:gd name="connsiteX82" fmla="*/ 1013181 w 2617792"/>
                <a:gd name="connsiteY82" fmla="*/ 1317851 h 1627742"/>
                <a:gd name="connsiteX83" fmla="*/ 1029080 w 2617792"/>
                <a:gd name="connsiteY83" fmla="*/ 1337650 h 1627742"/>
                <a:gd name="connsiteX84" fmla="*/ 1004408 w 2617792"/>
                <a:gd name="connsiteY84" fmla="*/ 1128295 h 1627742"/>
                <a:gd name="connsiteX85" fmla="*/ 1049789 w 2617792"/>
                <a:gd name="connsiteY85" fmla="*/ 1145118 h 1627742"/>
                <a:gd name="connsiteX86" fmla="*/ 1073032 w 2617792"/>
                <a:gd name="connsiteY86" fmla="*/ 1232947 h 1627742"/>
                <a:gd name="connsiteX87" fmla="*/ 1087664 w 2617792"/>
                <a:gd name="connsiteY87" fmla="*/ 1231937 h 1627742"/>
                <a:gd name="connsiteX88" fmla="*/ 1095086 w 2617792"/>
                <a:gd name="connsiteY88" fmla="*/ 1223025 h 1627742"/>
                <a:gd name="connsiteX89" fmla="*/ 1101454 w 2617792"/>
                <a:gd name="connsiteY89" fmla="*/ 1166397 h 1627742"/>
                <a:gd name="connsiteX90" fmla="*/ 1103379 w 2617792"/>
                <a:gd name="connsiteY90" fmla="*/ 1169088 h 1627742"/>
                <a:gd name="connsiteX91" fmla="*/ 1105087 w 2617792"/>
                <a:gd name="connsiteY91" fmla="*/ 1171819 h 1627742"/>
                <a:gd name="connsiteX92" fmla="*/ 1106454 w 2617792"/>
                <a:gd name="connsiteY92" fmla="*/ 1174577 h 1627742"/>
                <a:gd name="connsiteX93" fmla="*/ 1107944 w 2617792"/>
                <a:gd name="connsiteY93" fmla="*/ 1186498 h 1627742"/>
                <a:gd name="connsiteX94" fmla="*/ 1106091 w 2617792"/>
                <a:gd name="connsiteY94" fmla="*/ 1213355 h 1627742"/>
                <a:gd name="connsiteX95" fmla="*/ 1120210 w 2617792"/>
                <a:gd name="connsiteY95" fmla="*/ 1372017 h 1627742"/>
                <a:gd name="connsiteX96" fmla="*/ 1163894 w 2617792"/>
                <a:gd name="connsiteY96" fmla="*/ 1501053 h 1627742"/>
                <a:gd name="connsiteX97" fmla="*/ 1195519 w 2617792"/>
                <a:gd name="connsiteY97" fmla="*/ 1524498 h 1627742"/>
                <a:gd name="connsiteX98" fmla="*/ 1181942 w 2617792"/>
                <a:gd name="connsiteY98" fmla="*/ 1356958 h 1627742"/>
                <a:gd name="connsiteX99" fmla="*/ 1213985 w 2617792"/>
                <a:gd name="connsiteY99" fmla="*/ 1425351 h 1627742"/>
                <a:gd name="connsiteX100" fmla="*/ 1177807 w 2617792"/>
                <a:gd name="connsiteY100" fmla="*/ 1267292 h 1627742"/>
                <a:gd name="connsiteX101" fmla="*/ 1170753 w 2617792"/>
                <a:gd name="connsiteY101" fmla="*/ 1273679 h 1627742"/>
                <a:gd name="connsiteX102" fmla="*/ 1163364 w 2617792"/>
                <a:gd name="connsiteY102" fmla="*/ 1185225 h 1627742"/>
                <a:gd name="connsiteX103" fmla="*/ 1242725 w 2617792"/>
                <a:gd name="connsiteY103" fmla="*/ 1206146 h 1627742"/>
                <a:gd name="connsiteX104" fmla="*/ 1250159 w 2617792"/>
                <a:gd name="connsiteY104" fmla="*/ 1302144 h 1627742"/>
                <a:gd name="connsiteX105" fmla="*/ 1262207 w 2617792"/>
                <a:gd name="connsiteY105" fmla="*/ 1277711 h 1627742"/>
                <a:gd name="connsiteX106" fmla="*/ 1261945 w 2617792"/>
                <a:gd name="connsiteY106" fmla="*/ 1243260 h 1627742"/>
                <a:gd name="connsiteX107" fmla="*/ 1265605 w 2617792"/>
                <a:gd name="connsiteY107" fmla="*/ 1212450 h 1627742"/>
                <a:gd name="connsiteX108" fmla="*/ 1328253 w 2617792"/>
                <a:gd name="connsiteY108" fmla="*/ 1224455 h 1627742"/>
                <a:gd name="connsiteX109" fmla="*/ 1325959 w 2617792"/>
                <a:gd name="connsiteY109" fmla="*/ 1250251 h 1627742"/>
                <a:gd name="connsiteX110" fmla="*/ 1340591 w 2617792"/>
                <a:gd name="connsiteY110" fmla="*/ 1266142 h 1627742"/>
                <a:gd name="connsiteX111" fmla="*/ 1344659 w 2617792"/>
                <a:gd name="connsiteY111" fmla="*/ 1225968 h 1627742"/>
                <a:gd name="connsiteX112" fmla="*/ 1380821 w 2617792"/>
                <a:gd name="connsiteY112" fmla="*/ 1439248 h 1627742"/>
                <a:gd name="connsiteX113" fmla="*/ 1402385 w 2617792"/>
                <a:gd name="connsiteY113" fmla="*/ 1402721 h 1627742"/>
                <a:gd name="connsiteX114" fmla="*/ 1387206 w 2617792"/>
                <a:gd name="connsiteY114" fmla="*/ 1235371 h 1627742"/>
                <a:gd name="connsiteX115" fmla="*/ 1483989 w 2617792"/>
                <a:gd name="connsiteY115" fmla="*/ 1241647 h 1627742"/>
                <a:gd name="connsiteX116" fmla="*/ 1483877 w 2617792"/>
                <a:gd name="connsiteY116" fmla="*/ 1269776 h 1627742"/>
                <a:gd name="connsiteX117" fmla="*/ 1486087 w 2617792"/>
                <a:gd name="connsiteY117" fmla="*/ 1286298 h 1627742"/>
                <a:gd name="connsiteX118" fmla="*/ 1487332 w 2617792"/>
                <a:gd name="connsiteY118" fmla="*/ 1288799 h 1627742"/>
                <a:gd name="connsiteX119" fmla="*/ 1495390 w 2617792"/>
                <a:gd name="connsiteY119" fmla="*/ 1241289 h 1627742"/>
                <a:gd name="connsiteX120" fmla="*/ 1510256 w 2617792"/>
                <a:gd name="connsiteY120" fmla="*/ 1245667 h 1627742"/>
                <a:gd name="connsiteX121" fmla="*/ 1507689 w 2617792"/>
                <a:gd name="connsiteY121" fmla="*/ 1275673 h 1627742"/>
                <a:gd name="connsiteX122" fmla="*/ 1507868 w 2617792"/>
                <a:gd name="connsiteY122" fmla="*/ 1309922 h 1627742"/>
                <a:gd name="connsiteX123" fmla="*/ 1525240 w 2617792"/>
                <a:gd name="connsiteY123" fmla="*/ 1280369 h 1627742"/>
                <a:gd name="connsiteX124" fmla="*/ 1530988 w 2617792"/>
                <a:gd name="connsiteY124" fmla="*/ 1242696 h 1627742"/>
                <a:gd name="connsiteX125" fmla="*/ 1572937 w 2617792"/>
                <a:gd name="connsiteY125" fmla="*/ 1239854 h 1627742"/>
                <a:gd name="connsiteX126" fmla="*/ 1570253 w 2617792"/>
                <a:gd name="connsiteY126" fmla="*/ 1374680 h 1627742"/>
                <a:gd name="connsiteX127" fmla="*/ 1613915 w 2617792"/>
                <a:gd name="connsiteY127" fmla="*/ 1316019 h 1627742"/>
                <a:gd name="connsiteX128" fmla="*/ 1637543 w 2617792"/>
                <a:gd name="connsiteY128" fmla="*/ 1237615 h 1627742"/>
                <a:gd name="connsiteX129" fmla="*/ 1656690 w 2617792"/>
                <a:gd name="connsiteY129" fmla="*/ 1229759 h 1627742"/>
                <a:gd name="connsiteX130" fmla="*/ 1677382 w 2617792"/>
                <a:gd name="connsiteY130" fmla="*/ 1237599 h 1627742"/>
                <a:gd name="connsiteX131" fmla="*/ 1640462 w 2617792"/>
                <a:gd name="connsiteY131" fmla="*/ 1354702 h 1627742"/>
                <a:gd name="connsiteX132" fmla="*/ 1637889 w 2617792"/>
                <a:gd name="connsiteY132" fmla="*/ 1394932 h 1627742"/>
                <a:gd name="connsiteX133" fmla="*/ 1678141 w 2617792"/>
                <a:gd name="connsiteY133" fmla="*/ 1295075 h 1627742"/>
                <a:gd name="connsiteX134" fmla="*/ 1678772 w 2617792"/>
                <a:gd name="connsiteY134" fmla="*/ 1352089 h 1627742"/>
                <a:gd name="connsiteX135" fmla="*/ 1680279 w 2617792"/>
                <a:gd name="connsiteY135" fmla="*/ 1355138 h 1627742"/>
                <a:gd name="connsiteX136" fmla="*/ 1695888 w 2617792"/>
                <a:gd name="connsiteY136" fmla="*/ 1293194 h 1627742"/>
                <a:gd name="connsiteX137" fmla="*/ 1701161 w 2617792"/>
                <a:gd name="connsiteY137" fmla="*/ 1223428 h 1627742"/>
                <a:gd name="connsiteX138" fmla="*/ 1833515 w 2617792"/>
                <a:gd name="connsiteY138" fmla="*/ 1193902 h 1627742"/>
                <a:gd name="connsiteX139" fmla="*/ 1840998 w 2617792"/>
                <a:gd name="connsiteY139" fmla="*/ 1197397 h 1627742"/>
                <a:gd name="connsiteX140" fmla="*/ 1787314 w 2617792"/>
                <a:gd name="connsiteY140" fmla="*/ 1359604 h 1627742"/>
                <a:gd name="connsiteX141" fmla="*/ 1823777 w 2617792"/>
                <a:gd name="connsiteY141" fmla="*/ 1328984 h 1627742"/>
                <a:gd name="connsiteX142" fmla="*/ 1877277 w 2617792"/>
                <a:gd name="connsiteY142" fmla="*/ 1177397 h 1627742"/>
                <a:gd name="connsiteX143" fmla="*/ 1901698 w 2617792"/>
                <a:gd name="connsiteY143" fmla="*/ 1168971 h 1627742"/>
                <a:gd name="connsiteX144" fmla="*/ 1920767 w 2617792"/>
                <a:gd name="connsiteY144" fmla="*/ 1167525 h 1627742"/>
                <a:gd name="connsiteX145" fmla="*/ 1915739 w 2617792"/>
                <a:gd name="connsiteY145" fmla="*/ 1236392 h 1627742"/>
                <a:gd name="connsiteX146" fmla="*/ 1968023 w 2617792"/>
                <a:gd name="connsiteY146" fmla="*/ 1183689 h 1627742"/>
                <a:gd name="connsiteX147" fmla="*/ 2033533 w 2617792"/>
                <a:gd name="connsiteY147" fmla="*/ 1112505 h 1627742"/>
                <a:gd name="connsiteX148" fmla="*/ 1977733 w 2617792"/>
                <a:gd name="connsiteY148" fmla="*/ 1332217 h 1627742"/>
                <a:gd name="connsiteX149" fmla="*/ 2006886 w 2617792"/>
                <a:gd name="connsiteY149" fmla="*/ 1305137 h 1627742"/>
                <a:gd name="connsiteX150" fmla="*/ 2021088 w 2617792"/>
                <a:gd name="connsiteY150" fmla="*/ 1305690 h 1627742"/>
                <a:gd name="connsiteX151" fmla="*/ 2073160 w 2617792"/>
                <a:gd name="connsiteY151" fmla="*/ 1208374 h 1627742"/>
                <a:gd name="connsiteX152" fmla="*/ 2092167 w 2617792"/>
                <a:gd name="connsiteY152" fmla="*/ 1150763 h 1627742"/>
                <a:gd name="connsiteX153" fmla="*/ 2089645 w 2617792"/>
                <a:gd name="connsiteY153" fmla="*/ 1090321 h 1627742"/>
                <a:gd name="connsiteX154" fmla="*/ 2114942 w 2617792"/>
                <a:gd name="connsiteY154" fmla="*/ 1069232 h 1627742"/>
                <a:gd name="connsiteX155" fmla="*/ 2145624 w 2617792"/>
                <a:gd name="connsiteY155" fmla="*/ 1051622 h 1627742"/>
                <a:gd name="connsiteX156" fmla="*/ 2202249 w 2617792"/>
                <a:gd name="connsiteY156" fmla="*/ 1016602 h 1627742"/>
                <a:gd name="connsiteX157" fmla="*/ 2172321 w 2617792"/>
                <a:gd name="connsiteY157" fmla="*/ 1167598 h 1627742"/>
                <a:gd name="connsiteX158" fmla="*/ 2185262 w 2617792"/>
                <a:gd name="connsiteY158" fmla="*/ 1167843 h 1627742"/>
                <a:gd name="connsiteX159" fmla="*/ 2197137 w 2617792"/>
                <a:gd name="connsiteY159" fmla="*/ 1164074 h 1627742"/>
                <a:gd name="connsiteX160" fmla="*/ 2213628 w 2617792"/>
                <a:gd name="connsiteY160" fmla="*/ 1141757 h 1627742"/>
                <a:gd name="connsiteX161" fmla="*/ 2267765 w 2617792"/>
                <a:gd name="connsiteY161" fmla="*/ 981141 h 1627742"/>
                <a:gd name="connsiteX162" fmla="*/ 2279886 w 2617792"/>
                <a:gd name="connsiteY162" fmla="*/ 960370 h 1627742"/>
                <a:gd name="connsiteX163" fmla="*/ 2289350 w 2617792"/>
                <a:gd name="connsiteY163" fmla="*/ 953843 h 1627742"/>
                <a:gd name="connsiteX164" fmla="*/ 2299284 w 2617792"/>
                <a:gd name="connsiteY164" fmla="*/ 954340 h 1627742"/>
                <a:gd name="connsiteX165" fmla="*/ 2210028 w 2617792"/>
                <a:gd name="connsiteY165" fmla="*/ 1188949 h 1627742"/>
                <a:gd name="connsiteX166" fmla="*/ 2279975 w 2617792"/>
                <a:gd name="connsiteY166" fmla="*/ 1057216 h 1627742"/>
                <a:gd name="connsiteX167" fmla="*/ 2336729 w 2617792"/>
                <a:gd name="connsiteY167" fmla="*/ 913943 h 1627742"/>
                <a:gd name="connsiteX168" fmla="*/ 2409929 w 2617792"/>
                <a:gd name="connsiteY168" fmla="*/ 857487 h 1627742"/>
                <a:gd name="connsiteX169" fmla="*/ 2444065 w 2617792"/>
                <a:gd name="connsiteY169" fmla="*/ 827292 h 1627742"/>
                <a:gd name="connsiteX170" fmla="*/ 2479200 w 2617792"/>
                <a:gd name="connsiteY170" fmla="*/ 794650 h 1627742"/>
                <a:gd name="connsiteX171" fmla="*/ 2419823 w 2617792"/>
                <a:gd name="connsiteY171" fmla="*/ 931805 h 1627742"/>
                <a:gd name="connsiteX172" fmla="*/ 2380163 w 2617792"/>
                <a:gd name="connsiteY172" fmla="*/ 1091767 h 1627742"/>
                <a:gd name="connsiteX173" fmla="*/ 2519626 w 2617792"/>
                <a:gd name="connsiteY173" fmla="*/ 752712 h 1627742"/>
                <a:gd name="connsiteX174" fmla="*/ 2538315 w 2617792"/>
                <a:gd name="connsiteY174" fmla="*/ 736660 h 1627742"/>
                <a:gd name="connsiteX175" fmla="*/ 2546184 w 2617792"/>
                <a:gd name="connsiteY175" fmla="*/ 728402 h 1627742"/>
                <a:gd name="connsiteX176" fmla="*/ 2556547 w 2617792"/>
                <a:gd name="connsiteY176" fmla="*/ 720992 h 1627742"/>
                <a:gd name="connsiteX177" fmla="*/ 2390961 w 2617792"/>
                <a:gd name="connsiteY177" fmla="*/ 1112142 h 1627742"/>
                <a:gd name="connsiteX178" fmla="*/ 2364174 w 2617792"/>
                <a:gd name="connsiteY178" fmla="*/ 1177882 h 1627742"/>
                <a:gd name="connsiteX179" fmla="*/ 2346149 w 2617792"/>
                <a:gd name="connsiteY179" fmla="*/ 1251072 h 1627742"/>
                <a:gd name="connsiteX180" fmla="*/ 2368371 w 2617792"/>
                <a:gd name="connsiteY180" fmla="*/ 1230390 h 1627742"/>
                <a:gd name="connsiteX181" fmla="*/ 2616950 w 2617792"/>
                <a:gd name="connsiteY181" fmla="*/ 734929 h 1627742"/>
                <a:gd name="connsiteX182" fmla="*/ 2617793 w 2617792"/>
                <a:gd name="connsiteY182" fmla="*/ 747732 h 1627742"/>
                <a:gd name="connsiteX183" fmla="*/ 2545860 w 2617792"/>
                <a:gd name="connsiteY183" fmla="*/ 984290 h 1627742"/>
                <a:gd name="connsiteX184" fmla="*/ 2506149 w 2617792"/>
                <a:gd name="connsiteY184" fmla="*/ 1074643 h 1627742"/>
                <a:gd name="connsiteX185" fmla="*/ 2462023 w 2617792"/>
                <a:gd name="connsiteY185" fmla="*/ 1166978 h 1627742"/>
                <a:gd name="connsiteX186" fmla="*/ 2371284 w 2617792"/>
                <a:gd name="connsiteY186" fmla="*/ 1350218 h 1627742"/>
                <a:gd name="connsiteX187" fmla="*/ 1700134 w 2617792"/>
                <a:gd name="connsiteY187" fmla="*/ 1615448 h 1627742"/>
                <a:gd name="connsiteX188" fmla="*/ 1570872 w 2617792"/>
                <a:gd name="connsiteY188" fmla="*/ 1627732 h 1627742"/>
                <a:gd name="connsiteX189" fmla="*/ 854147 w 2617792"/>
                <a:gd name="connsiteY189" fmla="*/ 1199792 h 1627742"/>
                <a:gd name="connsiteX190" fmla="*/ 849822 w 2617792"/>
                <a:gd name="connsiteY190" fmla="*/ 1190250 h 1627742"/>
                <a:gd name="connsiteX191" fmla="*/ 867060 w 2617792"/>
                <a:gd name="connsiteY191" fmla="*/ 1188206 h 1627742"/>
                <a:gd name="connsiteX192" fmla="*/ 865308 w 2617792"/>
                <a:gd name="connsiteY192" fmla="*/ 1197838 h 1627742"/>
                <a:gd name="connsiteX193" fmla="*/ 854147 w 2617792"/>
                <a:gd name="connsiteY193" fmla="*/ 1199792 h 1627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</a:cxnLst>
              <a:rect l="l" t="t" r="r" b="b"/>
              <a:pathLst>
                <a:path w="2617792" h="1627742">
                  <a:moveTo>
                    <a:pt x="2044387" y="1343893"/>
                  </a:moveTo>
                  <a:cubicBezTo>
                    <a:pt x="2043628" y="1331988"/>
                    <a:pt x="2083724" y="1291234"/>
                    <a:pt x="2102352" y="1265767"/>
                  </a:cubicBezTo>
                  <a:cubicBezTo>
                    <a:pt x="2112743" y="1251563"/>
                    <a:pt x="2121555" y="1237671"/>
                    <a:pt x="2129897" y="1220959"/>
                  </a:cubicBezTo>
                  <a:cubicBezTo>
                    <a:pt x="2134836" y="1211082"/>
                    <a:pt x="2136773" y="1206426"/>
                    <a:pt x="2140255" y="1195225"/>
                  </a:cubicBezTo>
                  <a:cubicBezTo>
                    <a:pt x="2140919" y="1193098"/>
                    <a:pt x="2143157" y="1185147"/>
                    <a:pt x="2144306" y="1182718"/>
                  </a:cubicBezTo>
                  <a:cubicBezTo>
                    <a:pt x="2150607" y="1169401"/>
                    <a:pt x="2144876" y="1178474"/>
                    <a:pt x="2152114" y="1171662"/>
                  </a:cubicBezTo>
                  <a:cubicBezTo>
                    <a:pt x="2152136" y="1267978"/>
                    <a:pt x="2061865" y="1345210"/>
                    <a:pt x="2044392" y="1343893"/>
                  </a:cubicBezTo>
                  <a:close/>
                  <a:moveTo>
                    <a:pt x="1570911" y="1627743"/>
                  </a:moveTo>
                  <a:lnTo>
                    <a:pt x="1419684" y="1627743"/>
                  </a:lnTo>
                  <a:cubicBezTo>
                    <a:pt x="1201106" y="1616883"/>
                    <a:pt x="989330" y="1560137"/>
                    <a:pt x="794775" y="1476066"/>
                  </a:cubicBezTo>
                  <a:lnTo>
                    <a:pt x="659229" y="1410588"/>
                  </a:lnTo>
                  <a:cubicBezTo>
                    <a:pt x="644017" y="1403078"/>
                    <a:pt x="630138" y="1394753"/>
                    <a:pt x="615238" y="1386227"/>
                  </a:cubicBezTo>
                  <a:cubicBezTo>
                    <a:pt x="356976" y="1238414"/>
                    <a:pt x="180380" y="991543"/>
                    <a:pt x="86917" y="712254"/>
                  </a:cubicBezTo>
                  <a:cubicBezTo>
                    <a:pt x="50403" y="603146"/>
                    <a:pt x="29560" y="496483"/>
                    <a:pt x="15335" y="381669"/>
                  </a:cubicBezTo>
                  <a:lnTo>
                    <a:pt x="0" y="0"/>
                  </a:lnTo>
                  <a:cubicBezTo>
                    <a:pt x="17757" y="15617"/>
                    <a:pt x="66275" y="151174"/>
                    <a:pt x="89082" y="173352"/>
                  </a:cubicBezTo>
                  <a:lnTo>
                    <a:pt x="103335" y="288580"/>
                  </a:lnTo>
                  <a:cubicBezTo>
                    <a:pt x="104697" y="307011"/>
                    <a:pt x="101627" y="319446"/>
                    <a:pt x="112375" y="327218"/>
                  </a:cubicBezTo>
                  <a:cubicBezTo>
                    <a:pt x="122225" y="311640"/>
                    <a:pt x="116516" y="274325"/>
                    <a:pt x="115640" y="252198"/>
                  </a:cubicBezTo>
                  <a:lnTo>
                    <a:pt x="115322" y="234665"/>
                  </a:lnTo>
                  <a:cubicBezTo>
                    <a:pt x="123179" y="241622"/>
                    <a:pt x="116053" y="227943"/>
                    <a:pt x="122493" y="244850"/>
                  </a:cubicBezTo>
                  <a:cubicBezTo>
                    <a:pt x="128073" y="261137"/>
                    <a:pt x="127940" y="453284"/>
                    <a:pt x="131026" y="493915"/>
                  </a:cubicBezTo>
                  <a:lnTo>
                    <a:pt x="150078" y="668976"/>
                  </a:lnTo>
                  <a:cubicBezTo>
                    <a:pt x="153370" y="692678"/>
                    <a:pt x="149129" y="711232"/>
                    <a:pt x="172852" y="710361"/>
                  </a:cubicBezTo>
                  <a:cubicBezTo>
                    <a:pt x="187930" y="684018"/>
                    <a:pt x="169342" y="420307"/>
                    <a:pt x="171730" y="356493"/>
                  </a:cubicBezTo>
                  <a:cubicBezTo>
                    <a:pt x="172411" y="338168"/>
                    <a:pt x="173789" y="340691"/>
                    <a:pt x="177071" y="336716"/>
                  </a:cubicBezTo>
                  <a:cubicBezTo>
                    <a:pt x="193985" y="368045"/>
                    <a:pt x="217072" y="405538"/>
                    <a:pt x="236671" y="433741"/>
                  </a:cubicBezTo>
                  <a:cubicBezTo>
                    <a:pt x="247960" y="449995"/>
                    <a:pt x="257659" y="464886"/>
                    <a:pt x="267258" y="479576"/>
                  </a:cubicBezTo>
                  <a:cubicBezTo>
                    <a:pt x="284423" y="505864"/>
                    <a:pt x="291075" y="501419"/>
                    <a:pt x="290266" y="541777"/>
                  </a:cubicBezTo>
                  <a:cubicBezTo>
                    <a:pt x="289128" y="613168"/>
                    <a:pt x="286310" y="676301"/>
                    <a:pt x="297030" y="747179"/>
                  </a:cubicBezTo>
                  <a:cubicBezTo>
                    <a:pt x="302136" y="780926"/>
                    <a:pt x="323789" y="899515"/>
                    <a:pt x="357769" y="908208"/>
                  </a:cubicBezTo>
                  <a:cubicBezTo>
                    <a:pt x="366474" y="902245"/>
                    <a:pt x="362534" y="905841"/>
                    <a:pt x="366932" y="897639"/>
                  </a:cubicBezTo>
                  <a:lnTo>
                    <a:pt x="370593" y="888895"/>
                  </a:lnTo>
                  <a:cubicBezTo>
                    <a:pt x="370972" y="888018"/>
                    <a:pt x="371625" y="886533"/>
                    <a:pt x="371938" y="885807"/>
                  </a:cubicBezTo>
                  <a:cubicBezTo>
                    <a:pt x="372250" y="885076"/>
                    <a:pt x="372696" y="883641"/>
                    <a:pt x="373333" y="882697"/>
                  </a:cubicBezTo>
                  <a:cubicBezTo>
                    <a:pt x="375264" y="887745"/>
                    <a:pt x="377100" y="893451"/>
                    <a:pt x="379689" y="897884"/>
                  </a:cubicBezTo>
                  <a:lnTo>
                    <a:pt x="389924" y="909721"/>
                  </a:lnTo>
                  <a:cubicBezTo>
                    <a:pt x="397106" y="890737"/>
                    <a:pt x="370208" y="865567"/>
                    <a:pt x="369382" y="823534"/>
                  </a:cubicBezTo>
                  <a:cubicBezTo>
                    <a:pt x="368656" y="786403"/>
                    <a:pt x="368517" y="743466"/>
                    <a:pt x="369873" y="706503"/>
                  </a:cubicBezTo>
                  <a:lnTo>
                    <a:pt x="368997" y="620857"/>
                  </a:lnTo>
                  <a:lnTo>
                    <a:pt x="404433" y="663476"/>
                  </a:lnTo>
                  <a:cubicBezTo>
                    <a:pt x="407675" y="682036"/>
                    <a:pt x="355458" y="882323"/>
                    <a:pt x="488532" y="1058473"/>
                  </a:cubicBezTo>
                  <a:cubicBezTo>
                    <a:pt x="496423" y="1068920"/>
                    <a:pt x="496640" y="1071784"/>
                    <a:pt x="511105" y="1073018"/>
                  </a:cubicBezTo>
                  <a:cubicBezTo>
                    <a:pt x="513655" y="1056926"/>
                    <a:pt x="449429" y="889023"/>
                    <a:pt x="436309" y="804438"/>
                  </a:cubicBezTo>
                  <a:cubicBezTo>
                    <a:pt x="433809" y="788324"/>
                    <a:pt x="432107" y="771635"/>
                    <a:pt x="431359" y="754923"/>
                  </a:cubicBezTo>
                  <a:lnTo>
                    <a:pt x="431945" y="711796"/>
                  </a:lnTo>
                  <a:cubicBezTo>
                    <a:pt x="435003" y="701533"/>
                    <a:pt x="428262" y="707580"/>
                    <a:pt x="437978" y="703102"/>
                  </a:cubicBezTo>
                  <a:lnTo>
                    <a:pt x="445841" y="706480"/>
                  </a:lnTo>
                  <a:cubicBezTo>
                    <a:pt x="456868" y="728524"/>
                    <a:pt x="490379" y="743410"/>
                    <a:pt x="493024" y="770769"/>
                  </a:cubicBezTo>
                  <a:cubicBezTo>
                    <a:pt x="495636" y="797833"/>
                    <a:pt x="482940" y="858141"/>
                    <a:pt x="496082" y="877516"/>
                  </a:cubicBezTo>
                  <a:cubicBezTo>
                    <a:pt x="489224" y="924831"/>
                    <a:pt x="519208" y="1071728"/>
                    <a:pt x="550878" y="1132734"/>
                  </a:cubicBezTo>
                  <a:cubicBezTo>
                    <a:pt x="552379" y="1135626"/>
                    <a:pt x="558054" y="1146531"/>
                    <a:pt x="559260" y="1148357"/>
                  </a:cubicBezTo>
                  <a:cubicBezTo>
                    <a:pt x="560621" y="1150400"/>
                    <a:pt x="563121" y="1153711"/>
                    <a:pt x="564840" y="1155448"/>
                  </a:cubicBezTo>
                  <a:cubicBezTo>
                    <a:pt x="570889" y="1161534"/>
                    <a:pt x="564422" y="1156358"/>
                    <a:pt x="572647" y="1161545"/>
                  </a:cubicBezTo>
                  <a:cubicBezTo>
                    <a:pt x="561135" y="1126022"/>
                    <a:pt x="542596" y="1101153"/>
                    <a:pt x="534750" y="1059025"/>
                  </a:cubicBezTo>
                  <a:cubicBezTo>
                    <a:pt x="538271" y="1063716"/>
                    <a:pt x="533963" y="1057574"/>
                    <a:pt x="540051" y="1066965"/>
                  </a:cubicBezTo>
                  <a:cubicBezTo>
                    <a:pt x="550532" y="1083113"/>
                    <a:pt x="548763" y="1082772"/>
                    <a:pt x="564064" y="1084425"/>
                  </a:cubicBezTo>
                  <a:cubicBezTo>
                    <a:pt x="579288" y="1061237"/>
                    <a:pt x="595544" y="981638"/>
                    <a:pt x="589501" y="947198"/>
                  </a:cubicBezTo>
                  <a:lnTo>
                    <a:pt x="591967" y="953452"/>
                  </a:lnTo>
                  <a:cubicBezTo>
                    <a:pt x="593362" y="958639"/>
                    <a:pt x="593323" y="958890"/>
                    <a:pt x="594428" y="964206"/>
                  </a:cubicBezTo>
                  <a:lnTo>
                    <a:pt x="599986" y="984876"/>
                  </a:lnTo>
                  <a:cubicBezTo>
                    <a:pt x="589528" y="1043888"/>
                    <a:pt x="676881" y="1217302"/>
                    <a:pt x="705380" y="1247593"/>
                  </a:cubicBezTo>
                  <a:lnTo>
                    <a:pt x="715236" y="1245387"/>
                  </a:lnTo>
                  <a:cubicBezTo>
                    <a:pt x="721318" y="1247805"/>
                    <a:pt x="721843" y="1246739"/>
                    <a:pt x="729500" y="1250848"/>
                  </a:cubicBezTo>
                  <a:lnTo>
                    <a:pt x="691323" y="1088993"/>
                  </a:lnTo>
                  <a:cubicBezTo>
                    <a:pt x="689403" y="1079461"/>
                    <a:pt x="688120" y="1071354"/>
                    <a:pt x="686072" y="1061750"/>
                  </a:cubicBezTo>
                  <a:cubicBezTo>
                    <a:pt x="682076" y="1043029"/>
                    <a:pt x="685257" y="1044637"/>
                    <a:pt x="670580" y="1041114"/>
                  </a:cubicBezTo>
                  <a:cubicBezTo>
                    <a:pt x="665502" y="1055837"/>
                    <a:pt x="674637" y="1086072"/>
                    <a:pt x="677511" y="1106983"/>
                  </a:cubicBezTo>
                  <a:lnTo>
                    <a:pt x="675084" y="1130009"/>
                  </a:lnTo>
                  <a:cubicBezTo>
                    <a:pt x="666752" y="1097044"/>
                    <a:pt x="649849" y="1059109"/>
                    <a:pt x="639240" y="1024346"/>
                  </a:cubicBezTo>
                  <a:cubicBezTo>
                    <a:pt x="629658" y="992950"/>
                    <a:pt x="617883" y="939108"/>
                    <a:pt x="606677" y="912647"/>
                  </a:cubicBezTo>
                  <a:cubicBezTo>
                    <a:pt x="592508" y="915741"/>
                    <a:pt x="601889" y="912580"/>
                    <a:pt x="600165" y="919448"/>
                  </a:cubicBezTo>
                  <a:cubicBezTo>
                    <a:pt x="590020" y="907041"/>
                    <a:pt x="593708" y="877996"/>
                    <a:pt x="595639" y="860826"/>
                  </a:cubicBezTo>
                  <a:lnTo>
                    <a:pt x="651489" y="906969"/>
                  </a:lnTo>
                  <a:cubicBezTo>
                    <a:pt x="657968" y="917064"/>
                    <a:pt x="658454" y="929113"/>
                    <a:pt x="661919" y="943993"/>
                  </a:cubicBezTo>
                  <a:cubicBezTo>
                    <a:pt x="681367" y="937131"/>
                    <a:pt x="663482" y="946651"/>
                    <a:pt x="676557" y="928354"/>
                  </a:cubicBezTo>
                  <a:cubicBezTo>
                    <a:pt x="683521" y="936779"/>
                    <a:pt x="702267" y="1072242"/>
                    <a:pt x="708360" y="1099836"/>
                  </a:cubicBezTo>
                  <a:cubicBezTo>
                    <a:pt x="714544" y="1127821"/>
                    <a:pt x="721782" y="1151902"/>
                    <a:pt x="730097" y="1178809"/>
                  </a:cubicBezTo>
                  <a:cubicBezTo>
                    <a:pt x="740622" y="1212863"/>
                    <a:pt x="739461" y="1238146"/>
                    <a:pt x="777124" y="1223405"/>
                  </a:cubicBezTo>
                  <a:cubicBezTo>
                    <a:pt x="792671" y="1153382"/>
                    <a:pt x="785132" y="1082599"/>
                    <a:pt x="788960" y="1010303"/>
                  </a:cubicBezTo>
                  <a:cubicBezTo>
                    <a:pt x="829910" y="1035686"/>
                    <a:pt x="886179" y="1073141"/>
                    <a:pt x="935500" y="1094464"/>
                  </a:cubicBezTo>
                  <a:cubicBezTo>
                    <a:pt x="943530" y="1137960"/>
                    <a:pt x="962443" y="1292641"/>
                    <a:pt x="1007734" y="1289012"/>
                  </a:cubicBezTo>
                  <a:cubicBezTo>
                    <a:pt x="1009665" y="1298956"/>
                    <a:pt x="1011300" y="1308794"/>
                    <a:pt x="1013181" y="1317851"/>
                  </a:cubicBezTo>
                  <a:cubicBezTo>
                    <a:pt x="1017550" y="1338895"/>
                    <a:pt x="1013856" y="1335858"/>
                    <a:pt x="1029080" y="1337650"/>
                  </a:cubicBezTo>
                  <a:cubicBezTo>
                    <a:pt x="1037975" y="1324445"/>
                    <a:pt x="1009514" y="1151210"/>
                    <a:pt x="1004408" y="1128295"/>
                  </a:cubicBezTo>
                  <a:lnTo>
                    <a:pt x="1049789" y="1145118"/>
                  </a:lnTo>
                  <a:cubicBezTo>
                    <a:pt x="1055091" y="1172556"/>
                    <a:pt x="1060811" y="1213087"/>
                    <a:pt x="1073032" y="1232947"/>
                  </a:cubicBezTo>
                  <a:cubicBezTo>
                    <a:pt x="1082251" y="1233963"/>
                    <a:pt x="1079606" y="1235789"/>
                    <a:pt x="1087664" y="1231937"/>
                  </a:cubicBezTo>
                  <a:cubicBezTo>
                    <a:pt x="1096482" y="1227721"/>
                    <a:pt x="1091894" y="1232339"/>
                    <a:pt x="1095086" y="1223025"/>
                  </a:cubicBezTo>
                  <a:cubicBezTo>
                    <a:pt x="1104646" y="1213399"/>
                    <a:pt x="1098809" y="1182221"/>
                    <a:pt x="1101454" y="1166397"/>
                  </a:cubicBezTo>
                  <a:cubicBezTo>
                    <a:pt x="1102163" y="1167240"/>
                    <a:pt x="1103150" y="1167519"/>
                    <a:pt x="1103379" y="1169088"/>
                  </a:cubicBezTo>
                  <a:cubicBezTo>
                    <a:pt x="1103597" y="1170618"/>
                    <a:pt x="1104819" y="1171177"/>
                    <a:pt x="1105087" y="1171819"/>
                  </a:cubicBezTo>
                  <a:cubicBezTo>
                    <a:pt x="1105338" y="1172427"/>
                    <a:pt x="1106192" y="1173807"/>
                    <a:pt x="1106454" y="1174577"/>
                  </a:cubicBezTo>
                  <a:cubicBezTo>
                    <a:pt x="1108530" y="1180747"/>
                    <a:pt x="1108056" y="1180228"/>
                    <a:pt x="1107944" y="1186498"/>
                  </a:cubicBezTo>
                  <a:cubicBezTo>
                    <a:pt x="1107810" y="1194298"/>
                    <a:pt x="1106398" y="1204823"/>
                    <a:pt x="1106091" y="1213355"/>
                  </a:cubicBezTo>
                  <a:cubicBezTo>
                    <a:pt x="1104216" y="1265125"/>
                    <a:pt x="1109328" y="1321692"/>
                    <a:pt x="1120210" y="1372017"/>
                  </a:cubicBezTo>
                  <a:cubicBezTo>
                    <a:pt x="1129993" y="1417232"/>
                    <a:pt x="1143704" y="1460600"/>
                    <a:pt x="1163894" y="1501053"/>
                  </a:cubicBezTo>
                  <a:cubicBezTo>
                    <a:pt x="1173075" y="1519439"/>
                    <a:pt x="1174587" y="1528384"/>
                    <a:pt x="1195519" y="1524498"/>
                  </a:cubicBezTo>
                  <a:cubicBezTo>
                    <a:pt x="1203874" y="1488886"/>
                    <a:pt x="1169341" y="1378304"/>
                    <a:pt x="1181942" y="1356958"/>
                  </a:cubicBezTo>
                  <a:cubicBezTo>
                    <a:pt x="1185279" y="1377193"/>
                    <a:pt x="1193533" y="1422196"/>
                    <a:pt x="1213985" y="1425351"/>
                  </a:cubicBezTo>
                  <a:cubicBezTo>
                    <a:pt x="1232569" y="1407026"/>
                    <a:pt x="1198985" y="1282317"/>
                    <a:pt x="1177807" y="1267292"/>
                  </a:cubicBezTo>
                  <a:lnTo>
                    <a:pt x="1170753" y="1273679"/>
                  </a:lnTo>
                  <a:cubicBezTo>
                    <a:pt x="1159960" y="1254355"/>
                    <a:pt x="1163493" y="1210764"/>
                    <a:pt x="1163364" y="1185225"/>
                  </a:cubicBezTo>
                  <a:lnTo>
                    <a:pt x="1242725" y="1206146"/>
                  </a:lnTo>
                  <a:cubicBezTo>
                    <a:pt x="1244651" y="1230881"/>
                    <a:pt x="1235744" y="1283557"/>
                    <a:pt x="1250159" y="1302144"/>
                  </a:cubicBezTo>
                  <a:cubicBezTo>
                    <a:pt x="1262514" y="1296806"/>
                    <a:pt x="1260382" y="1294662"/>
                    <a:pt x="1262207" y="1277711"/>
                  </a:cubicBezTo>
                  <a:cubicBezTo>
                    <a:pt x="1263647" y="1264360"/>
                    <a:pt x="1264741" y="1255282"/>
                    <a:pt x="1261945" y="1243260"/>
                  </a:cubicBezTo>
                  <a:cubicBezTo>
                    <a:pt x="1267068" y="1231557"/>
                    <a:pt x="1265561" y="1228179"/>
                    <a:pt x="1265605" y="1212450"/>
                  </a:cubicBezTo>
                  <a:lnTo>
                    <a:pt x="1328253" y="1224455"/>
                  </a:lnTo>
                  <a:cubicBezTo>
                    <a:pt x="1326863" y="1232540"/>
                    <a:pt x="1325111" y="1241669"/>
                    <a:pt x="1325959" y="1250251"/>
                  </a:cubicBezTo>
                  <a:cubicBezTo>
                    <a:pt x="1328013" y="1270888"/>
                    <a:pt x="1327142" y="1263785"/>
                    <a:pt x="1340591" y="1266142"/>
                  </a:cubicBezTo>
                  <a:lnTo>
                    <a:pt x="1344659" y="1225968"/>
                  </a:lnTo>
                  <a:cubicBezTo>
                    <a:pt x="1366630" y="1236778"/>
                    <a:pt x="1359409" y="1386082"/>
                    <a:pt x="1380821" y="1439248"/>
                  </a:cubicBezTo>
                  <a:cubicBezTo>
                    <a:pt x="1405610" y="1438316"/>
                    <a:pt x="1401983" y="1429499"/>
                    <a:pt x="1402385" y="1402721"/>
                  </a:cubicBezTo>
                  <a:cubicBezTo>
                    <a:pt x="1403618" y="1320319"/>
                    <a:pt x="1392256" y="1301351"/>
                    <a:pt x="1387206" y="1235371"/>
                  </a:cubicBezTo>
                  <a:cubicBezTo>
                    <a:pt x="1399533" y="1230826"/>
                    <a:pt x="1468190" y="1236532"/>
                    <a:pt x="1483989" y="1241647"/>
                  </a:cubicBezTo>
                  <a:lnTo>
                    <a:pt x="1483877" y="1269776"/>
                  </a:lnTo>
                  <a:lnTo>
                    <a:pt x="1486087" y="1286298"/>
                  </a:lnTo>
                  <a:cubicBezTo>
                    <a:pt x="1486271" y="1286817"/>
                    <a:pt x="1486779" y="1288051"/>
                    <a:pt x="1487332" y="1288799"/>
                  </a:cubicBezTo>
                  <a:cubicBezTo>
                    <a:pt x="1494279" y="1277940"/>
                    <a:pt x="1497795" y="1254025"/>
                    <a:pt x="1495390" y="1241289"/>
                  </a:cubicBezTo>
                  <a:cubicBezTo>
                    <a:pt x="1522266" y="1238676"/>
                    <a:pt x="1503604" y="1238927"/>
                    <a:pt x="1510256" y="1245667"/>
                  </a:cubicBezTo>
                  <a:lnTo>
                    <a:pt x="1507689" y="1275673"/>
                  </a:lnTo>
                  <a:lnTo>
                    <a:pt x="1507868" y="1309922"/>
                  </a:lnTo>
                  <a:cubicBezTo>
                    <a:pt x="1527244" y="1305796"/>
                    <a:pt x="1523153" y="1304216"/>
                    <a:pt x="1525240" y="1280369"/>
                  </a:cubicBezTo>
                  <a:cubicBezTo>
                    <a:pt x="1526301" y="1268280"/>
                    <a:pt x="1527389" y="1251876"/>
                    <a:pt x="1530988" y="1242696"/>
                  </a:cubicBezTo>
                  <a:lnTo>
                    <a:pt x="1572937" y="1239854"/>
                  </a:lnTo>
                  <a:cubicBezTo>
                    <a:pt x="1568551" y="1282267"/>
                    <a:pt x="1555604" y="1336723"/>
                    <a:pt x="1570253" y="1374680"/>
                  </a:cubicBezTo>
                  <a:cubicBezTo>
                    <a:pt x="1593127" y="1374764"/>
                    <a:pt x="1598758" y="1354736"/>
                    <a:pt x="1613915" y="1316019"/>
                  </a:cubicBezTo>
                  <a:cubicBezTo>
                    <a:pt x="1623631" y="1291195"/>
                    <a:pt x="1630869" y="1265511"/>
                    <a:pt x="1637543" y="1237615"/>
                  </a:cubicBezTo>
                  <a:lnTo>
                    <a:pt x="1656690" y="1229759"/>
                  </a:lnTo>
                  <a:cubicBezTo>
                    <a:pt x="1691351" y="1228749"/>
                    <a:pt x="1668387" y="1224483"/>
                    <a:pt x="1677382" y="1237599"/>
                  </a:cubicBezTo>
                  <a:lnTo>
                    <a:pt x="1640462" y="1354702"/>
                  </a:lnTo>
                  <a:cubicBezTo>
                    <a:pt x="1624183" y="1405523"/>
                    <a:pt x="1630411" y="1388030"/>
                    <a:pt x="1637889" y="1394932"/>
                  </a:cubicBezTo>
                  <a:lnTo>
                    <a:pt x="1678141" y="1295075"/>
                  </a:lnTo>
                  <a:lnTo>
                    <a:pt x="1678772" y="1352089"/>
                  </a:lnTo>
                  <a:cubicBezTo>
                    <a:pt x="1679045" y="1352871"/>
                    <a:pt x="1679637" y="1354211"/>
                    <a:pt x="1680279" y="1355138"/>
                  </a:cubicBezTo>
                  <a:cubicBezTo>
                    <a:pt x="1694208" y="1347181"/>
                    <a:pt x="1693259" y="1321324"/>
                    <a:pt x="1695888" y="1293194"/>
                  </a:cubicBezTo>
                  <a:cubicBezTo>
                    <a:pt x="1698003" y="1270530"/>
                    <a:pt x="1697400" y="1245443"/>
                    <a:pt x="1701161" y="1223428"/>
                  </a:cubicBezTo>
                  <a:lnTo>
                    <a:pt x="1833515" y="1193902"/>
                  </a:lnTo>
                  <a:cubicBezTo>
                    <a:pt x="1848169" y="1190607"/>
                    <a:pt x="1836869" y="1192059"/>
                    <a:pt x="1840998" y="1197397"/>
                  </a:cubicBezTo>
                  <a:cubicBezTo>
                    <a:pt x="1829458" y="1244623"/>
                    <a:pt x="1787911" y="1353278"/>
                    <a:pt x="1787314" y="1359604"/>
                  </a:cubicBezTo>
                  <a:cubicBezTo>
                    <a:pt x="1805997" y="1358862"/>
                    <a:pt x="1804915" y="1358728"/>
                    <a:pt x="1823777" y="1328984"/>
                  </a:cubicBezTo>
                  <a:cubicBezTo>
                    <a:pt x="1857042" y="1276538"/>
                    <a:pt x="1861719" y="1234131"/>
                    <a:pt x="1877277" y="1177397"/>
                  </a:cubicBezTo>
                  <a:cubicBezTo>
                    <a:pt x="1886798" y="1174823"/>
                    <a:pt x="1892936" y="1172215"/>
                    <a:pt x="1901698" y="1168971"/>
                  </a:cubicBezTo>
                  <a:cubicBezTo>
                    <a:pt x="1916001" y="1163672"/>
                    <a:pt x="1916163" y="1159474"/>
                    <a:pt x="1920767" y="1167525"/>
                  </a:cubicBezTo>
                  <a:cubicBezTo>
                    <a:pt x="1870067" y="1246739"/>
                    <a:pt x="1897646" y="1251434"/>
                    <a:pt x="1915739" y="1236392"/>
                  </a:cubicBezTo>
                  <a:lnTo>
                    <a:pt x="1968023" y="1183689"/>
                  </a:lnTo>
                  <a:cubicBezTo>
                    <a:pt x="1984798" y="1168273"/>
                    <a:pt x="2013716" y="1121142"/>
                    <a:pt x="2033533" y="1112505"/>
                  </a:cubicBezTo>
                  <a:cubicBezTo>
                    <a:pt x="2037941" y="1188781"/>
                    <a:pt x="1956052" y="1309358"/>
                    <a:pt x="1977733" y="1332217"/>
                  </a:cubicBezTo>
                  <a:cubicBezTo>
                    <a:pt x="1997326" y="1323803"/>
                    <a:pt x="1986740" y="1314763"/>
                    <a:pt x="2006886" y="1305137"/>
                  </a:cubicBezTo>
                  <a:lnTo>
                    <a:pt x="2021088" y="1305690"/>
                  </a:lnTo>
                  <a:cubicBezTo>
                    <a:pt x="2039487" y="1272808"/>
                    <a:pt x="2056552" y="1248380"/>
                    <a:pt x="2073160" y="1208374"/>
                  </a:cubicBezTo>
                  <a:cubicBezTo>
                    <a:pt x="2080197" y="1191428"/>
                    <a:pt x="2087530" y="1169770"/>
                    <a:pt x="2092167" y="1150763"/>
                  </a:cubicBezTo>
                  <a:cubicBezTo>
                    <a:pt x="2099913" y="1119026"/>
                    <a:pt x="2108691" y="1094570"/>
                    <a:pt x="2089645" y="1090321"/>
                  </a:cubicBezTo>
                  <a:cubicBezTo>
                    <a:pt x="2095399" y="1077205"/>
                    <a:pt x="2101202" y="1076558"/>
                    <a:pt x="2114942" y="1069232"/>
                  </a:cubicBezTo>
                  <a:cubicBezTo>
                    <a:pt x="2125974" y="1063353"/>
                    <a:pt x="2134959" y="1058054"/>
                    <a:pt x="2145624" y="1051622"/>
                  </a:cubicBezTo>
                  <a:cubicBezTo>
                    <a:pt x="2165423" y="1039684"/>
                    <a:pt x="2183588" y="1026038"/>
                    <a:pt x="2202249" y="1016602"/>
                  </a:cubicBezTo>
                  <a:cubicBezTo>
                    <a:pt x="2198639" y="1051817"/>
                    <a:pt x="2168928" y="1143454"/>
                    <a:pt x="2172321" y="1167598"/>
                  </a:cubicBezTo>
                  <a:cubicBezTo>
                    <a:pt x="2183024" y="1170054"/>
                    <a:pt x="2175474" y="1169440"/>
                    <a:pt x="2185262" y="1167843"/>
                  </a:cubicBezTo>
                  <a:lnTo>
                    <a:pt x="2197137" y="1164074"/>
                  </a:lnTo>
                  <a:cubicBezTo>
                    <a:pt x="2201780" y="1161813"/>
                    <a:pt x="2205737" y="1166241"/>
                    <a:pt x="2213628" y="1141757"/>
                  </a:cubicBezTo>
                  <a:lnTo>
                    <a:pt x="2267765" y="981141"/>
                  </a:lnTo>
                  <a:cubicBezTo>
                    <a:pt x="2269629" y="966339"/>
                    <a:pt x="2270042" y="968192"/>
                    <a:pt x="2279886" y="960370"/>
                  </a:cubicBezTo>
                  <a:cubicBezTo>
                    <a:pt x="2281275" y="959275"/>
                    <a:pt x="2286320" y="955188"/>
                    <a:pt x="2289350" y="953843"/>
                  </a:cubicBezTo>
                  <a:cubicBezTo>
                    <a:pt x="2298776" y="949661"/>
                    <a:pt x="2293246" y="946450"/>
                    <a:pt x="2299284" y="954340"/>
                  </a:cubicBezTo>
                  <a:cubicBezTo>
                    <a:pt x="2284769" y="980828"/>
                    <a:pt x="2205659" y="1170847"/>
                    <a:pt x="2210028" y="1188949"/>
                  </a:cubicBezTo>
                  <a:cubicBezTo>
                    <a:pt x="2231753" y="1181327"/>
                    <a:pt x="2268680" y="1082030"/>
                    <a:pt x="2279975" y="1057216"/>
                  </a:cubicBezTo>
                  <a:cubicBezTo>
                    <a:pt x="2293636" y="1027199"/>
                    <a:pt x="2333057" y="939973"/>
                    <a:pt x="2336729" y="913943"/>
                  </a:cubicBezTo>
                  <a:cubicBezTo>
                    <a:pt x="2355764" y="905556"/>
                    <a:pt x="2393232" y="872557"/>
                    <a:pt x="2409929" y="857487"/>
                  </a:cubicBezTo>
                  <a:cubicBezTo>
                    <a:pt x="2423847" y="844930"/>
                    <a:pt x="2431353" y="838258"/>
                    <a:pt x="2444065" y="827292"/>
                  </a:cubicBezTo>
                  <a:cubicBezTo>
                    <a:pt x="2458798" y="814584"/>
                    <a:pt x="2462911" y="805209"/>
                    <a:pt x="2479200" y="794650"/>
                  </a:cubicBezTo>
                  <a:cubicBezTo>
                    <a:pt x="2477465" y="808548"/>
                    <a:pt x="2430203" y="903580"/>
                    <a:pt x="2419823" y="931805"/>
                  </a:cubicBezTo>
                  <a:cubicBezTo>
                    <a:pt x="2408718" y="961995"/>
                    <a:pt x="2374738" y="1059433"/>
                    <a:pt x="2380163" y="1091767"/>
                  </a:cubicBezTo>
                  <a:cubicBezTo>
                    <a:pt x="2395369" y="1084883"/>
                    <a:pt x="2473006" y="833517"/>
                    <a:pt x="2519626" y="752712"/>
                  </a:cubicBezTo>
                  <a:cubicBezTo>
                    <a:pt x="2528839" y="747575"/>
                    <a:pt x="2531004" y="744298"/>
                    <a:pt x="2538315" y="736660"/>
                  </a:cubicBezTo>
                  <a:cubicBezTo>
                    <a:pt x="2541211" y="733633"/>
                    <a:pt x="2543299" y="731048"/>
                    <a:pt x="2546184" y="728402"/>
                  </a:cubicBezTo>
                  <a:cubicBezTo>
                    <a:pt x="2553416" y="721768"/>
                    <a:pt x="2548851" y="724420"/>
                    <a:pt x="2556547" y="720992"/>
                  </a:cubicBezTo>
                  <a:cubicBezTo>
                    <a:pt x="2533365" y="813132"/>
                    <a:pt x="2436621" y="1007456"/>
                    <a:pt x="2390961" y="1112142"/>
                  </a:cubicBezTo>
                  <a:cubicBezTo>
                    <a:pt x="2381820" y="1133103"/>
                    <a:pt x="2372729" y="1156179"/>
                    <a:pt x="2364174" y="1177882"/>
                  </a:cubicBezTo>
                  <a:cubicBezTo>
                    <a:pt x="2356657" y="1196945"/>
                    <a:pt x="2336071" y="1231468"/>
                    <a:pt x="2346149" y="1251072"/>
                  </a:cubicBezTo>
                  <a:cubicBezTo>
                    <a:pt x="2358722" y="1251490"/>
                    <a:pt x="2361311" y="1241596"/>
                    <a:pt x="2368371" y="1230390"/>
                  </a:cubicBezTo>
                  <a:cubicBezTo>
                    <a:pt x="2457771" y="1088518"/>
                    <a:pt x="2569103" y="890425"/>
                    <a:pt x="2616950" y="734929"/>
                  </a:cubicBezTo>
                  <a:lnTo>
                    <a:pt x="2617793" y="747732"/>
                  </a:lnTo>
                  <a:cubicBezTo>
                    <a:pt x="2612246" y="782126"/>
                    <a:pt x="2545877" y="984200"/>
                    <a:pt x="2545860" y="984290"/>
                  </a:cubicBezTo>
                  <a:cubicBezTo>
                    <a:pt x="2542026" y="1000382"/>
                    <a:pt x="2514899" y="1056474"/>
                    <a:pt x="2506149" y="1074643"/>
                  </a:cubicBezTo>
                  <a:cubicBezTo>
                    <a:pt x="2490763" y="1106581"/>
                    <a:pt x="2477091" y="1135330"/>
                    <a:pt x="2462023" y="1166978"/>
                  </a:cubicBezTo>
                  <a:lnTo>
                    <a:pt x="2371284" y="1350218"/>
                  </a:lnTo>
                  <a:cubicBezTo>
                    <a:pt x="2173370" y="1491544"/>
                    <a:pt x="1945873" y="1580864"/>
                    <a:pt x="1700134" y="1615448"/>
                  </a:cubicBezTo>
                  <a:cubicBezTo>
                    <a:pt x="1656930" y="1621529"/>
                    <a:pt x="1613814" y="1625571"/>
                    <a:pt x="1570872" y="1627732"/>
                  </a:cubicBezTo>
                  <a:close/>
                  <a:moveTo>
                    <a:pt x="854147" y="1199792"/>
                  </a:moveTo>
                  <a:cubicBezTo>
                    <a:pt x="849643" y="1197687"/>
                    <a:pt x="850536" y="1194013"/>
                    <a:pt x="849822" y="1190250"/>
                  </a:cubicBezTo>
                  <a:cubicBezTo>
                    <a:pt x="859945" y="1175878"/>
                    <a:pt x="866597" y="1188022"/>
                    <a:pt x="867060" y="1188206"/>
                  </a:cubicBezTo>
                  <a:lnTo>
                    <a:pt x="865308" y="1197838"/>
                  </a:lnTo>
                  <a:cubicBezTo>
                    <a:pt x="864688" y="1198162"/>
                    <a:pt x="869688" y="1207051"/>
                    <a:pt x="854147" y="1199792"/>
                  </a:cubicBezTo>
                  <a:close/>
                </a:path>
              </a:pathLst>
            </a:custGeom>
            <a:solidFill>
              <a:srgbClr val="ACCE22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2EF08167-FF06-4617-5264-BEA9FF88F276}"/>
                </a:ext>
              </a:extLst>
            </p:cNvPr>
            <p:cNvSpPr/>
            <p:nvPr/>
          </p:nvSpPr>
          <p:spPr>
            <a:xfrm>
              <a:off x="6836389" y="4126227"/>
              <a:ext cx="2914393" cy="848083"/>
            </a:xfrm>
            <a:custGeom>
              <a:avLst/>
              <a:gdLst>
                <a:gd name="connsiteX0" fmla="*/ 6 w 2914393"/>
                <a:gd name="connsiteY0" fmla="*/ 140292 h 848083"/>
                <a:gd name="connsiteX1" fmla="*/ 195341 w 2914393"/>
                <a:gd name="connsiteY1" fmla="*/ 307447 h 848083"/>
                <a:gd name="connsiteX2" fmla="*/ 209895 w 2914393"/>
                <a:gd name="connsiteY2" fmla="*/ 373070 h 848083"/>
                <a:gd name="connsiteX3" fmla="*/ 675647 w 2914393"/>
                <a:gd name="connsiteY3" fmla="*/ 413652 h 848083"/>
                <a:gd name="connsiteX4" fmla="*/ 795707 w 2914393"/>
                <a:gd name="connsiteY4" fmla="*/ 607736 h 848083"/>
                <a:gd name="connsiteX5" fmla="*/ 878522 w 2914393"/>
                <a:gd name="connsiteY5" fmla="*/ 681673 h 848083"/>
                <a:gd name="connsiteX6" fmla="*/ 980959 w 2914393"/>
                <a:gd name="connsiteY6" fmla="*/ 739982 h 848083"/>
                <a:gd name="connsiteX7" fmla="*/ 1390805 w 2914393"/>
                <a:gd name="connsiteY7" fmla="*/ 752076 h 848083"/>
                <a:gd name="connsiteX8" fmla="*/ 1638927 w 2914393"/>
                <a:gd name="connsiteY8" fmla="*/ 733281 h 848083"/>
                <a:gd name="connsiteX9" fmla="*/ 2007025 w 2914393"/>
                <a:gd name="connsiteY9" fmla="*/ 839162 h 848083"/>
                <a:gd name="connsiteX10" fmla="*/ 2290673 w 2914393"/>
                <a:gd name="connsiteY10" fmla="*/ 823919 h 848083"/>
                <a:gd name="connsiteX11" fmla="*/ 2455210 w 2914393"/>
                <a:gd name="connsiteY11" fmla="*/ 670048 h 848083"/>
                <a:gd name="connsiteX12" fmla="*/ 2636516 w 2914393"/>
                <a:gd name="connsiteY12" fmla="*/ 671164 h 848083"/>
                <a:gd name="connsiteX13" fmla="*/ 2793787 w 2914393"/>
                <a:gd name="connsiteY13" fmla="*/ 402166 h 848083"/>
                <a:gd name="connsiteX14" fmla="*/ 2914393 w 2914393"/>
                <a:gd name="connsiteY14" fmla="*/ 306615 h 848083"/>
                <a:gd name="connsiteX15" fmla="*/ 2905844 w 2914393"/>
                <a:gd name="connsiteY15" fmla="*/ 213481 h 848083"/>
                <a:gd name="connsiteX16" fmla="*/ 2898338 w 2914393"/>
                <a:gd name="connsiteY16" fmla="*/ 201097 h 848083"/>
                <a:gd name="connsiteX17" fmla="*/ 2849994 w 2914393"/>
                <a:gd name="connsiteY17" fmla="*/ 217356 h 848083"/>
                <a:gd name="connsiteX18" fmla="*/ 2548645 w 2914393"/>
                <a:gd name="connsiteY18" fmla="*/ 527126 h 848083"/>
                <a:gd name="connsiteX19" fmla="*/ 2439467 w 2914393"/>
                <a:gd name="connsiteY19" fmla="*/ 527578 h 848083"/>
                <a:gd name="connsiteX20" fmla="*/ 2293831 w 2914393"/>
                <a:gd name="connsiteY20" fmla="*/ 642013 h 848083"/>
                <a:gd name="connsiteX21" fmla="*/ 2094344 w 2914393"/>
                <a:gd name="connsiteY21" fmla="*/ 713326 h 848083"/>
                <a:gd name="connsiteX22" fmla="*/ 1677036 w 2914393"/>
                <a:gd name="connsiteY22" fmla="*/ 590588 h 848083"/>
                <a:gd name="connsiteX23" fmla="*/ 1368594 w 2914393"/>
                <a:gd name="connsiteY23" fmla="*/ 601365 h 848083"/>
                <a:gd name="connsiteX24" fmla="*/ 790054 w 2914393"/>
                <a:gd name="connsiteY24" fmla="*/ 395980 h 848083"/>
                <a:gd name="connsiteX25" fmla="*/ 470440 w 2914393"/>
                <a:gd name="connsiteY25" fmla="*/ 371875 h 848083"/>
                <a:gd name="connsiteX26" fmla="*/ 314798 w 2914393"/>
                <a:gd name="connsiteY26" fmla="*/ 256106 h 848083"/>
                <a:gd name="connsiteX27" fmla="*/ 147131 w 2914393"/>
                <a:gd name="connsiteY27" fmla="*/ 154586 h 848083"/>
                <a:gd name="connsiteX28" fmla="*/ 36162 w 2914393"/>
                <a:gd name="connsiteY28" fmla="*/ 0 h 848083"/>
                <a:gd name="connsiteX29" fmla="*/ 14476 w 2914393"/>
                <a:gd name="connsiteY29" fmla="*/ 66768 h 848083"/>
                <a:gd name="connsiteX30" fmla="*/ 0 w 2914393"/>
                <a:gd name="connsiteY30" fmla="*/ 140281 h 848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914393" h="848083">
                  <a:moveTo>
                    <a:pt x="6" y="140292"/>
                  </a:moveTo>
                  <a:cubicBezTo>
                    <a:pt x="26463" y="166736"/>
                    <a:pt x="60845" y="283722"/>
                    <a:pt x="195341" y="307447"/>
                  </a:cubicBezTo>
                  <a:cubicBezTo>
                    <a:pt x="200141" y="336504"/>
                    <a:pt x="195051" y="349016"/>
                    <a:pt x="209895" y="373070"/>
                  </a:cubicBezTo>
                  <a:cubicBezTo>
                    <a:pt x="279217" y="485434"/>
                    <a:pt x="579891" y="433361"/>
                    <a:pt x="675647" y="413652"/>
                  </a:cubicBezTo>
                  <a:cubicBezTo>
                    <a:pt x="692467" y="471938"/>
                    <a:pt x="762748" y="572135"/>
                    <a:pt x="795707" y="607736"/>
                  </a:cubicBezTo>
                  <a:lnTo>
                    <a:pt x="878522" y="681673"/>
                  </a:lnTo>
                  <a:cubicBezTo>
                    <a:pt x="909506" y="704130"/>
                    <a:pt x="941878" y="724566"/>
                    <a:pt x="980959" y="739982"/>
                  </a:cubicBezTo>
                  <a:cubicBezTo>
                    <a:pt x="1102363" y="787883"/>
                    <a:pt x="1257346" y="780323"/>
                    <a:pt x="1390805" y="752076"/>
                  </a:cubicBezTo>
                  <a:cubicBezTo>
                    <a:pt x="1530770" y="722449"/>
                    <a:pt x="1514230" y="679322"/>
                    <a:pt x="1638927" y="733281"/>
                  </a:cubicBezTo>
                  <a:cubicBezTo>
                    <a:pt x="1754321" y="783215"/>
                    <a:pt x="1878237" y="820552"/>
                    <a:pt x="2007025" y="839162"/>
                  </a:cubicBezTo>
                  <a:cubicBezTo>
                    <a:pt x="2103077" y="853043"/>
                    <a:pt x="2204984" y="852697"/>
                    <a:pt x="2290673" y="823919"/>
                  </a:cubicBezTo>
                  <a:cubicBezTo>
                    <a:pt x="2363086" y="799603"/>
                    <a:pt x="2433719" y="741204"/>
                    <a:pt x="2455210" y="670048"/>
                  </a:cubicBezTo>
                  <a:cubicBezTo>
                    <a:pt x="2521155" y="683889"/>
                    <a:pt x="2569862" y="702857"/>
                    <a:pt x="2636516" y="671164"/>
                  </a:cubicBezTo>
                  <a:cubicBezTo>
                    <a:pt x="2743701" y="620203"/>
                    <a:pt x="2714761" y="509298"/>
                    <a:pt x="2793787" y="402166"/>
                  </a:cubicBezTo>
                  <a:cubicBezTo>
                    <a:pt x="2820735" y="365633"/>
                    <a:pt x="2864096" y="325119"/>
                    <a:pt x="2914393" y="306615"/>
                  </a:cubicBezTo>
                  <a:lnTo>
                    <a:pt x="2905844" y="213481"/>
                  </a:lnTo>
                  <a:cubicBezTo>
                    <a:pt x="2901156" y="199266"/>
                    <a:pt x="2911413" y="209768"/>
                    <a:pt x="2898338" y="201097"/>
                  </a:cubicBezTo>
                  <a:cubicBezTo>
                    <a:pt x="2892534" y="206960"/>
                    <a:pt x="2860161" y="213046"/>
                    <a:pt x="2849994" y="217356"/>
                  </a:cubicBezTo>
                  <a:cubicBezTo>
                    <a:pt x="2723494" y="270975"/>
                    <a:pt x="2626482" y="481290"/>
                    <a:pt x="2548645" y="527126"/>
                  </a:cubicBezTo>
                  <a:cubicBezTo>
                    <a:pt x="2515619" y="546568"/>
                    <a:pt x="2477688" y="534932"/>
                    <a:pt x="2439467" y="527578"/>
                  </a:cubicBezTo>
                  <a:cubicBezTo>
                    <a:pt x="2338169" y="508108"/>
                    <a:pt x="2345965" y="587506"/>
                    <a:pt x="2293831" y="642013"/>
                  </a:cubicBezTo>
                  <a:cubicBezTo>
                    <a:pt x="2245593" y="692444"/>
                    <a:pt x="2187377" y="713756"/>
                    <a:pt x="2094344" y="713326"/>
                  </a:cubicBezTo>
                  <a:cubicBezTo>
                    <a:pt x="1935399" y="712589"/>
                    <a:pt x="1805501" y="665492"/>
                    <a:pt x="1677036" y="590588"/>
                  </a:cubicBezTo>
                  <a:cubicBezTo>
                    <a:pt x="1518304" y="498041"/>
                    <a:pt x="1453681" y="571660"/>
                    <a:pt x="1368594" y="601365"/>
                  </a:cubicBezTo>
                  <a:cubicBezTo>
                    <a:pt x="1190223" y="663638"/>
                    <a:pt x="891352" y="523027"/>
                    <a:pt x="790054" y="395980"/>
                  </a:cubicBezTo>
                  <a:cubicBezTo>
                    <a:pt x="707886" y="292935"/>
                    <a:pt x="622431" y="361306"/>
                    <a:pt x="470440" y="371875"/>
                  </a:cubicBezTo>
                  <a:cubicBezTo>
                    <a:pt x="357774" y="379709"/>
                    <a:pt x="361334" y="318045"/>
                    <a:pt x="314798" y="256106"/>
                  </a:cubicBezTo>
                  <a:cubicBezTo>
                    <a:pt x="260383" y="183687"/>
                    <a:pt x="196675" y="183034"/>
                    <a:pt x="147131" y="154586"/>
                  </a:cubicBezTo>
                  <a:cubicBezTo>
                    <a:pt x="94328" y="124262"/>
                    <a:pt x="31184" y="36254"/>
                    <a:pt x="36162" y="0"/>
                  </a:cubicBezTo>
                  <a:cubicBezTo>
                    <a:pt x="23382" y="10101"/>
                    <a:pt x="21083" y="37963"/>
                    <a:pt x="14476" y="66768"/>
                  </a:cubicBezTo>
                  <a:cubicBezTo>
                    <a:pt x="9615" y="87963"/>
                    <a:pt x="1708" y="120839"/>
                    <a:pt x="0" y="140281"/>
                  </a:cubicBezTo>
                  <a:close/>
                </a:path>
              </a:pathLst>
            </a:custGeom>
            <a:solidFill>
              <a:srgbClr val="EDEF9A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03CB5090-0992-9CC1-7CAB-BF1C6B4A137F}"/>
                </a:ext>
              </a:extLst>
            </p:cNvPr>
            <p:cNvSpPr/>
            <p:nvPr/>
          </p:nvSpPr>
          <p:spPr>
            <a:xfrm>
              <a:off x="8649357" y="2781387"/>
              <a:ext cx="2110398" cy="1482893"/>
            </a:xfrm>
            <a:custGeom>
              <a:avLst/>
              <a:gdLst>
                <a:gd name="connsiteX0" fmla="*/ 454976 w 2110398"/>
                <a:gd name="connsiteY0" fmla="*/ 789814 h 1482893"/>
                <a:gd name="connsiteX1" fmla="*/ 409411 w 2110398"/>
                <a:gd name="connsiteY1" fmla="*/ 857620 h 1482893"/>
                <a:gd name="connsiteX2" fmla="*/ 363617 w 2110398"/>
                <a:gd name="connsiteY2" fmla="*/ 924422 h 1482893"/>
                <a:gd name="connsiteX3" fmla="*/ 273547 w 2110398"/>
                <a:gd name="connsiteY3" fmla="*/ 1056557 h 1482893"/>
                <a:gd name="connsiteX4" fmla="*/ 178371 w 2110398"/>
                <a:gd name="connsiteY4" fmla="*/ 1201556 h 1482893"/>
                <a:gd name="connsiteX5" fmla="*/ 130713 w 2110398"/>
                <a:gd name="connsiteY5" fmla="*/ 1274493 h 1482893"/>
                <a:gd name="connsiteX6" fmla="*/ 84674 w 2110398"/>
                <a:gd name="connsiteY6" fmla="*/ 1343746 h 1482893"/>
                <a:gd name="connsiteX7" fmla="*/ 41274 w 2110398"/>
                <a:gd name="connsiteY7" fmla="*/ 1414289 h 1482893"/>
                <a:gd name="connsiteX8" fmla="*/ 0 w 2110398"/>
                <a:gd name="connsiteY8" fmla="*/ 1482737 h 1482893"/>
                <a:gd name="connsiteX9" fmla="*/ 105651 w 2110398"/>
                <a:gd name="connsiteY9" fmla="*/ 1482894 h 1482893"/>
                <a:gd name="connsiteX10" fmla="*/ 944434 w 2110398"/>
                <a:gd name="connsiteY10" fmla="*/ 319054 h 1482893"/>
                <a:gd name="connsiteX11" fmla="*/ 1057607 w 2110398"/>
                <a:gd name="connsiteY11" fmla="*/ 178605 h 1482893"/>
                <a:gd name="connsiteX12" fmla="*/ 1071408 w 2110398"/>
                <a:gd name="connsiteY12" fmla="*/ 162374 h 1482893"/>
                <a:gd name="connsiteX13" fmla="*/ 1049041 w 2110398"/>
                <a:gd name="connsiteY13" fmla="*/ 73908 h 1482893"/>
                <a:gd name="connsiteX14" fmla="*/ 925555 w 2110398"/>
                <a:gd name="connsiteY14" fmla="*/ 191548 h 1482893"/>
                <a:gd name="connsiteX15" fmla="*/ 698907 w 2110398"/>
                <a:gd name="connsiteY15" fmla="*/ 459491 h 1482893"/>
                <a:gd name="connsiteX16" fmla="*/ 454970 w 2110398"/>
                <a:gd name="connsiteY16" fmla="*/ 789825 h 1482893"/>
                <a:gd name="connsiteX17" fmla="*/ 1376295 w 2110398"/>
                <a:gd name="connsiteY17" fmla="*/ 126545 h 1482893"/>
                <a:gd name="connsiteX18" fmla="*/ 2110399 w 2110398"/>
                <a:gd name="connsiteY18" fmla="*/ 225686 h 1482893"/>
                <a:gd name="connsiteX19" fmla="*/ 2110399 w 2110398"/>
                <a:gd name="connsiteY19" fmla="*/ 221811 h 1482893"/>
                <a:gd name="connsiteX20" fmla="*/ 1972035 w 2110398"/>
                <a:gd name="connsiteY20" fmla="*/ 131899 h 1482893"/>
                <a:gd name="connsiteX21" fmla="*/ 1489017 w 2110398"/>
                <a:gd name="connsiteY21" fmla="*/ 44053 h 1482893"/>
                <a:gd name="connsiteX22" fmla="*/ 1393696 w 2110398"/>
                <a:gd name="connsiteY22" fmla="*/ 25633 h 1482893"/>
                <a:gd name="connsiteX23" fmla="*/ 1376295 w 2110398"/>
                <a:gd name="connsiteY23" fmla="*/ 126545 h 1482893"/>
                <a:gd name="connsiteX24" fmla="*/ 1284880 w 2110398"/>
                <a:gd name="connsiteY24" fmla="*/ 81921 h 1482893"/>
                <a:gd name="connsiteX25" fmla="*/ 1282961 w 2110398"/>
                <a:gd name="connsiteY25" fmla="*/ 123440 h 1482893"/>
                <a:gd name="connsiteX26" fmla="*/ 1331099 w 2110398"/>
                <a:gd name="connsiteY26" fmla="*/ 120760 h 1482893"/>
                <a:gd name="connsiteX27" fmla="*/ 1353560 w 2110398"/>
                <a:gd name="connsiteY27" fmla="*/ 21613 h 1482893"/>
                <a:gd name="connsiteX28" fmla="*/ 1283251 w 2110398"/>
                <a:gd name="connsiteY28" fmla="*/ 9547 h 1482893"/>
                <a:gd name="connsiteX29" fmla="*/ 1284880 w 2110398"/>
                <a:gd name="connsiteY29" fmla="*/ 81921 h 1482893"/>
                <a:gd name="connsiteX30" fmla="*/ 1197813 w 2110398"/>
                <a:gd name="connsiteY30" fmla="*/ 1501 h 1482893"/>
                <a:gd name="connsiteX31" fmla="*/ 1213360 w 2110398"/>
                <a:gd name="connsiteY31" fmla="*/ 125031 h 1482893"/>
                <a:gd name="connsiteX32" fmla="*/ 1244416 w 2110398"/>
                <a:gd name="connsiteY32" fmla="*/ 122971 h 1482893"/>
                <a:gd name="connsiteX33" fmla="*/ 1255577 w 2110398"/>
                <a:gd name="connsiteY33" fmla="*/ 5527 h 1482893"/>
                <a:gd name="connsiteX34" fmla="*/ 1197813 w 2110398"/>
                <a:gd name="connsiteY34" fmla="*/ 1507 h 1482893"/>
                <a:gd name="connsiteX35" fmla="*/ 1075287 w 2110398"/>
                <a:gd name="connsiteY35" fmla="*/ 53785 h 1482893"/>
                <a:gd name="connsiteX36" fmla="*/ 1107977 w 2110398"/>
                <a:gd name="connsiteY36" fmla="*/ 142022 h 1482893"/>
                <a:gd name="connsiteX37" fmla="*/ 1167511 w 2110398"/>
                <a:gd name="connsiteY37" fmla="*/ 128314 h 1482893"/>
                <a:gd name="connsiteX38" fmla="*/ 1168024 w 2110398"/>
                <a:gd name="connsiteY38" fmla="*/ 114099 h 1482893"/>
                <a:gd name="connsiteX39" fmla="*/ 1164330 w 2110398"/>
                <a:gd name="connsiteY39" fmla="*/ 5521 h 1482893"/>
                <a:gd name="connsiteX40" fmla="*/ 1118173 w 2110398"/>
                <a:gd name="connsiteY40" fmla="*/ 26303 h 1482893"/>
                <a:gd name="connsiteX41" fmla="*/ 1075292 w 2110398"/>
                <a:gd name="connsiteY41" fmla="*/ 53791 h 1482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110398" h="1482893">
                  <a:moveTo>
                    <a:pt x="454976" y="789814"/>
                  </a:moveTo>
                  <a:cubicBezTo>
                    <a:pt x="447498" y="806207"/>
                    <a:pt x="421102" y="841009"/>
                    <a:pt x="409411" y="857620"/>
                  </a:cubicBezTo>
                  <a:cubicBezTo>
                    <a:pt x="392240" y="882015"/>
                    <a:pt x="379416" y="901669"/>
                    <a:pt x="363617" y="924422"/>
                  </a:cubicBezTo>
                  <a:cubicBezTo>
                    <a:pt x="333075" y="968426"/>
                    <a:pt x="304714" y="1014741"/>
                    <a:pt x="273547" y="1056557"/>
                  </a:cubicBezTo>
                  <a:cubicBezTo>
                    <a:pt x="245220" y="1104837"/>
                    <a:pt x="208891" y="1154202"/>
                    <a:pt x="178371" y="1201556"/>
                  </a:cubicBezTo>
                  <a:cubicBezTo>
                    <a:pt x="162148" y="1226715"/>
                    <a:pt x="146936" y="1248859"/>
                    <a:pt x="130713" y="1274493"/>
                  </a:cubicBezTo>
                  <a:cubicBezTo>
                    <a:pt x="121137" y="1289630"/>
                    <a:pt x="95890" y="1332774"/>
                    <a:pt x="84674" y="1343746"/>
                  </a:cubicBezTo>
                  <a:cubicBezTo>
                    <a:pt x="77279" y="1361837"/>
                    <a:pt x="53395" y="1396287"/>
                    <a:pt x="41274" y="1414289"/>
                  </a:cubicBezTo>
                  <a:cubicBezTo>
                    <a:pt x="30230" y="1430682"/>
                    <a:pt x="6278" y="1466026"/>
                    <a:pt x="0" y="1482737"/>
                  </a:cubicBezTo>
                  <a:lnTo>
                    <a:pt x="105651" y="1482894"/>
                  </a:lnTo>
                  <a:cubicBezTo>
                    <a:pt x="122978" y="1438929"/>
                    <a:pt x="898824" y="377173"/>
                    <a:pt x="944434" y="319054"/>
                  </a:cubicBezTo>
                  <a:lnTo>
                    <a:pt x="1057607" y="178605"/>
                  </a:lnTo>
                  <a:cubicBezTo>
                    <a:pt x="1064689" y="172129"/>
                    <a:pt x="1068328" y="171883"/>
                    <a:pt x="1071408" y="162374"/>
                  </a:cubicBezTo>
                  <a:lnTo>
                    <a:pt x="1049041" y="73908"/>
                  </a:lnTo>
                  <a:lnTo>
                    <a:pt x="925555" y="191548"/>
                  </a:lnTo>
                  <a:cubicBezTo>
                    <a:pt x="853890" y="263241"/>
                    <a:pt x="762224" y="380088"/>
                    <a:pt x="698907" y="459491"/>
                  </a:cubicBezTo>
                  <a:cubicBezTo>
                    <a:pt x="609730" y="571330"/>
                    <a:pt x="538182" y="676451"/>
                    <a:pt x="454970" y="789825"/>
                  </a:cubicBezTo>
                  <a:close/>
                  <a:moveTo>
                    <a:pt x="1376295" y="126545"/>
                  </a:moveTo>
                  <a:cubicBezTo>
                    <a:pt x="1631042" y="139610"/>
                    <a:pt x="1865380" y="189348"/>
                    <a:pt x="2110399" y="225686"/>
                  </a:cubicBezTo>
                  <a:lnTo>
                    <a:pt x="2110399" y="221811"/>
                  </a:lnTo>
                  <a:cubicBezTo>
                    <a:pt x="2110310" y="141894"/>
                    <a:pt x="2106437" y="157204"/>
                    <a:pt x="1972035" y="131899"/>
                  </a:cubicBezTo>
                  <a:lnTo>
                    <a:pt x="1489017" y="44053"/>
                  </a:lnTo>
                  <a:cubicBezTo>
                    <a:pt x="1471432" y="40725"/>
                    <a:pt x="1400705" y="31312"/>
                    <a:pt x="1393696" y="25633"/>
                  </a:cubicBezTo>
                  <a:lnTo>
                    <a:pt x="1376295" y="126545"/>
                  </a:lnTo>
                  <a:close/>
                  <a:moveTo>
                    <a:pt x="1284880" y="81921"/>
                  </a:moveTo>
                  <a:lnTo>
                    <a:pt x="1282961" y="123440"/>
                  </a:lnTo>
                  <a:cubicBezTo>
                    <a:pt x="1298570" y="123524"/>
                    <a:pt x="1318124" y="126695"/>
                    <a:pt x="1331099" y="120760"/>
                  </a:cubicBezTo>
                  <a:lnTo>
                    <a:pt x="1353560" y="21613"/>
                  </a:lnTo>
                  <a:cubicBezTo>
                    <a:pt x="1334877" y="21144"/>
                    <a:pt x="1299490" y="13807"/>
                    <a:pt x="1283251" y="9547"/>
                  </a:cubicBezTo>
                  <a:lnTo>
                    <a:pt x="1284880" y="81921"/>
                  </a:lnTo>
                  <a:close/>
                  <a:moveTo>
                    <a:pt x="1197813" y="1501"/>
                  </a:moveTo>
                  <a:lnTo>
                    <a:pt x="1213360" y="125031"/>
                  </a:lnTo>
                  <a:lnTo>
                    <a:pt x="1244416" y="122971"/>
                  </a:lnTo>
                  <a:lnTo>
                    <a:pt x="1255577" y="5527"/>
                  </a:lnTo>
                  <a:cubicBezTo>
                    <a:pt x="1234751" y="5527"/>
                    <a:pt x="1210057" y="-3485"/>
                    <a:pt x="1197813" y="1507"/>
                  </a:cubicBezTo>
                  <a:close/>
                  <a:moveTo>
                    <a:pt x="1075287" y="53785"/>
                  </a:moveTo>
                  <a:cubicBezTo>
                    <a:pt x="1076464" y="60893"/>
                    <a:pt x="1102626" y="129448"/>
                    <a:pt x="1107977" y="142022"/>
                  </a:cubicBezTo>
                  <a:lnTo>
                    <a:pt x="1167511" y="128314"/>
                  </a:lnTo>
                  <a:lnTo>
                    <a:pt x="1168024" y="114099"/>
                  </a:lnTo>
                  <a:lnTo>
                    <a:pt x="1164330" y="5521"/>
                  </a:lnTo>
                  <a:cubicBezTo>
                    <a:pt x="1150925" y="13578"/>
                    <a:pt x="1133681" y="17006"/>
                    <a:pt x="1118173" y="26303"/>
                  </a:cubicBezTo>
                  <a:cubicBezTo>
                    <a:pt x="1103463" y="35114"/>
                    <a:pt x="1088122" y="44137"/>
                    <a:pt x="1075292" y="53791"/>
                  </a:cubicBezTo>
                  <a:close/>
                </a:path>
              </a:pathLst>
            </a:custGeom>
            <a:solidFill>
              <a:srgbClr val="6DBE86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E1DEC2C7-EFA7-860B-D6F1-9D7BF09E0AAB}"/>
                </a:ext>
              </a:extLst>
            </p:cNvPr>
            <p:cNvSpPr/>
            <p:nvPr/>
          </p:nvSpPr>
          <p:spPr>
            <a:xfrm>
              <a:off x="7407920" y="3981541"/>
              <a:ext cx="1659145" cy="405756"/>
            </a:xfrm>
            <a:custGeom>
              <a:avLst/>
              <a:gdLst>
                <a:gd name="connsiteX0" fmla="*/ 1632147 w 1659145"/>
                <a:gd name="connsiteY0" fmla="*/ 270891 h 405756"/>
                <a:gd name="connsiteX1" fmla="*/ 1444719 w 1659145"/>
                <a:gd name="connsiteY1" fmla="*/ 280037 h 405756"/>
                <a:gd name="connsiteX2" fmla="*/ 1347087 w 1659145"/>
                <a:gd name="connsiteY2" fmla="*/ 282734 h 405756"/>
                <a:gd name="connsiteX3" fmla="*/ 1241436 w 1659145"/>
                <a:gd name="connsiteY3" fmla="*/ 282578 h 405756"/>
                <a:gd name="connsiteX4" fmla="*/ 1220771 w 1659145"/>
                <a:gd name="connsiteY4" fmla="*/ 281846 h 405756"/>
                <a:gd name="connsiteX5" fmla="*/ 1032780 w 1659145"/>
                <a:gd name="connsiteY5" fmla="*/ 272851 h 405756"/>
                <a:gd name="connsiteX6" fmla="*/ 693589 w 1659145"/>
                <a:gd name="connsiteY6" fmla="*/ 221404 h 405756"/>
                <a:gd name="connsiteX7" fmla="*/ 626416 w 1659145"/>
                <a:gd name="connsiteY7" fmla="*/ 206681 h 405756"/>
                <a:gd name="connsiteX8" fmla="*/ 591582 w 1659145"/>
                <a:gd name="connsiteY8" fmla="*/ 197244 h 405756"/>
                <a:gd name="connsiteX9" fmla="*/ 285283 w 1659145"/>
                <a:gd name="connsiteY9" fmla="*/ 107824 h 405756"/>
                <a:gd name="connsiteX10" fmla="*/ 140272 w 1659145"/>
                <a:gd name="connsiteY10" fmla="*/ 55858 h 405756"/>
                <a:gd name="connsiteX11" fmla="*/ 0 w 1659145"/>
                <a:gd name="connsiteY11" fmla="*/ 0 h 405756"/>
                <a:gd name="connsiteX12" fmla="*/ 147209 w 1659145"/>
                <a:gd name="connsiteY12" fmla="*/ 125406 h 405756"/>
                <a:gd name="connsiteX13" fmla="*/ 728808 w 1659145"/>
                <a:gd name="connsiteY13" fmla="*/ 372266 h 405756"/>
                <a:gd name="connsiteX14" fmla="*/ 1233757 w 1659145"/>
                <a:gd name="connsiteY14" fmla="*/ 394645 h 405756"/>
                <a:gd name="connsiteX15" fmla="*/ 1460891 w 1659145"/>
                <a:gd name="connsiteY15" fmla="*/ 348212 h 405756"/>
                <a:gd name="connsiteX16" fmla="*/ 1659145 w 1659145"/>
                <a:gd name="connsiteY16" fmla="*/ 269814 h 405756"/>
                <a:gd name="connsiteX17" fmla="*/ 1632152 w 1659145"/>
                <a:gd name="connsiteY17" fmla="*/ 270874 h 405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59145" h="405756">
                  <a:moveTo>
                    <a:pt x="1632147" y="270891"/>
                  </a:moveTo>
                  <a:lnTo>
                    <a:pt x="1444719" y="280037"/>
                  </a:lnTo>
                  <a:lnTo>
                    <a:pt x="1347087" y="282734"/>
                  </a:lnTo>
                  <a:lnTo>
                    <a:pt x="1241436" y="282578"/>
                  </a:lnTo>
                  <a:lnTo>
                    <a:pt x="1220771" y="281846"/>
                  </a:lnTo>
                  <a:lnTo>
                    <a:pt x="1032780" y="272851"/>
                  </a:lnTo>
                  <a:cubicBezTo>
                    <a:pt x="918094" y="258060"/>
                    <a:pt x="803592" y="247072"/>
                    <a:pt x="693589" y="221404"/>
                  </a:cubicBezTo>
                  <a:lnTo>
                    <a:pt x="626416" y="206681"/>
                  </a:lnTo>
                  <a:lnTo>
                    <a:pt x="591582" y="197244"/>
                  </a:lnTo>
                  <a:cubicBezTo>
                    <a:pt x="528131" y="187992"/>
                    <a:pt x="352461" y="130828"/>
                    <a:pt x="285283" y="107824"/>
                  </a:cubicBezTo>
                  <a:cubicBezTo>
                    <a:pt x="236297" y="91056"/>
                    <a:pt x="188131" y="73775"/>
                    <a:pt x="140272" y="55858"/>
                  </a:cubicBezTo>
                  <a:cubicBezTo>
                    <a:pt x="96688" y="39543"/>
                    <a:pt x="41302" y="12306"/>
                    <a:pt x="0" y="0"/>
                  </a:cubicBezTo>
                  <a:cubicBezTo>
                    <a:pt x="20960" y="29911"/>
                    <a:pt x="108636" y="98901"/>
                    <a:pt x="147209" y="125406"/>
                  </a:cubicBezTo>
                  <a:cubicBezTo>
                    <a:pt x="325719" y="248083"/>
                    <a:pt x="513555" y="327877"/>
                    <a:pt x="728808" y="372266"/>
                  </a:cubicBezTo>
                  <a:cubicBezTo>
                    <a:pt x="895465" y="406639"/>
                    <a:pt x="1060509" y="415377"/>
                    <a:pt x="1233757" y="394645"/>
                  </a:cubicBezTo>
                  <a:cubicBezTo>
                    <a:pt x="1317147" y="384667"/>
                    <a:pt x="1384778" y="371925"/>
                    <a:pt x="1460891" y="348212"/>
                  </a:cubicBezTo>
                  <a:cubicBezTo>
                    <a:pt x="1508867" y="333271"/>
                    <a:pt x="1626041" y="293298"/>
                    <a:pt x="1659145" y="269814"/>
                  </a:cubicBezTo>
                  <a:lnTo>
                    <a:pt x="1632152" y="270874"/>
                  </a:lnTo>
                  <a:close/>
                </a:path>
              </a:pathLst>
            </a:custGeom>
            <a:solidFill>
              <a:srgbClr val="FEFEFE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8D2F0EE0-544F-2F66-4946-1B709CFA6052}"/>
                </a:ext>
              </a:extLst>
            </p:cNvPr>
            <p:cNvSpPr/>
            <p:nvPr/>
          </p:nvSpPr>
          <p:spPr>
            <a:xfrm>
              <a:off x="7952525" y="3522791"/>
              <a:ext cx="884660" cy="261597"/>
            </a:xfrm>
            <a:custGeom>
              <a:avLst/>
              <a:gdLst>
                <a:gd name="connsiteX0" fmla="*/ 6 w 884660"/>
                <a:gd name="connsiteY0" fmla="*/ 8185 h 261597"/>
                <a:gd name="connsiteX1" fmla="*/ 34058 w 884660"/>
                <a:gd name="connsiteY1" fmla="*/ 169539 h 261597"/>
                <a:gd name="connsiteX2" fmla="*/ 401509 w 884660"/>
                <a:gd name="connsiteY2" fmla="*/ 202867 h 261597"/>
                <a:gd name="connsiteX3" fmla="*/ 574483 w 884660"/>
                <a:gd name="connsiteY3" fmla="*/ 230785 h 261597"/>
                <a:gd name="connsiteX4" fmla="*/ 744751 w 884660"/>
                <a:gd name="connsiteY4" fmla="*/ 261511 h 261597"/>
                <a:gd name="connsiteX5" fmla="*/ 779953 w 884660"/>
                <a:gd name="connsiteY5" fmla="*/ 200382 h 261597"/>
                <a:gd name="connsiteX6" fmla="*/ 847416 w 884660"/>
                <a:gd name="connsiteY6" fmla="*/ 86400 h 261597"/>
                <a:gd name="connsiteX7" fmla="*/ 884661 w 884660"/>
                <a:gd name="connsiteY7" fmla="*/ 8180 h 261597"/>
                <a:gd name="connsiteX8" fmla="*/ 777258 w 884660"/>
                <a:gd name="connsiteY8" fmla="*/ 4109 h 261597"/>
                <a:gd name="connsiteX9" fmla="*/ 664486 w 884660"/>
                <a:gd name="connsiteY9" fmla="*/ 4322 h 261597"/>
                <a:gd name="connsiteX10" fmla="*/ 612526 w 884660"/>
                <a:gd name="connsiteY10" fmla="*/ 0 h 261597"/>
                <a:gd name="connsiteX11" fmla="*/ 218445 w 884660"/>
                <a:gd name="connsiteY11" fmla="*/ 140 h 261597"/>
                <a:gd name="connsiteX12" fmla="*/ 0 w 884660"/>
                <a:gd name="connsiteY12" fmla="*/ 8185 h 26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84660" h="261597">
                  <a:moveTo>
                    <a:pt x="6" y="8185"/>
                  </a:moveTo>
                  <a:lnTo>
                    <a:pt x="34058" y="169539"/>
                  </a:lnTo>
                  <a:cubicBezTo>
                    <a:pt x="158789" y="174854"/>
                    <a:pt x="280020" y="185480"/>
                    <a:pt x="401509" y="202867"/>
                  </a:cubicBezTo>
                  <a:cubicBezTo>
                    <a:pt x="460367" y="211292"/>
                    <a:pt x="518064" y="220650"/>
                    <a:pt x="574483" y="230785"/>
                  </a:cubicBezTo>
                  <a:cubicBezTo>
                    <a:pt x="611242" y="237384"/>
                    <a:pt x="717239" y="263281"/>
                    <a:pt x="744751" y="261511"/>
                  </a:cubicBezTo>
                  <a:lnTo>
                    <a:pt x="779953" y="200382"/>
                  </a:lnTo>
                  <a:cubicBezTo>
                    <a:pt x="790523" y="180075"/>
                    <a:pt x="835033" y="95518"/>
                    <a:pt x="847416" y="86400"/>
                  </a:cubicBezTo>
                  <a:cubicBezTo>
                    <a:pt x="851418" y="59850"/>
                    <a:pt x="876218" y="35400"/>
                    <a:pt x="884661" y="8180"/>
                  </a:cubicBezTo>
                  <a:cubicBezTo>
                    <a:pt x="844012" y="8180"/>
                    <a:pt x="813063" y="3897"/>
                    <a:pt x="777258" y="4109"/>
                  </a:cubicBezTo>
                  <a:cubicBezTo>
                    <a:pt x="739896" y="4322"/>
                    <a:pt x="701792" y="4785"/>
                    <a:pt x="664486" y="4322"/>
                  </a:cubicBezTo>
                  <a:cubicBezTo>
                    <a:pt x="641673" y="4037"/>
                    <a:pt x="636679" y="34"/>
                    <a:pt x="612526" y="0"/>
                  </a:cubicBezTo>
                  <a:lnTo>
                    <a:pt x="218445" y="140"/>
                  </a:lnTo>
                  <a:cubicBezTo>
                    <a:pt x="147304" y="50"/>
                    <a:pt x="70957" y="8185"/>
                    <a:pt x="0" y="8185"/>
                  </a:cubicBezTo>
                  <a:close/>
                </a:path>
              </a:pathLst>
            </a:custGeom>
            <a:solidFill>
              <a:srgbClr val="FFFAC7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A38DEEB5-AC2E-7604-E06A-932555B29C1E}"/>
                </a:ext>
              </a:extLst>
            </p:cNvPr>
            <p:cNvSpPr/>
            <p:nvPr/>
          </p:nvSpPr>
          <p:spPr>
            <a:xfrm>
              <a:off x="7986589" y="3692336"/>
              <a:ext cx="710693" cy="327703"/>
            </a:xfrm>
            <a:custGeom>
              <a:avLst/>
              <a:gdLst>
                <a:gd name="connsiteX0" fmla="*/ 49589 w 710693"/>
                <a:gd name="connsiteY0" fmla="*/ 217636 h 327703"/>
                <a:gd name="connsiteX1" fmla="*/ 576364 w 710693"/>
                <a:gd name="connsiteY1" fmla="*/ 327704 h 327703"/>
                <a:gd name="connsiteX2" fmla="*/ 611527 w 710693"/>
                <a:gd name="connsiteY2" fmla="*/ 271098 h 327703"/>
                <a:gd name="connsiteX3" fmla="*/ 674576 w 710693"/>
                <a:gd name="connsiteY3" fmla="*/ 160382 h 327703"/>
                <a:gd name="connsiteX4" fmla="*/ 710693 w 710693"/>
                <a:gd name="connsiteY4" fmla="*/ 91972 h 327703"/>
                <a:gd name="connsiteX5" fmla="*/ 540425 w 710693"/>
                <a:gd name="connsiteY5" fmla="*/ 61246 h 327703"/>
                <a:gd name="connsiteX6" fmla="*/ 367451 w 710693"/>
                <a:gd name="connsiteY6" fmla="*/ 33328 h 327703"/>
                <a:gd name="connsiteX7" fmla="*/ 0 w 710693"/>
                <a:gd name="connsiteY7" fmla="*/ 0 h 327703"/>
                <a:gd name="connsiteX8" fmla="*/ 49594 w 710693"/>
                <a:gd name="connsiteY8" fmla="*/ 217641 h 327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0693" h="327703">
                  <a:moveTo>
                    <a:pt x="49589" y="217636"/>
                  </a:moveTo>
                  <a:cubicBezTo>
                    <a:pt x="152025" y="220528"/>
                    <a:pt x="510525" y="283108"/>
                    <a:pt x="576364" y="327704"/>
                  </a:cubicBezTo>
                  <a:cubicBezTo>
                    <a:pt x="587452" y="319814"/>
                    <a:pt x="607275" y="285347"/>
                    <a:pt x="611527" y="271098"/>
                  </a:cubicBezTo>
                  <a:lnTo>
                    <a:pt x="674576" y="160382"/>
                  </a:lnTo>
                  <a:lnTo>
                    <a:pt x="710693" y="91972"/>
                  </a:lnTo>
                  <a:cubicBezTo>
                    <a:pt x="683181" y="93742"/>
                    <a:pt x="577184" y="67846"/>
                    <a:pt x="540425" y="61246"/>
                  </a:cubicBezTo>
                  <a:cubicBezTo>
                    <a:pt x="484000" y="51112"/>
                    <a:pt x="426309" y="41754"/>
                    <a:pt x="367451" y="33328"/>
                  </a:cubicBezTo>
                  <a:cubicBezTo>
                    <a:pt x="245962" y="15941"/>
                    <a:pt x="124731" y="5316"/>
                    <a:pt x="0" y="0"/>
                  </a:cubicBezTo>
                  <a:lnTo>
                    <a:pt x="49594" y="217641"/>
                  </a:lnTo>
                  <a:close/>
                </a:path>
              </a:pathLst>
            </a:custGeom>
            <a:solidFill>
              <a:srgbClr val="A7C8C3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CE49A34F-CE32-6639-84C3-39CABFED02B8}"/>
                </a:ext>
              </a:extLst>
            </p:cNvPr>
            <p:cNvSpPr/>
            <p:nvPr/>
          </p:nvSpPr>
          <p:spPr>
            <a:xfrm>
              <a:off x="8036178" y="3909977"/>
              <a:ext cx="526775" cy="344421"/>
            </a:xfrm>
            <a:custGeom>
              <a:avLst/>
              <a:gdLst>
                <a:gd name="connsiteX0" fmla="*/ 65326 w 526775"/>
                <a:gd name="connsiteY0" fmla="*/ 292974 h 344421"/>
                <a:gd name="connsiteX1" fmla="*/ 404517 w 526775"/>
                <a:gd name="connsiteY1" fmla="*/ 344421 h 344421"/>
                <a:gd name="connsiteX2" fmla="*/ 448011 w 526775"/>
                <a:gd name="connsiteY2" fmla="*/ 260422 h 344421"/>
                <a:gd name="connsiteX3" fmla="*/ 512255 w 526775"/>
                <a:gd name="connsiteY3" fmla="*/ 143614 h 344421"/>
                <a:gd name="connsiteX4" fmla="*/ 520776 w 526775"/>
                <a:gd name="connsiteY4" fmla="*/ 127863 h 344421"/>
                <a:gd name="connsiteX5" fmla="*/ 526775 w 526775"/>
                <a:gd name="connsiteY5" fmla="*/ 110068 h 344421"/>
                <a:gd name="connsiteX6" fmla="*/ 0 w 526775"/>
                <a:gd name="connsiteY6" fmla="*/ 0 h 344421"/>
                <a:gd name="connsiteX7" fmla="*/ 65326 w 526775"/>
                <a:gd name="connsiteY7" fmla="*/ 292974 h 344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6775" h="344421">
                  <a:moveTo>
                    <a:pt x="65326" y="292974"/>
                  </a:moveTo>
                  <a:cubicBezTo>
                    <a:pt x="175329" y="318642"/>
                    <a:pt x="289831" y="329630"/>
                    <a:pt x="404517" y="344421"/>
                  </a:cubicBezTo>
                  <a:lnTo>
                    <a:pt x="448011" y="260422"/>
                  </a:lnTo>
                  <a:lnTo>
                    <a:pt x="512255" y="143614"/>
                  </a:lnTo>
                  <a:cubicBezTo>
                    <a:pt x="515547" y="137020"/>
                    <a:pt x="518042" y="133302"/>
                    <a:pt x="520776" y="127863"/>
                  </a:cubicBezTo>
                  <a:cubicBezTo>
                    <a:pt x="527785" y="113938"/>
                    <a:pt x="525179" y="123720"/>
                    <a:pt x="526775" y="110068"/>
                  </a:cubicBezTo>
                  <a:cubicBezTo>
                    <a:pt x="460942" y="65478"/>
                    <a:pt x="102436" y="2892"/>
                    <a:pt x="0" y="0"/>
                  </a:cubicBezTo>
                  <a:lnTo>
                    <a:pt x="65326" y="292974"/>
                  </a:lnTo>
                  <a:close/>
                </a:path>
              </a:pathLst>
            </a:custGeom>
            <a:solidFill>
              <a:srgbClr val="C3DBD7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F2BF15E8-6340-5E37-3C5E-99BA91520E18}"/>
                </a:ext>
              </a:extLst>
            </p:cNvPr>
            <p:cNvSpPr/>
            <p:nvPr/>
          </p:nvSpPr>
          <p:spPr>
            <a:xfrm>
              <a:off x="7298693" y="3880395"/>
              <a:ext cx="700804" cy="298401"/>
            </a:xfrm>
            <a:custGeom>
              <a:avLst/>
              <a:gdLst>
                <a:gd name="connsiteX0" fmla="*/ 109222 w 700804"/>
                <a:gd name="connsiteY0" fmla="*/ 101157 h 298401"/>
                <a:gd name="connsiteX1" fmla="*/ 249495 w 700804"/>
                <a:gd name="connsiteY1" fmla="*/ 157015 h 298401"/>
                <a:gd name="connsiteX2" fmla="*/ 394505 w 700804"/>
                <a:gd name="connsiteY2" fmla="*/ 208981 h 298401"/>
                <a:gd name="connsiteX3" fmla="*/ 700804 w 700804"/>
                <a:gd name="connsiteY3" fmla="*/ 298402 h 298401"/>
                <a:gd name="connsiteX4" fmla="*/ 636907 w 700804"/>
                <a:gd name="connsiteY4" fmla="*/ 19235 h 298401"/>
                <a:gd name="connsiteX5" fmla="*/ 321456 w 700804"/>
                <a:gd name="connsiteY5" fmla="*/ 3668 h 298401"/>
                <a:gd name="connsiteX6" fmla="*/ 164793 w 700804"/>
                <a:gd name="connsiteY6" fmla="*/ 1630 h 298401"/>
                <a:gd name="connsiteX7" fmla="*/ 0 w 700804"/>
                <a:gd name="connsiteY7" fmla="*/ 0 h 298401"/>
                <a:gd name="connsiteX8" fmla="*/ 109217 w 700804"/>
                <a:gd name="connsiteY8" fmla="*/ 101157 h 298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0804" h="298401">
                  <a:moveTo>
                    <a:pt x="109222" y="101157"/>
                  </a:moveTo>
                  <a:cubicBezTo>
                    <a:pt x="150524" y="113458"/>
                    <a:pt x="205911" y="140700"/>
                    <a:pt x="249495" y="157015"/>
                  </a:cubicBezTo>
                  <a:cubicBezTo>
                    <a:pt x="297354" y="174932"/>
                    <a:pt x="345519" y="192208"/>
                    <a:pt x="394505" y="208981"/>
                  </a:cubicBezTo>
                  <a:cubicBezTo>
                    <a:pt x="461684" y="231985"/>
                    <a:pt x="637354" y="289149"/>
                    <a:pt x="700804" y="298402"/>
                  </a:cubicBezTo>
                  <a:lnTo>
                    <a:pt x="636907" y="19235"/>
                  </a:lnTo>
                  <a:cubicBezTo>
                    <a:pt x="531111" y="13439"/>
                    <a:pt x="427754" y="6427"/>
                    <a:pt x="321456" y="3668"/>
                  </a:cubicBezTo>
                  <a:cubicBezTo>
                    <a:pt x="269473" y="2317"/>
                    <a:pt x="216949" y="1893"/>
                    <a:pt x="164793" y="1630"/>
                  </a:cubicBezTo>
                  <a:cubicBezTo>
                    <a:pt x="127549" y="1441"/>
                    <a:pt x="29404" y="6739"/>
                    <a:pt x="0" y="0"/>
                  </a:cubicBezTo>
                  <a:cubicBezTo>
                    <a:pt x="54901" y="68918"/>
                    <a:pt x="54901" y="59515"/>
                    <a:pt x="109217" y="101157"/>
                  </a:cubicBezTo>
                  <a:close/>
                </a:path>
              </a:pathLst>
            </a:custGeom>
            <a:solidFill>
              <a:srgbClr val="C1D9D6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F92DF3D3-4C35-9546-5D85-F4A3C0C3F8B0}"/>
                </a:ext>
              </a:extLst>
            </p:cNvPr>
            <p:cNvSpPr/>
            <p:nvPr/>
          </p:nvSpPr>
          <p:spPr>
            <a:xfrm>
              <a:off x="7287163" y="3685926"/>
              <a:ext cx="648442" cy="213699"/>
            </a:xfrm>
            <a:custGeom>
              <a:avLst/>
              <a:gdLst>
                <a:gd name="connsiteX0" fmla="*/ 11535 w 648442"/>
                <a:gd name="connsiteY0" fmla="*/ 194464 h 213699"/>
                <a:gd name="connsiteX1" fmla="*/ 176329 w 648442"/>
                <a:gd name="connsiteY1" fmla="*/ 196094 h 213699"/>
                <a:gd name="connsiteX2" fmla="*/ 332991 w 648442"/>
                <a:gd name="connsiteY2" fmla="*/ 198132 h 213699"/>
                <a:gd name="connsiteX3" fmla="*/ 648443 w 648442"/>
                <a:gd name="connsiteY3" fmla="*/ 213699 h 213699"/>
                <a:gd name="connsiteX4" fmla="*/ 599328 w 648442"/>
                <a:gd name="connsiteY4" fmla="*/ 0 h 213699"/>
                <a:gd name="connsiteX5" fmla="*/ 501936 w 648442"/>
                <a:gd name="connsiteY5" fmla="*/ 4389 h 213699"/>
                <a:gd name="connsiteX6" fmla="*/ 402798 w 648442"/>
                <a:gd name="connsiteY6" fmla="*/ 8079 h 213699"/>
                <a:gd name="connsiteX7" fmla="*/ 221704 w 648442"/>
                <a:gd name="connsiteY7" fmla="*/ 27951 h 213699"/>
                <a:gd name="connsiteX8" fmla="*/ 11535 w 648442"/>
                <a:gd name="connsiteY8" fmla="*/ 194464 h 21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8442" h="213699">
                  <a:moveTo>
                    <a:pt x="11535" y="194464"/>
                  </a:moveTo>
                  <a:cubicBezTo>
                    <a:pt x="40939" y="201203"/>
                    <a:pt x="139079" y="195904"/>
                    <a:pt x="176329" y="196094"/>
                  </a:cubicBezTo>
                  <a:cubicBezTo>
                    <a:pt x="228490" y="196356"/>
                    <a:pt x="281008" y="196781"/>
                    <a:pt x="332991" y="198132"/>
                  </a:cubicBezTo>
                  <a:cubicBezTo>
                    <a:pt x="439289" y="200890"/>
                    <a:pt x="542647" y="207903"/>
                    <a:pt x="648443" y="213699"/>
                  </a:cubicBezTo>
                  <a:lnTo>
                    <a:pt x="599328" y="0"/>
                  </a:lnTo>
                  <a:cubicBezTo>
                    <a:pt x="586911" y="7359"/>
                    <a:pt x="522646" y="3987"/>
                    <a:pt x="501936" y="4389"/>
                  </a:cubicBezTo>
                  <a:cubicBezTo>
                    <a:pt x="469452" y="5008"/>
                    <a:pt x="435132" y="5740"/>
                    <a:pt x="402798" y="8079"/>
                  </a:cubicBezTo>
                  <a:cubicBezTo>
                    <a:pt x="342327" y="12451"/>
                    <a:pt x="281354" y="18850"/>
                    <a:pt x="221704" y="27951"/>
                  </a:cubicBezTo>
                  <a:cubicBezTo>
                    <a:pt x="117008" y="43931"/>
                    <a:pt x="-44622" y="65484"/>
                    <a:pt x="11535" y="194464"/>
                  </a:cubicBezTo>
                  <a:close/>
                </a:path>
              </a:pathLst>
            </a:custGeom>
            <a:solidFill>
              <a:srgbClr val="A7C8C3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DF62B144-A9B0-A2EF-9C9E-A85A787FEA46}"/>
                </a:ext>
              </a:extLst>
            </p:cNvPr>
            <p:cNvSpPr/>
            <p:nvPr/>
          </p:nvSpPr>
          <p:spPr>
            <a:xfrm>
              <a:off x="8755002" y="2863308"/>
              <a:ext cx="2004753" cy="1400961"/>
            </a:xfrm>
            <a:custGeom>
              <a:avLst/>
              <a:gdLst>
                <a:gd name="connsiteX0" fmla="*/ 6 w 2004753"/>
                <a:gd name="connsiteY0" fmla="*/ 1400962 h 1400961"/>
                <a:gd name="connsiteX1" fmla="*/ 97637 w 2004753"/>
                <a:gd name="connsiteY1" fmla="*/ 1398265 h 1400961"/>
                <a:gd name="connsiteX2" fmla="*/ 347863 w 2004753"/>
                <a:gd name="connsiteY2" fmla="*/ 1022325 h 1400961"/>
                <a:gd name="connsiteX3" fmla="*/ 437487 w 2004753"/>
                <a:gd name="connsiteY3" fmla="*/ 889448 h 1400961"/>
                <a:gd name="connsiteX4" fmla="*/ 529471 w 2004753"/>
                <a:gd name="connsiteY4" fmla="*/ 761696 h 1400961"/>
                <a:gd name="connsiteX5" fmla="*/ 942542 w 2004753"/>
                <a:gd name="connsiteY5" fmla="*/ 220254 h 1400961"/>
                <a:gd name="connsiteX6" fmla="*/ 1007829 w 2004753"/>
                <a:gd name="connsiteY6" fmla="*/ 149120 h 1400961"/>
                <a:gd name="connsiteX7" fmla="*/ 979681 w 2004753"/>
                <a:gd name="connsiteY7" fmla="*/ 119136 h 1400961"/>
                <a:gd name="connsiteX8" fmla="*/ 965758 w 2004753"/>
                <a:gd name="connsiteY8" fmla="*/ 80442 h 1400961"/>
                <a:gd name="connsiteX9" fmla="*/ 951957 w 2004753"/>
                <a:gd name="connsiteY9" fmla="*/ 96674 h 1400961"/>
                <a:gd name="connsiteX10" fmla="*/ 838783 w 2004753"/>
                <a:gd name="connsiteY10" fmla="*/ 237122 h 1400961"/>
                <a:gd name="connsiteX11" fmla="*/ 0 w 2004753"/>
                <a:gd name="connsiteY11" fmla="*/ 1400962 h 1400961"/>
                <a:gd name="connsiteX12" fmla="*/ 1245432 w 2004753"/>
                <a:gd name="connsiteY12" fmla="*/ 116657 h 1400961"/>
                <a:gd name="connsiteX13" fmla="*/ 1926732 w 2004753"/>
                <a:gd name="connsiteY13" fmla="*/ 239076 h 1400961"/>
                <a:gd name="connsiteX14" fmla="*/ 1973391 w 2004753"/>
                <a:gd name="connsiteY14" fmla="*/ 234202 h 1400961"/>
                <a:gd name="connsiteX15" fmla="*/ 2004754 w 2004753"/>
                <a:gd name="connsiteY15" fmla="*/ 143765 h 1400961"/>
                <a:gd name="connsiteX16" fmla="*/ 1270650 w 2004753"/>
                <a:gd name="connsiteY16" fmla="*/ 44624 h 1400961"/>
                <a:gd name="connsiteX17" fmla="*/ 1260494 w 2004753"/>
                <a:gd name="connsiteY17" fmla="*/ 82000 h 1400961"/>
                <a:gd name="connsiteX18" fmla="*/ 1253987 w 2004753"/>
                <a:gd name="connsiteY18" fmla="*/ 100024 h 1400961"/>
                <a:gd name="connsiteX19" fmla="*/ 1245432 w 2004753"/>
                <a:gd name="connsiteY19" fmla="*/ 116663 h 1400961"/>
                <a:gd name="connsiteX20" fmla="*/ 1172623 w 2004753"/>
                <a:gd name="connsiteY20" fmla="*/ 104591 h 1400961"/>
                <a:gd name="connsiteX21" fmla="*/ 1193544 w 2004753"/>
                <a:gd name="connsiteY21" fmla="*/ 107813 h 1400961"/>
                <a:gd name="connsiteX22" fmla="*/ 1212864 w 2004753"/>
                <a:gd name="connsiteY22" fmla="*/ 112637 h 1400961"/>
                <a:gd name="connsiteX23" fmla="*/ 1225448 w 2004753"/>
                <a:gd name="connsiteY23" fmla="*/ 38839 h 1400961"/>
                <a:gd name="connsiteX24" fmla="*/ 1177310 w 2004753"/>
                <a:gd name="connsiteY24" fmla="*/ 41519 h 1400961"/>
                <a:gd name="connsiteX25" fmla="*/ 1179230 w 2004753"/>
                <a:gd name="connsiteY25" fmla="*/ 0 h 1400961"/>
                <a:gd name="connsiteX26" fmla="*/ 1176640 w 2004753"/>
                <a:gd name="connsiteY26" fmla="*/ 11 h 1400961"/>
                <a:gd name="connsiteX27" fmla="*/ 1172617 w 2004753"/>
                <a:gd name="connsiteY27" fmla="*/ 104597 h 1400961"/>
                <a:gd name="connsiteX28" fmla="*/ 1108312 w 2004753"/>
                <a:gd name="connsiteY28" fmla="*/ 92525 h 1400961"/>
                <a:gd name="connsiteX29" fmla="*/ 1136918 w 2004753"/>
                <a:gd name="connsiteY29" fmla="*/ 96551 h 1400961"/>
                <a:gd name="connsiteX30" fmla="*/ 1138771 w 2004753"/>
                <a:gd name="connsiteY30" fmla="*/ 41045 h 1400961"/>
                <a:gd name="connsiteX31" fmla="*/ 1107715 w 2004753"/>
                <a:gd name="connsiteY31" fmla="*/ 43105 h 1400961"/>
                <a:gd name="connsiteX32" fmla="*/ 1108312 w 2004753"/>
                <a:gd name="connsiteY32" fmla="*/ 92525 h 1400961"/>
                <a:gd name="connsiteX33" fmla="*/ 1002332 w 2004753"/>
                <a:gd name="connsiteY33" fmla="*/ 60101 h 1400961"/>
                <a:gd name="connsiteX34" fmla="*/ 1015854 w 2004753"/>
                <a:gd name="connsiteY34" fmla="*/ 144815 h 1400961"/>
                <a:gd name="connsiteX35" fmla="*/ 1066849 w 2004753"/>
                <a:gd name="connsiteY35" fmla="*/ 100571 h 1400961"/>
                <a:gd name="connsiteX36" fmla="*/ 1062379 w 2004753"/>
                <a:gd name="connsiteY36" fmla="*/ 32178 h 1400961"/>
                <a:gd name="connsiteX37" fmla="*/ 1061866 w 2004753"/>
                <a:gd name="connsiteY37" fmla="*/ 46394 h 1400961"/>
                <a:gd name="connsiteX38" fmla="*/ 1002332 w 2004753"/>
                <a:gd name="connsiteY38" fmla="*/ 60101 h 1400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004753" h="1400961">
                  <a:moveTo>
                    <a:pt x="6" y="1400962"/>
                  </a:moveTo>
                  <a:lnTo>
                    <a:pt x="97637" y="1398265"/>
                  </a:lnTo>
                  <a:cubicBezTo>
                    <a:pt x="143732" y="1333887"/>
                    <a:pt x="315557" y="1056217"/>
                    <a:pt x="347863" y="1022325"/>
                  </a:cubicBezTo>
                  <a:cubicBezTo>
                    <a:pt x="369320" y="980024"/>
                    <a:pt x="410181" y="929560"/>
                    <a:pt x="437487" y="889448"/>
                  </a:cubicBezTo>
                  <a:cubicBezTo>
                    <a:pt x="450824" y="869861"/>
                    <a:pt x="516758" y="769870"/>
                    <a:pt x="529471" y="761696"/>
                  </a:cubicBezTo>
                  <a:cubicBezTo>
                    <a:pt x="566659" y="692494"/>
                    <a:pt x="886731" y="279920"/>
                    <a:pt x="942542" y="220254"/>
                  </a:cubicBezTo>
                  <a:lnTo>
                    <a:pt x="1007829" y="149120"/>
                  </a:lnTo>
                  <a:cubicBezTo>
                    <a:pt x="988359" y="146345"/>
                    <a:pt x="986059" y="134111"/>
                    <a:pt x="979681" y="119136"/>
                  </a:cubicBezTo>
                  <a:cubicBezTo>
                    <a:pt x="976969" y="112776"/>
                    <a:pt x="969067" y="85523"/>
                    <a:pt x="965758" y="80442"/>
                  </a:cubicBezTo>
                  <a:cubicBezTo>
                    <a:pt x="962677" y="89951"/>
                    <a:pt x="959039" y="90197"/>
                    <a:pt x="951957" y="96674"/>
                  </a:cubicBezTo>
                  <a:lnTo>
                    <a:pt x="838783" y="237122"/>
                  </a:lnTo>
                  <a:cubicBezTo>
                    <a:pt x="793174" y="295241"/>
                    <a:pt x="17328" y="1356997"/>
                    <a:pt x="0" y="1400962"/>
                  </a:cubicBezTo>
                  <a:close/>
                  <a:moveTo>
                    <a:pt x="1245432" y="116657"/>
                  </a:moveTo>
                  <a:cubicBezTo>
                    <a:pt x="1279161" y="116657"/>
                    <a:pt x="1856384" y="225810"/>
                    <a:pt x="1926732" y="239076"/>
                  </a:cubicBezTo>
                  <a:cubicBezTo>
                    <a:pt x="1948396" y="243163"/>
                    <a:pt x="1959479" y="248926"/>
                    <a:pt x="1973391" y="234202"/>
                  </a:cubicBezTo>
                  <a:cubicBezTo>
                    <a:pt x="1986416" y="220410"/>
                    <a:pt x="2004754" y="170013"/>
                    <a:pt x="2004754" y="143765"/>
                  </a:cubicBezTo>
                  <a:cubicBezTo>
                    <a:pt x="1759735" y="107427"/>
                    <a:pt x="1525397" y="57689"/>
                    <a:pt x="1270650" y="44624"/>
                  </a:cubicBezTo>
                  <a:cubicBezTo>
                    <a:pt x="1268435" y="59889"/>
                    <a:pt x="1265187" y="68421"/>
                    <a:pt x="1260494" y="82000"/>
                  </a:cubicBezTo>
                  <a:cubicBezTo>
                    <a:pt x="1258825" y="86824"/>
                    <a:pt x="1256063" y="95127"/>
                    <a:pt x="1253987" y="100024"/>
                  </a:cubicBezTo>
                  <a:cubicBezTo>
                    <a:pt x="1248211" y="113664"/>
                    <a:pt x="1252407" y="103234"/>
                    <a:pt x="1245432" y="116663"/>
                  </a:cubicBezTo>
                  <a:close/>
                  <a:moveTo>
                    <a:pt x="1172623" y="104591"/>
                  </a:moveTo>
                  <a:cubicBezTo>
                    <a:pt x="1185257" y="105054"/>
                    <a:pt x="1181602" y="106099"/>
                    <a:pt x="1193544" y="107813"/>
                  </a:cubicBezTo>
                  <a:cubicBezTo>
                    <a:pt x="1207239" y="109778"/>
                    <a:pt x="1206167" y="105133"/>
                    <a:pt x="1212864" y="112637"/>
                  </a:cubicBezTo>
                  <a:cubicBezTo>
                    <a:pt x="1213249" y="98935"/>
                    <a:pt x="1220610" y="51218"/>
                    <a:pt x="1225448" y="38839"/>
                  </a:cubicBezTo>
                  <a:cubicBezTo>
                    <a:pt x="1212473" y="44775"/>
                    <a:pt x="1192919" y="41603"/>
                    <a:pt x="1177310" y="41519"/>
                  </a:cubicBezTo>
                  <a:lnTo>
                    <a:pt x="1179230" y="0"/>
                  </a:lnTo>
                  <a:lnTo>
                    <a:pt x="1176640" y="11"/>
                  </a:lnTo>
                  <a:lnTo>
                    <a:pt x="1172617" y="104597"/>
                  </a:lnTo>
                  <a:close/>
                  <a:moveTo>
                    <a:pt x="1108312" y="92525"/>
                  </a:moveTo>
                  <a:cubicBezTo>
                    <a:pt x="1120807" y="98086"/>
                    <a:pt x="1119362" y="96551"/>
                    <a:pt x="1136918" y="96551"/>
                  </a:cubicBezTo>
                  <a:lnTo>
                    <a:pt x="1138771" y="41045"/>
                  </a:lnTo>
                  <a:lnTo>
                    <a:pt x="1107715" y="43105"/>
                  </a:lnTo>
                  <a:lnTo>
                    <a:pt x="1108312" y="92525"/>
                  </a:lnTo>
                  <a:close/>
                  <a:moveTo>
                    <a:pt x="1002332" y="60101"/>
                  </a:moveTo>
                  <a:cubicBezTo>
                    <a:pt x="1014693" y="82162"/>
                    <a:pt x="1015854" y="111816"/>
                    <a:pt x="1015854" y="144815"/>
                  </a:cubicBezTo>
                  <a:cubicBezTo>
                    <a:pt x="1024203" y="129058"/>
                    <a:pt x="1051480" y="110610"/>
                    <a:pt x="1066849" y="100571"/>
                  </a:cubicBezTo>
                  <a:lnTo>
                    <a:pt x="1062379" y="32178"/>
                  </a:lnTo>
                  <a:lnTo>
                    <a:pt x="1061866" y="46394"/>
                  </a:lnTo>
                  <a:lnTo>
                    <a:pt x="1002332" y="60101"/>
                  </a:lnTo>
                  <a:close/>
                </a:path>
              </a:pathLst>
            </a:custGeom>
            <a:solidFill>
              <a:srgbClr val="00AA65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4301177D-3D44-9573-41DE-079CB9279DFA}"/>
                </a:ext>
              </a:extLst>
            </p:cNvPr>
            <p:cNvSpPr/>
            <p:nvPr/>
          </p:nvSpPr>
          <p:spPr>
            <a:xfrm>
              <a:off x="9196428" y="4987992"/>
              <a:ext cx="514146" cy="1060767"/>
            </a:xfrm>
            <a:custGeom>
              <a:avLst/>
              <a:gdLst>
                <a:gd name="connsiteX0" fmla="*/ 373450 w 514146"/>
                <a:gd name="connsiteY0" fmla="*/ 188997 h 1060767"/>
                <a:gd name="connsiteX1" fmla="*/ 340714 w 514146"/>
                <a:gd name="connsiteY1" fmla="*/ 308106 h 1060767"/>
                <a:gd name="connsiteX2" fmla="*/ 58261 w 514146"/>
                <a:gd name="connsiteY2" fmla="*/ 962575 h 1060767"/>
                <a:gd name="connsiteX3" fmla="*/ 0 w 514146"/>
                <a:gd name="connsiteY3" fmla="*/ 1060768 h 1060767"/>
                <a:gd name="connsiteX4" fmla="*/ 27747 w 514146"/>
                <a:gd name="connsiteY4" fmla="*/ 1040656 h 1060767"/>
                <a:gd name="connsiteX5" fmla="*/ 54700 w 514146"/>
                <a:gd name="connsiteY5" fmla="*/ 1019360 h 1060767"/>
                <a:gd name="connsiteX6" fmla="*/ 177668 w 514146"/>
                <a:gd name="connsiteY6" fmla="*/ 897052 h 1060767"/>
                <a:gd name="connsiteX7" fmla="*/ 345888 w 514146"/>
                <a:gd name="connsiteY7" fmla="*/ 618919 h 1060767"/>
                <a:gd name="connsiteX8" fmla="*/ 499163 w 514146"/>
                <a:gd name="connsiteY8" fmla="*/ 84518 h 1060767"/>
                <a:gd name="connsiteX9" fmla="*/ 514147 w 514146"/>
                <a:gd name="connsiteY9" fmla="*/ 0 h 1060767"/>
                <a:gd name="connsiteX10" fmla="*/ 444953 w 514146"/>
                <a:gd name="connsiteY10" fmla="*/ 94613 h 1060767"/>
                <a:gd name="connsiteX11" fmla="*/ 373444 w 514146"/>
                <a:gd name="connsiteY11" fmla="*/ 188992 h 1060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14146" h="1060767">
                  <a:moveTo>
                    <a:pt x="373450" y="188997"/>
                  </a:moveTo>
                  <a:cubicBezTo>
                    <a:pt x="361312" y="226184"/>
                    <a:pt x="352093" y="269300"/>
                    <a:pt x="340714" y="308106"/>
                  </a:cubicBezTo>
                  <a:cubicBezTo>
                    <a:pt x="270316" y="548293"/>
                    <a:pt x="180860" y="747039"/>
                    <a:pt x="58261" y="962575"/>
                  </a:cubicBezTo>
                  <a:cubicBezTo>
                    <a:pt x="40091" y="994524"/>
                    <a:pt x="15525" y="1028963"/>
                    <a:pt x="0" y="1060768"/>
                  </a:cubicBezTo>
                  <a:cubicBezTo>
                    <a:pt x="13845" y="1052990"/>
                    <a:pt x="16111" y="1049807"/>
                    <a:pt x="27747" y="1040656"/>
                  </a:cubicBezTo>
                  <a:cubicBezTo>
                    <a:pt x="36352" y="1033899"/>
                    <a:pt x="45649" y="1027015"/>
                    <a:pt x="54700" y="1019360"/>
                  </a:cubicBezTo>
                  <a:lnTo>
                    <a:pt x="177668" y="897052"/>
                  </a:lnTo>
                  <a:cubicBezTo>
                    <a:pt x="251733" y="808927"/>
                    <a:pt x="300892" y="728759"/>
                    <a:pt x="345888" y="618919"/>
                  </a:cubicBezTo>
                  <a:cubicBezTo>
                    <a:pt x="415773" y="448336"/>
                    <a:pt x="467672" y="267921"/>
                    <a:pt x="499163" y="84518"/>
                  </a:cubicBezTo>
                  <a:cubicBezTo>
                    <a:pt x="503181" y="61140"/>
                    <a:pt x="511780" y="25299"/>
                    <a:pt x="514147" y="0"/>
                  </a:cubicBezTo>
                  <a:cubicBezTo>
                    <a:pt x="501021" y="8386"/>
                    <a:pt x="458888" y="75914"/>
                    <a:pt x="444953" y="94613"/>
                  </a:cubicBezTo>
                  <a:cubicBezTo>
                    <a:pt x="425020" y="121353"/>
                    <a:pt x="393088" y="171247"/>
                    <a:pt x="373444" y="188992"/>
                  </a:cubicBezTo>
                  <a:close/>
                </a:path>
              </a:pathLst>
            </a:custGeom>
            <a:solidFill>
              <a:srgbClr val="ACCE22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B5E634FA-DBE3-81D9-9BC5-1B16E03A7EDC}"/>
                </a:ext>
              </a:extLst>
            </p:cNvPr>
            <p:cNvSpPr/>
            <p:nvPr/>
          </p:nvSpPr>
          <p:spPr>
            <a:xfrm>
              <a:off x="8852639" y="3885632"/>
              <a:ext cx="397624" cy="375945"/>
            </a:xfrm>
            <a:custGeom>
              <a:avLst/>
              <a:gdLst>
                <a:gd name="connsiteX0" fmla="*/ 0 w 397624"/>
                <a:gd name="connsiteY0" fmla="*/ 375946 h 375945"/>
                <a:gd name="connsiteX1" fmla="*/ 187428 w 397624"/>
                <a:gd name="connsiteY1" fmla="*/ 366800 h 375945"/>
                <a:gd name="connsiteX2" fmla="*/ 377914 w 397624"/>
                <a:gd name="connsiteY2" fmla="*/ 198679 h 375945"/>
                <a:gd name="connsiteX3" fmla="*/ 369895 w 397624"/>
                <a:gd name="connsiteY3" fmla="*/ 61330 h 375945"/>
                <a:gd name="connsiteX4" fmla="*/ 250226 w 397624"/>
                <a:gd name="connsiteY4" fmla="*/ 0 h 375945"/>
                <a:gd name="connsiteX5" fmla="*/ 0 w 397624"/>
                <a:gd name="connsiteY5" fmla="*/ 375940 h 375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7624" h="375945">
                  <a:moveTo>
                    <a:pt x="0" y="375946"/>
                  </a:moveTo>
                  <a:lnTo>
                    <a:pt x="187428" y="366800"/>
                  </a:lnTo>
                  <a:cubicBezTo>
                    <a:pt x="202306" y="348732"/>
                    <a:pt x="320317" y="300613"/>
                    <a:pt x="377914" y="198679"/>
                  </a:cubicBezTo>
                  <a:cubicBezTo>
                    <a:pt x="405270" y="150270"/>
                    <a:pt x="405555" y="99789"/>
                    <a:pt x="369895" y="61330"/>
                  </a:cubicBezTo>
                  <a:cubicBezTo>
                    <a:pt x="339788" y="28856"/>
                    <a:pt x="301461" y="17348"/>
                    <a:pt x="250226" y="0"/>
                  </a:cubicBezTo>
                  <a:cubicBezTo>
                    <a:pt x="217920" y="33892"/>
                    <a:pt x="46095" y="311562"/>
                    <a:pt x="0" y="375940"/>
                  </a:cubicBezTo>
                  <a:close/>
                </a:path>
              </a:pathLst>
            </a:custGeom>
            <a:solidFill>
              <a:srgbClr val="A7C8C3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8CCF412A-9CE6-D6C3-0A72-D04B2DEA6E35}"/>
                </a:ext>
              </a:extLst>
            </p:cNvPr>
            <p:cNvSpPr/>
            <p:nvPr/>
          </p:nvSpPr>
          <p:spPr>
            <a:xfrm>
              <a:off x="7274685" y="4820150"/>
              <a:ext cx="128408" cy="1076127"/>
            </a:xfrm>
            <a:custGeom>
              <a:avLst/>
              <a:gdLst>
                <a:gd name="connsiteX0" fmla="*/ 70745 w 128408"/>
                <a:gd name="connsiteY0" fmla="*/ 60626 h 1076127"/>
                <a:gd name="connsiteX1" fmla="*/ 45281 w 128408"/>
                <a:gd name="connsiteY1" fmla="*/ 371920 h 1076127"/>
                <a:gd name="connsiteX2" fmla="*/ 46185 w 128408"/>
                <a:gd name="connsiteY2" fmla="*/ 625307 h 1076127"/>
                <a:gd name="connsiteX3" fmla="*/ 41587 w 128408"/>
                <a:gd name="connsiteY3" fmla="*/ 700048 h 1076127"/>
                <a:gd name="connsiteX4" fmla="*/ 40074 w 128408"/>
                <a:gd name="connsiteY4" fmla="*/ 703281 h 1076127"/>
                <a:gd name="connsiteX5" fmla="*/ 31240 w 128408"/>
                <a:gd name="connsiteY5" fmla="*/ 695296 h 1076127"/>
                <a:gd name="connsiteX6" fmla="*/ 21324 w 128408"/>
                <a:gd name="connsiteY6" fmla="*/ 596250 h 1076127"/>
                <a:gd name="connsiteX7" fmla="*/ 16285 w 128408"/>
                <a:gd name="connsiteY7" fmla="*/ 355823 h 1076127"/>
                <a:gd name="connsiteX8" fmla="*/ 22367 w 128408"/>
                <a:gd name="connsiteY8" fmla="*/ 241706 h 1076127"/>
                <a:gd name="connsiteX9" fmla="*/ 23762 w 128408"/>
                <a:gd name="connsiteY9" fmla="*/ 222677 h 1076127"/>
                <a:gd name="connsiteX10" fmla="*/ 7618 w 128408"/>
                <a:gd name="connsiteY10" fmla="*/ 504646 h 1076127"/>
                <a:gd name="connsiteX11" fmla="*/ 168 w 128408"/>
                <a:gd name="connsiteY11" fmla="*/ 645274 h 1076127"/>
                <a:gd name="connsiteX12" fmla="*/ 1524 w 128408"/>
                <a:gd name="connsiteY12" fmla="*/ 792098 h 1076127"/>
                <a:gd name="connsiteX13" fmla="*/ 56319 w 128408"/>
                <a:gd name="connsiteY13" fmla="*/ 1047317 h 1076127"/>
                <a:gd name="connsiteX14" fmla="*/ 64701 w 128408"/>
                <a:gd name="connsiteY14" fmla="*/ 1062939 h 1076127"/>
                <a:gd name="connsiteX15" fmla="*/ 70282 w 128408"/>
                <a:gd name="connsiteY15" fmla="*/ 1070031 h 1076127"/>
                <a:gd name="connsiteX16" fmla="*/ 78089 w 128408"/>
                <a:gd name="connsiteY16" fmla="*/ 1076128 h 1076127"/>
                <a:gd name="connsiteX17" fmla="*/ 40192 w 128408"/>
                <a:gd name="connsiteY17" fmla="*/ 973608 h 1076127"/>
                <a:gd name="connsiteX18" fmla="*/ 45493 w 128408"/>
                <a:gd name="connsiteY18" fmla="*/ 981548 h 1076127"/>
                <a:gd name="connsiteX19" fmla="*/ 69506 w 128408"/>
                <a:gd name="connsiteY19" fmla="*/ 999008 h 1076127"/>
                <a:gd name="connsiteX20" fmla="*/ 94942 w 128408"/>
                <a:gd name="connsiteY20" fmla="*/ 861781 h 1076127"/>
                <a:gd name="connsiteX21" fmla="*/ 98893 w 128408"/>
                <a:gd name="connsiteY21" fmla="*/ 749976 h 1076127"/>
                <a:gd name="connsiteX22" fmla="*/ 92704 w 128408"/>
                <a:gd name="connsiteY22" fmla="*/ 641404 h 1076127"/>
                <a:gd name="connsiteX23" fmla="*/ 90612 w 128408"/>
                <a:gd name="connsiteY23" fmla="*/ 416125 h 1076127"/>
                <a:gd name="connsiteX24" fmla="*/ 126885 w 128408"/>
                <a:gd name="connsiteY24" fmla="*/ 28046 h 1076127"/>
                <a:gd name="connsiteX25" fmla="*/ 128386 w 128408"/>
                <a:gd name="connsiteY25" fmla="*/ 13931 h 1076127"/>
                <a:gd name="connsiteX26" fmla="*/ 124486 w 128408"/>
                <a:gd name="connsiteY26" fmla="*/ 0 h 1076127"/>
                <a:gd name="connsiteX27" fmla="*/ 70739 w 128408"/>
                <a:gd name="connsiteY27" fmla="*/ 60620 h 1076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28408" h="1076127">
                  <a:moveTo>
                    <a:pt x="70745" y="60626"/>
                  </a:moveTo>
                  <a:cubicBezTo>
                    <a:pt x="54232" y="205430"/>
                    <a:pt x="46704" y="210667"/>
                    <a:pt x="45281" y="371920"/>
                  </a:cubicBezTo>
                  <a:lnTo>
                    <a:pt x="46185" y="625307"/>
                  </a:lnTo>
                  <a:cubicBezTo>
                    <a:pt x="46135" y="632392"/>
                    <a:pt x="45370" y="710512"/>
                    <a:pt x="41587" y="700048"/>
                  </a:cubicBezTo>
                  <a:cubicBezTo>
                    <a:pt x="41386" y="699490"/>
                    <a:pt x="40705" y="702276"/>
                    <a:pt x="40074" y="703281"/>
                  </a:cubicBezTo>
                  <a:cubicBezTo>
                    <a:pt x="29499" y="698423"/>
                    <a:pt x="37066" y="706458"/>
                    <a:pt x="31240" y="695296"/>
                  </a:cubicBezTo>
                  <a:lnTo>
                    <a:pt x="21324" y="596250"/>
                  </a:lnTo>
                  <a:cubicBezTo>
                    <a:pt x="15559" y="515663"/>
                    <a:pt x="12830" y="436656"/>
                    <a:pt x="16285" y="355823"/>
                  </a:cubicBezTo>
                  <a:cubicBezTo>
                    <a:pt x="17741" y="321768"/>
                    <a:pt x="26156" y="272756"/>
                    <a:pt x="22367" y="241706"/>
                  </a:cubicBezTo>
                  <a:lnTo>
                    <a:pt x="23762" y="222677"/>
                  </a:lnTo>
                  <a:cubicBezTo>
                    <a:pt x="3393" y="263169"/>
                    <a:pt x="9242" y="447203"/>
                    <a:pt x="7618" y="504646"/>
                  </a:cubicBezTo>
                  <a:cubicBezTo>
                    <a:pt x="6279" y="551771"/>
                    <a:pt x="2283" y="598455"/>
                    <a:pt x="168" y="645274"/>
                  </a:cubicBezTo>
                  <a:cubicBezTo>
                    <a:pt x="-1674" y="685922"/>
                    <a:pt x="12479" y="753739"/>
                    <a:pt x="1524" y="792098"/>
                  </a:cubicBezTo>
                  <a:cubicBezTo>
                    <a:pt x="-5335" y="839413"/>
                    <a:pt x="24650" y="986311"/>
                    <a:pt x="56319" y="1047317"/>
                  </a:cubicBezTo>
                  <a:cubicBezTo>
                    <a:pt x="57820" y="1050209"/>
                    <a:pt x="63496" y="1061114"/>
                    <a:pt x="64701" y="1062939"/>
                  </a:cubicBezTo>
                  <a:cubicBezTo>
                    <a:pt x="66063" y="1064983"/>
                    <a:pt x="68563" y="1068294"/>
                    <a:pt x="70282" y="1070031"/>
                  </a:cubicBezTo>
                  <a:cubicBezTo>
                    <a:pt x="76331" y="1076117"/>
                    <a:pt x="69863" y="1070941"/>
                    <a:pt x="78089" y="1076128"/>
                  </a:cubicBezTo>
                  <a:cubicBezTo>
                    <a:pt x="66576" y="1040605"/>
                    <a:pt x="48038" y="1015736"/>
                    <a:pt x="40192" y="973608"/>
                  </a:cubicBezTo>
                  <a:cubicBezTo>
                    <a:pt x="43713" y="978298"/>
                    <a:pt x="39405" y="972157"/>
                    <a:pt x="45493" y="981548"/>
                  </a:cubicBezTo>
                  <a:cubicBezTo>
                    <a:pt x="55973" y="997696"/>
                    <a:pt x="54204" y="997355"/>
                    <a:pt x="69506" y="999008"/>
                  </a:cubicBezTo>
                  <a:cubicBezTo>
                    <a:pt x="84730" y="975819"/>
                    <a:pt x="100986" y="896220"/>
                    <a:pt x="94942" y="861781"/>
                  </a:cubicBezTo>
                  <a:cubicBezTo>
                    <a:pt x="89557" y="840340"/>
                    <a:pt x="99010" y="776314"/>
                    <a:pt x="98893" y="749976"/>
                  </a:cubicBezTo>
                  <a:cubicBezTo>
                    <a:pt x="98748" y="715771"/>
                    <a:pt x="94881" y="676089"/>
                    <a:pt x="92704" y="641404"/>
                  </a:cubicBezTo>
                  <a:cubicBezTo>
                    <a:pt x="88000" y="566451"/>
                    <a:pt x="88407" y="491190"/>
                    <a:pt x="90612" y="416125"/>
                  </a:cubicBezTo>
                  <a:cubicBezTo>
                    <a:pt x="94942" y="268474"/>
                    <a:pt x="103866" y="168763"/>
                    <a:pt x="126885" y="28046"/>
                  </a:cubicBezTo>
                  <a:cubicBezTo>
                    <a:pt x="127371" y="25065"/>
                    <a:pt x="128587" y="16572"/>
                    <a:pt x="128386" y="13931"/>
                  </a:cubicBezTo>
                  <a:lnTo>
                    <a:pt x="124486" y="0"/>
                  </a:lnTo>
                  <a:cubicBezTo>
                    <a:pt x="96689" y="7962"/>
                    <a:pt x="90461" y="44657"/>
                    <a:pt x="70739" y="60620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5A497E73-6FA6-5998-60EE-70EFD23E64AA}"/>
                </a:ext>
              </a:extLst>
            </p:cNvPr>
            <p:cNvSpPr/>
            <p:nvPr/>
          </p:nvSpPr>
          <p:spPr>
            <a:xfrm>
              <a:off x="7835875" y="3429730"/>
              <a:ext cx="265628" cy="773220"/>
            </a:xfrm>
            <a:custGeom>
              <a:avLst/>
              <a:gdLst>
                <a:gd name="connsiteX0" fmla="*/ 198455 w 265628"/>
                <a:gd name="connsiteY0" fmla="*/ 758497 h 773220"/>
                <a:gd name="connsiteX1" fmla="*/ 265628 w 265628"/>
                <a:gd name="connsiteY1" fmla="*/ 773220 h 773220"/>
                <a:gd name="connsiteX2" fmla="*/ 200302 w 265628"/>
                <a:gd name="connsiteY2" fmla="*/ 480246 h 773220"/>
                <a:gd name="connsiteX3" fmla="*/ 150708 w 265628"/>
                <a:gd name="connsiteY3" fmla="*/ 262605 h 773220"/>
                <a:gd name="connsiteX4" fmla="*/ 116656 w 265628"/>
                <a:gd name="connsiteY4" fmla="*/ 101252 h 773220"/>
                <a:gd name="connsiteX5" fmla="*/ 112420 w 265628"/>
                <a:gd name="connsiteY5" fmla="*/ 82854 h 773220"/>
                <a:gd name="connsiteX6" fmla="*/ 109775 w 265628"/>
                <a:gd name="connsiteY6" fmla="*/ 73317 h 773220"/>
                <a:gd name="connsiteX7" fmla="*/ 105974 w 265628"/>
                <a:gd name="connsiteY7" fmla="*/ 64819 h 773220"/>
                <a:gd name="connsiteX8" fmla="*/ 81013 w 265628"/>
                <a:gd name="connsiteY8" fmla="*/ 45863 h 773220"/>
                <a:gd name="connsiteX9" fmla="*/ 0 w 265628"/>
                <a:gd name="connsiteY9" fmla="*/ 0 h 773220"/>
                <a:gd name="connsiteX10" fmla="*/ 142667 w 265628"/>
                <a:gd name="connsiteY10" fmla="*/ 575557 h 773220"/>
                <a:gd name="connsiteX11" fmla="*/ 198455 w 265628"/>
                <a:gd name="connsiteY11" fmla="*/ 758508 h 773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5628" h="773220">
                  <a:moveTo>
                    <a:pt x="198455" y="758497"/>
                  </a:moveTo>
                  <a:lnTo>
                    <a:pt x="265628" y="773220"/>
                  </a:lnTo>
                  <a:lnTo>
                    <a:pt x="200302" y="480246"/>
                  </a:lnTo>
                  <a:lnTo>
                    <a:pt x="150708" y="262605"/>
                  </a:lnTo>
                  <a:lnTo>
                    <a:pt x="116656" y="101252"/>
                  </a:lnTo>
                  <a:cubicBezTo>
                    <a:pt x="113190" y="92938"/>
                    <a:pt x="114881" y="92949"/>
                    <a:pt x="112420" y="82854"/>
                  </a:cubicBezTo>
                  <a:cubicBezTo>
                    <a:pt x="112297" y="82341"/>
                    <a:pt x="109859" y="73552"/>
                    <a:pt x="109775" y="73317"/>
                  </a:cubicBezTo>
                  <a:cubicBezTo>
                    <a:pt x="106694" y="64535"/>
                    <a:pt x="108982" y="69750"/>
                    <a:pt x="105974" y="64819"/>
                  </a:cubicBezTo>
                  <a:cubicBezTo>
                    <a:pt x="95511" y="59895"/>
                    <a:pt x="91236" y="53702"/>
                    <a:pt x="81013" y="45863"/>
                  </a:cubicBezTo>
                  <a:cubicBezTo>
                    <a:pt x="59349" y="29258"/>
                    <a:pt x="27027" y="7091"/>
                    <a:pt x="0" y="0"/>
                  </a:cubicBezTo>
                  <a:cubicBezTo>
                    <a:pt x="25503" y="139510"/>
                    <a:pt x="100422" y="422702"/>
                    <a:pt x="142667" y="575557"/>
                  </a:cubicBezTo>
                  <a:lnTo>
                    <a:pt x="198455" y="758508"/>
                  </a:lnTo>
                  <a:close/>
                </a:path>
              </a:pathLst>
            </a:custGeom>
            <a:solidFill>
              <a:srgbClr val="D0753B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9F2B474B-B8C9-33DF-6928-A38908A329AF}"/>
                </a:ext>
              </a:extLst>
            </p:cNvPr>
            <p:cNvSpPr/>
            <p:nvPr/>
          </p:nvSpPr>
          <p:spPr>
            <a:xfrm>
              <a:off x="7455500" y="5125325"/>
              <a:ext cx="113569" cy="837105"/>
            </a:xfrm>
            <a:custGeom>
              <a:avLst/>
              <a:gdLst>
                <a:gd name="connsiteX0" fmla="*/ 0 w 113569"/>
                <a:gd name="connsiteY0" fmla="*/ 385393 h 837105"/>
                <a:gd name="connsiteX1" fmla="*/ 1166 w 113569"/>
                <a:gd name="connsiteY1" fmla="*/ 537762 h 837105"/>
                <a:gd name="connsiteX2" fmla="*/ 32970 w 113569"/>
                <a:gd name="connsiteY2" fmla="*/ 709244 h 837105"/>
                <a:gd name="connsiteX3" fmla="*/ 54706 w 113569"/>
                <a:gd name="connsiteY3" fmla="*/ 788218 h 837105"/>
                <a:gd name="connsiteX4" fmla="*/ 101733 w 113569"/>
                <a:gd name="connsiteY4" fmla="*/ 832814 h 837105"/>
                <a:gd name="connsiteX5" fmla="*/ 113570 w 113569"/>
                <a:gd name="connsiteY5" fmla="*/ 619712 h 837105"/>
                <a:gd name="connsiteX6" fmla="*/ 90349 w 113569"/>
                <a:gd name="connsiteY6" fmla="*/ 311958 h 837105"/>
                <a:gd name="connsiteX7" fmla="*/ 87185 w 113569"/>
                <a:gd name="connsiteY7" fmla="*/ 151381 h 837105"/>
                <a:gd name="connsiteX8" fmla="*/ 98809 w 113569"/>
                <a:gd name="connsiteY8" fmla="*/ 0 h 837105"/>
                <a:gd name="connsiteX9" fmla="*/ 10268 w 113569"/>
                <a:gd name="connsiteY9" fmla="*/ 270204 h 837105"/>
                <a:gd name="connsiteX10" fmla="*/ 0 w 113569"/>
                <a:gd name="connsiteY10" fmla="*/ 385393 h 837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3569" h="837105">
                  <a:moveTo>
                    <a:pt x="0" y="385393"/>
                  </a:moveTo>
                  <a:lnTo>
                    <a:pt x="1166" y="537762"/>
                  </a:lnTo>
                  <a:cubicBezTo>
                    <a:pt x="8131" y="546188"/>
                    <a:pt x="26876" y="681650"/>
                    <a:pt x="32970" y="709244"/>
                  </a:cubicBezTo>
                  <a:cubicBezTo>
                    <a:pt x="39153" y="737229"/>
                    <a:pt x="46391" y="761311"/>
                    <a:pt x="54706" y="788218"/>
                  </a:cubicBezTo>
                  <a:cubicBezTo>
                    <a:pt x="65231" y="822272"/>
                    <a:pt x="64070" y="847554"/>
                    <a:pt x="101733" y="832814"/>
                  </a:cubicBezTo>
                  <a:cubicBezTo>
                    <a:pt x="117281" y="762790"/>
                    <a:pt x="109741" y="692008"/>
                    <a:pt x="113570" y="619712"/>
                  </a:cubicBezTo>
                  <a:cubicBezTo>
                    <a:pt x="106131" y="517606"/>
                    <a:pt x="97191" y="414288"/>
                    <a:pt x="90349" y="311958"/>
                  </a:cubicBezTo>
                  <a:cubicBezTo>
                    <a:pt x="86800" y="258820"/>
                    <a:pt x="85304" y="204754"/>
                    <a:pt x="87185" y="151381"/>
                  </a:cubicBezTo>
                  <a:cubicBezTo>
                    <a:pt x="88206" y="122525"/>
                    <a:pt x="103943" y="15712"/>
                    <a:pt x="98809" y="0"/>
                  </a:cubicBezTo>
                  <a:cubicBezTo>
                    <a:pt x="61983" y="12233"/>
                    <a:pt x="18103" y="212370"/>
                    <a:pt x="10268" y="270204"/>
                  </a:cubicBezTo>
                  <a:cubicBezTo>
                    <a:pt x="5731" y="303678"/>
                    <a:pt x="9147" y="357805"/>
                    <a:pt x="0" y="385393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5D4B34DA-2847-D7AB-7B22-9D9908ADD421}"/>
                </a:ext>
              </a:extLst>
            </p:cNvPr>
            <p:cNvSpPr/>
            <p:nvPr/>
          </p:nvSpPr>
          <p:spPr>
            <a:xfrm>
              <a:off x="7069183" y="4677379"/>
              <a:ext cx="102073" cy="967075"/>
            </a:xfrm>
            <a:custGeom>
              <a:avLst/>
              <a:gdLst>
                <a:gd name="connsiteX0" fmla="*/ 1199 w 102073"/>
                <a:gd name="connsiteY0" fmla="*/ 599131 h 967075"/>
                <a:gd name="connsiteX1" fmla="*/ 7962 w 102073"/>
                <a:gd name="connsiteY1" fmla="*/ 804533 h 967075"/>
                <a:gd name="connsiteX2" fmla="*/ 68701 w 102073"/>
                <a:gd name="connsiteY2" fmla="*/ 965563 h 967075"/>
                <a:gd name="connsiteX3" fmla="*/ 77864 w 102073"/>
                <a:gd name="connsiteY3" fmla="*/ 954993 h 967075"/>
                <a:gd name="connsiteX4" fmla="*/ 81525 w 102073"/>
                <a:gd name="connsiteY4" fmla="*/ 946249 h 967075"/>
                <a:gd name="connsiteX5" fmla="*/ 82870 w 102073"/>
                <a:gd name="connsiteY5" fmla="*/ 943161 h 967075"/>
                <a:gd name="connsiteX6" fmla="*/ 84265 w 102073"/>
                <a:gd name="connsiteY6" fmla="*/ 940051 h 967075"/>
                <a:gd name="connsiteX7" fmla="*/ 90621 w 102073"/>
                <a:gd name="connsiteY7" fmla="*/ 955239 h 967075"/>
                <a:gd name="connsiteX8" fmla="*/ 100856 w 102073"/>
                <a:gd name="connsiteY8" fmla="*/ 967076 h 967075"/>
                <a:gd name="connsiteX9" fmla="*/ 80314 w 102073"/>
                <a:gd name="connsiteY9" fmla="*/ 880888 h 967075"/>
                <a:gd name="connsiteX10" fmla="*/ 80805 w 102073"/>
                <a:gd name="connsiteY10" fmla="*/ 763857 h 967075"/>
                <a:gd name="connsiteX11" fmla="*/ 77234 w 102073"/>
                <a:gd name="connsiteY11" fmla="*/ 671550 h 967075"/>
                <a:gd name="connsiteX12" fmla="*/ 76285 w 102073"/>
                <a:gd name="connsiteY12" fmla="*/ 373919 h 967075"/>
                <a:gd name="connsiteX13" fmla="*/ 82541 w 102073"/>
                <a:gd name="connsiteY13" fmla="*/ 180784 h 967075"/>
                <a:gd name="connsiteX14" fmla="*/ 98122 w 102073"/>
                <a:gd name="connsiteY14" fmla="*/ 0 h 967075"/>
                <a:gd name="connsiteX15" fmla="*/ 79371 w 102073"/>
                <a:gd name="connsiteY15" fmla="*/ 22792 h 967075"/>
                <a:gd name="connsiteX16" fmla="*/ 41641 w 102073"/>
                <a:gd name="connsiteY16" fmla="*/ 117852 h 967075"/>
                <a:gd name="connsiteX17" fmla="*/ 10875 w 102073"/>
                <a:gd name="connsiteY17" fmla="*/ 432412 h 967075"/>
                <a:gd name="connsiteX18" fmla="*/ 5886 w 102073"/>
                <a:gd name="connsiteY18" fmla="*/ 513312 h 967075"/>
                <a:gd name="connsiteX19" fmla="*/ 1199 w 102073"/>
                <a:gd name="connsiteY19" fmla="*/ 599126 h 96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2073" h="967075">
                  <a:moveTo>
                    <a:pt x="1199" y="599131"/>
                  </a:moveTo>
                  <a:cubicBezTo>
                    <a:pt x="60" y="670522"/>
                    <a:pt x="-2758" y="733655"/>
                    <a:pt x="7962" y="804533"/>
                  </a:cubicBezTo>
                  <a:cubicBezTo>
                    <a:pt x="13069" y="838280"/>
                    <a:pt x="34721" y="956869"/>
                    <a:pt x="68701" y="965563"/>
                  </a:cubicBezTo>
                  <a:cubicBezTo>
                    <a:pt x="77407" y="959599"/>
                    <a:pt x="73467" y="963195"/>
                    <a:pt x="77864" y="954993"/>
                  </a:cubicBezTo>
                  <a:lnTo>
                    <a:pt x="81525" y="946249"/>
                  </a:lnTo>
                  <a:cubicBezTo>
                    <a:pt x="81905" y="945372"/>
                    <a:pt x="82558" y="943887"/>
                    <a:pt x="82870" y="943161"/>
                  </a:cubicBezTo>
                  <a:cubicBezTo>
                    <a:pt x="83183" y="942430"/>
                    <a:pt x="83629" y="940995"/>
                    <a:pt x="84265" y="940051"/>
                  </a:cubicBezTo>
                  <a:cubicBezTo>
                    <a:pt x="86196" y="945099"/>
                    <a:pt x="88032" y="950805"/>
                    <a:pt x="90621" y="955239"/>
                  </a:cubicBezTo>
                  <a:lnTo>
                    <a:pt x="100856" y="967076"/>
                  </a:lnTo>
                  <a:cubicBezTo>
                    <a:pt x="108038" y="948092"/>
                    <a:pt x="81140" y="922921"/>
                    <a:pt x="80314" y="880888"/>
                  </a:cubicBezTo>
                  <a:cubicBezTo>
                    <a:pt x="79589" y="843757"/>
                    <a:pt x="79449" y="800820"/>
                    <a:pt x="80805" y="763857"/>
                  </a:cubicBezTo>
                  <a:cubicBezTo>
                    <a:pt x="74270" y="742416"/>
                    <a:pt x="73790" y="695453"/>
                    <a:pt x="77234" y="671550"/>
                  </a:cubicBezTo>
                  <a:cubicBezTo>
                    <a:pt x="81090" y="644782"/>
                    <a:pt x="76000" y="418280"/>
                    <a:pt x="76285" y="373919"/>
                  </a:cubicBezTo>
                  <a:cubicBezTo>
                    <a:pt x="76698" y="309987"/>
                    <a:pt x="78266" y="244425"/>
                    <a:pt x="82541" y="180784"/>
                  </a:cubicBezTo>
                  <a:cubicBezTo>
                    <a:pt x="85476" y="137132"/>
                    <a:pt x="100918" y="34350"/>
                    <a:pt x="98122" y="0"/>
                  </a:cubicBezTo>
                  <a:cubicBezTo>
                    <a:pt x="86531" y="7074"/>
                    <a:pt x="86207" y="8906"/>
                    <a:pt x="79371" y="22792"/>
                  </a:cubicBezTo>
                  <a:cubicBezTo>
                    <a:pt x="59186" y="63775"/>
                    <a:pt x="55481" y="70973"/>
                    <a:pt x="41641" y="117852"/>
                  </a:cubicBezTo>
                  <a:cubicBezTo>
                    <a:pt x="14324" y="210366"/>
                    <a:pt x="15078" y="334555"/>
                    <a:pt x="10875" y="432412"/>
                  </a:cubicBezTo>
                  <a:cubicBezTo>
                    <a:pt x="9715" y="459397"/>
                    <a:pt x="7522" y="486355"/>
                    <a:pt x="5886" y="513312"/>
                  </a:cubicBezTo>
                  <a:cubicBezTo>
                    <a:pt x="2912" y="562179"/>
                    <a:pt x="10959" y="581253"/>
                    <a:pt x="1199" y="599126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C4FCE76F-C493-ACB3-0214-B26F38D4D1E3}"/>
                </a:ext>
              </a:extLst>
            </p:cNvPr>
            <p:cNvSpPr/>
            <p:nvPr/>
          </p:nvSpPr>
          <p:spPr>
            <a:xfrm>
              <a:off x="9123574" y="4931631"/>
              <a:ext cx="385998" cy="1054186"/>
            </a:xfrm>
            <a:custGeom>
              <a:avLst/>
              <a:gdLst>
                <a:gd name="connsiteX0" fmla="*/ 213121 w 385998"/>
                <a:gd name="connsiteY0" fmla="*/ 524094 h 1054186"/>
                <a:gd name="connsiteX1" fmla="*/ 47535 w 385998"/>
                <a:gd name="connsiteY1" fmla="*/ 915243 h 1054186"/>
                <a:gd name="connsiteX2" fmla="*/ 20749 w 385998"/>
                <a:gd name="connsiteY2" fmla="*/ 980984 h 1054186"/>
                <a:gd name="connsiteX3" fmla="*/ 2724 w 385998"/>
                <a:gd name="connsiteY3" fmla="*/ 1054173 h 1054186"/>
                <a:gd name="connsiteX4" fmla="*/ 24945 w 385998"/>
                <a:gd name="connsiteY4" fmla="*/ 1033492 h 1054186"/>
                <a:gd name="connsiteX5" fmla="*/ 273525 w 385998"/>
                <a:gd name="connsiteY5" fmla="*/ 538030 h 1054186"/>
                <a:gd name="connsiteX6" fmla="*/ 308130 w 385998"/>
                <a:gd name="connsiteY6" fmla="*/ 427638 h 1054186"/>
                <a:gd name="connsiteX7" fmla="*/ 340642 w 385998"/>
                <a:gd name="connsiteY7" fmla="*/ 317402 h 1054186"/>
                <a:gd name="connsiteX8" fmla="*/ 381815 w 385998"/>
                <a:gd name="connsiteY8" fmla="*/ 79163 h 1054186"/>
                <a:gd name="connsiteX9" fmla="*/ 377970 w 385998"/>
                <a:gd name="connsiteY9" fmla="*/ 0 h 1054186"/>
                <a:gd name="connsiteX10" fmla="*/ 367066 w 385998"/>
                <a:gd name="connsiteY10" fmla="*/ 12189 h 1054186"/>
                <a:gd name="connsiteX11" fmla="*/ 363048 w 385998"/>
                <a:gd name="connsiteY11" fmla="*/ 28521 h 1054186"/>
                <a:gd name="connsiteX12" fmla="*/ 256616 w 385998"/>
                <a:gd name="connsiteY12" fmla="*/ 396582 h 1054186"/>
                <a:gd name="connsiteX13" fmla="*/ 213121 w 385998"/>
                <a:gd name="connsiteY13" fmla="*/ 524105 h 1054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5998" h="1054186">
                  <a:moveTo>
                    <a:pt x="213121" y="524094"/>
                  </a:moveTo>
                  <a:cubicBezTo>
                    <a:pt x="189940" y="616233"/>
                    <a:pt x="93195" y="810558"/>
                    <a:pt x="47535" y="915243"/>
                  </a:cubicBezTo>
                  <a:cubicBezTo>
                    <a:pt x="38394" y="936204"/>
                    <a:pt x="29304" y="959281"/>
                    <a:pt x="20749" y="980984"/>
                  </a:cubicBezTo>
                  <a:cubicBezTo>
                    <a:pt x="13232" y="1000046"/>
                    <a:pt x="-7355" y="1034569"/>
                    <a:pt x="2724" y="1054173"/>
                  </a:cubicBezTo>
                  <a:cubicBezTo>
                    <a:pt x="15297" y="1054592"/>
                    <a:pt x="17886" y="1044698"/>
                    <a:pt x="24945" y="1033492"/>
                  </a:cubicBezTo>
                  <a:cubicBezTo>
                    <a:pt x="114346" y="891619"/>
                    <a:pt x="225677" y="693526"/>
                    <a:pt x="273525" y="538030"/>
                  </a:cubicBezTo>
                  <a:cubicBezTo>
                    <a:pt x="282510" y="502592"/>
                    <a:pt x="297761" y="467750"/>
                    <a:pt x="308130" y="427638"/>
                  </a:cubicBezTo>
                  <a:cubicBezTo>
                    <a:pt x="315273" y="399999"/>
                    <a:pt x="324414" y="337721"/>
                    <a:pt x="340642" y="317402"/>
                  </a:cubicBezTo>
                  <a:cubicBezTo>
                    <a:pt x="359415" y="272253"/>
                    <a:pt x="377206" y="137322"/>
                    <a:pt x="381815" y="79163"/>
                  </a:cubicBezTo>
                  <a:cubicBezTo>
                    <a:pt x="383640" y="56198"/>
                    <a:pt x="392117" y="12245"/>
                    <a:pt x="377970" y="0"/>
                  </a:cubicBezTo>
                  <a:cubicBezTo>
                    <a:pt x="364276" y="5248"/>
                    <a:pt x="373657" y="-4606"/>
                    <a:pt x="367066" y="12189"/>
                  </a:cubicBezTo>
                  <a:cubicBezTo>
                    <a:pt x="365671" y="15757"/>
                    <a:pt x="364058" y="24389"/>
                    <a:pt x="363048" y="28521"/>
                  </a:cubicBezTo>
                  <a:cubicBezTo>
                    <a:pt x="330821" y="160700"/>
                    <a:pt x="296874" y="267893"/>
                    <a:pt x="256616" y="396582"/>
                  </a:cubicBezTo>
                  <a:lnTo>
                    <a:pt x="213121" y="524105"/>
                  </a:ln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ED621313-4348-0061-9B79-AF84342063F8}"/>
                </a:ext>
              </a:extLst>
            </p:cNvPr>
            <p:cNvSpPr/>
            <p:nvPr/>
          </p:nvSpPr>
          <p:spPr>
            <a:xfrm>
              <a:off x="8671942" y="5101003"/>
              <a:ext cx="426748" cy="876898"/>
            </a:xfrm>
            <a:custGeom>
              <a:avLst/>
              <a:gdLst>
                <a:gd name="connsiteX0" fmla="*/ 28962 w 426748"/>
                <a:gd name="connsiteY0" fmla="*/ 801239 h 876898"/>
                <a:gd name="connsiteX1" fmla="*/ 23934 w 426748"/>
                <a:gd name="connsiteY1" fmla="*/ 870106 h 876898"/>
                <a:gd name="connsiteX2" fmla="*/ 76218 w 426748"/>
                <a:gd name="connsiteY2" fmla="*/ 817403 h 876898"/>
                <a:gd name="connsiteX3" fmla="*/ 141728 w 426748"/>
                <a:gd name="connsiteY3" fmla="*/ 746218 h 876898"/>
                <a:gd name="connsiteX4" fmla="*/ 146030 w 426748"/>
                <a:gd name="connsiteY4" fmla="*/ 730880 h 876898"/>
                <a:gd name="connsiteX5" fmla="*/ 426748 w 426748"/>
                <a:gd name="connsiteY5" fmla="*/ 0 h 876898"/>
                <a:gd name="connsiteX6" fmla="*/ 414962 w 426748"/>
                <a:gd name="connsiteY6" fmla="*/ 9771 h 876898"/>
                <a:gd name="connsiteX7" fmla="*/ 332588 w 426748"/>
                <a:gd name="connsiteY7" fmla="*/ 209372 h 876898"/>
                <a:gd name="connsiteX8" fmla="*/ 44392 w 426748"/>
                <a:gd name="connsiteY8" fmla="*/ 773662 h 876898"/>
                <a:gd name="connsiteX9" fmla="*/ 37266 w 426748"/>
                <a:gd name="connsiteY9" fmla="*/ 786146 h 876898"/>
                <a:gd name="connsiteX10" fmla="*/ 28956 w 426748"/>
                <a:gd name="connsiteY10" fmla="*/ 801228 h 876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6748" h="876898">
                  <a:moveTo>
                    <a:pt x="28962" y="801239"/>
                  </a:moveTo>
                  <a:cubicBezTo>
                    <a:pt x="-21737" y="880453"/>
                    <a:pt x="5842" y="885148"/>
                    <a:pt x="23934" y="870106"/>
                  </a:cubicBezTo>
                  <a:lnTo>
                    <a:pt x="76218" y="817403"/>
                  </a:lnTo>
                  <a:cubicBezTo>
                    <a:pt x="92993" y="801987"/>
                    <a:pt x="121911" y="754856"/>
                    <a:pt x="141728" y="746218"/>
                  </a:cubicBezTo>
                  <a:lnTo>
                    <a:pt x="146030" y="730880"/>
                  </a:lnTo>
                  <a:cubicBezTo>
                    <a:pt x="262234" y="582269"/>
                    <a:pt x="402847" y="243292"/>
                    <a:pt x="426748" y="0"/>
                  </a:cubicBezTo>
                  <a:cubicBezTo>
                    <a:pt x="411648" y="7878"/>
                    <a:pt x="422881" y="-436"/>
                    <a:pt x="414962" y="9771"/>
                  </a:cubicBezTo>
                  <a:lnTo>
                    <a:pt x="332588" y="209372"/>
                  </a:lnTo>
                  <a:cubicBezTo>
                    <a:pt x="218483" y="507343"/>
                    <a:pt x="193582" y="527450"/>
                    <a:pt x="44392" y="773662"/>
                  </a:cubicBezTo>
                  <a:cubicBezTo>
                    <a:pt x="40882" y="779446"/>
                    <a:pt x="39883" y="781244"/>
                    <a:pt x="37266" y="786146"/>
                  </a:cubicBezTo>
                  <a:lnTo>
                    <a:pt x="28956" y="801228"/>
                  </a:ln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CDA95D2F-26E0-D49B-319B-794FB361BF22}"/>
                </a:ext>
              </a:extLst>
            </p:cNvPr>
            <p:cNvSpPr/>
            <p:nvPr/>
          </p:nvSpPr>
          <p:spPr>
            <a:xfrm>
              <a:off x="7814168" y="5094877"/>
              <a:ext cx="111263" cy="874130"/>
            </a:xfrm>
            <a:custGeom>
              <a:avLst/>
              <a:gdLst>
                <a:gd name="connsiteX0" fmla="*/ 37902 w 111263"/>
                <a:gd name="connsiteY0" fmla="*/ 234743 h 874130"/>
                <a:gd name="connsiteX1" fmla="*/ 35095 w 111263"/>
                <a:gd name="connsiteY1" fmla="*/ 459157 h 874130"/>
                <a:gd name="connsiteX2" fmla="*/ 23164 w 111263"/>
                <a:gd name="connsiteY2" fmla="*/ 518527 h 874130"/>
                <a:gd name="connsiteX3" fmla="*/ 19604 w 111263"/>
                <a:gd name="connsiteY3" fmla="*/ 381055 h 874130"/>
                <a:gd name="connsiteX4" fmla="*/ 18225 w 111263"/>
                <a:gd name="connsiteY4" fmla="*/ 384360 h 874130"/>
                <a:gd name="connsiteX5" fmla="*/ 200 w 111263"/>
                <a:gd name="connsiteY5" fmla="*/ 579790 h 874130"/>
                <a:gd name="connsiteX6" fmla="*/ 15742 w 111263"/>
                <a:gd name="connsiteY6" fmla="*/ 784968 h 874130"/>
                <a:gd name="connsiteX7" fmla="*/ 38985 w 111263"/>
                <a:gd name="connsiteY7" fmla="*/ 872798 h 874130"/>
                <a:gd name="connsiteX8" fmla="*/ 53617 w 111263"/>
                <a:gd name="connsiteY8" fmla="*/ 871787 h 874130"/>
                <a:gd name="connsiteX9" fmla="*/ 61039 w 111263"/>
                <a:gd name="connsiteY9" fmla="*/ 862876 h 874130"/>
                <a:gd name="connsiteX10" fmla="*/ 62088 w 111263"/>
                <a:gd name="connsiteY10" fmla="*/ 809826 h 874130"/>
                <a:gd name="connsiteX11" fmla="*/ 104166 w 111263"/>
                <a:gd name="connsiteY11" fmla="*/ 109259 h 874130"/>
                <a:gd name="connsiteX12" fmla="*/ 103563 w 111263"/>
                <a:gd name="connsiteY12" fmla="*/ 0 h 874130"/>
                <a:gd name="connsiteX13" fmla="*/ 81185 w 111263"/>
                <a:gd name="connsiteY13" fmla="*/ 50877 h 874130"/>
                <a:gd name="connsiteX14" fmla="*/ 47735 w 111263"/>
                <a:gd name="connsiteY14" fmla="*/ 202471 h 874130"/>
                <a:gd name="connsiteX15" fmla="*/ 37897 w 111263"/>
                <a:gd name="connsiteY15" fmla="*/ 234738 h 874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1263" h="874130">
                  <a:moveTo>
                    <a:pt x="37902" y="234743"/>
                  </a:moveTo>
                  <a:lnTo>
                    <a:pt x="35095" y="459157"/>
                  </a:lnTo>
                  <a:cubicBezTo>
                    <a:pt x="33332" y="491402"/>
                    <a:pt x="37160" y="512664"/>
                    <a:pt x="23164" y="518527"/>
                  </a:cubicBezTo>
                  <a:cubicBezTo>
                    <a:pt x="13354" y="504613"/>
                    <a:pt x="18571" y="405086"/>
                    <a:pt x="19604" y="381055"/>
                  </a:cubicBezTo>
                  <a:cubicBezTo>
                    <a:pt x="19035" y="382105"/>
                    <a:pt x="18426" y="382551"/>
                    <a:pt x="18225" y="384360"/>
                  </a:cubicBezTo>
                  <a:lnTo>
                    <a:pt x="200" y="579790"/>
                  </a:lnTo>
                  <a:cubicBezTo>
                    <a:pt x="-994" y="648205"/>
                    <a:pt x="3024" y="718881"/>
                    <a:pt x="15742" y="784968"/>
                  </a:cubicBezTo>
                  <a:cubicBezTo>
                    <a:pt x="21044" y="812406"/>
                    <a:pt x="26764" y="852937"/>
                    <a:pt x="38985" y="872798"/>
                  </a:cubicBezTo>
                  <a:cubicBezTo>
                    <a:pt x="48204" y="873814"/>
                    <a:pt x="45559" y="875639"/>
                    <a:pt x="53617" y="871787"/>
                  </a:cubicBezTo>
                  <a:cubicBezTo>
                    <a:pt x="62434" y="867571"/>
                    <a:pt x="57847" y="872189"/>
                    <a:pt x="61039" y="862876"/>
                  </a:cubicBezTo>
                  <a:cubicBezTo>
                    <a:pt x="57652" y="846990"/>
                    <a:pt x="58305" y="826058"/>
                    <a:pt x="62088" y="809826"/>
                  </a:cubicBezTo>
                  <a:lnTo>
                    <a:pt x="104166" y="109259"/>
                  </a:lnTo>
                  <a:cubicBezTo>
                    <a:pt x="106069" y="81056"/>
                    <a:pt x="119496" y="20034"/>
                    <a:pt x="103563" y="0"/>
                  </a:cubicBezTo>
                  <a:cubicBezTo>
                    <a:pt x="85320" y="3077"/>
                    <a:pt x="92670" y="905"/>
                    <a:pt x="81185" y="50877"/>
                  </a:cubicBezTo>
                  <a:lnTo>
                    <a:pt x="47735" y="202471"/>
                  </a:lnTo>
                  <a:cubicBezTo>
                    <a:pt x="45425" y="214743"/>
                    <a:pt x="44353" y="225145"/>
                    <a:pt x="37897" y="234738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2220A87D-BF97-E480-10E5-A2FEF99BB398}"/>
                </a:ext>
              </a:extLst>
            </p:cNvPr>
            <p:cNvSpPr/>
            <p:nvPr/>
          </p:nvSpPr>
          <p:spPr>
            <a:xfrm>
              <a:off x="7187529" y="4784706"/>
              <a:ext cx="86733" cy="656507"/>
            </a:xfrm>
            <a:custGeom>
              <a:avLst/>
              <a:gdLst>
                <a:gd name="connsiteX0" fmla="*/ 23862 w 86733"/>
                <a:gd name="connsiteY0" fmla="*/ 608221 h 656507"/>
                <a:gd name="connsiteX1" fmla="*/ 30575 w 86733"/>
                <a:gd name="connsiteY1" fmla="*/ 653129 h 656507"/>
                <a:gd name="connsiteX2" fmla="*/ 38438 w 86733"/>
                <a:gd name="connsiteY2" fmla="*/ 656508 h 656507"/>
                <a:gd name="connsiteX3" fmla="*/ 62820 w 86733"/>
                <a:gd name="connsiteY3" fmla="*/ 592068 h 656507"/>
                <a:gd name="connsiteX4" fmla="*/ 84422 w 86733"/>
                <a:gd name="connsiteY4" fmla="*/ 73033 h 656507"/>
                <a:gd name="connsiteX5" fmla="*/ 62909 w 86733"/>
                <a:gd name="connsiteY5" fmla="*/ 0 h 656507"/>
                <a:gd name="connsiteX6" fmla="*/ 641 w 86733"/>
                <a:gd name="connsiteY6" fmla="*/ 282678 h 656507"/>
                <a:gd name="connsiteX7" fmla="*/ 23862 w 86733"/>
                <a:gd name="connsiteY7" fmla="*/ 608215 h 656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733" h="656507">
                  <a:moveTo>
                    <a:pt x="23862" y="608221"/>
                  </a:moveTo>
                  <a:cubicBezTo>
                    <a:pt x="34286" y="625268"/>
                    <a:pt x="22897" y="630868"/>
                    <a:pt x="30575" y="653129"/>
                  </a:cubicBezTo>
                  <a:lnTo>
                    <a:pt x="38438" y="656508"/>
                  </a:lnTo>
                  <a:cubicBezTo>
                    <a:pt x="61447" y="655034"/>
                    <a:pt x="57306" y="639427"/>
                    <a:pt x="62820" y="592068"/>
                  </a:cubicBezTo>
                  <a:cubicBezTo>
                    <a:pt x="75253" y="485322"/>
                    <a:pt x="93144" y="170505"/>
                    <a:pt x="84422" y="73033"/>
                  </a:cubicBezTo>
                  <a:cubicBezTo>
                    <a:pt x="82424" y="50727"/>
                    <a:pt x="82720" y="10257"/>
                    <a:pt x="62909" y="0"/>
                  </a:cubicBezTo>
                  <a:cubicBezTo>
                    <a:pt x="24130" y="18604"/>
                    <a:pt x="1886" y="249970"/>
                    <a:pt x="641" y="282678"/>
                  </a:cubicBezTo>
                  <a:cubicBezTo>
                    <a:pt x="-2473" y="364706"/>
                    <a:pt x="5831" y="530258"/>
                    <a:pt x="23862" y="608215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606F8E9D-74C7-2AC0-1D5C-7A215BF8BA71}"/>
                </a:ext>
              </a:extLst>
            </p:cNvPr>
            <p:cNvSpPr/>
            <p:nvPr/>
          </p:nvSpPr>
          <p:spPr>
            <a:xfrm>
              <a:off x="9151443" y="4992291"/>
              <a:ext cx="450675" cy="1096686"/>
            </a:xfrm>
            <a:custGeom>
              <a:avLst/>
              <a:gdLst>
                <a:gd name="connsiteX0" fmla="*/ 352964 w 450675"/>
                <a:gd name="connsiteY0" fmla="*/ 269786 h 1096686"/>
                <a:gd name="connsiteX1" fmla="*/ 168850 w 450675"/>
                <a:gd name="connsiteY1" fmla="*/ 787995 h 1096686"/>
                <a:gd name="connsiteX2" fmla="*/ 167439 w 450675"/>
                <a:gd name="connsiteY2" fmla="*/ 784851 h 1096686"/>
                <a:gd name="connsiteX3" fmla="*/ 166239 w 450675"/>
                <a:gd name="connsiteY3" fmla="*/ 781669 h 1096686"/>
                <a:gd name="connsiteX4" fmla="*/ 174576 w 450675"/>
                <a:gd name="connsiteY4" fmla="*/ 726738 h 1096686"/>
                <a:gd name="connsiteX5" fmla="*/ 134865 w 450675"/>
                <a:gd name="connsiteY5" fmla="*/ 817090 h 1096686"/>
                <a:gd name="connsiteX6" fmla="*/ 90740 w 450675"/>
                <a:gd name="connsiteY6" fmla="*/ 909426 h 1096686"/>
                <a:gd name="connsiteX7" fmla="*/ 0 w 450675"/>
                <a:gd name="connsiteY7" fmla="*/ 1092666 h 1096686"/>
                <a:gd name="connsiteX8" fmla="*/ 20480 w 450675"/>
                <a:gd name="connsiteY8" fmla="*/ 1096687 h 1096686"/>
                <a:gd name="connsiteX9" fmla="*/ 44996 w 450675"/>
                <a:gd name="connsiteY9" fmla="*/ 1056468 h 1096686"/>
                <a:gd name="connsiteX10" fmla="*/ 103257 w 450675"/>
                <a:gd name="connsiteY10" fmla="*/ 958276 h 1096686"/>
                <a:gd name="connsiteX11" fmla="*/ 385710 w 450675"/>
                <a:gd name="connsiteY11" fmla="*/ 303806 h 1096686"/>
                <a:gd name="connsiteX12" fmla="*/ 418446 w 450675"/>
                <a:gd name="connsiteY12" fmla="*/ 184698 h 1096686"/>
                <a:gd name="connsiteX13" fmla="*/ 449903 w 450675"/>
                <a:gd name="connsiteY13" fmla="*/ 0 h 1096686"/>
                <a:gd name="connsiteX14" fmla="*/ 352969 w 450675"/>
                <a:gd name="connsiteY14" fmla="*/ 269786 h 1096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0675" h="1096686">
                  <a:moveTo>
                    <a:pt x="352964" y="269786"/>
                  </a:moveTo>
                  <a:cubicBezTo>
                    <a:pt x="346278" y="323890"/>
                    <a:pt x="215214" y="821434"/>
                    <a:pt x="168850" y="787995"/>
                  </a:cubicBezTo>
                  <a:cubicBezTo>
                    <a:pt x="168209" y="787040"/>
                    <a:pt x="167572" y="784276"/>
                    <a:pt x="167439" y="784851"/>
                  </a:cubicBezTo>
                  <a:cubicBezTo>
                    <a:pt x="167305" y="785415"/>
                    <a:pt x="166373" y="782461"/>
                    <a:pt x="166239" y="781669"/>
                  </a:cubicBezTo>
                  <a:cubicBezTo>
                    <a:pt x="162399" y="759848"/>
                    <a:pt x="176206" y="751439"/>
                    <a:pt x="174576" y="726738"/>
                  </a:cubicBezTo>
                  <a:cubicBezTo>
                    <a:pt x="170742" y="742829"/>
                    <a:pt x="143615" y="798922"/>
                    <a:pt x="134865" y="817090"/>
                  </a:cubicBezTo>
                  <a:cubicBezTo>
                    <a:pt x="119479" y="849028"/>
                    <a:pt x="105807" y="877778"/>
                    <a:pt x="90740" y="909426"/>
                  </a:cubicBezTo>
                  <a:lnTo>
                    <a:pt x="0" y="1092666"/>
                  </a:lnTo>
                  <a:cubicBezTo>
                    <a:pt x="9085" y="1096804"/>
                    <a:pt x="6920" y="1096385"/>
                    <a:pt x="20480" y="1096687"/>
                  </a:cubicBezTo>
                  <a:cubicBezTo>
                    <a:pt x="23991" y="1083532"/>
                    <a:pt x="37150" y="1067172"/>
                    <a:pt x="44996" y="1056468"/>
                  </a:cubicBezTo>
                  <a:cubicBezTo>
                    <a:pt x="60521" y="1024664"/>
                    <a:pt x="85086" y="990225"/>
                    <a:pt x="103257" y="958276"/>
                  </a:cubicBezTo>
                  <a:cubicBezTo>
                    <a:pt x="225856" y="742734"/>
                    <a:pt x="315312" y="543994"/>
                    <a:pt x="385710" y="303806"/>
                  </a:cubicBezTo>
                  <a:cubicBezTo>
                    <a:pt x="397089" y="265006"/>
                    <a:pt x="406302" y="221885"/>
                    <a:pt x="418446" y="184698"/>
                  </a:cubicBezTo>
                  <a:cubicBezTo>
                    <a:pt x="425187" y="147054"/>
                    <a:pt x="455902" y="30877"/>
                    <a:pt x="449903" y="0"/>
                  </a:cubicBezTo>
                  <a:cubicBezTo>
                    <a:pt x="428731" y="23066"/>
                    <a:pt x="372083" y="249266"/>
                    <a:pt x="352969" y="269786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E0618D4A-9990-0C9C-4E3D-412067D9046B}"/>
                </a:ext>
              </a:extLst>
            </p:cNvPr>
            <p:cNvSpPr/>
            <p:nvPr/>
          </p:nvSpPr>
          <p:spPr>
            <a:xfrm>
              <a:off x="8952200" y="5192321"/>
              <a:ext cx="158256" cy="711649"/>
            </a:xfrm>
            <a:custGeom>
              <a:avLst/>
              <a:gdLst>
                <a:gd name="connsiteX0" fmla="*/ 30198 w 158256"/>
                <a:gd name="connsiteY0" fmla="*/ 559008 h 711649"/>
                <a:gd name="connsiteX1" fmla="*/ 269 w 158256"/>
                <a:gd name="connsiteY1" fmla="*/ 710004 h 711649"/>
                <a:gd name="connsiteX2" fmla="*/ 13211 w 158256"/>
                <a:gd name="connsiteY2" fmla="*/ 710249 h 711649"/>
                <a:gd name="connsiteX3" fmla="*/ 25086 w 158256"/>
                <a:gd name="connsiteY3" fmla="*/ 706480 h 711649"/>
                <a:gd name="connsiteX4" fmla="*/ 41577 w 158256"/>
                <a:gd name="connsiteY4" fmla="*/ 684163 h 711649"/>
                <a:gd name="connsiteX5" fmla="*/ 95713 w 158256"/>
                <a:gd name="connsiteY5" fmla="*/ 523547 h 711649"/>
                <a:gd name="connsiteX6" fmla="*/ 116445 w 158256"/>
                <a:gd name="connsiteY6" fmla="*/ 408319 h 711649"/>
                <a:gd name="connsiteX7" fmla="*/ 156631 w 158256"/>
                <a:gd name="connsiteY7" fmla="*/ 0 h 711649"/>
                <a:gd name="connsiteX8" fmla="*/ 143349 w 158256"/>
                <a:gd name="connsiteY8" fmla="*/ 27851 h 711649"/>
                <a:gd name="connsiteX9" fmla="*/ 90233 w 158256"/>
                <a:gd name="connsiteY9" fmla="*/ 276173 h 711649"/>
                <a:gd name="connsiteX10" fmla="*/ 30198 w 158256"/>
                <a:gd name="connsiteY10" fmla="*/ 559013 h 711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8256" h="711649">
                  <a:moveTo>
                    <a:pt x="30198" y="559008"/>
                  </a:moveTo>
                  <a:cubicBezTo>
                    <a:pt x="26587" y="594223"/>
                    <a:pt x="-3124" y="685861"/>
                    <a:pt x="269" y="710004"/>
                  </a:cubicBezTo>
                  <a:cubicBezTo>
                    <a:pt x="10973" y="712460"/>
                    <a:pt x="3422" y="711846"/>
                    <a:pt x="13211" y="710249"/>
                  </a:cubicBezTo>
                  <a:lnTo>
                    <a:pt x="25086" y="706480"/>
                  </a:lnTo>
                  <a:cubicBezTo>
                    <a:pt x="29729" y="704219"/>
                    <a:pt x="33686" y="708647"/>
                    <a:pt x="41577" y="684163"/>
                  </a:cubicBezTo>
                  <a:lnTo>
                    <a:pt x="95713" y="523547"/>
                  </a:lnTo>
                  <a:cubicBezTo>
                    <a:pt x="87577" y="509030"/>
                    <a:pt x="113203" y="425232"/>
                    <a:pt x="116445" y="408319"/>
                  </a:cubicBezTo>
                  <a:cubicBezTo>
                    <a:pt x="136836" y="301947"/>
                    <a:pt x="165392" y="99409"/>
                    <a:pt x="156631" y="0"/>
                  </a:cubicBezTo>
                  <a:cubicBezTo>
                    <a:pt x="148650" y="4484"/>
                    <a:pt x="150001" y="-2367"/>
                    <a:pt x="143349" y="27851"/>
                  </a:cubicBezTo>
                  <a:lnTo>
                    <a:pt x="90233" y="276173"/>
                  </a:lnTo>
                  <a:cubicBezTo>
                    <a:pt x="72761" y="362886"/>
                    <a:pt x="54624" y="479833"/>
                    <a:pt x="30198" y="559013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66C4E724-AF9B-CBB2-B7D4-F4C997F24A1A}"/>
                </a:ext>
              </a:extLst>
            </p:cNvPr>
            <p:cNvSpPr/>
            <p:nvPr/>
          </p:nvSpPr>
          <p:spPr>
            <a:xfrm>
              <a:off x="7693927" y="5445217"/>
              <a:ext cx="93922" cy="578590"/>
            </a:xfrm>
            <a:custGeom>
              <a:avLst/>
              <a:gdLst>
                <a:gd name="connsiteX0" fmla="*/ 21688 w 93922"/>
                <a:gd name="connsiteY0" fmla="*/ 383980 h 578590"/>
                <a:gd name="connsiteX1" fmla="*/ 93922 w 93922"/>
                <a:gd name="connsiteY1" fmla="*/ 578528 h 578590"/>
                <a:gd name="connsiteX2" fmla="*/ 88018 w 93922"/>
                <a:gd name="connsiteY2" fmla="*/ 415829 h 578590"/>
                <a:gd name="connsiteX3" fmla="*/ 34043 w 93922"/>
                <a:gd name="connsiteY3" fmla="*/ 18063 h 578590"/>
                <a:gd name="connsiteX4" fmla="*/ 29099 w 93922"/>
                <a:gd name="connsiteY4" fmla="*/ 0 h 578590"/>
                <a:gd name="connsiteX5" fmla="*/ 13830 w 93922"/>
                <a:gd name="connsiteY5" fmla="*/ 11798 h 578590"/>
                <a:gd name="connsiteX6" fmla="*/ 7418 w 93922"/>
                <a:gd name="connsiteY6" fmla="*/ 33524 h 578590"/>
                <a:gd name="connsiteX7" fmla="*/ 5431 w 93922"/>
                <a:gd name="connsiteY7" fmla="*/ 186306 h 578590"/>
                <a:gd name="connsiteX8" fmla="*/ 21682 w 93922"/>
                <a:gd name="connsiteY8" fmla="*/ 383980 h 578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922" h="578590">
                  <a:moveTo>
                    <a:pt x="21688" y="383980"/>
                  </a:moveTo>
                  <a:cubicBezTo>
                    <a:pt x="29718" y="427476"/>
                    <a:pt x="48630" y="582157"/>
                    <a:pt x="93922" y="578528"/>
                  </a:cubicBezTo>
                  <a:cubicBezTo>
                    <a:pt x="85406" y="525439"/>
                    <a:pt x="79809" y="469905"/>
                    <a:pt x="88018" y="415829"/>
                  </a:cubicBezTo>
                  <a:cubicBezTo>
                    <a:pt x="79039" y="293304"/>
                    <a:pt x="69915" y="136752"/>
                    <a:pt x="34043" y="18063"/>
                  </a:cubicBezTo>
                  <a:cubicBezTo>
                    <a:pt x="30410" y="6052"/>
                    <a:pt x="36085" y="13372"/>
                    <a:pt x="29099" y="0"/>
                  </a:cubicBezTo>
                  <a:cubicBezTo>
                    <a:pt x="15197" y="4467"/>
                    <a:pt x="23418" y="-5204"/>
                    <a:pt x="13830" y="11798"/>
                  </a:cubicBezTo>
                  <a:cubicBezTo>
                    <a:pt x="12480" y="14193"/>
                    <a:pt x="8361" y="29649"/>
                    <a:pt x="7418" y="33524"/>
                  </a:cubicBezTo>
                  <a:cubicBezTo>
                    <a:pt x="-4630" y="83111"/>
                    <a:pt x="487" y="136255"/>
                    <a:pt x="5431" y="186306"/>
                  </a:cubicBezTo>
                  <a:cubicBezTo>
                    <a:pt x="11871" y="251388"/>
                    <a:pt x="20248" y="318178"/>
                    <a:pt x="21682" y="383980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B212D622-06F6-37E4-0DD0-6B7C9853291F}"/>
                </a:ext>
              </a:extLst>
            </p:cNvPr>
            <p:cNvSpPr/>
            <p:nvPr/>
          </p:nvSpPr>
          <p:spPr>
            <a:xfrm>
              <a:off x="6902608" y="4667937"/>
              <a:ext cx="57463" cy="777180"/>
            </a:xfrm>
            <a:custGeom>
              <a:avLst/>
              <a:gdLst>
                <a:gd name="connsiteX0" fmla="*/ 0 w 57463"/>
                <a:gd name="connsiteY0" fmla="*/ 311640 h 777180"/>
                <a:gd name="connsiteX1" fmla="*/ 8533 w 57463"/>
                <a:gd name="connsiteY1" fmla="*/ 560705 h 777180"/>
                <a:gd name="connsiteX2" fmla="*/ 27585 w 57463"/>
                <a:gd name="connsiteY2" fmla="*/ 735766 h 777180"/>
                <a:gd name="connsiteX3" fmla="*/ 50359 w 57463"/>
                <a:gd name="connsiteY3" fmla="*/ 777151 h 777180"/>
                <a:gd name="connsiteX4" fmla="*/ 49237 w 57463"/>
                <a:gd name="connsiteY4" fmla="*/ 423283 h 777180"/>
                <a:gd name="connsiteX5" fmla="*/ 54578 w 57463"/>
                <a:gd name="connsiteY5" fmla="*/ 403506 h 777180"/>
                <a:gd name="connsiteX6" fmla="*/ 52094 w 57463"/>
                <a:gd name="connsiteY6" fmla="*/ 144669 h 777180"/>
                <a:gd name="connsiteX7" fmla="*/ 53925 w 57463"/>
                <a:gd name="connsiteY7" fmla="*/ 47963 h 777180"/>
                <a:gd name="connsiteX8" fmla="*/ 54377 w 57463"/>
                <a:gd name="connsiteY8" fmla="*/ 0 h 777180"/>
                <a:gd name="connsiteX9" fmla="*/ 20882 w 57463"/>
                <a:gd name="connsiteY9" fmla="*/ 145373 h 777180"/>
                <a:gd name="connsiteX10" fmla="*/ 0 w 57463"/>
                <a:gd name="connsiteY10" fmla="*/ 311629 h 777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463" h="777180">
                  <a:moveTo>
                    <a:pt x="0" y="311640"/>
                  </a:moveTo>
                  <a:cubicBezTo>
                    <a:pt x="5581" y="327927"/>
                    <a:pt x="5447" y="520074"/>
                    <a:pt x="8533" y="560705"/>
                  </a:cubicBezTo>
                  <a:lnTo>
                    <a:pt x="27585" y="735766"/>
                  </a:lnTo>
                  <a:cubicBezTo>
                    <a:pt x="30877" y="759468"/>
                    <a:pt x="26636" y="778022"/>
                    <a:pt x="50359" y="777151"/>
                  </a:cubicBezTo>
                  <a:cubicBezTo>
                    <a:pt x="65437" y="750808"/>
                    <a:pt x="46849" y="487097"/>
                    <a:pt x="49237" y="423283"/>
                  </a:cubicBezTo>
                  <a:cubicBezTo>
                    <a:pt x="49918" y="404958"/>
                    <a:pt x="51296" y="407481"/>
                    <a:pt x="54578" y="403506"/>
                  </a:cubicBezTo>
                  <a:cubicBezTo>
                    <a:pt x="46134" y="385136"/>
                    <a:pt x="42440" y="159014"/>
                    <a:pt x="52094" y="144669"/>
                  </a:cubicBezTo>
                  <a:cubicBezTo>
                    <a:pt x="47373" y="113296"/>
                    <a:pt x="53177" y="79878"/>
                    <a:pt x="53925" y="47963"/>
                  </a:cubicBezTo>
                  <a:cubicBezTo>
                    <a:pt x="55426" y="34221"/>
                    <a:pt x="60811" y="11273"/>
                    <a:pt x="54377" y="0"/>
                  </a:cubicBezTo>
                  <a:cubicBezTo>
                    <a:pt x="40677" y="13931"/>
                    <a:pt x="25118" y="117997"/>
                    <a:pt x="20882" y="145373"/>
                  </a:cubicBezTo>
                  <a:cubicBezTo>
                    <a:pt x="16608" y="172984"/>
                    <a:pt x="6898" y="302215"/>
                    <a:pt x="0" y="311629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D9569742-53FE-66AD-D19A-41D8839C07D8}"/>
                </a:ext>
              </a:extLst>
            </p:cNvPr>
            <p:cNvSpPr/>
            <p:nvPr/>
          </p:nvSpPr>
          <p:spPr>
            <a:xfrm>
              <a:off x="7881575" y="5708409"/>
              <a:ext cx="95385" cy="551717"/>
            </a:xfrm>
            <a:custGeom>
              <a:avLst/>
              <a:gdLst>
                <a:gd name="connsiteX0" fmla="*/ 0 w 95385"/>
                <a:gd name="connsiteY0" fmla="*/ 192721 h 551717"/>
                <a:gd name="connsiteX1" fmla="*/ 1925 w 95385"/>
                <a:gd name="connsiteY1" fmla="*/ 195413 h 551717"/>
                <a:gd name="connsiteX2" fmla="*/ 3633 w 95385"/>
                <a:gd name="connsiteY2" fmla="*/ 198143 h 551717"/>
                <a:gd name="connsiteX3" fmla="*/ 5000 w 95385"/>
                <a:gd name="connsiteY3" fmla="*/ 200902 h 551717"/>
                <a:gd name="connsiteX4" fmla="*/ 6490 w 95385"/>
                <a:gd name="connsiteY4" fmla="*/ 212822 h 551717"/>
                <a:gd name="connsiteX5" fmla="*/ 4637 w 95385"/>
                <a:gd name="connsiteY5" fmla="*/ 239679 h 551717"/>
                <a:gd name="connsiteX6" fmla="*/ 18756 w 95385"/>
                <a:gd name="connsiteY6" fmla="*/ 398341 h 551717"/>
                <a:gd name="connsiteX7" fmla="*/ 62441 w 95385"/>
                <a:gd name="connsiteY7" fmla="*/ 527377 h 551717"/>
                <a:gd name="connsiteX8" fmla="*/ 94066 w 95385"/>
                <a:gd name="connsiteY8" fmla="*/ 550822 h 551717"/>
                <a:gd name="connsiteX9" fmla="*/ 80488 w 95385"/>
                <a:gd name="connsiteY9" fmla="*/ 383282 h 551717"/>
                <a:gd name="connsiteX10" fmla="*/ 69299 w 95385"/>
                <a:gd name="connsiteY10" fmla="*/ 299998 h 551717"/>
                <a:gd name="connsiteX11" fmla="*/ 61910 w 95385"/>
                <a:gd name="connsiteY11" fmla="*/ 211544 h 551717"/>
                <a:gd name="connsiteX12" fmla="*/ 66001 w 95385"/>
                <a:gd name="connsiteY12" fmla="*/ 95920 h 551717"/>
                <a:gd name="connsiteX13" fmla="*/ 75789 w 95385"/>
                <a:gd name="connsiteY13" fmla="*/ 0 h 551717"/>
                <a:gd name="connsiteX14" fmla="*/ 16050 w 95385"/>
                <a:gd name="connsiteY14" fmla="*/ 139410 h 551717"/>
                <a:gd name="connsiteX15" fmla="*/ 0 w 95385"/>
                <a:gd name="connsiteY15" fmla="*/ 192727 h 551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5385" h="551717">
                  <a:moveTo>
                    <a:pt x="0" y="192721"/>
                  </a:moveTo>
                  <a:cubicBezTo>
                    <a:pt x="709" y="193565"/>
                    <a:pt x="1697" y="193844"/>
                    <a:pt x="1925" y="195413"/>
                  </a:cubicBezTo>
                  <a:cubicBezTo>
                    <a:pt x="2143" y="196943"/>
                    <a:pt x="3365" y="197501"/>
                    <a:pt x="3633" y="198143"/>
                  </a:cubicBezTo>
                  <a:cubicBezTo>
                    <a:pt x="3884" y="198752"/>
                    <a:pt x="4738" y="200131"/>
                    <a:pt x="5000" y="200902"/>
                  </a:cubicBezTo>
                  <a:cubicBezTo>
                    <a:pt x="7076" y="207071"/>
                    <a:pt x="6602" y="206552"/>
                    <a:pt x="6490" y="212822"/>
                  </a:cubicBezTo>
                  <a:cubicBezTo>
                    <a:pt x="6356" y="220623"/>
                    <a:pt x="4944" y="231148"/>
                    <a:pt x="4637" y="239679"/>
                  </a:cubicBezTo>
                  <a:cubicBezTo>
                    <a:pt x="2762" y="291450"/>
                    <a:pt x="7874" y="348017"/>
                    <a:pt x="18756" y="398341"/>
                  </a:cubicBezTo>
                  <a:cubicBezTo>
                    <a:pt x="28539" y="443557"/>
                    <a:pt x="42250" y="486924"/>
                    <a:pt x="62441" y="527377"/>
                  </a:cubicBezTo>
                  <a:cubicBezTo>
                    <a:pt x="71621" y="545763"/>
                    <a:pt x="73133" y="554709"/>
                    <a:pt x="94066" y="550822"/>
                  </a:cubicBezTo>
                  <a:cubicBezTo>
                    <a:pt x="102420" y="515210"/>
                    <a:pt x="67887" y="404628"/>
                    <a:pt x="80488" y="383282"/>
                  </a:cubicBezTo>
                  <a:lnTo>
                    <a:pt x="69299" y="299998"/>
                  </a:lnTo>
                  <a:cubicBezTo>
                    <a:pt x="58506" y="280673"/>
                    <a:pt x="62039" y="237083"/>
                    <a:pt x="61910" y="211544"/>
                  </a:cubicBezTo>
                  <a:cubicBezTo>
                    <a:pt x="60281" y="173643"/>
                    <a:pt x="62268" y="133424"/>
                    <a:pt x="66001" y="95920"/>
                  </a:cubicBezTo>
                  <a:cubicBezTo>
                    <a:pt x="68456" y="71285"/>
                    <a:pt x="85918" y="15947"/>
                    <a:pt x="75789" y="0"/>
                  </a:cubicBezTo>
                  <a:cubicBezTo>
                    <a:pt x="49399" y="12613"/>
                    <a:pt x="23550" y="104373"/>
                    <a:pt x="16050" y="139410"/>
                  </a:cubicBezTo>
                  <a:cubicBezTo>
                    <a:pt x="7813" y="177897"/>
                    <a:pt x="14308" y="185340"/>
                    <a:pt x="0" y="192727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F25E6299-7EF3-4045-24D4-448159FB0BD2}"/>
                </a:ext>
              </a:extLst>
            </p:cNvPr>
            <p:cNvSpPr/>
            <p:nvPr/>
          </p:nvSpPr>
          <p:spPr>
            <a:xfrm>
              <a:off x="7337773" y="2578279"/>
              <a:ext cx="313196" cy="723264"/>
            </a:xfrm>
            <a:custGeom>
              <a:avLst/>
              <a:gdLst>
                <a:gd name="connsiteX0" fmla="*/ 289491 w 313196"/>
                <a:gd name="connsiteY0" fmla="*/ 34998 h 723264"/>
                <a:gd name="connsiteX1" fmla="*/ 246353 w 313196"/>
                <a:gd name="connsiteY1" fmla="*/ 114463 h 723264"/>
                <a:gd name="connsiteX2" fmla="*/ 214611 w 313196"/>
                <a:gd name="connsiteY2" fmla="*/ 180818 h 723264"/>
                <a:gd name="connsiteX3" fmla="*/ 21971 w 313196"/>
                <a:gd name="connsiteY3" fmla="*/ 651220 h 723264"/>
                <a:gd name="connsiteX4" fmla="*/ 0 w 313196"/>
                <a:gd name="connsiteY4" fmla="*/ 723265 h 723264"/>
                <a:gd name="connsiteX5" fmla="*/ 53439 w 313196"/>
                <a:gd name="connsiteY5" fmla="*/ 638964 h 723264"/>
                <a:gd name="connsiteX6" fmla="*/ 69751 w 313196"/>
                <a:gd name="connsiteY6" fmla="*/ 602146 h 723264"/>
                <a:gd name="connsiteX7" fmla="*/ 128698 w 313196"/>
                <a:gd name="connsiteY7" fmla="*/ 481173 h 723264"/>
                <a:gd name="connsiteX8" fmla="*/ 133308 w 313196"/>
                <a:gd name="connsiteY8" fmla="*/ 473513 h 723264"/>
                <a:gd name="connsiteX9" fmla="*/ 139949 w 313196"/>
                <a:gd name="connsiteY9" fmla="*/ 466773 h 723264"/>
                <a:gd name="connsiteX10" fmla="*/ 184007 w 313196"/>
                <a:gd name="connsiteY10" fmla="*/ 359396 h 723264"/>
                <a:gd name="connsiteX11" fmla="*/ 228205 w 313196"/>
                <a:gd name="connsiteY11" fmla="*/ 250852 h 723264"/>
                <a:gd name="connsiteX12" fmla="*/ 306718 w 313196"/>
                <a:gd name="connsiteY12" fmla="*/ 28135 h 723264"/>
                <a:gd name="connsiteX13" fmla="*/ 313197 w 313196"/>
                <a:gd name="connsiteY13" fmla="*/ 0 h 723264"/>
                <a:gd name="connsiteX14" fmla="*/ 289485 w 313196"/>
                <a:gd name="connsiteY14" fmla="*/ 35009 h 723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3196" h="723264">
                  <a:moveTo>
                    <a:pt x="289491" y="34998"/>
                  </a:moveTo>
                  <a:lnTo>
                    <a:pt x="246353" y="114463"/>
                  </a:lnTo>
                  <a:cubicBezTo>
                    <a:pt x="237804" y="138064"/>
                    <a:pt x="225783" y="157249"/>
                    <a:pt x="214611" y="180818"/>
                  </a:cubicBezTo>
                  <a:cubicBezTo>
                    <a:pt x="139943" y="338285"/>
                    <a:pt x="77118" y="481313"/>
                    <a:pt x="21971" y="651220"/>
                  </a:cubicBezTo>
                  <a:lnTo>
                    <a:pt x="0" y="723265"/>
                  </a:lnTo>
                  <a:lnTo>
                    <a:pt x="53439" y="638964"/>
                  </a:lnTo>
                  <a:lnTo>
                    <a:pt x="69751" y="602146"/>
                  </a:lnTo>
                  <a:cubicBezTo>
                    <a:pt x="97715" y="557327"/>
                    <a:pt x="110009" y="516115"/>
                    <a:pt x="128698" y="481173"/>
                  </a:cubicBezTo>
                  <a:cubicBezTo>
                    <a:pt x="130401" y="478002"/>
                    <a:pt x="131282" y="476282"/>
                    <a:pt x="133308" y="473513"/>
                  </a:cubicBezTo>
                  <a:cubicBezTo>
                    <a:pt x="137477" y="467801"/>
                    <a:pt x="135334" y="470760"/>
                    <a:pt x="139949" y="466773"/>
                  </a:cubicBezTo>
                  <a:cubicBezTo>
                    <a:pt x="142382" y="446438"/>
                    <a:pt x="174152" y="383623"/>
                    <a:pt x="184007" y="359396"/>
                  </a:cubicBezTo>
                  <a:cubicBezTo>
                    <a:pt x="199131" y="322221"/>
                    <a:pt x="213456" y="288167"/>
                    <a:pt x="228205" y="250852"/>
                  </a:cubicBezTo>
                  <a:cubicBezTo>
                    <a:pt x="256995" y="178015"/>
                    <a:pt x="283218" y="106059"/>
                    <a:pt x="306718" y="28135"/>
                  </a:cubicBezTo>
                  <a:lnTo>
                    <a:pt x="313197" y="0"/>
                  </a:lnTo>
                  <a:cubicBezTo>
                    <a:pt x="309084" y="10681"/>
                    <a:pt x="298347" y="27058"/>
                    <a:pt x="289485" y="35009"/>
                  </a:cubicBezTo>
                  <a:close/>
                </a:path>
              </a:pathLst>
            </a:custGeom>
            <a:solidFill>
              <a:srgbClr val="FFFFF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C7DE2DF1-4B1E-C5BB-E428-F7125BB56CFE}"/>
                </a:ext>
              </a:extLst>
            </p:cNvPr>
            <p:cNvSpPr/>
            <p:nvPr/>
          </p:nvSpPr>
          <p:spPr>
            <a:xfrm>
              <a:off x="8310941" y="5646444"/>
              <a:ext cx="144240" cy="462958"/>
            </a:xfrm>
            <a:custGeom>
              <a:avLst/>
              <a:gdLst>
                <a:gd name="connsiteX0" fmla="*/ 11 w 144240"/>
                <a:gd name="connsiteY0" fmla="*/ 327010 h 462958"/>
                <a:gd name="connsiteX1" fmla="*/ 167 w 144240"/>
                <a:gd name="connsiteY1" fmla="*/ 330975 h 462958"/>
                <a:gd name="connsiteX2" fmla="*/ 42116 w 144240"/>
                <a:gd name="connsiteY2" fmla="*/ 328132 h 462958"/>
                <a:gd name="connsiteX3" fmla="*/ 39432 w 144240"/>
                <a:gd name="connsiteY3" fmla="*/ 462958 h 462958"/>
                <a:gd name="connsiteX4" fmla="*/ 83094 w 144240"/>
                <a:gd name="connsiteY4" fmla="*/ 404298 h 462958"/>
                <a:gd name="connsiteX5" fmla="*/ 106722 w 144240"/>
                <a:gd name="connsiteY5" fmla="*/ 325894 h 462958"/>
                <a:gd name="connsiteX6" fmla="*/ 125869 w 144240"/>
                <a:gd name="connsiteY6" fmla="*/ 318037 h 462958"/>
                <a:gd name="connsiteX7" fmla="*/ 108904 w 144240"/>
                <a:gd name="connsiteY7" fmla="*/ 319958 h 462958"/>
                <a:gd name="connsiteX8" fmla="*/ 132532 w 144240"/>
                <a:gd name="connsiteY8" fmla="*/ 144791 h 462958"/>
                <a:gd name="connsiteX9" fmla="*/ 142125 w 144240"/>
                <a:gd name="connsiteY9" fmla="*/ 52998 h 462958"/>
                <a:gd name="connsiteX10" fmla="*/ 104194 w 144240"/>
                <a:gd name="connsiteY10" fmla="*/ 674 h 462958"/>
                <a:gd name="connsiteX11" fmla="*/ 71258 w 144240"/>
                <a:gd name="connsiteY11" fmla="*/ 159493 h 462958"/>
                <a:gd name="connsiteX12" fmla="*/ 43651 w 144240"/>
                <a:gd name="connsiteY12" fmla="*/ 324615 h 462958"/>
                <a:gd name="connsiteX13" fmla="*/ 0 w 144240"/>
                <a:gd name="connsiteY13" fmla="*/ 327005 h 462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4240" h="462958">
                  <a:moveTo>
                    <a:pt x="11" y="327010"/>
                  </a:moveTo>
                  <a:lnTo>
                    <a:pt x="167" y="330975"/>
                  </a:lnTo>
                  <a:lnTo>
                    <a:pt x="42116" y="328132"/>
                  </a:lnTo>
                  <a:cubicBezTo>
                    <a:pt x="37730" y="370545"/>
                    <a:pt x="24783" y="425001"/>
                    <a:pt x="39432" y="462958"/>
                  </a:cubicBezTo>
                  <a:cubicBezTo>
                    <a:pt x="62307" y="463042"/>
                    <a:pt x="67938" y="443014"/>
                    <a:pt x="83094" y="404298"/>
                  </a:cubicBezTo>
                  <a:cubicBezTo>
                    <a:pt x="92810" y="379473"/>
                    <a:pt x="100048" y="353789"/>
                    <a:pt x="106722" y="325894"/>
                  </a:cubicBezTo>
                  <a:lnTo>
                    <a:pt x="125869" y="318037"/>
                  </a:lnTo>
                  <a:lnTo>
                    <a:pt x="108904" y="319958"/>
                  </a:lnTo>
                  <a:cubicBezTo>
                    <a:pt x="115244" y="262855"/>
                    <a:pt x="126684" y="205121"/>
                    <a:pt x="132532" y="144791"/>
                  </a:cubicBezTo>
                  <a:cubicBezTo>
                    <a:pt x="135490" y="114288"/>
                    <a:pt x="138280" y="83266"/>
                    <a:pt x="142125" y="52998"/>
                  </a:cubicBezTo>
                  <a:cubicBezTo>
                    <a:pt x="146751" y="16638"/>
                    <a:pt x="147494" y="-4083"/>
                    <a:pt x="104194" y="674"/>
                  </a:cubicBezTo>
                  <a:cubicBezTo>
                    <a:pt x="79930" y="28441"/>
                    <a:pt x="77798" y="115550"/>
                    <a:pt x="71258" y="159493"/>
                  </a:cubicBezTo>
                  <a:cubicBezTo>
                    <a:pt x="62960" y="215306"/>
                    <a:pt x="54248" y="268478"/>
                    <a:pt x="43651" y="324615"/>
                  </a:cubicBezTo>
                  <a:lnTo>
                    <a:pt x="0" y="327005"/>
                  </a:ln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A56E683F-3445-C09A-B7CF-C3443CAF7C4F}"/>
                </a:ext>
              </a:extLst>
            </p:cNvPr>
            <p:cNvSpPr/>
            <p:nvPr/>
          </p:nvSpPr>
          <p:spPr>
            <a:xfrm>
              <a:off x="9317001" y="5243879"/>
              <a:ext cx="187400" cy="538012"/>
            </a:xfrm>
            <a:custGeom>
              <a:avLst/>
              <a:gdLst>
                <a:gd name="connsiteX0" fmla="*/ 147221 w 187400"/>
                <a:gd name="connsiteY0" fmla="*/ 5155 h 538012"/>
                <a:gd name="connsiteX1" fmla="*/ 114708 w 187400"/>
                <a:gd name="connsiteY1" fmla="*/ 115391 h 538012"/>
                <a:gd name="connsiteX2" fmla="*/ 80104 w 187400"/>
                <a:gd name="connsiteY2" fmla="*/ 225783 h 538012"/>
                <a:gd name="connsiteX3" fmla="*/ 80946 w 187400"/>
                <a:gd name="connsiteY3" fmla="*/ 238586 h 538012"/>
                <a:gd name="connsiteX4" fmla="*/ 9013 w 187400"/>
                <a:gd name="connsiteY4" fmla="*/ 475144 h 538012"/>
                <a:gd name="connsiteX5" fmla="*/ 676 w 187400"/>
                <a:gd name="connsiteY5" fmla="*/ 530075 h 538012"/>
                <a:gd name="connsiteX6" fmla="*/ 1875 w 187400"/>
                <a:gd name="connsiteY6" fmla="*/ 533258 h 538012"/>
                <a:gd name="connsiteX7" fmla="*/ 3287 w 187400"/>
                <a:gd name="connsiteY7" fmla="*/ 536401 h 538012"/>
                <a:gd name="connsiteX8" fmla="*/ 187401 w 187400"/>
                <a:gd name="connsiteY8" fmla="*/ 18192 h 538012"/>
                <a:gd name="connsiteX9" fmla="*/ 147215 w 187400"/>
                <a:gd name="connsiteY9" fmla="*/ 5149 h 538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400" h="538012">
                  <a:moveTo>
                    <a:pt x="147221" y="5155"/>
                  </a:moveTo>
                  <a:cubicBezTo>
                    <a:pt x="130992" y="25473"/>
                    <a:pt x="121852" y="87758"/>
                    <a:pt x="114708" y="115391"/>
                  </a:cubicBezTo>
                  <a:cubicBezTo>
                    <a:pt x="104340" y="155503"/>
                    <a:pt x="89083" y="190350"/>
                    <a:pt x="80104" y="225783"/>
                  </a:cubicBezTo>
                  <a:lnTo>
                    <a:pt x="80946" y="238586"/>
                  </a:lnTo>
                  <a:cubicBezTo>
                    <a:pt x="75399" y="272981"/>
                    <a:pt x="9030" y="475055"/>
                    <a:pt x="9013" y="475144"/>
                  </a:cubicBezTo>
                  <a:cubicBezTo>
                    <a:pt x="10648" y="499851"/>
                    <a:pt x="-3158" y="508255"/>
                    <a:pt x="676" y="530075"/>
                  </a:cubicBezTo>
                  <a:cubicBezTo>
                    <a:pt x="810" y="530868"/>
                    <a:pt x="1742" y="533821"/>
                    <a:pt x="1875" y="533258"/>
                  </a:cubicBezTo>
                  <a:cubicBezTo>
                    <a:pt x="2015" y="532688"/>
                    <a:pt x="2646" y="535446"/>
                    <a:pt x="3287" y="536401"/>
                  </a:cubicBezTo>
                  <a:cubicBezTo>
                    <a:pt x="49651" y="569841"/>
                    <a:pt x="180715" y="72297"/>
                    <a:pt x="187401" y="18192"/>
                  </a:cubicBezTo>
                  <a:cubicBezTo>
                    <a:pt x="178020" y="-591"/>
                    <a:pt x="169967" y="-4628"/>
                    <a:pt x="147215" y="5149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2347C138-E35D-0A28-B669-5E53877F2C5A}"/>
                </a:ext>
              </a:extLst>
            </p:cNvPr>
            <p:cNvSpPr/>
            <p:nvPr/>
          </p:nvSpPr>
          <p:spPr>
            <a:xfrm>
              <a:off x="6962198" y="2496440"/>
              <a:ext cx="1422032" cy="735279"/>
            </a:xfrm>
            <a:custGeom>
              <a:avLst/>
              <a:gdLst>
                <a:gd name="connsiteX0" fmla="*/ 43287 w 1422032"/>
                <a:gd name="connsiteY0" fmla="*/ 665532 h 735279"/>
                <a:gd name="connsiteX1" fmla="*/ 607 w 1422032"/>
                <a:gd name="connsiteY1" fmla="*/ 735114 h 735279"/>
                <a:gd name="connsiteX2" fmla="*/ 54510 w 1422032"/>
                <a:gd name="connsiteY2" fmla="*/ 704745 h 735279"/>
                <a:gd name="connsiteX3" fmla="*/ 138849 w 1422032"/>
                <a:gd name="connsiteY3" fmla="*/ 631673 h 735279"/>
                <a:gd name="connsiteX4" fmla="*/ 293190 w 1422032"/>
                <a:gd name="connsiteY4" fmla="*/ 468326 h 735279"/>
                <a:gd name="connsiteX5" fmla="*/ 312046 w 1422032"/>
                <a:gd name="connsiteY5" fmla="*/ 447075 h 735279"/>
                <a:gd name="connsiteX6" fmla="*/ 369749 w 1422032"/>
                <a:gd name="connsiteY6" fmla="*/ 381195 h 735279"/>
                <a:gd name="connsiteX7" fmla="*/ 403361 w 1422032"/>
                <a:gd name="connsiteY7" fmla="*/ 340106 h 735279"/>
                <a:gd name="connsiteX8" fmla="*/ 452375 w 1422032"/>
                <a:gd name="connsiteY8" fmla="*/ 277749 h 735279"/>
                <a:gd name="connsiteX9" fmla="*/ 490082 w 1422032"/>
                <a:gd name="connsiteY9" fmla="*/ 212472 h 735279"/>
                <a:gd name="connsiteX10" fmla="*/ 452592 w 1422032"/>
                <a:gd name="connsiteY10" fmla="*/ 221668 h 735279"/>
                <a:gd name="connsiteX11" fmla="*/ 376440 w 1422032"/>
                <a:gd name="connsiteY11" fmla="*/ 314455 h 735279"/>
                <a:gd name="connsiteX12" fmla="*/ 160378 w 1422032"/>
                <a:gd name="connsiteY12" fmla="*/ 556714 h 735279"/>
                <a:gd name="connsiteX13" fmla="*/ 131281 w 1422032"/>
                <a:gd name="connsiteY13" fmla="*/ 583794 h 735279"/>
                <a:gd name="connsiteX14" fmla="*/ 43276 w 1422032"/>
                <a:gd name="connsiteY14" fmla="*/ 665532 h 735279"/>
                <a:gd name="connsiteX15" fmla="*/ 581257 w 1422032"/>
                <a:gd name="connsiteY15" fmla="*/ 144006 h 735279"/>
                <a:gd name="connsiteX16" fmla="*/ 600923 w 1422032"/>
                <a:gd name="connsiteY16" fmla="*/ 136586 h 735279"/>
                <a:gd name="connsiteX17" fmla="*/ 631700 w 1422032"/>
                <a:gd name="connsiteY17" fmla="*/ 122817 h 735279"/>
                <a:gd name="connsiteX18" fmla="*/ 650406 w 1422032"/>
                <a:gd name="connsiteY18" fmla="*/ 116714 h 735279"/>
                <a:gd name="connsiteX19" fmla="*/ 665066 w 1422032"/>
                <a:gd name="connsiteY19" fmla="*/ 116837 h 735279"/>
                <a:gd name="connsiteX20" fmla="*/ 688778 w 1422032"/>
                <a:gd name="connsiteY20" fmla="*/ 81828 h 735279"/>
                <a:gd name="connsiteX21" fmla="*/ 682298 w 1422032"/>
                <a:gd name="connsiteY21" fmla="*/ 109963 h 735279"/>
                <a:gd name="connsiteX22" fmla="*/ 766598 w 1422032"/>
                <a:gd name="connsiteY22" fmla="*/ 98389 h 735279"/>
                <a:gd name="connsiteX23" fmla="*/ 769349 w 1422032"/>
                <a:gd name="connsiteY23" fmla="*/ 106066 h 735279"/>
                <a:gd name="connsiteX24" fmla="*/ 770544 w 1422032"/>
                <a:gd name="connsiteY24" fmla="*/ 109813 h 735279"/>
                <a:gd name="connsiteX25" fmla="*/ 775823 w 1422032"/>
                <a:gd name="connsiteY25" fmla="*/ 126814 h 735279"/>
                <a:gd name="connsiteX26" fmla="*/ 774026 w 1422032"/>
                <a:gd name="connsiteY26" fmla="*/ 93341 h 735279"/>
                <a:gd name="connsiteX27" fmla="*/ 776292 w 1422032"/>
                <a:gd name="connsiteY27" fmla="*/ 96875 h 735279"/>
                <a:gd name="connsiteX28" fmla="*/ 852427 w 1422032"/>
                <a:gd name="connsiteY28" fmla="*/ 99070 h 735279"/>
                <a:gd name="connsiteX29" fmla="*/ 888483 w 1422032"/>
                <a:gd name="connsiteY29" fmla="*/ 102850 h 735279"/>
                <a:gd name="connsiteX30" fmla="*/ 917820 w 1422032"/>
                <a:gd name="connsiteY30" fmla="*/ 115005 h 735279"/>
                <a:gd name="connsiteX31" fmla="*/ 1035580 w 1422032"/>
                <a:gd name="connsiteY31" fmla="*/ 178205 h 735279"/>
                <a:gd name="connsiteX32" fmla="*/ 1263216 w 1422032"/>
                <a:gd name="connsiteY32" fmla="*/ 356762 h 735279"/>
                <a:gd name="connsiteX33" fmla="*/ 1333888 w 1422032"/>
                <a:gd name="connsiteY33" fmla="*/ 423909 h 735279"/>
                <a:gd name="connsiteX34" fmla="*/ 1422033 w 1422032"/>
                <a:gd name="connsiteY34" fmla="*/ 431855 h 735279"/>
                <a:gd name="connsiteX35" fmla="*/ 1400972 w 1422032"/>
                <a:gd name="connsiteY35" fmla="*/ 389928 h 735279"/>
                <a:gd name="connsiteX36" fmla="*/ 1344502 w 1422032"/>
                <a:gd name="connsiteY36" fmla="*/ 343657 h 735279"/>
                <a:gd name="connsiteX37" fmla="*/ 1154507 w 1422032"/>
                <a:gd name="connsiteY37" fmla="*/ 218870 h 735279"/>
                <a:gd name="connsiteX38" fmla="*/ 1017404 w 1422032"/>
                <a:gd name="connsiteY38" fmla="*/ 135536 h 735279"/>
                <a:gd name="connsiteX39" fmla="*/ 1014882 w 1422032"/>
                <a:gd name="connsiteY39" fmla="*/ 133425 h 735279"/>
                <a:gd name="connsiteX40" fmla="*/ 1009843 w 1422032"/>
                <a:gd name="connsiteY40" fmla="*/ 128763 h 735279"/>
                <a:gd name="connsiteX41" fmla="*/ 1160791 w 1422032"/>
                <a:gd name="connsiteY41" fmla="*/ 176112 h 735279"/>
                <a:gd name="connsiteX42" fmla="*/ 1162878 w 1422032"/>
                <a:gd name="connsiteY42" fmla="*/ 178267 h 735279"/>
                <a:gd name="connsiteX43" fmla="*/ 1203181 w 1422032"/>
                <a:gd name="connsiteY43" fmla="*/ 151192 h 735279"/>
                <a:gd name="connsiteX44" fmla="*/ 845245 w 1422032"/>
                <a:gd name="connsiteY44" fmla="*/ 19270 h 735279"/>
                <a:gd name="connsiteX45" fmla="*/ 640936 w 1422032"/>
                <a:gd name="connsiteY45" fmla="*/ 24194 h 735279"/>
                <a:gd name="connsiteX46" fmla="*/ 531864 w 1422032"/>
                <a:gd name="connsiteY46" fmla="*/ 132292 h 735279"/>
                <a:gd name="connsiteX47" fmla="*/ 581268 w 1422032"/>
                <a:gd name="connsiteY47" fmla="*/ 144012 h 735279"/>
                <a:gd name="connsiteX48" fmla="*/ 896095 w 1422032"/>
                <a:gd name="connsiteY48" fmla="*/ 583225 h 735279"/>
                <a:gd name="connsiteX49" fmla="*/ 908450 w 1422032"/>
                <a:gd name="connsiteY49" fmla="*/ 394216 h 735279"/>
                <a:gd name="connsiteX50" fmla="*/ 820199 w 1422032"/>
                <a:gd name="connsiteY50" fmla="*/ 234404 h 735279"/>
                <a:gd name="connsiteX51" fmla="*/ 862907 w 1422032"/>
                <a:gd name="connsiteY51" fmla="*/ 403340 h 735279"/>
                <a:gd name="connsiteX52" fmla="*/ 896100 w 1422032"/>
                <a:gd name="connsiteY52" fmla="*/ 583230 h 735279"/>
                <a:gd name="connsiteX53" fmla="*/ 852438 w 1422032"/>
                <a:gd name="connsiteY53" fmla="*/ 563816 h 735279"/>
                <a:gd name="connsiteX54" fmla="*/ 823815 w 1422032"/>
                <a:gd name="connsiteY54" fmla="*/ 446227 h 735279"/>
                <a:gd name="connsiteX55" fmla="*/ 797955 w 1422032"/>
                <a:gd name="connsiteY55" fmla="*/ 326795 h 735279"/>
                <a:gd name="connsiteX56" fmla="*/ 843347 w 1422032"/>
                <a:gd name="connsiteY56" fmla="*/ 555435 h 735279"/>
                <a:gd name="connsiteX57" fmla="*/ 852438 w 1422032"/>
                <a:gd name="connsiteY57" fmla="*/ 563816 h 735279"/>
                <a:gd name="connsiteX58" fmla="*/ 446320 w 1422032"/>
                <a:gd name="connsiteY58" fmla="*/ 522252 h 735279"/>
                <a:gd name="connsiteX59" fmla="*/ 403829 w 1422032"/>
                <a:gd name="connsiteY59" fmla="*/ 603286 h 735279"/>
                <a:gd name="connsiteX60" fmla="*/ 369029 w 1422032"/>
                <a:gd name="connsiteY60" fmla="*/ 697486 h 735279"/>
                <a:gd name="connsiteX61" fmla="*/ 367947 w 1422032"/>
                <a:gd name="connsiteY61" fmla="*/ 721138 h 735279"/>
                <a:gd name="connsiteX62" fmla="*/ 385107 w 1422032"/>
                <a:gd name="connsiteY62" fmla="*/ 733662 h 735279"/>
                <a:gd name="connsiteX63" fmla="*/ 397546 w 1422032"/>
                <a:gd name="connsiteY63" fmla="*/ 733065 h 735279"/>
                <a:gd name="connsiteX64" fmla="*/ 590186 w 1422032"/>
                <a:gd name="connsiteY64" fmla="*/ 262662 h 735279"/>
                <a:gd name="connsiteX65" fmla="*/ 621928 w 1422032"/>
                <a:gd name="connsiteY65" fmla="*/ 196307 h 735279"/>
                <a:gd name="connsiteX66" fmla="*/ 570303 w 1422032"/>
                <a:gd name="connsiteY66" fmla="*/ 267112 h 735279"/>
                <a:gd name="connsiteX67" fmla="*/ 446320 w 1422032"/>
                <a:gd name="connsiteY67" fmla="*/ 522258 h 735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1422032" h="735279">
                  <a:moveTo>
                    <a:pt x="43287" y="665532"/>
                  </a:moveTo>
                  <a:cubicBezTo>
                    <a:pt x="34515" y="682589"/>
                    <a:pt x="-5369" y="710758"/>
                    <a:pt x="607" y="735114"/>
                  </a:cubicBezTo>
                  <a:cubicBezTo>
                    <a:pt x="20379" y="737498"/>
                    <a:pt x="39682" y="713505"/>
                    <a:pt x="54510" y="704745"/>
                  </a:cubicBezTo>
                  <a:lnTo>
                    <a:pt x="138849" y="631673"/>
                  </a:lnTo>
                  <a:cubicBezTo>
                    <a:pt x="174335" y="601114"/>
                    <a:pt x="264500" y="505267"/>
                    <a:pt x="293190" y="468326"/>
                  </a:cubicBezTo>
                  <a:cubicBezTo>
                    <a:pt x="299948" y="459622"/>
                    <a:pt x="304931" y="455724"/>
                    <a:pt x="312046" y="447075"/>
                  </a:cubicBezTo>
                  <a:lnTo>
                    <a:pt x="369749" y="381195"/>
                  </a:lnTo>
                  <a:lnTo>
                    <a:pt x="403361" y="340106"/>
                  </a:lnTo>
                  <a:cubicBezTo>
                    <a:pt x="417675" y="315762"/>
                    <a:pt x="434757" y="299731"/>
                    <a:pt x="452375" y="277749"/>
                  </a:cubicBezTo>
                  <a:cubicBezTo>
                    <a:pt x="480489" y="242667"/>
                    <a:pt x="494943" y="238631"/>
                    <a:pt x="490082" y="212472"/>
                  </a:cubicBezTo>
                  <a:cubicBezTo>
                    <a:pt x="468151" y="202282"/>
                    <a:pt x="466789" y="205487"/>
                    <a:pt x="452592" y="221668"/>
                  </a:cubicBezTo>
                  <a:lnTo>
                    <a:pt x="376440" y="314455"/>
                  </a:lnTo>
                  <a:cubicBezTo>
                    <a:pt x="329575" y="371692"/>
                    <a:pt x="218449" y="509818"/>
                    <a:pt x="160378" y="556714"/>
                  </a:cubicBezTo>
                  <a:cubicBezTo>
                    <a:pt x="148352" y="566424"/>
                    <a:pt x="143224" y="573135"/>
                    <a:pt x="131281" y="583794"/>
                  </a:cubicBezTo>
                  <a:lnTo>
                    <a:pt x="43276" y="665532"/>
                  </a:lnTo>
                  <a:close/>
                  <a:moveTo>
                    <a:pt x="581257" y="144006"/>
                  </a:moveTo>
                  <a:cubicBezTo>
                    <a:pt x="590348" y="139673"/>
                    <a:pt x="589371" y="139054"/>
                    <a:pt x="600923" y="136586"/>
                  </a:cubicBezTo>
                  <a:cubicBezTo>
                    <a:pt x="609986" y="129824"/>
                    <a:pt x="618156" y="127484"/>
                    <a:pt x="631700" y="122817"/>
                  </a:cubicBezTo>
                  <a:cubicBezTo>
                    <a:pt x="637074" y="120963"/>
                    <a:pt x="644613" y="118065"/>
                    <a:pt x="650406" y="116714"/>
                  </a:cubicBezTo>
                  <a:cubicBezTo>
                    <a:pt x="664039" y="113554"/>
                    <a:pt x="658576" y="113191"/>
                    <a:pt x="665066" y="116837"/>
                  </a:cubicBezTo>
                  <a:cubicBezTo>
                    <a:pt x="673922" y="108886"/>
                    <a:pt x="684665" y="92509"/>
                    <a:pt x="688778" y="81828"/>
                  </a:cubicBezTo>
                  <a:lnTo>
                    <a:pt x="682298" y="109963"/>
                  </a:lnTo>
                  <a:cubicBezTo>
                    <a:pt x="708019" y="100879"/>
                    <a:pt x="737607" y="99751"/>
                    <a:pt x="766598" y="98389"/>
                  </a:cubicBezTo>
                  <a:lnTo>
                    <a:pt x="769349" y="106066"/>
                  </a:lnTo>
                  <a:cubicBezTo>
                    <a:pt x="769667" y="107082"/>
                    <a:pt x="770181" y="108607"/>
                    <a:pt x="770544" y="109813"/>
                  </a:cubicBezTo>
                  <a:cubicBezTo>
                    <a:pt x="774489" y="122772"/>
                    <a:pt x="770644" y="119383"/>
                    <a:pt x="775823" y="126814"/>
                  </a:cubicBezTo>
                  <a:lnTo>
                    <a:pt x="774026" y="93341"/>
                  </a:lnTo>
                  <a:cubicBezTo>
                    <a:pt x="772586" y="94463"/>
                    <a:pt x="771035" y="93576"/>
                    <a:pt x="776292" y="96875"/>
                  </a:cubicBezTo>
                  <a:cubicBezTo>
                    <a:pt x="802459" y="96674"/>
                    <a:pt x="828570" y="96719"/>
                    <a:pt x="852427" y="99070"/>
                  </a:cubicBezTo>
                  <a:cubicBezTo>
                    <a:pt x="865039" y="100315"/>
                    <a:pt x="877668" y="100935"/>
                    <a:pt x="888483" y="102850"/>
                  </a:cubicBezTo>
                  <a:cubicBezTo>
                    <a:pt x="913980" y="107361"/>
                    <a:pt x="898316" y="107049"/>
                    <a:pt x="917820" y="115005"/>
                  </a:cubicBezTo>
                  <a:cubicBezTo>
                    <a:pt x="951046" y="122923"/>
                    <a:pt x="1010127" y="159992"/>
                    <a:pt x="1035580" y="178205"/>
                  </a:cubicBezTo>
                  <a:cubicBezTo>
                    <a:pt x="1098568" y="223276"/>
                    <a:pt x="1205954" y="303400"/>
                    <a:pt x="1263216" y="356762"/>
                  </a:cubicBezTo>
                  <a:lnTo>
                    <a:pt x="1333888" y="423909"/>
                  </a:lnTo>
                  <a:cubicBezTo>
                    <a:pt x="1342666" y="407002"/>
                    <a:pt x="1368621" y="443535"/>
                    <a:pt x="1422033" y="431855"/>
                  </a:cubicBezTo>
                  <a:cubicBezTo>
                    <a:pt x="1421826" y="404758"/>
                    <a:pt x="1409884" y="409900"/>
                    <a:pt x="1400972" y="389928"/>
                  </a:cubicBezTo>
                  <a:lnTo>
                    <a:pt x="1344502" y="343657"/>
                  </a:lnTo>
                  <a:cubicBezTo>
                    <a:pt x="1303206" y="312356"/>
                    <a:pt x="1161924" y="229781"/>
                    <a:pt x="1154507" y="218870"/>
                  </a:cubicBezTo>
                  <a:lnTo>
                    <a:pt x="1017404" y="135536"/>
                  </a:lnTo>
                  <a:cubicBezTo>
                    <a:pt x="1016601" y="134911"/>
                    <a:pt x="1015613" y="134023"/>
                    <a:pt x="1014882" y="133425"/>
                  </a:cubicBezTo>
                  <a:lnTo>
                    <a:pt x="1009843" y="128763"/>
                  </a:lnTo>
                  <a:cubicBezTo>
                    <a:pt x="1040117" y="132755"/>
                    <a:pt x="1134607" y="163984"/>
                    <a:pt x="1160791" y="176112"/>
                  </a:cubicBezTo>
                  <a:lnTo>
                    <a:pt x="1162878" y="178267"/>
                  </a:lnTo>
                  <a:cubicBezTo>
                    <a:pt x="1172873" y="160104"/>
                    <a:pt x="1182226" y="159657"/>
                    <a:pt x="1203181" y="151192"/>
                  </a:cubicBezTo>
                  <a:cubicBezTo>
                    <a:pt x="1087273" y="99461"/>
                    <a:pt x="976856" y="56936"/>
                    <a:pt x="845245" y="19270"/>
                  </a:cubicBezTo>
                  <a:cubicBezTo>
                    <a:pt x="773736" y="-1194"/>
                    <a:pt x="705179" y="-13087"/>
                    <a:pt x="640936" y="24194"/>
                  </a:cubicBezTo>
                  <a:cubicBezTo>
                    <a:pt x="612743" y="40554"/>
                    <a:pt x="539883" y="105201"/>
                    <a:pt x="531864" y="132292"/>
                  </a:cubicBezTo>
                  <a:cubicBezTo>
                    <a:pt x="519386" y="174403"/>
                    <a:pt x="576017" y="145810"/>
                    <a:pt x="581268" y="144012"/>
                  </a:cubicBezTo>
                  <a:close/>
                  <a:moveTo>
                    <a:pt x="896095" y="583225"/>
                  </a:moveTo>
                  <a:cubicBezTo>
                    <a:pt x="921006" y="539383"/>
                    <a:pt x="949517" y="613046"/>
                    <a:pt x="908450" y="394216"/>
                  </a:cubicBezTo>
                  <a:cubicBezTo>
                    <a:pt x="895073" y="322925"/>
                    <a:pt x="872495" y="257235"/>
                    <a:pt x="820199" y="234404"/>
                  </a:cubicBezTo>
                  <a:cubicBezTo>
                    <a:pt x="837075" y="279871"/>
                    <a:pt x="852818" y="354696"/>
                    <a:pt x="862907" y="403340"/>
                  </a:cubicBezTo>
                  <a:cubicBezTo>
                    <a:pt x="869342" y="434339"/>
                    <a:pt x="887484" y="567993"/>
                    <a:pt x="896100" y="583230"/>
                  </a:cubicBezTo>
                  <a:close/>
                  <a:moveTo>
                    <a:pt x="852438" y="563816"/>
                  </a:moveTo>
                  <a:cubicBezTo>
                    <a:pt x="844039" y="524547"/>
                    <a:pt x="832884" y="486540"/>
                    <a:pt x="823815" y="446227"/>
                  </a:cubicBezTo>
                  <a:cubicBezTo>
                    <a:pt x="817314" y="417332"/>
                    <a:pt x="810779" y="347376"/>
                    <a:pt x="797955" y="326795"/>
                  </a:cubicBezTo>
                  <a:cubicBezTo>
                    <a:pt x="798636" y="350067"/>
                    <a:pt x="825624" y="531018"/>
                    <a:pt x="843347" y="555435"/>
                  </a:cubicBezTo>
                  <a:cubicBezTo>
                    <a:pt x="850792" y="565698"/>
                    <a:pt x="847047" y="559779"/>
                    <a:pt x="852438" y="563816"/>
                  </a:cubicBezTo>
                  <a:close/>
                  <a:moveTo>
                    <a:pt x="446320" y="522252"/>
                  </a:moveTo>
                  <a:cubicBezTo>
                    <a:pt x="442810" y="541689"/>
                    <a:pt x="415041" y="581226"/>
                    <a:pt x="403829" y="603286"/>
                  </a:cubicBezTo>
                  <a:cubicBezTo>
                    <a:pt x="390916" y="628697"/>
                    <a:pt x="371022" y="666553"/>
                    <a:pt x="369029" y="697486"/>
                  </a:cubicBezTo>
                  <a:lnTo>
                    <a:pt x="367947" y="721138"/>
                  </a:lnTo>
                  <a:cubicBezTo>
                    <a:pt x="374465" y="725772"/>
                    <a:pt x="378946" y="728162"/>
                    <a:pt x="385107" y="733662"/>
                  </a:cubicBezTo>
                  <a:lnTo>
                    <a:pt x="397546" y="733065"/>
                  </a:lnTo>
                  <a:cubicBezTo>
                    <a:pt x="452693" y="563157"/>
                    <a:pt x="515513" y="420124"/>
                    <a:pt x="590186" y="262662"/>
                  </a:cubicBezTo>
                  <a:cubicBezTo>
                    <a:pt x="601358" y="239094"/>
                    <a:pt x="613379" y="219914"/>
                    <a:pt x="621928" y="196307"/>
                  </a:cubicBezTo>
                  <a:cubicBezTo>
                    <a:pt x="589578" y="191394"/>
                    <a:pt x="590778" y="215263"/>
                    <a:pt x="570303" y="267112"/>
                  </a:cubicBezTo>
                  <a:cubicBezTo>
                    <a:pt x="550174" y="318096"/>
                    <a:pt x="476231" y="504050"/>
                    <a:pt x="446320" y="522258"/>
                  </a:cubicBezTo>
                  <a:close/>
                </a:path>
              </a:pathLst>
            </a:custGeom>
            <a:solidFill>
              <a:srgbClr val="BBE3F8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6FA157B9-26FE-0567-1B42-8D11C936D21C}"/>
                </a:ext>
              </a:extLst>
            </p:cNvPr>
            <p:cNvSpPr/>
            <p:nvPr/>
          </p:nvSpPr>
          <p:spPr>
            <a:xfrm>
              <a:off x="8102495" y="5385780"/>
              <a:ext cx="80108" cy="788184"/>
            </a:xfrm>
            <a:custGeom>
              <a:avLst/>
              <a:gdLst>
                <a:gd name="connsiteX0" fmla="*/ 5884 w 80108"/>
                <a:gd name="connsiteY0" fmla="*/ 573391 h 788184"/>
                <a:gd name="connsiteX1" fmla="*/ 3590 w 80108"/>
                <a:gd name="connsiteY1" fmla="*/ 599187 h 788184"/>
                <a:gd name="connsiteX2" fmla="*/ 18222 w 80108"/>
                <a:gd name="connsiteY2" fmla="*/ 615078 h 788184"/>
                <a:gd name="connsiteX3" fmla="*/ 22290 w 80108"/>
                <a:gd name="connsiteY3" fmla="*/ 574904 h 788184"/>
                <a:gd name="connsiteX4" fmla="*/ 58452 w 80108"/>
                <a:gd name="connsiteY4" fmla="*/ 788185 h 788184"/>
                <a:gd name="connsiteX5" fmla="*/ 80016 w 80108"/>
                <a:gd name="connsiteY5" fmla="*/ 751657 h 788184"/>
                <a:gd name="connsiteX6" fmla="*/ 64836 w 80108"/>
                <a:gd name="connsiteY6" fmla="*/ 584307 h 788184"/>
                <a:gd name="connsiteX7" fmla="*/ 50651 w 80108"/>
                <a:gd name="connsiteY7" fmla="*/ 516311 h 788184"/>
                <a:gd name="connsiteX8" fmla="*/ 26476 w 80108"/>
                <a:gd name="connsiteY8" fmla="*/ 461876 h 788184"/>
                <a:gd name="connsiteX9" fmla="*/ 56298 w 80108"/>
                <a:gd name="connsiteY9" fmla="*/ 86623 h 788184"/>
                <a:gd name="connsiteX10" fmla="*/ 58943 w 80108"/>
                <a:gd name="connsiteY10" fmla="*/ 6695 h 788184"/>
                <a:gd name="connsiteX11" fmla="*/ 58056 w 80108"/>
                <a:gd name="connsiteY11" fmla="*/ 0 h 788184"/>
                <a:gd name="connsiteX12" fmla="*/ 10867 w 80108"/>
                <a:gd name="connsiteY12" fmla="*/ 267871 h 788184"/>
                <a:gd name="connsiteX13" fmla="*/ 5884 w 80108"/>
                <a:gd name="connsiteY13" fmla="*/ 573402 h 788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0108" h="788184">
                  <a:moveTo>
                    <a:pt x="5884" y="573391"/>
                  </a:moveTo>
                  <a:cubicBezTo>
                    <a:pt x="4494" y="581476"/>
                    <a:pt x="2742" y="590605"/>
                    <a:pt x="3590" y="599187"/>
                  </a:cubicBezTo>
                  <a:cubicBezTo>
                    <a:pt x="5644" y="619824"/>
                    <a:pt x="4773" y="612722"/>
                    <a:pt x="18222" y="615078"/>
                  </a:cubicBezTo>
                  <a:lnTo>
                    <a:pt x="22290" y="574904"/>
                  </a:lnTo>
                  <a:cubicBezTo>
                    <a:pt x="44261" y="585714"/>
                    <a:pt x="37040" y="735018"/>
                    <a:pt x="58452" y="788185"/>
                  </a:cubicBezTo>
                  <a:cubicBezTo>
                    <a:pt x="83241" y="787252"/>
                    <a:pt x="79614" y="778435"/>
                    <a:pt x="80016" y="751657"/>
                  </a:cubicBezTo>
                  <a:cubicBezTo>
                    <a:pt x="81249" y="669255"/>
                    <a:pt x="69887" y="650288"/>
                    <a:pt x="64836" y="584307"/>
                  </a:cubicBezTo>
                  <a:cubicBezTo>
                    <a:pt x="57582" y="569684"/>
                    <a:pt x="54618" y="535267"/>
                    <a:pt x="50651" y="516311"/>
                  </a:cubicBezTo>
                  <a:cubicBezTo>
                    <a:pt x="41672" y="473468"/>
                    <a:pt x="47185" y="470190"/>
                    <a:pt x="26476" y="461876"/>
                  </a:cubicBezTo>
                  <a:cubicBezTo>
                    <a:pt x="26386" y="405488"/>
                    <a:pt x="41794" y="122447"/>
                    <a:pt x="56298" y="86623"/>
                  </a:cubicBezTo>
                  <a:lnTo>
                    <a:pt x="58943" y="6695"/>
                  </a:lnTo>
                  <a:lnTo>
                    <a:pt x="58056" y="0"/>
                  </a:lnTo>
                  <a:cubicBezTo>
                    <a:pt x="35806" y="88773"/>
                    <a:pt x="19824" y="172381"/>
                    <a:pt x="10867" y="267871"/>
                  </a:cubicBezTo>
                  <a:cubicBezTo>
                    <a:pt x="5588" y="324203"/>
                    <a:pt x="-7599" y="529398"/>
                    <a:pt x="5884" y="573402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0BD94853-3702-77FA-1323-70A018EF8566}"/>
                </a:ext>
              </a:extLst>
            </p:cNvPr>
            <p:cNvSpPr/>
            <p:nvPr/>
          </p:nvSpPr>
          <p:spPr>
            <a:xfrm>
              <a:off x="7809200" y="3335145"/>
              <a:ext cx="225130" cy="853081"/>
            </a:xfrm>
            <a:custGeom>
              <a:avLst/>
              <a:gdLst>
                <a:gd name="connsiteX0" fmla="*/ 44962 w 225130"/>
                <a:gd name="connsiteY0" fmla="*/ 203878 h 853081"/>
                <a:gd name="connsiteX1" fmla="*/ 77285 w 225130"/>
                <a:gd name="connsiteY1" fmla="*/ 350781 h 853081"/>
                <a:gd name="connsiteX2" fmla="*/ 126399 w 225130"/>
                <a:gd name="connsiteY2" fmla="*/ 564480 h 853081"/>
                <a:gd name="connsiteX3" fmla="*/ 190297 w 225130"/>
                <a:gd name="connsiteY3" fmla="*/ 843646 h 853081"/>
                <a:gd name="connsiteX4" fmla="*/ 225130 w 225130"/>
                <a:gd name="connsiteY4" fmla="*/ 853082 h 853081"/>
                <a:gd name="connsiteX5" fmla="*/ 169342 w 225130"/>
                <a:gd name="connsiteY5" fmla="*/ 670132 h 853081"/>
                <a:gd name="connsiteX6" fmla="*/ 26675 w 225130"/>
                <a:gd name="connsiteY6" fmla="*/ 94574 h 853081"/>
                <a:gd name="connsiteX7" fmla="*/ 107688 w 225130"/>
                <a:gd name="connsiteY7" fmla="*/ 140437 h 853081"/>
                <a:gd name="connsiteX8" fmla="*/ 132650 w 225130"/>
                <a:gd name="connsiteY8" fmla="*/ 159393 h 853081"/>
                <a:gd name="connsiteX9" fmla="*/ 117409 w 225130"/>
                <a:gd name="connsiteY9" fmla="*/ 82374 h 853081"/>
                <a:gd name="connsiteX10" fmla="*/ 100489 w 225130"/>
                <a:gd name="connsiteY10" fmla="*/ 3222 h 853081"/>
                <a:gd name="connsiteX11" fmla="*/ 49243 w 225130"/>
                <a:gd name="connsiteY11" fmla="*/ 13741 h 853081"/>
                <a:gd name="connsiteX12" fmla="*/ 0 w 225130"/>
                <a:gd name="connsiteY12" fmla="*/ 0 h 853081"/>
                <a:gd name="connsiteX13" fmla="*/ 9632 w 225130"/>
                <a:gd name="connsiteY13" fmla="*/ 53468 h 853081"/>
                <a:gd name="connsiteX14" fmla="*/ 20425 w 225130"/>
                <a:gd name="connsiteY14" fmla="*/ 103000 h 853081"/>
                <a:gd name="connsiteX15" fmla="*/ 44968 w 225130"/>
                <a:gd name="connsiteY15" fmla="*/ 203878 h 853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5130" h="853081">
                  <a:moveTo>
                    <a:pt x="44962" y="203878"/>
                  </a:moveTo>
                  <a:lnTo>
                    <a:pt x="77285" y="350781"/>
                  </a:lnTo>
                  <a:lnTo>
                    <a:pt x="126399" y="564480"/>
                  </a:lnTo>
                  <a:lnTo>
                    <a:pt x="190297" y="843646"/>
                  </a:lnTo>
                  <a:lnTo>
                    <a:pt x="225130" y="853082"/>
                  </a:lnTo>
                  <a:lnTo>
                    <a:pt x="169342" y="670132"/>
                  </a:lnTo>
                  <a:cubicBezTo>
                    <a:pt x="127097" y="517276"/>
                    <a:pt x="52178" y="234085"/>
                    <a:pt x="26675" y="94574"/>
                  </a:cubicBezTo>
                  <a:cubicBezTo>
                    <a:pt x="53702" y="101665"/>
                    <a:pt x="86024" y="123832"/>
                    <a:pt x="107688" y="140437"/>
                  </a:cubicBezTo>
                  <a:cubicBezTo>
                    <a:pt x="117911" y="148277"/>
                    <a:pt x="122186" y="154469"/>
                    <a:pt x="132650" y="159393"/>
                  </a:cubicBezTo>
                  <a:cubicBezTo>
                    <a:pt x="132650" y="139086"/>
                    <a:pt x="121723" y="100615"/>
                    <a:pt x="117409" y="82374"/>
                  </a:cubicBezTo>
                  <a:cubicBezTo>
                    <a:pt x="112520" y="61709"/>
                    <a:pt x="100963" y="23473"/>
                    <a:pt x="100489" y="3222"/>
                  </a:cubicBezTo>
                  <a:cubicBezTo>
                    <a:pt x="80750" y="6940"/>
                    <a:pt x="80265" y="20078"/>
                    <a:pt x="49243" y="13741"/>
                  </a:cubicBezTo>
                  <a:cubicBezTo>
                    <a:pt x="34823" y="10799"/>
                    <a:pt x="15910" y="4076"/>
                    <a:pt x="0" y="0"/>
                  </a:cubicBezTo>
                  <a:cubicBezTo>
                    <a:pt x="0" y="23177"/>
                    <a:pt x="5067" y="33390"/>
                    <a:pt x="9632" y="53468"/>
                  </a:cubicBezTo>
                  <a:cubicBezTo>
                    <a:pt x="13890" y="72173"/>
                    <a:pt x="16775" y="85395"/>
                    <a:pt x="20425" y="103000"/>
                  </a:cubicBezTo>
                  <a:cubicBezTo>
                    <a:pt x="26815" y="133832"/>
                    <a:pt x="35330" y="173972"/>
                    <a:pt x="44968" y="203878"/>
                  </a:cubicBezTo>
                  <a:close/>
                </a:path>
              </a:pathLst>
            </a:custGeom>
            <a:solidFill>
              <a:srgbClr val="AC6249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FA490DE9-735A-3CCF-6F53-10BBC17EB984}"/>
                </a:ext>
              </a:extLst>
            </p:cNvPr>
            <p:cNvSpPr/>
            <p:nvPr/>
          </p:nvSpPr>
          <p:spPr>
            <a:xfrm>
              <a:off x="8873427" y="3555561"/>
              <a:ext cx="230906" cy="282382"/>
            </a:xfrm>
            <a:custGeom>
              <a:avLst/>
              <a:gdLst>
                <a:gd name="connsiteX0" fmla="*/ 109557 w 230906"/>
                <a:gd name="connsiteY0" fmla="*/ 68069 h 282382"/>
                <a:gd name="connsiteX1" fmla="*/ 45275 w 230906"/>
                <a:gd name="connsiteY1" fmla="*/ 180796 h 282382"/>
                <a:gd name="connsiteX2" fmla="*/ 0 w 230906"/>
                <a:gd name="connsiteY2" fmla="*/ 268050 h 282382"/>
                <a:gd name="connsiteX3" fmla="*/ 8650 w 230906"/>
                <a:gd name="connsiteY3" fmla="*/ 273270 h 282382"/>
                <a:gd name="connsiteX4" fmla="*/ 20977 w 230906"/>
                <a:gd name="connsiteY4" fmla="*/ 277503 h 282382"/>
                <a:gd name="connsiteX5" fmla="*/ 49477 w 230906"/>
                <a:gd name="connsiteY5" fmla="*/ 282383 h 282382"/>
                <a:gd name="connsiteX6" fmla="*/ 139547 w 230906"/>
                <a:gd name="connsiteY6" fmla="*/ 150248 h 282382"/>
                <a:gd name="connsiteX7" fmla="*/ 185341 w 230906"/>
                <a:gd name="connsiteY7" fmla="*/ 83446 h 282382"/>
                <a:gd name="connsiteX8" fmla="*/ 230906 w 230906"/>
                <a:gd name="connsiteY8" fmla="*/ 15640 h 282382"/>
                <a:gd name="connsiteX9" fmla="*/ 227881 w 230906"/>
                <a:gd name="connsiteY9" fmla="*/ 14417 h 282382"/>
                <a:gd name="connsiteX10" fmla="*/ 191641 w 230906"/>
                <a:gd name="connsiteY10" fmla="*/ 5908 h 282382"/>
                <a:gd name="connsiteX11" fmla="*/ 149759 w 230906"/>
                <a:gd name="connsiteY11" fmla="*/ 174 h 282382"/>
                <a:gd name="connsiteX12" fmla="*/ 109557 w 230906"/>
                <a:gd name="connsiteY12" fmla="*/ 68069 h 282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06" h="282382">
                  <a:moveTo>
                    <a:pt x="109557" y="68069"/>
                  </a:moveTo>
                  <a:cubicBezTo>
                    <a:pt x="100416" y="86919"/>
                    <a:pt x="56118" y="171242"/>
                    <a:pt x="45275" y="180796"/>
                  </a:cubicBezTo>
                  <a:lnTo>
                    <a:pt x="0" y="268050"/>
                  </a:lnTo>
                  <a:cubicBezTo>
                    <a:pt x="3594" y="270858"/>
                    <a:pt x="2645" y="270546"/>
                    <a:pt x="8650" y="273270"/>
                  </a:cubicBezTo>
                  <a:cubicBezTo>
                    <a:pt x="14135" y="275760"/>
                    <a:pt x="15508" y="276028"/>
                    <a:pt x="20977" y="277503"/>
                  </a:cubicBezTo>
                  <a:cubicBezTo>
                    <a:pt x="31050" y="280211"/>
                    <a:pt x="38779" y="281540"/>
                    <a:pt x="49477" y="282383"/>
                  </a:cubicBezTo>
                  <a:cubicBezTo>
                    <a:pt x="80644" y="240568"/>
                    <a:pt x="109005" y="194246"/>
                    <a:pt x="139547" y="150248"/>
                  </a:cubicBezTo>
                  <a:cubicBezTo>
                    <a:pt x="155340" y="127501"/>
                    <a:pt x="168170" y="107841"/>
                    <a:pt x="185341" y="83446"/>
                  </a:cubicBezTo>
                  <a:cubicBezTo>
                    <a:pt x="197032" y="66835"/>
                    <a:pt x="223428" y="32033"/>
                    <a:pt x="230906" y="15640"/>
                  </a:cubicBezTo>
                  <a:cubicBezTo>
                    <a:pt x="229957" y="15104"/>
                    <a:pt x="228406" y="13507"/>
                    <a:pt x="227881" y="14417"/>
                  </a:cubicBezTo>
                  <a:lnTo>
                    <a:pt x="191641" y="5908"/>
                  </a:lnTo>
                  <a:cubicBezTo>
                    <a:pt x="175809" y="2720"/>
                    <a:pt x="166490" y="-832"/>
                    <a:pt x="149759" y="174"/>
                  </a:cubicBezTo>
                  <a:cubicBezTo>
                    <a:pt x="138632" y="9548"/>
                    <a:pt x="116633" y="52463"/>
                    <a:pt x="109557" y="68069"/>
                  </a:cubicBezTo>
                  <a:close/>
                </a:path>
              </a:pathLst>
            </a:custGeom>
            <a:solidFill>
              <a:srgbClr val="FFFAC7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0162E8DC-5F97-5BDD-9055-8333DE27D732}"/>
                </a:ext>
              </a:extLst>
            </p:cNvPr>
            <p:cNvSpPr/>
            <p:nvPr/>
          </p:nvSpPr>
          <p:spPr>
            <a:xfrm>
              <a:off x="7734832" y="2589787"/>
              <a:ext cx="135383" cy="636663"/>
            </a:xfrm>
            <a:custGeom>
              <a:avLst/>
              <a:gdLst>
                <a:gd name="connsiteX0" fmla="*/ 3188 w 135383"/>
                <a:gd name="connsiteY0" fmla="*/ 33473 h 636663"/>
                <a:gd name="connsiteX1" fmla="*/ 25321 w 135383"/>
                <a:gd name="connsiteY1" fmla="*/ 233448 h 636663"/>
                <a:gd name="connsiteX2" fmla="*/ 51181 w 135383"/>
                <a:gd name="connsiteY2" fmla="*/ 352880 h 636663"/>
                <a:gd name="connsiteX3" fmla="*/ 79803 w 135383"/>
                <a:gd name="connsiteY3" fmla="*/ 470469 h 636663"/>
                <a:gd name="connsiteX4" fmla="*/ 100055 w 135383"/>
                <a:gd name="connsiteY4" fmla="*/ 542726 h 636663"/>
                <a:gd name="connsiteX5" fmla="*/ 135363 w 135383"/>
                <a:gd name="connsiteY5" fmla="*/ 636664 h 636663"/>
                <a:gd name="connsiteX6" fmla="*/ 131596 w 135383"/>
                <a:gd name="connsiteY6" fmla="*/ 540571 h 636663"/>
                <a:gd name="connsiteX7" fmla="*/ 130173 w 135383"/>
                <a:gd name="connsiteY7" fmla="*/ 537277 h 636663"/>
                <a:gd name="connsiteX8" fmla="*/ 126725 w 135383"/>
                <a:gd name="connsiteY8" fmla="*/ 526780 h 636663"/>
                <a:gd name="connsiteX9" fmla="*/ 124850 w 135383"/>
                <a:gd name="connsiteY9" fmla="*/ 515685 h 636663"/>
                <a:gd name="connsiteX10" fmla="*/ 123460 w 135383"/>
                <a:gd name="connsiteY10" fmla="*/ 489883 h 636663"/>
                <a:gd name="connsiteX11" fmla="*/ 90267 w 135383"/>
                <a:gd name="connsiteY11" fmla="*/ 309993 h 636663"/>
                <a:gd name="connsiteX12" fmla="*/ 47559 w 135383"/>
                <a:gd name="connsiteY12" fmla="*/ 141057 h 636663"/>
                <a:gd name="connsiteX13" fmla="*/ 3651 w 135383"/>
                <a:gd name="connsiteY13" fmla="*/ 3534 h 636663"/>
                <a:gd name="connsiteX14" fmla="*/ 1386 w 135383"/>
                <a:gd name="connsiteY14" fmla="*/ 0 h 636663"/>
                <a:gd name="connsiteX15" fmla="*/ 3183 w 135383"/>
                <a:gd name="connsiteY15" fmla="*/ 33473 h 636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5383" h="636663">
                  <a:moveTo>
                    <a:pt x="3188" y="33473"/>
                  </a:moveTo>
                  <a:cubicBezTo>
                    <a:pt x="-350" y="97679"/>
                    <a:pt x="28395" y="179651"/>
                    <a:pt x="25321" y="233448"/>
                  </a:cubicBezTo>
                  <a:cubicBezTo>
                    <a:pt x="38145" y="254029"/>
                    <a:pt x="44680" y="323985"/>
                    <a:pt x="51181" y="352880"/>
                  </a:cubicBezTo>
                  <a:cubicBezTo>
                    <a:pt x="60255" y="393193"/>
                    <a:pt x="71405" y="431200"/>
                    <a:pt x="79803" y="470469"/>
                  </a:cubicBezTo>
                  <a:lnTo>
                    <a:pt x="100055" y="542726"/>
                  </a:lnTo>
                  <a:lnTo>
                    <a:pt x="135363" y="636664"/>
                  </a:lnTo>
                  <a:cubicBezTo>
                    <a:pt x="135921" y="606161"/>
                    <a:pt x="124900" y="568047"/>
                    <a:pt x="131596" y="540571"/>
                  </a:cubicBezTo>
                  <a:cubicBezTo>
                    <a:pt x="130999" y="539532"/>
                    <a:pt x="130486" y="538153"/>
                    <a:pt x="130173" y="537277"/>
                  </a:cubicBezTo>
                  <a:lnTo>
                    <a:pt x="126725" y="526780"/>
                  </a:lnTo>
                  <a:cubicBezTo>
                    <a:pt x="126407" y="525490"/>
                    <a:pt x="125073" y="517321"/>
                    <a:pt x="124850" y="515685"/>
                  </a:cubicBezTo>
                  <a:cubicBezTo>
                    <a:pt x="123460" y="505484"/>
                    <a:pt x="123181" y="500252"/>
                    <a:pt x="123460" y="489883"/>
                  </a:cubicBezTo>
                  <a:cubicBezTo>
                    <a:pt x="114849" y="474646"/>
                    <a:pt x="96701" y="340993"/>
                    <a:pt x="90267" y="309993"/>
                  </a:cubicBezTo>
                  <a:cubicBezTo>
                    <a:pt x="80177" y="261349"/>
                    <a:pt x="64440" y="186524"/>
                    <a:pt x="47559" y="141057"/>
                  </a:cubicBezTo>
                  <a:lnTo>
                    <a:pt x="3651" y="3534"/>
                  </a:lnTo>
                  <a:cubicBezTo>
                    <a:pt x="-1606" y="240"/>
                    <a:pt x="-54" y="1122"/>
                    <a:pt x="1386" y="0"/>
                  </a:cubicBezTo>
                  <a:lnTo>
                    <a:pt x="3183" y="33473"/>
                  </a:lnTo>
                  <a:close/>
                </a:path>
              </a:pathLst>
            </a:custGeom>
            <a:solidFill>
              <a:srgbClr val="FFFFF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8EADCB1E-2FDB-F200-CDF3-8120979B413B}"/>
                </a:ext>
              </a:extLst>
            </p:cNvPr>
            <p:cNvSpPr/>
            <p:nvPr/>
          </p:nvSpPr>
          <p:spPr>
            <a:xfrm>
              <a:off x="7880006" y="2611451"/>
              <a:ext cx="469764" cy="368268"/>
            </a:xfrm>
            <a:custGeom>
              <a:avLst/>
              <a:gdLst>
                <a:gd name="connsiteX0" fmla="*/ 416068 w 469764"/>
                <a:gd name="connsiteY0" fmla="*/ 308904 h 368268"/>
                <a:gd name="connsiteX1" fmla="*/ 345396 w 469764"/>
                <a:gd name="connsiteY1" fmla="*/ 241756 h 368268"/>
                <a:gd name="connsiteX2" fmla="*/ 117761 w 469764"/>
                <a:gd name="connsiteY2" fmla="*/ 63200 h 368268"/>
                <a:gd name="connsiteX3" fmla="*/ 0 w 469764"/>
                <a:gd name="connsiteY3" fmla="*/ 0 h 368268"/>
                <a:gd name="connsiteX4" fmla="*/ 220197 w 469764"/>
                <a:gd name="connsiteY4" fmla="*/ 198043 h 368268"/>
                <a:gd name="connsiteX5" fmla="*/ 469764 w 469764"/>
                <a:gd name="connsiteY5" fmla="*/ 368268 h 368268"/>
                <a:gd name="connsiteX6" fmla="*/ 416068 w 469764"/>
                <a:gd name="connsiteY6" fmla="*/ 308910 h 368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9764" h="368268">
                  <a:moveTo>
                    <a:pt x="416068" y="308904"/>
                  </a:moveTo>
                  <a:lnTo>
                    <a:pt x="345396" y="241756"/>
                  </a:lnTo>
                  <a:cubicBezTo>
                    <a:pt x="288135" y="188394"/>
                    <a:pt x="180748" y="108271"/>
                    <a:pt x="117761" y="63200"/>
                  </a:cubicBezTo>
                  <a:cubicBezTo>
                    <a:pt x="92308" y="44987"/>
                    <a:pt x="33227" y="7917"/>
                    <a:pt x="0" y="0"/>
                  </a:cubicBezTo>
                  <a:cubicBezTo>
                    <a:pt x="25503" y="34618"/>
                    <a:pt x="171931" y="159008"/>
                    <a:pt x="220197" y="198043"/>
                  </a:cubicBezTo>
                  <a:cubicBezTo>
                    <a:pt x="258563" y="229076"/>
                    <a:pt x="423189" y="354298"/>
                    <a:pt x="469764" y="368268"/>
                  </a:cubicBezTo>
                  <a:cubicBezTo>
                    <a:pt x="448357" y="334789"/>
                    <a:pt x="427603" y="323036"/>
                    <a:pt x="416068" y="308910"/>
                  </a:cubicBezTo>
                  <a:close/>
                </a:path>
              </a:pathLst>
            </a:custGeom>
            <a:solidFill>
              <a:srgbClr val="FFFFF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97DA8B0E-97E1-91A3-0DFE-8D2E935F20F8}"/>
                </a:ext>
              </a:extLst>
            </p:cNvPr>
            <p:cNvSpPr/>
            <p:nvPr/>
          </p:nvSpPr>
          <p:spPr>
            <a:xfrm>
              <a:off x="8989997" y="5171255"/>
              <a:ext cx="277786" cy="752421"/>
            </a:xfrm>
            <a:custGeom>
              <a:avLst/>
              <a:gdLst>
                <a:gd name="connsiteX0" fmla="*/ 89429 w 277786"/>
                <a:gd name="connsiteY0" fmla="*/ 517812 h 752421"/>
                <a:gd name="connsiteX1" fmla="*/ 174 w 277786"/>
                <a:gd name="connsiteY1" fmla="*/ 752422 h 752421"/>
                <a:gd name="connsiteX2" fmla="*/ 70121 w 277786"/>
                <a:gd name="connsiteY2" fmla="*/ 620689 h 752421"/>
                <a:gd name="connsiteX3" fmla="*/ 126875 w 277786"/>
                <a:gd name="connsiteY3" fmla="*/ 477415 h 752421"/>
                <a:gd name="connsiteX4" fmla="*/ 245774 w 277786"/>
                <a:gd name="connsiteY4" fmla="*/ 124625 h 752421"/>
                <a:gd name="connsiteX5" fmla="*/ 263805 w 277786"/>
                <a:gd name="connsiteY5" fmla="*/ 62167 h 752421"/>
                <a:gd name="connsiteX6" fmla="*/ 273141 w 277786"/>
                <a:gd name="connsiteY6" fmla="*/ 31112 h 752421"/>
                <a:gd name="connsiteX7" fmla="*/ 274380 w 277786"/>
                <a:gd name="connsiteY7" fmla="*/ 0 h 752421"/>
                <a:gd name="connsiteX8" fmla="*/ 247627 w 277786"/>
                <a:gd name="connsiteY8" fmla="*/ 58627 h 752421"/>
                <a:gd name="connsiteX9" fmla="*/ 115200 w 277786"/>
                <a:gd name="connsiteY9" fmla="*/ 452982 h 752421"/>
                <a:gd name="connsiteX10" fmla="*/ 102259 w 277786"/>
                <a:gd name="connsiteY10" fmla="*/ 484350 h 752421"/>
                <a:gd name="connsiteX11" fmla="*/ 89429 w 277786"/>
                <a:gd name="connsiteY11" fmla="*/ 517801 h 752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7786" h="752421">
                  <a:moveTo>
                    <a:pt x="89429" y="517812"/>
                  </a:moveTo>
                  <a:cubicBezTo>
                    <a:pt x="74914" y="544301"/>
                    <a:pt x="-4195" y="734320"/>
                    <a:pt x="174" y="752422"/>
                  </a:cubicBezTo>
                  <a:cubicBezTo>
                    <a:pt x="21899" y="744800"/>
                    <a:pt x="58826" y="645503"/>
                    <a:pt x="70121" y="620689"/>
                  </a:cubicBezTo>
                  <a:cubicBezTo>
                    <a:pt x="83782" y="590672"/>
                    <a:pt x="123203" y="503446"/>
                    <a:pt x="126875" y="477415"/>
                  </a:cubicBezTo>
                  <a:cubicBezTo>
                    <a:pt x="145977" y="453267"/>
                    <a:pt x="228697" y="185368"/>
                    <a:pt x="245774" y="124625"/>
                  </a:cubicBezTo>
                  <a:cubicBezTo>
                    <a:pt x="251784" y="103240"/>
                    <a:pt x="257225" y="83703"/>
                    <a:pt x="263805" y="62167"/>
                  </a:cubicBezTo>
                  <a:cubicBezTo>
                    <a:pt x="266913" y="52011"/>
                    <a:pt x="269949" y="41547"/>
                    <a:pt x="273141" y="31112"/>
                  </a:cubicBezTo>
                  <a:cubicBezTo>
                    <a:pt x="277209" y="17851"/>
                    <a:pt x="280563" y="9994"/>
                    <a:pt x="274380" y="0"/>
                  </a:cubicBezTo>
                  <a:cubicBezTo>
                    <a:pt x="262309" y="9877"/>
                    <a:pt x="254374" y="40425"/>
                    <a:pt x="247627" y="58627"/>
                  </a:cubicBezTo>
                  <a:cubicBezTo>
                    <a:pt x="198925" y="190047"/>
                    <a:pt x="175292" y="306185"/>
                    <a:pt x="115200" y="452982"/>
                  </a:cubicBezTo>
                  <a:cubicBezTo>
                    <a:pt x="110965" y="463328"/>
                    <a:pt x="106422" y="473356"/>
                    <a:pt x="102259" y="484350"/>
                  </a:cubicBezTo>
                  <a:lnTo>
                    <a:pt x="89429" y="517801"/>
                  </a:ln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D3D1B53E-4555-9A0D-DB47-EB3C4E424DC0}"/>
                </a:ext>
              </a:extLst>
            </p:cNvPr>
            <p:cNvSpPr/>
            <p:nvPr/>
          </p:nvSpPr>
          <p:spPr>
            <a:xfrm>
              <a:off x="7289439" y="4819039"/>
              <a:ext cx="67320" cy="704392"/>
            </a:xfrm>
            <a:custGeom>
              <a:avLst/>
              <a:gdLst>
                <a:gd name="connsiteX0" fmla="*/ 7607 w 67320"/>
                <a:gd name="connsiteY0" fmla="*/ 242817 h 704392"/>
                <a:gd name="connsiteX1" fmla="*/ 1525 w 67320"/>
                <a:gd name="connsiteY1" fmla="*/ 356934 h 704392"/>
                <a:gd name="connsiteX2" fmla="*/ 6564 w 67320"/>
                <a:gd name="connsiteY2" fmla="*/ 597361 h 704392"/>
                <a:gd name="connsiteX3" fmla="*/ 16480 w 67320"/>
                <a:gd name="connsiteY3" fmla="*/ 696408 h 704392"/>
                <a:gd name="connsiteX4" fmla="*/ 25314 w 67320"/>
                <a:gd name="connsiteY4" fmla="*/ 704392 h 704392"/>
                <a:gd name="connsiteX5" fmla="*/ 26827 w 67320"/>
                <a:gd name="connsiteY5" fmla="*/ 701159 h 704392"/>
                <a:gd name="connsiteX6" fmla="*/ 31425 w 67320"/>
                <a:gd name="connsiteY6" fmla="*/ 626418 h 704392"/>
                <a:gd name="connsiteX7" fmla="*/ 30521 w 67320"/>
                <a:gd name="connsiteY7" fmla="*/ 373031 h 704392"/>
                <a:gd name="connsiteX8" fmla="*/ 55985 w 67320"/>
                <a:gd name="connsiteY8" fmla="*/ 61737 h 704392"/>
                <a:gd name="connsiteX9" fmla="*/ 65511 w 67320"/>
                <a:gd name="connsiteY9" fmla="*/ 0 h 704392"/>
                <a:gd name="connsiteX10" fmla="*/ 7607 w 67320"/>
                <a:gd name="connsiteY10" fmla="*/ 242817 h 70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320" h="704392">
                  <a:moveTo>
                    <a:pt x="7607" y="242817"/>
                  </a:moveTo>
                  <a:cubicBezTo>
                    <a:pt x="11402" y="273867"/>
                    <a:pt x="2987" y="322874"/>
                    <a:pt x="1525" y="356934"/>
                  </a:cubicBezTo>
                  <a:cubicBezTo>
                    <a:pt x="-1930" y="437767"/>
                    <a:pt x="799" y="516774"/>
                    <a:pt x="6564" y="597361"/>
                  </a:cubicBezTo>
                  <a:lnTo>
                    <a:pt x="16480" y="696408"/>
                  </a:lnTo>
                  <a:cubicBezTo>
                    <a:pt x="22307" y="707569"/>
                    <a:pt x="14739" y="699540"/>
                    <a:pt x="25314" y="704392"/>
                  </a:cubicBezTo>
                  <a:cubicBezTo>
                    <a:pt x="25945" y="703382"/>
                    <a:pt x="26631" y="700601"/>
                    <a:pt x="26827" y="701159"/>
                  </a:cubicBezTo>
                  <a:cubicBezTo>
                    <a:pt x="30610" y="711623"/>
                    <a:pt x="31375" y="633504"/>
                    <a:pt x="31425" y="626418"/>
                  </a:cubicBezTo>
                  <a:lnTo>
                    <a:pt x="30521" y="373031"/>
                  </a:lnTo>
                  <a:cubicBezTo>
                    <a:pt x="31944" y="211778"/>
                    <a:pt x="39472" y="206541"/>
                    <a:pt x="55985" y="61737"/>
                  </a:cubicBezTo>
                  <a:cubicBezTo>
                    <a:pt x="59903" y="44607"/>
                    <a:pt x="71823" y="12256"/>
                    <a:pt x="65511" y="0"/>
                  </a:cubicBezTo>
                  <a:cubicBezTo>
                    <a:pt x="34997" y="33473"/>
                    <a:pt x="21698" y="225313"/>
                    <a:pt x="7607" y="242817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A491A7BA-1790-D092-2DD2-EBE8B2C9F79F}"/>
                </a:ext>
              </a:extLst>
            </p:cNvPr>
            <p:cNvSpPr/>
            <p:nvPr/>
          </p:nvSpPr>
          <p:spPr>
            <a:xfrm>
              <a:off x="7177114" y="5392619"/>
              <a:ext cx="114185" cy="415132"/>
            </a:xfrm>
            <a:custGeom>
              <a:avLst/>
              <a:gdLst>
                <a:gd name="connsiteX0" fmla="*/ 7440 w 114185"/>
                <a:gd name="connsiteY0" fmla="*/ 5591 h 415132"/>
                <a:gd name="connsiteX1" fmla="*/ 91538 w 114185"/>
                <a:gd name="connsiteY1" fmla="*/ 400587 h 415132"/>
                <a:gd name="connsiteX2" fmla="*/ 114112 w 114185"/>
                <a:gd name="connsiteY2" fmla="*/ 415132 h 415132"/>
                <a:gd name="connsiteX3" fmla="*/ 39316 w 114185"/>
                <a:gd name="connsiteY3" fmla="*/ 146553 h 415132"/>
                <a:gd name="connsiteX4" fmla="*/ 34366 w 114185"/>
                <a:gd name="connsiteY4" fmla="*/ 97038 h 415132"/>
                <a:gd name="connsiteX5" fmla="*/ 34952 w 114185"/>
                <a:gd name="connsiteY5" fmla="*/ 53911 h 415132"/>
                <a:gd name="connsiteX6" fmla="*/ 40984 w 114185"/>
                <a:gd name="connsiteY6" fmla="*/ 45217 h 415132"/>
                <a:gd name="connsiteX7" fmla="*/ 34271 w 114185"/>
                <a:gd name="connsiteY7" fmla="*/ 309 h 415132"/>
                <a:gd name="connsiteX8" fmla="*/ 7434 w 114185"/>
                <a:gd name="connsiteY8" fmla="*/ 5591 h 415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185" h="415132">
                  <a:moveTo>
                    <a:pt x="7440" y="5591"/>
                  </a:moveTo>
                  <a:cubicBezTo>
                    <a:pt x="10682" y="24150"/>
                    <a:pt x="-41535" y="224437"/>
                    <a:pt x="91538" y="400587"/>
                  </a:cubicBezTo>
                  <a:cubicBezTo>
                    <a:pt x="99429" y="411034"/>
                    <a:pt x="99647" y="413898"/>
                    <a:pt x="114112" y="415132"/>
                  </a:cubicBezTo>
                  <a:cubicBezTo>
                    <a:pt x="116662" y="399040"/>
                    <a:pt x="52435" y="231138"/>
                    <a:pt x="39316" y="146553"/>
                  </a:cubicBezTo>
                  <a:cubicBezTo>
                    <a:pt x="36816" y="130439"/>
                    <a:pt x="35113" y="113749"/>
                    <a:pt x="34366" y="97038"/>
                  </a:cubicBezTo>
                  <a:lnTo>
                    <a:pt x="34952" y="53911"/>
                  </a:lnTo>
                  <a:cubicBezTo>
                    <a:pt x="38010" y="43648"/>
                    <a:pt x="31268" y="49695"/>
                    <a:pt x="40984" y="45217"/>
                  </a:cubicBezTo>
                  <a:cubicBezTo>
                    <a:pt x="33305" y="22950"/>
                    <a:pt x="44695" y="17355"/>
                    <a:pt x="34271" y="309"/>
                  </a:cubicBezTo>
                  <a:cubicBezTo>
                    <a:pt x="20961" y="-870"/>
                    <a:pt x="16424" y="1420"/>
                    <a:pt x="7434" y="5591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7644DC42-CB3D-E9A6-7D16-F7BDD228A888}"/>
                </a:ext>
              </a:extLst>
            </p:cNvPr>
            <p:cNvSpPr/>
            <p:nvPr/>
          </p:nvSpPr>
          <p:spPr>
            <a:xfrm>
              <a:off x="7573617" y="2275770"/>
              <a:ext cx="123024" cy="193104"/>
            </a:xfrm>
            <a:custGeom>
              <a:avLst/>
              <a:gdLst>
                <a:gd name="connsiteX0" fmla="*/ 38607 w 123024"/>
                <a:gd name="connsiteY0" fmla="*/ 193105 h 193104"/>
                <a:gd name="connsiteX1" fmla="*/ 123024 w 123024"/>
                <a:gd name="connsiteY1" fmla="*/ 180413 h 193104"/>
                <a:gd name="connsiteX2" fmla="*/ 34751 w 123024"/>
                <a:gd name="connsiteY2" fmla="*/ 9 h 193104"/>
                <a:gd name="connsiteX3" fmla="*/ 2892 w 123024"/>
                <a:gd name="connsiteY3" fmla="*/ 72478 h 193104"/>
                <a:gd name="connsiteX4" fmla="*/ 5353 w 123024"/>
                <a:gd name="connsiteY4" fmla="*/ 86526 h 193104"/>
                <a:gd name="connsiteX5" fmla="*/ 38607 w 123024"/>
                <a:gd name="connsiteY5" fmla="*/ 193105 h 193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3024" h="193104">
                  <a:moveTo>
                    <a:pt x="38607" y="193105"/>
                  </a:moveTo>
                  <a:cubicBezTo>
                    <a:pt x="68190" y="176773"/>
                    <a:pt x="76868" y="166689"/>
                    <a:pt x="123024" y="180413"/>
                  </a:cubicBezTo>
                  <a:cubicBezTo>
                    <a:pt x="122466" y="147816"/>
                    <a:pt x="86304" y="-1320"/>
                    <a:pt x="34751" y="9"/>
                  </a:cubicBezTo>
                  <a:cubicBezTo>
                    <a:pt x="-9140" y="1142"/>
                    <a:pt x="-228" y="50612"/>
                    <a:pt x="2892" y="72478"/>
                  </a:cubicBezTo>
                  <a:lnTo>
                    <a:pt x="5353" y="86526"/>
                  </a:lnTo>
                  <a:cubicBezTo>
                    <a:pt x="17228" y="144472"/>
                    <a:pt x="32156" y="166371"/>
                    <a:pt x="38607" y="193105"/>
                  </a:cubicBezTo>
                  <a:close/>
                </a:path>
              </a:pathLst>
            </a:custGeom>
            <a:solidFill>
              <a:srgbClr val="D0753B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F472DC30-8ED5-AFCD-04C4-F4D850EB2A97}"/>
                </a:ext>
              </a:extLst>
            </p:cNvPr>
            <p:cNvSpPr/>
            <p:nvPr/>
          </p:nvSpPr>
          <p:spPr>
            <a:xfrm>
              <a:off x="8158788" y="5069995"/>
              <a:ext cx="145776" cy="508674"/>
            </a:xfrm>
            <a:custGeom>
              <a:avLst/>
              <a:gdLst>
                <a:gd name="connsiteX0" fmla="*/ 2645 w 145776"/>
                <a:gd name="connsiteY0" fmla="*/ 322475 h 508674"/>
                <a:gd name="connsiteX1" fmla="*/ 0 w 145776"/>
                <a:gd name="connsiteY1" fmla="*/ 402403 h 508674"/>
                <a:gd name="connsiteX2" fmla="*/ 4057 w 145776"/>
                <a:gd name="connsiteY2" fmla="*/ 492081 h 508674"/>
                <a:gd name="connsiteX3" fmla="*/ 21876 w 145776"/>
                <a:gd name="connsiteY3" fmla="*/ 508675 h 508674"/>
                <a:gd name="connsiteX4" fmla="*/ 58590 w 145776"/>
                <a:gd name="connsiteY4" fmla="*/ 229023 h 508674"/>
                <a:gd name="connsiteX5" fmla="*/ 136238 w 145776"/>
                <a:gd name="connsiteY5" fmla="*/ 28775 h 508674"/>
                <a:gd name="connsiteX6" fmla="*/ 140049 w 145776"/>
                <a:gd name="connsiteY6" fmla="*/ 918 h 508674"/>
                <a:gd name="connsiteX7" fmla="*/ 54561 w 145776"/>
                <a:gd name="connsiteY7" fmla="*/ 140306 h 508674"/>
                <a:gd name="connsiteX8" fmla="*/ 24951 w 145776"/>
                <a:gd name="connsiteY8" fmla="*/ 227253 h 508674"/>
                <a:gd name="connsiteX9" fmla="*/ 2645 w 145776"/>
                <a:gd name="connsiteY9" fmla="*/ 322475 h 508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5776" h="508674">
                  <a:moveTo>
                    <a:pt x="2645" y="322475"/>
                  </a:moveTo>
                  <a:lnTo>
                    <a:pt x="0" y="402403"/>
                  </a:lnTo>
                  <a:lnTo>
                    <a:pt x="4057" y="492081"/>
                  </a:lnTo>
                  <a:cubicBezTo>
                    <a:pt x="7294" y="508156"/>
                    <a:pt x="6339" y="506324"/>
                    <a:pt x="21876" y="508675"/>
                  </a:cubicBezTo>
                  <a:cubicBezTo>
                    <a:pt x="36910" y="426396"/>
                    <a:pt x="18946" y="386831"/>
                    <a:pt x="58590" y="229023"/>
                  </a:cubicBezTo>
                  <a:cubicBezTo>
                    <a:pt x="74634" y="165119"/>
                    <a:pt x="104892" y="86464"/>
                    <a:pt x="136238" y="28775"/>
                  </a:cubicBezTo>
                  <a:cubicBezTo>
                    <a:pt x="153242" y="-2516"/>
                    <a:pt x="142907" y="2967"/>
                    <a:pt x="140049" y="918"/>
                  </a:cubicBezTo>
                  <a:cubicBezTo>
                    <a:pt x="121433" y="-12398"/>
                    <a:pt x="61726" y="123248"/>
                    <a:pt x="54561" y="140306"/>
                  </a:cubicBezTo>
                  <a:cubicBezTo>
                    <a:pt x="42937" y="167961"/>
                    <a:pt x="33617" y="197236"/>
                    <a:pt x="24951" y="227253"/>
                  </a:cubicBezTo>
                  <a:cubicBezTo>
                    <a:pt x="18472" y="249660"/>
                    <a:pt x="13884" y="308360"/>
                    <a:pt x="2645" y="322475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ED142E36-89BB-441C-E26F-02A91DF13702}"/>
                </a:ext>
              </a:extLst>
            </p:cNvPr>
            <p:cNvSpPr/>
            <p:nvPr/>
          </p:nvSpPr>
          <p:spPr>
            <a:xfrm>
              <a:off x="8287810" y="5270106"/>
              <a:ext cx="181300" cy="774532"/>
            </a:xfrm>
            <a:custGeom>
              <a:avLst/>
              <a:gdLst>
                <a:gd name="connsiteX0" fmla="*/ 0 w 181300"/>
                <a:gd name="connsiteY0" fmla="*/ 740283 h 774532"/>
                <a:gd name="connsiteX1" fmla="*/ 179 w 181300"/>
                <a:gd name="connsiteY1" fmla="*/ 774533 h 774532"/>
                <a:gd name="connsiteX2" fmla="*/ 17551 w 181300"/>
                <a:gd name="connsiteY2" fmla="*/ 744979 h 774532"/>
                <a:gd name="connsiteX3" fmla="*/ 23299 w 181300"/>
                <a:gd name="connsiteY3" fmla="*/ 707307 h 774532"/>
                <a:gd name="connsiteX4" fmla="*/ 23142 w 181300"/>
                <a:gd name="connsiteY4" fmla="*/ 703342 h 774532"/>
                <a:gd name="connsiteX5" fmla="*/ 87631 w 181300"/>
                <a:gd name="connsiteY5" fmla="*/ 331238 h 774532"/>
                <a:gd name="connsiteX6" fmla="*/ 159129 w 181300"/>
                <a:gd name="connsiteY6" fmla="*/ 77120 h 774532"/>
                <a:gd name="connsiteX7" fmla="*/ 179320 w 181300"/>
                <a:gd name="connsiteY7" fmla="*/ 0 h 774532"/>
                <a:gd name="connsiteX8" fmla="*/ 64366 w 181300"/>
                <a:gd name="connsiteY8" fmla="*/ 341065 h 774532"/>
                <a:gd name="connsiteX9" fmla="*/ 4654 w 181300"/>
                <a:gd name="connsiteY9" fmla="*/ 683471 h 774532"/>
                <a:gd name="connsiteX10" fmla="*/ 0 w 181300"/>
                <a:gd name="connsiteY10" fmla="*/ 740277 h 774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1300" h="774532">
                  <a:moveTo>
                    <a:pt x="0" y="740283"/>
                  </a:moveTo>
                  <a:lnTo>
                    <a:pt x="179" y="774533"/>
                  </a:lnTo>
                  <a:cubicBezTo>
                    <a:pt x="19554" y="770407"/>
                    <a:pt x="15464" y="768826"/>
                    <a:pt x="17551" y="744979"/>
                  </a:cubicBezTo>
                  <a:cubicBezTo>
                    <a:pt x="18611" y="732890"/>
                    <a:pt x="19699" y="716486"/>
                    <a:pt x="23299" y="707307"/>
                  </a:cubicBezTo>
                  <a:lnTo>
                    <a:pt x="23142" y="703342"/>
                  </a:lnTo>
                  <a:cubicBezTo>
                    <a:pt x="33963" y="583151"/>
                    <a:pt x="60727" y="446650"/>
                    <a:pt x="87631" y="331238"/>
                  </a:cubicBezTo>
                  <a:lnTo>
                    <a:pt x="159129" y="77120"/>
                  </a:lnTo>
                  <a:cubicBezTo>
                    <a:pt x="166066" y="56288"/>
                    <a:pt x="187936" y="14858"/>
                    <a:pt x="179320" y="0"/>
                  </a:cubicBezTo>
                  <a:cubicBezTo>
                    <a:pt x="154213" y="12535"/>
                    <a:pt x="71358" y="313226"/>
                    <a:pt x="64366" y="341065"/>
                  </a:cubicBezTo>
                  <a:cubicBezTo>
                    <a:pt x="48127" y="405745"/>
                    <a:pt x="7054" y="612403"/>
                    <a:pt x="4654" y="683471"/>
                  </a:cubicBezTo>
                  <a:cubicBezTo>
                    <a:pt x="3706" y="711567"/>
                    <a:pt x="15107" y="713895"/>
                    <a:pt x="0" y="740277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DDA77509-0989-49F3-3854-EB7283D1B0C1}"/>
                </a:ext>
              </a:extLst>
            </p:cNvPr>
            <p:cNvSpPr/>
            <p:nvPr/>
          </p:nvSpPr>
          <p:spPr>
            <a:xfrm>
              <a:off x="8440695" y="1523999"/>
              <a:ext cx="1531177" cy="2739387"/>
            </a:xfrm>
            <a:custGeom>
              <a:avLst/>
              <a:gdLst>
                <a:gd name="connsiteX0" fmla="*/ 0 w 1531177"/>
                <a:gd name="connsiteY0" fmla="*/ 2730393 h 2739387"/>
                <a:gd name="connsiteX1" fmla="*/ 187992 w 1531177"/>
                <a:gd name="connsiteY1" fmla="*/ 2739388 h 2739387"/>
                <a:gd name="connsiteX2" fmla="*/ 209153 w 1531177"/>
                <a:gd name="connsiteY2" fmla="*/ 2695596 h 2739387"/>
                <a:gd name="connsiteX3" fmla="*/ 162617 w 1531177"/>
                <a:gd name="connsiteY3" fmla="*/ 2668376 h 2739387"/>
                <a:gd name="connsiteX4" fmla="*/ 161540 w 1531177"/>
                <a:gd name="connsiteY4" fmla="*/ 2653954 h 2739387"/>
                <a:gd name="connsiteX5" fmla="*/ 43500 w 1531177"/>
                <a:gd name="connsiteY5" fmla="*/ 2646394 h 2739387"/>
                <a:gd name="connsiteX6" fmla="*/ 6 w 1531177"/>
                <a:gd name="connsiteY6" fmla="*/ 2730393 h 2739387"/>
                <a:gd name="connsiteX7" fmla="*/ 1418512 w 1531177"/>
                <a:gd name="connsiteY7" fmla="*/ 176965 h 2739387"/>
                <a:gd name="connsiteX8" fmla="*/ 1441309 w 1531177"/>
                <a:gd name="connsiteY8" fmla="*/ 178707 h 2739387"/>
                <a:gd name="connsiteX9" fmla="*/ 1531178 w 1531177"/>
                <a:gd name="connsiteY9" fmla="*/ 10832 h 2739387"/>
                <a:gd name="connsiteX10" fmla="*/ 1511082 w 1531177"/>
                <a:gd name="connsiteY10" fmla="*/ 0 h 2739387"/>
                <a:gd name="connsiteX11" fmla="*/ 1421096 w 1531177"/>
                <a:gd name="connsiteY11" fmla="*/ 163503 h 2739387"/>
                <a:gd name="connsiteX12" fmla="*/ 1418518 w 1531177"/>
                <a:gd name="connsiteY12" fmla="*/ 176965 h 2739387"/>
                <a:gd name="connsiteX13" fmla="*/ 1281945 w 1531177"/>
                <a:gd name="connsiteY13" fmla="*/ 415594 h 2739387"/>
                <a:gd name="connsiteX14" fmla="*/ 1316891 w 1531177"/>
                <a:gd name="connsiteY14" fmla="*/ 417705 h 2739387"/>
                <a:gd name="connsiteX15" fmla="*/ 1348142 w 1531177"/>
                <a:gd name="connsiteY15" fmla="*/ 355677 h 2739387"/>
                <a:gd name="connsiteX16" fmla="*/ 1376798 w 1531177"/>
                <a:gd name="connsiteY16" fmla="*/ 289993 h 2739387"/>
                <a:gd name="connsiteX17" fmla="*/ 1350279 w 1531177"/>
                <a:gd name="connsiteY17" fmla="*/ 288368 h 2739387"/>
                <a:gd name="connsiteX18" fmla="*/ 1333426 w 1531177"/>
                <a:gd name="connsiteY18" fmla="*/ 320992 h 2739387"/>
                <a:gd name="connsiteX19" fmla="*/ 1316422 w 1531177"/>
                <a:gd name="connsiteY19" fmla="*/ 352238 h 2739387"/>
                <a:gd name="connsiteX20" fmla="*/ 1281945 w 1531177"/>
                <a:gd name="connsiteY20" fmla="*/ 415594 h 2739387"/>
                <a:gd name="connsiteX21" fmla="*/ 1149290 w 1531177"/>
                <a:gd name="connsiteY21" fmla="*/ 654726 h 2739387"/>
                <a:gd name="connsiteX22" fmla="*/ 1182701 w 1531177"/>
                <a:gd name="connsiteY22" fmla="*/ 653962 h 2739387"/>
                <a:gd name="connsiteX23" fmla="*/ 1222535 w 1531177"/>
                <a:gd name="connsiteY23" fmla="*/ 596004 h 2739387"/>
                <a:gd name="connsiteX24" fmla="*/ 1255873 w 1531177"/>
                <a:gd name="connsiteY24" fmla="*/ 530973 h 2739387"/>
                <a:gd name="connsiteX25" fmla="*/ 1223338 w 1531177"/>
                <a:gd name="connsiteY25" fmla="*/ 524150 h 2739387"/>
                <a:gd name="connsiteX26" fmla="*/ 1219985 w 1531177"/>
                <a:gd name="connsiteY26" fmla="*/ 522860 h 2739387"/>
                <a:gd name="connsiteX27" fmla="*/ 1185285 w 1531177"/>
                <a:gd name="connsiteY27" fmla="*/ 587026 h 2739387"/>
                <a:gd name="connsiteX28" fmla="*/ 1166757 w 1531177"/>
                <a:gd name="connsiteY28" fmla="*/ 620779 h 2739387"/>
                <a:gd name="connsiteX29" fmla="*/ 1149290 w 1531177"/>
                <a:gd name="connsiteY29" fmla="*/ 654726 h 2739387"/>
                <a:gd name="connsiteX30" fmla="*/ 1016635 w 1531177"/>
                <a:gd name="connsiteY30" fmla="*/ 891636 h 2739387"/>
                <a:gd name="connsiteX31" fmla="*/ 1058032 w 1531177"/>
                <a:gd name="connsiteY31" fmla="*/ 893965 h 2739387"/>
                <a:gd name="connsiteX32" fmla="*/ 1081755 w 1531177"/>
                <a:gd name="connsiteY32" fmla="*/ 865355 h 2739387"/>
                <a:gd name="connsiteX33" fmla="*/ 1098502 w 1531177"/>
                <a:gd name="connsiteY33" fmla="*/ 834070 h 2739387"/>
                <a:gd name="connsiteX34" fmla="*/ 1131773 w 1531177"/>
                <a:gd name="connsiteY34" fmla="*/ 769647 h 2739387"/>
                <a:gd name="connsiteX35" fmla="*/ 1088993 w 1531177"/>
                <a:gd name="connsiteY35" fmla="*/ 764605 h 2739387"/>
                <a:gd name="connsiteX36" fmla="*/ 1070231 w 1531177"/>
                <a:gd name="connsiteY36" fmla="*/ 793679 h 2739387"/>
                <a:gd name="connsiteX37" fmla="*/ 1051519 w 1531177"/>
                <a:gd name="connsiteY37" fmla="*/ 827247 h 2739387"/>
                <a:gd name="connsiteX38" fmla="*/ 1016635 w 1531177"/>
                <a:gd name="connsiteY38" fmla="*/ 891642 h 2739387"/>
                <a:gd name="connsiteX39" fmla="*/ 883980 w 1531177"/>
                <a:gd name="connsiteY39" fmla="*/ 1128876 h 2739387"/>
                <a:gd name="connsiteX40" fmla="*/ 940857 w 1531177"/>
                <a:gd name="connsiteY40" fmla="*/ 1134141 h 2739387"/>
                <a:gd name="connsiteX41" fmla="*/ 942844 w 1531177"/>
                <a:gd name="connsiteY41" fmla="*/ 1134442 h 2739387"/>
                <a:gd name="connsiteX42" fmla="*/ 1008878 w 1531177"/>
                <a:gd name="connsiteY42" fmla="*/ 1005284 h 2739387"/>
                <a:gd name="connsiteX43" fmla="*/ 956338 w 1531177"/>
                <a:gd name="connsiteY43" fmla="*/ 1001867 h 2739387"/>
                <a:gd name="connsiteX44" fmla="*/ 883980 w 1531177"/>
                <a:gd name="connsiteY44" fmla="*/ 1128876 h 2739387"/>
                <a:gd name="connsiteX45" fmla="*/ 751319 w 1531177"/>
                <a:gd name="connsiteY45" fmla="*/ 1366394 h 2739387"/>
                <a:gd name="connsiteX46" fmla="*/ 819352 w 1531177"/>
                <a:gd name="connsiteY46" fmla="*/ 1370381 h 2739387"/>
                <a:gd name="connsiteX47" fmla="*/ 880269 w 1531177"/>
                <a:gd name="connsiteY47" fmla="*/ 1242741 h 2739387"/>
                <a:gd name="connsiteX48" fmla="*/ 823688 w 1531177"/>
                <a:gd name="connsiteY48" fmla="*/ 1239234 h 2739387"/>
                <a:gd name="connsiteX49" fmla="*/ 787504 w 1531177"/>
                <a:gd name="connsiteY49" fmla="*/ 1303127 h 2739387"/>
                <a:gd name="connsiteX50" fmla="*/ 751325 w 1531177"/>
                <a:gd name="connsiteY50" fmla="*/ 1366394 h 2739387"/>
                <a:gd name="connsiteX51" fmla="*/ 622688 w 1531177"/>
                <a:gd name="connsiteY51" fmla="*/ 1604365 h 2739387"/>
                <a:gd name="connsiteX52" fmla="*/ 695771 w 1531177"/>
                <a:gd name="connsiteY52" fmla="*/ 1609786 h 2739387"/>
                <a:gd name="connsiteX53" fmla="*/ 757614 w 1531177"/>
                <a:gd name="connsiteY53" fmla="*/ 1483749 h 2739387"/>
                <a:gd name="connsiteX54" fmla="*/ 691027 w 1531177"/>
                <a:gd name="connsiteY54" fmla="*/ 1475044 h 2739387"/>
                <a:gd name="connsiteX55" fmla="*/ 673560 w 1531177"/>
                <a:gd name="connsiteY55" fmla="*/ 1506859 h 2739387"/>
                <a:gd name="connsiteX56" fmla="*/ 656551 w 1531177"/>
                <a:gd name="connsiteY56" fmla="*/ 1538105 h 2739387"/>
                <a:gd name="connsiteX57" fmla="*/ 622694 w 1531177"/>
                <a:gd name="connsiteY57" fmla="*/ 1604370 h 2739387"/>
                <a:gd name="connsiteX58" fmla="*/ 490033 w 1531177"/>
                <a:gd name="connsiteY58" fmla="*/ 1841548 h 2739387"/>
                <a:gd name="connsiteX59" fmla="*/ 562519 w 1531177"/>
                <a:gd name="connsiteY59" fmla="*/ 1845194 h 2739387"/>
                <a:gd name="connsiteX60" fmla="*/ 601633 w 1531177"/>
                <a:gd name="connsiteY60" fmla="*/ 1788912 h 2739387"/>
                <a:gd name="connsiteX61" fmla="*/ 635362 w 1531177"/>
                <a:gd name="connsiteY61" fmla="*/ 1720731 h 2739387"/>
                <a:gd name="connsiteX62" fmla="*/ 562390 w 1531177"/>
                <a:gd name="connsiteY62" fmla="*/ 1714897 h 2739387"/>
                <a:gd name="connsiteX63" fmla="*/ 543634 w 1531177"/>
                <a:gd name="connsiteY63" fmla="*/ 1742864 h 2739387"/>
                <a:gd name="connsiteX64" fmla="*/ 490033 w 1531177"/>
                <a:gd name="connsiteY64" fmla="*/ 1841548 h 2739387"/>
                <a:gd name="connsiteX65" fmla="*/ 396497 w 1531177"/>
                <a:gd name="connsiteY65" fmla="*/ 2006977 h 2739387"/>
                <a:gd name="connsiteX66" fmla="*/ 359253 w 1531177"/>
                <a:gd name="connsiteY66" fmla="*/ 2085197 h 2739387"/>
                <a:gd name="connsiteX67" fmla="*/ 419288 w 1531177"/>
                <a:gd name="connsiteY67" fmla="*/ 2089742 h 2739387"/>
                <a:gd name="connsiteX68" fmla="*/ 445997 w 1531177"/>
                <a:gd name="connsiteY68" fmla="*/ 2093556 h 2739387"/>
                <a:gd name="connsiteX69" fmla="*/ 513561 w 1531177"/>
                <a:gd name="connsiteY69" fmla="*/ 1958886 h 2739387"/>
                <a:gd name="connsiteX70" fmla="*/ 431432 w 1531177"/>
                <a:gd name="connsiteY70" fmla="*/ 1950673 h 2739387"/>
                <a:gd name="connsiteX71" fmla="*/ 396503 w 1531177"/>
                <a:gd name="connsiteY71" fmla="*/ 2006983 h 2739387"/>
                <a:gd name="connsiteX72" fmla="*/ 256582 w 1531177"/>
                <a:gd name="connsiteY72" fmla="*/ 2260308 h 2739387"/>
                <a:gd name="connsiteX73" fmla="*/ 220465 w 1531177"/>
                <a:gd name="connsiteY73" fmla="*/ 2328718 h 2739387"/>
                <a:gd name="connsiteX74" fmla="*/ 318219 w 1531177"/>
                <a:gd name="connsiteY74" fmla="*/ 2336602 h 2739387"/>
                <a:gd name="connsiteX75" fmla="*/ 320055 w 1531177"/>
                <a:gd name="connsiteY75" fmla="*/ 2336970 h 2739387"/>
                <a:gd name="connsiteX76" fmla="*/ 381865 w 1531177"/>
                <a:gd name="connsiteY76" fmla="*/ 2205595 h 2739387"/>
                <a:gd name="connsiteX77" fmla="*/ 291784 w 1531177"/>
                <a:gd name="connsiteY77" fmla="*/ 2199180 h 2739387"/>
                <a:gd name="connsiteX78" fmla="*/ 256582 w 1531177"/>
                <a:gd name="connsiteY78" fmla="*/ 2260308 h 2739387"/>
                <a:gd name="connsiteX79" fmla="*/ 122259 w 1531177"/>
                <a:gd name="connsiteY79" fmla="*/ 2496040 h 2739387"/>
                <a:gd name="connsiteX80" fmla="*/ 116259 w 1531177"/>
                <a:gd name="connsiteY80" fmla="*/ 2513835 h 2739387"/>
                <a:gd name="connsiteX81" fmla="*/ 107738 w 1531177"/>
                <a:gd name="connsiteY81" fmla="*/ 2529586 h 2739387"/>
                <a:gd name="connsiteX82" fmla="*/ 160457 w 1531177"/>
                <a:gd name="connsiteY82" fmla="*/ 2538324 h 2739387"/>
                <a:gd name="connsiteX83" fmla="*/ 216810 w 1531177"/>
                <a:gd name="connsiteY83" fmla="*/ 2542149 h 2739387"/>
                <a:gd name="connsiteX84" fmla="*/ 260165 w 1531177"/>
                <a:gd name="connsiteY84" fmla="*/ 2445665 h 2739387"/>
                <a:gd name="connsiteX85" fmla="*/ 157427 w 1531177"/>
                <a:gd name="connsiteY85" fmla="*/ 2439434 h 2739387"/>
                <a:gd name="connsiteX86" fmla="*/ 122264 w 1531177"/>
                <a:gd name="connsiteY86" fmla="*/ 2496040 h 2739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531177" h="2739387">
                  <a:moveTo>
                    <a:pt x="0" y="2730393"/>
                  </a:moveTo>
                  <a:lnTo>
                    <a:pt x="187992" y="2739388"/>
                  </a:lnTo>
                  <a:lnTo>
                    <a:pt x="209153" y="2695596"/>
                  </a:lnTo>
                  <a:cubicBezTo>
                    <a:pt x="193835" y="2690375"/>
                    <a:pt x="174353" y="2675121"/>
                    <a:pt x="162617" y="2668376"/>
                  </a:cubicBezTo>
                  <a:lnTo>
                    <a:pt x="161540" y="2653954"/>
                  </a:lnTo>
                  <a:lnTo>
                    <a:pt x="43500" y="2646394"/>
                  </a:lnTo>
                  <a:lnTo>
                    <a:pt x="6" y="2730393"/>
                  </a:lnTo>
                  <a:close/>
                  <a:moveTo>
                    <a:pt x="1418512" y="176965"/>
                  </a:moveTo>
                  <a:lnTo>
                    <a:pt x="1441309" y="178707"/>
                  </a:lnTo>
                  <a:lnTo>
                    <a:pt x="1531178" y="10832"/>
                  </a:lnTo>
                  <a:cubicBezTo>
                    <a:pt x="1523806" y="2842"/>
                    <a:pt x="1523650" y="2931"/>
                    <a:pt x="1511082" y="0"/>
                  </a:cubicBezTo>
                  <a:lnTo>
                    <a:pt x="1421096" y="163503"/>
                  </a:lnTo>
                  <a:cubicBezTo>
                    <a:pt x="1414813" y="179645"/>
                    <a:pt x="1418038" y="167104"/>
                    <a:pt x="1418518" y="176965"/>
                  </a:cubicBezTo>
                  <a:close/>
                  <a:moveTo>
                    <a:pt x="1281945" y="415594"/>
                  </a:moveTo>
                  <a:lnTo>
                    <a:pt x="1316891" y="417705"/>
                  </a:lnTo>
                  <a:cubicBezTo>
                    <a:pt x="1325161" y="397699"/>
                    <a:pt x="1338543" y="374393"/>
                    <a:pt x="1348142" y="355677"/>
                  </a:cubicBezTo>
                  <a:cubicBezTo>
                    <a:pt x="1357495" y="337430"/>
                    <a:pt x="1379276" y="309786"/>
                    <a:pt x="1376798" y="289993"/>
                  </a:cubicBezTo>
                  <a:lnTo>
                    <a:pt x="1350279" y="288368"/>
                  </a:lnTo>
                  <a:cubicBezTo>
                    <a:pt x="1344481" y="301305"/>
                    <a:pt x="1340842" y="308820"/>
                    <a:pt x="1333426" y="320992"/>
                  </a:cubicBezTo>
                  <a:cubicBezTo>
                    <a:pt x="1326618" y="332160"/>
                    <a:pt x="1323398" y="340552"/>
                    <a:pt x="1316422" y="352238"/>
                  </a:cubicBezTo>
                  <a:cubicBezTo>
                    <a:pt x="1304351" y="372478"/>
                    <a:pt x="1291036" y="395041"/>
                    <a:pt x="1281945" y="415594"/>
                  </a:cubicBezTo>
                  <a:close/>
                  <a:moveTo>
                    <a:pt x="1149290" y="654726"/>
                  </a:moveTo>
                  <a:lnTo>
                    <a:pt x="1182701" y="653962"/>
                  </a:lnTo>
                  <a:cubicBezTo>
                    <a:pt x="1204130" y="648294"/>
                    <a:pt x="1212350" y="615016"/>
                    <a:pt x="1222535" y="596004"/>
                  </a:cubicBezTo>
                  <a:cubicBezTo>
                    <a:pt x="1234522" y="573626"/>
                    <a:pt x="1247781" y="551861"/>
                    <a:pt x="1255873" y="530973"/>
                  </a:cubicBezTo>
                  <a:lnTo>
                    <a:pt x="1223338" y="524150"/>
                  </a:lnTo>
                  <a:cubicBezTo>
                    <a:pt x="1222708" y="522771"/>
                    <a:pt x="1221039" y="523435"/>
                    <a:pt x="1219985" y="522860"/>
                  </a:cubicBezTo>
                  <a:cubicBezTo>
                    <a:pt x="1208009" y="543888"/>
                    <a:pt x="1197489" y="565909"/>
                    <a:pt x="1185285" y="587026"/>
                  </a:cubicBezTo>
                  <a:cubicBezTo>
                    <a:pt x="1178488" y="598791"/>
                    <a:pt x="1173912" y="606613"/>
                    <a:pt x="1166757" y="620779"/>
                  </a:cubicBezTo>
                  <a:cubicBezTo>
                    <a:pt x="1159536" y="635084"/>
                    <a:pt x="1153001" y="640427"/>
                    <a:pt x="1149290" y="654726"/>
                  </a:cubicBezTo>
                  <a:close/>
                  <a:moveTo>
                    <a:pt x="1016635" y="891636"/>
                  </a:moveTo>
                  <a:lnTo>
                    <a:pt x="1058032" y="893965"/>
                  </a:lnTo>
                  <a:cubicBezTo>
                    <a:pt x="1074120" y="891553"/>
                    <a:pt x="1074238" y="880430"/>
                    <a:pt x="1081755" y="865355"/>
                  </a:cubicBezTo>
                  <a:cubicBezTo>
                    <a:pt x="1087586" y="853663"/>
                    <a:pt x="1092452" y="845226"/>
                    <a:pt x="1098502" y="834070"/>
                  </a:cubicBezTo>
                  <a:cubicBezTo>
                    <a:pt x="1110890" y="811211"/>
                    <a:pt x="1120037" y="791233"/>
                    <a:pt x="1131773" y="769647"/>
                  </a:cubicBezTo>
                  <a:lnTo>
                    <a:pt x="1088993" y="764605"/>
                  </a:lnTo>
                  <a:cubicBezTo>
                    <a:pt x="1078669" y="771439"/>
                    <a:pt x="1076693" y="780362"/>
                    <a:pt x="1070231" y="793679"/>
                  </a:cubicBezTo>
                  <a:cubicBezTo>
                    <a:pt x="1063127" y="808319"/>
                    <a:pt x="1058925" y="814003"/>
                    <a:pt x="1051519" y="827247"/>
                  </a:cubicBezTo>
                  <a:cubicBezTo>
                    <a:pt x="1039315" y="849106"/>
                    <a:pt x="1029303" y="872083"/>
                    <a:pt x="1016635" y="891642"/>
                  </a:cubicBezTo>
                  <a:close/>
                  <a:moveTo>
                    <a:pt x="883980" y="1128876"/>
                  </a:moveTo>
                  <a:lnTo>
                    <a:pt x="940857" y="1134141"/>
                  </a:lnTo>
                  <a:lnTo>
                    <a:pt x="942844" y="1134442"/>
                  </a:lnTo>
                  <a:lnTo>
                    <a:pt x="1008878" y="1005284"/>
                  </a:lnTo>
                  <a:lnTo>
                    <a:pt x="956338" y="1001867"/>
                  </a:lnTo>
                  <a:lnTo>
                    <a:pt x="883980" y="1128876"/>
                  </a:lnTo>
                  <a:close/>
                  <a:moveTo>
                    <a:pt x="751319" y="1366394"/>
                  </a:moveTo>
                  <a:lnTo>
                    <a:pt x="819352" y="1370381"/>
                  </a:lnTo>
                  <a:cubicBezTo>
                    <a:pt x="831958" y="1344434"/>
                    <a:pt x="879705" y="1266678"/>
                    <a:pt x="880269" y="1242741"/>
                  </a:cubicBezTo>
                  <a:lnTo>
                    <a:pt x="823688" y="1239234"/>
                  </a:lnTo>
                  <a:cubicBezTo>
                    <a:pt x="811818" y="1260145"/>
                    <a:pt x="799000" y="1281898"/>
                    <a:pt x="787504" y="1303127"/>
                  </a:cubicBezTo>
                  <a:cubicBezTo>
                    <a:pt x="776281" y="1323847"/>
                    <a:pt x="763719" y="1346706"/>
                    <a:pt x="751325" y="1366394"/>
                  </a:cubicBezTo>
                  <a:close/>
                  <a:moveTo>
                    <a:pt x="622688" y="1604365"/>
                  </a:moveTo>
                  <a:lnTo>
                    <a:pt x="695771" y="1609786"/>
                  </a:lnTo>
                  <a:lnTo>
                    <a:pt x="757614" y="1483749"/>
                  </a:lnTo>
                  <a:cubicBezTo>
                    <a:pt x="736593" y="1477618"/>
                    <a:pt x="709014" y="1480935"/>
                    <a:pt x="691027" y="1475044"/>
                  </a:cubicBezTo>
                  <a:cubicBezTo>
                    <a:pt x="684961" y="1488272"/>
                    <a:pt x="680569" y="1492973"/>
                    <a:pt x="673560" y="1506859"/>
                  </a:cubicBezTo>
                  <a:cubicBezTo>
                    <a:pt x="666880" y="1520103"/>
                    <a:pt x="663923" y="1525776"/>
                    <a:pt x="656551" y="1538105"/>
                  </a:cubicBezTo>
                  <a:cubicBezTo>
                    <a:pt x="650061" y="1548948"/>
                    <a:pt x="624809" y="1595738"/>
                    <a:pt x="622694" y="1604370"/>
                  </a:cubicBezTo>
                  <a:close/>
                  <a:moveTo>
                    <a:pt x="490033" y="1841548"/>
                  </a:moveTo>
                  <a:cubicBezTo>
                    <a:pt x="514252" y="1844022"/>
                    <a:pt x="538478" y="1848193"/>
                    <a:pt x="562519" y="1845194"/>
                  </a:cubicBezTo>
                  <a:cubicBezTo>
                    <a:pt x="583842" y="1838751"/>
                    <a:pt x="591789" y="1807299"/>
                    <a:pt x="601633" y="1788912"/>
                  </a:cubicBezTo>
                  <a:cubicBezTo>
                    <a:pt x="612878" y="1767901"/>
                    <a:pt x="626812" y="1743038"/>
                    <a:pt x="635362" y="1720731"/>
                  </a:cubicBezTo>
                  <a:lnTo>
                    <a:pt x="562390" y="1714897"/>
                  </a:lnTo>
                  <a:cubicBezTo>
                    <a:pt x="552228" y="1723372"/>
                    <a:pt x="549410" y="1731340"/>
                    <a:pt x="543634" y="1742864"/>
                  </a:cubicBezTo>
                  <a:lnTo>
                    <a:pt x="490033" y="1841548"/>
                  </a:lnTo>
                  <a:close/>
                  <a:moveTo>
                    <a:pt x="396497" y="2006977"/>
                  </a:moveTo>
                  <a:cubicBezTo>
                    <a:pt x="388054" y="2034197"/>
                    <a:pt x="363254" y="2058647"/>
                    <a:pt x="359253" y="2085197"/>
                  </a:cubicBezTo>
                  <a:cubicBezTo>
                    <a:pt x="373729" y="2093891"/>
                    <a:pt x="401911" y="2092372"/>
                    <a:pt x="419288" y="2089742"/>
                  </a:cubicBezTo>
                  <a:lnTo>
                    <a:pt x="445997" y="2093556"/>
                  </a:lnTo>
                  <a:lnTo>
                    <a:pt x="513561" y="1958886"/>
                  </a:lnTo>
                  <a:lnTo>
                    <a:pt x="431432" y="1950673"/>
                  </a:lnTo>
                  <a:lnTo>
                    <a:pt x="396503" y="2006983"/>
                  </a:lnTo>
                  <a:close/>
                  <a:moveTo>
                    <a:pt x="256582" y="2260308"/>
                  </a:moveTo>
                  <a:lnTo>
                    <a:pt x="220465" y="2328718"/>
                  </a:lnTo>
                  <a:lnTo>
                    <a:pt x="318219" y="2336602"/>
                  </a:lnTo>
                  <a:lnTo>
                    <a:pt x="320055" y="2336970"/>
                  </a:lnTo>
                  <a:cubicBezTo>
                    <a:pt x="330095" y="2312386"/>
                    <a:pt x="383768" y="2220727"/>
                    <a:pt x="381865" y="2205595"/>
                  </a:cubicBezTo>
                  <a:lnTo>
                    <a:pt x="291784" y="2199180"/>
                  </a:lnTo>
                  <a:lnTo>
                    <a:pt x="256582" y="2260308"/>
                  </a:lnTo>
                  <a:close/>
                  <a:moveTo>
                    <a:pt x="122259" y="2496040"/>
                  </a:moveTo>
                  <a:cubicBezTo>
                    <a:pt x="120662" y="2509692"/>
                    <a:pt x="123269" y="2499909"/>
                    <a:pt x="116259" y="2513835"/>
                  </a:cubicBezTo>
                  <a:cubicBezTo>
                    <a:pt x="113519" y="2519273"/>
                    <a:pt x="111030" y="2522992"/>
                    <a:pt x="107738" y="2529586"/>
                  </a:cubicBezTo>
                  <a:cubicBezTo>
                    <a:pt x="121154" y="2539614"/>
                    <a:pt x="144597" y="2537275"/>
                    <a:pt x="160457" y="2538324"/>
                  </a:cubicBezTo>
                  <a:cubicBezTo>
                    <a:pt x="180140" y="2539631"/>
                    <a:pt x="196290" y="2541725"/>
                    <a:pt x="216810" y="2542149"/>
                  </a:cubicBezTo>
                  <a:cubicBezTo>
                    <a:pt x="224745" y="2515633"/>
                    <a:pt x="257866" y="2468089"/>
                    <a:pt x="260165" y="2445665"/>
                  </a:cubicBezTo>
                  <a:lnTo>
                    <a:pt x="157427" y="2439434"/>
                  </a:lnTo>
                  <a:cubicBezTo>
                    <a:pt x="153175" y="2453683"/>
                    <a:pt x="133353" y="2488151"/>
                    <a:pt x="122264" y="2496040"/>
                  </a:cubicBezTo>
                  <a:close/>
                </a:path>
              </a:pathLst>
            </a:custGeom>
            <a:solidFill>
              <a:srgbClr val="E62129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2B9A6D27-E978-01F3-AB60-C8B5E12BC53D}"/>
                </a:ext>
              </a:extLst>
            </p:cNvPr>
            <p:cNvSpPr/>
            <p:nvPr/>
          </p:nvSpPr>
          <p:spPr>
            <a:xfrm>
              <a:off x="8484178" y="1700964"/>
              <a:ext cx="1433574" cy="2476988"/>
            </a:xfrm>
            <a:custGeom>
              <a:avLst/>
              <a:gdLst>
                <a:gd name="connsiteX0" fmla="*/ 11 w 1433574"/>
                <a:gd name="connsiteY0" fmla="*/ 2469429 h 2476988"/>
                <a:gd name="connsiteX1" fmla="*/ 118051 w 1433574"/>
                <a:gd name="connsiteY1" fmla="*/ 2476989 h 2476988"/>
                <a:gd name="connsiteX2" fmla="*/ 122610 w 1433574"/>
                <a:gd name="connsiteY2" fmla="*/ 2476766 h 2476988"/>
                <a:gd name="connsiteX3" fmla="*/ 169213 w 1433574"/>
                <a:gd name="connsiteY3" fmla="*/ 2369578 h 2476988"/>
                <a:gd name="connsiteX4" fmla="*/ 186150 w 1433574"/>
                <a:gd name="connsiteY4" fmla="*/ 2368763 h 2476988"/>
                <a:gd name="connsiteX5" fmla="*/ 173315 w 1433574"/>
                <a:gd name="connsiteY5" fmla="*/ 2365190 h 2476988"/>
                <a:gd name="connsiteX6" fmla="*/ 116962 w 1433574"/>
                <a:gd name="connsiteY6" fmla="*/ 2361365 h 2476988"/>
                <a:gd name="connsiteX7" fmla="*/ 64243 w 1433574"/>
                <a:gd name="connsiteY7" fmla="*/ 2352627 h 2476988"/>
                <a:gd name="connsiteX8" fmla="*/ 0 w 1433574"/>
                <a:gd name="connsiteY8" fmla="*/ 2469435 h 2476988"/>
                <a:gd name="connsiteX9" fmla="*/ 1306795 w 1433574"/>
                <a:gd name="connsiteY9" fmla="*/ 111397 h 2476988"/>
                <a:gd name="connsiteX10" fmla="*/ 1333314 w 1433574"/>
                <a:gd name="connsiteY10" fmla="*/ 113022 h 2476988"/>
                <a:gd name="connsiteX11" fmla="*/ 1341233 w 1433574"/>
                <a:gd name="connsiteY11" fmla="*/ 112771 h 2476988"/>
                <a:gd name="connsiteX12" fmla="*/ 1395236 w 1433574"/>
                <a:gd name="connsiteY12" fmla="*/ 6259 h 2476988"/>
                <a:gd name="connsiteX13" fmla="*/ 1433574 w 1433574"/>
                <a:gd name="connsiteY13" fmla="*/ 8828 h 2476988"/>
                <a:gd name="connsiteX14" fmla="*/ 1397825 w 1433574"/>
                <a:gd name="connsiteY14" fmla="*/ 1742 h 2476988"/>
                <a:gd name="connsiteX15" fmla="*/ 1375029 w 1433574"/>
                <a:gd name="connsiteY15" fmla="*/ 0 h 2476988"/>
                <a:gd name="connsiteX16" fmla="*/ 1306795 w 1433574"/>
                <a:gd name="connsiteY16" fmla="*/ 111397 h 2476988"/>
                <a:gd name="connsiteX17" fmla="*/ 1176501 w 1433574"/>
                <a:gd name="connsiteY17" fmla="*/ 345895 h 2476988"/>
                <a:gd name="connsiteX18" fmla="*/ 1179855 w 1433574"/>
                <a:gd name="connsiteY18" fmla="*/ 347185 h 2476988"/>
                <a:gd name="connsiteX19" fmla="*/ 1212389 w 1433574"/>
                <a:gd name="connsiteY19" fmla="*/ 354008 h 2476988"/>
                <a:gd name="connsiteX20" fmla="*/ 1225844 w 1433574"/>
                <a:gd name="connsiteY20" fmla="*/ 354371 h 2476988"/>
                <a:gd name="connsiteX21" fmla="*/ 1217563 w 1433574"/>
                <a:gd name="connsiteY21" fmla="*/ 345901 h 2476988"/>
                <a:gd name="connsiteX22" fmla="*/ 1270209 w 1433574"/>
                <a:gd name="connsiteY22" fmla="*/ 245157 h 2476988"/>
                <a:gd name="connsiteX23" fmla="*/ 1291215 w 1433574"/>
                <a:gd name="connsiteY23" fmla="*/ 245274 h 2476988"/>
                <a:gd name="connsiteX24" fmla="*/ 1273407 w 1433574"/>
                <a:gd name="connsiteY24" fmla="*/ 240740 h 2476988"/>
                <a:gd name="connsiteX25" fmla="*/ 1238462 w 1433574"/>
                <a:gd name="connsiteY25" fmla="*/ 238630 h 2476988"/>
                <a:gd name="connsiteX26" fmla="*/ 1207651 w 1433574"/>
                <a:gd name="connsiteY26" fmla="*/ 290942 h 2476988"/>
                <a:gd name="connsiteX27" fmla="*/ 1192969 w 1433574"/>
                <a:gd name="connsiteY27" fmla="*/ 316459 h 2476988"/>
                <a:gd name="connsiteX28" fmla="*/ 1176506 w 1433574"/>
                <a:gd name="connsiteY28" fmla="*/ 345901 h 2476988"/>
                <a:gd name="connsiteX29" fmla="*/ 1045509 w 1433574"/>
                <a:gd name="connsiteY29" fmla="*/ 587635 h 2476988"/>
                <a:gd name="connsiteX30" fmla="*/ 1088289 w 1433574"/>
                <a:gd name="connsiteY30" fmla="*/ 592677 h 2476988"/>
                <a:gd name="connsiteX31" fmla="*/ 1091593 w 1433574"/>
                <a:gd name="connsiteY31" fmla="*/ 592275 h 2476988"/>
                <a:gd name="connsiteX32" fmla="*/ 1144960 w 1433574"/>
                <a:gd name="connsiteY32" fmla="*/ 480866 h 2476988"/>
                <a:gd name="connsiteX33" fmla="*/ 1139212 w 1433574"/>
                <a:gd name="connsiteY33" fmla="*/ 476991 h 2476988"/>
                <a:gd name="connsiteX34" fmla="*/ 1105801 w 1433574"/>
                <a:gd name="connsiteY34" fmla="*/ 477756 h 2476988"/>
                <a:gd name="connsiteX35" fmla="*/ 1073847 w 1433574"/>
                <a:gd name="connsiteY35" fmla="*/ 531112 h 2476988"/>
                <a:gd name="connsiteX36" fmla="*/ 1045503 w 1433574"/>
                <a:gd name="connsiteY36" fmla="*/ 587629 h 2476988"/>
                <a:gd name="connsiteX37" fmla="*/ 912854 w 1433574"/>
                <a:gd name="connsiteY37" fmla="*/ 824902 h 2476988"/>
                <a:gd name="connsiteX38" fmla="*/ 965395 w 1433574"/>
                <a:gd name="connsiteY38" fmla="*/ 828319 h 2476988"/>
                <a:gd name="connsiteX39" fmla="*/ 1020993 w 1433574"/>
                <a:gd name="connsiteY39" fmla="*/ 719574 h 2476988"/>
                <a:gd name="connsiteX40" fmla="*/ 1014548 w 1433574"/>
                <a:gd name="connsiteY40" fmla="*/ 717000 h 2476988"/>
                <a:gd name="connsiteX41" fmla="*/ 973151 w 1433574"/>
                <a:gd name="connsiteY41" fmla="*/ 714671 h 2476988"/>
                <a:gd name="connsiteX42" fmla="*/ 912854 w 1433574"/>
                <a:gd name="connsiteY42" fmla="*/ 824902 h 2476988"/>
                <a:gd name="connsiteX43" fmla="*/ 780199 w 1433574"/>
                <a:gd name="connsiteY43" fmla="*/ 1062269 h 2476988"/>
                <a:gd name="connsiteX44" fmla="*/ 836780 w 1433574"/>
                <a:gd name="connsiteY44" fmla="*/ 1065776 h 2476988"/>
                <a:gd name="connsiteX45" fmla="*/ 842684 w 1433574"/>
                <a:gd name="connsiteY45" fmla="*/ 1068171 h 2476988"/>
                <a:gd name="connsiteX46" fmla="*/ 897373 w 1433574"/>
                <a:gd name="connsiteY46" fmla="*/ 957176 h 2476988"/>
                <a:gd name="connsiteX47" fmla="*/ 840496 w 1433574"/>
                <a:gd name="connsiteY47" fmla="*/ 951911 h 2476988"/>
                <a:gd name="connsiteX48" fmla="*/ 810032 w 1433574"/>
                <a:gd name="connsiteY48" fmla="*/ 1007199 h 2476988"/>
                <a:gd name="connsiteX49" fmla="*/ 780199 w 1433574"/>
                <a:gd name="connsiteY49" fmla="*/ 1062269 h 2476988"/>
                <a:gd name="connsiteX50" fmla="*/ 647538 w 1433574"/>
                <a:gd name="connsiteY50" fmla="*/ 1298074 h 2476988"/>
                <a:gd name="connsiteX51" fmla="*/ 714125 w 1433574"/>
                <a:gd name="connsiteY51" fmla="*/ 1306779 h 2476988"/>
                <a:gd name="connsiteX52" fmla="*/ 733607 w 1433574"/>
                <a:gd name="connsiteY52" fmla="*/ 1308297 h 2476988"/>
                <a:gd name="connsiteX53" fmla="*/ 727390 w 1433574"/>
                <a:gd name="connsiteY53" fmla="*/ 1304847 h 2476988"/>
                <a:gd name="connsiteX54" fmla="*/ 720191 w 1433574"/>
                <a:gd name="connsiteY54" fmla="*/ 1299096 h 2476988"/>
                <a:gd name="connsiteX55" fmla="*/ 772481 w 1433574"/>
                <a:gd name="connsiteY55" fmla="*/ 1197871 h 2476988"/>
                <a:gd name="connsiteX56" fmla="*/ 803436 w 1433574"/>
                <a:gd name="connsiteY56" fmla="*/ 1198977 h 2476988"/>
                <a:gd name="connsiteX57" fmla="*/ 775863 w 1433574"/>
                <a:gd name="connsiteY57" fmla="*/ 1193405 h 2476988"/>
                <a:gd name="connsiteX58" fmla="*/ 707830 w 1433574"/>
                <a:gd name="connsiteY58" fmla="*/ 1189418 h 2476988"/>
                <a:gd name="connsiteX59" fmla="*/ 677372 w 1433574"/>
                <a:gd name="connsiteY59" fmla="*/ 1244483 h 2476988"/>
                <a:gd name="connsiteX60" fmla="*/ 647533 w 1433574"/>
                <a:gd name="connsiteY60" fmla="*/ 1298063 h 2476988"/>
                <a:gd name="connsiteX61" fmla="*/ 518907 w 1433574"/>
                <a:gd name="connsiteY61" fmla="*/ 1537932 h 2476988"/>
                <a:gd name="connsiteX62" fmla="*/ 591878 w 1433574"/>
                <a:gd name="connsiteY62" fmla="*/ 1543766 h 2476988"/>
                <a:gd name="connsiteX63" fmla="*/ 597531 w 1433574"/>
                <a:gd name="connsiteY63" fmla="*/ 1543549 h 2476988"/>
                <a:gd name="connsiteX64" fmla="*/ 648068 w 1433574"/>
                <a:gd name="connsiteY64" fmla="*/ 1437713 h 2476988"/>
                <a:gd name="connsiteX65" fmla="*/ 666378 w 1433574"/>
                <a:gd name="connsiteY65" fmla="*/ 1436423 h 2476988"/>
                <a:gd name="connsiteX66" fmla="*/ 652293 w 1433574"/>
                <a:gd name="connsiteY66" fmla="*/ 1432810 h 2476988"/>
                <a:gd name="connsiteX67" fmla="*/ 579210 w 1433574"/>
                <a:gd name="connsiteY67" fmla="*/ 1427389 h 2476988"/>
                <a:gd name="connsiteX68" fmla="*/ 547234 w 1433574"/>
                <a:gd name="connsiteY68" fmla="*/ 1480270 h 2476988"/>
                <a:gd name="connsiteX69" fmla="*/ 533282 w 1433574"/>
                <a:gd name="connsiteY69" fmla="*/ 1506519 h 2476988"/>
                <a:gd name="connsiteX70" fmla="*/ 518912 w 1433574"/>
                <a:gd name="connsiteY70" fmla="*/ 1537926 h 2476988"/>
                <a:gd name="connsiteX71" fmla="*/ 387942 w 1433574"/>
                <a:gd name="connsiteY71" fmla="*/ 1773702 h 2476988"/>
                <a:gd name="connsiteX72" fmla="*/ 470071 w 1433574"/>
                <a:gd name="connsiteY72" fmla="*/ 1781916 h 2476988"/>
                <a:gd name="connsiteX73" fmla="*/ 525118 w 1433574"/>
                <a:gd name="connsiteY73" fmla="*/ 1671334 h 2476988"/>
                <a:gd name="connsiteX74" fmla="*/ 519035 w 1433574"/>
                <a:gd name="connsiteY74" fmla="*/ 1668229 h 2476988"/>
                <a:gd name="connsiteX75" fmla="*/ 446549 w 1433574"/>
                <a:gd name="connsiteY75" fmla="*/ 1664583 h 2476988"/>
                <a:gd name="connsiteX76" fmla="*/ 415672 w 1433574"/>
                <a:gd name="connsiteY76" fmla="*/ 1718677 h 2476988"/>
                <a:gd name="connsiteX77" fmla="*/ 400928 w 1433574"/>
                <a:gd name="connsiteY77" fmla="*/ 1744165 h 2476988"/>
                <a:gd name="connsiteX78" fmla="*/ 387948 w 1433574"/>
                <a:gd name="connsiteY78" fmla="*/ 1773708 h 2476988"/>
                <a:gd name="connsiteX79" fmla="*/ 248301 w 1433574"/>
                <a:gd name="connsiteY79" fmla="*/ 2022209 h 2476988"/>
                <a:gd name="connsiteX80" fmla="*/ 338382 w 1433574"/>
                <a:gd name="connsiteY80" fmla="*/ 2028625 h 2476988"/>
                <a:gd name="connsiteX81" fmla="*/ 344615 w 1433574"/>
                <a:gd name="connsiteY81" fmla="*/ 2028882 h 2476988"/>
                <a:gd name="connsiteX82" fmla="*/ 398406 w 1433574"/>
                <a:gd name="connsiteY82" fmla="*/ 1919042 h 2476988"/>
                <a:gd name="connsiteX83" fmla="*/ 375805 w 1433574"/>
                <a:gd name="connsiteY83" fmla="*/ 1912766 h 2476988"/>
                <a:gd name="connsiteX84" fmla="*/ 315769 w 1433574"/>
                <a:gd name="connsiteY84" fmla="*/ 1908221 h 2476988"/>
                <a:gd name="connsiteX85" fmla="*/ 248306 w 1433574"/>
                <a:gd name="connsiteY85" fmla="*/ 2022204 h 2476988"/>
                <a:gd name="connsiteX86" fmla="*/ 113932 w 1433574"/>
                <a:gd name="connsiteY86" fmla="*/ 2262464 h 2476988"/>
                <a:gd name="connsiteX87" fmla="*/ 216670 w 1433574"/>
                <a:gd name="connsiteY87" fmla="*/ 2268695 h 2476988"/>
                <a:gd name="connsiteX88" fmla="*/ 221620 w 1433574"/>
                <a:gd name="connsiteY88" fmla="*/ 2268913 h 2476988"/>
                <a:gd name="connsiteX89" fmla="*/ 274730 w 1433574"/>
                <a:gd name="connsiteY89" fmla="*/ 2159626 h 2476988"/>
                <a:gd name="connsiteX90" fmla="*/ 176976 w 1433574"/>
                <a:gd name="connsiteY90" fmla="*/ 2151742 h 2476988"/>
                <a:gd name="connsiteX91" fmla="*/ 113927 w 1433574"/>
                <a:gd name="connsiteY91" fmla="*/ 2262458 h 2476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1433574" h="2476988">
                  <a:moveTo>
                    <a:pt x="11" y="2469429"/>
                  </a:moveTo>
                  <a:lnTo>
                    <a:pt x="118051" y="2476989"/>
                  </a:lnTo>
                  <a:lnTo>
                    <a:pt x="122610" y="2476766"/>
                  </a:lnTo>
                  <a:cubicBezTo>
                    <a:pt x="122214" y="2455068"/>
                    <a:pt x="158688" y="2392845"/>
                    <a:pt x="169213" y="2369578"/>
                  </a:cubicBezTo>
                  <a:lnTo>
                    <a:pt x="186150" y="2368763"/>
                  </a:lnTo>
                  <a:lnTo>
                    <a:pt x="173315" y="2365190"/>
                  </a:lnTo>
                  <a:cubicBezTo>
                    <a:pt x="152795" y="2364765"/>
                    <a:pt x="136651" y="2362672"/>
                    <a:pt x="116962" y="2361365"/>
                  </a:cubicBezTo>
                  <a:cubicBezTo>
                    <a:pt x="101108" y="2360315"/>
                    <a:pt x="77664" y="2362655"/>
                    <a:pt x="64243" y="2352627"/>
                  </a:cubicBezTo>
                  <a:lnTo>
                    <a:pt x="0" y="2469435"/>
                  </a:lnTo>
                  <a:close/>
                  <a:moveTo>
                    <a:pt x="1306795" y="111397"/>
                  </a:moveTo>
                  <a:lnTo>
                    <a:pt x="1333314" y="113022"/>
                  </a:lnTo>
                  <a:lnTo>
                    <a:pt x="1341233" y="112771"/>
                  </a:lnTo>
                  <a:lnTo>
                    <a:pt x="1395236" y="6259"/>
                  </a:lnTo>
                  <a:lnTo>
                    <a:pt x="1433574" y="8828"/>
                  </a:lnTo>
                  <a:lnTo>
                    <a:pt x="1397825" y="1742"/>
                  </a:lnTo>
                  <a:lnTo>
                    <a:pt x="1375029" y="0"/>
                  </a:lnTo>
                  <a:cubicBezTo>
                    <a:pt x="1356071" y="12038"/>
                    <a:pt x="1320083" y="90805"/>
                    <a:pt x="1306795" y="111397"/>
                  </a:cubicBezTo>
                  <a:close/>
                  <a:moveTo>
                    <a:pt x="1176501" y="345895"/>
                  </a:moveTo>
                  <a:cubicBezTo>
                    <a:pt x="1177556" y="346465"/>
                    <a:pt x="1179224" y="345806"/>
                    <a:pt x="1179855" y="347185"/>
                  </a:cubicBezTo>
                  <a:lnTo>
                    <a:pt x="1212389" y="354008"/>
                  </a:lnTo>
                  <a:lnTo>
                    <a:pt x="1225844" y="354371"/>
                  </a:lnTo>
                  <a:cubicBezTo>
                    <a:pt x="1210459" y="346839"/>
                    <a:pt x="1223896" y="352562"/>
                    <a:pt x="1217563" y="345901"/>
                  </a:cubicBezTo>
                  <a:lnTo>
                    <a:pt x="1270209" y="245157"/>
                  </a:lnTo>
                  <a:lnTo>
                    <a:pt x="1291215" y="245274"/>
                  </a:lnTo>
                  <a:lnTo>
                    <a:pt x="1273407" y="240740"/>
                  </a:lnTo>
                  <a:lnTo>
                    <a:pt x="1238462" y="238630"/>
                  </a:lnTo>
                  <a:cubicBezTo>
                    <a:pt x="1229332" y="249356"/>
                    <a:pt x="1215297" y="275861"/>
                    <a:pt x="1207651" y="290942"/>
                  </a:cubicBezTo>
                  <a:cubicBezTo>
                    <a:pt x="1201535" y="303013"/>
                    <a:pt x="1199063" y="305453"/>
                    <a:pt x="1192969" y="316459"/>
                  </a:cubicBezTo>
                  <a:cubicBezTo>
                    <a:pt x="1186367" y="328379"/>
                    <a:pt x="1184905" y="335046"/>
                    <a:pt x="1176506" y="345901"/>
                  </a:cubicBezTo>
                  <a:close/>
                  <a:moveTo>
                    <a:pt x="1045509" y="587635"/>
                  </a:moveTo>
                  <a:lnTo>
                    <a:pt x="1088289" y="592677"/>
                  </a:lnTo>
                  <a:lnTo>
                    <a:pt x="1091593" y="592275"/>
                  </a:lnTo>
                  <a:lnTo>
                    <a:pt x="1144960" y="480866"/>
                  </a:lnTo>
                  <a:lnTo>
                    <a:pt x="1139212" y="476991"/>
                  </a:lnTo>
                  <a:lnTo>
                    <a:pt x="1105801" y="477756"/>
                  </a:lnTo>
                  <a:cubicBezTo>
                    <a:pt x="1093239" y="494451"/>
                    <a:pt x="1083909" y="513653"/>
                    <a:pt x="1073847" y="531112"/>
                  </a:cubicBezTo>
                  <a:cubicBezTo>
                    <a:pt x="1065080" y="546328"/>
                    <a:pt x="1049359" y="570214"/>
                    <a:pt x="1045503" y="587629"/>
                  </a:cubicBezTo>
                  <a:close/>
                  <a:moveTo>
                    <a:pt x="912854" y="824902"/>
                  </a:moveTo>
                  <a:lnTo>
                    <a:pt x="965395" y="828319"/>
                  </a:lnTo>
                  <a:lnTo>
                    <a:pt x="1020993" y="719574"/>
                  </a:lnTo>
                  <a:lnTo>
                    <a:pt x="1014548" y="717000"/>
                  </a:lnTo>
                  <a:lnTo>
                    <a:pt x="973151" y="714671"/>
                  </a:lnTo>
                  <a:cubicBezTo>
                    <a:pt x="952654" y="751445"/>
                    <a:pt x="931939" y="786727"/>
                    <a:pt x="912854" y="824902"/>
                  </a:cubicBezTo>
                  <a:close/>
                  <a:moveTo>
                    <a:pt x="780199" y="1062269"/>
                  </a:moveTo>
                  <a:lnTo>
                    <a:pt x="836780" y="1065776"/>
                  </a:lnTo>
                  <a:lnTo>
                    <a:pt x="842684" y="1068171"/>
                  </a:lnTo>
                  <a:lnTo>
                    <a:pt x="897373" y="957176"/>
                  </a:lnTo>
                  <a:lnTo>
                    <a:pt x="840496" y="951911"/>
                  </a:lnTo>
                  <a:cubicBezTo>
                    <a:pt x="833091" y="968611"/>
                    <a:pt x="820155" y="990231"/>
                    <a:pt x="810032" y="1007199"/>
                  </a:cubicBezTo>
                  <a:cubicBezTo>
                    <a:pt x="799217" y="1025329"/>
                    <a:pt x="789005" y="1044480"/>
                    <a:pt x="780199" y="1062269"/>
                  </a:cubicBezTo>
                  <a:close/>
                  <a:moveTo>
                    <a:pt x="647538" y="1298074"/>
                  </a:moveTo>
                  <a:cubicBezTo>
                    <a:pt x="665530" y="1303970"/>
                    <a:pt x="693103" y="1300648"/>
                    <a:pt x="714125" y="1306779"/>
                  </a:cubicBezTo>
                  <a:lnTo>
                    <a:pt x="733607" y="1308297"/>
                  </a:lnTo>
                  <a:cubicBezTo>
                    <a:pt x="731961" y="1307181"/>
                    <a:pt x="727758" y="1305103"/>
                    <a:pt x="727390" y="1304847"/>
                  </a:cubicBezTo>
                  <a:cubicBezTo>
                    <a:pt x="721815" y="1300955"/>
                    <a:pt x="723406" y="1302312"/>
                    <a:pt x="720191" y="1299096"/>
                  </a:cubicBezTo>
                  <a:lnTo>
                    <a:pt x="772481" y="1197871"/>
                  </a:lnTo>
                  <a:lnTo>
                    <a:pt x="803436" y="1198977"/>
                  </a:lnTo>
                  <a:lnTo>
                    <a:pt x="775863" y="1193405"/>
                  </a:lnTo>
                  <a:lnTo>
                    <a:pt x="707830" y="1189418"/>
                  </a:lnTo>
                  <a:cubicBezTo>
                    <a:pt x="699007" y="1208782"/>
                    <a:pt x="688672" y="1225482"/>
                    <a:pt x="677372" y="1244483"/>
                  </a:cubicBezTo>
                  <a:cubicBezTo>
                    <a:pt x="666199" y="1263260"/>
                    <a:pt x="658398" y="1280659"/>
                    <a:pt x="647533" y="1298063"/>
                  </a:cubicBezTo>
                  <a:close/>
                  <a:moveTo>
                    <a:pt x="518907" y="1537932"/>
                  </a:moveTo>
                  <a:lnTo>
                    <a:pt x="591878" y="1543766"/>
                  </a:lnTo>
                  <a:lnTo>
                    <a:pt x="597531" y="1543549"/>
                  </a:lnTo>
                  <a:cubicBezTo>
                    <a:pt x="597163" y="1527797"/>
                    <a:pt x="638012" y="1456239"/>
                    <a:pt x="648068" y="1437713"/>
                  </a:cubicBezTo>
                  <a:lnTo>
                    <a:pt x="666378" y="1436423"/>
                  </a:lnTo>
                  <a:lnTo>
                    <a:pt x="652293" y="1432810"/>
                  </a:lnTo>
                  <a:lnTo>
                    <a:pt x="579210" y="1427389"/>
                  </a:lnTo>
                  <a:cubicBezTo>
                    <a:pt x="566525" y="1443078"/>
                    <a:pt x="557368" y="1462732"/>
                    <a:pt x="547234" y="1480270"/>
                  </a:cubicBezTo>
                  <a:cubicBezTo>
                    <a:pt x="541982" y="1489360"/>
                    <a:pt x="539326" y="1496580"/>
                    <a:pt x="533282" y="1506519"/>
                  </a:cubicBezTo>
                  <a:cubicBezTo>
                    <a:pt x="525369" y="1519545"/>
                    <a:pt x="522182" y="1521315"/>
                    <a:pt x="518912" y="1537926"/>
                  </a:cubicBezTo>
                  <a:close/>
                  <a:moveTo>
                    <a:pt x="387942" y="1773702"/>
                  </a:moveTo>
                  <a:lnTo>
                    <a:pt x="470071" y="1781916"/>
                  </a:lnTo>
                  <a:lnTo>
                    <a:pt x="525118" y="1671334"/>
                  </a:lnTo>
                  <a:lnTo>
                    <a:pt x="519035" y="1668229"/>
                  </a:lnTo>
                  <a:cubicBezTo>
                    <a:pt x="495000" y="1671228"/>
                    <a:pt x="470769" y="1667057"/>
                    <a:pt x="446549" y="1664583"/>
                  </a:cubicBezTo>
                  <a:cubicBezTo>
                    <a:pt x="435528" y="1678475"/>
                    <a:pt x="425204" y="1701485"/>
                    <a:pt x="415672" y="1718677"/>
                  </a:cubicBezTo>
                  <a:cubicBezTo>
                    <a:pt x="409896" y="1729084"/>
                    <a:pt x="407089" y="1733144"/>
                    <a:pt x="400928" y="1744165"/>
                  </a:cubicBezTo>
                  <a:cubicBezTo>
                    <a:pt x="394360" y="1755908"/>
                    <a:pt x="388367" y="1760374"/>
                    <a:pt x="387948" y="1773708"/>
                  </a:cubicBezTo>
                  <a:close/>
                  <a:moveTo>
                    <a:pt x="248301" y="2022209"/>
                  </a:moveTo>
                  <a:lnTo>
                    <a:pt x="338382" y="2028625"/>
                  </a:lnTo>
                  <a:lnTo>
                    <a:pt x="344615" y="2028882"/>
                  </a:lnTo>
                  <a:lnTo>
                    <a:pt x="398406" y="1919042"/>
                  </a:lnTo>
                  <a:cubicBezTo>
                    <a:pt x="385336" y="1917495"/>
                    <a:pt x="384064" y="1919265"/>
                    <a:pt x="375805" y="1912766"/>
                  </a:cubicBezTo>
                  <a:cubicBezTo>
                    <a:pt x="358427" y="1915396"/>
                    <a:pt x="330245" y="1916920"/>
                    <a:pt x="315769" y="1908221"/>
                  </a:cubicBezTo>
                  <a:cubicBezTo>
                    <a:pt x="303386" y="1917339"/>
                    <a:pt x="258876" y="2001896"/>
                    <a:pt x="248306" y="2022204"/>
                  </a:cubicBezTo>
                  <a:close/>
                  <a:moveTo>
                    <a:pt x="113932" y="2262464"/>
                  </a:moveTo>
                  <a:lnTo>
                    <a:pt x="216670" y="2268695"/>
                  </a:lnTo>
                  <a:lnTo>
                    <a:pt x="221620" y="2268913"/>
                  </a:lnTo>
                  <a:lnTo>
                    <a:pt x="274730" y="2159626"/>
                  </a:lnTo>
                  <a:lnTo>
                    <a:pt x="176976" y="2151742"/>
                  </a:lnTo>
                  <a:lnTo>
                    <a:pt x="113927" y="2262458"/>
                  </a:lnTo>
                  <a:close/>
                </a:path>
              </a:pathLst>
            </a:custGeom>
            <a:solidFill>
              <a:srgbClr val="F9BF00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7A622624-DF4F-490B-E857-3B567E3ECCA0}"/>
                </a:ext>
              </a:extLst>
            </p:cNvPr>
            <p:cNvSpPr/>
            <p:nvPr/>
          </p:nvSpPr>
          <p:spPr>
            <a:xfrm>
              <a:off x="8410341" y="5485508"/>
              <a:ext cx="204830" cy="644140"/>
            </a:xfrm>
            <a:custGeom>
              <a:avLst/>
              <a:gdLst>
                <a:gd name="connsiteX0" fmla="*/ 47167 w 204830"/>
                <a:gd name="connsiteY0" fmla="*/ 486807 h 644140"/>
                <a:gd name="connsiteX1" fmla="*/ 10247 w 204830"/>
                <a:gd name="connsiteY1" fmla="*/ 603911 h 644140"/>
                <a:gd name="connsiteX2" fmla="*/ 7674 w 204830"/>
                <a:gd name="connsiteY2" fmla="*/ 644140 h 644140"/>
                <a:gd name="connsiteX3" fmla="*/ 47926 w 204830"/>
                <a:gd name="connsiteY3" fmla="*/ 544284 h 644140"/>
                <a:gd name="connsiteX4" fmla="*/ 48557 w 204830"/>
                <a:gd name="connsiteY4" fmla="*/ 601297 h 644140"/>
                <a:gd name="connsiteX5" fmla="*/ 50064 w 204830"/>
                <a:gd name="connsiteY5" fmla="*/ 604346 h 644140"/>
                <a:gd name="connsiteX6" fmla="*/ 65672 w 204830"/>
                <a:gd name="connsiteY6" fmla="*/ 542402 h 644140"/>
                <a:gd name="connsiteX7" fmla="*/ 70946 w 204830"/>
                <a:gd name="connsiteY7" fmla="*/ 472636 h 644140"/>
                <a:gd name="connsiteX8" fmla="*/ 174460 w 204830"/>
                <a:gd name="connsiteY8" fmla="*/ 116400 h 644140"/>
                <a:gd name="connsiteX9" fmla="*/ 202820 w 204830"/>
                <a:gd name="connsiteY9" fmla="*/ 0 h 644140"/>
                <a:gd name="connsiteX10" fmla="*/ 175034 w 204830"/>
                <a:gd name="connsiteY10" fmla="*/ 53088 h 644140"/>
                <a:gd name="connsiteX11" fmla="*/ 156105 w 204830"/>
                <a:gd name="connsiteY11" fmla="*/ 114585 h 644140"/>
                <a:gd name="connsiteX12" fmla="*/ 56559 w 204830"/>
                <a:gd name="connsiteY12" fmla="*/ 436868 h 644140"/>
                <a:gd name="connsiteX13" fmla="*/ 50650 w 204830"/>
                <a:gd name="connsiteY13" fmla="*/ 474925 h 644140"/>
                <a:gd name="connsiteX14" fmla="*/ 48540 w 204830"/>
                <a:gd name="connsiteY14" fmla="*/ 482881 h 644140"/>
                <a:gd name="connsiteX15" fmla="*/ 47167 w 204830"/>
                <a:gd name="connsiteY15" fmla="*/ 486807 h 644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4830" h="644140">
                  <a:moveTo>
                    <a:pt x="47167" y="486807"/>
                  </a:moveTo>
                  <a:lnTo>
                    <a:pt x="10247" y="603911"/>
                  </a:lnTo>
                  <a:cubicBezTo>
                    <a:pt x="-6032" y="654732"/>
                    <a:pt x="196" y="637239"/>
                    <a:pt x="7674" y="644140"/>
                  </a:cubicBezTo>
                  <a:lnTo>
                    <a:pt x="47926" y="544284"/>
                  </a:lnTo>
                  <a:lnTo>
                    <a:pt x="48557" y="601297"/>
                  </a:lnTo>
                  <a:cubicBezTo>
                    <a:pt x="48830" y="602079"/>
                    <a:pt x="49422" y="603419"/>
                    <a:pt x="50064" y="604346"/>
                  </a:cubicBezTo>
                  <a:cubicBezTo>
                    <a:pt x="63993" y="596389"/>
                    <a:pt x="63044" y="570532"/>
                    <a:pt x="65672" y="542402"/>
                  </a:cubicBezTo>
                  <a:cubicBezTo>
                    <a:pt x="67788" y="519739"/>
                    <a:pt x="67185" y="494652"/>
                    <a:pt x="70946" y="472636"/>
                  </a:cubicBezTo>
                  <a:cubicBezTo>
                    <a:pt x="72079" y="453836"/>
                    <a:pt x="161440" y="159969"/>
                    <a:pt x="174460" y="116400"/>
                  </a:cubicBezTo>
                  <a:cubicBezTo>
                    <a:pt x="180866" y="94970"/>
                    <a:pt x="213110" y="16522"/>
                    <a:pt x="202820" y="0"/>
                  </a:cubicBezTo>
                  <a:cubicBezTo>
                    <a:pt x="183556" y="1787"/>
                    <a:pt x="188043" y="10888"/>
                    <a:pt x="175034" y="53088"/>
                  </a:cubicBezTo>
                  <a:cubicBezTo>
                    <a:pt x="168550" y="74138"/>
                    <a:pt x="162763" y="93424"/>
                    <a:pt x="156105" y="114585"/>
                  </a:cubicBezTo>
                  <a:cubicBezTo>
                    <a:pt x="138259" y="171348"/>
                    <a:pt x="76995" y="401976"/>
                    <a:pt x="56559" y="436868"/>
                  </a:cubicBezTo>
                  <a:cubicBezTo>
                    <a:pt x="46235" y="454489"/>
                    <a:pt x="53953" y="451860"/>
                    <a:pt x="50650" y="474925"/>
                  </a:cubicBezTo>
                  <a:lnTo>
                    <a:pt x="48540" y="482881"/>
                  </a:lnTo>
                  <a:cubicBezTo>
                    <a:pt x="48356" y="482357"/>
                    <a:pt x="47848" y="485601"/>
                    <a:pt x="47167" y="486807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A2A96754-8718-8A08-E012-2D8A253B2438}"/>
                </a:ext>
              </a:extLst>
            </p:cNvPr>
            <p:cNvSpPr/>
            <p:nvPr/>
          </p:nvSpPr>
          <p:spPr>
            <a:xfrm>
              <a:off x="8714119" y="3823599"/>
              <a:ext cx="208779" cy="301522"/>
            </a:xfrm>
            <a:custGeom>
              <a:avLst/>
              <a:gdLst>
                <a:gd name="connsiteX0" fmla="*/ 136210 w 208779"/>
                <a:gd name="connsiteY0" fmla="*/ 41849 h 301522"/>
                <a:gd name="connsiteX1" fmla="*/ 69668 w 208779"/>
                <a:gd name="connsiteY1" fmla="*/ 160488 h 301522"/>
                <a:gd name="connsiteX2" fmla="*/ 19889 w 208779"/>
                <a:gd name="connsiteY2" fmla="*/ 250785 h 301522"/>
                <a:gd name="connsiteX3" fmla="*/ 0 w 208779"/>
                <a:gd name="connsiteY3" fmla="*/ 284778 h 301522"/>
                <a:gd name="connsiteX4" fmla="*/ 19906 w 208779"/>
                <a:gd name="connsiteY4" fmla="*/ 301523 h 301522"/>
                <a:gd name="connsiteX5" fmla="*/ 65945 w 208779"/>
                <a:gd name="connsiteY5" fmla="*/ 232270 h 301522"/>
                <a:gd name="connsiteX6" fmla="*/ 113603 w 208779"/>
                <a:gd name="connsiteY6" fmla="*/ 159332 h 301522"/>
                <a:gd name="connsiteX7" fmla="*/ 208779 w 208779"/>
                <a:gd name="connsiteY7" fmla="*/ 14333 h 301522"/>
                <a:gd name="connsiteX8" fmla="*/ 180279 w 208779"/>
                <a:gd name="connsiteY8" fmla="*/ 9453 h 301522"/>
                <a:gd name="connsiteX9" fmla="*/ 167952 w 208779"/>
                <a:gd name="connsiteY9" fmla="*/ 5221 h 301522"/>
                <a:gd name="connsiteX10" fmla="*/ 159302 w 208779"/>
                <a:gd name="connsiteY10" fmla="*/ 0 h 301522"/>
                <a:gd name="connsiteX11" fmla="*/ 136210 w 208779"/>
                <a:gd name="connsiteY11" fmla="*/ 41838 h 30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8779" h="301522">
                  <a:moveTo>
                    <a:pt x="136210" y="41849"/>
                  </a:moveTo>
                  <a:cubicBezTo>
                    <a:pt x="113056" y="81090"/>
                    <a:pt x="92341" y="122900"/>
                    <a:pt x="69668" y="160488"/>
                  </a:cubicBezTo>
                  <a:lnTo>
                    <a:pt x="19889" y="250785"/>
                  </a:lnTo>
                  <a:lnTo>
                    <a:pt x="0" y="284778"/>
                  </a:lnTo>
                  <a:cubicBezTo>
                    <a:pt x="13142" y="290886"/>
                    <a:pt x="11758" y="292662"/>
                    <a:pt x="19906" y="301523"/>
                  </a:cubicBezTo>
                  <a:cubicBezTo>
                    <a:pt x="31128" y="290551"/>
                    <a:pt x="56369" y="247407"/>
                    <a:pt x="65945" y="232270"/>
                  </a:cubicBezTo>
                  <a:cubicBezTo>
                    <a:pt x="82168" y="206636"/>
                    <a:pt x="97380" y="184497"/>
                    <a:pt x="113603" y="159332"/>
                  </a:cubicBezTo>
                  <a:cubicBezTo>
                    <a:pt x="144123" y="111978"/>
                    <a:pt x="180452" y="62614"/>
                    <a:pt x="208779" y="14333"/>
                  </a:cubicBezTo>
                  <a:cubicBezTo>
                    <a:pt x="198076" y="13496"/>
                    <a:pt x="190347" y="12161"/>
                    <a:pt x="180279" y="9453"/>
                  </a:cubicBezTo>
                  <a:cubicBezTo>
                    <a:pt x="174805" y="7979"/>
                    <a:pt x="173432" y="7711"/>
                    <a:pt x="167952" y="5221"/>
                  </a:cubicBezTo>
                  <a:cubicBezTo>
                    <a:pt x="161947" y="2501"/>
                    <a:pt x="162902" y="2809"/>
                    <a:pt x="159302" y="0"/>
                  </a:cubicBezTo>
                  <a:lnTo>
                    <a:pt x="136210" y="41838"/>
                  </a:lnTo>
                  <a:close/>
                </a:path>
              </a:pathLst>
            </a:custGeom>
            <a:solidFill>
              <a:srgbClr val="A7C8C3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A6BBC6E5-6ECC-8DB1-3609-200DAC7AC73B}"/>
                </a:ext>
              </a:extLst>
            </p:cNvPr>
            <p:cNvSpPr/>
            <p:nvPr/>
          </p:nvSpPr>
          <p:spPr>
            <a:xfrm>
              <a:off x="7630048" y="5034670"/>
              <a:ext cx="52192" cy="484160"/>
            </a:xfrm>
            <a:custGeom>
              <a:avLst/>
              <a:gdLst>
                <a:gd name="connsiteX0" fmla="*/ 0 w 52192"/>
                <a:gd name="connsiteY0" fmla="*/ 193598 h 484160"/>
                <a:gd name="connsiteX1" fmla="*/ 24119 w 52192"/>
                <a:gd name="connsiteY1" fmla="*/ 484160 h 484160"/>
                <a:gd name="connsiteX2" fmla="*/ 39538 w 52192"/>
                <a:gd name="connsiteY2" fmla="*/ 430899 h 484160"/>
                <a:gd name="connsiteX3" fmla="*/ 35833 w 52192"/>
                <a:gd name="connsiteY3" fmla="*/ 109410 h 484160"/>
                <a:gd name="connsiteX4" fmla="*/ 50515 w 52192"/>
                <a:gd name="connsiteY4" fmla="*/ 0 h 484160"/>
                <a:gd name="connsiteX5" fmla="*/ 26217 w 52192"/>
                <a:gd name="connsiteY5" fmla="*/ 36768 h 484160"/>
                <a:gd name="connsiteX6" fmla="*/ 11 w 52192"/>
                <a:gd name="connsiteY6" fmla="*/ 193598 h 48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192" h="484160">
                  <a:moveTo>
                    <a:pt x="0" y="193598"/>
                  </a:moveTo>
                  <a:lnTo>
                    <a:pt x="24119" y="484160"/>
                  </a:lnTo>
                  <a:cubicBezTo>
                    <a:pt x="42808" y="480040"/>
                    <a:pt x="39544" y="486210"/>
                    <a:pt x="39538" y="430899"/>
                  </a:cubicBezTo>
                  <a:cubicBezTo>
                    <a:pt x="39527" y="324348"/>
                    <a:pt x="25855" y="213130"/>
                    <a:pt x="35833" y="109410"/>
                  </a:cubicBezTo>
                  <a:cubicBezTo>
                    <a:pt x="38221" y="84574"/>
                    <a:pt x="57987" y="14964"/>
                    <a:pt x="50515" y="0"/>
                  </a:cubicBezTo>
                  <a:cubicBezTo>
                    <a:pt x="38634" y="3233"/>
                    <a:pt x="40833" y="-2289"/>
                    <a:pt x="26217" y="36768"/>
                  </a:cubicBezTo>
                  <a:cubicBezTo>
                    <a:pt x="7768" y="86071"/>
                    <a:pt x="11" y="140655"/>
                    <a:pt x="11" y="193598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10F0CAB1-1D4E-1D6A-637E-CCC535106E39}"/>
                </a:ext>
              </a:extLst>
            </p:cNvPr>
            <p:cNvSpPr/>
            <p:nvPr/>
          </p:nvSpPr>
          <p:spPr>
            <a:xfrm>
              <a:off x="7407387" y="4908867"/>
              <a:ext cx="42905" cy="392227"/>
            </a:xfrm>
            <a:custGeom>
              <a:avLst/>
              <a:gdLst>
                <a:gd name="connsiteX0" fmla="*/ 27967 w 42905"/>
                <a:gd name="connsiteY0" fmla="*/ 392222 h 392227"/>
                <a:gd name="connsiteX1" fmla="*/ 35171 w 42905"/>
                <a:gd name="connsiteY1" fmla="*/ 350423 h 392227"/>
                <a:gd name="connsiteX2" fmla="*/ 42309 w 42905"/>
                <a:gd name="connsiteY2" fmla="*/ 102212 h 392227"/>
                <a:gd name="connsiteX3" fmla="*/ 36009 w 42905"/>
                <a:gd name="connsiteY3" fmla="*/ 0 h 392227"/>
                <a:gd name="connsiteX4" fmla="*/ 15439 w 42905"/>
                <a:gd name="connsiteY4" fmla="*/ 371825 h 392227"/>
                <a:gd name="connsiteX5" fmla="*/ 27967 w 42905"/>
                <a:gd name="connsiteY5" fmla="*/ 392227 h 392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905" h="392227">
                  <a:moveTo>
                    <a:pt x="27967" y="392222"/>
                  </a:moveTo>
                  <a:cubicBezTo>
                    <a:pt x="37632" y="380049"/>
                    <a:pt x="34586" y="377085"/>
                    <a:pt x="35171" y="350423"/>
                  </a:cubicBezTo>
                  <a:lnTo>
                    <a:pt x="42309" y="102212"/>
                  </a:lnTo>
                  <a:cubicBezTo>
                    <a:pt x="42382" y="52485"/>
                    <a:pt x="45668" y="14014"/>
                    <a:pt x="36009" y="0"/>
                  </a:cubicBezTo>
                  <a:cubicBezTo>
                    <a:pt x="-15533" y="66991"/>
                    <a:pt x="-1459" y="277457"/>
                    <a:pt x="15439" y="371825"/>
                  </a:cubicBezTo>
                  <a:cubicBezTo>
                    <a:pt x="18480" y="388827"/>
                    <a:pt x="16739" y="387258"/>
                    <a:pt x="27967" y="392227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027A4222-4765-AAD5-F4E0-220963761C77}"/>
                </a:ext>
              </a:extLst>
            </p:cNvPr>
            <p:cNvSpPr/>
            <p:nvPr/>
          </p:nvSpPr>
          <p:spPr>
            <a:xfrm>
              <a:off x="8765881" y="5205621"/>
              <a:ext cx="105251" cy="377051"/>
            </a:xfrm>
            <a:custGeom>
              <a:avLst/>
              <a:gdLst>
                <a:gd name="connsiteX0" fmla="*/ 74916 w 105251"/>
                <a:gd name="connsiteY0" fmla="*/ 50 h 377051"/>
                <a:gd name="connsiteX1" fmla="*/ 76065 w 105251"/>
                <a:gd name="connsiteY1" fmla="*/ 50682 h 377051"/>
                <a:gd name="connsiteX2" fmla="*/ 52080 w 105251"/>
                <a:gd name="connsiteY2" fmla="*/ 199858 h 377051"/>
                <a:gd name="connsiteX3" fmla="*/ 8552 w 105251"/>
                <a:gd name="connsiteY3" fmla="*/ 329077 h 377051"/>
                <a:gd name="connsiteX4" fmla="*/ 4054 w 105251"/>
                <a:gd name="connsiteY4" fmla="*/ 377052 h 377051"/>
                <a:gd name="connsiteX5" fmla="*/ 27096 w 105251"/>
                <a:gd name="connsiteY5" fmla="*/ 339022 h 377051"/>
                <a:gd name="connsiteX6" fmla="*/ 99291 w 105251"/>
                <a:gd name="connsiteY6" fmla="*/ 36466 h 377051"/>
                <a:gd name="connsiteX7" fmla="*/ 74910 w 105251"/>
                <a:gd name="connsiteY7" fmla="*/ 56 h 37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251" h="377051">
                  <a:moveTo>
                    <a:pt x="74916" y="50"/>
                  </a:moveTo>
                  <a:cubicBezTo>
                    <a:pt x="66617" y="14350"/>
                    <a:pt x="74843" y="34551"/>
                    <a:pt x="76065" y="50682"/>
                  </a:cubicBezTo>
                  <a:cubicBezTo>
                    <a:pt x="79921" y="101760"/>
                    <a:pt x="67426" y="152816"/>
                    <a:pt x="52080" y="199858"/>
                  </a:cubicBezTo>
                  <a:lnTo>
                    <a:pt x="8552" y="329077"/>
                  </a:lnTo>
                  <a:cubicBezTo>
                    <a:pt x="3379" y="345705"/>
                    <a:pt x="-5093" y="365069"/>
                    <a:pt x="4054" y="377052"/>
                  </a:cubicBezTo>
                  <a:cubicBezTo>
                    <a:pt x="19216" y="371373"/>
                    <a:pt x="14556" y="369547"/>
                    <a:pt x="27096" y="339022"/>
                  </a:cubicBezTo>
                  <a:cubicBezTo>
                    <a:pt x="66796" y="242404"/>
                    <a:pt x="123918" y="147953"/>
                    <a:pt x="99291" y="36466"/>
                  </a:cubicBezTo>
                  <a:cubicBezTo>
                    <a:pt x="94687" y="15651"/>
                    <a:pt x="93281" y="-1094"/>
                    <a:pt x="74910" y="56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9A48A065-7E11-B644-3312-66295670F58F}"/>
                </a:ext>
              </a:extLst>
            </p:cNvPr>
            <p:cNvSpPr/>
            <p:nvPr/>
          </p:nvSpPr>
          <p:spPr>
            <a:xfrm>
              <a:off x="9813686" y="2726578"/>
              <a:ext cx="49633" cy="293610"/>
            </a:xfrm>
            <a:custGeom>
              <a:avLst/>
              <a:gdLst>
                <a:gd name="connsiteX0" fmla="*/ 0 w 49633"/>
                <a:gd name="connsiteY0" fmla="*/ 60330 h 293610"/>
                <a:gd name="connsiteX1" fmla="*/ 3694 w 49633"/>
                <a:gd name="connsiteY1" fmla="*/ 168908 h 293610"/>
                <a:gd name="connsiteX2" fmla="*/ 8165 w 49633"/>
                <a:gd name="connsiteY2" fmla="*/ 237301 h 293610"/>
                <a:gd name="connsiteX3" fmla="*/ 11139 w 49633"/>
                <a:gd name="connsiteY3" fmla="*/ 243113 h 293610"/>
                <a:gd name="connsiteX4" fmla="*/ 37591 w 49633"/>
                <a:gd name="connsiteY4" fmla="*/ 293611 h 293610"/>
                <a:gd name="connsiteX5" fmla="*/ 49634 w 49633"/>
                <a:gd name="connsiteY5" fmla="*/ 229255 h 293610"/>
                <a:gd name="connsiteX6" fmla="*/ 49036 w 49633"/>
                <a:gd name="connsiteY6" fmla="*/ 179835 h 293610"/>
                <a:gd name="connsiteX7" fmla="*/ 33489 w 49633"/>
                <a:gd name="connsiteY7" fmla="*/ 56304 h 293610"/>
                <a:gd name="connsiteX8" fmla="*/ 25247 w 49633"/>
                <a:gd name="connsiteY8" fmla="*/ 24417 h 293610"/>
                <a:gd name="connsiteX9" fmla="*/ 5436 w 49633"/>
                <a:gd name="connsiteY9" fmla="*/ 0 h 293610"/>
                <a:gd name="connsiteX10" fmla="*/ 6 w 49633"/>
                <a:gd name="connsiteY10" fmla="*/ 60330 h 293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633" h="293610">
                  <a:moveTo>
                    <a:pt x="0" y="60330"/>
                  </a:moveTo>
                  <a:lnTo>
                    <a:pt x="3694" y="168908"/>
                  </a:lnTo>
                  <a:lnTo>
                    <a:pt x="8165" y="237301"/>
                  </a:lnTo>
                  <a:lnTo>
                    <a:pt x="11139" y="243113"/>
                  </a:lnTo>
                  <a:cubicBezTo>
                    <a:pt x="20325" y="268965"/>
                    <a:pt x="12651" y="286944"/>
                    <a:pt x="37591" y="293611"/>
                  </a:cubicBezTo>
                  <a:lnTo>
                    <a:pt x="49634" y="229255"/>
                  </a:lnTo>
                  <a:lnTo>
                    <a:pt x="49036" y="179835"/>
                  </a:lnTo>
                  <a:lnTo>
                    <a:pt x="33489" y="56304"/>
                  </a:lnTo>
                  <a:cubicBezTo>
                    <a:pt x="31050" y="45366"/>
                    <a:pt x="28522" y="35176"/>
                    <a:pt x="25247" y="24417"/>
                  </a:cubicBezTo>
                  <a:cubicBezTo>
                    <a:pt x="20442" y="8638"/>
                    <a:pt x="21993" y="4422"/>
                    <a:pt x="5436" y="0"/>
                  </a:cubicBezTo>
                  <a:cubicBezTo>
                    <a:pt x="-1986" y="15472"/>
                    <a:pt x="2986" y="38392"/>
                    <a:pt x="6" y="60330"/>
                  </a:cubicBezTo>
                  <a:close/>
                </a:path>
              </a:pathLst>
            </a:custGeom>
            <a:solidFill>
              <a:srgbClr val="009B4C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C384D32A-4B3D-9E93-2E65-18F6812C91E6}"/>
                </a:ext>
              </a:extLst>
            </p:cNvPr>
            <p:cNvSpPr/>
            <p:nvPr/>
          </p:nvSpPr>
          <p:spPr>
            <a:xfrm>
              <a:off x="7377311" y="5647386"/>
              <a:ext cx="118045" cy="334945"/>
            </a:xfrm>
            <a:custGeom>
              <a:avLst/>
              <a:gdLst>
                <a:gd name="connsiteX0" fmla="*/ 2963 w 118045"/>
                <a:gd name="connsiteY0" fmla="*/ 6789 h 334945"/>
                <a:gd name="connsiteX1" fmla="*/ 0 w 118045"/>
                <a:gd name="connsiteY1" fmla="*/ 39375 h 334945"/>
                <a:gd name="connsiteX2" fmla="*/ 2796 w 118045"/>
                <a:gd name="connsiteY2" fmla="*/ 72229 h 334945"/>
                <a:gd name="connsiteX3" fmla="*/ 108190 w 118045"/>
                <a:gd name="connsiteY3" fmla="*/ 334946 h 334945"/>
                <a:gd name="connsiteX4" fmla="*/ 118045 w 118045"/>
                <a:gd name="connsiteY4" fmla="*/ 332740 h 334945"/>
                <a:gd name="connsiteX5" fmla="*/ 77888 w 118045"/>
                <a:gd name="connsiteY5" fmla="*/ 217362 h 334945"/>
                <a:gd name="connsiteX6" fmla="*/ 42044 w 118045"/>
                <a:gd name="connsiteY6" fmla="*/ 111699 h 334945"/>
                <a:gd name="connsiteX7" fmla="*/ 9481 w 118045"/>
                <a:gd name="connsiteY7" fmla="*/ 0 h 334945"/>
                <a:gd name="connsiteX8" fmla="*/ 2969 w 118045"/>
                <a:gd name="connsiteY8" fmla="*/ 6801 h 334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8045" h="334945">
                  <a:moveTo>
                    <a:pt x="2963" y="6789"/>
                  </a:moveTo>
                  <a:cubicBezTo>
                    <a:pt x="2919" y="19721"/>
                    <a:pt x="17" y="25919"/>
                    <a:pt x="0" y="39375"/>
                  </a:cubicBezTo>
                  <a:cubicBezTo>
                    <a:pt x="-17" y="52753"/>
                    <a:pt x="2835" y="59152"/>
                    <a:pt x="2796" y="72229"/>
                  </a:cubicBezTo>
                  <a:cubicBezTo>
                    <a:pt x="-7662" y="131241"/>
                    <a:pt x="79690" y="304655"/>
                    <a:pt x="108190" y="334946"/>
                  </a:cubicBezTo>
                  <a:lnTo>
                    <a:pt x="118045" y="332740"/>
                  </a:lnTo>
                  <a:cubicBezTo>
                    <a:pt x="117521" y="323862"/>
                    <a:pt x="83898" y="230751"/>
                    <a:pt x="77888" y="217362"/>
                  </a:cubicBezTo>
                  <a:cubicBezTo>
                    <a:pt x="69556" y="184397"/>
                    <a:pt x="52652" y="146462"/>
                    <a:pt x="42044" y="111699"/>
                  </a:cubicBezTo>
                  <a:cubicBezTo>
                    <a:pt x="32462" y="80302"/>
                    <a:pt x="20687" y="26460"/>
                    <a:pt x="9481" y="0"/>
                  </a:cubicBezTo>
                  <a:cubicBezTo>
                    <a:pt x="-4688" y="3093"/>
                    <a:pt x="4693" y="-67"/>
                    <a:pt x="2969" y="6801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81389DAB-C616-C741-EF80-5BADD26F6A91}"/>
                </a:ext>
              </a:extLst>
            </p:cNvPr>
            <p:cNvSpPr/>
            <p:nvPr/>
          </p:nvSpPr>
          <p:spPr>
            <a:xfrm>
              <a:off x="8567445" y="5750217"/>
              <a:ext cx="120660" cy="344103"/>
            </a:xfrm>
            <a:custGeom>
              <a:avLst/>
              <a:gdLst>
                <a:gd name="connsiteX0" fmla="*/ 46201 w 120660"/>
                <a:gd name="connsiteY0" fmla="*/ 178401 h 344103"/>
                <a:gd name="connsiteX1" fmla="*/ 53685 w 120660"/>
                <a:gd name="connsiteY1" fmla="*/ 181896 h 344103"/>
                <a:gd name="connsiteX2" fmla="*/ 0 w 120660"/>
                <a:gd name="connsiteY2" fmla="*/ 344104 h 344103"/>
                <a:gd name="connsiteX3" fmla="*/ 36463 w 120660"/>
                <a:gd name="connsiteY3" fmla="*/ 313484 h 344103"/>
                <a:gd name="connsiteX4" fmla="*/ 89964 w 120660"/>
                <a:gd name="connsiteY4" fmla="*/ 161896 h 344103"/>
                <a:gd name="connsiteX5" fmla="*/ 119926 w 120660"/>
                <a:gd name="connsiteY5" fmla="*/ 353 h 344103"/>
                <a:gd name="connsiteX6" fmla="*/ 98904 w 120660"/>
                <a:gd name="connsiteY6" fmla="*/ 14010 h 344103"/>
                <a:gd name="connsiteX7" fmla="*/ 91309 w 120660"/>
                <a:gd name="connsiteY7" fmla="*/ 38539 h 344103"/>
                <a:gd name="connsiteX8" fmla="*/ 46196 w 120660"/>
                <a:gd name="connsiteY8" fmla="*/ 178401 h 344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0660" h="344103">
                  <a:moveTo>
                    <a:pt x="46201" y="178401"/>
                  </a:moveTo>
                  <a:cubicBezTo>
                    <a:pt x="60856" y="175107"/>
                    <a:pt x="49555" y="176559"/>
                    <a:pt x="53685" y="181896"/>
                  </a:cubicBezTo>
                  <a:cubicBezTo>
                    <a:pt x="42144" y="229122"/>
                    <a:pt x="597" y="337778"/>
                    <a:pt x="0" y="344104"/>
                  </a:cubicBezTo>
                  <a:cubicBezTo>
                    <a:pt x="18684" y="343361"/>
                    <a:pt x="17601" y="343227"/>
                    <a:pt x="36463" y="313484"/>
                  </a:cubicBezTo>
                  <a:cubicBezTo>
                    <a:pt x="69729" y="261037"/>
                    <a:pt x="74405" y="218631"/>
                    <a:pt x="89964" y="161896"/>
                  </a:cubicBezTo>
                  <a:cubicBezTo>
                    <a:pt x="93044" y="128847"/>
                    <a:pt x="125947" y="16182"/>
                    <a:pt x="119926" y="353"/>
                  </a:cubicBezTo>
                  <a:cubicBezTo>
                    <a:pt x="100896" y="833"/>
                    <a:pt x="106237" y="-4466"/>
                    <a:pt x="98904" y="14010"/>
                  </a:cubicBezTo>
                  <a:cubicBezTo>
                    <a:pt x="96616" y="19767"/>
                    <a:pt x="93480" y="31610"/>
                    <a:pt x="91309" y="38539"/>
                  </a:cubicBezTo>
                  <a:cubicBezTo>
                    <a:pt x="80940" y="71649"/>
                    <a:pt x="67290" y="158043"/>
                    <a:pt x="46196" y="178401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93A1F0AF-B0C0-2C76-1805-8CCD5B3E56F3}"/>
                </a:ext>
              </a:extLst>
            </p:cNvPr>
            <p:cNvSpPr/>
            <p:nvPr/>
          </p:nvSpPr>
          <p:spPr>
            <a:xfrm>
              <a:off x="6739913" y="2449734"/>
              <a:ext cx="2210904" cy="972378"/>
            </a:xfrm>
            <a:custGeom>
              <a:avLst/>
              <a:gdLst>
                <a:gd name="connsiteX0" fmla="*/ 823208 w 2210904"/>
                <a:gd name="connsiteY0" fmla="*/ 183292 h 972378"/>
                <a:gd name="connsiteX1" fmla="*/ 784049 w 2210904"/>
                <a:gd name="connsiteY1" fmla="*/ 277123 h 972378"/>
                <a:gd name="connsiteX2" fmla="*/ 745482 w 2210904"/>
                <a:gd name="connsiteY2" fmla="*/ 375265 h 972378"/>
                <a:gd name="connsiteX3" fmla="*/ 668605 w 2210904"/>
                <a:gd name="connsiteY3" fmla="*/ 568953 h 972378"/>
                <a:gd name="connsiteX4" fmla="*/ 792588 w 2210904"/>
                <a:gd name="connsiteY4" fmla="*/ 313807 h 972378"/>
                <a:gd name="connsiteX5" fmla="*/ 844213 w 2210904"/>
                <a:gd name="connsiteY5" fmla="*/ 243002 h 972378"/>
                <a:gd name="connsiteX6" fmla="*/ 887351 w 2210904"/>
                <a:gd name="connsiteY6" fmla="*/ 163537 h 972378"/>
                <a:gd name="connsiteX7" fmla="*/ 872691 w 2210904"/>
                <a:gd name="connsiteY7" fmla="*/ 163414 h 972378"/>
                <a:gd name="connsiteX8" fmla="*/ 853985 w 2210904"/>
                <a:gd name="connsiteY8" fmla="*/ 169517 h 972378"/>
                <a:gd name="connsiteX9" fmla="*/ 823208 w 2210904"/>
                <a:gd name="connsiteY9" fmla="*/ 183286 h 972378"/>
                <a:gd name="connsiteX10" fmla="*/ 1376781 w 2210904"/>
                <a:gd name="connsiteY10" fmla="*/ 265582 h 972378"/>
                <a:gd name="connsiteX11" fmla="*/ 1383065 w 2210904"/>
                <a:gd name="connsiteY11" fmla="*/ 222818 h 972378"/>
                <a:gd name="connsiteX12" fmla="*/ 1232117 w 2210904"/>
                <a:gd name="connsiteY12" fmla="*/ 175469 h 972378"/>
                <a:gd name="connsiteX13" fmla="*/ 1237156 w 2210904"/>
                <a:gd name="connsiteY13" fmla="*/ 180131 h 972378"/>
                <a:gd name="connsiteX14" fmla="*/ 1239678 w 2210904"/>
                <a:gd name="connsiteY14" fmla="*/ 182242 h 972378"/>
                <a:gd name="connsiteX15" fmla="*/ 1376781 w 2210904"/>
                <a:gd name="connsiteY15" fmla="*/ 265576 h 972378"/>
                <a:gd name="connsiteX16" fmla="*/ 1846110 w 2210904"/>
                <a:gd name="connsiteY16" fmla="*/ 350474 h 972378"/>
                <a:gd name="connsiteX17" fmla="*/ 1847762 w 2210904"/>
                <a:gd name="connsiteY17" fmla="*/ 354304 h 972378"/>
                <a:gd name="connsiteX18" fmla="*/ 1902423 w 2210904"/>
                <a:gd name="connsiteY18" fmla="*/ 405422 h 972378"/>
                <a:gd name="connsiteX19" fmla="*/ 1855011 w 2210904"/>
                <a:gd name="connsiteY19" fmla="*/ 463792 h 972378"/>
                <a:gd name="connsiteX20" fmla="*/ 1699253 w 2210904"/>
                <a:gd name="connsiteY20" fmla="*/ 479521 h 972378"/>
                <a:gd name="connsiteX21" fmla="*/ 1692707 w 2210904"/>
                <a:gd name="connsiteY21" fmla="*/ 473496 h 972378"/>
                <a:gd name="connsiteX22" fmla="*/ 1623246 w 2210904"/>
                <a:gd name="connsiteY22" fmla="*/ 436628 h 972378"/>
                <a:gd name="connsiteX23" fmla="*/ 1644307 w 2210904"/>
                <a:gd name="connsiteY23" fmla="*/ 478555 h 972378"/>
                <a:gd name="connsiteX24" fmla="*/ 1556162 w 2210904"/>
                <a:gd name="connsiteY24" fmla="*/ 470610 h 972378"/>
                <a:gd name="connsiteX25" fmla="*/ 1609858 w 2210904"/>
                <a:gd name="connsiteY25" fmla="*/ 529968 h 972378"/>
                <a:gd name="connsiteX26" fmla="*/ 1360291 w 2210904"/>
                <a:gd name="connsiteY26" fmla="*/ 359743 h 972378"/>
                <a:gd name="connsiteX27" fmla="*/ 1140094 w 2210904"/>
                <a:gd name="connsiteY27" fmla="*/ 161700 h 972378"/>
                <a:gd name="connsiteX28" fmla="*/ 1110757 w 2210904"/>
                <a:gd name="connsiteY28" fmla="*/ 149545 h 972378"/>
                <a:gd name="connsiteX29" fmla="*/ 1074701 w 2210904"/>
                <a:gd name="connsiteY29" fmla="*/ 145765 h 972378"/>
                <a:gd name="connsiteX30" fmla="*/ 998565 w 2210904"/>
                <a:gd name="connsiteY30" fmla="*/ 143570 h 972378"/>
                <a:gd name="connsiteX31" fmla="*/ 1042473 w 2210904"/>
                <a:gd name="connsiteY31" fmla="*/ 281093 h 972378"/>
                <a:gd name="connsiteX32" fmla="*/ 1130724 w 2210904"/>
                <a:gd name="connsiteY32" fmla="*/ 440905 h 972378"/>
                <a:gd name="connsiteX33" fmla="*/ 1118368 w 2210904"/>
                <a:gd name="connsiteY33" fmla="*/ 629914 h 972378"/>
                <a:gd name="connsiteX34" fmla="*/ 1119758 w 2210904"/>
                <a:gd name="connsiteY34" fmla="*/ 655715 h 972378"/>
                <a:gd name="connsiteX35" fmla="*/ 1121633 w 2210904"/>
                <a:gd name="connsiteY35" fmla="*/ 666810 h 972378"/>
                <a:gd name="connsiteX36" fmla="*/ 1125082 w 2210904"/>
                <a:gd name="connsiteY36" fmla="*/ 677307 h 972378"/>
                <a:gd name="connsiteX37" fmla="*/ 1126505 w 2210904"/>
                <a:gd name="connsiteY37" fmla="*/ 680601 h 972378"/>
                <a:gd name="connsiteX38" fmla="*/ 1130272 w 2210904"/>
                <a:gd name="connsiteY38" fmla="*/ 776694 h 972378"/>
                <a:gd name="connsiteX39" fmla="*/ 1094964 w 2210904"/>
                <a:gd name="connsiteY39" fmla="*/ 682756 h 972378"/>
                <a:gd name="connsiteX40" fmla="*/ 1074712 w 2210904"/>
                <a:gd name="connsiteY40" fmla="*/ 610500 h 972378"/>
                <a:gd name="connsiteX41" fmla="*/ 1065621 w 2210904"/>
                <a:gd name="connsiteY41" fmla="*/ 602119 h 972378"/>
                <a:gd name="connsiteX42" fmla="*/ 1020229 w 2210904"/>
                <a:gd name="connsiteY42" fmla="*/ 373478 h 972378"/>
                <a:gd name="connsiteX43" fmla="*/ 998097 w 2210904"/>
                <a:gd name="connsiteY43" fmla="*/ 173504 h 972378"/>
                <a:gd name="connsiteX44" fmla="*/ 992817 w 2210904"/>
                <a:gd name="connsiteY44" fmla="*/ 156502 h 972378"/>
                <a:gd name="connsiteX45" fmla="*/ 991623 w 2210904"/>
                <a:gd name="connsiteY45" fmla="*/ 152755 h 972378"/>
                <a:gd name="connsiteX46" fmla="*/ 988872 w 2210904"/>
                <a:gd name="connsiteY46" fmla="*/ 145078 h 972378"/>
                <a:gd name="connsiteX47" fmla="*/ 904572 w 2210904"/>
                <a:gd name="connsiteY47" fmla="*/ 156652 h 972378"/>
                <a:gd name="connsiteX48" fmla="*/ 826060 w 2210904"/>
                <a:gd name="connsiteY48" fmla="*/ 379369 h 972378"/>
                <a:gd name="connsiteX49" fmla="*/ 781862 w 2210904"/>
                <a:gd name="connsiteY49" fmla="*/ 487913 h 972378"/>
                <a:gd name="connsiteX50" fmla="*/ 737803 w 2210904"/>
                <a:gd name="connsiteY50" fmla="*/ 595290 h 972378"/>
                <a:gd name="connsiteX51" fmla="*/ 667600 w 2210904"/>
                <a:gd name="connsiteY51" fmla="*/ 730669 h 972378"/>
                <a:gd name="connsiteX52" fmla="*/ 651288 w 2210904"/>
                <a:gd name="connsiteY52" fmla="*/ 767487 h 972378"/>
                <a:gd name="connsiteX53" fmla="*/ 597849 w 2210904"/>
                <a:gd name="connsiteY53" fmla="*/ 851787 h 972378"/>
                <a:gd name="connsiteX54" fmla="*/ 619820 w 2210904"/>
                <a:gd name="connsiteY54" fmla="*/ 779743 h 972378"/>
                <a:gd name="connsiteX55" fmla="*/ 607381 w 2210904"/>
                <a:gd name="connsiteY55" fmla="*/ 780340 h 972378"/>
                <a:gd name="connsiteX56" fmla="*/ 571124 w 2210904"/>
                <a:gd name="connsiteY56" fmla="*/ 783042 h 972378"/>
                <a:gd name="connsiteX57" fmla="*/ 561057 w 2210904"/>
                <a:gd name="connsiteY57" fmla="*/ 791758 h 972378"/>
                <a:gd name="connsiteX58" fmla="*/ 470362 w 2210904"/>
                <a:gd name="connsiteY58" fmla="*/ 840458 h 972378"/>
                <a:gd name="connsiteX59" fmla="*/ 377953 w 2210904"/>
                <a:gd name="connsiteY59" fmla="*/ 792953 h 972378"/>
                <a:gd name="connsiteX60" fmla="*/ 373506 w 2210904"/>
                <a:gd name="connsiteY60" fmla="*/ 786761 h 972378"/>
                <a:gd name="connsiteX61" fmla="*/ 383400 w 2210904"/>
                <a:gd name="connsiteY61" fmla="*/ 732807 h 972378"/>
                <a:gd name="connsiteX62" fmla="*/ 410733 w 2210904"/>
                <a:gd name="connsiteY62" fmla="*/ 687720 h 972378"/>
                <a:gd name="connsiteX63" fmla="*/ 527847 w 2210904"/>
                <a:gd name="connsiteY63" fmla="*/ 515362 h 972378"/>
                <a:gd name="connsiteX64" fmla="*/ 592023 w 2210904"/>
                <a:gd name="connsiteY64" fmla="*/ 427873 h 972378"/>
                <a:gd name="connsiteX65" fmla="*/ 534320 w 2210904"/>
                <a:gd name="connsiteY65" fmla="*/ 493753 h 972378"/>
                <a:gd name="connsiteX66" fmla="*/ 515463 w 2210904"/>
                <a:gd name="connsiteY66" fmla="*/ 515004 h 972378"/>
                <a:gd name="connsiteX67" fmla="*/ 361122 w 2210904"/>
                <a:gd name="connsiteY67" fmla="*/ 678351 h 972378"/>
                <a:gd name="connsiteX68" fmla="*/ 276784 w 2210904"/>
                <a:gd name="connsiteY68" fmla="*/ 751423 h 972378"/>
                <a:gd name="connsiteX69" fmla="*/ 222881 w 2210904"/>
                <a:gd name="connsiteY69" fmla="*/ 781792 h 972378"/>
                <a:gd name="connsiteX70" fmla="*/ 265561 w 2210904"/>
                <a:gd name="connsiteY70" fmla="*/ 712210 h 972378"/>
                <a:gd name="connsiteX71" fmla="*/ 353566 w 2210904"/>
                <a:gd name="connsiteY71" fmla="*/ 630472 h 972378"/>
                <a:gd name="connsiteX72" fmla="*/ 382663 w 2210904"/>
                <a:gd name="connsiteY72" fmla="*/ 603392 h 972378"/>
                <a:gd name="connsiteX73" fmla="*/ 598725 w 2210904"/>
                <a:gd name="connsiteY73" fmla="*/ 361133 h 972378"/>
                <a:gd name="connsiteX74" fmla="*/ 674877 w 2210904"/>
                <a:gd name="connsiteY74" fmla="*/ 268346 h 972378"/>
                <a:gd name="connsiteX75" fmla="*/ 712367 w 2210904"/>
                <a:gd name="connsiteY75" fmla="*/ 259150 h 972378"/>
                <a:gd name="connsiteX76" fmla="*/ 674660 w 2210904"/>
                <a:gd name="connsiteY76" fmla="*/ 324427 h 972378"/>
                <a:gd name="connsiteX77" fmla="*/ 625646 w 2210904"/>
                <a:gd name="connsiteY77" fmla="*/ 386784 h 972378"/>
                <a:gd name="connsiteX78" fmla="*/ 803537 w 2210904"/>
                <a:gd name="connsiteY78" fmla="*/ 190690 h 972378"/>
                <a:gd name="connsiteX79" fmla="*/ 754132 w 2210904"/>
                <a:gd name="connsiteY79" fmla="*/ 178970 h 972378"/>
                <a:gd name="connsiteX80" fmla="*/ 863204 w 2210904"/>
                <a:gd name="connsiteY80" fmla="*/ 70872 h 972378"/>
                <a:gd name="connsiteX81" fmla="*/ 1067513 w 2210904"/>
                <a:gd name="connsiteY81" fmla="*/ 65948 h 972378"/>
                <a:gd name="connsiteX82" fmla="*/ 1425449 w 2210904"/>
                <a:gd name="connsiteY82" fmla="*/ 197870 h 972378"/>
                <a:gd name="connsiteX83" fmla="*/ 1385146 w 2210904"/>
                <a:gd name="connsiteY83" fmla="*/ 224945 h 972378"/>
                <a:gd name="connsiteX84" fmla="*/ 1425047 w 2210904"/>
                <a:gd name="connsiteY84" fmla="*/ 227212 h 972378"/>
                <a:gd name="connsiteX85" fmla="*/ 1435075 w 2210904"/>
                <a:gd name="connsiteY85" fmla="*/ 199847 h 972378"/>
                <a:gd name="connsiteX86" fmla="*/ 1846105 w 2210904"/>
                <a:gd name="connsiteY86" fmla="*/ 350446 h 972378"/>
                <a:gd name="connsiteX87" fmla="*/ 1455790 w 2210904"/>
                <a:gd name="connsiteY87" fmla="*/ 591036 h 972378"/>
                <a:gd name="connsiteX88" fmla="*/ 1455344 w 2210904"/>
                <a:gd name="connsiteY88" fmla="*/ 593297 h 972378"/>
                <a:gd name="connsiteX89" fmla="*/ 1352310 w 2210904"/>
                <a:gd name="connsiteY89" fmla="*/ 692751 h 972378"/>
                <a:gd name="connsiteX90" fmla="*/ 1269964 w 2210904"/>
                <a:gd name="connsiteY90" fmla="*/ 703466 h 972378"/>
                <a:gd name="connsiteX91" fmla="*/ 1227401 w 2210904"/>
                <a:gd name="connsiteY91" fmla="*/ 648708 h 972378"/>
                <a:gd name="connsiteX92" fmla="*/ 1223271 w 2210904"/>
                <a:gd name="connsiteY92" fmla="*/ 646140 h 972378"/>
                <a:gd name="connsiteX93" fmla="*/ 1158604 w 2210904"/>
                <a:gd name="connsiteY93" fmla="*/ 412759 h 972378"/>
                <a:gd name="connsiteX94" fmla="*/ 1112883 w 2210904"/>
                <a:gd name="connsiteY94" fmla="*/ 309776 h 972378"/>
                <a:gd name="connsiteX95" fmla="*/ 1186434 w 2210904"/>
                <a:gd name="connsiteY95" fmla="*/ 260127 h 972378"/>
                <a:gd name="connsiteX96" fmla="*/ 1221899 w 2210904"/>
                <a:gd name="connsiteY96" fmla="*/ 297134 h 972378"/>
                <a:gd name="connsiteX97" fmla="*/ 1407245 w 2210904"/>
                <a:gd name="connsiteY97" fmla="*/ 485668 h 972378"/>
                <a:gd name="connsiteX98" fmla="*/ 1455790 w 2210904"/>
                <a:gd name="connsiteY98" fmla="*/ 591030 h 972378"/>
                <a:gd name="connsiteX99" fmla="*/ 993710 w 2210904"/>
                <a:gd name="connsiteY99" fmla="*/ 697547 h 972378"/>
                <a:gd name="connsiteX100" fmla="*/ 993571 w 2210904"/>
                <a:gd name="connsiteY100" fmla="*/ 702031 h 972378"/>
                <a:gd name="connsiteX101" fmla="*/ 834040 w 2210904"/>
                <a:gd name="connsiteY101" fmla="*/ 777565 h 972378"/>
                <a:gd name="connsiteX102" fmla="*/ 750120 w 2210904"/>
                <a:gd name="connsiteY102" fmla="*/ 810447 h 972378"/>
                <a:gd name="connsiteX103" fmla="*/ 715950 w 2210904"/>
                <a:gd name="connsiteY103" fmla="*/ 746504 h 972378"/>
                <a:gd name="connsiteX104" fmla="*/ 718026 w 2210904"/>
                <a:gd name="connsiteY104" fmla="*/ 744030 h 972378"/>
                <a:gd name="connsiteX105" fmla="*/ 890933 w 2210904"/>
                <a:gd name="connsiteY105" fmla="*/ 291389 h 972378"/>
                <a:gd name="connsiteX106" fmla="*/ 928580 w 2210904"/>
                <a:gd name="connsiteY106" fmla="*/ 251400 h 972378"/>
                <a:gd name="connsiteX107" fmla="*/ 956611 w 2210904"/>
                <a:gd name="connsiteY107" fmla="*/ 578422 h 972378"/>
                <a:gd name="connsiteX108" fmla="*/ 993716 w 2210904"/>
                <a:gd name="connsiteY108" fmla="*/ 697547 h 972378"/>
                <a:gd name="connsiteX109" fmla="*/ 279328 w 2210904"/>
                <a:gd name="connsiteY109" fmla="*/ 626759 h 972378"/>
                <a:gd name="connsiteX110" fmla="*/ 206011 w 2210904"/>
                <a:gd name="connsiteY110" fmla="*/ 704180 h 972378"/>
                <a:gd name="connsiteX111" fmla="*/ 26357 w 2210904"/>
                <a:gd name="connsiteY111" fmla="*/ 906517 h 972378"/>
                <a:gd name="connsiteX112" fmla="*/ 0 w 2210904"/>
                <a:gd name="connsiteY112" fmla="*/ 956568 h 972378"/>
                <a:gd name="connsiteX113" fmla="*/ 212702 w 2210904"/>
                <a:gd name="connsiteY113" fmla="*/ 940130 h 972378"/>
                <a:gd name="connsiteX114" fmla="*/ 524504 w 2210904"/>
                <a:gd name="connsiteY114" fmla="*/ 962693 h 972378"/>
                <a:gd name="connsiteX115" fmla="*/ 606984 w 2210904"/>
                <a:gd name="connsiteY115" fmla="*/ 948505 h 972378"/>
                <a:gd name="connsiteX116" fmla="*/ 924562 w 2210904"/>
                <a:gd name="connsiteY116" fmla="*/ 876120 h 972378"/>
                <a:gd name="connsiteX117" fmla="*/ 999871 w 2210904"/>
                <a:gd name="connsiteY117" fmla="*/ 877192 h 972378"/>
                <a:gd name="connsiteX118" fmla="*/ 1069282 w 2210904"/>
                <a:gd name="connsiteY118" fmla="*/ 885411 h 972378"/>
                <a:gd name="connsiteX119" fmla="*/ 1118525 w 2210904"/>
                <a:gd name="connsiteY119" fmla="*/ 899152 h 972378"/>
                <a:gd name="connsiteX120" fmla="*/ 1169771 w 2210904"/>
                <a:gd name="connsiteY120" fmla="*/ 888633 h 972378"/>
                <a:gd name="connsiteX121" fmla="*/ 1411475 w 2210904"/>
                <a:gd name="connsiteY121" fmla="*/ 764014 h 972378"/>
                <a:gd name="connsiteX122" fmla="*/ 1561927 w 2210904"/>
                <a:gd name="connsiteY122" fmla="*/ 729535 h 972378"/>
                <a:gd name="connsiteX123" fmla="*/ 1713617 w 2210904"/>
                <a:gd name="connsiteY123" fmla="*/ 704337 h 972378"/>
                <a:gd name="connsiteX124" fmla="*/ 1900091 w 2210904"/>
                <a:gd name="connsiteY124" fmla="*/ 520890 h 972378"/>
                <a:gd name="connsiteX125" fmla="*/ 2210905 w 2210904"/>
                <a:gd name="connsiteY125" fmla="*/ 461849 h 972378"/>
                <a:gd name="connsiteX126" fmla="*/ 2148297 w 2210904"/>
                <a:gd name="connsiteY126" fmla="*/ 415902 h 972378"/>
                <a:gd name="connsiteX127" fmla="*/ 1992119 w 2210904"/>
                <a:gd name="connsiteY127" fmla="*/ 350954 h 972378"/>
                <a:gd name="connsiteX128" fmla="*/ 1909555 w 2210904"/>
                <a:gd name="connsiteY128" fmla="*/ 321077 h 972378"/>
                <a:gd name="connsiteX129" fmla="*/ 1078836 w 2210904"/>
                <a:gd name="connsiteY129" fmla="*/ 42039 h 972378"/>
                <a:gd name="connsiteX130" fmla="*/ 1017517 w 2210904"/>
                <a:gd name="connsiteY130" fmla="*/ 22949 h 972378"/>
                <a:gd name="connsiteX131" fmla="*/ 956722 w 2210904"/>
                <a:gd name="connsiteY131" fmla="*/ 6444 h 972378"/>
                <a:gd name="connsiteX132" fmla="*/ 872306 w 2210904"/>
                <a:gd name="connsiteY132" fmla="*/ 19135 h 972378"/>
                <a:gd name="connsiteX133" fmla="*/ 837131 w 2210904"/>
                <a:gd name="connsiteY133" fmla="*/ 56634 h 972378"/>
                <a:gd name="connsiteX134" fmla="*/ 652181 w 2210904"/>
                <a:gd name="connsiteY134" fmla="*/ 245637 h 972378"/>
                <a:gd name="connsiteX135" fmla="*/ 483331 w 2210904"/>
                <a:gd name="connsiteY135" fmla="*/ 414540 h 972378"/>
                <a:gd name="connsiteX136" fmla="*/ 429116 w 2210904"/>
                <a:gd name="connsiteY136" fmla="*/ 472910 h 972378"/>
                <a:gd name="connsiteX137" fmla="*/ 338265 w 2210904"/>
                <a:gd name="connsiteY137" fmla="*/ 567021 h 972378"/>
                <a:gd name="connsiteX138" fmla="*/ 279328 w 2210904"/>
                <a:gd name="connsiteY138" fmla="*/ 626753 h 972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</a:cxnLst>
              <a:rect l="l" t="t" r="r" b="b"/>
              <a:pathLst>
                <a:path w="2210904" h="972378">
                  <a:moveTo>
                    <a:pt x="823208" y="183292"/>
                  </a:moveTo>
                  <a:cubicBezTo>
                    <a:pt x="821947" y="200361"/>
                    <a:pt x="793285" y="253533"/>
                    <a:pt x="784049" y="277123"/>
                  </a:cubicBezTo>
                  <a:cubicBezTo>
                    <a:pt x="771142" y="310111"/>
                    <a:pt x="758608" y="342411"/>
                    <a:pt x="745482" y="375265"/>
                  </a:cubicBezTo>
                  <a:cubicBezTo>
                    <a:pt x="720191" y="438543"/>
                    <a:pt x="696814" y="508315"/>
                    <a:pt x="668605" y="568953"/>
                  </a:cubicBezTo>
                  <a:cubicBezTo>
                    <a:pt x="698516" y="550750"/>
                    <a:pt x="772459" y="364790"/>
                    <a:pt x="792588" y="313807"/>
                  </a:cubicBezTo>
                  <a:cubicBezTo>
                    <a:pt x="813057" y="261964"/>
                    <a:pt x="811863" y="238094"/>
                    <a:pt x="844213" y="243002"/>
                  </a:cubicBezTo>
                  <a:lnTo>
                    <a:pt x="887351" y="163537"/>
                  </a:lnTo>
                  <a:cubicBezTo>
                    <a:pt x="880861" y="159891"/>
                    <a:pt x="886318" y="160254"/>
                    <a:pt x="872691" y="163414"/>
                  </a:cubicBezTo>
                  <a:cubicBezTo>
                    <a:pt x="866893" y="164765"/>
                    <a:pt x="859359" y="167669"/>
                    <a:pt x="853985" y="169517"/>
                  </a:cubicBezTo>
                  <a:cubicBezTo>
                    <a:pt x="840446" y="174185"/>
                    <a:pt x="832271" y="176524"/>
                    <a:pt x="823208" y="183286"/>
                  </a:cubicBezTo>
                  <a:close/>
                  <a:moveTo>
                    <a:pt x="1376781" y="265582"/>
                  </a:moveTo>
                  <a:cubicBezTo>
                    <a:pt x="1371876" y="245861"/>
                    <a:pt x="1377523" y="236977"/>
                    <a:pt x="1383065" y="222818"/>
                  </a:cubicBezTo>
                  <a:cubicBezTo>
                    <a:pt x="1356881" y="210696"/>
                    <a:pt x="1262391" y="179461"/>
                    <a:pt x="1232117" y="175469"/>
                  </a:cubicBezTo>
                  <a:lnTo>
                    <a:pt x="1237156" y="180131"/>
                  </a:lnTo>
                  <a:cubicBezTo>
                    <a:pt x="1237881" y="180729"/>
                    <a:pt x="1238869" y="181617"/>
                    <a:pt x="1239678" y="182242"/>
                  </a:cubicBezTo>
                  <a:lnTo>
                    <a:pt x="1376781" y="265576"/>
                  </a:lnTo>
                  <a:close/>
                  <a:moveTo>
                    <a:pt x="1846110" y="350474"/>
                  </a:moveTo>
                  <a:lnTo>
                    <a:pt x="1847762" y="354304"/>
                  </a:lnTo>
                  <a:cubicBezTo>
                    <a:pt x="1874643" y="357035"/>
                    <a:pt x="1903149" y="376410"/>
                    <a:pt x="1902423" y="405422"/>
                  </a:cubicBezTo>
                  <a:cubicBezTo>
                    <a:pt x="1901743" y="432781"/>
                    <a:pt x="1871172" y="452100"/>
                    <a:pt x="1855011" y="463792"/>
                  </a:cubicBezTo>
                  <a:cubicBezTo>
                    <a:pt x="1796929" y="505803"/>
                    <a:pt x="1771381" y="510225"/>
                    <a:pt x="1699253" y="479521"/>
                  </a:cubicBezTo>
                  <a:lnTo>
                    <a:pt x="1692707" y="473496"/>
                  </a:lnTo>
                  <a:lnTo>
                    <a:pt x="1623246" y="436628"/>
                  </a:lnTo>
                  <a:cubicBezTo>
                    <a:pt x="1632158" y="456595"/>
                    <a:pt x="1644106" y="451458"/>
                    <a:pt x="1644307" y="478555"/>
                  </a:cubicBezTo>
                  <a:cubicBezTo>
                    <a:pt x="1590901" y="490241"/>
                    <a:pt x="1564940" y="453708"/>
                    <a:pt x="1556162" y="470610"/>
                  </a:cubicBezTo>
                  <a:cubicBezTo>
                    <a:pt x="1567697" y="484736"/>
                    <a:pt x="1588451" y="496489"/>
                    <a:pt x="1609858" y="529968"/>
                  </a:cubicBezTo>
                  <a:cubicBezTo>
                    <a:pt x="1563283" y="515998"/>
                    <a:pt x="1398651" y="390776"/>
                    <a:pt x="1360291" y="359743"/>
                  </a:cubicBezTo>
                  <a:cubicBezTo>
                    <a:pt x="1312030" y="320708"/>
                    <a:pt x="1165597" y="196312"/>
                    <a:pt x="1140094" y="161700"/>
                  </a:cubicBezTo>
                  <a:cubicBezTo>
                    <a:pt x="1120590" y="153743"/>
                    <a:pt x="1136254" y="154056"/>
                    <a:pt x="1110757" y="149545"/>
                  </a:cubicBezTo>
                  <a:cubicBezTo>
                    <a:pt x="1099942" y="147629"/>
                    <a:pt x="1087313" y="147010"/>
                    <a:pt x="1074701" y="145765"/>
                  </a:cubicBezTo>
                  <a:cubicBezTo>
                    <a:pt x="1050850" y="143414"/>
                    <a:pt x="1024733" y="143369"/>
                    <a:pt x="998565" y="143570"/>
                  </a:cubicBezTo>
                  <a:lnTo>
                    <a:pt x="1042473" y="281093"/>
                  </a:lnTo>
                  <a:cubicBezTo>
                    <a:pt x="1094768" y="303924"/>
                    <a:pt x="1117353" y="369620"/>
                    <a:pt x="1130724" y="440905"/>
                  </a:cubicBezTo>
                  <a:cubicBezTo>
                    <a:pt x="1171791" y="659736"/>
                    <a:pt x="1143280" y="586072"/>
                    <a:pt x="1118368" y="629914"/>
                  </a:cubicBezTo>
                  <a:cubicBezTo>
                    <a:pt x="1118084" y="640282"/>
                    <a:pt x="1118363" y="645520"/>
                    <a:pt x="1119758" y="655715"/>
                  </a:cubicBezTo>
                  <a:cubicBezTo>
                    <a:pt x="1119981" y="657351"/>
                    <a:pt x="1121315" y="665520"/>
                    <a:pt x="1121633" y="666810"/>
                  </a:cubicBezTo>
                  <a:lnTo>
                    <a:pt x="1125082" y="677307"/>
                  </a:lnTo>
                  <a:cubicBezTo>
                    <a:pt x="1125389" y="678184"/>
                    <a:pt x="1125902" y="679568"/>
                    <a:pt x="1126505" y="680601"/>
                  </a:cubicBezTo>
                  <a:cubicBezTo>
                    <a:pt x="1119814" y="708078"/>
                    <a:pt x="1130835" y="746191"/>
                    <a:pt x="1130272" y="776694"/>
                  </a:cubicBezTo>
                  <a:lnTo>
                    <a:pt x="1094964" y="682756"/>
                  </a:lnTo>
                  <a:lnTo>
                    <a:pt x="1074712" y="610500"/>
                  </a:lnTo>
                  <a:cubicBezTo>
                    <a:pt x="1069316" y="606463"/>
                    <a:pt x="1073066" y="612381"/>
                    <a:pt x="1065621" y="602119"/>
                  </a:cubicBezTo>
                  <a:cubicBezTo>
                    <a:pt x="1047892" y="577702"/>
                    <a:pt x="1020910" y="396751"/>
                    <a:pt x="1020229" y="373478"/>
                  </a:cubicBezTo>
                  <a:cubicBezTo>
                    <a:pt x="1023304" y="319675"/>
                    <a:pt x="994559" y="237703"/>
                    <a:pt x="998097" y="173504"/>
                  </a:cubicBezTo>
                  <a:cubicBezTo>
                    <a:pt x="992923" y="166072"/>
                    <a:pt x="996763" y="169461"/>
                    <a:pt x="992817" y="156502"/>
                  </a:cubicBezTo>
                  <a:cubicBezTo>
                    <a:pt x="992449" y="155296"/>
                    <a:pt x="991936" y="153771"/>
                    <a:pt x="991623" y="152755"/>
                  </a:cubicBezTo>
                  <a:lnTo>
                    <a:pt x="988872" y="145078"/>
                  </a:lnTo>
                  <a:cubicBezTo>
                    <a:pt x="959881" y="146440"/>
                    <a:pt x="930293" y="147568"/>
                    <a:pt x="904572" y="156652"/>
                  </a:cubicBezTo>
                  <a:cubicBezTo>
                    <a:pt x="881073" y="234576"/>
                    <a:pt x="854850" y="306532"/>
                    <a:pt x="826060" y="379369"/>
                  </a:cubicBezTo>
                  <a:cubicBezTo>
                    <a:pt x="811316" y="416684"/>
                    <a:pt x="796991" y="450732"/>
                    <a:pt x="781862" y="487913"/>
                  </a:cubicBezTo>
                  <a:cubicBezTo>
                    <a:pt x="772007" y="512140"/>
                    <a:pt x="740237" y="574955"/>
                    <a:pt x="737803" y="595290"/>
                  </a:cubicBezTo>
                  <a:cubicBezTo>
                    <a:pt x="725247" y="632627"/>
                    <a:pt x="694152" y="715180"/>
                    <a:pt x="667600" y="730669"/>
                  </a:cubicBezTo>
                  <a:lnTo>
                    <a:pt x="651288" y="767487"/>
                  </a:lnTo>
                  <a:lnTo>
                    <a:pt x="597849" y="851787"/>
                  </a:lnTo>
                  <a:lnTo>
                    <a:pt x="619820" y="779743"/>
                  </a:lnTo>
                  <a:lnTo>
                    <a:pt x="607381" y="780340"/>
                  </a:lnTo>
                  <a:lnTo>
                    <a:pt x="571124" y="783042"/>
                  </a:lnTo>
                  <a:lnTo>
                    <a:pt x="561057" y="791758"/>
                  </a:lnTo>
                  <a:cubicBezTo>
                    <a:pt x="552044" y="810167"/>
                    <a:pt x="504252" y="838191"/>
                    <a:pt x="470362" y="840458"/>
                  </a:cubicBezTo>
                  <a:cubicBezTo>
                    <a:pt x="424171" y="843551"/>
                    <a:pt x="390437" y="820966"/>
                    <a:pt x="377953" y="792953"/>
                  </a:cubicBezTo>
                  <a:cubicBezTo>
                    <a:pt x="371301" y="792953"/>
                    <a:pt x="373478" y="794360"/>
                    <a:pt x="373506" y="786761"/>
                  </a:cubicBezTo>
                  <a:cubicBezTo>
                    <a:pt x="368187" y="760987"/>
                    <a:pt x="370330" y="753701"/>
                    <a:pt x="383400" y="732807"/>
                  </a:cubicBezTo>
                  <a:cubicBezTo>
                    <a:pt x="393283" y="717000"/>
                    <a:pt x="401302" y="703120"/>
                    <a:pt x="410733" y="687720"/>
                  </a:cubicBezTo>
                  <a:cubicBezTo>
                    <a:pt x="451661" y="620952"/>
                    <a:pt x="482756" y="577568"/>
                    <a:pt x="527847" y="515362"/>
                  </a:cubicBezTo>
                  <a:cubicBezTo>
                    <a:pt x="544599" y="492263"/>
                    <a:pt x="581755" y="448030"/>
                    <a:pt x="592023" y="427873"/>
                  </a:cubicBezTo>
                  <a:lnTo>
                    <a:pt x="534320" y="493753"/>
                  </a:lnTo>
                  <a:cubicBezTo>
                    <a:pt x="527205" y="502397"/>
                    <a:pt x="522222" y="506300"/>
                    <a:pt x="515463" y="515004"/>
                  </a:cubicBezTo>
                  <a:cubicBezTo>
                    <a:pt x="486774" y="551945"/>
                    <a:pt x="396609" y="647792"/>
                    <a:pt x="361122" y="678351"/>
                  </a:cubicBezTo>
                  <a:lnTo>
                    <a:pt x="276784" y="751423"/>
                  </a:lnTo>
                  <a:cubicBezTo>
                    <a:pt x="261956" y="760183"/>
                    <a:pt x="242653" y="784176"/>
                    <a:pt x="222881" y="781792"/>
                  </a:cubicBezTo>
                  <a:cubicBezTo>
                    <a:pt x="216905" y="757436"/>
                    <a:pt x="256789" y="729267"/>
                    <a:pt x="265561" y="712210"/>
                  </a:cubicBezTo>
                  <a:lnTo>
                    <a:pt x="353566" y="630472"/>
                  </a:lnTo>
                  <a:cubicBezTo>
                    <a:pt x="365509" y="619813"/>
                    <a:pt x="370637" y="613102"/>
                    <a:pt x="382663" y="603392"/>
                  </a:cubicBezTo>
                  <a:cubicBezTo>
                    <a:pt x="440734" y="556496"/>
                    <a:pt x="551860" y="418370"/>
                    <a:pt x="598725" y="361133"/>
                  </a:cubicBezTo>
                  <a:lnTo>
                    <a:pt x="674877" y="268346"/>
                  </a:lnTo>
                  <a:cubicBezTo>
                    <a:pt x="689074" y="252165"/>
                    <a:pt x="690430" y="248960"/>
                    <a:pt x="712367" y="259150"/>
                  </a:cubicBezTo>
                  <a:cubicBezTo>
                    <a:pt x="717228" y="285309"/>
                    <a:pt x="702774" y="289345"/>
                    <a:pt x="674660" y="324427"/>
                  </a:cubicBezTo>
                  <a:cubicBezTo>
                    <a:pt x="657036" y="346409"/>
                    <a:pt x="639960" y="362440"/>
                    <a:pt x="625646" y="386784"/>
                  </a:cubicBezTo>
                  <a:lnTo>
                    <a:pt x="803537" y="190690"/>
                  </a:lnTo>
                  <a:cubicBezTo>
                    <a:pt x="798285" y="192493"/>
                    <a:pt x="741660" y="221081"/>
                    <a:pt x="754132" y="178970"/>
                  </a:cubicBezTo>
                  <a:cubicBezTo>
                    <a:pt x="762157" y="151884"/>
                    <a:pt x="835011" y="87232"/>
                    <a:pt x="863204" y="70872"/>
                  </a:cubicBezTo>
                  <a:cubicBezTo>
                    <a:pt x="927447" y="33591"/>
                    <a:pt x="995998" y="45490"/>
                    <a:pt x="1067513" y="65948"/>
                  </a:cubicBezTo>
                  <a:cubicBezTo>
                    <a:pt x="1199124" y="103614"/>
                    <a:pt x="1309541" y="146139"/>
                    <a:pt x="1425449" y="197870"/>
                  </a:cubicBezTo>
                  <a:cubicBezTo>
                    <a:pt x="1404488" y="206335"/>
                    <a:pt x="1395135" y="206787"/>
                    <a:pt x="1385146" y="224945"/>
                  </a:cubicBezTo>
                  <a:cubicBezTo>
                    <a:pt x="1398205" y="229596"/>
                    <a:pt x="1410783" y="235699"/>
                    <a:pt x="1425047" y="227212"/>
                  </a:cubicBezTo>
                  <a:cubicBezTo>
                    <a:pt x="1437726" y="219663"/>
                    <a:pt x="1433156" y="204470"/>
                    <a:pt x="1435075" y="199847"/>
                  </a:cubicBezTo>
                  <a:cubicBezTo>
                    <a:pt x="1481545" y="199780"/>
                    <a:pt x="1784562" y="324114"/>
                    <a:pt x="1846105" y="350446"/>
                  </a:cubicBezTo>
                  <a:close/>
                  <a:moveTo>
                    <a:pt x="1455790" y="591036"/>
                  </a:moveTo>
                  <a:lnTo>
                    <a:pt x="1455344" y="593297"/>
                  </a:lnTo>
                  <a:cubicBezTo>
                    <a:pt x="1439015" y="651293"/>
                    <a:pt x="1406988" y="669831"/>
                    <a:pt x="1352310" y="692751"/>
                  </a:cubicBezTo>
                  <a:cubicBezTo>
                    <a:pt x="1328587" y="702701"/>
                    <a:pt x="1297308" y="712662"/>
                    <a:pt x="1269964" y="703466"/>
                  </a:cubicBezTo>
                  <a:cubicBezTo>
                    <a:pt x="1248445" y="696229"/>
                    <a:pt x="1229477" y="674348"/>
                    <a:pt x="1227401" y="648708"/>
                  </a:cubicBezTo>
                  <a:lnTo>
                    <a:pt x="1223271" y="646140"/>
                  </a:lnTo>
                  <a:cubicBezTo>
                    <a:pt x="1211134" y="552816"/>
                    <a:pt x="1194615" y="488555"/>
                    <a:pt x="1158604" y="412759"/>
                  </a:cubicBezTo>
                  <a:cubicBezTo>
                    <a:pt x="1144770" y="383646"/>
                    <a:pt x="1122063" y="339687"/>
                    <a:pt x="1112883" y="309776"/>
                  </a:cubicBezTo>
                  <a:cubicBezTo>
                    <a:pt x="1095393" y="252801"/>
                    <a:pt x="1143470" y="233259"/>
                    <a:pt x="1186434" y="260127"/>
                  </a:cubicBezTo>
                  <a:cubicBezTo>
                    <a:pt x="1207467" y="273282"/>
                    <a:pt x="1207144" y="279256"/>
                    <a:pt x="1221899" y="297134"/>
                  </a:cubicBezTo>
                  <a:cubicBezTo>
                    <a:pt x="1310278" y="404244"/>
                    <a:pt x="1318693" y="400268"/>
                    <a:pt x="1407245" y="485668"/>
                  </a:cubicBezTo>
                  <a:cubicBezTo>
                    <a:pt x="1431660" y="509220"/>
                    <a:pt x="1456136" y="539767"/>
                    <a:pt x="1455790" y="591030"/>
                  </a:cubicBezTo>
                  <a:close/>
                  <a:moveTo>
                    <a:pt x="993710" y="697547"/>
                  </a:moveTo>
                  <a:lnTo>
                    <a:pt x="993571" y="702031"/>
                  </a:lnTo>
                  <a:cubicBezTo>
                    <a:pt x="987600" y="782071"/>
                    <a:pt x="919422" y="745878"/>
                    <a:pt x="834040" y="777565"/>
                  </a:cubicBezTo>
                  <a:cubicBezTo>
                    <a:pt x="811467" y="785946"/>
                    <a:pt x="768898" y="807130"/>
                    <a:pt x="750120" y="810447"/>
                  </a:cubicBezTo>
                  <a:cubicBezTo>
                    <a:pt x="707557" y="817968"/>
                    <a:pt x="706787" y="777677"/>
                    <a:pt x="715950" y="746504"/>
                  </a:cubicBezTo>
                  <a:lnTo>
                    <a:pt x="718026" y="744030"/>
                  </a:lnTo>
                  <a:cubicBezTo>
                    <a:pt x="734623" y="672985"/>
                    <a:pt x="862372" y="362892"/>
                    <a:pt x="890933" y="291389"/>
                  </a:cubicBezTo>
                  <a:cubicBezTo>
                    <a:pt x="899946" y="268820"/>
                    <a:pt x="901503" y="251673"/>
                    <a:pt x="928580" y="251400"/>
                  </a:cubicBezTo>
                  <a:cubicBezTo>
                    <a:pt x="1025676" y="250400"/>
                    <a:pt x="921504" y="442418"/>
                    <a:pt x="956611" y="578422"/>
                  </a:cubicBezTo>
                  <a:cubicBezTo>
                    <a:pt x="967320" y="619919"/>
                    <a:pt x="989804" y="651215"/>
                    <a:pt x="993716" y="697547"/>
                  </a:cubicBezTo>
                  <a:close/>
                  <a:moveTo>
                    <a:pt x="279328" y="626759"/>
                  </a:moveTo>
                  <a:cubicBezTo>
                    <a:pt x="253658" y="652505"/>
                    <a:pt x="232363" y="677910"/>
                    <a:pt x="206011" y="704180"/>
                  </a:cubicBezTo>
                  <a:lnTo>
                    <a:pt x="26357" y="906517"/>
                  </a:lnTo>
                  <a:cubicBezTo>
                    <a:pt x="15542" y="920861"/>
                    <a:pt x="480" y="934926"/>
                    <a:pt x="0" y="956568"/>
                  </a:cubicBezTo>
                  <a:cubicBezTo>
                    <a:pt x="91990" y="956568"/>
                    <a:pt x="129134" y="947182"/>
                    <a:pt x="212702" y="940130"/>
                  </a:cubicBezTo>
                  <a:cubicBezTo>
                    <a:pt x="310635" y="931866"/>
                    <a:pt x="434853" y="918773"/>
                    <a:pt x="524504" y="962693"/>
                  </a:cubicBezTo>
                  <a:cubicBezTo>
                    <a:pt x="558718" y="979455"/>
                    <a:pt x="555922" y="974296"/>
                    <a:pt x="606984" y="948505"/>
                  </a:cubicBezTo>
                  <a:cubicBezTo>
                    <a:pt x="691591" y="905763"/>
                    <a:pt x="825105" y="875997"/>
                    <a:pt x="924562" y="876120"/>
                  </a:cubicBezTo>
                  <a:cubicBezTo>
                    <a:pt x="949339" y="876148"/>
                    <a:pt x="975495" y="874015"/>
                    <a:pt x="999871" y="877192"/>
                  </a:cubicBezTo>
                  <a:cubicBezTo>
                    <a:pt x="1016529" y="879370"/>
                    <a:pt x="1055141" y="886790"/>
                    <a:pt x="1069282" y="885411"/>
                  </a:cubicBezTo>
                  <a:cubicBezTo>
                    <a:pt x="1085198" y="889493"/>
                    <a:pt x="1104105" y="896215"/>
                    <a:pt x="1118525" y="899152"/>
                  </a:cubicBezTo>
                  <a:cubicBezTo>
                    <a:pt x="1149547" y="905484"/>
                    <a:pt x="1150032" y="892351"/>
                    <a:pt x="1169771" y="888633"/>
                  </a:cubicBezTo>
                  <a:cubicBezTo>
                    <a:pt x="1192154" y="852798"/>
                    <a:pt x="1361373" y="780720"/>
                    <a:pt x="1411475" y="764014"/>
                  </a:cubicBezTo>
                  <a:cubicBezTo>
                    <a:pt x="1465997" y="745845"/>
                    <a:pt x="1496099" y="739128"/>
                    <a:pt x="1561927" y="729535"/>
                  </a:cubicBezTo>
                  <a:cubicBezTo>
                    <a:pt x="1630634" y="719524"/>
                    <a:pt x="1671283" y="748866"/>
                    <a:pt x="1713617" y="704337"/>
                  </a:cubicBezTo>
                  <a:cubicBezTo>
                    <a:pt x="1755895" y="659875"/>
                    <a:pt x="1779718" y="587993"/>
                    <a:pt x="1900091" y="520890"/>
                  </a:cubicBezTo>
                  <a:cubicBezTo>
                    <a:pt x="2049660" y="437516"/>
                    <a:pt x="2173738" y="479694"/>
                    <a:pt x="2210905" y="461849"/>
                  </a:cubicBezTo>
                  <a:cubicBezTo>
                    <a:pt x="2204972" y="439593"/>
                    <a:pt x="2168989" y="424378"/>
                    <a:pt x="2148297" y="415902"/>
                  </a:cubicBezTo>
                  <a:lnTo>
                    <a:pt x="1992119" y="350954"/>
                  </a:lnTo>
                  <a:cubicBezTo>
                    <a:pt x="1966404" y="340630"/>
                    <a:pt x="1935711" y="327275"/>
                    <a:pt x="1909555" y="321077"/>
                  </a:cubicBezTo>
                  <a:cubicBezTo>
                    <a:pt x="1817711" y="277804"/>
                    <a:pt x="1211262" y="86523"/>
                    <a:pt x="1078836" y="42039"/>
                  </a:cubicBezTo>
                  <a:cubicBezTo>
                    <a:pt x="1057245" y="34786"/>
                    <a:pt x="1038371" y="29995"/>
                    <a:pt x="1017517" y="22949"/>
                  </a:cubicBezTo>
                  <a:cubicBezTo>
                    <a:pt x="1001250" y="17455"/>
                    <a:pt x="973972" y="7069"/>
                    <a:pt x="956722" y="6444"/>
                  </a:cubicBezTo>
                  <a:cubicBezTo>
                    <a:pt x="910566" y="-7286"/>
                    <a:pt x="901882" y="2798"/>
                    <a:pt x="872306" y="19135"/>
                  </a:cubicBezTo>
                  <a:lnTo>
                    <a:pt x="837131" y="56634"/>
                  </a:lnTo>
                  <a:cubicBezTo>
                    <a:pt x="774886" y="118813"/>
                    <a:pt x="710202" y="179718"/>
                    <a:pt x="652181" y="245637"/>
                  </a:cubicBezTo>
                  <a:cubicBezTo>
                    <a:pt x="611320" y="292065"/>
                    <a:pt x="529264" y="364852"/>
                    <a:pt x="483331" y="414540"/>
                  </a:cubicBezTo>
                  <a:lnTo>
                    <a:pt x="429116" y="472910"/>
                  </a:lnTo>
                  <a:cubicBezTo>
                    <a:pt x="398412" y="503631"/>
                    <a:pt x="365079" y="533385"/>
                    <a:pt x="338265" y="567021"/>
                  </a:cubicBezTo>
                  <a:lnTo>
                    <a:pt x="279328" y="626753"/>
                  </a:lnTo>
                  <a:close/>
                </a:path>
              </a:pathLst>
            </a:custGeom>
            <a:solidFill>
              <a:srgbClr val="11BAEE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3C402D67-25BF-E6AC-5305-B189056EBA82}"/>
                </a:ext>
              </a:extLst>
            </p:cNvPr>
            <p:cNvSpPr/>
            <p:nvPr/>
          </p:nvSpPr>
          <p:spPr>
            <a:xfrm>
              <a:off x="9967871" y="2758750"/>
              <a:ext cx="75181" cy="249372"/>
            </a:xfrm>
            <a:custGeom>
              <a:avLst/>
              <a:gdLst>
                <a:gd name="connsiteX0" fmla="*/ 35046 w 75181"/>
                <a:gd name="connsiteY0" fmla="*/ 44250 h 249372"/>
                <a:gd name="connsiteX1" fmla="*/ 12584 w 75181"/>
                <a:gd name="connsiteY1" fmla="*/ 143397 h 249372"/>
                <a:gd name="connsiteX2" fmla="*/ 0 w 75181"/>
                <a:gd name="connsiteY2" fmla="*/ 217194 h 249372"/>
                <a:gd name="connsiteX3" fmla="*/ 3996 w 75181"/>
                <a:gd name="connsiteY3" fmla="*/ 249372 h 249372"/>
                <a:gd name="connsiteX4" fmla="*/ 32563 w 75181"/>
                <a:gd name="connsiteY4" fmla="*/ 221215 h 249372"/>
                <a:gd name="connsiteX5" fmla="*/ 41118 w 75181"/>
                <a:gd name="connsiteY5" fmla="*/ 204576 h 249372"/>
                <a:gd name="connsiteX6" fmla="*/ 47625 w 75181"/>
                <a:gd name="connsiteY6" fmla="*/ 186552 h 249372"/>
                <a:gd name="connsiteX7" fmla="*/ 57781 w 75181"/>
                <a:gd name="connsiteY7" fmla="*/ 149176 h 249372"/>
                <a:gd name="connsiteX8" fmla="*/ 75181 w 75181"/>
                <a:gd name="connsiteY8" fmla="*/ 48264 h 249372"/>
                <a:gd name="connsiteX9" fmla="*/ 48216 w 75181"/>
                <a:gd name="connsiteY9" fmla="*/ 0 h 249372"/>
                <a:gd name="connsiteX10" fmla="*/ 35051 w 75181"/>
                <a:gd name="connsiteY10" fmla="*/ 44244 h 24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5181" h="249372">
                  <a:moveTo>
                    <a:pt x="35046" y="44250"/>
                  </a:moveTo>
                  <a:lnTo>
                    <a:pt x="12584" y="143397"/>
                  </a:lnTo>
                  <a:cubicBezTo>
                    <a:pt x="7740" y="155775"/>
                    <a:pt x="385" y="203492"/>
                    <a:pt x="0" y="217194"/>
                  </a:cubicBezTo>
                  <a:lnTo>
                    <a:pt x="3996" y="249372"/>
                  </a:lnTo>
                  <a:cubicBezTo>
                    <a:pt x="29895" y="247217"/>
                    <a:pt x="14493" y="240316"/>
                    <a:pt x="32563" y="221215"/>
                  </a:cubicBezTo>
                  <a:cubicBezTo>
                    <a:pt x="39538" y="207792"/>
                    <a:pt x="35342" y="218222"/>
                    <a:pt x="41118" y="204576"/>
                  </a:cubicBezTo>
                  <a:cubicBezTo>
                    <a:pt x="43194" y="199684"/>
                    <a:pt x="45956" y="191376"/>
                    <a:pt x="47625" y="186552"/>
                  </a:cubicBezTo>
                  <a:cubicBezTo>
                    <a:pt x="52318" y="172973"/>
                    <a:pt x="55566" y="164441"/>
                    <a:pt x="57781" y="149176"/>
                  </a:cubicBezTo>
                  <a:lnTo>
                    <a:pt x="75181" y="48264"/>
                  </a:lnTo>
                  <a:cubicBezTo>
                    <a:pt x="67686" y="20994"/>
                    <a:pt x="75337" y="6326"/>
                    <a:pt x="48216" y="0"/>
                  </a:cubicBezTo>
                  <a:cubicBezTo>
                    <a:pt x="42691" y="11525"/>
                    <a:pt x="40381" y="29626"/>
                    <a:pt x="35051" y="44244"/>
                  </a:cubicBezTo>
                  <a:close/>
                </a:path>
              </a:pathLst>
            </a:custGeom>
            <a:solidFill>
              <a:srgbClr val="009B4C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B9268811-2A23-DD57-6F88-34FB1EF143DC}"/>
                </a:ext>
              </a:extLst>
            </p:cNvPr>
            <p:cNvSpPr/>
            <p:nvPr/>
          </p:nvSpPr>
          <p:spPr>
            <a:xfrm>
              <a:off x="8528102" y="5049031"/>
              <a:ext cx="69333" cy="432719"/>
            </a:xfrm>
            <a:custGeom>
              <a:avLst/>
              <a:gdLst>
                <a:gd name="connsiteX0" fmla="*/ 4666 w 69333"/>
                <a:gd name="connsiteY0" fmla="*/ 432719 h 432719"/>
                <a:gd name="connsiteX1" fmla="*/ 19510 w 69333"/>
                <a:gd name="connsiteY1" fmla="*/ 387191 h 432719"/>
                <a:gd name="connsiteX2" fmla="*/ 29622 w 69333"/>
                <a:gd name="connsiteY2" fmla="*/ 333086 h 432719"/>
                <a:gd name="connsiteX3" fmla="*/ 64963 w 69333"/>
                <a:gd name="connsiteY3" fmla="*/ 0 h 432719"/>
                <a:gd name="connsiteX4" fmla="*/ 1719 w 69333"/>
                <a:gd name="connsiteY4" fmla="*/ 404835 h 432719"/>
                <a:gd name="connsiteX5" fmla="*/ 4666 w 69333"/>
                <a:gd name="connsiteY5" fmla="*/ 432719 h 432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333" h="432719">
                  <a:moveTo>
                    <a:pt x="4666" y="432719"/>
                  </a:moveTo>
                  <a:cubicBezTo>
                    <a:pt x="17529" y="425488"/>
                    <a:pt x="11636" y="428409"/>
                    <a:pt x="19510" y="387191"/>
                  </a:cubicBezTo>
                  <a:cubicBezTo>
                    <a:pt x="23098" y="368425"/>
                    <a:pt x="26123" y="351936"/>
                    <a:pt x="29622" y="333086"/>
                  </a:cubicBezTo>
                  <a:cubicBezTo>
                    <a:pt x="39963" y="277363"/>
                    <a:pt x="83017" y="25534"/>
                    <a:pt x="64963" y="0"/>
                  </a:cubicBezTo>
                  <a:cubicBezTo>
                    <a:pt x="48674" y="14975"/>
                    <a:pt x="8594" y="334387"/>
                    <a:pt x="1719" y="404835"/>
                  </a:cubicBezTo>
                  <a:cubicBezTo>
                    <a:pt x="146" y="420960"/>
                    <a:pt x="-2265" y="422043"/>
                    <a:pt x="4666" y="432719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278AF1AF-5920-62D7-D7FA-9EF1689DD7B6}"/>
                </a:ext>
              </a:extLst>
            </p:cNvPr>
            <p:cNvSpPr/>
            <p:nvPr/>
          </p:nvSpPr>
          <p:spPr>
            <a:xfrm>
              <a:off x="8606785" y="1707229"/>
              <a:ext cx="1433415" cy="2478122"/>
            </a:xfrm>
            <a:custGeom>
              <a:avLst/>
              <a:gdLst>
                <a:gd name="connsiteX0" fmla="*/ 9 w 1433415"/>
                <a:gd name="connsiteY0" fmla="*/ 2470501 h 2478122"/>
                <a:gd name="connsiteX1" fmla="*/ 33632 w 1433415"/>
                <a:gd name="connsiteY1" fmla="*/ 2472690 h 2478122"/>
                <a:gd name="connsiteX2" fmla="*/ 47365 w 1433415"/>
                <a:gd name="connsiteY2" fmla="*/ 2473684 h 2478122"/>
                <a:gd name="connsiteX3" fmla="*/ 62159 w 1433415"/>
                <a:gd name="connsiteY3" fmla="*/ 2478122 h 2478122"/>
                <a:gd name="connsiteX4" fmla="*/ 107328 w 1433415"/>
                <a:gd name="connsiteY4" fmla="*/ 2401153 h 2478122"/>
                <a:gd name="connsiteX5" fmla="*/ 127217 w 1433415"/>
                <a:gd name="connsiteY5" fmla="*/ 2367161 h 2478122"/>
                <a:gd name="connsiteX6" fmla="*/ 63543 w 1433415"/>
                <a:gd name="connsiteY6" fmla="*/ 2362498 h 2478122"/>
                <a:gd name="connsiteX7" fmla="*/ 46606 w 1433415"/>
                <a:gd name="connsiteY7" fmla="*/ 2363314 h 2478122"/>
                <a:gd name="connsiteX8" fmla="*/ 3 w 1433415"/>
                <a:gd name="connsiteY8" fmla="*/ 2470501 h 2478122"/>
                <a:gd name="connsiteX9" fmla="*/ 1218626 w 1433415"/>
                <a:gd name="connsiteY9" fmla="*/ 106506 h 2478122"/>
                <a:gd name="connsiteX10" fmla="*/ 1373123 w 1433415"/>
                <a:gd name="connsiteY10" fmla="*/ 119728 h 2478122"/>
                <a:gd name="connsiteX11" fmla="*/ 1389206 w 1433415"/>
                <a:gd name="connsiteY11" fmla="*/ 94273 h 2478122"/>
                <a:gd name="connsiteX12" fmla="*/ 1405301 w 1433415"/>
                <a:gd name="connsiteY12" fmla="*/ 66159 h 2478122"/>
                <a:gd name="connsiteX13" fmla="*/ 1433416 w 1433415"/>
                <a:gd name="connsiteY13" fmla="*/ 10452 h 2478122"/>
                <a:gd name="connsiteX14" fmla="*/ 1310967 w 1433415"/>
                <a:gd name="connsiteY14" fmla="*/ 2568 h 2478122"/>
                <a:gd name="connsiteX15" fmla="*/ 1272629 w 1433415"/>
                <a:gd name="connsiteY15" fmla="*/ 0 h 2478122"/>
                <a:gd name="connsiteX16" fmla="*/ 1218626 w 1433415"/>
                <a:gd name="connsiteY16" fmla="*/ 106512 h 2478122"/>
                <a:gd name="connsiteX17" fmla="*/ 1103243 w 1433415"/>
                <a:gd name="connsiteY17" fmla="*/ 348101 h 2478122"/>
                <a:gd name="connsiteX18" fmla="*/ 1244492 w 1433415"/>
                <a:gd name="connsiteY18" fmla="*/ 356967 h 2478122"/>
                <a:gd name="connsiteX19" fmla="*/ 1273405 w 1433415"/>
                <a:gd name="connsiteY19" fmla="*/ 304203 h 2478122"/>
                <a:gd name="connsiteX20" fmla="*/ 1287959 w 1433415"/>
                <a:gd name="connsiteY20" fmla="*/ 278557 h 2478122"/>
                <a:gd name="connsiteX21" fmla="*/ 1301106 w 1433415"/>
                <a:gd name="connsiteY21" fmla="*/ 251148 h 2478122"/>
                <a:gd name="connsiteX22" fmla="*/ 1168619 w 1433415"/>
                <a:gd name="connsiteY22" fmla="*/ 239009 h 2478122"/>
                <a:gd name="connsiteX23" fmla="*/ 1147614 w 1433415"/>
                <a:gd name="connsiteY23" fmla="*/ 238892 h 2478122"/>
                <a:gd name="connsiteX24" fmla="*/ 1094967 w 1433415"/>
                <a:gd name="connsiteY24" fmla="*/ 339636 h 2478122"/>
                <a:gd name="connsiteX25" fmla="*/ 1103248 w 1433415"/>
                <a:gd name="connsiteY25" fmla="*/ 348106 h 2478122"/>
                <a:gd name="connsiteX26" fmla="*/ 968992 w 1433415"/>
                <a:gd name="connsiteY26" fmla="*/ 586015 h 2478122"/>
                <a:gd name="connsiteX27" fmla="*/ 1111837 w 1433415"/>
                <a:gd name="connsiteY27" fmla="*/ 595323 h 2478122"/>
                <a:gd name="connsiteX28" fmla="*/ 1168959 w 1433415"/>
                <a:gd name="connsiteY28" fmla="*/ 488448 h 2478122"/>
                <a:gd name="connsiteX29" fmla="*/ 1022364 w 1433415"/>
                <a:gd name="connsiteY29" fmla="*/ 474607 h 2478122"/>
                <a:gd name="connsiteX30" fmla="*/ 968997 w 1433415"/>
                <a:gd name="connsiteY30" fmla="*/ 586015 h 2478122"/>
                <a:gd name="connsiteX31" fmla="*/ 842788 w 1433415"/>
                <a:gd name="connsiteY31" fmla="*/ 822060 h 2478122"/>
                <a:gd name="connsiteX32" fmla="*/ 979176 w 1433415"/>
                <a:gd name="connsiteY32" fmla="*/ 832763 h 2478122"/>
                <a:gd name="connsiteX33" fmla="*/ 1010053 w 1433415"/>
                <a:gd name="connsiteY33" fmla="*/ 776749 h 2478122"/>
                <a:gd name="connsiteX34" fmla="*/ 1024752 w 1433415"/>
                <a:gd name="connsiteY34" fmla="*/ 751221 h 2478122"/>
                <a:gd name="connsiteX35" fmla="*/ 1039468 w 1433415"/>
                <a:gd name="connsiteY35" fmla="*/ 723555 h 2478122"/>
                <a:gd name="connsiteX36" fmla="*/ 898375 w 1433415"/>
                <a:gd name="connsiteY36" fmla="*/ 713315 h 2478122"/>
                <a:gd name="connsiteX37" fmla="*/ 842777 w 1433415"/>
                <a:gd name="connsiteY37" fmla="*/ 822060 h 2478122"/>
                <a:gd name="connsiteX38" fmla="*/ 720083 w 1433415"/>
                <a:gd name="connsiteY38" fmla="*/ 1061912 h 2478122"/>
                <a:gd name="connsiteX39" fmla="*/ 846527 w 1433415"/>
                <a:gd name="connsiteY39" fmla="*/ 1069824 h 2478122"/>
                <a:gd name="connsiteX40" fmla="*/ 906824 w 1433415"/>
                <a:gd name="connsiteY40" fmla="*/ 961107 h 2478122"/>
                <a:gd name="connsiteX41" fmla="*/ 776759 w 1433415"/>
                <a:gd name="connsiteY41" fmla="*/ 951218 h 2478122"/>
                <a:gd name="connsiteX42" fmla="*/ 774772 w 1433415"/>
                <a:gd name="connsiteY42" fmla="*/ 950917 h 2478122"/>
                <a:gd name="connsiteX43" fmla="*/ 720083 w 1433415"/>
                <a:gd name="connsiteY43" fmla="*/ 1061912 h 2478122"/>
                <a:gd name="connsiteX44" fmla="*/ 611006 w 1433415"/>
                <a:gd name="connsiteY44" fmla="*/ 1302044 h 2478122"/>
                <a:gd name="connsiteX45" fmla="*/ 665639 w 1433415"/>
                <a:gd name="connsiteY45" fmla="*/ 1304551 h 2478122"/>
                <a:gd name="connsiteX46" fmla="*/ 694178 w 1433415"/>
                <a:gd name="connsiteY46" fmla="*/ 1306918 h 2478122"/>
                <a:gd name="connsiteX47" fmla="*/ 717895 w 1433415"/>
                <a:gd name="connsiteY47" fmla="*/ 1304355 h 2478122"/>
                <a:gd name="connsiteX48" fmla="*/ 772467 w 1433415"/>
                <a:gd name="connsiteY48" fmla="*/ 1200334 h 2478122"/>
                <a:gd name="connsiteX49" fmla="*/ 680840 w 1433415"/>
                <a:gd name="connsiteY49" fmla="*/ 1192718 h 2478122"/>
                <a:gd name="connsiteX50" fmla="*/ 649885 w 1433415"/>
                <a:gd name="connsiteY50" fmla="*/ 1191612 h 2478122"/>
                <a:gd name="connsiteX51" fmla="*/ 597595 w 1433415"/>
                <a:gd name="connsiteY51" fmla="*/ 1292836 h 2478122"/>
                <a:gd name="connsiteX52" fmla="*/ 604794 w 1433415"/>
                <a:gd name="connsiteY52" fmla="*/ 1298587 h 2478122"/>
                <a:gd name="connsiteX53" fmla="*/ 611011 w 1433415"/>
                <a:gd name="connsiteY53" fmla="*/ 1302038 h 2478122"/>
                <a:gd name="connsiteX54" fmla="*/ 474924 w 1433415"/>
                <a:gd name="connsiteY54" fmla="*/ 1537295 h 2478122"/>
                <a:gd name="connsiteX55" fmla="*/ 585235 w 1433415"/>
                <a:gd name="connsiteY55" fmla="*/ 1545229 h 2478122"/>
                <a:gd name="connsiteX56" fmla="*/ 615699 w 1433415"/>
                <a:gd name="connsiteY56" fmla="*/ 1488227 h 2478122"/>
                <a:gd name="connsiteX57" fmla="*/ 645538 w 1433415"/>
                <a:gd name="connsiteY57" fmla="*/ 1436222 h 2478122"/>
                <a:gd name="connsiteX58" fmla="*/ 543777 w 1433415"/>
                <a:gd name="connsiteY58" fmla="*/ 1430169 h 2478122"/>
                <a:gd name="connsiteX59" fmla="*/ 525467 w 1433415"/>
                <a:gd name="connsiteY59" fmla="*/ 1431459 h 2478122"/>
                <a:gd name="connsiteX60" fmla="*/ 474930 w 1433415"/>
                <a:gd name="connsiteY60" fmla="*/ 1537295 h 2478122"/>
                <a:gd name="connsiteX61" fmla="*/ 347470 w 1433415"/>
                <a:gd name="connsiteY61" fmla="*/ 1775662 h 2478122"/>
                <a:gd name="connsiteX62" fmla="*/ 452580 w 1433415"/>
                <a:gd name="connsiteY62" fmla="*/ 1781648 h 2478122"/>
                <a:gd name="connsiteX63" fmla="*/ 480929 w 1433415"/>
                <a:gd name="connsiteY63" fmla="*/ 1731457 h 2478122"/>
                <a:gd name="connsiteX64" fmla="*/ 509752 w 1433415"/>
                <a:gd name="connsiteY64" fmla="*/ 1678961 h 2478122"/>
                <a:gd name="connsiteX65" fmla="*/ 457189 w 1433415"/>
                <a:gd name="connsiteY65" fmla="*/ 1669564 h 2478122"/>
                <a:gd name="connsiteX66" fmla="*/ 402517 w 1433415"/>
                <a:gd name="connsiteY66" fmla="*/ 1665080 h 2478122"/>
                <a:gd name="connsiteX67" fmla="*/ 347470 w 1433415"/>
                <a:gd name="connsiteY67" fmla="*/ 1775662 h 2478122"/>
                <a:gd name="connsiteX68" fmla="*/ 222014 w 1433415"/>
                <a:gd name="connsiteY68" fmla="*/ 2022628 h 2478122"/>
                <a:gd name="connsiteX69" fmla="*/ 311916 w 1433415"/>
                <a:gd name="connsiteY69" fmla="*/ 2029133 h 2478122"/>
                <a:gd name="connsiteX70" fmla="*/ 376199 w 1433415"/>
                <a:gd name="connsiteY70" fmla="*/ 1916407 h 2478122"/>
                <a:gd name="connsiteX71" fmla="*/ 275799 w 1433415"/>
                <a:gd name="connsiteY71" fmla="*/ 1912794 h 2478122"/>
                <a:gd name="connsiteX72" fmla="*/ 222008 w 1433415"/>
                <a:gd name="connsiteY72" fmla="*/ 2022634 h 2478122"/>
                <a:gd name="connsiteX73" fmla="*/ 99019 w 1433415"/>
                <a:gd name="connsiteY73" fmla="*/ 2262659 h 2478122"/>
                <a:gd name="connsiteX74" fmla="*/ 139070 w 1433415"/>
                <a:gd name="connsiteY74" fmla="*/ 2265903 h 2478122"/>
                <a:gd name="connsiteX75" fmla="*/ 158061 w 1433415"/>
                <a:gd name="connsiteY75" fmla="*/ 2266847 h 2478122"/>
                <a:gd name="connsiteX76" fmla="*/ 177007 w 1433415"/>
                <a:gd name="connsiteY76" fmla="*/ 2276858 h 2478122"/>
                <a:gd name="connsiteX77" fmla="*/ 243549 w 1433415"/>
                <a:gd name="connsiteY77" fmla="*/ 2158219 h 2478122"/>
                <a:gd name="connsiteX78" fmla="*/ 153970 w 1433415"/>
                <a:gd name="connsiteY78" fmla="*/ 2153747 h 2478122"/>
                <a:gd name="connsiteX79" fmla="*/ 152134 w 1433415"/>
                <a:gd name="connsiteY79" fmla="*/ 2153378 h 2478122"/>
                <a:gd name="connsiteX80" fmla="*/ 99024 w 1433415"/>
                <a:gd name="connsiteY80" fmla="*/ 2262665 h 2478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1433415" h="2478122">
                  <a:moveTo>
                    <a:pt x="9" y="2470501"/>
                  </a:moveTo>
                  <a:cubicBezTo>
                    <a:pt x="11254" y="2470998"/>
                    <a:pt x="22392" y="2471914"/>
                    <a:pt x="33632" y="2472690"/>
                  </a:cubicBezTo>
                  <a:cubicBezTo>
                    <a:pt x="36606" y="2472896"/>
                    <a:pt x="44754" y="2473298"/>
                    <a:pt x="47365" y="2473684"/>
                  </a:cubicBezTo>
                  <a:cubicBezTo>
                    <a:pt x="60720" y="2475643"/>
                    <a:pt x="53995" y="2473159"/>
                    <a:pt x="62159" y="2478122"/>
                  </a:cubicBezTo>
                  <a:cubicBezTo>
                    <a:pt x="72879" y="2469479"/>
                    <a:pt x="100425" y="2416419"/>
                    <a:pt x="107328" y="2401153"/>
                  </a:cubicBezTo>
                  <a:lnTo>
                    <a:pt x="127217" y="2367161"/>
                  </a:lnTo>
                  <a:lnTo>
                    <a:pt x="63543" y="2362498"/>
                  </a:lnTo>
                  <a:lnTo>
                    <a:pt x="46606" y="2363314"/>
                  </a:lnTo>
                  <a:cubicBezTo>
                    <a:pt x="36081" y="2386580"/>
                    <a:pt x="-393" y="2448809"/>
                    <a:pt x="3" y="2470501"/>
                  </a:cubicBezTo>
                  <a:close/>
                  <a:moveTo>
                    <a:pt x="1218626" y="106506"/>
                  </a:moveTo>
                  <a:lnTo>
                    <a:pt x="1373123" y="119728"/>
                  </a:lnTo>
                  <a:cubicBezTo>
                    <a:pt x="1383431" y="109923"/>
                    <a:pt x="1383146" y="106221"/>
                    <a:pt x="1389206" y="94273"/>
                  </a:cubicBezTo>
                  <a:cubicBezTo>
                    <a:pt x="1394748" y="83340"/>
                    <a:pt x="1399659" y="77086"/>
                    <a:pt x="1405301" y="66159"/>
                  </a:cubicBezTo>
                  <a:cubicBezTo>
                    <a:pt x="1413945" y="49414"/>
                    <a:pt x="1428862" y="28588"/>
                    <a:pt x="1433416" y="10452"/>
                  </a:cubicBezTo>
                  <a:lnTo>
                    <a:pt x="1310967" y="2568"/>
                  </a:lnTo>
                  <a:lnTo>
                    <a:pt x="1272629" y="0"/>
                  </a:lnTo>
                  <a:lnTo>
                    <a:pt x="1218626" y="106512"/>
                  </a:lnTo>
                  <a:close/>
                  <a:moveTo>
                    <a:pt x="1103243" y="348101"/>
                  </a:moveTo>
                  <a:lnTo>
                    <a:pt x="1244492" y="356967"/>
                  </a:lnTo>
                  <a:cubicBezTo>
                    <a:pt x="1251350" y="341607"/>
                    <a:pt x="1264208" y="319435"/>
                    <a:pt x="1273405" y="304203"/>
                  </a:cubicBezTo>
                  <a:cubicBezTo>
                    <a:pt x="1278924" y="295051"/>
                    <a:pt x="1282400" y="287625"/>
                    <a:pt x="1287959" y="278557"/>
                  </a:cubicBezTo>
                  <a:cubicBezTo>
                    <a:pt x="1294404" y="268044"/>
                    <a:pt x="1297474" y="264453"/>
                    <a:pt x="1301106" y="251148"/>
                  </a:cubicBezTo>
                  <a:cubicBezTo>
                    <a:pt x="1280654" y="240025"/>
                    <a:pt x="1197811" y="238339"/>
                    <a:pt x="1168619" y="239009"/>
                  </a:cubicBezTo>
                  <a:lnTo>
                    <a:pt x="1147614" y="238892"/>
                  </a:lnTo>
                  <a:lnTo>
                    <a:pt x="1094967" y="339636"/>
                  </a:lnTo>
                  <a:cubicBezTo>
                    <a:pt x="1101301" y="346297"/>
                    <a:pt x="1087863" y="340574"/>
                    <a:pt x="1103248" y="348106"/>
                  </a:cubicBezTo>
                  <a:close/>
                  <a:moveTo>
                    <a:pt x="968992" y="586015"/>
                  </a:moveTo>
                  <a:lnTo>
                    <a:pt x="1111837" y="595323"/>
                  </a:lnTo>
                  <a:lnTo>
                    <a:pt x="1168959" y="488448"/>
                  </a:lnTo>
                  <a:cubicBezTo>
                    <a:pt x="1143395" y="476064"/>
                    <a:pt x="1058186" y="478219"/>
                    <a:pt x="1022364" y="474607"/>
                  </a:cubicBezTo>
                  <a:lnTo>
                    <a:pt x="968997" y="586015"/>
                  </a:lnTo>
                  <a:close/>
                  <a:moveTo>
                    <a:pt x="842788" y="822060"/>
                  </a:moveTo>
                  <a:lnTo>
                    <a:pt x="979176" y="832763"/>
                  </a:lnTo>
                  <a:cubicBezTo>
                    <a:pt x="991492" y="812333"/>
                    <a:pt x="998809" y="797018"/>
                    <a:pt x="1010053" y="776749"/>
                  </a:cubicBezTo>
                  <a:cubicBezTo>
                    <a:pt x="1016147" y="765761"/>
                    <a:pt x="1018614" y="763254"/>
                    <a:pt x="1024752" y="751221"/>
                  </a:cubicBezTo>
                  <a:cubicBezTo>
                    <a:pt x="1029675" y="741573"/>
                    <a:pt x="1036896" y="731042"/>
                    <a:pt x="1039468" y="723555"/>
                  </a:cubicBezTo>
                  <a:lnTo>
                    <a:pt x="898375" y="713315"/>
                  </a:lnTo>
                  <a:lnTo>
                    <a:pt x="842777" y="822060"/>
                  </a:lnTo>
                  <a:close/>
                  <a:moveTo>
                    <a:pt x="720083" y="1061912"/>
                  </a:moveTo>
                  <a:lnTo>
                    <a:pt x="846527" y="1069824"/>
                  </a:lnTo>
                  <a:cubicBezTo>
                    <a:pt x="854909" y="1060578"/>
                    <a:pt x="903119" y="973083"/>
                    <a:pt x="906824" y="961107"/>
                  </a:cubicBezTo>
                  <a:lnTo>
                    <a:pt x="776759" y="951218"/>
                  </a:lnTo>
                  <a:lnTo>
                    <a:pt x="774772" y="950917"/>
                  </a:lnTo>
                  <a:lnTo>
                    <a:pt x="720083" y="1061912"/>
                  </a:lnTo>
                  <a:close/>
                  <a:moveTo>
                    <a:pt x="611006" y="1302044"/>
                  </a:moveTo>
                  <a:cubicBezTo>
                    <a:pt x="629829" y="1300849"/>
                    <a:pt x="647128" y="1303071"/>
                    <a:pt x="665639" y="1304551"/>
                  </a:cubicBezTo>
                  <a:cubicBezTo>
                    <a:pt x="674852" y="1305288"/>
                    <a:pt x="685098" y="1306477"/>
                    <a:pt x="694178" y="1306918"/>
                  </a:cubicBezTo>
                  <a:cubicBezTo>
                    <a:pt x="707901" y="1307583"/>
                    <a:pt x="708258" y="1309788"/>
                    <a:pt x="717895" y="1304355"/>
                  </a:cubicBezTo>
                  <a:cubicBezTo>
                    <a:pt x="724999" y="1291055"/>
                    <a:pt x="771692" y="1213572"/>
                    <a:pt x="772467" y="1200334"/>
                  </a:cubicBezTo>
                  <a:lnTo>
                    <a:pt x="680840" y="1192718"/>
                  </a:lnTo>
                  <a:lnTo>
                    <a:pt x="649885" y="1191612"/>
                  </a:lnTo>
                  <a:lnTo>
                    <a:pt x="597595" y="1292836"/>
                  </a:lnTo>
                  <a:cubicBezTo>
                    <a:pt x="600810" y="1296047"/>
                    <a:pt x="599225" y="1294696"/>
                    <a:pt x="604794" y="1298587"/>
                  </a:cubicBezTo>
                  <a:cubicBezTo>
                    <a:pt x="605163" y="1298844"/>
                    <a:pt x="609365" y="1300921"/>
                    <a:pt x="611011" y="1302038"/>
                  </a:cubicBezTo>
                  <a:close/>
                  <a:moveTo>
                    <a:pt x="474924" y="1537295"/>
                  </a:moveTo>
                  <a:lnTo>
                    <a:pt x="585235" y="1545229"/>
                  </a:lnTo>
                  <a:cubicBezTo>
                    <a:pt x="591351" y="1528529"/>
                    <a:pt x="605910" y="1504637"/>
                    <a:pt x="615699" y="1488227"/>
                  </a:cubicBezTo>
                  <a:cubicBezTo>
                    <a:pt x="625247" y="1472224"/>
                    <a:pt x="635186" y="1448271"/>
                    <a:pt x="645538" y="1436222"/>
                  </a:cubicBezTo>
                  <a:lnTo>
                    <a:pt x="543777" y="1430169"/>
                  </a:lnTo>
                  <a:lnTo>
                    <a:pt x="525467" y="1431459"/>
                  </a:lnTo>
                  <a:cubicBezTo>
                    <a:pt x="515405" y="1449980"/>
                    <a:pt x="474556" y="1521538"/>
                    <a:pt x="474930" y="1537295"/>
                  </a:cubicBezTo>
                  <a:close/>
                  <a:moveTo>
                    <a:pt x="347470" y="1775662"/>
                  </a:moveTo>
                  <a:lnTo>
                    <a:pt x="452580" y="1781648"/>
                  </a:lnTo>
                  <a:cubicBezTo>
                    <a:pt x="463651" y="1764004"/>
                    <a:pt x="471235" y="1748281"/>
                    <a:pt x="480929" y="1731457"/>
                  </a:cubicBezTo>
                  <a:cubicBezTo>
                    <a:pt x="488367" y="1718548"/>
                    <a:pt x="504283" y="1693512"/>
                    <a:pt x="509752" y="1678961"/>
                  </a:cubicBezTo>
                  <a:cubicBezTo>
                    <a:pt x="500634" y="1667710"/>
                    <a:pt x="472949" y="1670708"/>
                    <a:pt x="457189" y="1669564"/>
                  </a:cubicBezTo>
                  <a:cubicBezTo>
                    <a:pt x="439326" y="1668268"/>
                    <a:pt x="420720" y="1667079"/>
                    <a:pt x="402517" y="1665080"/>
                  </a:cubicBezTo>
                  <a:lnTo>
                    <a:pt x="347470" y="1775662"/>
                  </a:lnTo>
                  <a:close/>
                  <a:moveTo>
                    <a:pt x="222014" y="2022628"/>
                  </a:moveTo>
                  <a:lnTo>
                    <a:pt x="311916" y="2029133"/>
                  </a:lnTo>
                  <a:cubicBezTo>
                    <a:pt x="322759" y="2019579"/>
                    <a:pt x="367063" y="1935257"/>
                    <a:pt x="376199" y="1916407"/>
                  </a:cubicBezTo>
                  <a:cubicBezTo>
                    <a:pt x="344674" y="1922191"/>
                    <a:pt x="308222" y="1912431"/>
                    <a:pt x="275799" y="1912794"/>
                  </a:cubicBezTo>
                  <a:lnTo>
                    <a:pt x="222008" y="2022634"/>
                  </a:lnTo>
                  <a:close/>
                  <a:moveTo>
                    <a:pt x="99019" y="2262659"/>
                  </a:moveTo>
                  <a:cubicBezTo>
                    <a:pt x="112591" y="2263977"/>
                    <a:pt x="125448" y="2265116"/>
                    <a:pt x="139070" y="2265903"/>
                  </a:cubicBezTo>
                  <a:cubicBezTo>
                    <a:pt x="142480" y="2266099"/>
                    <a:pt x="155884" y="2266473"/>
                    <a:pt x="158061" y="2266847"/>
                  </a:cubicBezTo>
                  <a:cubicBezTo>
                    <a:pt x="190289" y="2272363"/>
                    <a:pt x="167844" y="2265205"/>
                    <a:pt x="177007" y="2276858"/>
                  </a:cubicBezTo>
                  <a:cubicBezTo>
                    <a:pt x="199680" y="2239270"/>
                    <a:pt x="220395" y="2197454"/>
                    <a:pt x="243549" y="2158219"/>
                  </a:cubicBezTo>
                  <a:lnTo>
                    <a:pt x="153970" y="2153747"/>
                  </a:lnTo>
                  <a:lnTo>
                    <a:pt x="152134" y="2153378"/>
                  </a:lnTo>
                  <a:lnTo>
                    <a:pt x="99024" y="2262665"/>
                  </a:lnTo>
                  <a:close/>
                </a:path>
              </a:pathLst>
            </a:custGeom>
            <a:solidFill>
              <a:srgbClr val="FFF000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70B51D11-6544-02E1-FD3F-F353D5B31DCE}"/>
                </a:ext>
              </a:extLst>
            </p:cNvPr>
            <p:cNvSpPr/>
            <p:nvPr/>
          </p:nvSpPr>
          <p:spPr>
            <a:xfrm>
              <a:off x="9891920" y="2726578"/>
              <a:ext cx="42322" cy="285564"/>
            </a:xfrm>
            <a:custGeom>
              <a:avLst/>
              <a:gdLst>
                <a:gd name="connsiteX0" fmla="*/ 13014 w 42322"/>
                <a:gd name="connsiteY0" fmla="*/ 60330 h 285564"/>
                <a:gd name="connsiteX1" fmla="*/ 1853 w 42322"/>
                <a:gd name="connsiteY1" fmla="*/ 177774 h 285564"/>
                <a:gd name="connsiteX2" fmla="*/ 0 w 42322"/>
                <a:gd name="connsiteY2" fmla="*/ 233281 h 285564"/>
                <a:gd name="connsiteX3" fmla="*/ 15631 w 42322"/>
                <a:gd name="connsiteY3" fmla="*/ 285565 h 285564"/>
                <a:gd name="connsiteX4" fmla="*/ 35710 w 42322"/>
                <a:gd name="connsiteY4" fmla="*/ 241326 h 285564"/>
                <a:gd name="connsiteX5" fmla="*/ 39733 w 42322"/>
                <a:gd name="connsiteY5" fmla="*/ 136741 h 285564"/>
                <a:gd name="connsiteX6" fmla="*/ 42323 w 42322"/>
                <a:gd name="connsiteY6" fmla="*/ 136730 h 285564"/>
                <a:gd name="connsiteX7" fmla="*/ 40693 w 42322"/>
                <a:gd name="connsiteY7" fmla="*/ 64356 h 285564"/>
                <a:gd name="connsiteX8" fmla="*/ 23678 w 42322"/>
                <a:gd name="connsiteY8" fmla="*/ 0 h 285564"/>
                <a:gd name="connsiteX9" fmla="*/ 16150 w 42322"/>
                <a:gd name="connsiteY9" fmla="*/ 28716 h 285564"/>
                <a:gd name="connsiteX10" fmla="*/ 13019 w 42322"/>
                <a:gd name="connsiteY10" fmla="*/ 60330 h 285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322" h="285564">
                  <a:moveTo>
                    <a:pt x="13014" y="60330"/>
                  </a:moveTo>
                  <a:lnTo>
                    <a:pt x="1853" y="177774"/>
                  </a:lnTo>
                  <a:lnTo>
                    <a:pt x="0" y="233281"/>
                  </a:lnTo>
                  <a:cubicBezTo>
                    <a:pt x="8929" y="259183"/>
                    <a:pt x="898" y="263549"/>
                    <a:pt x="15631" y="285565"/>
                  </a:cubicBezTo>
                  <a:cubicBezTo>
                    <a:pt x="30704" y="274515"/>
                    <a:pt x="27540" y="262494"/>
                    <a:pt x="35710" y="241326"/>
                  </a:cubicBezTo>
                  <a:lnTo>
                    <a:pt x="39733" y="136741"/>
                  </a:lnTo>
                  <a:lnTo>
                    <a:pt x="42323" y="136730"/>
                  </a:lnTo>
                  <a:lnTo>
                    <a:pt x="40693" y="64356"/>
                  </a:lnTo>
                  <a:cubicBezTo>
                    <a:pt x="38204" y="36924"/>
                    <a:pt x="40118" y="12060"/>
                    <a:pt x="23678" y="0"/>
                  </a:cubicBezTo>
                  <a:cubicBezTo>
                    <a:pt x="21000" y="11485"/>
                    <a:pt x="17462" y="17186"/>
                    <a:pt x="16150" y="28716"/>
                  </a:cubicBezTo>
                  <a:cubicBezTo>
                    <a:pt x="14521" y="42999"/>
                    <a:pt x="17807" y="48750"/>
                    <a:pt x="13019" y="60330"/>
                  </a:cubicBezTo>
                  <a:close/>
                </a:path>
              </a:pathLst>
            </a:custGeom>
            <a:solidFill>
              <a:srgbClr val="009B4C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6A0DBA71-2704-B5EE-DE4E-0C875AF0A4EF}"/>
                </a:ext>
              </a:extLst>
            </p:cNvPr>
            <p:cNvSpPr/>
            <p:nvPr/>
          </p:nvSpPr>
          <p:spPr>
            <a:xfrm>
              <a:off x="7424853" y="5352244"/>
              <a:ext cx="32727" cy="326482"/>
            </a:xfrm>
            <a:custGeom>
              <a:avLst/>
              <a:gdLst>
                <a:gd name="connsiteX0" fmla="*/ 6751 w 32727"/>
                <a:gd name="connsiteY0" fmla="*/ 289458 h 326482"/>
                <a:gd name="connsiteX1" fmla="*/ 17181 w 32727"/>
                <a:gd name="connsiteY1" fmla="*/ 326482 h 326482"/>
                <a:gd name="connsiteX2" fmla="*/ 31819 w 32727"/>
                <a:gd name="connsiteY2" fmla="*/ 310843 h 326482"/>
                <a:gd name="connsiteX3" fmla="*/ 30652 w 32727"/>
                <a:gd name="connsiteY3" fmla="*/ 158473 h 326482"/>
                <a:gd name="connsiteX4" fmla="*/ 9017 w 32727"/>
                <a:gd name="connsiteY4" fmla="*/ 2497 h 326482"/>
                <a:gd name="connsiteX5" fmla="*/ 1712 w 32727"/>
                <a:gd name="connsiteY5" fmla="*/ 57004 h 326482"/>
                <a:gd name="connsiteX6" fmla="*/ 4658 w 32727"/>
                <a:gd name="connsiteY6" fmla="*/ 173487 h 326482"/>
                <a:gd name="connsiteX7" fmla="*/ 10752 w 32727"/>
                <a:gd name="connsiteY7" fmla="*/ 277984 h 326482"/>
                <a:gd name="connsiteX8" fmla="*/ 6745 w 32727"/>
                <a:gd name="connsiteY8" fmla="*/ 289452 h 326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727" h="326482">
                  <a:moveTo>
                    <a:pt x="6751" y="289458"/>
                  </a:moveTo>
                  <a:cubicBezTo>
                    <a:pt x="13230" y="299553"/>
                    <a:pt x="13715" y="311602"/>
                    <a:pt x="17181" y="326482"/>
                  </a:cubicBezTo>
                  <a:cubicBezTo>
                    <a:pt x="36629" y="319620"/>
                    <a:pt x="18744" y="329140"/>
                    <a:pt x="31819" y="310843"/>
                  </a:cubicBezTo>
                  <a:lnTo>
                    <a:pt x="30652" y="158473"/>
                  </a:lnTo>
                  <a:cubicBezTo>
                    <a:pt x="28063" y="100226"/>
                    <a:pt x="45876" y="-18687"/>
                    <a:pt x="9017" y="2497"/>
                  </a:cubicBezTo>
                  <a:cubicBezTo>
                    <a:pt x="-4851" y="10470"/>
                    <a:pt x="1299" y="41051"/>
                    <a:pt x="1712" y="57004"/>
                  </a:cubicBezTo>
                  <a:cubicBezTo>
                    <a:pt x="2722" y="95910"/>
                    <a:pt x="3202" y="134782"/>
                    <a:pt x="4658" y="173487"/>
                  </a:cubicBezTo>
                  <a:lnTo>
                    <a:pt x="10752" y="277984"/>
                  </a:lnTo>
                  <a:cubicBezTo>
                    <a:pt x="9485" y="289932"/>
                    <a:pt x="11779" y="283712"/>
                    <a:pt x="6745" y="289452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86707136-E4EE-E660-3744-A775820EF95A}"/>
                </a:ext>
              </a:extLst>
            </p:cNvPr>
            <p:cNvSpPr/>
            <p:nvPr/>
          </p:nvSpPr>
          <p:spPr>
            <a:xfrm>
              <a:off x="7831463" y="5158714"/>
              <a:ext cx="22738" cy="454690"/>
            </a:xfrm>
            <a:custGeom>
              <a:avLst/>
              <a:gdLst>
                <a:gd name="connsiteX0" fmla="*/ 2309 w 22738"/>
                <a:gd name="connsiteY0" fmla="*/ 317218 h 454690"/>
                <a:gd name="connsiteX1" fmla="*/ 5869 w 22738"/>
                <a:gd name="connsiteY1" fmla="*/ 454690 h 454690"/>
                <a:gd name="connsiteX2" fmla="*/ 17800 w 22738"/>
                <a:gd name="connsiteY2" fmla="*/ 395321 h 454690"/>
                <a:gd name="connsiteX3" fmla="*/ 20607 w 22738"/>
                <a:gd name="connsiteY3" fmla="*/ 170907 h 454690"/>
                <a:gd name="connsiteX4" fmla="*/ 21227 w 22738"/>
                <a:gd name="connsiteY4" fmla="*/ 37276 h 454690"/>
                <a:gd name="connsiteX5" fmla="*/ 13916 w 22738"/>
                <a:gd name="connsiteY5" fmla="*/ 0 h 454690"/>
                <a:gd name="connsiteX6" fmla="*/ 6996 w 22738"/>
                <a:gd name="connsiteY6" fmla="*/ 13490 h 454690"/>
                <a:gd name="connsiteX7" fmla="*/ 2309 w 22738"/>
                <a:gd name="connsiteY7" fmla="*/ 317218 h 45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738" h="454690">
                  <a:moveTo>
                    <a:pt x="2309" y="317218"/>
                  </a:moveTo>
                  <a:cubicBezTo>
                    <a:pt x="1276" y="341249"/>
                    <a:pt x="-3941" y="440776"/>
                    <a:pt x="5869" y="454690"/>
                  </a:cubicBezTo>
                  <a:cubicBezTo>
                    <a:pt x="19865" y="448828"/>
                    <a:pt x="16042" y="427566"/>
                    <a:pt x="17800" y="395321"/>
                  </a:cubicBezTo>
                  <a:lnTo>
                    <a:pt x="20607" y="170907"/>
                  </a:lnTo>
                  <a:lnTo>
                    <a:pt x="21227" y="37276"/>
                  </a:lnTo>
                  <a:cubicBezTo>
                    <a:pt x="22036" y="19241"/>
                    <a:pt x="26757" y="8722"/>
                    <a:pt x="13916" y="0"/>
                  </a:cubicBezTo>
                  <a:cubicBezTo>
                    <a:pt x="6862" y="6108"/>
                    <a:pt x="10367" y="-4472"/>
                    <a:pt x="6996" y="13490"/>
                  </a:cubicBezTo>
                  <a:lnTo>
                    <a:pt x="2309" y="317218"/>
                  </a:ln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E9024F78-CA2A-BB56-00A9-ADE6452250F8}"/>
                </a:ext>
              </a:extLst>
            </p:cNvPr>
            <p:cNvSpPr/>
            <p:nvPr/>
          </p:nvSpPr>
          <p:spPr>
            <a:xfrm>
              <a:off x="9690479" y="2803000"/>
              <a:ext cx="80376" cy="209427"/>
            </a:xfrm>
            <a:custGeom>
              <a:avLst/>
              <a:gdLst>
                <a:gd name="connsiteX0" fmla="*/ 7919 w 80376"/>
                <a:gd name="connsiteY0" fmla="*/ 52284 h 209427"/>
                <a:gd name="connsiteX1" fmla="*/ 30286 w 80376"/>
                <a:gd name="connsiteY1" fmla="*/ 140750 h 209427"/>
                <a:gd name="connsiteX2" fmla="*/ 44209 w 80376"/>
                <a:gd name="connsiteY2" fmla="*/ 179444 h 209427"/>
                <a:gd name="connsiteX3" fmla="*/ 72357 w 80376"/>
                <a:gd name="connsiteY3" fmla="*/ 209428 h 209427"/>
                <a:gd name="connsiteX4" fmla="*/ 80376 w 80376"/>
                <a:gd name="connsiteY4" fmla="*/ 205123 h 209427"/>
                <a:gd name="connsiteX5" fmla="*/ 66855 w 80376"/>
                <a:gd name="connsiteY5" fmla="*/ 120409 h 209427"/>
                <a:gd name="connsiteX6" fmla="*/ 34164 w 80376"/>
                <a:gd name="connsiteY6" fmla="*/ 32172 h 209427"/>
                <a:gd name="connsiteX7" fmla="*/ 0 w 80376"/>
                <a:gd name="connsiteY7" fmla="*/ 0 h 209427"/>
                <a:gd name="connsiteX8" fmla="*/ 7919 w 80376"/>
                <a:gd name="connsiteY8" fmla="*/ 52284 h 209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376" h="209427">
                  <a:moveTo>
                    <a:pt x="7919" y="52284"/>
                  </a:moveTo>
                  <a:lnTo>
                    <a:pt x="30286" y="140750"/>
                  </a:lnTo>
                  <a:cubicBezTo>
                    <a:pt x="33589" y="145831"/>
                    <a:pt x="41497" y="173079"/>
                    <a:pt x="44209" y="179444"/>
                  </a:cubicBezTo>
                  <a:cubicBezTo>
                    <a:pt x="50588" y="194419"/>
                    <a:pt x="52887" y="206653"/>
                    <a:pt x="72357" y="209428"/>
                  </a:cubicBezTo>
                  <a:lnTo>
                    <a:pt x="80376" y="205123"/>
                  </a:lnTo>
                  <a:cubicBezTo>
                    <a:pt x="80376" y="172124"/>
                    <a:pt x="79216" y="142470"/>
                    <a:pt x="66855" y="120409"/>
                  </a:cubicBezTo>
                  <a:cubicBezTo>
                    <a:pt x="61503" y="107841"/>
                    <a:pt x="35342" y="39280"/>
                    <a:pt x="34164" y="32172"/>
                  </a:cubicBezTo>
                  <a:cubicBezTo>
                    <a:pt x="13834" y="15645"/>
                    <a:pt x="27707" y="2300"/>
                    <a:pt x="0" y="0"/>
                  </a:cubicBezTo>
                  <a:cubicBezTo>
                    <a:pt x="0" y="18995"/>
                    <a:pt x="2199" y="39906"/>
                    <a:pt x="7919" y="52284"/>
                  </a:cubicBezTo>
                  <a:close/>
                </a:path>
              </a:pathLst>
            </a:custGeom>
            <a:solidFill>
              <a:srgbClr val="009B4C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B205F2F5-02AE-3BC8-2EE0-5CFAD2FA8F57}"/>
                </a:ext>
              </a:extLst>
            </p:cNvPr>
            <p:cNvSpPr/>
            <p:nvPr/>
          </p:nvSpPr>
          <p:spPr>
            <a:xfrm>
              <a:off x="9159729" y="5481962"/>
              <a:ext cx="140045" cy="344543"/>
            </a:xfrm>
            <a:custGeom>
              <a:avLst/>
              <a:gdLst>
                <a:gd name="connsiteX0" fmla="*/ 99620 w 140045"/>
                <a:gd name="connsiteY0" fmla="*/ 47427 h 344543"/>
                <a:gd name="connsiteX1" fmla="*/ 40243 w 140045"/>
                <a:gd name="connsiteY1" fmla="*/ 184581 h 344543"/>
                <a:gd name="connsiteX2" fmla="*/ 582 w 140045"/>
                <a:gd name="connsiteY2" fmla="*/ 344544 h 344543"/>
                <a:gd name="connsiteX3" fmla="*/ 140045 w 140045"/>
                <a:gd name="connsiteY3" fmla="*/ 5489 h 344543"/>
                <a:gd name="connsiteX4" fmla="*/ 132785 w 140045"/>
                <a:gd name="connsiteY4" fmla="*/ 0 h 344543"/>
                <a:gd name="connsiteX5" fmla="*/ 99614 w 140045"/>
                <a:gd name="connsiteY5" fmla="*/ 47432 h 344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0045" h="344543">
                  <a:moveTo>
                    <a:pt x="99620" y="47427"/>
                  </a:moveTo>
                  <a:cubicBezTo>
                    <a:pt x="97884" y="61324"/>
                    <a:pt x="50623" y="156356"/>
                    <a:pt x="40243" y="184581"/>
                  </a:cubicBezTo>
                  <a:cubicBezTo>
                    <a:pt x="29138" y="214771"/>
                    <a:pt x="-4842" y="312209"/>
                    <a:pt x="582" y="344544"/>
                  </a:cubicBezTo>
                  <a:cubicBezTo>
                    <a:pt x="15789" y="337659"/>
                    <a:pt x="93425" y="86294"/>
                    <a:pt x="140045" y="5489"/>
                  </a:cubicBezTo>
                  <a:cubicBezTo>
                    <a:pt x="133053" y="-5935"/>
                    <a:pt x="142054" y="6739"/>
                    <a:pt x="132785" y="0"/>
                  </a:cubicBezTo>
                  <a:lnTo>
                    <a:pt x="99614" y="47432"/>
                  </a:ln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5CF96F7B-6A2D-F162-73D0-E60028FB3B61}"/>
                </a:ext>
              </a:extLst>
            </p:cNvPr>
            <p:cNvSpPr/>
            <p:nvPr/>
          </p:nvSpPr>
          <p:spPr>
            <a:xfrm>
              <a:off x="6865742" y="4653018"/>
              <a:ext cx="32457" cy="408922"/>
            </a:xfrm>
            <a:custGeom>
              <a:avLst/>
              <a:gdLst>
                <a:gd name="connsiteX0" fmla="*/ 3461 w 32457"/>
                <a:gd name="connsiteY0" fmla="*/ 255056 h 408922"/>
                <a:gd name="connsiteX1" fmla="*/ 17714 w 32457"/>
                <a:gd name="connsiteY1" fmla="*/ 370284 h 408922"/>
                <a:gd name="connsiteX2" fmla="*/ 26754 w 32457"/>
                <a:gd name="connsiteY2" fmla="*/ 408922 h 408922"/>
                <a:gd name="connsiteX3" fmla="*/ 30019 w 32457"/>
                <a:gd name="connsiteY3" fmla="*/ 333901 h 408922"/>
                <a:gd name="connsiteX4" fmla="*/ 28094 w 32457"/>
                <a:gd name="connsiteY4" fmla="*/ 330004 h 408922"/>
                <a:gd name="connsiteX5" fmla="*/ 22474 w 32457"/>
                <a:gd name="connsiteY5" fmla="*/ 249841 h 408922"/>
                <a:gd name="connsiteX6" fmla="*/ 16475 w 32457"/>
                <a:gd name="connsiteY6" fmla="*/ 36181 h 408922"/>
                <a:gd name="connsiteX7" fmla="*/ 4705 w 32457"/>
                <a:gd name="connsiteY7" fmla="*/ 0 h 408922"/>
                <a:gd name="connsiteX8" fmla="*/ 3472 w 32457"/>
                <a:gd name="connsiteY8" fmla="*/ 255056 h 408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457" h="408922">
                  <a:moveTo>
                    <a:pt x="3461" y="255056"/>
                  </a:moveTo>
                  <a:lnTo>
                    <a:pt x="17714" y="370284"/>
                  </a:lnTo>
                  <a:cubicBezTo>
                    <a:pt x="19075" y="388715"/>
                    <a:pt x="16006" y="401150"/>
                    <a:pt x="26754" y="408922"/>
                  </a:cubicBezTo>
                  <a:cubicBezTo>
                    <a:pt x="36604" y="393344"/>
                    <a:pt x="30895" y="356029"/>
                    <a:pt x="30019" y="333901"/>
                  </a:cubicBezTo>
                  <a:cubicBezTo>
                    <a:pt x="29115" y="332768"/>
                    <a:pt x="28356" y="329435"/>
                    <a:pt x="28094" y="330004"/>
                  </a:cubicBezTo>
                  <a:lnTo>
                    <a:pt x="22474" y="249841"/>
                  </a:lnTo>
                  <a:cubicBezTo>
                    <a:pt x="14611" y="170365"/>
                    <a:pt x="17334" y="113877"/>
                    <a:pt x="16475" y="36181"/>
                  </a:cubicBezTo>
                  <a:cubicBezTo>
                    <a:pt x="16240" y="15550"/>
                    <a:pt x="20443" y="6756"/>
                    <a:pt x="4705" y="0"/>
                  </a:cubicBezTo>
                  <a:cubicBezTo>
                    <a:pt x="-5161" y="28214"/>
                    <a:pt x="3567" y="210667"/>
                    <a:pt x="3472" y="255056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03779587-A8EA-4F33-DF2F-092962E147A6}"/>
                </a:ext>
              </a:extLst>
            </p:cNvPr>
            <p:cNvSpPr/>
            <p:nvPr/>
          </p:nvSpPr>
          <p:spPr>
            <a:xfrm>
              <a:off x="8754210" y="5831878"/>
              <a:ext cx="80421" cy="235056"/>
            </a:xfrm>
            <a:custGeom>
              <a:avLst/>
              <a:gdLst>
                <a:gd name="connsiteX0" fmla="*/ 59461 w 80421"/>
                <a:gd name="connsiteY0" fmla="*/ 15344 h 235056"/>
                <a:gd name="connsiteX1" fmla="*/ 3661 w 80421"/>
                <a:gd name="connsiteY1" fmla="*/ 235056 h 235056"/>
                <a:gd name="connsiteX2" fmla="*/ 32813 w 80421"/>
                <a:gd name="connsiteY2" fmla="*/ 207976 h 235056"/>
                <a:gd name="connsiteX3" fmla="*/ 48193 w 80421"/>
                <a:gd name="connsiteY3" fmla="*/ 173101 h 235056"/>
                <a:gd name="connsiteX4" fmla="*/ 62547 w 80421"/>
                <a:gd name="connsiteY4" fmla="*/ 139103 h 235056"/>
                <a:gd name="connsiteX5" fmla="*/ 80421 w 80421"/>
                <a:gd name="connsiteY5" fmla="*/ 55433 h 235056"/>
                <a:gd name="connsiteX6" fmla="*/ 74511 w 80421"/>
                <a:gd name="connsiteY6" fmla="*/ 7471 h 235056"/>
                <a:gd name="connsiteX7" fmla="*/ 63763 w 80421"/>
                <a:gd name="connsiteY7" fmla="*/ 0 h 235056"/>
                <a:gd name="connsiteX8" fmla="*/ 59461 w 80421"/>
                <a:gd name="connsiteY8" fmla="*/ 15338 h 235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421" h="235056">
                  <a:moveTo>
                    <a:pt x="59461" y="15344"/>
                  </a:moveTo>
                  <a:cubicBezTo>
                    <a:pt x="63869" y="91620"/>
                    <a:pt x="-18020" y="212197"/>
                    <a:pt x="3661" y="235056"/>
                  </a:cubicBezTo>
                  <a:cubicBezTo>
                    <a:pt x="23254" y="226642"/>
                    <a:pt x="12668" y="217602"/>
                    <a:pt x="32813" y="207976"/>
                  </a:cubicBezTo>
                  <a:cubicBezTo>
                    <a:pt x="33014" y="192962"/>
                    <a:pt x="41039" y="187423"/>
                    <a:pt x="48193" y="173101"/>
                  </a:cubicBezTo>
                  <a:cubicBezTo>
                    <a:pt x="53210" y="163062"/>
                    <a:pt x="58065" y="151264"/>
                    <a:pt x="62547" y="139103"/>
                  </a:cubicBezTo>
                  <a:cubicBezTo>
                    <a:pt x="72173" y="112950"/>
                    <a:pt x="77045" y="82285"/>
                    <a:pt x="80421" y="55433"/>
                  </a:cubicBezTo>
                  <a:lnTo>
                    <a:pt x="74511" y="7471"/>
                  </a:lnTo>
                  <a:cubicBezTo>
                    <a:pt x="69985" y="3914"/>
                    <a:pt x="67870" y="2814"/>
                    <a:pt x="63763" y="0"/>
                  </a:cubicBezTo>
                  <a:lnTo>
                    <a:pt x="59461" y="15338"/>
                  </a:ln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6FAF73B2-C853-C6AB-30AB-051C4CB96A13}"/>
                </a:ext>
              </a:extLst>
            </p:cNvPr>
            <p:cNvSpPr/>
            <p:nvPr/>
          </p:nvSpPr>
          <p:spPr>
            <a:xfrm>
              <a:off x="7110738" y="2633026"/>
              <a:ext cx="1531611" cy="657472"/>
            </a:xfrm>
            <a:custGeom>
              <a:avLst/>
              <a:gdLst>
                <a:gd name="connsiteX0" fmla="*/ 7140 w 1531611"/>
                <a:gd name="connsiteY0" fmla="*/ 609684 h 657472"/>
                <a:gd name="connsiteX1" fmla="*/ 99548 w 1531611"/>
                <a:gd name="connsiteY1" fmla="*/ 657189 h 657472"/>
                <a:gd name="connsiteX2" fmla="*/ 190243 w 1531611"/>
                <a:gd name="connsiteY2" fmla="*/ 608489 h 657472"/>
                <a:gd name="connsiteX3" fmla="*/ 200310 w 1531611"/>
                <a:gd name="connsiteY3" fmla="*/ 599773 h 657472"/>
                <a:gd name="connsiteX4" fmla="*/ 212063 w 1531611"/>
                <a:gd name="connsiteY4" fmla="*/ 581080 h 657472"/>
                <a:gd name="connsiteX5" fmla="*/ 220495 w 1531611"/>
                <a:gd name="connsiteY5" fmla="*/ 560895 h 657472"/>
                <a:gd name="connsiteX6" fmla="*/ 255295 w 1531611"/>
                <a:gd name="connsiteY6" fmla="*/ 466695 h 657472"/>
                <a:gd name="connsiteX7" fmla="*/ 297785 w 1531611"/>
                <a:gd name="connsiteY7" fmla="*/ 385661 h 657472"/>
                <a:gd name="connsiteX8" fmla="*/ 374663 w 1531611"/>
                <a:gd name="connsiteY8" fmla="*/ 191973 h 657472"/>
                <a:gd name="connsiteX9" fmla="*/ 413230 w 1531611"/>
                <a:gd name="connsiteY9" fmla="*/ 93832 h 657472"/>
                <a:gd name="connsiteX10" fmla="*/ 452389 w 1531611"/>
                <a:gd name="connsiteY10" fmla="*/ 0 h 657472"/>
                <a:gd name="connsiteX11" fmla="*/ 432723 w 1531611"/>
                <a:gd name="connsiteY11" fmla="*/ 7421 h 657472"/>
                <a:gd name="connsiteX12" fmla="*/ 254832 w 1531611"/>
                <a:gd name="connsiteY12" fmla="*/ 203515 h 657472"/>
                <a:gd name="connsiteX13" fmla="*/ 221220 w 1531611"/>
                <a:gd name="connsiteY13" fmla="*/ 244604 h 657472"/>
                <a:gd name="connsiteX14" fmla="*/ 157044 w 1531611"/>
                <a:gd name="connsiteY14" fmla="*/ 332093 h 657472"/>
                <a:gd name="connsiteX15" fmla="*/ 39931 w 1531611"/>
                <a:gd name="connsiteY15" fmla="*/ 504451 h 657472"/>
                <a:gd name="connsiteX16" fmla="*/ 12597 w 1531611"/>
                <a:gd name="connsiteY16" fmla="*/ 549538 h 657472"/>
                <a:gd name="connsiteX17" fmla="*/ 2703 w 1531611"/>
                <a:gd name="connsiteY17" fmla="*/ 603492 h 657472"/>
                <a:gd name="connsiteX18" fmla="*/ 7151 w 1531611"/>
                <a:gd name="connsiteY18" fmla="*/ 609684 h 657472"/>
                <a:gd name="connsiteX19" fmla="*/ 1328428 w 1531611"/>
                <a:gd name="connsiteY19" fmla="*/ 296241 h 657472"/>
                <a:gd name="connsiteX20" fmla="*/ 1484186 w 1531611"/>
                <a:gd name="connsiteY20" fmla="*/ 280512 h 657472"/>
                <a:gd name="connsiteX21" fmla="*/ 1531598 w 1531611"/>
                <a:gd name="connsiteY21" fmla="*/ 222141 h 657472"/>
                <a:gd name="connsiteX22" fmla="*/ 1476937 w 1531611"/>
                <a:gd name="connsiteY22" fmla="*/ 171024 h 657472"/>
                <a:gd name="connsiteX23" fmla="*/ 1475285 w 1531611"/>
                <a:gd name="connsiteY23" fmla="*/ 167194 h 657472"/>
                <a:gd name="connsiteX24" fmla="*/ 1064256 w 1531611"/>
                <a:gd name="connsiteY24" fmla="*/ 16594 h 657472"/>
                <a:gd name="connsiteX25" fmla="*/ 1054228 w 1531611"/>
                <a:gd name="connsiteY25" fmla="*/ 43959 h 657472"/>
                <a:gd name="connsiteX26" fmla="*/ 1014327 w 1531611"/>
                <a:gd name="connsiteY26" fmla="*/ 41692 h 657472"/>
                <a:gd name="connsiteX27" fmla="*/ 1012240 w 1531611"/>
                <a:gd name="connsiteY27" fmla="*/ 39537 h 657472"/>
                <a:gd name="connsiteX28" fmla="*/ 1005956 w 1531611"/>
                <a:gd name="connsiteY28" fmla="*/ 82301 h 657472"/>
                <a:gd name="connsiteX29" fmla="*/ 1195951 w 1531611"/>
                <a:gd name="connsiteY29" fmla="*/ 207088 h 657472"/>
                <a:gd name="connsiteX30" fmla="*/ 1252421 w 1531611"/>
                <a:gd name="connsiteY30" fmla="*/ 253359 h 657472"/>
                <a:gd name="connsiteX31" fmla="*/ 1321882 w 1531611"/>
                <a:gd name="connsiteY31" fmla="*/ 290227 h 657472"/>
                <a:gd name="connsiteX32" fmla="*/ 1328428 w 1531611"/>
                <a:gd name="connsiteY32" fmla="*/ 296252 h 657472"/>
                <a:gd name="connsiteX33" fmla="*/ 856576 w 1531611"/>
                <a:gd name="connsiteY33" fmla="*/ 465416 h 657472"/>
                <a:gd name="connsiteX34" fmla="*/ 899139 w 1531611"/>
                <a:gd name="connsiteY34" fmla="*/ 520174 h 657472"/>
                <a:gd name="connsiteX35" fmla="*/ 981485 w 1531611"/>
                <a:gd name="connsiteY35" fmla="*/ 509459 h 657472"/>
                <a:gd name="connsiteX36" fmla="*/ 1084519 w 1531611"/>
                <a:gd name="connsiteY36" fmla="*/ 410005 h 657472"/>
                <a:gd name="connsiteX37" fmla="*/ 1084965 w 1531611"/>
                <a:gd name="connsiteY37" fmla="*/ 407744 h 657472"/>
                <a:gd name="connsiteX38" fmla="*/ 1036420 w 1531611"/>
                <a:gd name="connsiteY38" fmla="*/ 302383 h 657472"/>
                <a:gd name="connsiteX39" fmla="*/ 851074 w 1531611"/>
                <a:gd name="connsiteY39" fmla="*/ 113848 h 657472"/>
                <a:gd name="connsiteX40" fmla="*/ 815609 w 1531611"/>
                <a:gd name="connsiteY40" fmla="*/ 76841 h 657472"/>
                <a:gd name="connsiteX41" fmla="*/ 742058 w 1531611"/>
                <a:gd name="connsiteY41" fmla="*/ 126490 h 657472"/>
                <a:gd name="connsiteX42" fmla="*/ 787779 w 1531611"/>
                <a:gd name="connsiteY42" fmla="*/ 229473 h 657472"/>
                <a:gd name="connsiteX43" fmla="*/ 852446 w 1531611"/>
                <a:gd name="connsiteY43" fmla="*/ 462854 h 657472"/>
                <a:gd name="connsiteX44" fmla="*/ 856576 w 1531611"/>
                <a:gd name="connsiteY44" fmla="*/ 465422 h 657472"/>
                <a:gd name="connsiteX45" fmla="*/ 347195 w 1531611"/>
                <a:gd name="connsiteY45" fmla="*/ 560744 h 657472"/>
                <a:gd name="connsiteX46" fmla="*/ 345119 w 1531611"/>
                <a:gd name="connsiteY46" fmla="*/ 563218 h 657472"/>
                <a:gd name="connsiteX47" fmla="*/ 379289 w 1531611"/>
                <a:gd name="connsiteY47" fmla="*/ 627161 h 657472"/>
                <a:gd name="connsiteX48" fmla="*/ 463209 w 1531611"/>
                <a:gd name="connsiteY48" fmla="*/ 594279 h 657472"/>
                <a:gd name="connsiteX49" fmla="*/ 622740 w 1531611"/>
                <a:gd name="connsiteY49" fmla="*/ 518745 h 657472"/>
                <a:gd name="connsiteX50" fmla="*/ 622880 w 1531611"/>
                <a:gd name="connsiteY50" fmla="*/ 514261 h 657472"/>
                <a:gd name="connsiteX51" fmla="*/ 585775 w 1531611"/>
                <a:gd name="connsiteY51" fmla="*/ 395136 h 657472"/>
                <a:gd name="connsiteX52" fmla="*/ 557744 w 1531611"/>
                <a:gd name="connsiteY52" fmla="*/ 68114 h 657472"/>
                <a:gd name="connsiteX53" fmla="*/ 520097 w 1531611"/>
                <a:gd name="connsiteY53" fmla="*/ 108103 h 657472"/>
                <a:gd name="connsiteX54" fmla="*/ 347190 w 1531611"/>
                <a:gd name="connsiteY54" fmla="*/ 560744 h 657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531611" h="657472">
                  <a:moveTo>
                    <a:pt x="7140" y="609684"/>
                  </a:moveTo>
                  <a:cubicBezTo>
                    <a:pt x="19623" y="637697"/>
                    <a:pt x="53358" y="660282"/>
                    <a:pt x="99548" y="657189"/>
                  </a:cubicBezTo>
                  <a:cubicBezTo>
                    <a:pt x="133433" y="654922"/>
                    <a:pt x="181230" y="626898"/>
                    <a:pt x="190243" y="608489"/>
                  </a:cubicBezTo>
                  <a:lnTo>
                    <a:pt x="200310" y="599773"/>
                  </a:lnTo>
                  <a:cubicBezTo>
                    <a:pt x="204244" y="592397"/>
                    <a:pt x="209144" y="588104"/>
                    <a:pt x="212063" y="581080"/>
                  </a:cubicBezTo>
                  <a:cubicBezTo>
                    <a:pt x="217141" y="568846"/>
                    <a:pt x="211220" y="572274"/>
                    <a:pt x="220495" y="560895"/>
                  </a:cubicBezTo>
                  <a:cubicBezTo>
                    <a:pt x="222487" y="529968"/>
                    <a:pt x="242382" y="492106"/>
                    <a:pt x="255295" y="466695"/>
                  </a:cubicBezTo>
                  <a:cubicBezTo>
                    <a:pt x="266506" y="444640"/>
                    <a:pt x="294275" y="405097"/>
                    <a:pt x="297785" y="385661"/>
                  </a:cubicBezTo>
                  <a:cubicBezTo>
                    <a:pt x="325995" y="325024"/>
                    <a:pt x="349372" y="255252"/>
                    <a:pt x="374663" y="191973"/>
                  </a:cubicBezTo>
                  <a:cubicBezTo>
                    <a:pt x="387783" y="159120"/>
                    <a:pt x="400322" y="126819"/>
                    <a:pt x="413230" y="93832"/>
                  </a:cubicBezTo>
                  <a:cubicBezTo>
                    <a:pt x="422471" y="70235"/>
                    <a:pt x="451127" y="17069"/>
                    <a:pt x="452389" y="0"/>
                  </a:cubicBezTo>
                  <a:cubicBezTo>
                    <a:pt x="440837" y="2462"/>
                    <a:pt x="441813" y="3088"/>
                    <a:pt x="432723" y="7421"/>
                  </a:cubicBezTo>
                  <a:lnTo>
                    <a:pt x="254832" y="203515"/>
                  </a:lnTo>
                  <a:lnTo>
                    <a:pt x="221220" y="244604"/>
                  </a:lnTo>
                  <a:cubicBezTo>
                    <a:pt x="210952" y="264761"/>
                    <a:pt x="173797" y="308993"/>
                    <a:pt x="157044" y="332093"/>
                  </a:cubicBezTo>
                  <a:cubicBezTo>
                    <a:pt x="111948" y="394299"/>
                    <a:pt x="80853" y="437677"/>
                    <a:pt x="39931" y="504451"/>
                  </a:cubicBezTo>
                  <a:cubicBezTo>
                    <a:pt x="30500" y="519850"/>
                    <a:pt x="22480" y="533731"/>
                    <a:pt x="12597" y="549538"/>
                  </a:cubicBezTo>
                  <a:cubicBezTo>
                    <a:pt x="-472" y="570432"/>
                    <a:pt x="-2615" y="577718"/>
                    <a:pt x="2703" y="603492"/>
                  </a:cubicBezTo>
                  <a:cubicBezTo>
                    <a:pt x="2675" y="611091"/>
                    <a:pt x="499" y="609684"/>
                    <a:pt x="7151" y="609684"/>
                  </a:cubicBezTo>
                  <a:close/>
                  <a:moveTo>
                    <a:pt x="1328428" y="296241"/>
                  </a:moveTo>
                  <a:cubicBezTo>
                    <a:pt x="1400562" y="326950"/>
                    <a:pt x="1426109" y="322522"/>
                    <a:pt x="1484186" y="280512"/>
                  </a:cubicBezTo>
                  <a:cubicBezTo>
                    <a:pt x="1500347" y="268814"/>
                    <a:pt x="1530923" y="249495"/>
                    <a:pt x="1531598" y="222141"/>
                  </a:cubicBezTo>
                  <a:cubicBezTo>
                    <a:pt x="1532318" y="193124"/>
                    <a:pt x="1503818" y="173754"/>
                    <a:pt x="1476937" y="171024"/>
                  </a:cubicBezTo>
                  <a:lnTo>
                    <a:pt x="1475285" y="167194"/>
                  </a:lnTo>
                  <a:cubicBezTo>
                    <a:pt x="1413743" y="140867"/>
                    <a:pt x="1110725" y="16533"/>
                    <a:pt x="1064256" y="16594"/>
                  </a:cubicBezTo>
                  <a:cubicBezTo>
                    <a:pt x="1062336" y="21217"/>
                    <a:pt x="1066907" y="36405"/>
                    <a:pt x="1054228" y="43959"/>
                  </a:cubicBezTo>
                  <a:cubicBezTo>
                    <a:pt x="1039964" y="52446"/>
                    <a:pt x="1027385" y="46343"/>
                    <a:pt x="1014327" y="41692"/>
                  </a:cubicBezTo>
                  <a:lnTo>
                    <a:pt x="1012240" y="39537"/>
                  </a:lnTo>
                  <a:cubicBezTo>
                    <a:pt x="1006693" y="53697"/>
                    <a:pt x="1001051" y="62580"/>
                    <a:pt x="1005956" y="82301"/>
                  </a:cubicBezTo>
                  <a:cubicBezTo>
                    <a:pt x="1013372" y="93212"/>
                    <a:pt x="1154655" y="175787"/>
                    <a:pt x="1195951" y="207088"/>
                  </a:cubicBezTo>
                  <a:lnTo>
                    <a:pt x="1252421" y="253359"/>
                  </a:lnTo>
                  <a:lnTo>
                    <a:pt x="1321882" y="290227"/>
                  </a:lnTo>
                  <a:lnTo>
                    <a:pt x="1328428" y="296252"/>
                  </a:lnTo>
                  <a:close/>
                  <a:moveTo>
                    <a:pt x="856576" y="465416"/>
                  </a:moveTo>
                  <a:cubicBezTo>
                    <a:pt x="858658" y="491056"/>
                    <a:pt x="877620" y="512938"/>
                    <a:pt x="899139" y="520174"/>
                  </a:cubicBezTo>
                  <a:cubicBezTo>
                    <a:pt x="926489" y="529370"/>
                    <a:pt x="957768" y="519409"/>
                    <a:pt x="981485" y="509459"/>
                  </a:cubicBezTo>
                  <a:cubicBezTo>
                    <a:pt x="1036158" y="486539"/>
                    <a:pt x="1068190" y="468002"/>
                    <a:pt x="1084519" y="410005"/>
                  </a:cubicBezTo>
                  <a:lnTo>
                    <a:pt x="1084965" y="407744"/>
                  </a:lnTo>
                  <a:cubicBezTo>
                    <a:pt x="1085311" y="356476"/>
                    <a:pt x="1060835" y="325934"/>
                    <a:pt x="1036420" y="302383"/>
                  </a:cubicBezTo>
                  <a:cubicBezTo>
                    <a:pt x="947868" y="216982"/>
                    <a:pt x="939453" y="220958"/>
                    <a:pt x="851074" y="113848"/>
                  </a:cubicBezTo>
                  <a:cubicBezTo>
                    <a:pt x="836324" y="95970"/>
                    <a:pt x="836648" y="89990"/>
                    <a:pt x="815609" y="76841"/>
                  </a:cubicBezTo>
                  <a:cubicBezTo>
                    <a:pt x="772639" y="49973"/>
                    <a:pt x="724568" y="69510"/>
                    <a:pt x="742058" y="126490"/>
                  </a:cubicBezTo>
                  <a:cubicBezTo>
                    <a:pt x="751238" y="156395"/>
                    <a:pt x="773945" y="200354"/>
                    <a:pt x="787779" y="229473"/>
                  </a:cubicBezTo>
                  <a:cubicBezTo>
                    <a:pt x="823790" y="305269"/>
                    <a:pt x="840309" y="369530"/>
                    <a:pt x="852446" y="462854"/>
                  </a:cubicBezTo>
                  <a:lnTo>
                    <a:pt x="856576" y="465422"/>
                  </a:lnTo>
                  <a:close/>
                  <a:moveTo>
                    <a:pt x="347195" y="560744"/>
                  </a:moveTo>
                  <a:lnTo>
                    <a:pt x="345119" y="563218"/>
                  </a:lnTo>
                  <a:cubicBezTo>
                    <a:pt x="335956" y="594391"/>
                    <a:pt x="336726" y="634682"/>
                    <a:pt x="379289" y="627161"/>
                  </a:cubicBezTo>
                  <a:cubicBezTo>
                    <a:pt x="398068" y="623844"/>
                    <a:pt x="440636" y="602660"/>
                    <a:pt x="463209" y="594279"/>
                  </a:cubicBezTo>
                  <a:cubicBezTo>
                    <a:pt x="548597" y="562587"/>
                    <a:pt x="616769" y="598785"/>
                    <a:pt x="622740" y="518745"/>
                  </a:cubicBezTo>
                  <a:lnTo>
                    <a:pt x="622880" y="514261"/>
                  </a:lnTo>
                  <a:cubicBezTo>
                    <a:pt x="618968" y="467935"/>
                    <a:pt x="596489" y="436633"/>
                    <a:pt x="585775" y="395136"/>
                  </a:cubicBezTo>
                  <a:cubicBezTo>
                    <a:pt x="550662" y="259132"/>
                    <a:pt x="654834" y="67114"/>
                    <a:pt x="557744" y="68114"/>
                  </a:cubicBezTo>
                  <a:cubicBezTo>
                    <a:pt x="530667" y="68393"/>
                    <a:pt x="529110" y="85534"/>
                    <a:pt x="520097" y="108103"/>
                  </a:cubicBezTo>
                  <a:cubicBezTo>
                    <a:pt x="491542" y="179606"/>
                    <a:pt x="363792" y="489694"/>
                    <a:pt x="347190" y="560744"/>
                  </a:cubicBezTo>
                  <a:close/>
                </a:path>
              </a:pathLst>
            </a:custGeom>
            <a:solidFill>
              <a:srgbClr val="00A2E9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6A6896FF-4233-CD9D-EBA8-0F8A3DFA6729}"/>
                </a:ext>
              </a:extLst>
            </p:cNvPr>
            <p:cNvSpPr/>
            <p:nvPr/>
          </p:nvSpPr>
          <p:spPr>
            <a:xfrm>
              <a:off x="8787029" y="5825038"/>
              <a:ext cx="94199" cy="215368"/>
            </a:xfrm>
            <a:custGeom>
              <a:avLst/>
              <a:gdLst>
                <a:gd name="connsiteX0" fmla="*/ 67056 w 94199"/>
                <a:gd name="connsiteY0" fmla="*/ 6460 h 215368"/>
                <a:gd name="connsiteX1" fmla="*/ 55337 w 94199"/>
                <a:gd name="connsiteY1" fmla="*/ 34601 h 215368"/>
                <a:gd name="connsiteX2" fmla="*/ 47608 w 94199"/>
                <a:gd name="connsiteY2" fmla="*/ 62273 h 215368"/>
                <a:gd name="connsiteX3" fmla="*/ 29733 w 94199"/>
                <a:gd name="connsiteY3" fmla="*/ 145943 h 215368"/>
                <a:gd name="connsiteX4" fmla="*/ 15380 w 94199"/>
                <a:gd name="connsiteY4" fmla="*/ 179941 h 215368"/>
                <a:gd name="connsiteX5" fmla="*/ 0 w 94199"/>
                <a:gd name="connsiteY5" fmla="*/ 214816 h 215368"/>
                <a:gd name="connsiteX6" fmla="*/ 14202 w 94199"/>
                <a:gd name="connsiteY6" fmla="*/ 215368 h 215368"/>
                <a:gd name="connsiteX7" fmla="*/ 66275 w 94199"/>
                <a:gd name="connsiteY7" fmla="*/ 118053 h 215368"/>
                <a:gd name="connsiteX8" fmla="*/ 85282 w 94199"/>
                <a:gd name="connsiteY8" fmla="*/ 60442 h 215368"/>
                <a:gd name="connsiteX9" fmla="*/ 82759 w 94199"/>
                <a:gd name="connsiteY9" fmla="*/ 0 h 215368"/>
                <a:gd name="connsiteX10" fmla="*/ 67056 w 94199"/>
                <a:gd name="connsiteY10" fmla="*/ 6455 h 215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4199" h="215368">
                  <a:moveTo>
                    <a:pt x="67056" y="6460"/>
                  </a:moveTo>
                  <a:cubicBezTo>
                    <a:pt x="63161" y="27477"/>
                    <a:pt x="61559" y="18482"/>
                    <a:pt x="55337" y="34601"/>
                  </a:cubicBezTo>
                  <a:cubicBezTo>
                    <a:pt x="52435" y="42100"/>
                    <a:pt x="49421" y="54713"/>
                    <a:pt x="47608" y="62273"/>
                  </a:cubicBezTo>
                  <a:cubicBezTo>
                    <a:pt x="44231" y="89119"/>
                    <a:pt x="39360" y="119789"/>
                    <a:pt x="29733" y="145943"/>
                  </a:cubicBezTo>
                  <a:cubicBezTo>
                    <a:pt x="25252" y="158104"/>
                    <a:pt x="20397" y="169902"/>
                    <a:pt x="15380" y="179941"/>
                  </a:cubicBezTo>
                  <a:cubicBezTo>
                    <a:pt x="8226" y="194263"/>
                    <a:pt x="201" y="199801"/>
                    <a:pt x="0" y="214816"/>
                  </a:cubicBezTo>
                  <a:lnTo>
                    <a:pt x="14202" y="215368"/>
                  </a:lnTo>
                  <a:cubicBezTo>
                    <a:pt x="32601" y="182487"/>
                    <a:pt x="49667" y="158059"/>
                    <a:pt x="66275" y="118053"/>
                  </a:cubicBezTo>
                  <a:cubicBezTo>
                    <a:pt x="73312" y="101107"/>
                    <a:pt x="80644" y="79448"/>
                    <a:pt x="85282" y="60442"/>
                  </a:cubicBezTo>
                  <a:cubicBezTo>
                    <a:pt x="93028" y="28705"/>
                    <a:pt x="101806" y="4249"/>
                    <a:pt x="82759" y="0"/>
                  </a:cubicBezTo>
                  <a:cubicBezTo>
                    <a:pt x="69896" y="1407"/>
                    <a:pt x="73864" y="-547"/>
                    <a:pt x="67056" y="6455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BA5C3898-4E45-4F17-3CA1-189DEFF0A278}"/>
                </a:ext>
              </a:extLst>
            </p:cNvPr>
            <p:cNvSpPr/>
            <p:nvPr/>
          </p:nvSpPr>
          <p:spPr>
            <a:xfrm>
              <a:off x="8021864" y="5720882"/>
              <a:ext cx="42652" cy="315978"/>
            </a:xfrm>
            <a:custGeom>
              <a:avLst/>
              <a:gdLst>
                <a:gd name="connsiteX0" fmla="*/ 982 w 42652"/>
                <a:gd name="connsiteY0" fmla="*/ 219980 h 315978"/>
                <a:gd name="connsiteX1" fmla="*/ 8416 w 42652"/>
                <a:gd name="connsiteY1" fmla="*/ 315978 h 315978"/>
                <a:gd name="connsiteX2" fmla="*/ 20464 w 42652"/>
                <a:gd name="connsiteY2" fmla="*/ 291545 h 315978"/>
                <a:gd name="connsiteX3" fmla="*/ 20202 w 42652"/>
                <a:gd name="connsiteY3" fmla="*/ 257094 h 315978"/>
                <a:gd name="connsiteX4" fmla="*/ 22959 w 42652"/>
                <a:gd name="connsiteY4" fmla="*/ 114496 h 315978"/>
                <a:gd name="connsiteX5" fmla="*/ 42652 w 42652"/>
                <a:gd name="connsiteY5" fmla="*/ 0 h 315978"/>
                <a:gd name="connsiteX6" fmla="*/ 977 w 42652"/>
                <a:gd name="connsiteY6" fmla="*/ 219975 h 31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652" h="315978">
                  <a:moveTo>
                    <a:pt x="982" y="219980"/>
                  </a:moveTo>
                  <a:cubicBezTo>
                    <a:pt x="2908" y="244715"/>
                    <a:pt x="-5999" y="297391"/>
                    <a:pt x="8416" y="315978"/>
                  </a:cubicBezTo>
                  <a:cubicBezTo>
                    <a:pt x="20771" y="310641"/>
                    <a:pt x="18639" y="308496"/>
                    <a:pt x="20464" y="291545"/>
                  </a:cubicBezTo>
                  <a:cubicBezTo>
                    <a:pt x="21904" y="278194"/>
                    <a:pt x="22998" y="269116"/>
                    <a:pt x="20202" y="257094"/>
                  </a:cubicBezTo>
                  <a:lnTo>
                    <a:pt x="22959" y="114496"/>
                  </a:lnTo>
                  <a:cubicBezTo>
                    <a:pt x="25738" y="45472"/>
                    <a:pt x="42144" y="16003"/>
                    <a:pt x="42652" y="0"/>
                  </a:cubicBezTo>
                  <a:cubicBezTo>
                    <a:pt x="3812" y="16242"/>
                    <a:pt x="1116" y="174123"/>
                    <a:pt x="977" y="219975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5C722316-8F72-8668-C3A6-38310E6AC322}"/>
                </a:ext>
              </a:extLst>
            </p:cNvPr>
            <p:cNvSpPr/>
            <p:nvPr/>
          </p:nvSpPr>
          <p:spPr>
            <a:xfrm>
              <a:off x="8264003" y="5658938"/>
              <a:ext cx="66637" cy="364577"/>
            </a:xfrm>
            <a:custGeom>
              <a:avLst/>
              <a:gdLst>
                <a:gd name="connsiteX0" fmla="*/ 0 w 66637"/>
                <a:gd name="connsiteY0" fmla="*/ 345554 h 364577"/>
                <a:gd name="connsiteX1" fmla="*/ 2210 w 66637"/>
                <a:gd name="connsiteY1" fmla="*/ 362076 h 364577"/>
                <a:gd name="connsiteX2" fmla="*/ 3454 w 66637"/>
                <a:gd name="connsiteY2" fmla="*/ 364577 h 364577"/>
                <a:gd name="connsiteX3" fmla="*/ 11513 w 66637"/>
                <a:gd name="connsiteY3" fmla="*/ 317067 h 364577"/>
                <a:gd name="connsiteX4" fmla="*/ 33969 w 66637"/>
                <a:gd name="connsiteY4" fmla="*/ 145675 h 364577"/>
                <a:gd name="connsiteX5" fmla="*/ 66637 w 66637"/>
                <a:gd name="connsiteY5" fmla="*/ 13931 h 364577"/>
                <a:gd name="connsiteX6" fmla="*/ 63752 w 66637"/>
                <a:gd name="connsiteY6" fmla="*/ 0 h 364577"/>
                <a:gd name="connsiteX7" fmla="*/ 6886 w 66637"/>
                <a:gd name="connsiteY7" fmla="*/ 249026 h 364577"/>
                <a:gd name="connsiteX8" fmla="*/ 0 w 66637"/>
                <a:gd name="connsiteY8" fmla="*/ 345549 h 364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637" h="364577">
                  <a:moveTo>
                    <a:pt x="0" y="345554"/>
                  </a:moveTo>
                  <a:lnTo>
                    <a:pt x="2210" y="362076"/>
                  </a:lnTo>
                  <a:cubicBezTo>
                    <a:pt x="2394" y="362595"/>
                    <a:pt x="2902" y="363829"/>
                    <a:pt x="3454" y="364577"/>
                  </a:cubicBezTo>
                  <a:cubicBezTo>
                    <a:pt x="10402" y="353718"/>
                    <a:pt x="13918" y="329803"/>
                    <a:pt x="11513" y="317067"/>
                  </a:cubicBezTo>
                  <a:cubicBezTo>
                    <a:pt x="23410" y="285045"/>
                    <a:pt x="27931" y="186993"/>
                    <a:pt x="33969" y="145675"/>
                  </a:cubicBezTo>
                  <a:cubicBezTo>
                    <a:pt x="43629" y="79493"/>
                    <a:pt x="66598" y="14227"/>
                    <a:pt x="66637" y="13931"/>
                  </a:cubicBezTo>
                  <a:lnTo>
                    <a:pt x="63752" y="0"/>
                  </a:lnTo>
                  <a:cubicBezTo>
                    <a:pt x="31441" y="28789"/>
                    <a:pt x="12216" y="194184"/>
                    <a:pt x="6886" y="249026"/>
                  </a:cubicBezTo>
                  <a:cubicBezTo>
                    <a:pt x="1099" y="308636"/>
                    <a:pt x="11217" y="324108"/>
                    <a:pt x="0" y="345549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39C5A454-4C8B-5E7E-4203-E8A3626E26F4}"/>
                </a:ext>
              </a:extLst>
            </p:cNvPr>
            <p:cNvSpPr/>
            <p:nvPr/>
          </p:nvSpPr>
          <p:spPr>
            <a:xfrm>
              <a:off x="8682682" y="5180646"/>
              <a:ext cx="66632" cy="291092"/>
            </a:xfrm>
            <a:custGeom>
              <a:avLst/>
              <a:gdLst>
                <a:gd name="connsiteX0" fmla="*/ 2837 w 66632"/>
                <a:gd name="connsiteY0" fmla="*/ 291092 h 291092"/>
                <a:gd name="connsiteX1" fmla="*/ 61661 w 66632"/>
                <a:gd name="connsiteY1" fmla="*/ 33685 h 291092"/>
                <a:gd name="connsiteX2" fmla="*/ 59122 w 66632"/>
                <a:gd name="connsiteY2" fmla="*/ 0 h 291092"/>
                <a:gd name="connsiteX3" fmla="*/ 38480 w 66632"/>
                <a:gd name="connsiteY3" fmla="*/ 67427 h 291092"/>
                <a:gd name="connsiteX4" fmla="*/ 2842 w 66632"/>
                <a:gd name="connsiteY4" fmla="*/ 291092 h 291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32" h="291092">
                  <a:moveTo>
                    <a:pt x="2837" y="291092"/>
                  </a:moveTo>
                  <a:lnTo>
                    <a:pt x="61661" y="33685"/>
                  </a:lnTo>
                  <a:cubicBezTo>
                    <a:pt x="66047" y="14093"/>
                    <a:pt x="71271" y="8074"/>
                    <a:pt x="59122" y="0"/>
                  </a:cubicBezTo>
                  <a:cubicBezTo>
                    <a:pt x="45522" y="7342"/>
                    <a:pt x="45148" y="36762"/>
                    <a:pt x="38480" y="67427"/>
                  </a:cubicBezTo>
                  <a:cubicBezTo>
                    <a:pt x="32603" y="94462"/>
                    <a:pt x="-11466" y="268803"/>
                    <a:pt x="2842" y="291092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F2A3AB42-0CEF-EC60-1E34-AD6327F65BA7}"/>
                </a:ext>
              </a:extLst>
            </p:cNvPr>
            <p:cNvSpPr/>
            <p:nvPr/>
          </p:nvSpPr>
          <p:spPr>
            <a:xfrm>
              <a:off x="7950874" y="6002014"/>
              <a:ext cx="48640" cy="158058"/>
            </a:xfrm>
            <a:custGeom>
              <a:avLst/>
              <a:gdLst>
                <a:gd name="connsiteX0" fmla="*/ 0 w 48640"/>
                <a:gd name="connsiteY0" fmla="*/ 6382 h 158058"/>
                <a:gd name="connsiteX1" fmla="*/ 11189 w 48640"/>
                <a:gd name="connsiteY1" fmla="*/ 89666 h 158058"/>
                <a:gd name="connsiteX2" fmla="*/ 43232 w 48640"/>
                <a:gd name="connsiteY2" fmla="*/ 158059 h 158058"/>
                <a:gd name="connsiteX3" fmla="*/ 7054 w 48640"/>
                <a:gd name="connsiteY3" fmla="*/ 0 h 158058"/>
                <a:gd name="connsiteX4" fmla="*/ 0 w 48640"/>
                <a:gd name="connsiteY4" fmla="*/ 6388 h 158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40" h="158058">
                  <a:moveTo>
                    <a:pt x="0" y="6382"/>
                  </a:moveTo>
                  <a:lnTo>
                    <a:pt x="11189" y="89666"/>
                  </a:lnTo>
                  <a:cubicBezTo>
                    <a:pt x="14526" y="109901"/>
                    <a:pt x="22780" y="154904"/>
                    <a:pt x="43232" y="158059"/>
                  </a:cubicBezTo>
                  <a:cubicBezTo>
                    <a:pt x="61816" y="139734"/>
                    <a:pt x="28232" y="15025"/>
                    <a:pt x="7054" y="0"/>
                  </a:cubicBezTo>
                  <a:lnTo>
                    <a:pt x="0" y="6388"/>
                  </a:ln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123CE257-4553-00F1-EEFD-0F4A2558D3B7}"/>
                </a:ext>
              </a:extLst>
            </p:cNvPr>
            <p:cNvSpPr/>
            <p:nvPr/>
          </p:nvSpPr>
          <p:spPr>
            <a:xfrm>
              <a:off x="8628686" y="4108377"/>
              <a:ext cx="105338" cy="155736"/>
            </a:xfrm>
            <a:custGeom>
              <a:avLst/>
              <a:gdLst>
                <a:gd name="connsiteX0" fmla="*/ 40264 w 105338"/>
                <a:gd name="connsiteY0" fmla="*/ 76969 h 155736"/>
                <a:gd name="connsiteX1" fmla="*/ 21161 w 105338"/>
                <a:gd name="connsiteY1" fmla="*/ 111213 h 155736"/>
                <a:gd name="connsiteX2" fmla="*/ 0 w 105338"/>
                <a:gd name="connsiteY2" fmla="*/ 155005 h 155736"/>
                <a:gd name="connsiteX3" fmla="*/ 20665 w 105338"/>
                <a:gd name="connsiteY3" fmla="*/ 155736 h 155736"/>
                <a:gd name="connsiteX4" fmla="*/ 61938 w 105338"/>
                <a:gd name="connsiteY4" fmla="*/ 87288 h 155736"/>
                <a:gd name="connsiteX5" fmla="*/ 105338 w 105338"/>
                <a:gd name="connsiteY5" fmla="*/ 16745 h 155736"/>
                <a:gd name="connsiteX6" fmla="*/ 85432 w 105338"/>
                <a:gd name="connsiteY6" fmla="*/ 0 h 155736"/>
                <a:gd name="connsiteX7" fmla="*/ 40264 w 105338"/>
                <a:gd name="connsiteY7" fmla="*/ 76969 h 155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338" h="155736">
                  <a:moveTo>
                    <a:pt x="40264" y="76969"/>
                  </a:moveTo>
                  <a:lnTo>
                    <a:pt x="21161" y="111213"/>
                  </a:lnTo>
                  <a:lnTo>
                    <a:pt x="0" y="155005"/>
                  </a:lnTo>
                  <a:lnTo>
                    <a:pt x="20665" y="155736"/>
                  </a:lnTo>
                  <a:cubicBezTo>
                    <a:pt x="26943" y="139025"/>
                    <a:pt x="50895" y="103681"/>
                    <a:pt x="61938" y="87288"/>
                  </a:cubicBezTo>
                  <a:cubicBezTo>
                    <a:pt x="74059" y="69292"/>
                    <a:pt x="97944" y="34836"/>
                    <a:pt x="105338" y="16745"/>
                  </a:cubicBezTo>
                  <a:cubicBezTo>
                    <a:pt x="97185" y="7884"/>
                    <a:pt x="98575" y="6108"/>
                    <a:pt x="85432" y="0"/>
                  </a:cubicBezTo>
                  <a:cubicBezTo>
                    <a:pt x="78529" y="15265"/>
                    <a:pt x="50984" y="68320"/>
                    <a:pt x="40264" y="76969"/>
                  </a:cubicBezTo>
                  <a:close/>
                </a:path>
              </a:pathLst>
            </a:custGeom>
            <a:solidFill>
              <a:srgbClr val="C3DBD7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E720BAC3-13E7-9389-850E-6D639C9F9244}"/>
                </a:ext>
              </a:extLst>
            </p:cNvPr>
            <p:cNvSpPr/>
            <p:nvPr/>
          </p:nvSpPr>
          <p:spPr>
            <a:xfrm>
              <a:off x="7449192" y="5775847"/>
              <a:ext cx="60427" cy="209734"/>
            </a:xfrm>
            <a:custGeom>
              <a:avLst/>
              <a:gdLst>
                <a:gd name="connsiteX0" fmla="*/ 6006 w 60427"/>
                <a:gd name="connsiteY0" fmla="*/ 88896 h 209734"/>
                <a:gd name="connsiteX1" fmla="*/ 46164 w 60427"/>
                <a:gd name="connsiteY1" fmla="*/ 204274 h 209734"/>
                <a:gd name="connsiteX2" fmla="*/ 60428 w 60427"/>
                <a:gd name="connsiteY2" fmla="*/ 209735 h 209734"/>
                <a:gd name="connsiteX3" fmla="*/ 22251 w 60427"/>
                <a:gd name="connsiteY3" fmla="*/ 47879 h 209734"/>
                <a:gd name="connsiteX4" fmla="*/ 17000 w 60427"/>
                <a:gd name="connsiteY4" fmla="*/ 20637 h 209734"/>
                <a:gd name="connsiteX5" fmla="*/ 1509 w 60427"/>
                <a:gd name="connsiteY5" fmla="*/ 0 h 209734"/>
                <a:gd name="connsiteX6" fmla="*/ 8440 w 60427"/>
                <a:gd name="connsiteY6" fmla="*/ 65869 h 209734"/>
                <a:gd name="connsiteX7" fmla="*/ 6012 w 60427"/>
                <a:gd name="connsiteY7" fmla="*/ 88896 h 209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427" h="209734">
                  <a:moveTo>
                    <a:pt x="6006" y="88896"/>
                  </a:moveTo>
                  <a:cubicBezTo>
                    <a:pt x="12017" y="102285"/>
                    <a:pt x="45639" y="195396"/>
                    <a:pt x="46164" y="204274"/>
                  </a:cubicBezTo>
                  <a:cubicBezTo>
                    <a:pt x="52247" y="206692"/>
                    <a:pt x="52771" y="205625"/>
                    <a:pt x="60428" y="209735"/>
                  </a:cubicBezTo>
                  <a:lnTo>
                    <a:pt x="22251" y="47879"/>
                  </a:lnTo>
                  <a:cubicBezTo>
                    <a:pt x="20332" y="38348"/>
                    <a:pt x="19048" y="30241"/>
                    <a:pt x="17000" y="20637"/>
                  </a:cubicBezTo>
                  <a:cubicBezTo>
                    <a:pt x="13004" y="1915"/>
                    <a:pt x="16185" y="3523"/>
                    <a:pt x="1509" y="0"/>
                  </a:cubicBezTo>
                  <a:cubicBezTo>
                    <a:pt x="-3570" y="14724"/>
                    <a:pt x="5566" y="44959"/>
                    <a:pt x="8440" y="65869"/>
                  </a:cubicBezTo>
                  <a:lnTo>
                    <a:pt x="6012" y="88896"/>
                  </a:ln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DF3E99E6-08C6-1120-42C9-19B287458F23}"/>
                </a:ext>
              </a:extLst>
            </p:cNvPr>
            <p:cNvSpPr/>
            <p:nvPr/>
          </p:nvSpPr>
          <p:spPr>
            <a:xfrm>
              <a:off x="7777932" y="5861046"/>
              <a:ext cx="32973" cy="211337"/>
            </a:xfrm>
            <a:custGeom>
              <a:avLst/>
              <a:gdLst>
                <a:gd name="connsiteX0" fmla="*/ 9918 w 32973"/>
                <a:gd name="connsiteY0" fmla="*/ 162699 h 211337"/>
                <a:gd name="connsiteX1" fmla="*/ 15364 w 32973"/>
                <a:gd name="connsiteY1" fmla="*/ 191538 h 211337"/>
                <a:gd name="connsiteX2" fmla="*/ 31263 w 32973"/>
                <a:gd name="connsiteY2" fmla="*/ 211337 h 211337"/>
                <a:gd name="connsiteX3" fmla="*/ 6592 w 32973"/>
                <a:gd name="connsiteY3" fmla="*/ 1982 h 211337"/>
                <a:gd name="connsiteX4" fmla="*/ 4014 w 32973"/>
                <a:gd name="connsiteY4" fmla="*/ 0 h 211337"/>
                <a:gd name="connsiteX5" fmla="*/ 9918 w 32973"/>
                <a:gd name="connsiteY5" fmla="*/ 162699 h 211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973" h="211337">
                  <a:moveTo>
                    <a:pt x="9918" y="162699"/>
                  </a:moveTo>
                  <a:cubicBezTo>
                    <a:pt x="11849" y="172643"/>
                    <a:pt x="13484" y="182482"/>
                    <a:pt x="15364" y="191538"/>
                  </a:cubicBezTo>
                  <a:cubicBezTo>
                    <a:pt x="19734" y="212582"/>
                    <a:pt x="16040" y="209545"/>
                    <a:pt x="31263" y="211337"/>
                  </a:cubicBezTo>
                  <a:cubicBezTo>
                    <a:pt x="40159" y="198132"/>
                    <a:pt x="11698" y="24897"/>
                    <a:pt x="6592" y="1982"/>
                  </a:cubicBezTo>
                  <a:lnTo>
                    <a:pt x="4014" y="0"/>
                  </a:lnTo>
                  <a:cubicBezTo>
                    <a:pt x="-4195" y="54077"/>
                    <a:pt x="1402" y="109611"/>
                    <a:pt x="9918" y="162699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C98E1FC3-4E80-1E9C-AEC6-B7CD5B61786C}"/>
                </a:ext>
              </a:extLst>
            </p:cNvPr>
            <p:cNvSpPr/>
            <p:nvPr/>
          </p:nvSpPr>
          <p:spPr>
            <a:xfrm>
              <a:off x="8824486" y="5906390"/>
              <a:ext cx="107737" cy="172246"/>
            </a:xfrm>
            <a:custGeom>
              <a:avLst/>
              <a:gdLst>
                <a:gd name="connsiteX0" fmla="*/ 16 w 107737"/>
                <a:gd name="connsiteY0" fmla="*/ 172230 h 172246"/>
                <a:gd name="connsiteX1" fmla="*/ 107737 w 107737"/>
                <a:gd name="connsiteY1" fmla="*/ 0 h 172246"/>
                <a:gd name="connsiteX2" fmla="*/ 99930 w 107737"/>
                <a:gd name="connsiteY2" fmla="*/ 11056 h 172246"/>
                <a:gd name="connsiteX3" fmla="*/ 95879 w 107737"/>
                <a:gd name="connsiteY3" fmla="*/ 23563 h 172246"/>
                <a:gd name="connsiteX4" fmla="*/ 85521 w 107737"/>
                <a:gd name="connsiteY4" fmla="*/ 49297 h 172246"/>
                <a:gd name="connsiteX5" fmla="*/ 57976 w 107737"/>
                <a:gd name="connsiteY5" fmla="*/ 94105 h 172246"/>
                <a:gd name="connsiteX6" fmla="*/ 11 w 107737"/>
                <a:gd name="connsiteY6" fmla="*/ 172230 h 172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737" h="172246">
                  <a:moveTo>
                    <a:pt x="16" y="172230"/>
                  </a:moveTo>
                  <a:cubicBezTo>
                    <a:pt x="17489" y="173548"/>
                    <a:pt x="107754" y="96316"/>
                    <a:pt x="107737" y="0"/>
                  </a:cubicBezTo>
                  <a:cubicBezTo>
                    <a:pt x="100499" y="6812"/>
                    <a:pt x="106231" y="-2261"/>
                    <a:pt x="99930" y="11056"/>
                  </a:cubicBezTo>
                  <a:cubicBezTo>
                    <a:pt x="98781" y="13484"/>
                    <a:pt x="96543" y="21435"/>
                    <a:pt x="95879" y="23563"/>
                  </a:cubicBezTo>
                  <a:cubicBezTo>
                    <a:pt x="92397" y="34758"/>
                    <a:pt x="90460" y="39414"/>
                    <a:pt x="85521" y="49297"/>
                  </a:cubicBezTo>
                  <a:cubicBezTo>
                    <a:pt x="77178" y="66009"/>
                    <a:pt x="68372" y="79906"/>
                    <a:pt x="57976" y="94105"/>
                  </a:cubicBezTo>
                  <a:cubicBezTo>
                    <a:pt x="39348" y="119572"/>
                    <a:pt x="-748" y="160326"/>
                    <a:pt x="11" y="172230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98249AC5-651E-FCAF-4544-853371E489D0}"/>
                </a:ext>
              </a:extLst>
            </p:cNvPr>
            <p:cNvSpPr/>
            <p:nvPr/>
          </p:nvSpPr>
          <p:spPr>
            <a:xfrm>
              <a:off x="6952872" y="4682460"/>
              <a:ext cx="33510" cy="143966"/>
            </a:xfrm>
            <a:custGeom>
              <a:avLst/>
              <a:gdLst>
                <a:gd name="connsiteX0" fmla="*/ 3661 w 33510"/>
                <a:gd name="connsiteY0" fmla="*/ 33445 h 143966"/>
                <a:gd name="connsiteX1" fmla="*/ 1830 w 33510"/>
                <a:gd name="connsiteY1" fmla="*/ 130152 h 143966"/>
                <a:gd name="connsiteX2" fmla="*/ 3795 w 33510"/>
                <a:gd name="connsiteY2" fmla="*/ 143966 h 143966"/>
                <a:gd name="connsiteX3" fmla="*/ 31853 w 33510"/>
                <a:gd name="connsiteY3" fmla="*/ 17543 h 143966"/>
                <a:gd name="connsiteX4" fmla="*/ 27785 w 33510"/>
                <a:gd name="connsiteY4" fmla="*/ 0 h 143966"/>
                <a:gd name="connsiteX5" fmla="*/ 3655 w 33510"/>
                <a:gd name="connsiteY5" fmla="*/ 33445 h 14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510" h="143966">
                  <a:moveTo>
                    <a:pt x="3661" y="33445"/>
                  </a:moveTo>
                  <a:cubicBezTo>
                    <a:pt x="2913" y="65361"/>
                    <a:pt x="-2885" y="98779"/>
                    <a:pt x="1830" y="130152"/>
                  </a:cubicBezTo>
                  <a:lnTo>
                    <a:pt x="3795" y="143966"/>
                  </a:lnTo>
                  <a:cubicBezTo>
                    <a:pt x="8013" y="73893"/>
                    <a:pt x="30062" y="29850"/>
                    <a:pt x="31853" y="17543"/>
                  </a:cubicBezTo>
                  <a:cubicBezTo>
                    <a:pt x="34393" y="95"/>
                    <a:pt x="34700" y="8186"/>
                    <a:pt x="27785" y="0"/>
                  </a:cubicBezTo>
                  <a:cubicBezTo>
                    <a:pt x="6523" y="4422"/>
                    <a:pt x="17166" y="17370"/>
                    <a:pt x="3655" y="33445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48D33076-CA31-9195-B57D-A074C3B94C8B}"/>
                </a:ext>
              </a:extLst>
            </p:cNvPr>
            <p:cNvSpPr/>
            <p:nvPr/>
          </p:nvSpPr>
          <p:spPr>
            <a:xfrm>
              <a:off x="8602240" y="1534826"/>
              <a:ext cx="1498258" cy="2684769"/>
            </a:xfrm>
            <a:custGeom>
              <a:avLst/>
              <a:gdLst>
                <a:gd name="connsiteX0" fmla="*/ 47608 w 1498258"/>
                <a:gd name="connsiteY0" fmla="*/ 2684770 h 2684769"/>
                <a:gd name="connsiteX1" fmla="*/ 66710 w 1498258"/>
                <a:gd name="connsiteY1" fmla="*/ 2650526 h 2684769"/>
                <a:gd name="connsiteX2" fmla="*/ 51916 w 1498258"/>
                <a:gd name="connsiteY2" fmla="*/ 2646087 h 2684769"/>
                <a:gd name="connsiteX3" fmla="*/ 38182 w 1498258"/>
                <a:gd name="connsiteY3" fmla="*/ 2645093 h 2684769"/>
                <a:gd name="connsiteX4" fmla="*/ 4559 w 1498258"/>
                <a:gd name="connsiteY4" fmla="*/ 2642904 h 2684769"/>
                <a:gd name="connsiteX5" fmla="*/ 0 w 1498258"/>
                <a:gd name="connsiteY5" fmla="*/ 2643127 h 2684769"/>
                <a:gd name="connsiteX6" fmla="*/ 1077 w 1498258"/>
                <a:gd name="connsiteY6" fmla="*/ 2657550 h 2684769"/>
                <a:gd name="connsiteX7" fmla="*/ 47613 w 1498258"/>
                <a:gd name="connsiteY7" fmla="*/ 2684770 h 2684769"/>
                <a:gd name="connsiteX8" fmla="*/ 1279763 w 1498258"/>
                <a:gd name="connsiteY8" fmla="*/ 167880 h 2684769"/>
                <a:gd name="connsiteX9" fmla="*/ 1315512 w 1498258"/>
                <a:gd name="connsiteY9" fmla="*/ 174966 h 2684769"/>
                <a:gd name="connsiteX10" fmla="*/ 1437961 w 1498258"/>
                <a:gd name="connsiteY10" fmla="*/ 182850 h 2684769"/>
                <a:gd name="connsiteX11" fmla="*/ 1498258 w 1498258"/>
                <a:gd name="connsiteY11" fmla="*/ 69610 h 2684769"/>
                <a:gd name="connsiteX12" fmla="*/ 1369627 w 1498258"/>
                <a:gd name="connsiteY12" fmla="*/ 0 h 2684769"/>
                <a:gd name="connsiteX13" fmla="*/ 1279758 w 1498258"/>
                <a:gd name="connsiteY13" fmla="*/ 167875 h 2684769"/>
                <a:gd name="connsiteX14" fmla="*/ 1155351 w 1498258"/>
                <a:gd name="connsiteY14" fmla="*/ 406879 h 2684769"/>
                <a:gd name="connsiteX15" fmla="*/ 1173158 w 1498258"/>
                <a:gd name="connsiteY15" fmla="*/ 411412 h 2684769"/>
                <a:gd name="connsiteX16" fmla="*/ 1305646 w 1498258"/>
                <a:gd name="connsiteY16" fmla="*/ 423551 h 2684769"/>
                <a:gd name="connsiteX17" fmla="*/ 1341668 w 1498258"/>
                <a:gd name="connsiteY17" fmla="*/ 359379 h 2684769"/>
                <a:gd name="connsiteX18" fmla="*/ 1360201 w 1498258"/>
                <a:gd name="connsiteY18" fmla="*/ 325632 h 2684769"/>
                <a:gd name="connsiteX19" fmla="*/ 1377668 w 1498258"/>
                <a:gd name="connsiteY19" fmla="*/ 292131 h 2684769"/>
                <a:gd name="connsiteX20" fmla="*/ 1223171 w 1498258"/>
                <a:gd name="connsiteY20" fmla="*/ 278909 h 2684769"/>
                <a:gd name="connsiteX21" fmla="*/ 1215252 w 1498258"/>
                <a:gd name="connsiteY21" fmla="*/ 279161 h 2684769"/>
                <a:gd name="connsiteX22" fmla="*/ 1186596 w 1498258"/>
                <a:gd name="connsiteY22" fmla="*/ 344845 h 2684769"/>
                <a:gd name="connsiteX23" fmla="*/ 1155345 w 1498258"/>
                <a:gd name="connsiteY23" fmla="*/ 406873 h 2684769"/>
                <a:gd name="connsiteX24" fmla="*/ 1021155 w 1498258"/>
                <a:gd name="connsiteY24" fmla="*/ 643141 h 2684769"/>
                <a:gd name="connsiteX25" fmla="*/ 1026903 w 1498258"/>
                <a:gd name="connsiteY25" fmla="*/ 647016 h 2684769"/>
                <a:gd name="connsiteX26" fmla="*/ 1173499 w 1498258"/>
                <a:gd name="connsiteY26" fmla="*/ 660857 h 2684769"/>
                <a:gd name="connsiteX27" fmla="*/ 1211474 w 1498258"/>
                <a:gd name="connsiteY27" fmla="*/ 595122 h 2684769"/>
                <a:gd name="connsiteX28" fmla="*/ 1249037 w 1498258"/>
                <a:gd name="connsiteY28" fmla="*/ 529376 h 2684769"/>
                <a:gd name="connsiteX29" fmla="*/ 1107788 w 1498258"/>
                <a:gd name="connsiteY29" fmla="*/ 520509 h 2684769"/>
                <a:gd name="connsiteX30" fmla="*/ 1094333 w 1498258"/>
                <a:gd name="connsiteY30" fmla="*/ 520146 h 2684769"/>
                <a:gd name="connsiteX31" fmla="*/ 1060995 w 1498258"/>
                <a:gd name="connsiteY31" fmla="*/ 585178 h 2684769"/>
                <a:gd name="connsiteX32" fmla="*/ 1021161 w 1498258"/>
                <a:gd name="connsiteY32" fmla="*/ 643135 h 2684769"/>
                <a:gd name="connsiteX33" fmla="*/ 896486 w 1498258"/>
                <a:gd name="connsiteY33" fmla="*/ 883144 h 2684769"/>
                <a:gd name="connsiteX34" fmla="*/ 902932 w 1498258"/>
                <a:gd name="connsiteY34" fmla="*/ 885718 h 2684769"/>
                <a:gd name="connsiteX35" fmla="*/ 1044025 w 1498258"/>
                <a:gd name="connsiteY35" fmla="*/ 895958 h 2684769"/>
                <a:gd name="connsiteX36" fmla="*/ 1080382 w 1498258"/>
                <a:gd name="connsiteY36" fmla="*/ 829955 h 2684769"/>
                <a:gd name="connsiteX37" fmla="*/ 1097614 w 1498258"/>
                <a:gd name="connsiteY37" fmla="*/ 798933 h 2684769"/>
                <a:gd name="connsiteX38" fmla="*/ 1116376 w 1498258"/>
                <a:gd name="connsiteY38" fmla="*/ 767726 h 2684769"/>
                <a:gd name="connsiteX39" fmla="*/ 973531 w 1498258"/>
                <a:gd name="connsiteY39" fmla="*/ 758418 h 2684769"/>
                <a:gd name="connsiteX40" fmla="*/ 970227 w 1498258"/>
                <a:gd name="connsiteY40" fmla="*/ 758821 h 2684769"/>
                <a:gd name="connsiteX41" fmla="*/ 936956 w 1498258"/>
                <a:gd name="connsiteY41" fmla="*/ 823244 h 2684769"/>
                <a:gd name="connsiteX42" fmla="*/ 920209 w 1498258"/>
                <a:gd name="connsiteY42" fmla="*/ 854528 h 2684769"/>
                <a:gd name="connsiteX43" fmla="*/ 896486 w 1498258"/>
                <a:gd name="connsiteY43" fmla="*/ 883138 h 2684769"/>
                <a:gd name="connsiteX44" fmla="*/ 781298 w 1498258"/>
                <a:gd name="connsiteY44" fmla="*/ 1123621 h 2684769"/>
                <a:gd name="connsiteX45" fmla="*/ 911364 w 1498258"/>
                <a:gd name="connsiteY45" fmla="*/ 1133510 h 2684769"/>
                <a:gd name="connsiteX46" fmla="*/ 983721 w 1498258"/>
                <a:gd name="connsiteY46" fmla="*/ 1005167 h 2684769"/>
                <a:gd name="connsiteX47" fmla="*/ 847333 w 1498258"/>
                <a:gd name="connsiteY47" fmla="*/ 994463 h 2684769"/>
                <a:gd name="connsiteX48" fmla="*/ 781298 w 1498258"/>
                <a:gd name="connsiteY48" fmla="*/ 1123621 h 2684769"/>
                <a:gd name="connsiteX49" fmla="*/ 657806 w 1498258"/>
                <a:gd name="connsiteY49" fmla="*/ 1359560 h 2684769"/>
                <a:gd name="connsiteX50" fmla="*/ 685380 w 1498258"/>
                <a:gd name="connsiteY50" fmla="*/ 1365132 h 2684769"/>
                <a:gd name="connsiteX51" fmla="*/ 777007 w 1498258"/>
                <a:gd name="connsiteY51" fmla="*/ 1372748 h 2684769"/>
                <a:gd name="connsiteX52" fmla="*/ 851072 w 1498258"/>
                <a:gd name="connsiteY52" fmla="*/ 1242227 h 2684769"/>
                <a:gd name="connsiteX53" fmla="*/ 724628 w 1498258"/>
                <a:gd name="connsiteY53" fmla="*/ 1234315 h 2684769"/>
                <a:gd name="connsiteX54" fmla="*/ 718724 w 1498258"/>
                <a:gd name="connsiteY54" fmla="*/ 1231920 h 2684769"/>
                <a:gd name="connsiteX55" fmla="*/ 657806 w 1498258"/>
                <a:gd name="connsiteY55" fmla="*/ 1359560 h 2684769"/>
                <a:gd name="connsiteX56" fmla="*/ 534225 w 1498258"/>
                <a:gd name="connsiteY56" fmla="*/ 1598965 h 2684769"/>
                <a:gd name="connsiteX57" fmla="*/ 548311 w 1498258"/>
                <a:gd name="connsiteY57" fmla="*/ 1602578 h 2684769"/>
                <a:gd name="connsiteX58" fmla="*/ 650072 w 1498258"/>
                <a:gd name="connsiteY58" fmla="*/ 1608630 h 2684769"/>
                <a:gd name="connsiteX59" fmla="*/ 722429 w 1498258"/>
                <a:gd name="connsiteY59" fmla="*/ 1476770 h 2684769"/>
                <a:gd name="connsiteX60" fmla="*/ 698712 w 1498258"/>
                <a:gd name="connsiteY60" fmla="*/ 1479332 h 2684769"/>
                <a:gd name="connsiteX61" fmla="*/ 670173 w 1498258"/>
                <a:gd name="connsiteY61" fmla="*/ 1476965 h 2684769"/>
                <a:gd name="connsiteX62" fmla="*/ 615539 w 1498258"/>
                <a:gd name="connsiteY62" fmla="*/ 1474458 h 2684769"/>
                <a:gd name="connsiteX63" fmla="*/ 596058 w 1498258"/>
                <a:gd name="connsiteY63" fmla="*/ 1472939 h 2684769"/>
                <a:gd name="connsiteX64" fmla="*/ 534214 w 1498258"/>
                <a:gd name="connsiteY64" fmla="*/ 1598977 h 2684769"/>
                <a:gd name="connsiteX65" fmla="*/ 400973 w 1498258"/>
                <a:gd name="connsiteY65" fmla="*/ 1834379 h 2684769"/>
                <a:gd name="connsiteX66" fmla="*/ 407056 w 1498258"/>
                <a:gd name="connsiteY66" fmla="*/ 1837483 h 2684769"/>
                <a:gd name="connsiteX67" fmla="*/ 461729 w 1498258"/>
                <a:gd name="connsiteY67" fmla="*/ 1841967 h 2684769"/>
                <a:gd name="connsiteX68" fmla="*/ 514292 w 1498258"/>
                <a:gd name="connsiteY68" fmla="*/ 1851364 h 2684769"/>
                <a:gd name="connsiteX69" fmla="*/ 532724 w 1498258"/>
                <a:gd name="connsiteY69" fmla="*/ 1818415 h 2684769"/>
                <a:gd name="connsiteX70" fmla="*/ 550911 w 1498258"/>
                <a:gd name="connsiteY70" fmla="*/ 1784328 h 2684769"/>
                <a:gd name="connsiteX71" fmla="*/ 589768 w 1498258"/>
                <a:gd name="connsiteY71" fmla="*/ 1717632 h 2684769"/>
                <a:gd name="connsiteX72" fmla="*/ 479458 w 1498258"/>
                <a:gd name="connsiteY72" fmla="*/ 1709698 h 2684769"/>
                <a:gd name="connsiteX73" fmla="*/ 473805 w 1498258"/>
                <a:gd name="connsiteY73" fmla="*/ 1709916 h 2684769"/>
                <a:gd name="connsiteX74" fmla="*/ 440076 w 1498258"/>
                <a:gd name="connsiteY74" fmla="*/ 1778097 h 2684769"/>
                <a:gd name="connsiteX75" fmla="*/ 400962 w 1498258"/>
                <a:gd name="connsiteY75" fmla="*/ 1834379 h 2684769"/>
                <a:gd name="connsiteX76" fmla="*/ 257743 w 1498258"/>
                <a:gd name="connsiteY76" fmla="*/ 2078921 h 2684769"/>
                <a:gd name="connsiteX77" fmla="*/ 280344 w 1498258"/>
                <a:gd name="connsiteY77" fmla="*/ 2085197 h 2684769"/>
                <a:gd name="connsiteX78" fmla="*/ 380744 w 1498258"/>
                <a:gd name="connsiteY78" fmla="*/ 2088810 h 2684769"/>
                <a:gd name="connsiteX79" fmla="*/ 420946 w 1498258"/>
                <a:gd name="connsiteY79" fmla="*/ 2020914 h 2684769"/>
                <a:gd name="connsiteX80" fmla="*/ 439345 w 1498258"/>
                <a:gd name="connsiteY80" fmla="*/ 1986419 h 2684769"/>
                <a:gd name="connsiteX81" fmla="*/ 457119 w 1498258"/>
                <a:gd name="connsiteY81" fmla="*/ 1954057 h 2684769"/>
                <a:gd name="connsiteX82" fmla="*/ 352009 w 1498258"/>
                <a:gd name="connsiteY82" fmla="*/ 1948071 h 2684769"/>
                <a:gd name="connsiteX83" fmla="*/ 284446 w 1498258"/>
                <a:gd name="connsiteY83" fmla="*/ 2082740 h 2684769"/>
                <a:gd name="connsiteX84" fmla="*/ 257737 w 1498258"/>
                <a:gd name="connsiteY84" fmla="*/ 2078927 h 2684769"/>
                <a:gd name="connsiteX85" fmla="*/ 158515 w 1498258"/>
                <a:gd name="connsiteY85" fmla="*/ 2326155 h 2684769"/>
                <a:gd name="connsiteX86" fmla="*/ 248094 w 1498258"/>
                <a:gd name="connsiteY86" fmla="*/ 2330628 h 2684769"/>
                <a:gd name="connsiteX87" fmla="*/ 271187 w 1498258"/>
                <a:gd name="connsiteY87" fmla="*/ 2288790 h 2684769"/>
                <a:gd name="connsiteX88" fmla="*/ 316461 w 1498258"/>
                <a:gd name="connsiteY88" fmla="*/ 2201536 h 2684769"/>
                <a:gd name="connsiteX89" fmla="*/ 226559 w 1498258"/>
                <a:gd name="connsiteY89" fmla="*/ 2195031 h 2684769"/>
                <a:gd name="connsiteX90" fmla="*/ 220325 w 1498258"/>
                <a:gd name="connsiteY90" fmla="*/ 2194774 h 2684769"/>
                <a:gd name="connsiteX91" fmla="*/ 158515 w 1498258"/>
                <a:gd name="connsiteY91" fmla="*/ 2326150 h 2684769"/>
                <a:gd name="connsiteX92" fmla="*/ 55264 w 1498258"/>
                <a:gd name="connsiteY92" fmla="*/ 2531334 h 2684769"/>
                <a:gd name="connsiteX93" fmla="*/ 68099 w 1498258"/>
                <a:gd name="connsiteY93" fmla="*/ 2534907 h 2684769"/>
                <a:gd name="connsiteX94" fmla="*/ 131773 w 1498258"/>
                <a:gd name="connsiteY94" fmla="*/ 2539570 h 2684769"/>
                <a:gd name="connsiteX95" fmla="*/ 181552 w 1498258"/>
                <a:gd name="connsiteY95" fmla="*/ 2449272 h 2684769"/>
                <a:gd name="connsiteX96" fmla="*/ 162606 w 1498258"/>
                <a:gd name="connsiteY96" fmla="*/ 2439261 h 2684769"/>
                <a:gd name="connsiteX97" fmla="*/ 143615 w 1498258"/>
                <a:gd name="connsiteY97" fmla="*/ 2438317 h 2684769"/>
                <a:gd name="connsiteX98" fmla="*/ 103564 w 1498258"/>
                <a:gd name="connsiteY98" fmla="*/ 2435073 h 2684769"/>
                <a:gd name="connsiteX99" fmla="*/ 98614 w 1498258"/>
                <a:gd name="connsiteY99" fmla="*/ 2434856 h 2684769"/>
                <a:gd name="connsiteX100" fmla="*/ 55259 w 1498258"/>
                <a:gd name="connsiteY100" fmla="*/ 2531339 h 2684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1498258" h="2684769">
                  <a:moveTo>
                    <a:pt x="47608" y="2684770"/>
                  </a:moveTo>
                  <a:lnTo>
                    <a:pt x="66710" y="2650526"/>
                  </a:lnTo>
                  <a:cubicBezTo>
                    <a:pt x="58546" y="2645562"/>
                    <a:pt x="65270" y="2648052"/>
                    <a:pt x="51916" y="2646087"/>
                  </a:cubicBezTo>
                  <a:cubicBezTo>
                    <a:pt x="49299" y="2645701"/>
                    <a:pt x="41151" y="2645305"/>
                    <a:pt x="38182" y="2645093"/>
                  </a:cubicBezTo>
                  <a:cubicBezTo>
                    <a:pt x="26943" y="2644311"/>
                    <a:pt x="15799" y="2643395"/>
                    <a:pt x="4559" y="2642904"/>
                  </a:cubicBezTo>
                  <a:lnTo>
                    <a:pt x="0" y="2643127"/>
                  </a:lnTo>
                  <a:lnTo>
                    <a:pt x="1077" y="2657550"/>
                  </a:lnTo>
                  <a:cubicBezTo>
                    <a:pt x="12813" y="2664295"/>
                    <a:pt x="32295" y="2679549"/>
                    <a:pt x="47613" y="2684770"/>
                  </a:cubicBezTo>
                  <a:close/>
                  <a:moveTo>
                    <a:pt x="1279763" y="167880"/>
                  </a:moveTo>
                  <a:lnTo>
                    <a:pt x="1315512" y="174966"/>
                  </a:lnTo>
                  <a:lnTo>
                    <a:pt x="1437961" y="182850"/>
                  </a:lnTo>
                  <a:cubicBezTo>
                    <a:pt x="1449111" y="168584"/>
                    <a:pt x="1496618" y="89337"/>
                    <a:pt x="1498258" y="69610"/>
                  </a:cubicBezTo>
                  <a:cubicBezTo>
                    <a:pt x="1478687" y="64384"/>
                    <a:pt x="1397318" y="10525"/>
                    <a:pt x="1369627" y="0"/>
                  </a:cubicBezTo>
                  <a:lnTo>
                    <a:pt x="1279758" y="167875"/>
                  </a:lnTo>
                  <a:close/>
                  <a:moveTo>
                    <a:pt x="1155351" y="406879"/>
                  </a:moveTo>
                  <a:lnTo>
                    <a:pt x="1173158" y="411412"/>
                  </a:lnTo>
                  <a:cubicBezTo>
                    <a:pt x="1202350" y="410742"/>
                    <a:pt x="1285193" y="412429"/>
                    <a:pt x="1305646" y="423551"/>
                  </a:cubicBezTo>
                  <a:cubicBezTo>
                    <a:pt x="1320708" y="404913"/>
                    <a:pt x="1329146" y="380943"/>
                    <a:pt x="1341668" y="359379"/>
                  </a:cubicBezTo>
                  <a:cubicBezTo>
                    <a:pt x="1348516" y="347592"/>
                    <a:pt x="1353036" y="339826"/>
                    <a:pt x="1360201" y="325632"/>
                  </a:cubicBezTo>
                  <a:cubicBezTo>
                    <a:pt x="1367277" y="311612"/>
                    <a:pt x="1373885" y="305867"/>
                    <a:pt x="1377668" y="292131"/>
                  </a:cubicBezTo>
                  <a:lnTo>
                    <a:pt x="1223171" y="278909"/>
                  </a:lnTo>
                  <a:lnTo>
                    <a:pt x="1215252" y="279161"/>
                  </a:lnTo>
                  <a:cubicBezTo>
                    <a:pt x="1217730" y="298954"/>
                    <a:pt x="1195949" y="326598"/>
                    <a:pt x="1186596" y="344845"/>
                  </a:cubicBezTo>
                  <a:cubicBezTo>
                    <a:pt x="1176998" y="363561"/>
                    <a:pt x="1163615" y="386873"/>
                    <a:pt x="1155345" y="406873"/>
                  </a:cubicBezTo>
                  <a:close/>
                  <a:moveTo>
                    <a:pt x="1021155" y="643141"/>
                  </a:moveTo>
                  <a:lnTo>
                    <a:pt x="1026903" y="647016"/>
                  </a:lnTo>
                  <a:cubicBezTo>
                    <a:pt x="1062725" y="650628"/>
                    <a:pt x="1147929" y="648473"/>
                    <a:pt x="1173499" y="660857"/>
                  </a:cubicBezTo>
                  <a:cubicBezTo>
                    <a:pt x="1186234" y="643079"/>
                    <a:pt x="1199917" y="616284"/>
                    <a:pt x="1211474" y="595122"/>
                  </a:cubicBezTo>
                  <a:cubicBezTo>
                    <a:pt x="1223969" y="572252"/>
                    <a:pt x="1235806" y="549784"/>
                    <a:pt x="1249037" y="529376"/>
                  </a:cubicBezTo>
                  <a:lnTo>
                    <a:pt x="1107788" y="520509"/>
                  </a:lnTo>
                  <a:lnTo>
                    <a:pt x="1094333" y="520146"/>
                  </a:lnTo>
                  <a:cubicBezTo>
                    <a:pt x="1086236" y="541040"/>
                    <a:pt x="1072976" y="562805"/>
                    <a:pt x="1060995" y="585178"/>
                  </a:cubicBezTo>
                  <a:cubicBezTo>
                    <a:pt x="1050811" y="604190"/>
                    <a:pt x="1042590" y="637468"/>
                    <a:pt x="1021161" y="643135"/>
                  </a:cubicBezTo>
                  <a:close/>
                  <a:moveTo>
                    <a:pt x="896486" y="883144"/>
                  </a:moveTo>
                  <a:lnTo>
                    <a:pt x="902932" y="885718"/>
                  </a:lnTo>
                  <a:lnTo>
                    <a:pt x="1044025" y="895958"/>
                  </a:lnTo>
                  <a:cubicBezTo>
                    <a:pt x="1057931" y="874662"/>
                    <a:pt x="1068105" y="851211"/>
                    <a:pt x="1080382" y="829955"/>
                  </a:cubicBezTo>
                  <a:cubicBezTo>
                    <a:pt x="1086626" y="819151"/>
                    <a:pt x="1090773" y="811803"/>
                    <a:pt x="1097614" y="798933"/>
                  </a:cubicBezTo>
                  <a:cubicBezTo>
                    <a:pt x="1102001" y="790680"/>
                    <a:pt x="1111873" y="773343"/>
                    <a:pt x="1116376" y="767726"/>
                  </a:cubicBezTo>
                  <a:lnTo>
                    <a:pt x="973531" y="758418"/>
                  </a:lnTo>
                  <a:lnTo>
                    <a:pt x="970227" y="758821"/>
                  </a:lnTo>
                  <a:cubicBezTo>
                    <a:pt x="958492" y="780406"/>
                    <a:pt x="949340" y="800384"/>
                    <a:pt x="936956" y="823244"/>
                  </a:cubicBezTo>
                  <a:cubicBezTo>
                    <a:pt x="930907" y="834399"/>
                    <a:pt x="926041" y="842836"/>
                    <a:pt x="920209" y="854528"/>
                  </a:cubicBezTo>
                  <a:cubicBezTo>
                    <a:pt x="912692" y="869604"/>
                    <a:pt x="912575" y="880726"/>
                    <a:pt x="896486" y="883138"/>
                  </a:cubicBezTo>
                  <a:close/>
                  <a:moveTo>
                    <a:pt x="781298" y="1123621"/>
                  </a:moveTo>
                  <a:lnTo>
                    <a:pt x="911364" y="1133510"/>
                  </a:lnTo>
                  <a:cubicBezTo>
                    <a:pt x="925081" y="1118674"/>
                    <a:pt x="969915" y="1021861"/>
                    <a:pt x="983721" y="1005167"/>
                  </a:cubicBezTo>
                  <a:lnTo>
                    <a:pt x="847333" y="994463"/>
                  </a:lnTo>
                  <a:lnTo>
                    <a:pt x="781298" y="1123621"/>
                  </a:lnTo>
                  <a:close/>
                  <a:moveTo>
                    <a:pt x="657806" y="1359560"/>
                  </a:moveTo>
                  <a:lnTo>
                    <a:pt x="685380" y="1365132"/>
                  </a:lnTo>
                  <a:lnTo>
                    <a:pt x="777007" y="1372748"/>
                  </a:lnTo>
                  <a:cubicBezTo>
                    <a:pt x="787722" y="1363630"/>
                    <a:pt x="847193" y="1254500"/>
                    <a:pt x="851072" y="1242227"/>
                  </a:cubicBezTo>
                  <a:lnTo>
                    <a:pt x="724628" y="1234315"/>
                  </a:lnTo>
                  <a:lnTo>
                    <a:pt x="718724" y="1231920"/>
                  </a:lnTo>
                  <a:cubicBezTo>
                    <a:pt x="718166" y="1255857"/>
                    <a:pt x="670413" y="1333613"/>
                    <a:pt x="657806" y="1359560"/>
                  </a:cubicBezTo>
                  <a:close/>
                  <a:moveTo>
                    <a:pt x="534225" y="1598965"/>
                  </a:moveTo>
                  <a:lnTo>
                    <a:pt x="548311" y="1602578"/>
                  </a:lnTo>
                  <a:lnTo>
                    <a:pt x="650072" y="1608630"/>
                  </a:lnTo>
                  <a:lnTo>
                    <a:pt x="722429" y="1476770"/>
                  </a:lnTo>
                  <a:cubicBezTo>
                    <a:pt x="712792" y="1482197"/>
                    <a:pt x="712434" y="1479997"/>
                    <a:pt x="698712" y="1479332"/>
                  </a:cubicBezTo>
                  <a:cubicBezTo>
                    <a:pt x="689632" y="1478891"/>
                    <a:pt x="679386" y="1477696"/>
                    <a:pt x="670173" y="1476965"/>
                  </a:cubicBezTo>
                  <a:cubicBezTo>
                    <a:pt x="651662" y="1475480"/>
                    <a:pt x="634363" y="1473257"/>
                    <a:pt x="615539" y="1474458"/>
                  </a:cubicBezTo>
                  <a:lnTo>
                    <a:pt x="596058" y="1472939"/>
                  </a:lnTo>
                  <a:lnTo>
                    <a:pt x="534214" y="1598977"/>
                  </a:lnTo>
                  <a:close/>
                  <a:moveTo>
                    <a:pt x="400973" y="1834379"/>
                  </a:moveTo>
                  <a:lnTo>
                    <a:pt x="407056" y="1837483"/>
                  </a:lnTo>
                  <a:cubicBezTo>
                    <a:pt x="425265" y="1839482"/>
                    <a:pt x="443865" y="1840671"/>
                    <a:pt x="461729" y="1841967"/>
                  </a:cubicBezTo>
                  <a:cubicBezTo>
                    <a:pt x="477488" y="1843112"/>
                    <a:pt x="505173" y="1840113"/>
                    <a:pt x="514292" y="1851364"/>
                  </a:cubicBezTo>
                  <a:cubicBezTo>
                    <a:pt x="521301" y="1841464"/>
                    <a:pt x="525793" y="1829834"/>
                    <a:pt x="532724" y="1818415"/>
                  </a:cubicBezTo>
                  <a:cubicBezTo>
                    <a:pt x="540141" y="1806193"/>
                    <a:pt x="544186" y="1797935"/>
                    <a:pt x="550911" y="1784328"/>
                  </a:cubicBezTo>
                  <a:cubicBezTo>
                    <a:pt x="557574" y="1770844"/>
                    <a:pt x="581983" y="1723618"/>
                    <a:pt x="589768" y="1717632"/>
                  </a:cubicBezTo>
                  <a:lnTo>
                    <a:pt x="479458" y="1709698"/>
                  </a:lnTo>
                  <a:lnTo>
                    <a:pt x="473805" y="1709916"/>
                  </a:lnTo>
                  <a:cubicBezTo>
                    <a:pt x="465261" y="1732222"/>
                    <a:pt x="451321" y="1757086"/>
                    <a:pt x="440076" y="1778097"/>
                  </a:cubicBezTo>
                  <a:cubicBezTo>
                    <a:pt x="430232" y="1796483"/>
                    <a:pt x="422285" y="1827941"/>
                    <a:pt x="400962" y="1834379"/>
                  </a:cubicBezTo>
                  <a:close/>
                  <a:moveTo>
                    <a:pt x="257743" y="2078921"/>
                  </a:moveTo>
                  <a:cubicBezTo>
                    <a:pt x="266002" y="2085421"/>
                    <a:pt x="267280" y="2083651"/>
                    <a:pt x="280344" y="2085197"/>
                  </a:cubicBezTo>
                  <a:cubicBezTo>
                    <a:pt x="312762" y="2084834"/>
                    <a:pt x="349219" y="2094594"/>
                    <a:pt x="380744" y="2088810"/>
                  </a:cubicBezTo>
                  <a:cubicBezTo>
                    <a:pt x="387820" y="2073204"/>
                    <a:pt x="409818" y="2030283"/>
                    <a:pt x="420946" y="2020914"/>
                  </a:cubicBezTo>
                  <a:cubicBezTo>
                    <a:pt x="427475" y="2007441"/>
                    <a:pt x="431320" y="1999864"/>
                    <a:pt x="439345" y="1986419"/>
                  </a:cubicBezTo>
                  <a:cubicBezTo>
                    <a:pt x="446349" y="1974699"/>
                    <a:pt x="449747" y="1963610"/>
                    <a:pt x="457119" y="1954057"/>
                  </a:cubicBezTo>
                  <a:lnTo>
                    <a:pt x="352009" y="1948071"/>
                  </a:lnTo>
                  <a:lnTo>
                    <a:pt x="284446" y="2082740"/>
                  </a:lnTo>
                  <a:lnTo>
                    <a:pt x="257737" y="2078927"/>
                  </a:lnTo>
                  <a:close/>
                  <a:moveTo>
                    <a:pt x="158515" y="2326155"/>
                  </a:moveTo>
                  <a:lnTo>
                    <a:pt x="248094" y="2330628"/>
                  </a:lnTo>
                  <a:lnTo>
                    <a:pt x="271187" y="2288790"/>
                  </a:lnTo>
                  <a:lnTo>
                    <a:pt x="316461" y="2201536"/>
                  </a:lnTo>
                  <a:lnTo>
                    <a:pt x="226559" y="2195031"/>
                  </a:lnTo>
                  <a:lnTo>
                    <a:pt x="220325" y="2194774"/>
                  </a:lnTo>
                  <a:cubicBezTo>
                    <a:pt x="222223" y="2209906"/>
                    <a:pt x="168555" y="2301565"/>
                    <a:pt x="158515" y="2326150"/>
                  </a:cubicBezTo>
                  <a:close/>
                  <a:moveTo>
                    <a:pt x="55264" y="2531334"/>
                  </a:moveTo>
                  <a:lnTo>
                    <a:pt x="68099" y="2534907"/>
                  </a:lnTo>
                  <a:lnTo>
                    <a:pt x="131773" y="2539570"/>
                  </a:lnTo>
                  <a:lnTo>
                    <a:pt x="181552" y="2449272"/>
                  </a:lnTo>
                  <a:cubicBezTo>
                    <a:pt x="172389" y="2437614"/>
                    <a:pt x="194834" y="2444772"/>
                    <a:pt x="162606" y="2439261"/>
                  </a:cubicBezTo>
                  <a:cubicBezTo>
                    <a:pt x="160429" y="2438887"/>
                    <a:pt x="147025" y="2438507"/>
                    <a:pt x="143615" y="2438317"/>
                  </a:cubicBezTo>
                  <a:cubicBezTo>
                    <a:pt x="129993" y="2437530"/>
                    <a:pt x="117136" y="2436391"/>
                    <a:pt x="103564" y="2435073"/>
                  </a:cubicBezTo>
                  <a:lnTo>
                    <a:pt x="98614" y="2434856"/>
                  </a:lnTo>
                  <a:cubicBezTo>
                    <a:pt x="96315" y="2457285"/>
                    <a:pt x="63194" y="2504823"/>
                    <a:pt x="55259" y="2531339"/>
                  </a:cubicBezTo>
                  <a:close/>
                </a:path>
              </a:pathLst>
            </a:custGeom>
            <a:solidFill>
              <a:srgbClr val="EA5B3E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B48F83FA-078C-FCE0-A230-0AF12A432B0C}"/>
                </a:ext>
              </a:extLst>
            </p:cNvPr>
            <p:cNvSpPr/>
            <p:nvPr/>
          </p:nvSpPr>
          <p:spPr>
            <a:xfrm>
              <a:off x="7407524" y="3045041"/>
              <a:ext cx="70203" cy="135378"/>
            </a:xfrm>
            <a:custGeom>
              <a:avLst/>
              <a:gdLst>
                <a:gd name="connsiteX0" fmla="*/ 0 w 70203"/>
                <a:gd name="connsiteY0" fmla="*/ 135379 h 135378"/>
                <a:gd name="connsiteX1" fmla="*/ 70203 w 70203"/>
                <a:gd name="connsiteY1" fmla="*/ 0 h 135378"/>
                <a:gd name="connsiteX2" fmla="*/ 63562 w 70203"/>
                <a:gd name="connsiteY2" fmla="*/ 6739 h 135378"/>
                <a:gd name="connsiteX3" fmla="*/ 58953 w 70203"/>
                <a:gd name="connsiteY3" fmla="*/ 14400 h 135378"/>
                <a:gd name="connsiteX4" fmla="*/ 6 w 70203"/>
                <a:gd name="connsiteY4" fmla="*/ 135373 h 135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203" h="135378">
                  <a:moveTo>
                    <a:pt x="0" y="135379"/>
                  </a:moveTo>
                  <a:cubicBezTo>
                    <a:pt x="26547" y="119895"/>
                    <a:pt x="57641" y="37343"/>
                    <a:pt x="70203" y="0"/>
                  </a:cubicBezTo>
                  <a:cubicBezTo>
                    <a:pt x="65582" y="3987"/>
                    <a:pt x="67731" y="1033"/>
                    <a:pt x="63562" y="6739"/>
                  </a:cubicBezTo>
                  <a:cubicBezTo>
                    <a:pt x="61537" y="9509"/>
                    <a:pt x="60655" y="11229"/>
                    <a:pt x="58953" y="14400"/>
                  </a:cubicBezTo>
                  <a:cubicBezTo>
                    <a:pt x="40264" y="49347"/>
                    <a:pt x="27970" y="90554"/>
                    <a:pt x="6" y="135373"/>
                  </a:cubicBezTo>
                  <a:close/>
                </a:path>
              </a:pathLst>
            </a:custGeom>
            <a:solidFill>
              <a:srgbClr val="FFD2CC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C39D1FDA-9D97-CB03-94D8-34D759F2FF1B}"/>
                </a:ext>
              </a:extLst>
            </p:cNvPr>
            <p:cNvSpPr/>
            <p:nvPr/>
          </p:nvSpPr>
          <p:spPr>
            <a:xfrm>
              <a:off x="8828721" y="5830536"/>
              <a:ext cx="25357" cy="56780"/>
            </a:xfrm>
            <a:custGeom>
              <a:avLst/>
              <a:gdLst>
                <a:gd name="connsiteX0" fmla="*/ 0 w 25357"/>
                <a:gd name="connsiteY0" fmla="*/ 8818 h 56780"/>
                <a:gd name="connsiteX1" fmla="*/ 5910 w 25357"/>
                <a:gd name="connsiteY1" fmla="*/ 56781 h 56780"/>
                <a:gd name="connsiteX2" fmla="*/ 13639 w 25357"/>
                <a:gd name="connsiteY2" fmla="*/ 29109 h 56780"/>
                <a:gd name="connsiteX3" fmla="*/ 25358 w 25357"/>
                <a:gd name="connsiteY3" fmla="*/ 968 h 56780"/>
                <a:gd name="connsiteX4" fmla="*/ 23405 w 25357"/>
                <a:gd name="connsiteY4" fmla="*/ 225 h 56780"/>
                <a:gd name="connsiteX5" fmla="*/ 14242 w 25357"/>
                <a:gd name="connsiteY5" fmla="*/ 1526 h 56780"/>
                <a:gd name="connsiteX6" fmla="*/ 0 w 25357"/>
                <a:gd name="connsiteY6" fmla="*/ 8824 h 56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357" h="56780">
                  <a:moveTo>
                    <a:pt x="0" y="8818"/>
                  </a:moveTo>
                  <a:lnTo>
                    <a:pt x="5910" y="56781"/>
                  </a:lnTo>
                  <a:cubicBezTo>
                    <a:pt x="7724" y="49221"/>
                    <a:pt x="10737" y="36607"/>
                    <a:pt x="13639" y="29109"/>
                  </a:cubicBezTo>
                  <a:cubicBezTo>
                    <a:pt x="19861" y="12989"/>
                    <a:pt x="21463" y="21984"/>
                    <a:pt x="25358" y="968"/>
                  </a:cubicBezTo>
                  <a:cubicBezTo>
                    <a:pt x="24727" y="666"/>
                    <a:pt x="23639" y="-479"/>
                    <a:pt x="23405" y="225"/>
                  </a:cubicBezTo>
                  <a:lnTo>
                    <a:pt x="14242" y="1526"/>
                  </a:lnTo>
                  <a:cubicBezTo>
                    <a:pt x="10307" y="3123"/>
                    <a:pt x="4710" y="6903"/>
                    <a:pt x="0" y="8824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E8B4CB8-49BE-FF6D-338E-A0241A81478C}"/>
                </a:ext>
              </a:extLst>
            </p:cNvPr>
            <p:cNvSpPr/>
            <p:nvPr/>
          </p:nvSpPr>
          <p:spPr>
            <a:xfrm>
              <a:off x="7311037" y="3193921"/>
              <a:ext cx="36262" cy="38878"/>
            </a:xfrm>
            <a:custGeom>
              <a:avLst/>
              <a:gdLst>
                <a:gd name="connsiteX0" fmla="*/ 6 w 36262"/>
                <a:gd name="connsiteY0" fmla="*/ 38878 h 38878"/>
                <a:gd name="connsiteX1" fmla="*/ 36262 w 36262"/>
                <a:gd name="connsiteY1" fmla="*/ 36176 h 38878"/>
                <a:gd name="connsiteX2" fmla="*/ 19102 w 36262"/>
                <a:gd name="connsiteY2" fmla="*/ 23652 h 38878"/>
                <a:gd name="connsiteX3" fmla="*/ 20185 w 36262"/>
                <a:gd name="connsiteY3" fmla="*/ 0 h 38878"/>
                <a:gd name="connsiteX4" fmla="*/ 11753 w 36262"/>
                <a:gd name="connsiteY4" fmla="*/ 20184 h 38878"/>
                <a:gd name="connsiteX5" fmla="*/ 0 w 36262"/>
                <a:gd name="connsiteY5" fmla="*/ 38878 h 38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262" h="38878">
                  <a:moveTo>
                    <a:pt x="6" y="38878"/>
                  </a:moveTo>
                  <a:lnTo>
                    <a:pt x="36262" y="36176"/>
                  </a:lnTo>
                  <a:cubicBezTo>
                    <a:pt x="30107" y="30676"/>
                    <a:pt x="25620" y="28292"/>
                    <a:pt x="19102" y="23652"/>
                  </a:cubicBezTo>
                  <a:lnTo>
                    <a:pt x="20185" y="0"/>
                  </a:lnTo>
                  <a:cubicBezTo>
                    <a:pt x="10910" y="11385"/>
                    <a:pt x="16825" y="7951"/>
                    <a:pt x="11753" y="20184"/>
                  </a:cubicBezTo>
                  <a:cubicBezTo>
                    <a:pt x="8840" y="27203"/>
                    <a:pt x="3940" y="31497"/>
                    <a:pt x="0" y="38878"/>
                  </a:cubicBezTo>
                  <a:close/>
                </a:path>
              </a:pathLst>
            </a:custGeom>
            <a:solidFill>
              <a:srgbClr val="FEABA0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332DA031-778C-D470-854B-70004C10A97E}"/>
                </a:ext>
              </a:extLst>
            </p:cNvPr>
            <p:cNvSpPr/>
            <p:nvPr/>
          </p:nvSpPr>
          <p:spPr>
            <a:xfrm>
              <a:off x="7629937" y="5917966"/>
              <a:ext cx="17238" cy="19397"/>
            </a:xfrm>
            <a:custGeom>
              <a:avLst/>
              <a:gdLst>
                <a:gd name="connsiteX0" fmla="*/ 0 w 17238"/>
                <a:gd name="connsiteY0" fmla="*/ 7012 h 19397"/>
                <a:gd name="connsiteX1" fmla="*/ 4325 w 17238"/>
                <a:gd name="connsiteY1" fmla="*/ 16554 h 19397"/>
                <a:gd name="connsiteX2" fmla="*/ 15486 w 17238"/>
                <a:gd name="connsiteY2" fmla="*/ 14600 h 19397"/>
                <a:gd name="connsiteX3" fmla="*/ 17238 w 17238"/>
                <a:gd name="connsiteY3" fmla="*/ 4968 h 19397"/>
                <a:gd name="connsiteX4" fmla="*/ 0 w 17238"/>
                <a:gd name="connsiteY4" fmla="*/ 7012 h 1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38" h="19397">
                  <a:moveTo>
                    <a:pt x="0" y="7012"/>
                  </a:moveTo>
                  <a:cubicBezTo>
                    <a:pt x="714" y="10775"/>
                    <a:pt x="-179" y="14449"/>
                    <a:pt x="4325" y="16554"/>
                  </a:cubicBezTo>
                  <a:cubicBezTo>
                    <a:pt x="19872" y="23813"/>
                    <a:pt x="14872" y="14924"/>
                    <a:pt x="15486" y="14600"/>
                  </a:cubicBezTo>
                  <a:lnTo>
                    <a:pt x="17238" y="4968"/>
                  </a:lnTo>
                  <a:cubicBezTo>
                    <a:pt x="16775" y="4784"/>
                    <a:pt x="10123" y="-7360"/>
                    <a:pt x="0" y="7012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E090DDB7-993B-ADD0-F5B2-D314D7157B7C}"/>
                </a:ext>
              </a:extLst>
            </p:cNvPr>
            <p:cNvSpPr/>
            <p:nvPr/>
          </p:nvSpPr>
          <p:spPr>
            <a:xfrm>
              <a:off x="7570619" y="5700497"/>
              <a:ext cx="17706" cy="18537"/>
            </a:xfrm>
            <a:custGeom>
              <a:avLst/>
              <a:gdLst>
                <a:gd name="connsiteX0" fmla="*/ 2603 w 17706"/>
                <a:gd name="connsiteY0" fmla="*/ 17147 h 18537"/>
                <a:gd name="connsiteX1" fmla="*/ 14461 w 17706"/>
                <a:gd name="connsiteY1" fmla="*/ 18537 h 18537"/>
                <a:gd name="connsiteX2" fmla="*/ 6135 w 17706"/>
                <a:gd name="connsiteY2" fmla="*/ 0 h 18537"/>
                <a:gd name="connsiteX3" fmla="*/ 2603 w 17706"/>
                <a:gd name="connsiteY3" fmla="*/ 17147 h 18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" h="18537">
                  <a:moveTo>
                    <a:pt x="2603" y="17147"/>
                  </a:moveTo>
                  <a:lnTo>
                    <a:pt x="14461" y="18537"/>
                  </a:lnTo>
                  <a:cubicBezTo>
                    <a:pt x="19445" y="4166"/>
                    <a:pt x="20098" y="4266"/>
                    <a:pt x="6135" y="0"/>
                  </a:cubicBezTo>
                  <a:cubicBezTo>
                    <a:pt x="-980" y="7532"/>
                    <a:pt x="-1555" y="257"/>
                    <a:pt x="2603" y="17147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9" name="任意多边形: 形状 118">
            <a:extLst>
              <a:ext uri="{FF2B5EF4-FFF2-40B4-BE49-F238E27FC236}">
                <a16:creationId xmlns:a16="http://schemas.microsoft.com/office/drawing/2014/main" id="{9690995F-E401-0194-0A6E-3E03D4C654A4}"/>
              </a:ext>
            </a:extLst>
          </p:cNvPr>
          <p:cNvSpPr/>
          <p:nvPr/>
        </p:nvSpPr>
        <p:spPr>
          <a:xfrm>
            <a:off x="1" y="1"/>
            <a:ext cx="6568535" cy="2238829"/>
          </a:xfrm>
          <a:custGeom>
            <a:avLst/>
            <a:gdLst>
              <a:gd name="connsiteX0" fmla="*/ 0 w 6568535"/>
              <a:gd name="connsiteY0" fmla="*/ 0 h 2238829"/>
              <a:gd name="connsiteX1" fmla="*/ 6568535 w 6568535"/>
              <a:gd name="connsiteY1" fmla="*/ 0 h 2238829"/>
              <a:gd name="connsiteX2" fmla="*/ 6565465 w 6568535"/>
              <a:gd name="connsiteY2" fmla="*/ 5656 h 2238829"/>
              <a:gd name="connsiteX3" fmla="*/ 5589957 w 6568535"/>
              <a:gd name="connsiteY3" fmla="*/ 524329 h 2238829"/>
              <a:gd name="connsiteX4" fmla="*/ 5132041 w 6568535"/>
              <a:gd name="connsiteY4" fmla="*/ 431880 h 2238829"/>
              <a:gd name="connsiteX5" fmla="*/ 5118125 w 6568535"/>
              <a:gd name="connsiteY5" fmla="*/ 425176 h 2238829"/>
              <a:gd name="connsiteX6" fmla="*/ 5116879 w 6568535"/>
              <a:gd name="connsiteY6" fmla="*/ 437543 h 2238829"/>
              <a:gd name="connsiteX7" fmla="*/ 3964357 w 6568535"/>
              <a:gd name="connsiteY7" fmla="*/ 1376875 h 2238829"/>
              <a:gd name="connsiteX8" fmla="*/ 3403605 w 6568535"/>
              <a:gd name="connsiteY8" fmla="*/ 1234887 h 2238829"/>
              <a:gd name="connsiteX9" fmla="*/ 3383739 w 6568535"/>
              <a:gd name="connsiteY9" fmla="*/ 1222819 h 2238829"/>
              <a:gd name="connsiteX10" fmla="*/ 3379360 w 6568535"/>
              <a:gd name="connsiteY10" fmla="*/ 1266261 h 2238829"/>
              <a:gd name="connsiteX11" fmla="*/ 2921285 w 6568535"/>
              <a:gd name="connsiteY11" fmla="*/ 1639603 h 2238829"/>
              <a:gd name="connsiteX12" fmla="*/ 2659860 w 6568535"/>
              <a:gd name="connsiteY12" fmla="*/ 1559749 h 2238829"/>
              <a:gd name="connsiteX13" fmla="*/ 2595127 w 6568535"/>
              <a:gd name="connsiteY13" fmla="*/ 1506339 h 2238829"/>
              <a:gd name="connsiteX14" fmla="*/ 2578280 w 6568535"/>
              <a:gd name="connsiteY14" fmla="*/ 1552371 h 2238829"/>
              <a:gd name="connsiteX15" fmla="*/ 1542655 w 6568535"/>
              <a:gd name="connsiteY15" fmla="*/ 2238829 h 2238829"/>
              <a:gd name="connsiteX16" fmla="*/ 418705 w 6568535"/>
              <a:gd name="connsiteY16" fmla="*/ 1114879 h 2238829"/>
              <a:gd name="connsiteX17" fmla="*/ 420110 w 6568535"/>
              <a:gd name="connsiteY17" fmla="*/ 1087061 h 2238829"/>
              <a:gd name="connsiteX18" fmla="*/ 357344 w 6568535"/>
              <a:gd name="connsiteY18" fmla="*/ 1121130 h 2238829"/>
              <a:gd name="connsiteX19" fmla="*/ 105230 w 6568535"/>
              <a:gd name="connsiteY19" fmla="*/ 1172029 h 2238829"/>
              <a:gd name="connsiteX20" fmla="*/ 0 w 6568535"/>
              <a:gd name="connsiteY20" fmla="*/ 1161421 h 223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568535" h="2238829">
                <a:moveTo>
                  <a:pt x="0" y="0"/>
                </a:moveTo>
                <a:lnTo>
                  <a:pt x="6568535" y="0"/>
                </a:lnTo>
                <a:lnTo>
                  <a:pt x="6565465" y="5656"/>
                </a:lnTo>
                <a:cubicBezTo>
                  <a:pt x="6354053" y="318586"/>
                  <a:pt x="5996032" y="524329"/>
                  <a:pt x="5589957" y="524329"/>
                </a:cubicBezTo>
                <a:cubicBezTo>
                  <a:pt x="5427527" y="524329"/>
                  <a:pt x="5272787" y="491410"/>
                  <a:pt x="5132041" y="431880"/>
                </a:cubicBezTo>
                <a:lnTo>
                  <a:pt x="5118125" y="425176"/>
                </a:lnTo>
                <a:lnTo>
                  <a:pt x="5116879" y="437543"/>
                </a:lnTo>
                <a:cubicBezTo>
                  <a:pt x="5007182" y="973619"/>
                  <a:pt x="4532863" y="1376875"/>
                  <a:pt x="3964357" y="1376875"/>
                </a:cubicBezTo>
                <a:cubicBezTo>
                  <a:pt x="3761320" y="1376875"/>
                  <a:pt x="3570296" y="1325439"/>
                  <a:pt x="3403605" y="1234887"/>
                </a:cubicBezTo>
                <a:lnTo>
                  <a:pt x="3383739" y="1222819"/>
                </a:lnTo>
                <a:lnTo>
                  <a:pt x="3379360" y="1266261"/>
                </a:lnTo>
                <a:cubicBezTo>
                  <a:pt x="3335760" y="1479327"/>
                  <a:pt x="3147240" y="1639603"/>
                  <a:pt x="2921285" y="1639603"/>
                </a:cubicBezTo>
                <a:cubicBezTo>
                  <a:pt x="2824448" y="1639603"/>
                  <a:pt x="2734486" y="1610165"/>
                  <a:pt x="2659860" y="1559749"/>
                </a:cubicBezTo>
                <a:lnTo>
                  <a:pt x="2595127" y="1506339"/>
                </a:lnTo>
                <a:lnTo>
                  <a:pt x="2578280" y="1552371"/>
                </a:lnTo>
                <a:cubicBezTo>
                  <a:pt x="2407655" y="1955773"/>
                  <a:pt x="2008210" y="2238829"/>
                  <a:pt x="1542655" y="2238829"/>
                </a:cubicBezTo>
                <a:cubicBezTo>
                  <a:pt x="921915" y="2238829"/>
                  <a:pt x="418705" y="1735619"/>
                  <a:pt x="418705" y="1114879"/>
                </a:cubicBezTo>
                <a:lnTo>
                  <a:pt x="420110" y="1087061"/>
                </a:lnTo>
                <a:lnTo>
                  <a:pt x="357344" y="1121130"/>
                </a:lnTo>
                <a:cubicBezTo>
                  <a:pt x="279854" y="1153905"/>
                  <a:pt x="194658" y="1172029"/>
                  <a:pt x="105230" y="1172029"/>
                </a:cubicBezTo>
                <a:lnTo>
                  <a:pt x="0" y="1161421"/>
                </a:lnTo>
                <a:close/>
              </a:path>
            </a:pathLst>
          </a:custGeom>
          <a:solidFill>
            <a:srgbClr val="11BAEE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98" name="任意多边形: 形状 897">
            <a:extLst>
              <a:ext uri="{FF2B5EF4-FFF2-40B4-BE49-F238E27FC236}">
                <a16:creationId xmlns:a16="http://schemas.microsoft.com/office/drawing/2014/main" id="{E7FAC0F1-ACF3-EDDA-EE32-E003B6BF8DAF}"/>
              </a:ext>
            </a:extLst>
          </p:cNvPr>
          <p:cNvSpPr/>
          <p:nvPr/>
        </p:nvSpPr>
        <p:spPr>
          <a:xfrm>
            <a:off x="2698192" y="300491"/>
            <a:ext cx="1856628" cy="653252"/>
          </a:xfrm>
          <a:custGeom>
            <a:avLst/>
            <a:gdLst>
              <a:gd name="connsiteX0" fmla="*/ 1500621 w 1856628"/>
              <a:gd name="connsiteY0" fmla="*/ 519932 h 653252"/>
              <a:gd name="connsiteX1" fmla="*/ 1305949 w 1856628"/>
              <a:gd name="connsiteY1" fmla="*/ 433759 h 653252"/>
              <a:gd name="connsiteX2" fmla="*/ 1265487 w 1856628"/>
              <a:gd name="connsiteY2" fmla="*/ 422281 h 653252"/>
              <a:gd name="connsiteX3" fmla="*/ 1192582 w 1856628"/>
              <a:gd name="connsiteY3" fmla="*/ 297380 h 653252"/>
              <a:gd name="connsiteX4" fmla="*/ 1072348 w 1856628"/>
              <a:gd name="connsiteY4" fmla="*/ 213103 h 653252"/>
              <a:gd name="connsiteX5" fmla="*/ 973079 w 1856628"/>
              <a:gd name="connsiteY5" fmla="*/ 82039 h 653252"/>
              <a:gd name="connsiteX6" fmla="*/ 787922 w 1856628"/>
              <a:gd name="connsiteY6" fmla="*/ 0 h 653252"/>
              <a:gd name="connsiteX7" fmla="*/ 561570 w 1856628"/>
              <a:gd name="connsiteY7" fmla="*/ 143523 h 653252"/>
              <a:gd name="connsiteX8" fmla="*/ 491523 w 1856628"/>
              <a:gd name="connsiteY8" fmla="*/ 159439 h 653252"/>
              <a:gd name="connsiteX9" fmla="*/ 332932 w 1856628"/>
              <a:gd name="connsiteY9" fmla="*/ 319316 h 653252"/>
              <a:gd name="connsiteX10" fmla="*/ 295994 w 1856628"/>
              <a:gd name="connsiteY10" fmla="*/ 315306 h 653252"/>
              <a:gd name="connsiteX11" fmla="*/ 123649 w 1856628"/>
              <a:gd name="connsiteY11" fmla="*/ 487651 h 653252"/>
              <a:gd name="connsiteX12" fmla="*/ 151948 w 1856628"/>
              <a:gd name="connsiteY12" fmla="*/ 582235 h 653252"/>
              <a:gd name="connsiteX13" fmla="*/ 127802 w 1856628"/>
              <a:gd name="connsiteY13" fmla="*/ 583930 h 653252"/>
              <a:gd name="connsiteX14" fmla="*/ 153415 w 1856628"/>
              <a:gd name="connsiteY14" fmla="*/ 645033 h 653252"/>
              <a:gd name="connsiteX15" fmla="*/ 949952 w 1856628"/>
              <a:gd name="connsiteY15" fmla="*/ 650481 h 653252"/>
              <a:gd name="connsiteX16" fmla="*/ 1377663 w 1856628"/>
              <a:gd name="connsiteY16" fmla="*/ 581158 h 653252"/>
              <a:gd name="connsiteX17" fmla="*/ 1856608 w 1856628"/>
              <a:gd name="connsiteY17" fmla="*/ 564423 h 653252"/>
              <a:gd name="connsiteX18" fmla="*/ 1500621 w 1856628"/>
              <a:gd name="connsiteY18" fmla="*/ 519932 h 653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856628" h="653252">
                <a:moveTo>
                  <a:pt x="1500621" y="519932"/>
                </a:moveTo>
                <a:cubicBezTo>
                  <a:pt x="1390474" y="506035"/>
                  <a:pt x="1393036" y="458781"/>
                  <a:pt x="1305949" y="433759"/>
                </a:cubicBezTo>
                <a:cubicBezTo>
                  <a:pt x="1291643" y="429654"/>
                  <a:pt x="1278155" y="425853"/>
                  <a:pt x="1265487" y="422281"/>
                </a:cubicBezTo>
                <a:cubicBezTo>
                  <a:pt x="1255086" y="374637"/>
                  <a:pt x="1229244" y="331689"/>
                  <a:pt x="1192582" y="297380"/>
                </a:cubicBezTo>
                <a:cubicBezTo>
                  <a:pt x="1169456" y="252089"/>
                  <a:pt x="1124936" y="219542"/>
                  <a:pt x="1072348" y="213103"/>
                </a:cubicBezTo>
                <a:cubicBezTo>
                  <a:pt x="1058709" y="156934"/>
                  <a:pt x="1022123" y="109757"/>
                  <a:pt x="973079" y="82039"/>
                </a:cubicBezTo>
                <a:cubicBezTo>
                  <a:pt x="927311" y="31661"/>
                  <a:pt x="861351" y="0"/>
                  <a:pt x="787922" y="0"/>
                </a:cubicBezTo>
                <a:cubicBezTo>
                  <a:pt x="687891" y="0"/>
                  <a:pt x="601642" y="58712"/>
                  <a:pt x="561570" y="143523"/>
                </a:cubicBezTo>
                <a:cubicBezTo>
                  <a:pt x="536720" y="144371"/>
                  <a:pt x="513088" y="149962"/>
                  <a:pt x="491523" y="159439"/>
                </a:cubicBezTo>
                <a:cubicBezTo>
                  <a:pt x="406494" y="165935"/>
                  <a:pt x="338752" y="234096"/>
                  <a:pt x="332932" y="319316"/>
                </a:cubicBezTo>
                <a:cubicBezTo>
                  <a:pt x="321026" y="316725"/>
                  <a:pt x="308672" y="315306"/>
                  <a:pt x="295994" y="315306"/>
                </a:cubicBezTo>
                <a:cubicBezTo>
                  <a:pt x="200811" y="315306"/>
                  <a:pt x="123649" y="392468"/>
                  <a:pt x="123649" y="487651"/>
                </a:cubicBezTo>
                <a:cubicBezTo>
                  <a:pt x="123649" y="522589"/>
                  <a:pt x="134079" y="555079"/>
                  <a:pt x="151948" y="582235"/>
                </a:cubicBezTo>
                <a:cubicBezTo>
                  <a:pt x="143899" y="583121"/>
                  <a:pt x="135841" y="583730"/>
                  <a:pt x="127802" y="583930"/>
                </a:cubicBezTo>
                <a:cubicBezTo>
                  <a:pt x="17674" y="586654"/>
                  <a:pt x="-105265" y="681161"/>
                  <a:pt x="153415" y="645033"/>
                </a:cubicBezTo>
                <a:cubicBezTo>
                  <a:pt x="412095" y="608905"/>
                  <a:pt x="765539" y="636461"/>
                  <a:pt x="949952" y="650481"/>
                </a:cubicBezTo>
                <a:cubicBezTo>
                  <a:pt x="1134347" y="664493"/>
                  <a:pt x="1177905" y="561756"/>
                  <a:pt x="1377663" y="581158"/>
                </a:cubicBezTo>
                <a:cubicBezTo>
                  <a:pt x="1577450" y="600561"/>
                  <a:pt x="1854065" y="625573"/>
                  <a:pt x="1856608" y="564423"/>
                </a:cubicBezTo>
                <a:cubicBezTo>
                  <a:pt x="1859180" y="503253"/>
                  <a:pt x="1610730" y="533829"/>
                  <a:pt x="1500621" y="519932"/>
                </a:cubicBezTo>
                <a:close/>
              </a:path>
            </a:pathLst>
          </a:custGeom>
          <a:gradFill>
            <a:gsLst>
              <a:gs pos="0">
                <a:srgbClr val="FFF7F7"/>
              </a:gs>
              <a:gs pos="37000">
                <a:srgbClr val="F9F5F6"/>
              </a:gs>
              <a:gs pos="100000">
                <a:schemeClr val="bg1">
                  <a:alpha val="0"/>
                </a:schemeClr>
              </a:gs>
            </a:gsLst>
            <a:lin ang="4785912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955" name="图形 891">
            <a:extLst>
              <a:ext uri="{FF2B5EF4-FFF2-40B4-BE49-F238E27FC236}">
                <a16:creationId xmlns:a16="http://schemas.microsoft.com/office/drawing/2014/main" id="{17DF77E2-63D2-E8E8-3B8C-D0407F15190D}"/>
              </a:ext>
            </a:extLst>
          </p:cNvPr>
          <p:cNvGrpSpPr/>
          <p:nvPr/>
        </p:nvGrpSpPr>
        <p:grpSpPr>
          <a:xfrm>
            <a:off x="811998" y="4534736"/>
            <a:ext cx="1013288" cy="1121279"/>
            <a:chOff x="6424283" y="-560638"/>
            <a:chExt cx="1013288" cy="1121279"/>
          </a:xfrm>
        </p:grpSpPr>
        <p:grpSp>
          <p:nvGrpSpPr>
            <p:cNvPr id="956" name="图形 891">
              <a:extLst>
                <a:ext uri="{FF2B5EF4-FFF2-40B4-BE49-F238E27FC236}">
                  <a16:creationId xmlns:a16="http://schemas.microsoft.com/office/drawing/2014/main" id="{58FE030A-17A0-EF3B-A580-2749E10BDABF}"/>
                </a:ext>
              </a:extLst>
            </p:cNvPr>
            <p:cNvGrpSpPr/>
            <p:nvPr/>
          </p:nvGrpSpPr>
          <p:grpSpPr>
            <a:xfrm>
              <a:off x="6424283" y="-536746"/>
              <a:ext cx="1013288" cy="1097387"/>
              <a:chOff x="6424283" y="-536746"/>
              <a:chExt cx="1013288" cy="1097387"/>
            </a:xfrm>
            <a:solidFill>
              <a:srgbClr val="291910"/>
            </a:solidFill>
          </p:grpSpPr>
          <p:sp>
            <p:nvSpPr>
              <p:cNvPr id="957" name="任意多边形: 形状 956">
                <a:extLst>
                  <a:ext uri="{FF2B5EF4-FFF2-40B4-BE49-F238E27FC236}">
                    <a16:creationId xmlns:a16="http://schemas.microsoft.com/office/drawing/2014/main" id="{9DB4626E-404D-C53F-7E41-3872C493E68D}"/>
                  </a:ext>
                </a:extLst>
              </p:cNvPr>
              <p:cNvSpPr/>
              <p:nvPr/>
            </p:nvSpPr>
            <p:spPr>
              <a:xfrm>
                <a:off x="6424283" y="413411"/>
                <a:ext cx="1013288" cy="147229"/>
              </a:xfrm>
              <a:custGeom>
                <a:avLst/>
                <a:gdLst>
                  <a:gd name="connsiteX0" fmla="*/ 0 w 1013288"/>
                  <a:gd name="connsiteY0" fmla="*/ 0 h 147229"/>
                  <a:gd name="connsiteX1" fmla="*/ 359273 w 1013288"/>
                  <a:gd name="connsiteY1" fmla="*/ 147199 h 147229"/>
                  <a:gd name="connsiteX2" fmla="*/ 962444 w 1013288"/>
                  <a:gd name="connsiteY2" fmla="*/ 131579 h 147229"/>
                  <a:gd name="connsiteX3" fmla="*/ 1013288 w 1013288"/>
                  <a:gd name="connsiteY3" fmla="*/ 45301 h 147229"/>
                  <a:gd name="connsiteX4" fmla="*/ 0 w 1013288"/>
                  <a:gd name="connsiteY4" fmla="*/ 0 h 147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3288" h="147229">
                    <a:moveTo>
                      <a:pt x="0" y="0"/>
                    </a:moveTo>
                    <a:cubicBezTo>
                      <a:pt x="0" y="0"/>
                      <a:pt x="24012" y="149657"/>
                      <a:pt x="359273" y="147199"/>
                    </a:cubicBezTo>
                    <a:cubicBezTo>
                      <a:pt x="694506" y="144742"/>
                      <a:pt x="962444" y="131579"/>
                      <a:pt x="962444" y="131579"/>
                    </a:cubicBezTo>
                    <a:lnTo>
                      <a:pt x="1013288" y="4530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191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8" name="任意多边形: 形状 957">
                <a:extLst>
                  <a:ext uri="{FF2B5EF4-FFF2-40B4-BE49-F238E27FC236}">
                    <a16:creationId xmlns:a16="http://schemas.microsoft.com/office/drawing/2014/main" id="{831DA70E-232A-D394-0B04-8E221386ED57}"/>
                  </a:ext>
                </a:extLst>
              </p:cNvPr>
              <p:cNvSpPr/>
              <p:nvPr/>
            </p:nvSpPr>
            <p:spPr>
              <a:xfrm rot="175401">
                <a:off x="6827425" y="-536809"/>
                <a:ext cx="22602" cy="983162"/>
              </a:xfrm>
              <a:custGeom>
                <a:avLst/>
                <a:gdLst>
                  <a:gd name="connsiteX0" fmla="*/ 0 w 22602"/>
                  <a:gd name="connsiteY0" fmla="*/ 0 h 983162"/>
                  <a:gd name="connsiteX1" fmla="*/ 22603 w 22602"/>
                  <a:gd name="connsiteY1" fmla="*/ 0 h 983162"/>
                  <a:gd name="connsiteX2" fmla="*/ 22603 w 22602"/>
                  <a:gd name="connsiteY2" fmla="*/ 983162 h 983162"/>
                  <a:gd name="connsiteX3" fmla="*/ 0 w 22602"/>
                  <a:gd name="connsiteY3" fmla="*/ 983162 h 983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602" h="983162">
                    <a:moveTo>
                      <a:pt x="0" y="0"/>
                    </a:moveTo>
                    <a:lnTo>
                      <a:pt x="22603" y="0"/>
                    </a:lnTo>
                    <a:lnTo>
                      <a:pt x="22603" y="983162"/>
                    </a:lnTo>
                    <a:lnTo>
                      <a:pt x="0" y="983162"/>
                    </a:lnTo>
                    <a:close/>
                  </a:path>
                </a:pathLst>
              </a:custGeom>
              <a:solidFill>
                <a:srgbClr val="29191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59" name="任意多边形: 形状 958">
              <a:extLst>
                <a:ext uri="{FF2B5EF4-FFF2-40B4-BE49-F238E27FC236}">
                  <a16:creationId xmlns:a16="http://schemas.microsoft.com/office/drawing/2014/main" id="{DCC9BE4E-463D-8EB0-AB3F-E915496FE4D1}"/>
                </a:ext>
              </a:extLst>
            </p:cNvPr>
            <p:cNvSpPr/>
            <p:nvPr/>
          </p:nvSpPr>
          <p:spPr>
            <a:xfrm>
              <a:off x="6865005" y="-407919"/>
              <a:ext cx="550992" cy="840581"/>
            </a:xfrm>
            <a:custGeom>
              <a:avLst/>
              <a:gdLst>
                <a:gd name="connsiteX0" fmla="*/ 20136 w 550992"/>
                <a:gd name="connsiteY0" fmla="*/ 0 h 840581"/>
                <a:gd name="connsiteX1" fmla="*/ 54178 w 550992"/>
                <a:gd name="connsiteY1" fmla="*/ 456733 h 840581"/>
                <a:gd name="connsiteX2" fmla="*/ 0 w 550992"/>
                <a:gd name="connsiteY2" fmla="*/ 821331 h 840581"/>
                <a:gd name="connsiteX3" fmla="*/ 259099 w 550992"/>
                <a:gd name="connsiteY3" fmla="*/ 759581 h 840581"/>
                <a:gd name="connsiteX4" fmla="*/ 550993 w 550992"/>
                <a:gd name="connsiteY4" fmla="*/ 840581 h 840581"/>
                <a:gd name="connsiteX5" fmla="*/ 216637 w 550992"/>
                <a:gd name="connsiteY5" fmla="*/ 259480 h 840581"/>
                <a:gd name="connsiteX6" fmla="*/ 20136 w 550992"/>
                <a:gd name="connsiteY6" fmla="*/ 0 h 840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0992" h="840581">
                  <a:moveTo>
                    <a:pt x="20136" y="0"/>
                  </a:moveTo>
                  <a:cubicBezTo>
                    <a:pt x="20136" y="0"/>
                    <a:pt x="57036" y="204806"/>
                    <a:pt x="54178" y="456733"/>
                  </a:cubicBezTo>
                  <a:cubicBezTo>
                    <a:pt x="52569" y="667845"/>
                    <a:pt x="0" y="821331"/>
                    <a:pt x="0" y="821331"/>
                  </a:cubicBezTo>
                  <a:cubicBezTo>
                    <a:pt x="0" y="821331"/>
                    <a:pt x="137674" y="759581"/>
                    <a:pt x="259099" y="759581"/>
                  </a:cubicBezTo>
                  <a:cubicBezTo>
                    <a:pt x="410756" y="759581"/>
                    <a:pt x="550993" y="840581"/>
                    <a:pt x="550993" y="840581"/>
                  </a:cubicBezTo>
                  <a:cubicBezTo>
                    <a:pt x="550993" y="840581"/>
                    <a:pt x="342852" y="438760"/>
                    <a:pt x="216637" y="259480"/>
                  </a:cubicBezTo>
                  <a:cubicBezTo>
                    <a:pt x="90411" y="80220"/>
                    <a:pt x="20136" y="0"/>
                    <a:pt x="20136" y="0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0" name="任意多边形: 形状 959">
              <a:extLst>
                <a:ext uri="{FF2B5EF4-FFF2-40B4-BE49-F238E27FC236}">
                  <a16:creationId xmlns:a16="http://schemas.microsoft.com/office/drawing/2014/main" id="{0EC5608A-B8B0-CB3F-CDE5-4D3D5C23E3F3}"/>
                </a:ext>
              </a:extLst>
            </p:cNvPr>
            <p:cNvSpPr/>
            <p:nvPr/>
          </p:nvSpPr>
          <p:spPr>
            <a:xfrm>
              <a:off x="6449020" y="-439961"/>
              <a:ext cx="364912" cy="856116"/>
            </a:xfrm>
            <a:custGeom>
              <a:avLst/>
              <a:gdLst>
                <a:gd name="connsiteX0" fmla="*/ 364912 w 364912"/>
                <a:gd name="connsiteY0" fmla="*/ 0 h 856116"/>
                <a:gd name="connsiteX1" fmla="*/ 161477 w 364912"/>
                <a:gd name="connsiteY1" fmla="*/ 542287 h 856116"/>
                <a:gd name="connsiteX2" fmla="*/ 0 w 364912"/>
                <a:gd name="connsiteY2" fmla="*/ 822227 h 856116"/>
                <a:gd name="connsiteX3" fmla="*/ 239077 w 364912"/>
                <a:gd name="connsiteY3" fmla="*/ 801843 h 856116"/>
                <a:gd name="connsiteX4" fmla="*/ 364903 w 364912"/>
                <a:gd name="connsiteY4" fmla="*/ 856117 h 856116"/>
                <a:gd name="connsiteX5" fmla="*/ 345700 w 364912"/>
                <a:gd name="connsiteY5" fmla="*/ 428054 h 856116"/>
                <a:gd name="connsiteX6" fmla="*/ 364912 w 364912"/>
                <a:gd name="connsiteY6" fmla="*/ 0 h 85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4912" h="856116">
                  <a:moveTo>
                    <a:pt x="364912" y="0"/>
                  </a:moveTo>
                  <a:cubicBezTo>
                    <a:pt x="364912" y="0"/>
                    <a:pt x="237687" y="352397"/>
                    <a:pt x="161477" y="542287"/>
                  </a:cubicBezTo>
                  <a:cubicBezTo>
                    <a:pt x="101270" y="681923"/>
                    <a:pt x="0" y="822227"/>
                    <a:pt x="0" y="822227"/>
                  </a:cubicBezTo>
                  <a:cubicBezTo>
                    <a:pt x="0" y="822227"/>
                    <a:pt x="166059" y="768753"/>
                    <a:pt x="239077" y="801843"/>
                  </a:cubicBezTo>
                  <a:cubicBezTo>
                    <a:pt x="312096" y="834942"/>
                    <a:pt x="364903" y="856117"/>
                    <a:pt x="364903" y="856117"/>
                  </a:cubicBezTo>
                  <a:cubicBezTo>
                    <a:pt x="364903" y="856117"/>
                    <a:pt x="336252" y="576272"/>
                    <a:pt x="345700" y="428054"/>
                  </a:cubicBezTo>
                  <a:cubicBezTo>
                    <a:pt x="355168" y="279835"/>
                    <a:pt x="364912" y="0"/>
                    <a:pt x="364912" y="0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1" name="任意多边形: 形状 960">
              <a:extLst>
                <a:ext uri="{FF2B5EF4-FFF2-40B4-BE49-F238E27FC236}">
                  <a16:creationId xmlns:a16="http://schemas.microsoft.com/office/drawing/2014/main" id="{A36FC8B4-0107-8ABC-1677-D41E248BF1A7}"/>
                </a:ext>
              </a:extLst>
            </p:cNvPr>
            <p:cNvSpPr/>
            <p:nvPr/>
          </p:nvSpPr>
          <p:spPr>
            <a:xfrm>
              <a:off x="6492844" y="-242298"/>
              <a:ext cx="279587" cy="592483"/>
            </a:xfrm>
            <a:custGeom>
              <a:avLst/>
              <a:gdLst>
                <a:gd name="connsiteX0" fmla="*/ 207140 w 279587"/>
                <a:gd name="connsiteY0" fmla="*/ 262804 h 592483"/>
                <a:gd name="connsiteX1" fmla="*/ 279587 w 279587"/>
                <a:gd name="connsiteY1" fmla="*/ 19698 h 592483"/>
                <a:gd name="connsiteX2" fmla="*/ 279587 w 279587"/>
                <a:gd name="connsiteY2" fmla="*/ 0 h 592483"/>
                <a:gd name="connsiteX3" fmla="*/ 146094 w 279587"/>
                <a:gd name="connsiteY3" fmla="*/ 342357 h 592483"/>
                <a:gd name="connsiteX4" fmla="*/ 0 w 279587"/>
                <a:gd name="connsiteY4" fmla="*/ 592483 h 592483"/>
                <a:gd name="connsiteX5" fmla="*/ 134274 w 279587"/>
                <a:gd name="connsiteY5" fmla="*/ 565547 h 592483"/>
                <a:gd name="connsiteX6" fmla="*/ 207140 w 279587"/>
                <a:gd name="connsiteY6" fmla="*/ 262804 h 592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9587" h="592483">
                  <a:moveTo>
                    <a:pt x="207140" y="262804"/>
                  </a:moveTo>
                  <a:cubicBezTo>
                    <a:pt x="222342" y="183651"/>
                    <a:pt x="251012" y="95650"/>
                    <a:pt x="279587" y="19698"/>
                  </a:cubicBezTo>
                  <a:lnTo>
                    <a:pt x="279587" y="0"/>
                  </a:lnTo>
                  <a:cubicBezTo>
                    <a:pt x="241487" y="105451"/>
                    <a:pt x="184413" y="246859"/>
                    <a:pt x="146094" y="342357"/>
                  </a:cubicBezTo>
                  <a:cubicBezTo>
                    <a:pt x="92307" y="467125"/>
                    <a:pt x="0" y="592483"/>
                    <a:pt x="0" y="592483"/>
                  </a:cubicBezTo>
                  <a:cubicBezTo>
                    <a:pt x="0" y="592483"/>
                    <a:pt x="69752" y="570338"/>
                    <a:pt x="134274" y="565547"/>
                  </a:cubicBezTo>
                  <a:cubicBezTo>
                    <a:pt x="145570" y="492557"/>
                    <a:pt x="176917" y="372904"/>
                    <a:pt x="207140" y="262804"/>
                  </a:cubicBezTo>
                  <a:close/>
                </a:path>
              </a:pathLst>
            </a:custGeom>
            <a:solidFill>
              <a:srgbClr val="D9D9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2" name="任意多边形: 形状 961">
              <a:extLst>
                <a:ext uri="{FF2B5EF4-FFF2-40B4-BE49-F238E27FC236}">
                  <a16:creationId xmlns:a16="http://schemas.microsoft.com/office/drawing/2014/main" id="{2A6C6640-EA1D-9F8B-18B7-2E6F42FBEC3B}"/>
                </a:ext>
              </a:extLst>
            </p:cNvPr>
            <p:cNvSpPr/>
            <p:nvPr/>
          </p:nvSpPr>
          <p:spPr>
            <a:xfrm>
              <a:off x="6865015" y="-400071"/>
              <a:ext cx="220980" cy="813482"/>
            </a:xfrm>
            <a:custGeom>
              <a:avLst/>
              <a:gdLst>
                <a:gd name="connsiteX0" fmla="*/ 0 w 220980"/>
                <a:gd name="connsiteY0" fmla="*/ 813483 h 813482"/>
                <a:gd name="connsiteX1" fmla="*/ 220980 w 220980"/>
                <a:gd name="connsiteY1" fmla="*/ 753618 h 813482"/>
                <a:gd name="connsiteX2" fmla="*/ 158477 w 220980"/>
                <a:gd name="connsiteY2" fmla="*/ 330727 h 813482"/>
                <a:gd name="connsiteX3" fmla="*/ 74190 w 220980"/>
                <a:gd name="connsiteY3" fmla="*/ 58693 h 813482"/>
                <a:gd name="connsiteX4" fmla="*/ 26832 w 220980"/>
                <a:gd name="connsiteY4" fmla="*/ 0 h 813482"/>
                <a:gd name="connsiteX5" fmla="*/ 24270 w 220980"/>
                <a:gd name="connsiteY5" fmla="*/ 17631 h 813482"/>
                <a:gd name="connsiteX6" fmla="*/ 54169 w 220980"/>
                <a:gd name="connsiteY6" fmla="*/ 448885 h 813482"/>
                <a:gd name="connsiteX7" fmla="*/ 0 w 220980"/>
                <a:gd name="connsiteY7" fmla="*/ 813483 h 813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0980" h="813482">
                  <a:moveTo>
                    <a:pt x="0" y="813483"/>
                  </a:moveTo>
                  <a:cubicBezTo>
                    <a:pt x="0" y="813483"/>
                    <a:pt x="110604" y="763905"/>
                    <a:pt x="220980" y="753618"/>
                  </a:cubicBezTo>
                  <a:cubicBezTo>
                    <a:pt x="219951" y="709222"/>
                    <a:pt x="212503" y="542439"/>
                    <a:pt x="158477" y="330727"/>
                  </a:cubicBezTo>
                  <a:cubicBezTo>
                    <a:pt x="127873" y="210769"/>
                    <a:pt x="97469" y="120272"/>
                    <a:pt x="74190" y="58693"/>
                  </a:cubicBezTo>
                  <a:cubicBezTo>
                    <a:pt x="51111" y="29185"/>
                    <a:pt x="35138" y="9858"/>
                    <a:pt x="26832" y="0"/>
                  </a:cubicBezTo>
                  <a:lnTo>
                    <a:pt x="24270" y="17631"/>
                  </a:lnTo>
                  <a:cubicBezTo>
                    <a:pt x="33823" y="79886"/>
                    <a:pt x="56426" y="249584"/>
                    <a:pt x="54169" y="448885"/>
                  </a:cubicBezTo>
                  <a:cubicBezTo>
                    <a:pt x="52559" y="659997"/>
                    <a:pt x="0" y="813483"/>
                    <a:pt x="0" y="813483"/>
                  </a:cubicBezTo>
                  <a:close/>
                </a:path>
              </a:pathLst>
            </a:custGeom>
            <a:solidFill>
              <a:srgbClr val="D9D9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3" name="任意多边形: 形状 962">
              <a:extLst>
                <a:ext uri="{FF2B5EF4-FFF2-40B4-BE49-F238E27FC236}">
                  <a16:creationId xmlns:a16="http://schemas.microsoft.com/office/drawing/2014/main" id="{37A1EEA6-FFDD-6416-131D-DAFF251733D7}"/>
                </a:ext>
              </a:extLst>
            </p:cNvPr>
            <p:cNvSpPr/>
            <p:nvPr/>
          </p:nvSpPr>
          <p:spPr>
            <a:xfrm>
              <a:off x="6857433" y="-560638"/>
              <a:ext cx="251786" cy="102398"/>
            </a:xfrm>
            <a:custGeom>
              <a:avLst/>
              <a:gdLst>
                <a:gd name="connsiteX0" fmla="*/ 7582 w 251786"/>
                <a:gd name="connsiteY0" fmla="*/ 35847 h 102398"/>
                <a:gd name="connsiteX1" fmla="*/ 152209 w 251786"/>
                <a:gd name="connsiteY1" fmla="*/ 5815 h 102398"/>
                <a:gd name="connsiteX2" fmla="*/ 250879 w 251786"/>
                <a:gd name="connsiteY2" fmla="*/ 35847 h 102398"/>
                <a:gd name="connsiteX3" fmla="*/ 206578 w 251786"/>
                <a:gd name="connsiteY3" fmla="*/ 65642 h 102398"/>
                <a:gd name="connsiteX4" fmla="*/ 244592 w 251786"/>
                <a:gd name="connsiteY4" fmla="*/ 91902 h 102398"/>
                <a:gd name="connsiteX5" fmla="*/ 73485 w 251786"/>
                <a:gd name="connsiteY5" fmla="*/ 77205 h 102398"/>
                <a:gd name="connsiteX6" fmla="*/ 0 w 251786"/>
                <a:gd name="connsiteY6" fmla="*/ 102398 h 102398"/>
                <a:gd name="connsiteX7" fmla="*/ 7582 w 251786"/>
                <a:gd name="connsiteY7" fmla="*/ 35847 h 102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786" h="102398">
                  <a:moveTo>
                    <a:pt x="7582" y="35847"/>
                  </a:moveTo>
                  <a:cubicBezTo>
                    <a:pt x="7582" y="35847"/>
                    <a:pt x="94478" y="-17274"/>
                    <a:pt x="152209" y="5815"/>
                  </a:cubicBezTo>
                  <a:cubicBezTo>
                    <a:pt x="209950" y="28913"/>
                    <a:pt x="242487" y="34380"/>
                    <a:pt x="250879" y="35847"/>
                  </a:cubicBezTo>
                  <a:cubicBezTo>
                    <a:pt x="259280" y="37305"/>
                    <a:pt x="206578" y="65642"/>
                    <a:pt x="206578" y="65642"/>
                  </a:cubicBezTo>
                  <a:lnTo>
                    <a:pt x="244592" y="91902"/>
                  </a:lnTo>
                  <a:cubicBezTo>
                    <a:pt x="244592" y="91902"/>
                    <a:pt x="124920" y="54107"/>
                    <a:pt x="73485" y="77205"/>
                  </a:cubicBezTo>
                  <a:cubicBezTo>
                    <a:pt x="22041" y="100293"/>
                    <a:pt x="0" y="102398"/>
                    <a:pt x="0" y="102398"/>
                  </a:cubicBezTo>
                  <a:lnTo>
                    <a:pt x="7582" y="35847"/>
                  </a:lnTo>
                  <a:close/>
                </a:path>
              </a:pathLst>
            </a:custGeom>
            <a:solidFill>
              <a:srgbClr val="F945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39" name="组合 1038">
            <a:extLst>
              <a:ext uri="{FF2B5EF4-FFF2-40B4-BE49-F238E27FC236}">
                <a16:creationId xmlns:a16="http://schemas.microsoft.com/office/drawing/2014/main" id="{F76A423A-8064-1F61-91B0-830DA76D7DC4}"/>
              </a:ext>
            </a:extLst>
          </p:cNvPr>
          <p:cNvGrpSpPr/>
          <p:nvPr/>
        </p:nvGrpSpPr>
        <p:grpSpPr>
          <a:xfrm>
            <a:off x="1653645" y="254793"/>
            <a:ext cx="553696" cy="1024616"/>
            <a:chOff x="8506397" y="-1408924"/>
            <a:chExt cx="553696" cy="1024616"/>
          </a:xfrm>
          <a:solidFill>
            <a:schemeClr val="bg1"/>
          </a:solidFill>
        </p:grpSpPr>
        <p:sp>
          <p:nvSpPr>
            <p:cNvPr id="967" name="任意多边形: 形状 966">
              <a:extLst>
                <a:ext uri="{FF2B5EF4-FFF2-40B4-BE49-F238E27FC236}">
                  <a16:creationId xmlns:a16="http://schemas.microsoft.com/office/drawing/2014/main" id="{543F24C1-9268-49D4-8F2E-6915D05A1E9C}"/>
                </a:ext>
              </a:extLst>
            </p:cNvPr>
            <p:cNvSpPr/>
            <p:nvPr/>
          </p:nvSpPr>
          <p:spPr>
            <a:xfrm>
              <a:off x="8649285" y="-1408924"/>
              <a:ext cx="276385" cy="201999"/>
            </a:xfrm>
            <a:custGeom>
              <a:avLst/>
              <a:gdLst>
                <a:gd name="connsiteX0" fmla="*/ 259851 w 276385"/>
                <a:gd name="connsiteY0" fmla="*/ 201828 h 201999"/>
                <a:gd name="connsiteX1" fmla="*/ 251755 w 276385"/>
                <a:gd name="connsiteY1" fmla="*/ 174444 h 201999"/>
                <a:gd name="connsiteX2" fmla="*/ 238020 w 276385"/>
                <a:gd name="connsiteY2" fmla="*/ 140278 h 201999"/>
                <a:gd name="connsiteX3" fmla="*/ 229048 w 276385"/>
                <a:gd name="connsiteY3" fmla="*/ 135201 h 201999"/>
                <a:gd name="connsiteX4" fmla="*/ 167078 w 276385"/>
                <a:gd name="connsiteY4" fmla="*/ 117627 h 201999"/>
                <a:gd name="connsiteX5" fmla="*/ 154705 w 276385"/>
                <a:gd name="connsiteY5" fmla="*/ 117237 h 201999"/>
                <a:gd name="connsiteX6" fmla="*/ 121215 w 276385"/>
                <a:gd name="connsiteY6" fmla="*/ 134677 h 201999"/>
                <a:gd name="connsiteX7" fmla="*/ 106871 w 276385"/>
                <a:gd name="connsiteY7" fmla="*/ 146231 h 201999"/>
                <a:gd name="connsiteX8" fmla="*/ 56835 w 276385"/>
                <a:gd name="connsiteY8" fmla="*/ 156899 h 201999"/>
                <a:gd name="connsiteX9" fmla="*/ 52902 w 276385"/>
                <a:gd name="connsiteY9" fmla="*/ 146241 h 201999"/>
                <a:gd name="connsiteX10" fmla="*/ 90211 w 276385"/>
                <a:gd name="connsiteY10" fmla="*/ 113798 h 201999"/>
                <a:gd name="connsiteX11" fmla="*/ 122349 w 276385"/>
                <a:gd name="connsiteY11" fmla="*/ 94205 h 201999"/>
                <a:gd name="connsiteX12" fmla="*/ 126159 w 276385"/>
                <a:gd name="connsiteY12" fmla="*/ 86138 h 201999"/>
                <a:gd name="connsiteX13" fmla="*/ 93411 w 276385"/>
                <a:gd name="connsiteY13" fmla="*/ 36694 h 201999"/>
                <a:gd name="connsiteX14" fmla="*/ 79334 w 276385"/>
                <a:gd name="connsiteY14" fmla="*/ 31712 h 201999"/>
                <a:gd name="connsiteX15" fmla="*/ 51016 w 276385"/>
                <a:gd name="connsiteY15" fmla="*/ 27321 h 201999"/>
                <a:gd name="connsiteX16" fmla="*/ 25460 w 276385"/>
                <a:gd name="connsiteY16" fmla="*/ 24187 h 201999"/>
                <a:gd name="connsiteX17" fmla="*/ 0 w 276385"/>
                <a:gd name="connsiteY17" fmla="*/ 12071 h 201999"/>
                <a:gd name="connsiteX18" fmla="*/ 11887 w 276385"/>
                <a:gd name="connsiteY18" fmla="*/ 9081 h 201999"/>
                <a:gd name="connsiteX19" fmla="*/ 87068 w 276385"/>
                <a:gd name="connsiteY19" fmla="*/ 318 h 201999"/>
                <a:gd name="connsiteX20" fmla="*/ 97336 w 276385"/>
                <a:gd name="connsiteY20" fmla="*/ 98 h 201999"/>
                <a:gd name="connsiteX21" fmla="*/ 140722 w 276385"/>
                <a:gd name="connsiteY21" fmla="*/ 27350 h 201999"/>
                <a:gd name="connsiteX22" fmla="*/ 161296 w 276385"/>
                <a:gd name="connsiteY22" fmla="*/ 51772 h 201999"/>
                <a:gd name="connsiteX23" fmla="*/ 177689 w 276385"/>
                <a:gd name="connsiteY23" fmla="*/ 52067 h 201999"/>
                <a:gd name="connsiteX24" fmla="*/ 197215 w 276385"/>
                <a:gd name="connsiteY24" fmla="*/ 43580 h 201999"/>
                <a:gd name="connsiteX25" fmla="*/ 220675 w 276385"/>
                <a:gd name="connsiteY25" fmla="*/ 45857 h 201999"/>
                <a:gd name="connsiteX26" fmla="*/ 230133 w 276385"/>
                <a:gd name="connsiteY26" fmla="*/ 48038 h 201999"/>
                <a:gd name="connsiteX27" fmla="*/ 239639 w 276385"/>
                <a:gd name="connsiteY27" fmla="*/ 57544 h 201999"/>
                <a:gd name="connsiteX28" fmla="*/ 233534 w 276385"/>
                <a:gd name="connsiteY28" fmla="*/ 60782 h 201999"/>
                <a:gd name="connsiteX29" fmla="*/ 218894 w 276385"/>
                <a:gd name="connsiteY29" fmla="*/ 61821 h 201999"/>
                <a:gd name="connsiteX30" fmla="*/ 202321 w 276385"/>
                <a:gd name="connsiteY30" fmla="*/ 79089 h 201999"/>
                <a:gd name="connsiteX31" fmla="*/ 205540 w 276385"/>
                <a:gd name="connsiteY31" fmla="*/ 85919 h 201999"/>
                <a:gd name="connsiteX32" fmla="*/ 221056 w 276385"/>
                <a:gd name="connsiteY32" fmla="*/ 95244 h 201999"/>
                <a:gd name="connsiteX33" fmla="*/ 251679 w 276385"/>
                <a:gd name="connsiteY33" fmla="*/ 101959 h 201999"/>
                <a:gd name="connsiteX34" fmla="*/ 260252 w 276385"/>
                <a:gd name="connsiteY34" fmla="*/ 107598 h 201999"/>
                <a:gd name="connsiteX35" fmla="*/ 269443 w 276385"/>
                <a:gd name="connsiteY35" fmla="*/ 194799 h 201999"/>
                <a:gd name="connsiteX36" fmla="*/ 263566 w 276385"/>
                <a:gd name="connsiteY36" fmla="*/ 202000 h 201999"/>
                <a:gd name="connsiteX37" fmla="*/ 259851 w 276385"/>
                <a:gd name="connsiteY37" fmla="*/ 201828 h 201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76385" h="201999">
                  <a:moveTo>
                    <a:pt x="259851" y="201828"/>
                  </a:moveTo>
                  <a:cubicBezTo>
                    <a:pt x="255556" y="192437"/>
                    <a:pt x="255441" y="183998"/>
                    <a:pt x="251755" y="174444"/>
                  </a:cubicBezTo>
                  <a:cubicBezTo>
                    <a:pt x="247374" y="163090"/>
                    <a:pt x="242249" y="151670"/>
                    <a:pt x="238020" y="140278"/>
                  </a:cubicBezTo>
                  <a:cubicBezTo>
                    <a:pt x="237382" y="138554"/>
                    <a:pt x="231448" y="135715"/>
                    <a:pt x="229048" y="135201"/>
                  </a:cubicBezTo>
                  <a:cubicBezTo>
                    <a:pt x="204626" y="129943"/>
                    <a:pt x="191624" y="122533"/>
                    <a:pt x="167078" y="117627"/>
                  </a:cubicBezTo>
                  <a:cubicBezTo>
                    <a:pt x="164573" y="117123"/>
                    <a:pt x="157048" y="116361"/>
                    <a:pt x="154705" y="117237"/>
                  </a:cubicBezTo>
                  <a:cubicBezTo>
                    <a:pt x="142970" y="121676"/>
                    <a:pt x="132312" y="129315"/>
                    <a:pt x="121215" y="134677"/>
                  </a:cubicBezTo>
                  <a:cubicBezTo>
                    <a:pt x="115576" y="137401"/>
                    <a:pt x="111233" y="142059"/>
                    <a:pt x="106871" y="146231"/>
                  </a:cubicBezTo>
                  <a:cubicBezTo>
                    <a:pt x="98365" y="154375"/>
                    <a:pt x="66932" y="163586"/>
                    <a:pt x="56835" y="156899"/>
                  </a:cubicBezTo>
                  <a:cubicBezTo>
                    <a:pt x="53835" y="154908"/>
                    <a:pt x="52340" y="149689"/>
                    <a:pt x="52902" y="146241"/>
                  </a:cubicBezTo>
                  <a:cubicBezTo>
                    <a:pt x="55188" y="131953"/>
                    <a:pt x="65741" y="119542"/>
                    <a:pt x="90211" y="113798"/>
                  </a:cubicBezTo>
                  <a:cubicBezTo>
                    <a:pt x="107347" y="111760"/>
                    <a:pt x="113176" y="103159"/>
                    <a:pt x="122349" y="94205"/>
                  </a:cubicBezTo>
                  <a:cubicBezTo>
                    <a:pt x="123206" y="93367"/>
                    <a:pt x="126930" y="87566"/>
                    <a:pt x="126159" y="86138"/>
                  </a:cubicBezTo>
                  <a:cubicBezTo>
                    <a:pt x="117243" y="69774"/>
                    <a:pt x="103337" y="52657"/>
                    <a:pt x="93411" y="36694"/>
                  </a:cubicBezTo>
                  <a:cubicBezTo>
                    <a:pt x="91630" y="33826"/>
                    <a:pt x="84363" y="32703"/>
                    <a:pt x="79334" y="31712"/>
                  </a:cubicBezTo>
                  <a:cubicBezTo>
                    <a:pt x="70009" y="29874"/>
                    <a:pt x="60503" y="28597"/>
                    <a:pt x="51016" y="27321"/>
                  </a:cubicBezTo>
                  <a:cubicBezTo>
                    <a:pt x="42510" y="26178"/>
                    <a:pt x="33690" y="26073"/>
                    <a:pt x="25460" y="24187"/>
                  </a:cubicBezTo>
                  <a:cubicBezTo>
                    <a:pt x="16488" y="22130"/>
                    <a:pt x="6791" y="20215"/>
                    <a:pt x="0" y="12071"/>
                  </a:cubicBezTo>
                  <a:cubicBezTo>
                    <a:pt x="4667" y="10871"/>
                    <a:pt x="8191" y="9528"/>
                    <a:pt x="11887" y="9081"/>
                  </a:cubicBezTo>
                  <a:cubicBezTo>
                    <a:pt x="36928" y="6042"/>
                    <a:pt x="61998" y="3156"/>
                    <a:pt x="87068" y="318"/>
                  </a:cubicBezTo>
                  <a:cubicBezTo>
                    <a:pt x="90440" y="-63"/>
                    <a:pt x="93936" y="-54"/>
                    <a:pt x="97336" y="98"/>
                  </a:cubicBezTo>
                  <a:cubicBezTo>
                    <a:pt x="127416" y="1384"/>
                    <a:pt x="132016" y="4328"/>
                    <a:pt x="140722" y="27350"/>
                  </a:cubicBezTo>
                  <a:cubicBezTo>
                    <a:pt x="144437" y="37189"/>
                    <a:pt x="150981" y="45342"/>
                    <a:pt x="161296" y="51772"/>
                  </a:cubicBezTo>
                  <a:cubicBezTo>
                    <a:pt x="167268" y="55505"/>
                    <a:pt x="171869" y="55039"/>
                    <a:pt x="177689" y="52067"/>
                  </a:cubicBezTo>
                  <a:cubicBezTo>
                    <a:pt x="183918" y="48876"/>
                    <a:pt x="190414" y="45876"/>
                    <a:pt x="197215" y="43580"/>
                  </a:cubicBezTo>
                  <a:cubicBezTo>
                    <a:pt x="205264" y="40875"/>
                    <a:pt x="213341" y="39970"/>
                    <a:pt x="220675" y="45857"/>
                  </a:cubicBezTo>
                  <a:cubicBezTo>
                    <a:pt x="222723" y="47504"/>
                    <a:pt x="226866" y="47723"/>
                    <a:pt x="230133" y="48038"/>
                  </a:cubicBezTo>
                  <a:cubicBezTo>
                    <a:pt x="236363" y="48638"/>
                    <a:pt x="241297" y="52915"/>
                    <a:pt x="239639" y="57544"/>
                  </a:cubicBezTo>
                  <a:cubicBezTo>
                    <a:pt x="239096" y="59058"/>
                    <a:pt x="234286" y="61230"/>
                    <a:pt x="233534" y="60782"/>
                  </a:cubicBezTo>
                  <a:cubicBezTo>
                    <a:pt x="228009" y="57468"/>
                    <a:pt x="223513" y="59649"/>
                    <a:pt x="218894" y="61821"/>
                  </a:cubicBezTo>
                  <a:cubicBezTo>
                    <a:pt x="210474" y="65773"/>
                    <a:pt x="205054" y="71793"/>
                    <a:pt x="202321" y="79089"/>
                  </a:cubicBezTo>
                  <a:cubicBezTo>
                    <a:pt x="201606" y="81013"/>
                    <a:pt x="203416" y="84919"/>
                    <a:pt x="205540" y="85919"/>
                  </a:cubicBezTo>
                  <a:cubicBezTo>
                    <a:pt x="213188" y="89538"/>
                    <a:pt x="212693" y="92901"/>
                    <a:pt x="221056" y="95244"/>
                  </a:cubicBezTo>
                  <a:cubicBezTo>
                    <a:pt x="231029" y="98025"/>
                    <a:pt x="241611" y="99368"/>
                    <a:pt x="251679" y="101959"/>
                  </a:cubicBezTo>
                  <a:cubicBezTo>
                    <a:pt x="254975" y="102807"/>
                    <a:pt x="258318" y="105188"/>
                    <a:pt x="260252" y="107598"/>
                  </a:cubicBezTo>
                  <a:cubicBezTo>
                    <a:pt x="282521" y="135287"/>
                    <a:pt x="277778" y="164986"/>
                    <a:pt x="269443" y="194799"/>
                  </a:cubicBezTo>
                  <a:cubicBezTo>
                    <a:pt x="268719" y="197428"/>
                    <a:pt x="265576" y="199609"/>
                    <a:pt x="263566" y="202000"/>
                  </a:cubicBezTo>
                  <a:cubicBezTo>
                    <a:pt x="262328" y="201943"/>
                    <a:pt x="261090" y="201886"/>
                    <a:pt x="259851" y="2018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8" name="任意多边形: 形状 967">
              <a:extLst>
                <a:ext uri="{FF2B5EF4-FFF2-40B4-BE49-F238E27FC236}">
                  <a16:creationId xmlns:a16="http://schemas.microsoft.com/office/drawing/2014/main" id="{A8023A2E-78B0-E19A-8C26-430EA7EA171A}"/>
                </a:ext>
              </a:extLst>
            </p:cNvPr>
            <p:cNvSpPr/>
            <p:nvPr/>
          </p:nvSpPr>
          <p:spPr>
            <a:xfrm>
              <a:off x="8506397" y="-722331"/>
              <a:ext cx="281115" cy="165564"/>
            </a:xfrm>
            <a:custGeom>
              <a:avLst/>
              <a:gdLst>
                <a:gd name="connsiteX0" fmla="*/ 9205 w 281115"/>
                <a:gd name="connsiteY0" fmla="*/ 165565 h 165564"/>
                <a:gd name="connsiteX1" fmla="*/ 21016 w 281115"/>
                <a:gd name="connsiteY1" fmla="*/ 141114 h 165564"/>
                <a:gd name="connsiteX2" fmla="*/ 39170 w 281115"/>
                <a:gd name="connsiteY2" fmla="*/ 111167 h 165564"/>
                <a:gd name="connsiteX3" fmla="*/ 48324 w 281115"/>
                <a:gd name="connsiteY3" fmla="*/ 107786 h 165564"/>
                <a:gd name="connsiteX4" fmla="*/ 108846 w 281115"/>
                <a:gd name="connsiteY4" fmla="*/ 100899 h 165564"/>
                <a:gd name="connsiteX5" fmla="*/ 120438 w 281115"/>
                <a:gd name="connsiteY5" fmla="*/ 102461 h 165564"/>
                <a:gd name="connsiteX6" fmla="*/ 148936 w 281115"/>
                <a:gd name="connsiteY6" fmla="*/ 124026 h 165564"/>
                <a:gd name="connsiteX7" fmla="*/ 160500 w 281115"/>
                <a:gd name="connsiteY7" fmla="*/ 137104 h 165564"/>
                <a:gd name="connsiteX8" fmla="*/ 205487 w 281115"/>
                <a:gd name="connsiteY8" fmla="*/ 154887 h 165564"/>
                <a:gd name="connsiteX9" fmla="*/ 210820 w 281115"/>
                <a:gd name="connsiteY9" fmla="*/ 145486 h 165564"/>
                <a:gd name="connsiteX10" fmla="*/ 181112 w 281115"/>
                <a:gd name="connsiteY10" fmla="*/ 109234 h 165564"/>
                <a:gd name="connsiteX11" fmla="*/ 154213 w 281115"/>
                <a:gd name="connsiteY11" fmla="*/ 85850 h 165564"/>
                <a:gd name="connsiteX12" fmla="*/ 151927 w 281115"/>
                <a:gd name="connsiteY12" fmla="*/ 77687 h 165564"/>
                <a:gd name="connsiteX13" fmla="*/ 190180 w 281115"/>
                <a:gd name="connsiteY13" fmla="*/ 36348 h 165564"/>
                <a:gd name="connsiteX14" fmla="*/ 204096 w 281115"/>
                <a:gd name="connsiteY14" fmla="*/ 33853 h 165564"/>
                <a:gd name="connsiteX15" fmla="*/ 231166 w 281115"/>
                <a:gd name="connsiteY15" fmla="*/ 34120 h 165564"/>
                <a:gd name="connsiteX16" fmla="*/ 255483 w 281115"/>
                <a:gd name="connsiteY16" fmla="*/ 35139 h 165564"/>
                <a:gd name="connsiteX17" fmla="*/ 281115 w 281115"/>
                <a:gd name="connsiteY17" fmla="*/ 27709 h 165564"/>
                <a:gd name="connsiteX18" fmla="*/ 270504 w 281115"/>
                <a:gd name="connsiteY18" fmla="*/ 23061 h 165564"/>
                <a:gd name="connsiteX19" fmla="*/ 201781 w 281115"/>
                <a:gd name="connsiteY19" fmla="*/ 3163 h 165564"/>
                <a:gd name="connsiteX20" fmla="*/ 192247 w 281115"/>
                <a:gd name="connsiteY20" fmla="*/ 1363 h 165564"/>
                <a:gd name="connsiteX21" fmla="*/ 147546 w 281115"/>
                <a:gd name="connsiteY21" fmla="*/ 20213 h 165564"/>
                <a:gd name="connsiteX22" fmla="*/ 124543 w 281115"/>
                <a:gd name="connsiteY22" fmla="*/ 39949 h 165564"/>
                <a:gd name="connsiteX23" fmla="*/ 109227 w 281115"/>
                <a:gd name="connsiteY23" fmla="*/ 37682 h 165564"/>
                <a:gd name="connsiteX24" fmla="*/ 92339 w 281115"/>
                <a:gd name="connsiteY24" fmla="*/ 26690 h 165564"/>
                <a:gd name="connsiteX25" fmla="*/ 70117 w 281115"/>
                <a:gd name="connsiteY25" fmla="*/ 25185 h 165564"/>
                <a:gd name="connsiteX26" fmla="*/ 60964 w 281115"/>
                <a:gd name="connsiteY26" fmla="*/ 25776 h 165564"/>
                <a:gd name="connsiteX27" fmla="*/ 50610 w 281115"/>
                <a:gd name="connsiteY27" fmla="*/ 33224 h 165564"/>
                <a:gd name="connsiteX28" fmla="*/ 55801 w 281115"/>
                <a:gd name="connsiteY28" fmla="*/ 37215 h 165564"/>
                <a:gd name="connsiteX29" fmla="*/ 69288 w 281115"/>
                <a:gd name="connsiteY29" fmla="*/ 40463 h 165564"/>
                <a:gd name="connsiteX30" fmla="*/ 82033 w 281115"/>
                <a:gd name="connsiteY30" fmla="*/ 59256 h 165564"/>
                <a:gd name="connsiteX31" fmla="*/ 77966 w 281115"/>
                <a:gd name="connsiteY31" fmla="*/ 65171 h 165564"/>
                <a:gd name="connsiteX32" fmla="*/ 62050 w 281115"/>
                <a:gd name="connsiteY32" fmla="*/ 71515 h 165564"/>
                <a:gd name="connsiteX33" fmla="*/ 32455 w 281115"/>
                <a:gd name="connsiteY33" fmla="*/ 73067 h 165564"/>
                <a:gd name="connsiteX34" fmla="*/ 23578 w 281115"/>
                <a:gd name="connsiteY34" fmla="*/ 77030 h 165564"/>
                <a:gd name="connsiteX35" fmla="*/ 1375 w 281115"/>
                <a:gd name="connsiteY35" fmla="*/ 157478 h 165564"/>
                <a:gd name="connsiteX36" fmla="*/ 5738 w 281115"/>
                <a:gd name="connsiteY36" fmla="*/ 165165 h 165564"/>
                <a:gd name="connsiteX37" fmla="*/ 9205 w 281115"/>
                <a:gd name="connsiteY37" fmla="*/ 165565 h 165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81115" h="165564">
                  <a:moveTo>
                    <a:pt x="9205" y="165565"/>
                  </a:moveTo>
                  <a:cubicBezTo>
                    <a:pt x="14672" y="157421"/>
                    <a:pt x="16101" y="149505"/>
                    <a:pt x="21016" y="141114"/>
                  </a:cubicBezTo>
                  <a:cubicBezTo>
                    <a:pt x="26874" y="131132"/>
                    <a:pt x="33436" y="121207"/>
                    <a:pt x="39170" y="111167"/>
                  </a:cubicBezTo>
                  <a:cubicBezTo>
                    <a:pt x="40028" y="109653"/>
                    <a:pt x="46019" y="107900"/>
                    <a:pt x="48324" y="107786"/>
                  </a:cubicBezTo>
                  <a:cubicBezTo>
                    <a:pt x="71937" y="106643"/>
                    <a:pt x="85195" y="101709"/>
                    <a:pt x="108846" y="100899"/>
                  </a:cubicBezTo>
                  <a:cubicBezTo>
                    <a:pt x="111265" y="100814"/>
                    <a:pt x="118399" y="101261"/>
                    <a:pt x="120438" y="102461"/>
                  </a:cubicBezTo>
                  <a:cubicBezTo>
                    <a:pt x="130696" y="108453"/>
                    <a:pt x="139431" y="117282"/>
                    <a:pt x="148936" y="124026"/>
                  </a:cubicBezTo>
                  <a:cubicBezTo>
                    <a:pt x="153756" y="127455"/>
                    <a:pt x="157080" y="132513"/>
                    <a:pt x="160500" y="137104"/>
                  </a:cubicBezTo>
                  <a:cubicBezTo>
                    <a:pt x="167148" y="146067"/>
                    <a:pt x="195019" y="159602"/>
                    <a:pt x="205487" y="154887"/>
                  </a:cubicBezTo>
                  <a:cubicBezTo>
                    <a:pt x="208601" y="153487"/>
                    <a:pt x="210801" y="148820"/>
                    <a:pt x="210820" y="145486"/>
                  </a:cubicBezTo>
                  <a:cubicBezTo>
                    <a:pt x="210925" y="131713"/>
                    <a:pt x="203029" y="118435"/>
                    <a:pt x="181112" y="109234"/>
                  </a:cubicBezTo>
                  <a:cubicBezTo>
                    <a:pt x="165462" y="104662"/>
                    <a:pt x="161357" y="95680"/>
                    <a:pt x="154213" y="85850"/>
                  </a:cubicBezTo>
                  <a:cubicBezTo>
                    <a:pt x="153547" y="84926"/>
                    <a:pt x="150975" y="78906"/>
                    <a:pt x="151927" y="77687"/>
                  </a:cubicBezTo>
                  <a:cubicBezTo>
                    <a:pt x="162796" y="63704"/>
                    <a:pt x="178436" y="49798"/>
                    <a:pt x="190180" y="36348"/>
                  </a:cubicBezTo>
                  <a:cubicBezTo>
                    <a:pt x="192304" y="33929"/>
                    <a:pt x="199257" y="34005"/>
                    <a:pt x="204096" y="33853"/>
                  </a:cubicBezTo>
                  <a:cubicBezTo>
                    <a:pt x="213059" y="33577"/>
                    <a:pt x="222127" y="33853"/>
                    <a:pt x="231166" y="34120"/>
                  </a:cubicBezTo>
                  <a:cubicBezTo>
                    <a:pt x="239281" y="34367"/>
                    <a:pt x="247520" y="35634"/>
                    <a:pt x="255483" y="35139"/>
                  </a:cubicBezTo>
                  <a:cubicBezTo>
                    <a:pt x="264170" y="34596"/>
                    <a:pt x="273514" y="34320"/>
                    <a:pt x="281115" y="27709"/>
                  </a:cubicBezTo>
                  <a:cubicBezTo>
                    <a:pt x="276943" y="25852"/>
                    <a:pt x="273857" y="24052"/>
                    <a:pt x="270504" y="23061"/>
                  </a:cubicBezTo>
                  <a:cubicBezTo>
                    <a:pt x="247635" y="16317"/>
                    <a:pt x="224708" y="9716"/>
                    <a:pt x="201781" y="3163"/>
                  </a:cubicBezTo>
                  <a:cubicBezTo>
                    <a:pt x="198695" y="2287"/>
                    <a:pt x="195447" y="1754"/>
                    <a:pt x="192247" y="1363"/>
                  </a:cubicBezTo>
                  <a:cubicBezTo>
                    <a:pt x="163995" y="-2095"/>
                    <a:pt x="159252" y="-47"/>
                    <a:pt x="147546" y="20213"/>
                  </a:cubicBezTo>
                  <a:cubicBezTo>
                    <a:pt x="142545" y="28881"/>
                    <a:pt x="135173" y="35510"/>
                    <a:pt x="124543" y="39949"/>
                  </a:cubicBezTo>
                  <a:cubicBezTo>
                    <a:pt x="118390" y="42530"/>
                    <a:pt x="114170" y="41378"/>
                    <a:pt x="109227" y="37682"/>
                  </a:cubicBezTo>
                  <a:cubicBezTo>
                    <a:pt x="103912" y="33720"/>
                    <a:pt x="98311" y="29890"/>
                    <a:pt x="92339" y="26690"/>
                  </a:cubicBezTo>
                  <a:cubicBezTo>
                    <a:pt x="85271" y="22899"/>
                    <a:pt x="77870" y="20794"/>
                    <a:pt x="70117" y="25185"/>
                  </a:cubicBezTo>
                  <a:cubicBezTo>
                    <a:pt x="67955" y="26414"/>
                    <a:pt x="64059" y="25976"/>
                    <a:pt x="60964" y="25776"/>
                  </a:cubicBezTo>
                  <a:cubicBezTo>
                    <a:pt x="55058" y="25376"/>
                    <a:pt x="49791" y="28624"/>
                    <a:pt x="50610" y="33224"/>
                  </a:cubicBezTo>
                  <a:cubicBezTo>
                    <a:pt x="50867" y="34729"/>
                    <a:pt x="55039" y="37520"/>
                    <a:pt x="55801" y="37215"/>
                  </a:cubicBezTo>
                  <a:cubicBezTo>
                    <a:pt x="61478" y="34967"/>
                    <a:pt x="65307" y="37710"/>
                    <a:pt x="69288" y="40463"/>
                  </a:cubicBezTo>
                  <a:cubicBezTo>
                    <a:pt x="76508" y="45473"/>
                    <a:pt x="80614" y="51969"/>
                    <a:pt x="82033" y="59256"/>
                  </a:cubicBezTo>
                  <a:cubicBezTo>
                    <a:pt x="82404" y="61171"/>
                    <a:pt x="80099" y="64552"/>
                    <a:pt x="77966" y="65171"/>
                  </a:cubicBezTo>
                  <a:cubicBezTo>
                    <a:pt x="70260" y="67371"/>
                    <a:pt x="70203" y="70619"/>
                    <a:pt x="62050" y="71515"/>
                  </a:cubicBezTo>
                  <a:cubicBezTo>
                    <a:pt x="52324" y="72582"/>
                    <a:pt x="42237" y="72191"/>
                    <a:pt x="32455" y="73067"/>
                  </a:cubicBezTo>
                  <a:cubicBezTo>
                    <a:pt x="29246" y="73353"/>
                    <a:pt x="25759" y="75068"/>
                    <a:pt x="23578" y="77030"/>
                  </a:cubicBezTo>
                  <a:cubicBezTo>
                    <a:pt x="-1520" y="99575"/>
                    <a:pt x="-1740" y="128188"/>
                    <a:pt x="1375" y="157478"/>
                  </a:cubicBezTo>
                  <a:cubicBezTo>
                    <a:pt x="1642" y="160059"/>
                    <a:pt x="4233" y="162602"/>
                    <a:pt x="5738" y="165165"/>
                  </a:cubicBezTo>
                  <a:cubicBezTo>
                    <a:pt x="6862" y="165298"/>
                    <a:pt x="8033" y="165431"/>
                    <a:pt x="9205" y="1655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9" name="任意多边形: 形状 968">
              <a:extLst>
                <a:ext uri="{FF2B5EF4-FFF2-40B4-BE49-F238E27FC236}">
                  <a16:creationId xmlns:a16="http://schemas.microsoft.com/office/drawing/2014/main" id="{8A703474-9C1B-0ABC-27A2-836D6E6B3C3F}"/>
                </a:ext>
              </a:extLst>
            </p:cNvPr>
            <p:cNvSpPr/>
            <p:nvPr/>
          </p:nvSpPr>
          <p:spPr>
            <a:xfrm>
              <a:off x="8963835" y="-526069"/>
              <a:ext cx="96258" cy="141761"/>
            </a:xfrm>
            <a:custGeom>
              <a:avLst/>
              <a:gdLst>
                <a:gd name="connsiteX0" fmla="*/ 18121 w 96258"/>
                <a:gd name="connsiteY0" fmla="*/ 141181 h 141761"/>
                <a:gd name="connsiteX1" fmla="*/ 16711 w 96258"/>
                <a:gd name="connsiteY1" fmla="*/ 124712 h 141761"/>
                <a:gd name="connsiteX2" fmla="*/ 16492 w 96258"/>
                <a:gd name="connsiteY2" fmla="*/ 103691 h 141761"/>
                <a:gd name="connsiteX3" fmla="*/ 19378 w 96258"/>
                <a:gd name="connsiteY3" fmla="*/ 99642 h 141761"/>
                <a:gd name="connsiteX4" fmla="*/ 42371 w 96258"/>
                <a:gd name="connsiteY4" fmla="*/ 81593 h 141761"/>
                <a:gd name="connsiteX5" fmla="*/ 47505 w 96258"/>
                <a:gd name="connsiteY5" fmla="*/ 79745 h 141761"/>
                <a:gd name="connsiteX6" fmla="*/ 64679 w 96258"/>
                <a:gd name="connsiteY6" fmla="*/ 85136 h 141761"/>
                <a:gd name="connsiteX7" fmla="*/ 72756 w 96258"/>
                <a:gd name="connsiteY7" fmla="*/ 89746 h 141761"/>
                <a:gd name="connsiteX8" fmla="*/ 95692 w 96258"/>
                <a:gd name="connsiteY8" fmla="*/ 89155 h 141761"/>
                <a:gd name="connsiteX9" fmla="*/ 95483 w 96258"/>
                <a:gd name="connsiteY9" fmla="*/ 82640 h 141761"/>
                <a:gd name="connsiteX10" fmla="*/ 74061 w 96258"/>
                <a:gd name="connsiteY10" fmla="*/ 69305 h 141761"/>
                <a:gd name="connsiteX11" fmla="*/ 57078 w 96258"/>
                <a:gd name="connsiteY11" fmla="*/ 62523 h 141761"/>
                <a:gd name="connsiteX12" fmla="*/ 54068 w 96258"/>
                <a:gd name="connsiteY12" fmla="*/ 58485 h 141761"/>
                <a:gd name="connsiteX13" fmla="*/ 59145 w 96258"/>
                <a:gd name="connsiteY13" fmla="*/ 26367 h 141761"/>
                <a:gd name="connsiteX14" fmla="*/ 64202 w 96258"/>
                <a:gd name="connsiteY14" fmla="*/ 21709 h 141761"/>
                <a:gd name="connsiteX15" fmla="*/ 75347 w 96258"/>
                <a:gd name="connsiteY15" fmla="*/ 15508 h 141761"/>
                <a:gd name="connsiteX16" fmla="*/ 85539 w 96258"/>
                <a:gd name="connsiteY16" fmla="*/ 10374 h 141761"/>
                <a:gd name="connsiteX17" fmla="*/ 94130 w 96258"/>
                <a:gd name="connsiteY17" fmla="*/ 211 h 141761"/>
                <a:gd name="connsiteX18" fmla="*/ 88606 w 96258"/>
                <a:gd name="connsiteY18" fmla="*/ 87 h 141761"/>
                <a:gd name="connsiteX19" fmla="*/ 55402 w 96258"/>
                <a:gd name="connsiteY19" fmla="*/ 5069 h 141761"/>
                <a:gd name="connsiteX20" fmla="*/ 51049 w 96258"/>
                <a:gd name="connsiteY20" fmla="*/ 6297 h 141761"/>
                <a:gd name="connsiteX21" fmla="*/ 37580 w 96258"/>
                <a:gd name="connsiteY21" fmla="*/ 27338 h 141761"/>
                <a:gd name="connsiteX22" fmla="*/ 33218 w 96258"/>
                <a:gd name="connsiteY22" fmla="*/ 43788 h 141761"/>
                <a:gd name="connsiteX23" fmla="*/ 26369 w 96258"/>
                <a:gd name="connsiteY23" fmla="*/ 46121 h 141761"/>
                <a:gd name="connsiteX24" fmla="*/ 16644 w 96258"/>
                <a:gd name="connsiteY24" fmla="*/ 43921 h 141761"/>
                <a:gd name="connsiteX25" fmla="*/ 7176 w 96258"/>
                <a:gd name="connsiteY25" fmla="*/ 48293 h 141761"/>
                <a:gd name="connsiteX26" fmla="*/ 3576 w 96258"/>
                <a:gd name="connsiteY26" fmla="*/ 50770 h 141761"/>
                <a:gd name="connsiteX27" fmla="*/ 1242 w 96258"/>
                <a:gd name="connsiteY27" fmla="*/ 57361 h 141761"/>
                <a:gd name="connsiteX28" fmla="*/ 4385 w 96258"/>
                <a:gd name="connsiteY28" fmla="*/ 58380 h 141761"/>
                <a:gd name="connsiteX29" fmla="*/ 10729 w 96258"/>
                <a:gd name="connsiteY29" fmla="*/ 57037 h 141761"/>
                <a:gd name="connsiteX30" fmla="*/ 20759 w 96258"/>
                <a:gd name="connsiteY30" fmla="*/ 64572 h 141761"/>
                <a:gd name="connsiteX31" fmla="*/ 20597 w 96258"/>
                <a:gd name="connsiteY31" fmla="*/ 68829 h 141761"/>
                <a:gd name="connsiteX32" fmla="*/ 15701 w 96258"/>
                <a:gd name="connsiteY32" fmla="*/ 76116 h 141761"/>
                <a:gd name="connsiteX33" fmla="*/ 3995 w 96258"/>
                <a:gd name="connsiteY33" fmla="*/ 83926 h 141761"/>
                <a:gd name="connsiteX34" fmla="*/ 1376 w 96258"/>
                <a:gd name="connsiteY34" fmla="*/ 88231 h 141761"/>
                <a:gd name="connsiteX35" fmla="*/ 12853 w 96258"/>
                <a:gd name="connsiteY35" fmla="*/ 138485 h 141761"/>
                <a:gd name="connsiteX36" fmla="*/ 16616 w 96258"/>
                <a:gd name="connsiteY36" fmla="*/ 141762 h 141761"/>
                <a:gd name="connsiteX37" fmla="*/ 18121 w 96258"/>
                <a:gd name="connsiteY37" fmla="*/ 141181 h 141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96258" h="141761">
                  <a:moveTo>
                    <a:pt x="18121" y="141181"/>
                  </a:moveTo>
                  <a:cubicBezTo>
                    <a:pt x="18292" y="135333"/>
                    <a:pt x="16835" y="130570"/>
                    <a:pt x="16711" y="124712"/>
                  </a:cubicBezTo>
                  <a:cubicBezTo>
                    <a:pt x="16559" y="117749"/>
                    <a:pt x="16711" y="110653"/>
                    <a:pt x="16492" y="103691"/>
                  </a:cubicBezTo>
                  <a:cubicBezTo>
                    <a:pt x="16454" y="102633"/>
                    <a:pt x="18454" y="100252"/>
                    <a:pt x="19378" y="99642"/>
                  </a:cubicBezTo>
                  <a:cubicBezTo>
                    <a:pt x="28731" y="93470"/>
                    <a:pt x="32903" y="87593"/>
                    <a:pt x="42371" y="81593"/>
                  </a:cubicBezTo>
                  <a:cubicBezTo>
                    <a:pt x="43343" y="80983"/>
                    <a:pt x="46372" y="79554"/>
                    <a:pt x="47505" y="79745"/>
                  </a:cubicBezTo>
                  <a:cubicBezTo>
                    <a:pt x="53239" y="80697"/>
                    <a:pt x="59059" y="83583"/>
                    <a:pt x="64679" y="85136"/>
                  </a:cubicBezTo>
                  <a:cubicBezTo>
                    <a:pt x="67527" y="85926"/>
                    <a:pt x="70175" y="87974"/>
                    <a:pt x="72756" y="89746"/>
                  </a:cubicBezTo>
                  <a:cubicBezTo>
                    <a:pt x="77757" y="93203"/>
                    <a:pt x="92625" y="94242"/>
                    <a:pt x="95692" y="89155"/>
                  </a:cubicBezTo>
                  <a:cubicBezTo>
                    <a:pt x="96616" y="87641"/>
                    <a:pt x="96311" y="84517"/>
                    <a:pt x="95483" y="82640"/>
                  </a:cubicBezTo>
                  <a:cubicBezTo>
                    <a:pt x="91996" y="74906"/>
                    <a:pt x="85367" y="69324"/>
                    <a:pt x="74061" y="69305"/>
                  </a:cubicBezTo>
                  <a:cubicBezTo>
                    <a:pt x="66489" y="70420"/>
                    <a:pt x="62517" y="66353"/>
                    <a:pt x="57078" y="62523"/>
                  </a:cubicBezTo>
                  <a:cubicBezTo>
                    <a:pt x="56573" y="62161"/>
                    <a:pt x="53992" y="59390"/>
                    <a:pt x="54068" y="58485"/>
                  </a:cubicBezTo>
                  <a:cubicBezTo>
                    <a:pt x="54944" y="48112"/>
                    <a:pt x="57792" y="36654"/>
                    <a:pt x="59145" y="26367"/>
                  </a:cubicBezTo>
                  <a:cubicBezTo>
                    <a:pt x="59383" y="24519"/>
                    <a:pt x="62250" y="22928"/>
                    <a:pt x="64202" y="21709"/>
                  </a:cubicBezTo>
                  <a:cubicBezTo>
                    <a:pt x="67794" y="19452"/>
                    <a:pt x="71565" y="17480"/>
                    <a:pt x="75347" y="15508"/>
                  </a:cubicBezTo>
                  <a:cubicBezTo>
                    <a:pt x="78719" y="13746"/>
                    <a:pt x="82414" y="12517"/>
                    <a:pt x="85539" y="10374"/>
                  </a:cubicBezTo>
                  <a:cubicBezTo>
                    <a:pt x="88958" y="8031"/>
                    <a:pt x="92711" y="5688"/>
                    <a:pt x="94130" y="211"/>
                  </a:cubicBezTo>
                  <a:cubicBezTo>
                    <a:pt x="91949" y="144"/>
                    <a:pt x="90225" y="-141"/>
                    <a:pt x="88606" y="87"/>
                  </a:cubicBezTo>
                  <a:cubicBezTo>
                    <a:pt x="77519" y="1678"/>
                    <a:pt x="66469" y="3354"/>
                    <a:pt x="55402" y="5069"/>
                  </a:cubicBezTo>
                  <a:cubicBezTo>
                    <a:pt x="53925" y="5297"/>
                    <a:pt x="52439" y="5764"/>
                    <a:pt x="51049" y="6297"/>
                  </a:cubicBezTo>
                  <a:cubicBezTo>
                    <a:pt x="38599" y="10984"/>
                    <a:pt x="37190" y="13241"/>
                    <a:pt x="37580" y="27338"/>
                  </a:cubicBezTo>
                  <a:cubicBezTo>
                    <a:pt x="37752" y="33368"/>
                    <a:pt x="36428" y="38806"/>
                    <a:pt x="33218" y="43788"/>
                  </a:cubicBezTo>
                  <a:cubicBezTo>
                    <a:pt x="31360" y="46674"/>
                    <a:pt x="29341" y="47026"/>
                    <a:pt x="26369" y="46121"/>
                  </a:cubicBezTo>
                  <a:cubicBezTo>
                    <a:pt x="23179" y="45140"/>
                    <a:pt x="19911" y="44321"/>
                    <a:pt x="16644" y="43921"/>
                  </a:cubicBezTo>
                  <a:cubicBezTo>
                    <a:pt x="12787" y="43454"/>
                    <a:pt x="9224" y="44016"/>
                    <a:pt x="7176" y="48293"/>
                  </a:cubicBezTo>
                  <a:cubicBezTo>
                    <a:pt x="6595" y="49484"/>
                    <a:pt x="4900" y="50160"/>
                    <a:pt x="3576" y="50770"/>
                  </a:cubicBezTo>
                  <a:cubicBezTo>
                    <a:pt x="1052" y="51932"/>
                    <a:pt x="-263" y="54980"/>
                    <a:pt x="1242" y="57361"/>
                  </a:cubicBezTo>
                  <a:cubicBezTo>
                    <a:pt x="1738" y="58142"/>
                    <a:pt x="4147" y="58733"/>
                    <a:pt x="4385" y="58380"/>
                  </a:cubicBezTo>
                  <a:cubicBezTo>
                    <a:pt x="6138" y="55790"/>
                    <a:pt x="8405" y="56428"/>
                    <a:pt x="10729" y="57037"/>
                  </a:cubicBezTo>
                  <a:cubicBezTo>
                    <a:pt x="14968" y="58152"/>
                    <a:pt x="18301" y="60828"/>
                    <a:pt x="20759" y="64572"/>
                  </a:cubicBezTo>
                  <a:cubicBezTo>
                    <a:pt x="21388" y="65562"/>
                    <a:pt x="21321" y="67991"/>
                    <a:pt x="20597" y="68829"/>
                  </a:cubicBezTo>
                  <a:cubicBezTo>
                    <a:pt x="18016" y="71868"/>
                    <a:pt x="18806" y="73706"/>
                    <a:pt x="15701" y="76116"/>
                  </a:cubicBezTo>
                  <a:cubicBezTo>
                    <a:pt x="11986" y="79002"/>
                    <a:pt x="7767" y="81145"/>
                    <a:pt x="3995" y="83926"/>
                  </a:cubicBezTo>
                  <a:cubicBezTo>
                    <a:pt x="2757" y="84841"/>
                    <a:pt x="1766" y="86622"/>
                    <a:pt x="1376" y="88231"/>
                  </a:cubicBezTo>
                  <a:cubicBezTo>
                    <a:pt x="-3120" y="106739"/>
                    <a:pt x="4109" y="122807"/>
                    <a:pt x="12853" y="138485"/>
                  </a:cubicBezTo>
                  <a:cubicBezTo>
                    <a:pt x="13625" y="139867"/>
                    <a:pt x="15339" y="140676"/>
                    <a:pt x="16616" y="141762"/>
                  </a:cubicBezTo>
                  <a:cubicBezTo>
                    <a:pt x="17092" y="141571"/>
                    <a:pt x="17606" y="141371"/>
                    <a:pt x="18121" y="14118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25" name="图形 891">
            <a:extLst>
              <a:ext uri="{FF2B5EF4-FFF2-40B4-BE49-F238E27FC236}">
                <a16:creationId xmlns:a16="http://schemas.microsoft.com/office/drawing/2014/main" id="{5827A8A1-EF04-4990-3E2C-21471E413629}"/>
              </a:ext>
            </a:extLst>
          </p:cNvPr>
          <p:cNvGrpSpPr/>
          <p:nvPr/>
        </p:nvGrpSpPr>
        <p:grpSpPr>
          <a:xfrm>
            <a:off x="7048017" y="5694698"/>
            <a:ext cx="774896" cy="697944"/>
            <a:chOff x="6423340" y="1656728"/>
            <a:chExt cx="774896" cy="697944"/>
          </a:xfrm>
        </p:grpSpPr>
        <p:sp>
          <p:nvSpPr>
            <p:cNvPr id="1026" name="任意多边形: 形状 1025">
              <a:extLst>
                <a:ext uri="{FF2B5EF4-FFF2-40B4-BE49-F238E27FC236}">
                  <a16:creationId xmlns:a16="http://schemas.microsoft.com/office/drawing/2014/main" id="{DE43B506-1B79-A79D-1CA1-496E508C1D79}"/>
                </a:ext>
              </a:extLst>
            </p:cNvPr>
            <p:cNvSpPr/>
            <p:nvPr/>
          </p:nvSpPr>
          <p:spPr>
            <a:xfrm>
              <a:off x="6423340" y="2199663"/>
              <a:ext cx="745559" cy="155009"/>
            </a:xfrm>
            <a:custGeom>
              <a:avLst/>
              <a:gdLst>
                <a:gd name="connsiteX0" fmla="*/ 745560 w 745559"/>
                <a:gd name="connsiteY0" fmla="*/ 77505 h 155009"/>
                <a:gd name="connsiteX1" fmla="*/ 372780 w 745559"/>
                <a:gd name="connsiteY1" fmla="*/ 155010 h 155009"/>
                <a:gd name="connsiteX2" fmla="*/ 0 w 745559"/>
                <a:gd name="connsiteY2" fmla="*/ 77505 h 155009"/>
                <a:gd name="connsiteX3" fmla="*/ 372780 w 745559"/>
                <a:gd name="connsiteY3" fmla="*/ 0 h 155009"/>
                <a:gd name="connsiteX4" fmla="*/ 745560 w 745559"/>
                <a:gd name="connsiteY4" fmla="*/ 77505 h 155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559" h="155009">
                  <a:moveTo>
                    <a:pt x="745560" y="77505"/>
                  </a:moveTo>
                  <a:cubicBezTo>
                    <a:pt x="745560" y="120310"/>
                    <a:pt x="578661" y="155010"/>
                    <a:pt x="372780" y="155010"/>
                  </a:cubicBezTo>
                  <a:cubicBezTo>
                    <a:pt x="166899" y="155010"/>
                    <a:pt x="0" y="120310"/>
                    <a:pt x="0" y="77505"/>
                  </a:cubicBezTo>
                  <a:cubicBezTo>
                    <a:pt x="0" y="34700"/>
                    <a:pt x="166899" y="0"/>
                    <a:pt x="372780" y="0"/>
                  </a:cubicBezTo>
                  <a:cubicBezTo>
                    <a:pt x="578661" y="0"/>
                    <a:pt x="745560" y="34700"/>
                    <a:pt x="745560" y="77505"/>
                  </a:cubicBezTo>
                  <a:close/>
                </a:path>
              </a:pathLst>
            </a:custGeom>
            <a:solidFill>
              <a:srgbClr val="A59953">
                <a:alpha val="6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7" name="任意多边形: 形状 1026">
              <a:extLst>
                <a:ext uri="{FF2B5EF4-FFF2-40B4-BE49-F238E27FC236}">
                  <a16:creationId xmlns:a16="http://schemas.microsoft.com/office/drawing/2014/main" id="{2F5EE940-9A39-FDE6-5C8E-96920CAD21A4}"/>
                </a:ext>
              </a:extLst>
            </p:cNvPr>
            <p:cNvSpPr/>
            <p:nvPr/>
          </p:nvSpPr>
          <p:spPr>
            <a:xfrm>
              <a:off x="6555700" y="1656757"/>
              <a:ext cx="642537" cy="642537"/>
            </a:xfrm>
            <a:custGeom>
              <a:avLst/>
              <a:gdLst>
                <a:gd name="connsiteX0" fmla="*/ 642538 w 642537"/>
                <a:gd name="connsiteY0" fmla="*/ 321269 h 642537"/>
                <a:gd name="connsiteX1" fmla="*/ 321269 w 642537"/>
                <a:gd name="connsiteY1" fmla="*/ 642538 h 642537"/>
                <a:gd name="connsiteX2" fmla="*/ 0 w 642537"/>
                <a:gd name="connsiteY2" fmla="*/ 321269 h 642537"/>
                <a:gd name="connsiteX3" fmla="*/ 321269 w 642537"/>
                <a:gd name="connsiteY3" fmla="*/ 0 h 642537"/>
                <a:gd name="connsiteX4" fmla="*/ 642538 w 642537"/>
                <a:gd name="connsiteY4" fmla="*/ 321269 h 642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537" h="642537">
                  <a:moveTo>
                    <a:pt x="642538" y="321269"/>
                  </a:moveTo>
                  <a:cubicBezTo>
                    <a:pt x="642538" y="498701"/>
                    <a:pt x="498701" y="642538"/>
                    <a:pt x="321269" y="642538"/>
                  </a:cubicBezTo>
                  <a:cubicBezTo>
                    <a:pt x="143837" y="642538"/>
                    <a:pt x="0" y="498701"/>
                    <a:pt x="0" y="321269"/>
                  </a:cubicBezTo>
                  <a:cubicBezTo>
                    <a:pt x="0" y="143837"/>
                    <a:pt x="143837" y="0"/>
                    <a:pt x="321269" y="0"/>
                  </a:cubicBezTo>
                  <a:cubicBezTo>
                    <a:pt x="498701" y="0"/>
                    <a:pt x="642538" y="143837"/>
                    <a:pt x="642538" y="32126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028" name="图形 891">
              <a:extLst>
                <a:ext uri="{FF2B5EF4-FFF2-40B4-BE49-F238E27FC236}">
                  <a16:creationId xmlns:a16="http://schemas.microsoft.com/office/drawing/2014/main" id="{32B8380F-2369-05B0-2FE1-ED07E16886C6}"/>
                </a:ext>
              </a:extLst>
            </p:cNvPr>
            <p:cNvGrpSpPr/>
            <p:nvPr/>
          </p:nvGrpSpPr>
          <p:grpSpPr>
            <a:xfrm>
              <a:off x="6565977" y="1656728"/>
              <a:ext cx="626164" cy="625697"/>
              <a:chOff x="6565977" y="1656728"/>
              <a:chExt cx="626164" cy="625697"/>
            </a:xfrm>
            <a:solidFill>
              <a:srgbClr val="16A7CA"/>
            </a:solidFill>
          </p:grpSpPr>
          <p:sp>
            <p:nvSpPr>
              <p:cNvPr id="1029" name="任意多边形: 形状 1028">
                <a:extLst>
                  <a:ext uri="{FF2B5EF4-FFF2-40B4-BE49-F238E27FC236}">
                    <a16:creationId xmlns:a16="http://schemas.microsoft.com/office/drawing/2014/main" id="{383E98FF-D0A6-7C98-C455-90694095537E}"/>
                  </a:ext>
                </a:extLst>
              </p:cNvPr>
              <p:cNvSpPr/>
              <p:nvPr/>
            </p:nvSpPr>
            <p:spPr>
              <a:xfrm>
                <a:off x="6945558" y="1774250"/>
                <a:ext cx="246583" cy="303788"/>
              </a:xfrm>
              <a:custGeom>
                <a:avLst/>
                <a:gdLst>
                  <a:gd name="connsiteX0" fmla="*/ 15697 w 246583"/>
                  <a:gd name="connsiteY0" fmla="*/ 19867 h 303788"/>
                  <a:gd name="connsiteX1" fmla="*/ 0 w 246583"/>
                  <a:gd name="connsiteY1" fmla="*/ 44070 h 303788"/>
                  <a:gd name="connsiteX2" fmla="*/ 171022 w 246583"/>
                  <a:gd name="connsiteY2" fmla="*/ 162733 h 303788"/>
                  <a:gd name="connsiteX3" fmla="*/ 230515 w 246583"/>
                  <a:gd name="connsiteY3" fmla="*/ 303789 h 303788"/>
                  <a:gd name="connsiteX4" fmla="*/ 235820 w 246583"/>
                  <a:gd name="connsiteY4" fmla="*/ 121470 h 303788"/>
                  <a:gd name="connsiteX5" fmla="*/ 222057 w 246583"/>
                  <a:gd name="connsiteY5" fmla="*/ 80913 h 303788"/>
                  <a:gd name="connsiteX6" fmla="*/ 15697 w 246583"/>
                  <a:gd name="connsiteY6" fmla="*/ 19867 h 303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6583" h="303788">
                    <a:moveTo>
                      <a:pt x="15697" y="19867"/>
                    </a:moveTo>
                    <a:lnTo>
                      <a:pt x="0" y="44070"/>
                    </a:lnTo>
                    <a:cubicBezTo>
                      <a:pt x="0" y="44070"/>
                      <a:pt x="63932" y="28087"/>
                      <a:pt x="171022" y="162733"/>
                    </a:cubicBezTo>
                    <a:cubicBezTo>
                      <a:pt x="209064" y="209700"/>
                      <a:pt x="225447" y="259021"/>
                      <a:pt x="230515" y="303789"/>
                    </a:cubicBezTo>
                    <a:cubicBezTo>
                      <a:pt x="249269" y="246753"/>
                      <a:pt x="252346" y="183831"/>
                      <a:pt x="235820" y="121470"/>
                    </a:cubicBezTo>
                    <a:cubicBezTo>
                      <a:pt x="232105" y="107449"/>
                      <a:pt x="227438" y="93953"/>
                      <a:pt x="222057" y="80913"/>
                    </a:cubicBezTo>
                    <a:cubicBezTo>
                      <a:pt x="110347" y="-53199"/>
                      <a:pt x="15697" y="19867"/>
                      <a:pt x="15697" y="19867"/>
                    </a:cubicBezTo>
                    <a:close/>
                  </a:path>
                </a:pathLst>
              </a:custGeom>
              <a:solidFill>
                <a:srgbClr val="16A7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0" name="任意多边形: 形状 1029">
                <a:extLst>
                  <a:ext uri="{FF2B5EF4-FFF2-40B4-BE49-F238E27FC236}">
                    <a16:creationId xmlns:a16="http://schemas.microsoft.com/office/drawing/2014/main" id="{0CE50BEB-D31F-122E-D436-5EB915D32D0E}"/>
                  </a:ext>
                </a:extLst>
              </p:cNvPr>
              <p:cNvSpPr/>
              <p:nvPr/>
            </p:nvSpPr>
            <p:spPr>
              <a:xfrm>
                <a:off x="6870977" y="1656728"/>
                <a:ext cx="92144" cy="130568"/>
              </a:xfrm>
              <a:custGeom>
                <a:avLst/>
                <a:gdLst>
                  <a:gd name="connsiteX0" fmla="*/ 52388 w 92144"/>
                  <a:gd name="connsiteY0" fmla="*/ 130569 h 130568"/>
                  <a:gd name="connsiteX1" fmla="*/ 76743 w 92144"/>
                  <a:gd name="connsiteY1" fmla="*/ 124120 h 130568"/>
                  <a:gd name="connsiteX2" fmla="*/ 89373 w 92144"/>
                  <a:gd name="connsiteY2" fmla="*/ 12725 h 130568"/>
                  <a:gd name="connsiteX3" fmla="*/ 0 w 92144"/>
                  <a:gd name="connsiteY3" fmla="*/ 0 h 130568"/>
                  <a:gd name="connsiteX4" fmla="*/ 31375 w 92144"/>
                  <a:gd name="connsiteY4" fmla="*/ 46130 h 130568"/>
                  <a:gd name="connsiteX5" fmla="*/ 52388 w 92144"/>
                  <a:gd name="connsiteY5" fmla="*/ 130569 h 130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2144" h="130568">
                    <a:moveTo>
                      <a:pt x="52388" y="130569"/>
                    </a:moveTo>
                    <a:lnTo>
                      <a:pt x="76743" y="124120"/>
                    </a:lnTo>
                    <a:cubicBezTo>
                      <a:pt x="76743" y="124120"/>
                      <a:pt x="99974" y="64999"/>
                      <a:pt x="89373" y="12725"/>
                    </a:cubicBezTo>
                    <a:cubicBezTo>
                      <a:pt x="60665" y="4372"/>
                      <a:pt x="30613" y="-19"/>
                      <a:pt x="0" y="0"/>
                    </a:cubicBezTo>
                    <a:cubicBezTo>
                      <a:pt x="12830" y="13449"/>
                      <a:pt x="24136" y="28880"/>
                      <a:pt x="31375" y="46130"/>
                    </a:cubicBezTo>
                    <a:cubicBezTo>
                      <a:pt x="53092" y="98555"/>
                      <a:pt x="52388" y="130569"/>
                      <a:pt x="52388" y="130569"/>
                    </a:cubicBezTo>
                    <a:close/>
                  </a:path>
                </a:pathLst>
              </a:custGeom>
              <a:solidFill>
                <a:srgbClr val="16A7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1" name="任意多边形: 形状 1030">
                <a:extLst>
                  <a:ext uri="{FF2B5EF4-FFF2-40B4-BE49-F238E27FC236}">
                    <a16:creationId xmlns:a16="http://schemas.microsoft.com/office/drawing/2014/main" id="{DEE071BD-C5CD-697A-8AB6-0781A050C9E5}"/>
                  </a:ext>
                </a:extLst>
              </p:cNvPr>
              <p:cNvSpPr/>
              <p:nvPr/>
            </p:nvSpPr>
            <p:spPr>
              <a:xfrm>
                <a:off x="6565977" y="1740236"/>
                <a:ext cx="341223" cy="136501"/>
              </a:xfrm>
              <a:custGeom>
                <a:avLst/>
                <a:gdLst>
                  <a:gd name="connsiteX0" fmla="*/ 0 w 341223"/>
                  <a:gd name="connsiteY0" fmla="*/ 136501 h 136501"/>
                  <a:gd name="connsiteX1" fmla="*/ 220847 w 341223"/>
                  <a:gd name="connsiteY1" fmla="*/ 76436 h 136501"/>
                  <a:gd name="connsiteX2" fmla="*/ 339957 w 341223"/>
                  <a:gd name="connsiteY2" fmla="*/ 97953 h 136501"/>
                  <a:gd name="connsiteX3" fmla="*/ 341224 w 341223"/>
                  <a:gd name="connsiteY3" fmla="*/ 61644 h 136501"/>
                  <a:gd name="connsiteX4" fmla="*/ 144494 w 341223"/>
                  <a:gd name="connsiteY4" fmla="*/ 65 h 136501"/>
                  <a:gd name="connsiteX5" fmla="*/ 82887 w 341223"/>
                  <a:gd name="connsiteY5" fmla="*/ 5494 h 136501"/>
                  <a:gd name="connsiteX6" fmla="*/ 0 w 341223"/>
                  <a:gd name="connsiteY6" fmla="*/ 136501 h 136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1223" h="136501">
                    <a:moveTo>
                      <a:pt x="0" y="136501"/>
                    </a:moveTo>
                    <a:cubicBezTo>
                      <a:pt x="72142" y="107688"/>
                      <a:pt x="131655" y="78685"/>
                      <a:pt x="220847" y="76436"/>
                    </a:cubicBezTo>
                    <a:cubicBezTo>
                      <a:pt x="313973" y="74093"/>
                      <a:pt x="339957" y="97953"/>
                      <a:pt x="339957" y="97953"/>
                    </a:cubicBezTo>
                    <a:lnTo>
                      <a:pt x="341224" y="61644"/>
                    </a:lnTo>
                    <a:cubicBezTo>
                      <a:pt x="341224" y="61644"/>
                      <a:pt x="265243" y="-2316"/>
                      <a:pt x="144494" y="65"/>
                    </a:cubicBezTo>
                    <a:cubicBezTo>
                      <a:pt x="124425" y="475"/>
                      <a:pt x="103575" y="2484"/>
                      <a:pt x="82887" y="5494"/>
                    </a:cubicBezTo>
                    <a:cubicBezTo>
                      <a:pt x="44968" y="41794"/>
                      <a:pt x="16545" y="86885"/>
                      <a:pt x="0" y="136501"/>
                    </a:cubicBezTo>
                    <a:close/>
                  </a:path>
                </a:pathLst>
              </a:custGeom>
              <a:solidFill>
                <a:srgbClr val="16A7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2" name="任意多边形: 形状 1031">
                <a:extLst>
                  <a:ext uri="{FF2B5EF4-FFF2-40B4-BE49-F238E27FC236}">
                    <a16:creationId xmlns:a16="http://schemas.microsoft.com/office/drawing/2014/main" id="{B3E55554-12E2-9249-EF3C-DF815036A20E}"/>
                  </a:ext>
                </a:extLst>
              </p:cNvPr>
              <p:cNvSpPr/>
              <p:nvPr/>
            </p:nvSpPr>
            <p:spPr>
              <a:xfrm>
                <a:off x="6589390" y="1856715"/>
                <a:ext cx="348976" cy="397430"/>
              </a:xfrm>
              <a:custGeom>
                <a:avLst/>
                <a:gdLst>
                  <a:gd name="connsiteX0" fmla="*/ 117319 w 348976"/>
                  <a:gd name="connsiteY0" fmla="*/ 397430 h 397430"/>
                  <a:gd name="connsiteX1" fmla="*/ 256756 w 348976"/>
                  <a:gd name="connsiteY1" fmla="*/ 206454 h 397430"/>
                  <a:gd name="connsiteX2" fmla="*/ 348977 w 348976"/>
                  <a:gd name="connsiteY2" fmla="*/ 21650 h 397430"/>
                  <a:gd name="connsiteX3" fmla="*/ 332346 w 348976"/>
                  <a:gd name="connsiteY3" fmla="*/ 0 h 397430"/>
                  <a:gd name="connsiteX4" fmla="*/ 104204 w 348976"/>
                  <a:gd name="connsiteY4" fmla="*/ 152667 h 397430"/>
                  <a:gd name="connsiteX5" fmla="*/ 0 w 348976"/>
                  <a:gd name="connsiteY5" fmla="*/ 276263 h 397430"/>
                  <a:gd name="connsiteX6" fmla="*/ 117319 w 348976"/>
                  <a:gd name="connsiteY6" fmla="*/ 397430 h 397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8976" h="397430">
                    <a:moveTo>
                      <a:pt x="117319" y="397430"/>
                    </a:moveTo>
                    <a:cubicBezTo>
                      <a:pt x="161934" y="339643"/>
                      <a:pt x="222514" y="259385"/>
                      <a:pt x="256756" y="206454"/>
                    </a:cubicBezTo>
                    <a:cubicBezTo>
                      <a:pt x="315554" y="115576"/>
                      <a:pt x="348977" y="21650"/>
                      <a:pt x="348977" y="21650"/>
                    </a:cubicBezTo>
                    <a:lnTo>
                      <a:pt x="332346" y="0"/>
                    </a:lnTo>
                    <a:cubicBezTo>
                      <a:pt x="332346" y="0"/>
                      <a:pt x="182194" y="86887"/>
                      <a:pt x="104204" y="152667"/>
                    </a:cubicBezTo>
                    <a:cubicBezTo>
                      <a:pt x="47463" y="200520"/>
                      <a:pt x="19860" y="242611"/>
                      <a:pt x="0" y="276263"/>
                    </a:cubicBezTo>
                    <a:cubicBezTo>
                      <a:pt x="27994" y="327241"/>
                      <a:pt x="68904" y="368655"/>
                      <a:pt x="117319" y="397430"/>
                    </a:cubicBezTo>
                    <a:close/>
                  </a:path>
                </a:pathLst>
              </a:custGeom>
              <a:solidFill>
                <a:srgbClr val="16A7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3" name="任意多边形: 形状 1032">
                <a:extLst>
                  <a:ext uri="{FF2B5EF4-FFF2-40B4-BE49-F238E27FC236}">
                    <a16:creationId xmlns:a16="http://schemas.microsoft.com/office/drawing/2014/main" id="{F1260B83-F2B5-C7D7-DF64-AE5A58B17A70}"/>
                  </a:ext>
                </a:extLst>
              </p:cNvPr>
              <p:cNvSpPr/>
              <p:nvPr/>
            </p:nvSpPr>
            <p:spPr>
              <a:xfrm>
                <a:off x="6959522" y="1864497"/>
                <a:ext cx="130381" cy="417927"/>
              </a:xfrm>
              <a:custGeom>
                <a:avLst/>
                <a:gdLst>
                  <a:gd name="connsiteX0" fmla="*/ 126673 w 130381"/>
                  <a:gd name="connsiteY0" fmla="*/ 351872 h 417927"/>
                  <a:gd name="connsiteX1" fmla="*/ 127597 w 130381"/>
                  <a:gd name="connsiteY1" fmla="*/ 235010 h 417927"/>
                  <a:gd name="connsiteX2" fmla="*/ 24574 w 130381"/>
                  <a:gd name="connsiteY2" fmla="*/ 0 h 417927"/>
                  <a:gd name="connsiteX3" fmla="*/ 0 w 130381"/>
                  <a:gd name="connsiteY3" fmla="*/ 6505 h 417927"/>
                  <a:gd name="connsiteX4" fmla="*/ 41348 w 130381"/>
                  <a:gd name="connsiteY4" fmla="*/ 249707 h 417927"/>
                  <a:gd name="connsiteX5" fmla="*/ 13811 w 130381"/>
                  <a:gd name="connsiteY5" fmla="*/ 417928 h 417927"/>
                  <a:gd name="connsiteX6" fmla="*/ 126673 w 130381"/>
                  <a:gd name="connsiteY6" fmla="*/ 351872 h 417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381" h="417927">
                    <a:moveTo>
                      <a:pt x="126673" y="351872"/>
                    </a:moveTo>
                    <a:cubicBezTo>
                      <a:pt x="130588" y="320078"/>
                      <a:pt x="132159" y="280692"/>
                      <a:pt x="127597" y="235010"/>
                    </a:cubicBezTo>
                    <a:cubicBezTo>
                      <a:pt x="114776" y="106918"/>
                      <a:pt x="24574" y="0"/>
                      <a:pt x="24574" y="0"/>
                    </a:cubicBezTo>
                    <a:lnTo>
                      <a:pt x="0" y="6505"/>
                    </a:lnTo>
                    <a:cubicBezTo>
                      <a:pt x="0" y="6505"/>
                      <a:pt x="37681" y="80610"/>
                      <a:pt x="41348" y="249707"/>
                    </a:cubicBezTo>
                    <a:cubicBezTo>
                      <a:pt x="42901" y="321421"/>
                      <a:pt x="29956" y="376971"/>
                      <a:pt x="13811" y="417928"/>
                    </a:cubicBezTo>
                    <a:cubicBezTo>
                      <a:pt x="56750" y="403517"/>
                      <a:pt x="94812" y="380724"/>
                      <a:pt x="126673" y="351872"/>
                    </a:cubicBezTo>
                    <a:close/>
                  </a:path>
                </a:pathLst>
              </a:custGeom>
              <a:solidFill>
                <a:srgbClr val="16A7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034" name="任意多边形: 形状 1033">
              <a:extLst>
                <a:ext uri="{FF2B5EF4-FFF2-40B4-BE49-F238E27FC236}">
                  <a16:creationId xmlns:a16="http://schemas.microsoft.com/office/drawing/2014/main" id="{0563FD96-6E14-174B-32F1-0AC690534AC5}"/>
                </a:ext>
              </a:extLst>
            </p:cNvPr>
            <p:cNvSpPr/>
            <p:nvPr/>
          </p:nvSpPr>
          <p:spPr>
            <a:xfrm>
              <a:off x="6549471" y="1692076"/>
              <a:ext cx="326811" cy="607221"/>
            </a:xfrm>
            <a:custGeom>
              <a:avLst/>
              <a:gdLst>
                <a:gd name="connsiteX0" fmla="*/ 121491 w 326811"/>
                <a:gd name="connsiteY0" fmla="*/ 342176 h 607221"/>
                <a:gd name="connsiteX1" fmla="*/ 174888 w 326811"/>
                <a:gd name="connsiteY1" fmla="*/ 0 h 607221"/>
                <a:gd name="connsiteX2" fmla="*/ 10791 w 326811"/>
                <a:gd name="connsiteY2" fmla="*/ 368256 h 607221"/>
                <a:gd name="connsiteX3" fmla="*/ 326812 w 326811"/>
                <a:gd name="connsiteY3" fmla="*/ 607171 h 607221"/>
                <a:gd name="connsiteX4" fmla="*/ 121491 w 326811"/>
                <a:gd name="connsiteY4" fmla="*/ 342176 h 607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6811" h="607221">
                  <a:moveTo>
                    <a:pt x="121491" y="342176"/>
                  </a:moveTo>
                  <a:cubicBezTo>
                    <a:pt x="89353" y="220904"/>
                    <a:pt x="112318" y="98022"/>
                    <a:pt x="174888" y="0"/>
                  </a:cubicBezTo>
                  <a:cubicBezTo>
                    <a:pt x="43138" y="67323"/>
                    <a:pt x="-28642" y="219399"/>
                    <a:pt x="10791" y="368256"/>
                  </a:cubicBezTo>
                  <a:cubicBezTo>
                    <a:pt x="49453" y="514093"/>
                    <a:pt x="182422" y="609743"/>
                    <a:pt x="326812" y="607171"/>
                  </a:cubicBezTo>
                  <a:cubicBezTo>
                    <a:pt x="228952" y="552155"/>
                    <a:pt x="152514" y="459257"/>
                    <a:pt x="121491" y="342176"/>
                  </a:cubicBezTo>
                  <a:close/>
                </a:path>
              </a:pathLst>
            </a:custGeom>
            <a:solidFill>
              <a:srgbClr val="C5D0D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035" name="图形 891">
              <a:extLst>
                <a:ext uri="{FF2B5EF4-FFF2-40B4-BE49-F238E27FC236}">
                  <a16:creationId xmlns:a16="http://schemas.microsoft.com/office/drawing/2014/main" id="{5BDC84E7-7BCF-16DB-A23F-F97BD25A2563}"/>
                </a:ext>
              </a:extLst>
            </p:cNvPr>
            <p:cNvGrpSpPr/>
            <p:nvPr/>
          </p:nvGrpSpPr>
          <p:grpSpPr>
            <a:xfrm>
              <a:off x="6566006" y="1740805"/>
              <a:ext cx="186232" cy="513311"/>
              <a:chOff x="6566006" y="1740805"/>
              <a:chExt cx="186232" cy="513311"/>
            </a:xfrm>
            <a:solidFill>
              <a:srgbClr val="0486AD"/>
            </a:solidFill>
          </p:grpSpPr>
          <p:sp>
            <p:nvSpPr>
              <p:cNvPr id="1036" name="任意多边形: 形状 1035">
                <a:extLst>
                  <a:ext uri="{FF2B5EF4-FFF2-40B4-BE49-F238E27FC236}">
                    <a16:creationId xmlns:a16="http://schemas.microsoft.com/office/drawing/2014/main" id="{18FA63C7-99B0-0EDC-0669-A48E882DFEBC}"/>
                  </a:ext>
                </a:extLst>
              </p:cNvPr>
              <p:cNvSpPr/>
              <p:nvPr/>
            </p:nvSpPr>
            <p:spPr>
              <a:xfrm>
                <a:off x="6589380" y="2031375"/>
                <a:ext cx="162858" cy="222742"/>
              </a:xfrm>
              <a:custGeom>
                <a:avLst/>
                <a:gdLst>
                  <a:gd name="connsiteX0" fmla="*/ 162859 w 162858"/>
                  <a:gd name="connsiteY0" fmla="*/ 163097 h 222742"/>
                  <a:gd name="connsiteX1" fmla="*/ 81582 w 162858"/>
                  <a:gd name="connsiteY1" fmla="*/ 2886 h 222742"/>
                  <a:gd name="connsiteX2" fmla="*/ 80905 w 162858"/>
                  <a:gd name="connsiteY2" fmla="*/ 0 h 222742"/>
                  <a:gd name="connsiteX3" fmla="*/ 0 w 162858"/>
                  <a:gd name="connsiteY3" fmla="*/ 101594 h 222742"/>
                  <a:gd name="connsiteX4" fmla="*/ 114 w 162858"/>
                  <a:gd name="connsiteY4" fmla="*/ 101794 h 222742"/>
                  <a:gd name="connsiteX5" fmla="*/ 11020 w 162858"/>
                  <a:gd name="connsiteY5" fmla="*/ 120120 h 222742"/>
                  <a:gd name="connsiteX6" fmla="*/ 11259 w 162858"/>
                  <a:gd name="connsiteY6" fmla="*/ 120501 h 222742"/>
                  <a:gd name="connsiteX7" fmla="*/ 36204 w 162858"/>
                  <a:gd name="connsiteY7" fmla="*/ 154172 h 222742"/>
                  <a:gd name="connsiteX8" fmla="*/ 37157 w 162858"/>
                  <a:gd name="connsiteY8" fmla="*/ 155286 h 222742"/>
                  <a:gd name="connsiteX9" fmla="*/ 65799 w 162858"/>
                  <a:gd name="connsiteY9" fmla="*/ 184718 h 222742"/>
                  <a:gd name="connsiteX10" fmla="*/ 66627 w 162858"/>
                  <a:gd name="connsiteY10" fmla="*/ 185481 h 222742"/>
                  <a:gd name="connsiteX11" fmla="*/ 81915 w 162858"/>
                  <a:gd name="connsiteY11" fmla="*/ 198358 h 222742"/>
                  <a:gd name="connsiteX12" fmla="*/ 83439 w 162858"/>
                  <a:gd name="connsiteY12" fmla="*/ 199559 h 222742"/>
                  <a:gd name="connsiteX13" fmla="*/ 116091 w 162858"/>
                  <a:gd name="connsiteY13" fmla="*/ 221981 h 222742"/>
                  <a:gd name="connsiteX14" fmla="*/ 117367 w 162858"/>
                  <a:gd name="connsiteY14" fmla="*/ 222742 h 222742"/>
                  <a:gd name="connsiteX15" fmla="*/ 162859 w 162858"/>
                  <a:gd name="connsiteY15" fmla="*/ 163097 h 222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62858" h="222742">
                    <a:moveTo>
                      <a:pt x="162859" y="163097"/>
                    </a:moveTo>
                    <a:cubicBezTo>
                      <a:pt x="125863" y="117386"/>
                      <a:pt x="97622" y="63398"/>
                      <a:pt x="81582" y="2886"/>
                    </a:cubicBezTo>
                    <a:cubicBezTo>
                      <a:pt x="81334" y="1915"/>
                      <a:pt x="81153" y="962"/>
                      <a:pt x="80905" y="0"/>
                    </a:cubicBezTo>
                    <a:cubicBezTo>
                      <a:pt x="40519" y="39796"/>
                      <a:pt x="16840" y="73066"/>
                      <a:pt x="0" y="101594"/>
                    </a:cubicBezTo>
                    <a:cubicBezTo>
                      <a:pt x="38" y="101670"/>
                      <a:pt x="76" y="101746"/>
                      <a:pt x="114" y="101794"/>
                    </a:cubicBezTo>
                    <a:cubicBezTo>
                      <a:pt x="3553" y="108052"/>
                      <a:pt x="7191" y="114158"/>
                      <a:pt x="11020" y="120120"/>
                    </a:cubicBezTo>
                    <a:cubicBezTo>
                      <a:pt x="11097" y="120253"/>
                      <a:pt x="11182" y="120368"/>
                      <a:pt x="11259" y="120501"/>
                    </a:cubicBezTo>
                    <a:cubicBezTo>
                      <a:pt x="18869" y="132341"/>
                      <a:pt x="27222" y="143570"/>
                      <a:pt x="36204" y="154172"/>
                    </a:cubicBezTo>
                    <a:cubicBezTo>
                      <a:pt x="36519" y="154543"/>
                      <a:pt x="36833" y="154915"/>
                      <a:pt x="37157" y="155286"/>
                    </a:cubicBezTo>
                    <a:cubicBezTo>
                      <a:pt x="46092" y="165745"/>
                      <a:pt x="55664" y="175565"/>
                      <a:pt x="65799" y="184718"/>
                    </a:cubicBezTo>
                    <a:cubicBezTo>
                      <a:pt x="66075" y="184966"/>
                      <a:pt x="66351" y="185233"/>
                      <a:pt x="66627" y="185481"/>
                    </a:cubicBezTo>
                    <a:cubicBezTo>
                      <a:pt x="71590" y="189938"/>
                      <a:pt x="76705" y="194225"/>
                      <a:pt x="81915" y="198358"/>
                    </a:cubicBezTo>
                    <a:cubicBezTo>
                      <a:pt x="82420" y="198758"/>
                      <a:pt x="82934" y="199149"/>
                      <a:pt x="83439" y="199559"/>
                    </a:cubicBezTo>
                    <a:cubicBezTo>
                      <a:pt x="93869" y="207693"/>
                      <a:pt x="104775" y="215189"/>
                      <a:pt x="116091" y="221981"/>
                    </a:cubicBezTo>
                    <a:cubicBezTo>
                      <a:pt x="116519" y="222238"/>
                      <a:pt x="116948" y="222485"/>
                      <a:pt x="117367" y="222742"/>
                    </a:cubicBezTo>
                    <a:cubicBezTo>
                      <a:pt x="131378" y="204559"/>
                      <a:pt x="146990" y="184166"/>
                      <a:pt x="162859" y="163097"/>
                    </a:cubicBezTo>
                    <a:close/>
                  </a:path>
                </a:pathLst>
              </a:custGeom>
              <a:solidFill>
                <a:srgbClr val="0486A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7" name="任意多边形: 形状 1036">
                <a:extLst>
                  <a:ext uri="{FF2B5EF4-FFF2-40B4-BE49-F238E27FC236}">
                    <a16:creationId xmlns:a16="http://schemas.microsoft.com/office/drawing/2014/main" id="{0D809FFF-C964-5EFA-E44A-3DE8CBCCDF47}"/>
                  </a:ext>
                </a:extLst>
              </p:cNvPr>
              <p:cNvSpPr/>
              <p:nvPr/>
            </p:nvSpPr>
            <p:spPr>
              <a:xfrm>
                <a:off x="6566006" y="1740805"/>
                <a:ext cx="131625" cy="135921"/>
              </a:xfrm>
              <a:custGeom>
                <a:avLst/>
                <a:gdLst>
                  <a:gd name="connsiteX0" fmla="*/ 98707 w 131625"/>
                  <a:gd name="connsiteY0" fmla="*/ 100146 h 135921"/>
                  <a:gd name="connsiteX1" fmla="*/ 131626 w 131625"/>
                  <a:gd name="connsiteY1" fmla="*/ 0 h 135921"/>
                  <a:gd name="connsiteX2" fmla="*/ 82953 w 131625"/>
                  <a:gd name="connsiteY2" fmla="*/ 4924 h 135921"/>
                  <a:gd name="connsiteX3" fmla="*/ 81944 w 131625"/>
                  <a:gd name="connsiteY3" fmla="*/ 5858 h 135921"/>
                  <a:gd name="connsiteX4" fmla="*/ 70237 w 131625"/>
                  <a:gd name="connsiteY4" fmla="*/ 17783 h 135921"/>
                  <a:gd name="connsiteX5" fmla="*/ 67094 w 131625"/>
                  <a:gd name="connsiteY5" fmla="*/ 21241 h 135921"/>
                  <a:gd name="connsiteX6" fmla="*/ 58064 w 131625"/>
                  <a:gd name="connsiteY6" fmla="*/ 31642 h 135921"/>
                  <a:gd name="connsiteX7" fmla="*/ 55397 w 131625"/>
                  <a:gd name="connsiteY7" fmla="*/ 34843 h 135921"/>
                  <a:gd name="connsiteX8" fmla="*/ 44853 w 131625"/>
                  <a:gd name="connsiteY8" fmla="*/ 48578 h 135921"/>
                  <a:gd name="connsiteX9" fmla="*/ 43243 w 131625"/>
                  <a:gd name="connsiteY9" fmla="*/ 50892 h 135921"/>
                  <a:gd name="connsiteX10" fmla="*/ 34490 w 131625"/>
                  <a:gd name="connsiteY10" fmla="*/ 63846 h 135921"/>
                  <a:gd name="connsiteX11" fmla="*/ 32795 w 131625"/>
                  <a:gd name="connsiteY11" fmla="*/ 66465 h 135921"/>
                  <a:gd name="connsiteX12" fmla="*/ 15069 w 131625"/>
                  <a:gd name="connsiteY12" fmla="*/ 98670 h 135921"/>
                  <a:gd name="connsiteX13" fmla="*/ 14240 w 131625"/>
                  <a:gd name="connsiteY13" fmla="*/ 100412 h 135921"/>
                  <a:gd name="connsiteX14" fmla="*/ 181 w 131625"/>
                  <a:gd name="connsiteY14" fmla="*/ 135388 h 135921"/>
                  <a:gd name="connsiteX15" fmla="*/ 0 w 131625"/>
                  <a:gd name="connsiteY15" fmla="*/ 135922 h 135921"/>
                  <a:gd name="connsiteX16" fmla="*/ 98707 w 131625"/>
                  <a:gd name="connsiteY16" fmla="*/ 100146 h 135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625" h="135921">
                    <a:moveTo>
                      <a:pt x="98707" y="100146"/>
                    </a:moveTo>
                    <a:cubicBezTo>
                      <a:pt x="105575" y="65370"/>
                      <a:pt x="116681" y="31756"/>
                      <a:pt x="131626" y="0"/>
                    </a:cubicBezTo>
                    <a:cubicBezTo>
                      <a:pt x="115586" y="829"/>
                      <a:pt x="99231" y="2543"/>
                      <a:pt x="82953" y="4924"/>
                    </a:cubicBezTo>
                    <a:cubicBezTo>
                      <a:pt x="82620" y="5229"/>
                      <a:pt x="82277" y="5534"/>
                      <a:pt x="81944" y="5858"/>
                    </a:cubicBezTo>
                    <a:cubicBezTo>
                      <a:pt x="77933" y="9735"/>
                      <a:pt x="74028" y="13716"/>
                      <a:pt x="70237" y="17783"/>
                    </a:cubicBezTo>
                    <a:cubicBezTo>
                      <a:pt x="69170" y="18926"/>
                      <a:pt x="68142" y="20098"/>
                      <a:pt x="67094" y="21241"/>
                    </a:cubicBezTo>
                    <a:cubicBezTo>
                      <a:pt x="64008" y="24651"/>
                      <a:pt x="60989" y="28118"/>
                      <a:pt x="58064" y="31642"/>
                    </a:cubicBezTo>
                    <a:cubicBezTo>
                      <a:pt x="57178" y="32709"/>
                      <a:pt x="56274" y="33766"/>
                      <a:pt x="55397" y="34843"/>
                    </a:cubicBezTo>
                    <a:cubicBezTo>
                      <a:pt x="51759" y="39338"/>
                      <a:pt x="48235" y="43910"/>
                      <a:pt x="44853" y="48578"/>
                    </a:cubicBezTo>
                    <a:cubicBezTo>
                      <a:pt x="44310" y="49339"/>
                      <a:pt x="43786" y="50120"/>
                      <a:pt x="43243" y="50892"/>
                    </a:cubicBezTo>
                    <a:cubicBezTo>
                      <a:pt x="40215" y="55131"/>
                      <a:pt x="37300" y="59455"/>
                      <a:pt x="34490" y="63846"/>
                    </a:cubicBezTo>
                    <a:cubicBezTo>
                      <a:pt x="33919" y="64713"/>
                      <a:pt x="33347" y="65599"/>
                      <a:pt x="32795" y="66465"/>
                    </a:cubicBezTo>
                    <a:cubicBezTo>
                      <a:pt x="26280" y="76857"/>
                      <a:pt x="20364" y="87611"/>
                      <a:pt x="15069" y="98670"/>
                    </a:cubicBezTo>
                    <a:cubicBezTo>
                      <a:pt x="14802" y="99251"/>
                      <a:pt x="14507" y="99832"/>
                      <a:pt x="14240" y="100412"/>
                    </a:cubicBezTo>
                    <a:cubicBezTo>
                      <a:pt x="8896" y="111757"/>
                      <a:pt x="4191" y="123444"/>
                      <a:pt x="181" y="135388"/>
                    </a:cubicBezTo>
                    <a:cubicBezTo>
                      <a:pt x="124" y="135570"/>
                      <a:pt x="67" y="135741"/>
                      <a:pt x="0" y="135922"/>
                    </a:cubicBezTo>
                    <a:cubicBezTo>
                      <a:pt x="30385" y="123787"/>
                      <a:pt x="64932" y="110890"/>
                      <a:pt x="98707" y="100146"/>
                    </a:cubicBezTo>
                    <a:close/>
                  </a:path>
                </a:pathLst>
              </a:custGeom>
              <a:solidFill>
                <a:srgbClr val="0486A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038" name="任意多边形: 形状 1037">
              <a:extLst>
                <a:ext uri="{FF2B5EF4-FFF2-40B4-BE49-F238E27FC236}">
                  <a16:creationId xmlns:a16="http://schemas.microsoft.com/office/drawing/2014/main" id="{8BC3A888-DC97-54E2-8B2D-AFA1A332A8A8}"/>
                </a:ext>
              </a:extLst>
            </p:cNvPr>
            <p:cNvSpPr/>
            <p:nvPr/>
          </p:nvSpPr>
          <p:spPr>
            <a:xfrm rot="1889604">
              <a:off x="6876273" y="1769129"/>
              <a:ext cx="143141" cy="115900"/>
            </a:xfrm>
            <a:custGeom>
              <a:avLst/>
              <a:gdLst>
                <a:gd name="connsiteX0" fmla="*/ 143142 w 143141"/>
                <a:gd name="connsiteY0" fmla="*/ 57950 h 115900"/>
                <a:gd name="connsiteX1" fmla="*/ 71571 w 143141"/>
                <a:gd name="connsiteY1" fmla="*/ 115900 h 115900"/>
                <a:gd name="connsiteX2" fmla="*/ 0 w 143141"/>
                <a:gd name="connsiteY2" fmla="*/ 57950 h 115900"/>
                <a:gd name="connsiteX3" fmla="*/ 71571 w 143141"/>
                <a:gd name="connsiteY3" fmla="*/ 0 h 115900"/>
                <a:gd name="connsiteX4" fmla="*/ 143142 w 143141"/>
                <a:gd name="connsiteY4" fmla="*/ 57950 h 11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141" h="115900">
                  <a:moveTo>
                    <a:pt x="143142" y="57950"/>
                  </a:moveTo>
                  <a:cubicBezTo>
                    <a:pt x="143142" y="89955"/>
                    <a:pt x="111098" y="115900"/>
                    <a:pt x="71571" y="115900"/>
                  </a:cubicBezTo>
                  <a:cubicBezTo>
                    <a:pt x="32043" y="115900"/>
                    <a:pt x="0" y="89955"/>
                    <a:pt x="0" y="57950"/>
                  </a:cubicBezTo>
                  <a:cubicBezTo>
                    <a:pt x="0" y="25945"/>
                    <a:pt x="32043" y="0"/>
                    <a:pt x="71571" y="0"/>
                  </a:cubicBezTo>
                  <a:cubicBezTo>
                    <a:pt x="111098" y="0"/>
                    <a:pt x="143142" y="25945"/>
                    <a:pt x="143142" y="57950"/>
                  </a:cubicBezTo>
                  <a:close/>
                </a:path>
              </a:pathLst>
            </a:custGeom>
            <a:solidFill>
              <a:srgbClr val="F4FA1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41" name="任意多边形: 形状 1040">
            <a:extLst>
              <a:ext uri="{FF2B5EF4-FFF2-40B4-BE49-F238E27FC236}">
                <a16:creationId xmlns:a16="http://schemas.microsoft.com/office/drawing/2014/main" id="{82435E80-0708-4F8D-1412-4AC9FC51BFA2}"/>
              </a:ext>
            </a:extLst>
          </p:cNvPr>
          <p:cNvSpPr/>
          <p:nvPr/>
        </p:nvSpPr>
        <p:spPr>
          <a:xfrm>
            <a:off x="748103" y="1337596"/>
            <a:ext cx="1055609" cy="371415"/>
          </a:xfrm>
          <a:custGeom>
            <a:avLst/>
            <a:gdLst>
              <a:gd name="connsiteX0" fmla="*/ 1500621 w 1856628"/>
              <a:gd name="connsiteY0" fmla="*/ 519932 h 653252"/>
              <a:gd name="connsiteX1" fmla="*/ 1305949 w 1856628"/>
              <a:gd name="connsiteY1" fmla="*/ 433759 h 653252"/>
              <a:gd name="connsiteX2" fmla="*/ 1265487 w 1856628"/>
              <a:gd name="connsiteY2" fmla="*/ 422281 h 653252"/>
              <a:gd name="connsiteX3" fmla="*/ 1192582 w 1856628"/>
              <a:gd name="connsiteY3" fmla="*/ 297380 h 653252"/>
              <a:gd name="connsiteX4" fmla="*/ 1072348 w 1856628"/>
              <a:gd name="connsiteY4" fmla="*/ 213103 h 653252"/>
              <a:gd name="connsiteX5" fmla="*/ 973079 w 1856628"/>
              <a:gd name="connsiteY5" fmla="*/ 82039 h 653252"/>
              <a:gd name="connsiteX6" fmla="*/ 787922 w 1856628"/>
              <a:gd name="connsiteY6" fmla="*/ 0 h 653252"/>
              <a:gd name="connsiteX7" fmla="*/ 561570 w 1856628"/>
              <a:gd name="connsiteY7" fmla="*/ 143523 h 653252"/>
              <a:gd name="connsiteX8" fmla="*/ 491523 w 1856628"/>
              <a:gd name="connsiteY8" fmla="*/ 159439 h 653252"/>
              <a:gd name="connsiteX9" fmla="*/ 332932 w 1856628"/>
              <a:gd name="connsiteY9" fmla="*/ 319316 h 653252"/>
              <a:gd name="connsiteX10" fmla="*/ 295994 w 1856628"/>
              <a:gd name="connsiteY10" fmla="*/ 315306 h 653252"/>
              <a:gd name="connsiteX11" fmla="*/ 123649 w 1856628"/>
              <a:gd name="connsiteY11" fmla="*/ 487651 h 653252"/>
              <a:gd name="connsiteX12" fmla="*/ 151948 w 1856628"/>
              <a:gd name="connsiteY12" fmla="*/ 582235 h 653252"/>
              <a:gd name="connsiteX13" fmla="*/ 127802 w 1856628"/>
              <a:gd name="connsiteY13" fmla="*/ 583930 h 653252"/>
              <a:gd name="connsiteX14" fmla="*/ 153415 w 1856628"/>
              <a:gd name="connsiteY14" fmla="*/ 645033 h 653252"/>
              <a:gd name="connsiteX15" fmla="*/ 949952 w 1856628"/>
              <a:gd name="connsiteY15" fmla="*/ 650481 h 653252"/>
              <a:gd name="connsiteX16" fmla="*/ 1377663 w 1856628"/>
              <a:gd name="connsiteY16" fmla="*/ 581158 h 653252"/>
              <a:gd name="connsiteX17" fmla="*/ 1856608 w 1856628"/>
              <a:gd name="connsiteY17" fmla="*/ 564423 h 653252"/>
              <a:gd name="connsiteX18" fmla="*/ 1500621 w 1856628"/>
              <a:gd name="connsiteY18" fmla="*/ 519932 h 653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856628" h="653252">
                <a:moveTo>
                  <a:pt x="1500621" y="519932"/>
                </a:moveTo>
                <a:cubicBezTo>
                  <a:pt x="1390474" y="506035"/>
                  <a:pt x="1393036" y="458781"/>
                  <a:pt x="1305949" y="433759"/>
                </a:cubicBezTo>
                <a:cubicBezTo>
                  <a:pt x="1291643" y="429654"/>
                  <a:pt x="1278155" y="425853"/>
                  <a:pt x="1265487" y="422281"/>
                </a:cubicBezTo>
                <a:cubicBezTo>
                  <a:pt x="1255086" y="374637"/>
                  <a:pt x="1229244" y="331689"/>
                  <a:pt x="1192582" y="297380"/>
                </a:cubicBezTo>
                <a:cubicBezTo>
                  <a:pt x="1169456" y="252089"/>
                  <a:pt x="1124936" y="219542"/>
                  <a:pt x="1072348" y="213103"/>
                </a:cubicBezTo>
                <a:cubicBezTo>
                  <a:pt x="1058709" y="156934"/>
                  <a:pt x="1022123" y="109757"/>
                  <a:pt x="973079" y="82039"/>
                </a:cubicBezTo>
                <a:cubicBezTo>
                  <a:pt x="927311" y="31661"/>
                  <a:pt x="861351" y="0"/>
                  <a:pt x="787922" y="0"/>
                </a:cubicBezTo>
                <a:cubicBezTo>
                  <a:pt x="687891" y="0"/>
                  <a:pt x="601642" y="58712"/>
                  <a:pt x="561570" y="143523"/>
                </a:cubicBezTo>
                <a:cubicBezTo>
                  <a:pt x="536720" y="144371"/>
                  <a:pt x="513088" y="149962"/>
                  <a:pt x="491523" y="159439"/>
                </a:cubicBezTo>
                <a:cubicBezTo>
                  <a:pt x="406494" y="165935"/>
                  <a:pt x="338752" y="234096"/>
                  <a:pt x="332932" y="319316"/>
                </a:cubicBezTo>
                <a:cubicBezTo>
                  <a:pt x="321026" y="316725"/>
                  <a:pt x="308672" y="315306"/>
                  <a:pt x="295994" y="315306"/>
                </a:cubicBezTo>
                <a:cubicBezTo>
                  <a:pt x="200811" y="315306"/>
                  <a:pt x="123649" y="392468"/>
                  <a:pt x="123649" y="487651"/>
                </a:cubicBezTo>
                <a:cubicBezTo>
                  <a:pt x="123649" y="522589"/>
                  <a:pt x="134079" y="555079"/>
                  <a:pt x="151948" y="582235"/>
                </a:cubicBezTo>
                <a:cubicBezTo>
                  <a:pt x="143899" y="583121"/>
                  <a:pt x="135841" y="583730"/>
                  <a:pt x="127802" y="583930"/>
                </a:cubicBezTo>
                <a:cubicBezTo>
                  <a:pt x="17674" y="586654"/>
                  <a:pt x="-105265" y="681161"/>
                  <a:pt x="153415" y="645033"/>
                </a:cubicBezTo>
                <a:cubicBezTo>
                  <a:pt x="412095" y="608905"/>
                  <a:pt x="765539" y="636461"/>
                  <a:pt x="949952" y="650481"/>
                </a:cubicBezTo>
                <a:cubicBezTo>
                  <a:pt x="1134347" y="664493"/>
                  <a:pt x="1177905" y="561756"/>
                  <a:pt x="1377663" y="581158"/>
                </a:cubicBezTo>
                <a:cubicBezTo>
                  <a:pt x="1577450" y="600561"/>
                  <a:pt x="1854065" y="625573"/>
                  <a:pt x="1856608" y="564423"/>
                </a:cubicBezTo>
                <a:cubicBezTo>
                  <a:pt x="1859180" y="503253"/>
                  <a:pt x="1610730" y="533829"/>
                  <a:pt x="1500621" y="519932"/>
                </a:cubicBezTo>
                <a:close/>
              </a:path>
            </a:pathLst>
          </a:custGeom>
          <a:gradFill>
            <a:gsLst>
              <a:gs pos="0">
                <a:srgbClr val="FFF7F7"/>
              </a:gs>
              <a:gs pos="37000">
                <a:srgbClr val="F9F5F6"/>
              </a:gs>
              <a:gs pos="100000">
                <a:schemeClr val="bg1">
                  <a:alpha val="0"/>
                </a:schemeClr>
              </a:gs>
            </a:gsLst>
            <a:lin ang="4785912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42" name="文本框-1042" hidden="1">
            <a:extLst>
              <a:ext uri="{FF2B5EF4-FFF2-40B4-BE49-F238E27FC236}">
                <a16:creationId xmlns:a16="http://schemas.microsoft.com/office/drawing/2014/main" id="{F35CE283-B1DD-6DEC-E107-987E66BA0600}"/>
              </a:ext>
            </a:extLst>
          </p:cNvPr>
          <p:cNvSpPr txBox="1"/>
          <p:nvPr/>
        </p:nvSpPr>
        <p:spPr>
          <a:xfrm>
            <a:off x="1481777" y="1361862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latin typeface="胡晓波骚包体" panose="02010600030101010101" pitchFamily="2" charset="-122"/>
                <a:ea typeface="胡晓波骚包体" panose="02010600030101010101" pitchFamily="2" charset="-122"/>
              </a:rPr>
              <a:t>七月</a:t>
            </a:r>
          </a:p>
        </p:txBody>
      </p:sp>
      <p:sp>
        <p:nvSpPr>
          <p:cNvPr id="1044" name="文本框-1044" hidden="1">
            <a:extLst>
              <a:ext uri="{FF2B5EF4-FFF2-40B4-BE49-F238E27FC236}">
                <a16:creationId xmlns:a16="http://schemas.microsoft.com/office/drawing/2014/main" id="{83231ADF-39BF-A8D0-C9FB-F52D46D4645E}"/>
              </a:ext>
            </a:extLst>
          </p:cNvPr>
          <p:cNvSpPr txBox="1"/>
          <p:nvPr/>
        </p:nvSpPr>
        <p:spPr>
          <a:xfrm>
            <a:off x="2367161" y="2463327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latin typeface="胡晓波骚包体" panose="02010600030101010101" pitchFamily="2" charset="-122"/>
                <a:ea typeface="胡晓波骚包体" panose="02010600030101010101" pitchFamily="2" charset="-122"/>
              </a:defRPr>
            </a:lvl1pPr>
          </a:lstStyle>
          <a:p>
            <a:r>
              <a:rPr lang="zh-CN" altLang="en-US" sz="13800" dirty="0"/>
              <a:t>你好</a:t>
            </a:r>
          </a:p>
        </p:txBody>
      </p:sp>
      <p:sp>
        <p:nvSpPr>
          <p:cNvPr id="1060" name="文本框 1059">
            <a:extLst>
              <a:ext uri="{FF2B5EF4-FFF2-40B4-BE49-F238E27FC236}">
                <a16:creationId xmlns:a16="http://schemas.microsoft.com/office/drawing/2014/main" id="{586D94E8-2276-5D26-2F37-AD9287D0528B}"/>
              </a:ext>
            </a:extLst>
          </p:cNvPr>
          <p:cNvSpPr txBox="1"/>
          <p:nvPr/>
        </p:nvSpPr>
        <p:spPr>
          <a:xfrm>
            <a:off x="1645892" y="1813091"/>
            <a:ext cx="330090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rgbClr val="11BAEE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谢谢</a:t>
            </a:r>
            <a:r>
              <a:rPr lang="zh-CN" altLang="en-US" sz="6600" dirty="0">
                <a:solidFill>
                  <a:schemeClr val="tx1">
                    <a:lumMod val="65000"/>
                    <a:lumOff val="35000"/>
                  </a:schemeClr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观看</a:t>
            </a:r>
          </a:p>
        </p:txBody>
      </p:sp>
      <p:sp>
        <p:nvSpPr>
          <p:cNvPr id="1061" name="文本框 1060">
            <a:extLst>
              <a:ext uri="{FF2B5EF4-FFF2-40B4-BE49-F238E27FC236}">
                <a16:creationId xmlns:a16="http://schemas.microsoft.com/office/drawing/2014/main" id="{961E668A-10BF-64EA-51A6-B8916F513A11}"/>
              </a:ext>
            </a:extLst>
          </p:cNvPr>
          <p:cNvSpPr txBox="1"/>
          <p:nvPr/>
        </p:nvSpPr>
        <p:spPr>
          <a:xfrm>
            <a:off x="1602390" y="3293315"/>
            <a:ext cx="4929234" cy="7026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062" name="组合 1061">
            <a:extLst>
              <a:ext uri="{FF2B5EF4-FFF2-40B4-BE49-F238E27FC236}">
                <a16:creationId xmlns:a16="http://schemas.microsoft.com/office/drawing/2014/main" id="{0AED7209-D076-7B2E-DE5C-EF08222A5EF6}"/>
              </a:ext>
            </a:extLst>
          </p:cNvPr>
          <p:cNvGrpSpPr/>
          <p:nvPr/>
        </p:nvGrpSpPr>
        <p:grpSpPr>
          <a:xfrm>
            <a:off x="1573995" y="4133927"/>
            <a:ext cx="4882006" cy="342544"/>
            <a:chOff x="4289813" y="5868701"/>
            <a:chExt cx="2635462" cy="342544"/>
          </a:xfrm>
        </p:grpSpPr>
        <p:sp>
          <p:nvSpPr>
            <p:cNvPr id="1063" name="文本框 1062">
              <a:extLst>
                <a:ext uri="{FF2B5EF4-FFF2-40B4-BE49-F238E27FC236}">
                  <a16:creationId xmlns:a16="http://schemas.microsoft.com/office/drawing/2014/main" id="{CFFEE22B-5508-23FB-33B1-0FE365EC25B6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1064" name="文本框 1063">
              <a:extLst>
                <a:ext uri="{FF2B5EF4-FFF2-40B4-BE49-F238E27FC236}">
                  <a16:creationId xmlns:a16="http://schemas.microsoft.com/office/drawing/2014/main" id="{B7D19A5F-47C0-28EC-8221-22F14675EC5F}"/>
                </a:ext>
              </a:extLst>
            </p:cNvPr>
            <p:cNvSpPr txBox="1"/>
            <p:nvPr/>
          </p:nvSpPr>
          <p:spPr>
            <a:xfrm>
              <a:off x="5589561" y="5872691"/>
              <a:ext cx="133571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2023.07.03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1065" name="文本框 1064">
            <a:extLst>
              <a:ext uri="{FF2B5EF4-FFF2-40B4-BE49-F238E27FC236}">
                <a16:creationId xmlns:a16="http://schemas.microsoft.com/office/drawing/2014/main" id="{57AAC6F6-936D-686C-9390-0F6435A14D1C}"/>
              </a:ext>
            </a:extLst>
          </p:cNvPr>
          <p:cNvSpPr txBox="1"/>
          <p:nvPr/>
        </p:nvSpPr>
        <p:spPr>
          <a:xfrm>
            <a:off x="2187710" y="2869086"/>
            <a:ext cx="413785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chemeClr val="bg1"/>
                </a:solidFill>
              </a:rPr>
              <a:t>你好七月半年工作计划</a:t>
            </a:r>
            <a:r>
              <a:rPr lang="en-US" altLang="zh-CN" sz="1600" b="1" dirty="0">
                <a:solidFill>
                  <a:schemeClr val="bg1"/>
                </a:solidFill>
              </a:rPr>
              <a:t>PPT</a:t>
            </a:r>
            <a:r>
              <a:rPr lang="zh-CN" altLang="en-US" sz="1600" b="1" dirty="0">
                <a:solidFill>
                  <a:schemeClr val="bg1"/>
                </a:solidFill>
              </a:rPr>
              <a:t>模板</a:t>
            </a:r>
          </a:p>
        </p:txBody>
      </p:sp>
    </p:spTree>
    <p:extLst>
      <p:ext uri="{BB962C8B-B14F-4D97-AF65-F5344CB8AC3E}">
        <p14:creationId xmlns:p14="http://schemas.microsoft.com/office/powerpoint/2010/main" val="2952596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9" name="组合 1058">
            <a:extLst>
              <a:ext uri="{FF2B5EF4-FFF2-40B4-BE49-F238E27FC236}">
                <a16:creationId xmlns:a16="http://schemas.microsoft.com/office/drawing/2014/main" id="{8AD2F3CF-5879-0154-BCD9-F68C3D899BF7}"/>
              </a:ext>
            </a:extLst>
          </p:cNvPr>
          <p:cNvGrpSpPr/>
          <p:nvPr/>
        </p:nvGrpSpPr>
        <p:grpSpPr>
          <a:xfrm>
            <a:off x="9123486" y="543677"/>
            <a:ext cx="2308523" cy="1893587"/>
            <a:chOff x="7443080" y="-1400584"/>
            <a:chExt cx="3061658" cy="2511354"/>
          </a:xfrm>
          <a:gradFill>
            <a:gsLst>
              <a:gs pos="0">
                <a:srgbClr val="11BAEE"/>
              </a:gs>
              <a:gs pos="56900">
                <a:srgbClr val="98E1CB"/>
              </a:gs>
              <a:gs pos="100000">
                <a:srgbClr val="D0ECF4"/>
              </a:gs>
            </a:gsLst>
            <a:lin ang="4785912" scaled="1"/>
          </a:gradFill>
        </p:grpSpPr>
        <p:sp>
          <p:nvSpPr>
            <p:cNvPr id="1050" name="文本框 1049">
              <a:extLst>
                <a:ext uri="{FF2B5EF4-FFF2-40B4-BE49-F238E27FC236}">
                  <a16:creationId xmlns:a16="http://schemas.microsoft.com/office/drawing/2014/main" id="{5B6844C4-3389-6FB4-1969-D05F23A97F98}"/>
                </a:ext>
              </a:extLst>
            </p:cNvPr>
            <p:cNvSpPr txBox="1"/>
            <p:nvPr/>
          </p:nvSpPr>
          <p:spPr>
            <a:xfrm>
              <a:off x="7901484" y="-202677"/>
              <a:ext cx="1279833" cy="1277896"/>
            </a:xfrm>
            <a:custGeom>
              <a:avLst/>
              <a:gdLst/>
              <a:ahLst/>
              <a:cxnLst/>
              <a:rect l="l" t="t" r="r" b="b"/>
              <a:pathLst>
                <a:path w="1279833" h="1277896">
                  <a:moveTo>
                    <a:pt x="555440" y="929703"/>
                  </a:moveTo>
                  <a:lnTo>
                    <a:pt x="555017" y="930005"/>
                  </a:lnTo>
                  <a:cubicBezTo>
                    <a:pt x="554140" y="930297"/>
                    <a:pt x="554213" y="930224"/>
                    <a:pt x="555236" y="929786"/>
                  </a:cubicBezTo>
                  <a:close/>
                  <a:moveTo>
                    <a:pt x="638375" y="860832"/>
                  </a:moveTo>
                  <a:cubicBezTo>
                    <a:pt x="645604" y="860065"/>
                    <a:pt x="653162" y="862092"/>
                    <a:pt x="661049" y="866911"/>
                  </a:cubicBezTo>
                  <a:cubicBezTo>
                    <a:pt x="671565" y="873338"/>
                    <a:pt x="677991" y="881224"/>
                    <a:pt x="680328" y="890571"/>
                  </a:cubicBezTo>
                  <a:cubicBezTo>
                    <a:pt x="682664" y="905761"/>
                    <a:pt x="682664" y="922118"/>
                    <a:pt x="680328" y="939644"/>
                  </a:cubicBezTo>
                  <a:cubicBezTo>
                    <a:pt x="677991" y="957170"/>
                    <a:pt x="673609" y="973820"/>
                    <a:pt x="667183" y="989593"/>
                  </a:cubicBezTo>
                  <a:cubicBezTo>
                    <a:pt x="660757" y="1005367"/>
                    <a:pt x="651702" y="1019095"/>
                    <a:pt x="640018" y="1030779"/>
                  </a:cubicBezTo>
                  <a:cubicBezTo>
                    <a:pt x="628334" y="1042463"/>
                    <a:pt x="614897" y="1050058"/>
                    <a:pt x="599708" y="1053563"/>
                  </a:cubicBezTo>
                  <a:lnTo>
                    <a:pt x="583935" y="1057068"/>
                  </a:lnTo>
                  <a:cubicBezTo>
                    <a:pt x="582766" y="1057068"/>
                    <a:pt x="582182" y="1056776"/>
                    <a:pt x="582182" y="1056192"/>
                  </a:cubicBezTo>
                  <a:cubicBezTo>
                    <a:pt x="582182" y="1055608"/>
                    <a:pt x="581598" y="1055316"/>
                    <a:pt x="580429" y="1055316"/>
                  </a:cubicBezTo>
                  <a:lnTo>
                    <a:pt x="569914" y="1055316"/>
                  </a:lnTo>
                  <a:cubicBezTo>
                    <a:pt x="567577" y="1055316"/>
                    <a:pt x="565824" y="1054732"/>
                    <a:pt x="564656" y="1053563"/>
                  </a:cubicBezTo>
                  <a:cubicBezTo>
                    <a:pt x="561151" y="1053563"/>
                    <a:pt x="558814" y="1052979"/>
                    <a:pt x="557646" y="1051811"/>
                  </a:cubicBezTo>
                  <a:cubicBezTo>
                    <a:pt x="556477" y="1051811"/>
                    <a:pt x="555601" y="1051519"/>
                    <a:pt x="555017" y="1050934"/>
                  </a:cubicBezTo>
                  <a:cubicBezTo>
                    <a:pt x="554433" y="1050350"/>
                    <a:pt x="553556" y="1050058"/>
                    <a:pt x="552388" y="1050058"/>
                  </a:cubicBezTo>
                  <a:lnTo>
                    <a:pt x="545377" y="1044800"/>
                  </a:lnTo>
                  <a:cubicBezTo>
                    <a:pt x="544209" y="1044800"/>
                    <a:pt x="542456" y="1043632"/>
                    <a:pt x="540120" y="1041295"/>
                  </a:cubicBezTo>
                  <a:cubicBezTo>
                    <a:pt x="537783" y="1041295"/>
                    <a:pt x="536030" y="1039542"/>
                    <a:pt x="534862" y="1036037"/>
                  </a:cubicBezTo>
                  <a:cubicBezTo>
                    <a:pt x="533693" y="1036037"/>
                    <a:pt x="531941" y="1034869"/>
                    <a:pt x="529604" y="1032532"/>
                  </a:cubicBezTo>
                  <a:cubicBezTo>
                    <a:pt x="526099" y="1029027"/>
                    <a:pt x="522009" y="1021432"/>
                    <a:pt x="517336" y="1009748"/>
                  </a:cubicBezTo>
                  <a:cubicBezTo>
                    <a:pt x="514999" y="1000401"/>
                    <a:pt x="513831" y="994559"/>
                    <a:pt x="513831" y="992222"/>
                  </a:cubicBezTo>
                  <a:cubicBezTo>
                    <a:pt x="513831" y="978201"/>
                    <a:pt x="518504" y="964765"/>
                    <a:pt x="527851" y="951912"/>
                  </a:cubicBezTo>
                  <a:cubicBezTo>
                    <a:pt x="537199" y="939060"/>
                    <a:pt x="548298" y="930881"/>
                    <a:pt x="561151" y="927376"/>
                  </a:cubicBezTo>
                  <a:lnTo>
                    <a:pt x="555440" y="929703"/>
                  </a:lnTo>
                  <a:lnTo>
                    <a:pt x="561151" y="925623"/>
                  </a:lnTo>
                  <a:lnTo>
                    <a:pt x="564656" y="922118"/>
                  </a:lnTo>
                  <a:lnTo>
                    <a:pt x="568161" y="918613"/>
                  </a:lnTo>
                  <a:lnTo>
                    <a:pt x="580429" y="902840"/>
                  </a:lnTo>
                  <a:cubicBezTo>
                    <a:pt x="595619" y="881808"/>
                    <a:pt x="612560" y="868372"/>
                    <a:pt x="631255" y="862530"/>
                  </a:cubicBezTo>
                  <a:cubicBezTo>
                    <a:pt x="633592" y="861654"/>
                    <a:pt x="635965" y="861088"/>
                    <a:pt x="638375" y="860832"/>
                  </a:cubicBezTo>
                  <a:close/>
                  <a:moveTo>
                    <a:pt x="1126583" y="839965"/>
                  </a:moveTo>
                  <a:cubicBezTo>
                    <a:pt x="1130527" y="840403"/>
                    <a:pt x="1134251" y="842083"/>
                    <a:pt x="1137756" y="845004"/>
                  </a:cubicBezTo>
                  <a:cubicBezTo>
                    <a:pt x="1148272" y="853183"/>
                    <a:pt x="1157327" y="862530"/>
                    <a:pt x="1164922" y="873045"/>
                  </a:cubicBezTo>
                  <a:cubicBezTo>
                    <a:pt x="1172516" y="883561"/>
                    <a:pt x="1180403" y="893492"/>
                    <a:pt x="1188582" y="902840"/>
                  </a:cubicBezTo>
                  <a:cubicBezTo>
                    <a:pt x="1196760" y="912187"/>
                    <a:pt x="1205231" y="920658"/>
                    <a:pt x="1213994" y="928252"/>
                  </a:cubicBezTo>
                  <a:cubicBezTo>
                    <a:pt x="1222757" y="935847"/>
                    <a:pt x="1231812" y="942565"/>
                    <a:pt x="1241160" y="948407"/>
                  </a:cubicBezTo>
                  <a:cubicBezTo>
                    <a:pt x="1261022" y="960091"/>
                    <a:pt x="1273291" y="976449"/>
                    <a:pt x="1277964" y="997480"/>
                  </a:cubicBezTo>
                  <a:cubicBezTo>
                    <a:pt x="1282638" y="1018511"/>
                    <a:pt x="1278548" y="1038374"/>
                    <a:pt x="1265696" y="1057068"/>
                  </a:cubicBezTo>
                  <a:cubicBezTo>
                    <a:pt x="1251675" y="1076931"/>
                    <a:pt x="1233565" y="1087447"/>
                    <a:pt x="1211365" y="1088615"/>
                  </a:cubicBezTo>
                  <a:cubicBezTo>
                    <a:pt x="1189166" y="1089784"/>
                    <a:pt x="1169887" y="1083357"/>
                    <a:pt x="1153530" y="1069337"/>
                  </a:cubicBezTo>
                  <a:cubicBezTo>
                    <a:pt x="1139509" y="1057653"/>
                    <a:pt x="1127533" y="1043632"/>
                    <a:pt x="1117601" y="1027274"/>
                  </a:cubicBezTo>
                  <a:cubicBezTo>
                    <a:pt x="1107670" y="1010917"/>
                    <a:pt x="1100368" y="993098"/>
                    <a:pt x="1095694" y="973820"/>
                  </a:cubicBezTo>
                  <a:cubicBezTo>
                    <a:pt x="1091020" y="954541"/>
                    <a:pt x="1088683" y="935263"/>
                    <a:pt x="1088683" y="915984"/>
                  </a:cubicBezTo>
                  <a:cubicBezTo>
                    <a:pt x="1088683" y="896705"/>
                    <a:pt x="1091604" y="878303"/>
                    <a:pt x="1097447" y="860777"/>
                  </a:cubicBezTo>
                  <a:cubicBezTo>
                    <a:pt x="1099783" y="852598"/>
                    <a:pt x="1105333" y="846464"/>
                    <a:pt x="1114096" y="842375"/>
                  </a:cubicBezTo>
                  <a:cubicBezTo>
                    <a:pt x="1118478" y="840330"/>
                    <a:pt x="1122640" y="839527"/>
                    <a:pt x="1126583" y="839965"/>
                  </a:cubicBezTo>
                  <a:close/>
                  <a:moveTo>
                    <a:pt x="433211" y="161928"/>
                  </a:moveTo>
                  <a:cubicBezTo>
                    <a:pt x="436716" y="162220"/>
                    <a:pt x="440221" y="164411"/>
                    <a:pt x="443727" y="168500"/>
                  </a:cubicBezTo>
                  <a:cubicBezTo>
                    <a:pt x="457747" y="186026"/>
                    <a:pt x="464174" y="207057"/>
                    <a:pt x="463005" y="231594"/>
                  </a:cubicBezTo>
                  <a:cubicBezTo>
                    <a:pt x="461837" y="256130"/>
                    <a:pt x="456579" y="281251"/>
                    <a:pt x="447232" y="306956"/>
                  </a:cubicBezTo>
                  <a:cubicBezTo>
                    <a:pt x="437885" y="332660"/>
                    <a:pt x="426201" y="357197"/>
                    <a:pt x="412180" y="380565"/>
                  </a:cubicBezTo>
                  <a:cubicBezTo>
                    <a:pt x="398159" y="403933"/>
                    <a:pt x="384138" y="424380"/>
                    <a:pt x="370117" y="441906"/>
                  </a:cubicBezTo>
                  <a:cubicBezTo>
                    <a:pt x="364275" y="482800"/>
                    <a:pt x="362523" y="524862"/>
                    <a:pt x="364860" y="568093"/>
                  </a:cubicBezTo>
                  <a:cubicBezTo>
                    <a:pt x="367196" y="611324"/>
                    <a:pt x="371870" y="654555"/>
                    <a:pt x="378880" y="697785"/>
                  </a:cubicBezTo>
                  <a:cubicBezTo>
                    <a:pt x="385891" y="741016"/>
                    <a:pt x="394070" y="783955"/>
                    <a:pt x="403417" y="826601"/>
                  </a:cubicBezTo>
                  <a:cubicBezTo>
                    <a:pt x="412764" y="869248"/>
                    <a:pt x="421527" y="910434"/>
                    <a:pt x="429706" y="950160"/>
                  </a:cubicBezTo>
                  <a:cubicBezTo>
                    <a:pt x="433211" y="967686"/>
                    <a:pt x="431750" y="983459"/>
                    <a:pt x="425324" y="997480"/>
                  </a:cubicBezTo>
                  <a:cubicBezTo>
                    <a:pt x="418898" y="1011501"/>
                    <a:pt x="409551" y="1022309"/>
                    <a:pt x="397283" y="1029903"/>
                  </a:cubicBezTo>
                  <a:cubicBezTo>
                    <a:pt x="385014" y="1037498"/>
                    <a:pt x="370994" y="1041003"/>
                    <a:pt x="355220" y="1040419"/>
                  </a:cubicBezTo>
                  <a:cubicBezTo>
                    <a:pt x="339447" y="1039835"/>
                    <a:pt x="324550" y="1034285"/>
                    <a:pt x="310529" y="1023769"/>
                  </a:cubicBezTo>
                  <a:cubicBezTo>
                    <a:pt x="287161" y="1006243"/>
                    <a:pt x="270219" y="984335"/>
                    <a:pt x="259704" y="958047"/>
                  </a:cubicBezTo>
                  <a:cubicBezTo>
                    <a:pt x="249188" y="931758"/>
                    <a:pt x="242470" y="904008"/>
                    <a:pt x="239549" y="874798"/>
                  </a:cubicBezTo>
                  <a:cubicBezTo>
                    <a:pt x="236628" y="845588"/>
                    <a:pt x="236043" y="816086"/>
                    <a:pt x="237796" y="786292"/>
                  </a:cubicBezTo>
                  <a:cubicBezTo>
                    <a:pt x="239549" y="756497"/>
                    <a:pt x="241593" y="728748"/>
                    <a:pt x="243930" y="703043"/>
                  </a:cubicBezTo>
                  <a:cubicBezTo>
                    <a:pt x="246267" y="679675"/>
                    <a:pt x="249188" y="654555"/>
                    <a:pt x="252693" y="627681"/>
                  </a:cubicBezTo>
                  <a:cubicBezTo>
                    <a:pt x="256198" y="600808"/>
                    <a:pt x="260872" y="573935"/>
                    <a:pt x="266714" y="547062"/>
                  </a:cubicBezTo>
                  <a:cubicBezTo>
                    <a:pt x="249188" y="561083"/>
                    <a:pt x="230786" y="573643"/>
                    <a:pt x="211507" y="584743"/>
                  </a:cubicBezTo>
                  <a:cubicBezTo>
                    <a:pt x="192229" y="595843"/>
                    <a:pt x="172366" y="604021"/>
                    <a:pt x="151919" y="609279"/>
                  </a:cubicBezTo>
                  <a:cubicBezTo>
                    <a:pt x="131472" y="614537"/>
                    <a:pt x="111609" y="616582"/>
                    <a:pt x="92330" y="615413"/>
                  </a:cubicBezTo>
                  <a:cubicBezTo>
                    <a:pt x="73052" y="614245"/>
                    <a:pt x="54649" y="607819"/>
                    <a:pt x="37123" y="596135"/>
                  </a:cubicBezTo>
                  <a:cubicBezTo>
                    <a:pt x="26608" y="589124"/>
                    <a:pt x="18137" y="580069"/>
                    <a:pt x="11711" y="568969"/>
                  </a:cubicBezTo>
                  <a:cubicBezTo>
                    <a:pt x="5284" y="557869"/>
                    <a:pt x="1487" y="546186"/>
                    <a:pt x="319" y="533917"/>
                  </a:cubicBezTo>
                  <a:cubicBezTo>
                    <a:pt x="-850" y="521649"/>
                    <a:pt x="1195" y="509965"/>
                    <a:pt x="6453" y="498865"/>
                  </a:cubicBezTo>
                  <a:cubicBezTo>
                    <a:pt x="11711" y="487765"/>
                    <a:pt x="20766" y="478710"/>
                    <a:pt x="33618" y="471700"/>
                  </a:cubicBezTo>
                  <a:cubicBezTo>
                    <a:pt x="52313" y="461184"/>
                    <a:pt x="71591" y="454174"/>
                    <a:pt x="91454" y="450669"/>
                  </a:cubicBezTo>
                  <a:cubicBezTo>
                    <a:pt x="111317" y="447164"/>
                    <a:pt x="131180" y="440737"/>
                    <a:pt x="151042" y="431390"/>
                  </a:cubicBezTo>
                  <a:cubicBezTo>
                    <a:pt x="170905" y="422043"/>
                    <a:pt x="190184" y="410651"/>
                    <a:pt x="208878" y="397214"/>
                  </a:cubicBezTo>
                  <a:cubicBezTo>
                    <a:pt x="227573" y="383778"/>
                    <a:pt x="245099" y="370049"/>
                    <a:pt x="261456" y="356028"/>
                  </a:cubicBezTo>
                  <a:cubicBezTo>
                    <a:pt x="295340" y="327987"/>
                    <a:pt x="326302" y="297024"/>
                    <a:pt x="354344" y="263141"/>
                  </a:cubicBezTo>
                  <a:cubicBezTo>
                    <a:pt x="367196" y="247951"/>
                    <a:pt x="378004" y="231302"/>
                    <a:pt x="386767" y="213191"/>
                  </a:cubicBezTo>
                  <a:cubicBezTo>
                    <a:pt x="395530" y="195081"/>
                    <a:pt x="407506" y="179600"/>
                    <a:pt x="422695" y="166748"/>
                  </a:cubicBezTo>
                  <a:cubicBezTo>
                    <a:pt x="426201" y="163242"/>
                    <a:pt x="429706" y="161636"/>
                    <a:pt x="433211" y="161928"/>
                  </a:cubicBezTo>
                  <a:close/>
                  <a:moveTo>
                    <a:pt x="749774" y="32"/>
                  </a:moveTo>
                  <a:cubicBezTo>
                    <a:pt x="751965" y="178"/>
                    <a:pt x="753937" y="835"/>
                    <a:pt x="755689" y="2003"/>
                  </a:cubicBezTo>
                  <a:cubicBezTo>
                    <a:pt x="770879" y="13687"/>
                    <a:pt x="781102" y="28292"/>
                    <a:pt x="786360" y="45818"/>
                  </a:cubicBezTo>
                  <a:cubicBezTo>
                    <a:pt x="791618" y="63344"/>
                    <a:pt x="794247" y="82039"/>
                    <a:pt x="794247" y="101901"/>
                  </a:cubicBezTo>
                  <a:cubicBezTo>
                    <a:pt x="794247" y="121764"/>
                    <a:pt x="792202" y="141627"/>
                    <a:pt x="788113" y="161490"/>
                  </a:cubicBezTo>
                  <a:cubicBezTo>
                    <a:pt x="784023" y="181353"/>
                    <a:pt x="780226" y="198879"/>
                    <a:pt x="776721" y="214068"/>
                  </a:cubicBezTo>
                  <a:cubicBezTo>
                    <a:pt x="774384" y="226920"/>
                    <a:pt x="771463" y="239481"/>
                    <a:pt x="767958" y="251749"/>
                  </a:cubicBezTo>
                  <a:cubicBezTo>
                    <a:pt x="764452" y="264017"/>
                    <a:pt x="760947" y="276577"/>
                    <a:pt x="757442" y="289430"/>
                  </a:cubicBezTo>
                  <a:cubicBezTo>
                    <a:pt x="798336" y="280082"/>
                    <a:pt x="840398" y="273364"/>
                    <a:pt x="883629" y="269275"/>
                  </a:cubicBezTo>
                  <a:cubicBezTo>
                    <a:pt x="926860" y="265185"/>
                    <a:pt x="967754" y="264309"/>
                    <a:pt x="1006311" y="266646"/>
                  </a:cubicBezTo>
                  <a:cubicBezTo>
                    <a:pt x="1047205" y="268983"/>
                    <a:pt x="1086931" y="275993"/>
                    <a:pt x="1125488" y="287677"/>
                  </a:cubicBezTo>
                  <a:cubicBezTo>
                    <a:pt x="1164045" y="299361"/>
                    <a:pt x="1194424" y="324482"/>
                    <a:pt x="1216623" y="363039"/>
                  </a:cubicBezTo>
                  <a:cubicBezTo>
                    <a:pt x="1236486" y="396922"/>
                    <a:pt x="1243204" y="435772"/>
                    <a:pt x="1236778" y="479587"/>
                  </a:cubicBezTo>
                  <a:cubicBezTo>
                    <a:pt x="1230352" y="523402"/>
                    <a:pt x="1215747" y="565464"/>
                    <a:pt x="1192963" y="605774"/>
                  </a:cubicBezTo>
                  <a:cubicBezTo>
                    <a:pt x="1170179" y="646084"/>
                    <a:pt x="1140969" y="681136"/>
                    <a:pt x="1105333" y="710930"/>
                  </a:cubicBezTo>
                  <a:cubicBezTo>
                    <a:pt x="1069697" y="740724"/>
                    <a:pt x="1032600" y="758542"/>
                    <a:pt x="994043" y="764384"/>
                  </a:cubicBezTo>
                  <a:cubicBezTo>
                    <a:pt x="1008064" y="812289"/>
                    <a:pt x="1017119" y="861654"/>
                    <a:pt x="1021208" y="912479"/>
                  </a:cubicBezTo>
                  <a:cubicBezTo>
                    <a:pt x="1025298" y="963304"/>
                    <a:pt x="1023253" y="1011501"/>
                    <a:pt x="1015074" y="1057068"/>
                  </a:cubicBezTo>
                  <a:cubicBezTo>
                    <a:pt x="1006895" y="1102636"/>
                    <a:pt x="992290" y="1143822"/>
                    <a:pt x="971259" y="1180627"/>
                  </a:cubicBezTo>
                  <a:cubicBezTo>
                    <a:pt x="950228" y="1217431"/>
                    <a:pt x="921602" y="1245765"/>
                    <a:pt x="885382" y="1265628"/>
                  </a:cubicBezTo>
                  <a:cubicBezTo>
                    <a:pt x="870193" y="1273807"/>
                    <a:pt x="854127" y="1277896"/>
                    <a:pt x="837185" y="1277896"/>
                  </a:cubicBezTo>
                  <a:cubicBezTo>
                    <a:pt x="820244" y="1277896"/>
                    <a:pt x="805346" y="1272054"/>
                    <a:pt x="792494" y="1260370"/>
                  </a:cubicBezTo>
                  <a:cubicBezTo>
                    <a:pt x="771463" y="1240507"/>
                    <a:pt x="760655" y="1219476"/>
                    <a:pt x="760071" y="1197276"/>
                  </a:cubicBezTo>
                  <a:cubicBezTo>
                    <a:pt x="759487" y="1175077"/>
                    <a:pt x="770879" y="1155798"/>
                    <a:pt x="794247" y="1139441"/>
                  </a:cubicBezTo>
                  <a:cubicBezTo>
                    <a:pt x="796583" y="1137104"/>
                    <a:pt x="799504" y="1135935"/>
                    <a:pt x="803010" y="1135935"/>
                  </a:cubicBezTo>
                  <a:cubicBezTo>
                    <a:pt x="804178" y="1131262"/>
                    <a:pt x="810020" y="1124836"/>
                    <a:pt x="820536" y="1116657"/>
                  </a:cubicBezTo>
                  <a:cubicBezTo>
                    <a:pt x="828715" y="1100299"/>
                    <a:pt x="836017" y="1083942"/>
                    <a:pt x="842443" y="1067584"/>
                  </a:cubicBezTo>
                  <a:cubicBezTo>
                    <a:pt x="848869" y="1051226"/>
                    <a:pt x="854419" y="1033700"/>
                    <a:pt x="859093" y="1015006"/>
                  </a:cubicBezTo>
                  <a:cubicBezTo>
                    <a:pt x="864935" y="989301"/>
                    <a:pt x="869901" y="963888"/>
                    <a:pt x="873990" y="938768"/>
                  </a:cubicBezTo>
                  <a:cubicBezTo>
                    <a:pt x="878079" y="913647"/>
                    <a:pt x="880708" y="888235"/>
                    <a:pt x="881877" y="862530"/>
                  </a:cubicBezTo>
                  <a:cubicBezTo>
                    <a:pt x="883045" y="802941"/>
                    <a:pt x="874866" y="747442"/>
                    <a:pt x="857340" y="696033"/>
                  </a:cubicBezTo>
                  <a:cubicBezTo>
                    <a:pt x="839814" y="644623"/>
                    <a:pt x="815862" y="594382"/>
                    <a:pt x="785484" y="545309"/>
                  </a:cubicBezTo>
                  <a:cubicBezTo>
                    <a:pt x="779642" y="537130"/>
                    <a:pt x="780226" y="529536"/>
                    <a:pt x="787236" y="522525"/>
                  </a:cubicBezTo>
                  <a:cubicBezTo>
                    <a:pt x="794247" y="515515"/>
                    <a:pt x="801841" y="513178"/>
                    <a:pt x="810020" y="515515"/>
                  </a:cubicBezTo>
                  <a:cubicBezTo>
                    <a:pt x="852082" y="534209"/>
                    <a:pt x="890056" y="567509"/>
                    <a:pt x="923939" y="615413"/>
                  </a:cubicBezTo>
                  <a:cubicBezTo>
                    <a:pt x="955486" y="603729"/>
                    <a:pt x="987033" y="588248"/>
                    <a:pt x="1018580" y="568969"/>
                  </a:cubicBezTo>
                  <a:cubicBezTo>
                    <a:pt x="1050126" y="549691"/>
                    <a:pt x="1076999" y="527783"/>
                    <a:pt x="1099199" y="503247"/>
                  </a:cubicBezTo>
                  <a:cubicBezTo>
                    <a:pt x="1117894" y="482216"/>
                    <a:pt x="1128993" y="462645"/>
                    <a:pt x="1132498" y="444535"/>
                  </a:cubicBezTo>
                  <a:cubicBezTo>
                    <a:pt x="1136004" y="426424"/>
                    <a:pt x="1133375" y="410359"/>
                    <a:pt x="1124612" y="396338"/>
                  </a:cubicBezTo>
                  <a:cubicBezTo>
                    <a:pt x="1115849" y="382317"/>
                    <a:pt x="1102412" y="370925"/>
                    <a:pt x="1084302" y="362162"/>
                  </a:cubicBezTo>
                  <a:cubicBezTo>
                    <a:pt x="1066192" y="353400"/>
                    <a:pt x="1044868" y="347850"/>
                    <a:pt x="1020332" y="345513"/>
                  </a:cubicBezTo>
                  <a:cubicBezTo>
                    <a:pt x="971259" y="342008"/>
                    <a:pt x="922771" y="343760"/>
                    <a:pt x="874866" y="350771"/>
                  </a:cubicBezTo>
                  <a:cubicBezTo>
                    <a:pt x="826962" y="357781"/>
                    <a:pt x="778473" y="364207"/>
                    <a:pt x="729400" y="370049"/>
                  </a:cubicBezTo>
                  <a:cubicBezTo>
                    <a:pt x="716548" y="403933"/>
                    <a:pt x="700775" y="435772"/>
                    <a:pt x="682080" y="465566"/>
                  </a:cubicBezTo>
                  <a:cubicBezTo>
                    <a:pt x="663386" y="495360"/>
                    <a:pt x="641186" y="521357"/>
                    <a:pt x="615481" y="543557"/>
                  </a:cubicBezTo>
                  <a:cubicBezTo>
                    <a:pt x="599124" y="557577"/>
                    <a:pt x="581014" y="564588"/>
                    <a:pt x="561151" y="564588"/>
                  </a:cubicBezTo>
                  <a:cubicBezTo>
                    <a:pt x="541288" y="564588"/>
                    <a:pt x="524054" y="559622"/>
                    <a:pt x="509449" y="549691"/>
                  </a:cubicBezTo>
                  <a:cubicBezTo>
                    <a:pt x="494844" y="539759"/>
                    <a:pt x="484621" y="526323"/>
                    <a:pt x="478779" y="509381"/>
                  </a:cubicBezTo>
                  <a:cubicBezTo>
                    <a:pt x="472937" y="492439"/>
                    <a:pt x="476442" y="473453"/>
                    <a:pt x="489294" y="452421"/>
                  </a:cubicBezTo>
                  <a:cubicBezTo>
                    <a:pt x="512662" y="415033"/>
                    <a:pt x="537783" y="379981"/>
                    <a:pt x="564656" y="347265"/>
                  </a:cubicBezTo>
                  <a:cubicBezTo>
                    <a:pt x="591529" y="314550"/>
                    <a:pt x="615481" y="279498"/>
                    <a:pt x="636513" y="242109"/>
                  </a:cubicBezTo>
                  <a:cubicBezTo>
                    <a:pt x="656375" y="207057"/>
                    <a:pt x="675070" y="169669"/>
                    <a:pt x="692596" y="129943"/>
                  </a:cubicBezTo>
                  <a:cubicBezTo>
                    <a:pt x="710122" y="90217"/>
                    <a:pt x="723558" y="50492"/>
                    <a:pt x="732906" y="10766"/>
                  </a:cubicBezTo>
                  <a:cubicBezTo>
                    <a:pt x="734074" y="6092"/>
                    <a:pt x="737287" y="2879"/>
                    <a:pt x="742545" y="1127"/>
                  </a:cubicBezTo>
                  <a:cubicBezTo>
                    <a:pt x="745174" y="251"/>
                    <a:pt x="747584" y="-115"/>
                    <a:pt x="749774" y="3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7200">
                  <a:latin typeface="胡晓波骚包体" panose="02010600030101010101" pitchFamily="2" charset="-122"/>
                  <a:ea typeface="胡晓波骚包体" panose="02010600030101010101" pitchFamily="2" charset="-122"/>
                </a:defRPr>
              </a:lvl1pPr>
            </a:lstStyle>
            <a:p>
              <a:endParaRPr lang="zh-CN" altLang="en-US" sz="13800" dirty="0">
                <a:solidFill>
                  <a:srgbClr val="000000"/>
                </a:solidFill>
              </a:endParaRPr>
            </a:p>
          </p:txBody>
        </p:sp>
        <p:sp>
          <p:nvSpPr>
            <p:cNvPr id="1049" name="文本框 1048">
              <a:extLst>
                <a:ext uri="{FF2B5EF4-FFF2-40B4-BE49-F238E27FC236}">
                  <a16:creationId xmlns:a16="http://schemas.microsoft.com/office/drawing/2014/main" id="{EB504985-8C32-7DC9-927F-5F53BE63E896}"/>
                </a:ext>
              </a:extLst>
            </p:cNvPr>
            <p:cNvSpPr txBox="1"/>
            <p:nvPr/>
          </p:nvSpPr>
          <p:spPr>
            <a:xfrm>
              <a:off x="9221710" y="-105228"/>
              <a:ext cx="1283028" cy="1215998"/>
            </a:xfrm>
            <a:custGeom>
              <a:avLst/>
              <a:gdLst/>
              <a:ahLst/>
              <a:cxnLst/>
              <a:rect l="l" t="t" r="r" b="b"/>
              <a:pathLst>
                <a:path w="1283028" h="1215998">
                  <a:moveTo>
                    <a:pt x="252374" y="439356"/>
                  </a:moveTo>
                  <a:cubicBezTo>
                    <a:pt x="240690" y="479081"/>
                    <a:pt x="231343" y="521144"/>
                    <a:pt x="224333" y="565543"/>
                  </a:cubicBezTo>
                  <a:cubicBezTo>
                    <a:pt x="223164" y="572553"/>
                    <a:pt x="221412" y="586866"/>
                    <a:pt x="219075" y="608481"/>
                  </a:cubicBezTo>
                  <a:cubicBezTo>
                    <a:pt x="216738" y="630097"/>
                    <a:pt x="216154" y="652297"/>
                    <a:pt x="217322" y="675080"/>
                  </a:cubicBezTo>
                  <a:cubicBezTo>
                    <a:pt x="218491" y="697864"/>
                    <a:pt x="222288" y="718603"/>
                    <a:pt x="228714" y="737298"/>
                  </a:cubicBezTo>
                  <a:cubicBezTo>
                    <a:pt x="235140" y="755992"/>
                    <a:pt x="246532" y="766508"/>
                    <a:pt x="262890" y="768844"/>
                  </a:cubicBezTo>
                  <a:cubicBezTo>
                    <a:pt x="267563" y="770013"/>
                    <a:pt x="273697" y="769136"/>
                    <a:pt x="281292" y="766216"/>
                  </a:cubicBezTo>
                  <a:cubicBezTo>
                    <a:pt x="288887" y="763295"/>
                    <a:pt x="296773" y="759205"/>
                    <a:pt x="304952" y="753947"/>
                  </a:cubicBezTo>
                  <a:cubicBezTo>
                    <a:pt x="313131" y="748689"/>
                    <a:pt x="321310" y="743140"/>
                    <a:pt x="329489" y="737298"/>
                  </a:cubicBezTo>
                  <a:cubicBezTo>
                    <a:pt x="337667" y="731456"/>
                    <a:pt x="344678" y="726782"/>
                    <a:pt x="350520" y="723277"/>
                  </a:cubicBezTo>
                  <a:cubicBezTo>
                    <a:pt x="355193" y="677709"/>
                    <a:pt x="356946" y="632434"/>
                    <a:pt x="355777" y="587450"/>
                  </a:cubicBezTo>
                  <a:cubicBezTo>
                    <a:pt x="354609" y="542467"/>
                    <a:pt x="352856" y="497191"/>
                    <a:pt x="350520" y="451624"/>
                  </a:cubicBezTo>
                  <a:cubicBezTo>
                    <a:pt x="315468" y="449287"/>
                    <a:pt x="282753" y="445198"/>
                    <a:pt x="252374" y="439356"/>
                  </a:cubicBezTo>
                  <a:close/>
                  <a:moveTo>
                    <a:pt x="302323" y="91464"/>
                  </a:moveTo>
                  <a:cubicBezTo>
                    <a:pt x="308749" y="90880"/>
                    <a:pt x="314883" y="92341"/>
                    <a:pt x="320726" y="95846"/>
                  </a:cubicBezTo>
                  <a:cubicBezTo>
                    <a:pt x="326568" y="99351"/>
                    <a:pt x="330949" y="104317"/>
                    <a:pt x="333870" y="110743"/>
                  </a:cubicBezTo>
                  <a:cubicBezTo>
                    <a:pt x="336791" y="117169"/>
                    <a:pt x="337083" y="123303"/>
                    <a:pt x="334746" y="129145"/>
                  </a:cubicBezTo>
                  <a:cubicBezTo>
                    <a:pt x="323062" y="191071"/>
                    <a:pt x="307289" y="252996"/>
                    <a:pt x="287426" y="314921"/>
                  </a:cubicBezTo>
                  <a:cubicBezTo>
                    <a:pt x="297942" y="316089"/>
                    <a:pt x="308457" y="316966"/>
                    <a:pt x="318973" y="317550"/>
                  </a:cubicBezTo>
                  <a:cubicBezTo>
                    <a:pt x="329489" y="318134"/>
                    <a:pt x="340588" y="318426"/>
                    <a:pt x="352272" y="318426"/>
                  </a:cubicBezTo>
                  <a:cubicBezTo>
                    <a:pt x="353441" y="292721"/>
                    <a:pt x="355485" y="267309"/>
                    <a:pt x="358406" y="242188"/>
                  </a:cubicBezTo>
                  <a:cubicBezTo>
                    <a:pt x="361327" y="217068"/>
                    <a:pt x="365709" y="191071"/>
                    <a:pt x="371551" y="164197"/>
                  </a:cubicBezTo>
                  <a:cubicBezTo>
                    <a:pt x="374034" y="158355"/>
                    <a:pt x="378999" y="155142"/>
                    <a:pt x="386448" y="154558"/>
                  </a:cubicBezTo>
                  <a:cubicBezTo>
                    <a:pt x="393897" y="153974"/>
                    <a:pt x="398862" y="156603"/>
                    <a:pt x="401345" y="162445"/>
                  </a:cubicBezTo>
                  <a:cubicBezTo>
                    <a:pt x="412481" y="184644"/>
                    <a:pt x="421943" y="208012"/>
                    <a:pt x="429729" y="232549"/>
                  </a:cubicBezTo>
                  <a:cubicBezTo>
                    <a:pt x="437516" y="257085"/>
                    <a:pt x="444192" y="282790"/>
                    <a:pt x="449761" y="309663"/>
                  </a:cubicBezTo>
                  <a:cubicBezTo>
                    <a:pt x="478241" y="304990"/>
                    <a:pt x="507669" y="296227"/>
                    <a:pt x="538048" y="283374"/>
                  </a:cubicBezTo>
                  <a:cubicBezTo>
                    <a:pt x="559079" y="275195"/>
                    <a:pt x="576897" y="276072"/>
                    <a:pt x="591502" y="286003"/>
                  </a:cubicBezTo>
                  <a:cubicBezTo>
                    <a:pt x="606107" y="295935"/>
                    <a:pt x="615747" y="309371"/>
                    <a:pt x="620420" y="326313"/>
                  </a:cubicBezTo>
                  <a:cubicBezTo>
                    <a:pt x="625094" y="343255"/>
                    <a:pt x="624510" y="360781"/>
                    <a:pt x="618668" y="378891"/>
                  </a:cubicBezTo>
                  <a:cubicBezTo>
                    <a:pt x="612825" y="397001"/>
                    <a:pt x="599389" y="410146"/>
                    <a:pt x="578358" y="418324"/>
                  </a:cubicBezTo>
                  <a:cubicBezTo>
                    <a:pt x="545643" y="432345"/>
                    <a:pt x="510006" y="441692"/>
                    <a:pt x="471449" y="446366"/>
                  </a:cubicBezTo>
                  <a:cubicBezTo>
                    <a:pt x="476123" y="501281"/>
                    <a:pt x="479628" y="555611"/>
                    <a:pt x="481965" y="609358"/>
                  </a:cubicBezTo>
                  <a:cubicBezTo>
                    <a:pt x="483133" y="611695"/>
                    <a:pt x="483717" y="616952"/>
                    <a:pt x="483717" y="625131"/>
                  </a:cubicBezTo>
                  <a:lnTo>
                    <a:pt x="499491" y="611110"/>
                  </a:lnTo>
                  <a:cubicBezTo>
                    <a:pt x="513511" y="598258"/>
                    <a:pt x="528117" y="593877"/>
                    <a:pt x="543306" y="597966"/>
                  </a:cubicBezTo>
                  <a:cubicBezTo>
                    <a:pt x="558495" y="602055"/>
                    <a:pt x="570763" y="610526"/>
                    <a:pt x="580110" y="623379"/>
                  </a:cubicBezTo>
                  <a:cubicBezTo>
                    <a:pt x="589458" y="636231"/>
                    <a:pt x="595299" y="651420"/>
                    <a:pt x="597636" y="668946"/>
                  </a:cubicBezTo>
                  <a:cubicBezTo>
                    <a:pt x="599973" y="686472"/>
                    <a:pt x="595299" y="702246"/>
                    <a:pt x="583616" y="716266"/>
                  </a:cubicBezTo>
                  <a:cubicBezTo>
                    <a:pt x="570763" y="731456"/>
                    <a:pt x="554990" y="747813"/>
                    <a:pt x="536295" y="765339"/>
                  </a:cubicBezTo>
                  <a:cubicBezTo>
                    <a:pt x="517601" y="782865"/>
                    <a:pt x="496570" y="799807"/>
                    <a:pt x="473202" y="816165"/>
                  </a:cubicBezTo>
                  <a:cubicBezTo>
                    <a:pt x="467451" y="857059"/>
                    <a:pt x="457953" y="896200"/>
                    <a:pt x="444708" y="933589"/>
                  </a:cubicBezTo>
                  <a:cubicBezTo>
                    <a:pt x="431464" y="970978"/>
                    <a:pt x="413321" y="1007782"/>
                    <a:pt x="390282" y="1044003"/>
                  </a:cubicBezTo>
                  <a:cubicBezTo>
                    <a:pt x="378762" y="1061529"/>
                    <a:pt x="363997" y="1071752"/>
                    <a:pt x="345988" y="1074673"/>
                  </a:cubicBezTo>
                  <a:cubicBezTo>
                    <a:pt x="327978" y="1077594"/>
                    <a:pt x="311378" y="1075257"/>
                    <a:pt x="296189" y="1067663"/>
                  </a:cubicBezTo>
                  <a:cubicBezTo>
                    <a:pt x="281000" y="1060068"/>
                    <a:pt x="270192" y="1048092"/>
                    <a:pt x="263766" y="1031734"/>
                  </a:cubicBezTo>
                  <a:cubicBezTo>
                    <a:pt x="257340" y="1015377"/>
                    <a:pt x="259385" y="997267"/>
                    <a:pt x="269900" y="977404"/>
                  </a:cubicBezTo>
                  <a:cubicBezTo>
                    <a:pt x="275742" y="965720"/>
                    <a:pt x="281584" y="954620"/>
                    <a:pt x="287426" y="944104"/>
                  </a:cubicBezTo>
                  <a:cubicBezTo>
                    <a:pt x="293268" y="933589"/>
                    <a:pt x="298526" y="922489"/>
                    <a:pt x="303200" y="910805"/>
                  </a:cubicBezTo>
                  <a:cubicBezTo>
                    <a:pt x="263474" y="922489"/>
                    <a:pt x="224917" y="923657"/>
                    <a:pt x="187528" y="914310"/>
                  </a:cubicBezTo>
                  <a:cubicBezTo>
                    <a:pt x="150139" y="904963"/>
                    <a:pt x="119761" y="878090"/>
                    <a:pt x="96393" y="833691"/>
                  </a:cubicBezTo>
                  <a:cubicBezTo>
                    <a:pt x="81204" y="804481"/>
                    <a:pt x="71272" y="772642"/>
                    <a:pt x="66599" y="738174"/>
                  </a:cubicBezTo>
                  <a:cubicBezTo>
                    <a:pt x="61925" y="703706"/>
                    <a:pt x="61633" y="667778"/>
                    <a:pt x="65722" y="630389"/>
                  </a:cubicBezTo>
                  <a:cubicBezTo>
                    <a:pt x="69812" y="593000"/>
                    <a:pt x="77406" y="555027"/>
                    <a:pt x="88506" y="516470"/>
                  </a:cubicBezTo>
                  <a:cubicBezTo>
                    <a:pt x="99606" y="477913"/>
                    <a:pt x="112750" y="439356"/>
                    <a:pt x="127940" y="400798"/>
                  </a:cubicBezTo>
                  <a:cubicBezTo>
                    <a:pt x="74193" y="375094"/>
                    <a:pt x="33299" y="346468"/>
                    <a:pt x="5258" y="314921"/>
                  </a:cubicBezTo>
                  <a:cubicBezTo>
                    <a:pt x="1753" y="310247"/>
                    <a:pt x="0" y="304697"/>
                    <a:pt x="0" y="298271"/>
                  </a:cubicBezTo>
                  <a:cubicBezTo>
                    <a:pt x="0" y="291845"/>
                    <a:pt x="1460" y="286295"/>
                    <a:pt x="4381" y="281622"/>
                  </a:cubicBezTo>
                  <a:cubicBezTo>
                    <a:pt x="7302" y="276948"/>
                    <a:pt x="11392" y="273443"/>
                    <a:pt x="16649" y="271106"/>
                  </a:cubicBezTo>
                  <a:cubicBezTo>
                    <a:pt x="21907" y="268769"/>
                    <a:pt x="27457" y="269353"/>
                    <a:pt x="33299" y="272859"/>
                  </a:cubicBezTo>
                  <a:cubicBezTo>
                    <a:pt x="56667" y="276364"/>
                    <a:pt x="79743" y="280453"/>
                    <a:pt x="102527" y="285127"/>
                  </a:cubicBezTo>
                  <a:cubicBezTo>
                    <a:pt x="125311" y="289800"/>
                    <a:pt x="148387" y="294474"/>
                    <a:pt x="171755" y="299148"/>
                  </a:cubicBezTo>
                  <a:cubicBezTo>
                    <a:pt x="191617" y="260590"/>
                    <a:pt x="211188" y="224662"/>
                    <a:pt x="230467" y="191363"/>
                  </a:cubicBezTo>
                  <a:cubicBezTo>
                    <a:pt x="249745" y="158063"/>
                    <a:pt x="268148" y="129145"/>
                    <a:pt x="285674" y="104609"/>
                  </a:cubicBezTo>
                  <a:cubicBezTo>
                    <a:pt x="290347" y="96430"/>
                    <a:pt x="295897" y="92049"/>
                    <a:pt x="302323" y="91464"/>
                  </a:cubicBezTo>
                  <a:close/>
                  <a:moveTo>
                    <a:pt x="927289" y="329"/>
                  </a:moveTo>
                  <a:cubicBezTo>
                    <a:pt x="934774" y="-109"/>
                    <a:pt x="942314" y="-109"/>
                    <a:pt x="949909" y="329"/>
                  </a:cubicBezTo>
                  <a:cubicBezTo>
                    <a:pt x="980287" y="2082"/>
                    <a:pt x="1008329" y="10553"/>
                    <a:pt x="1034034" y="25742"/>
                  </a:cubicBezTo>
                  <a:cubicBezTo>
                    <a:pt x="1059739" y="40931"/>
                    <a:pt x="1077849" y="63131"/>
                    <a:pt x="1088364" y="92341"/>
                  </a:cubicBezTo>
                  <a:cubicBezTo>
                    <a:pt x="1097712" y="118046"/>
                    <a:pt x="1101509" y="144627"/>
                    <a:pt x="1099756" y="172084"/>
                  </a:cubicBezTo>
                  <a:cubicBezTo>
                    <a:pt x="1098004" y="199542"/>
                    <a:pt x="1092162" y="227291"/>
                    <a:pt x="1082230" y="255333"/>
                  </a:cubicBezTo>
                  <a:cubicBezTo>
                    <a:pt x="1072299" y="283374"/>
                    <a:pt x="1059739" y="310832"/>
                    <a:pt x="1044549" y="337705"/>
                  </a:cubicBezTo>
                  <a:cubicBezTo>
                    <a:pt x="1029360" y="364578"/>
                    <a:pt x="1013002" y="390283"/>
                    <a:pt x="995477" y="414819"/>
                  </a:cubicBezTo>
                  <a:cubicBezTo>
                    <a:pt x="1024686" y="411314"/>
                    <a:pt x="1053897" y="405472"/>
                    <a:pt x="1083107" y="397293"/>
                  </a:cubicBezTo>
                  <a:cubicBezTo>
                    <a:pt x="1112316" y="389114"/>
                    <a:pt x="1142111" y="376262"/>
                    <a:pt x="1172489" y="358736"/>
                  </a:cubicBezTo>
                  <a:cubicBezTo>
                    <a:pt x="1190015" y="348220"/>
                    <a:pt x="1207249" y="345591"/>
                    <a:pt x="1224191" y="350849"/>
                  </a:cubicBezTo>
                  <a:cubicBezTo>
                    <a:pt x="1241133" y="356107"/>
                    <a:pt x="1254861" y="365162"/>
                    <a:pt x="1265377" y="378015"/>
                  </a:cubicBezTo>
                  <a:cubicBezTo>
                    <a:pt x="1275893" y="390867"/>
                    <a:pt x="1281735" y="405764"/>
                    <a:pt x="1282903" y="422706"/>
                  </a:cubicBezTo>
                  <a:cubicBezTo>
                    <a:pt x="1284071" y="439648"/>
                    <a:pt x="1277061" y="454545"/>
                    <a:pt x="1261872" y="467397"/>
                  </a:cubicBezTo>
                  <a:cubicBezTo>
                    <a:pt x="1229157" y="494270"/>
                    <a:pt x="1193228" y="515302"/>
                    <a:pt x="1154087" y="530491"/>
                  </a:cubicBezTo>
                  <a:cubicBezTo>
                    <a:pt x="1114945" y="545680"/>
                    <a:pt x="1074344" y="556196"/>
                    <a:pt x="1032281" y="562038"/>
                  </a:cubicBezTo>
                  <a:cubicBezTo>
                    <a:pt x="1050975" y="592416"/>
                    <a:pt x="1067041" y="625131"/>
                    <a:pt x="1080478" y="660183"/>
                  </a:cubicBezTo>
                  <a:cubicBezTo>
                    <a:pt x="1093914" y="695235"/>
                    <a:pt x="1104138" y="730871"/>
                    <a:pt x="1111148" y="767092"/>
                  </a:cubicBezTo>
                  <a:cubicBezTo>
                    <a:pt x="1118159" y="803312"/>
                    <a:pt x="1121956" y="838656"/>
                    <a:pt x="1122540" y="873124"/>
                  </a:cubicBezTo>
                  <a:cubicBezTo>
                    <a:pt x="1123124" y="907592"/>
                    <a:pt x="1121080" y="938847"/>
                    <a:pt x="1116406" y="966888"/>
                  </a:cubicBezTo>
                  <a:cubicBezTo>
                    <a:pt x="1110564" y="997267"/>
                    <a:pt x="1101217" y="1027061"/>
                    <a:pt x="1088364" y="1056271"/>
                  </a:cubicBezTo>
                  <a:cubicBezTo>
                    <a:pt x="1075512" y="1085481"/>
                    <a:pt x="1059154" y="1111770"/>
                    <a:pt x="1039292" y="1135138"/>
                  </a:cubicBezTo>
                  <a:cubicBezTo>
                    <a:pt x="1019429" y="1158506"/>
                    <a:pt x="995769" y="1177492"/>
                    <a:pt x="968311" y="1192097"/>
                  </a:cubicBezTo>
                  <a:cubicBezTo>
                    <a:pt x="940854" y="1206702"/>
                    <a:pt x="910183" y="1214589"/>
                    <a:pt x="876300" y="1215757"/>
                  </a:cubicBezTo>
                  <a:cubicBezTo>
                    <a:pt x="820217" y="1218094"/>
                    <a:pt x="774649" y="1203489"/>
                    <a:pt x="739597" y="1171942"/>
                  </a:cubicBezTo>
                  <a:cubicBezTo>
                    <a:pt x="704545" y="1140396"/>
                    <a:pt x="684098" y="1098333"/>
                    <a:pt x="678256" y="1045755"/>
                  </a:cubicBezTo>
                  <a:cubicBezTo>
                    <a:pt x="677088" y="1035240"/>
                    <a:pt x="679716" y="1025016"/>
                    <a:pt x="686143" y="1015085"/>
                  </a:cubicBezTo>
                  <a:cubicBezTo>
                    <a:pt x="692569" y="1005153"/>
                    <a:pt x="700456" y="997267"/>
                    <a:pt x="709803" y="991425"/>
                  </a:cubicBezTo>
                  <a:lnTo>
                    <a:pt x="725576" y="980909"/>
                  </a:lnTo>
                  <a:cubicBezTo>
                    <a:pt x="738429" y="975067"/>
                    <a:pt x="750113" y="975651"/>
                    <a:pt x="760628" y="982662"/>
                  </a:cubicBezTo>
                  <a:cubicBezTo>
                    <a:pt x="769975" y="988504"/>
                    <a:pt x="778739" y="996390"/>
                    <a:pt x="786917" y="1006322"/>
                  </a:cubicBezTo>
                  <a:cubicBezTo>
                    <a:pt x="795096" y="1016253"/>
                    <a:pt x="803275" y="1026184"/>
                    <a:pt x="811453" y="1036116"/>
                  </a:cubicBezTo>
                  <a:cubicBezTo>
                    <a:pt x="819632" y="1046047"/>
                    <a:pt x="828688" y="1054810"/>
                    <a:pt x="838619" y="1062405"/>
                  </a:cubicBezTo>
                  <a:cubicBezTo>
                    <a:pt x="848550" y="1069999"/>
                    <a:pt x="859942" y="1074381"/>
                    <a:pt x="872794" y="1075549"/>
                  </a:cubicBezTo>
                  <a:cubicBezTo>
                    <a:pt x="893826" y="1077886"/>
                    <a:pt x="911936" y="1072921"/>
                    <a:pt x="927125" y="1060652"/>
                  </a:cubicBezTo>
                  <a:cubicBezTo>
                    <a:pt x="942314" y="1048384"/>
                    <a:pt x="955167" y="1032903"/>
                    <a:pt x="965682" y="1014208"/>
                  </a:cubicBezTo>
                  <a:cubicBezTo>
                    <a:pt x="976198" y="995514"/>
                    <a:pt x="984669" y="975651"/>
                    <a:pt x="991095" y="954620"/>
                  </a:cubicBezTo>
                  <a:cubicBezTo>
                    <a:pt x="997521" y="933589"/>
                    <a:pt x="1002487" y="914894"/>
                    <a:pt x="1005992" y="898537"/>
                  </a:cubicBezTo>
                  <a:cubicBezTo>
                    <a:pt x="1015340" y="857643"/>
                    <a:pt x="1019429" y="814996"/>
                    <a:pt x="1018260" y="770597"/>
                  </a:cubicBezTo>
                  <a:cubicBezTo>
                    <a:pt x="1017092" y="726198"/>
                    <a:pt x="1006576" y="685304"/>
                    <a:pt x="986714" y="647915"/>
                  </a:cubicBezTo>
                  <a:cubicBezTo>
                    <a:pt x="976198" y="628052"/>
                    <a:pt x="965098" y="611695"/>
                    <a:pt x="953414" y="598842"/>
                  </a:cubicBezTo>
                  <a:cubicBezTo>
                    <a:pt x="941730" y="585990"/>
                    <a:pt x="928878" y="574306"/>
                    <a:pt x="914857" y="563790"/>
                  </a:cubicBezTo>
                  <a:cubicBezTo>
                    <a:pt x="891489" y="561453"/>
                    <a:pt x="867537" y="557948"/>
                    <a:pt x="843000" y="553275"/>
                  </a:cubicBezTo>
                  <a:cubicBezTo>
                    <a:pt x="827811" y="553275"/>
                    <a:pt x="816127" y="550938"/>
                    <a:pt x="807948" y="546264"/>
                  </a:cubicBezTo>
                  <a:cubicBezTo>
                    <a:pt x="746023" y="531075"/>
                    <a:pt x="688772" y="507707"/>
                    <a:pt x="636194" y="476160"/>
                  </a:cubicBezTo>
                  <a:cubicBezTo>
                    <a:pt x="630351" y="474992"/>
                    <a:pt x="625678" y="472071"/>
                    <a:pt x="622173" y="467397"/>
                  </a:cubicBezTo>
                  <a:lnTo>
                    <a:pt x="615163" y="462139"/>
                  </a:lnTo>
                  <a:cubicBezTo>
                    <a:pt x="604647" y="452792"/>
                    <a:pt x="603186" y="442861"/>
                    <a:pt x="610781" y="432345"/>
                  </a:cubicBezTo>
                  <a:cubicBezTo>
                    <a:pt x="618375" y="421830"/>
                    <a:pt x="627431" y="415988"/>
                    <a:pt x="637946" y="414819"/>
                  </a:cubicBezTo>
                  <a:cubicBezTo>
                    <a:pt x="661314" y="412482"/>
                    <a:pt x="683806" y="411606"/>
                    <a:pt x="705421" y="412190"/>
                  </a:cubicBezTo>
                  <a:cubicBezTo>
                    <a:pt x="727037" y="412775"/>
                    <a:pt x="748944" y="413651"/>
                    <a:pt x="771144" y="414819"/>
                  </a:cubicBezTo>
                  <a:cubicBezTo>
                    <a:pt x="771144" y="413651"/>
                    <a:pt x="772312" y="411898"/>
                    <a:pt x="774649" y="409561"/>
                  </a:cubicBezTo>
                  <a:cubicBezTo>
                    <a:pt x="805027" y="379183"/>
                    <a:pt x="833945" y="348220"/>
                    <a:pt x="861403" y="316674"/>
                  </a:cubicBezTo>
                  <a:cubicBezTo>
                    <a:pt x="888860" y="285127"/>
                    <a:pt x="914273" y="251243"/>
                    <a:pt x="937641" y="215023"/>
                  </a:cubicBezTo>
                  <a:cubicBezTo>
                    <a:pt x="943483" y="205676"/>
                    <a:pt x="950201" y="195160"/>
                    <a:pt x="957796" y="183476"/>
                  </a:cubicBezTo>
                  <a:cubicBezTo>
                    <a:pt x="965390" y="171792"/>
                    <a:pt x="970940" y="160400"/>
                    <a:pt x="974445" y="149300"/>
                  </a:cubicBezTo>
                  <a:cubicBezTo>
                    <a:pt x="977951" y="138201"/>
                    <a:pt x="978243" y="127393"/>
                    <a:pt x="975322" y="116877"/>
                  </a:cubicBezTo>
                  <a:cubicBezTo>
                    <a:pt x="972401" y="106362"/>
                    <a:pt x="963930" y="97599"/>
                    <a:pt x="949909" y="90588"/>
                  </a:cubicBezTo>
                  <a:cubicBezTo>
                    <a:pt x="933551" y="82409"/>
                    <a:pt x="914857" y="80657"/>
                    <a:pt x="893826" y="85330"/>
                  </a:cubicBezTo>
                  <a:cubicBezTo>
                    <a:pt x="872794" y="90004"/>
                    <a:pt x="853516" y="94678"/>
                    <a:pt x="835990" y="99351"/>
                  </a:cubicBezTo>
                  <a:cubicBezTo>
                    <a:pt x="832485" y="108698"/>
                    <a:pt x="825474" y="111619"/>
                    <a:pt x="814959" y="108114"/>
                  </a:cubicBezTo>
                  <a:lnTo>
                    <a:pt x="802691" y="101104"/>
                  </a:lnTo>
                  <a:cubicBezTo>
                    <a:pt x="796849" y="98767"/>
                    <a:pt x="793636" y="94386"/>
                    <a:pt x="793051" y="87959"/>
                  </a:cubicBezTo>
                  <a:cubicBezTo>
                    <a:pt x="792467" y="81533"/>
                    <a:pt x="793343" y="75983"/>
                    <a:pt x="795680" y="71310"/>
                  </a:cubicBezTo>
                  <a:cubicBezTo>
                    <a:pt x="810869" y="46773"/>
                    <a:pt x="832777" y="28371"/>
                    <a:pt x="861403" y="16103"/>
                  </a:cubicBezTo>
                  <a:cubicBezTo>
                    <a:pt x="882872" y="6902"/>
                    <a:pt x="904834" y="1644"/>
                    <a:pt x="927289" y="32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7200">
                  <a:latin typeface="胡晓波骚包体" panose="02010600030101010101" pitchFamily="2" charset="-122"/>
                  <a:ea typeface="胡晓波骚包体" panose="02010600030101010101" pitchFamily="2" charset="-122"/>
                </a:defRPr>
              </a:lvl1pPr>
            </a:lstStyle>
            <a:p>
              <a:endParaRPr lang="zh-CN" altLang="en-US" sz="13800" dirty="0">
                <a:solidFill>
                  <a:srgbClr val="000000"/>
                </a:solidFill>
              </a:endParaRPr>
            </a:p>
          </p:txBody>
        </p:sp>
        <p:sp>
          <p:nvSpPr>
            <p:cNvPr id="1057" name="文本框 1056">
              <a:extLst>
                <a:ext uri="{FF2B5EF4-FFF2-40B4-BE49-F238E27FC236}">
                  <a16:creationId xmlns:a16="http://schemas.microsoft.com/office/drawing/2014/main" id="{CEB58364-4ABF-A96F-9A4F-4593FE451618}"/>
                </a:ext>
              </a:extLst>
            </p:cNvPr>
            <p:cNvSpPr txBox="1"/>
            <p:nvPr/>
          </p:nvSpPr>
          <p:spPr>
            <a:xfrm>
              <a:off x="7443080" y="-1400584"/>
              <a:ext cx="1213968" cy="1214060"/>
            </a:xfrm>
            <a:custGeom>
              <a:avLst/>
              <a:gdLst/>
              <a:ahLst/>
              <a:cxnLst/>
              <a:rect l="l" t="t" r="r" b="b"/>
              <a:pathLst>
                <a:path w="1213968" h="1214060">
                  <a:moveTo>
                    <a:pt x="671100" y="86"/>
                  </a:moveTo>
                  <a:cubicBezTo>
                    <a:pt x="676065" y="524"/>
                    <a:pt x="681177" y="2642"/>
                    <a:pt x="686435" y="6439"/>
                  </a:cubicBezTo>
                  <a:cubicBezTo>
                    <a:pt x="696951" y="14034"/>
                    <a:pt x="699872" y="23089"/>
                    <a:pt x="695198" y="33605"/>
                  </a:cubicBezTo>
                  <a:cubicBezTo>
                    <a:pt x="672998" y="93193"/>
                    <a:pt x="645249" y="150445"/>
                    <a:pt x="611949" y="205359"/>
                  </a:cubicBezTo>
                  <a:cubicBezTo>
                    <a:pt x="578650" y="260274"/>
                    <a:pt x="546227" y="316357"/>
                    <a:pt x="514680" y="373609"/>
                  </a:cubicBezTo>
                  <a:cubicBezTo>
                    <a:pt x="534543" y="367767"/>
                    <a:pt x="554990" y="362801"/>
                    <a:pt x="576021" y="358712"/>
                  </a:cubicBezTo>
                  <a:cubicBezTo>
                    <a:pt x="597052" y="354622"/>
                    <a:pt x="618084" y="349657"/>
                    <a:pt x="639115" y="343815"/>
                  </a:cubicBezTo>
                  <a:cubicBezTo>
                    <a:pt x="681177" y="334468"/>
                    <a:pt x="725869" y="324536"/>
                    <a:pt x="773189" y="314021"/>
                  </a:cubicBezTo>
                  <a:cubicBezTo>
                    <a:pt x="820509" y="303505"/>
                    <a:pt x="868121" y="296202"/>
                    <a:pt x="916026" y="292113"/>
                  </a:cubicBezTo>
                  <a:cubicBezTo>
                    <a:pt x="963930" y="288024"/>
                    <a:pt x="1010666" y="289192"/>
                    <a:pt x="1056234" y="295618"/>
                  </a:cubicBezTo>
                  <a:cubicBezTo>
                    <a:pt x="1101801" y="302045"/>
                    <a:pt x="1143864" y="316357"/>
                    <a:pt x="1182421" y="338557"/>
                  </a:cubicBezTo>
                  <a:cubicBezTo>
                    <a:pt x="1192936" y="344399"/>
                    <a:pt x="1200823" y="353162"/>
                    <a:pt x="1206081" y="364846"/>
                  </a:cubicBezTo>
                  <a:cubicBezTo>
                    <a:pt x="1211339" y="376530"/>
                    <a:pt x="1213968" y="388506"/>
                    <a:pt x="1213968" y="400774"/>
                  </a:cubicBezTo>
                  <a:cubicBezTo>
                    <a:pt x="1213968" y="413042"/>
                    <a:pt x="1211047" y="424726"/>
                    <a:pt x="1205205" y="435826"/>
                  </a:cubicBezTo>
                  <a:cubicBezTo>
                    <a:pt x="1199363" y="446926"/>
                    <a:pt x="1190015" y="454813"/>
                    <a:pt x="1177163" y="459486"/>
                  </a:cubicBezTo>
                  <a:cubicBezTo>
                    <a:pt x="1146785" y="472339"/>
                    <a:pt x="1115238" y="481686"/>
                    <a:pt x="1082523" y="487528"/>
                  </a:cubicBezTo>
                  <a:cubicBezTo>
                    <a:pt x="1049807" y="493370"/>
                    <a:pt x="1016800" y="497459"/>
                    <a:pt x="983501" y="499796"/>
                  </a:cubicBezTo>
                  <a:cubicBezTo>
                    <a:pt x="950201" y="502133"/>
                    <a:pt x="916318" y="504178"/>
                    <a:pt x="881850" y="505930"/>
                  </a:cubicBezTo>
                  <a:cubicBezTo>
                    <a:pt x="847382" y="507683"/>
                    <a:pt x="813791" y="511480"/>
                    <a:pt x="781075" y="517322"/>
                  </a:cubicBezTo>
                  <a:cubicBezTo>
                    <a:pt x="717982" y="527838"/>
                    <a:pt x="656641" y="540106"/>
                    <a:pt x="597052" y="554127"/>
                  </a:cubicBezTo>
                  <a:cubicBezTo>
                    <a:pt x="537464" y="568148"/>
                    <a:pt x="477291" y="581584"/>
                    <a:pt x="416535" y="594437"/>
                  </a:cubicBezTo>
                  <a:cubicBezTo>
                    <a:pt x="400177" y="650520"/>
                    <a:pt x="391998" y="706019"/>
                    <a:pt x="391998" y="760934"/>
                  </a:cubicBezTo>
                  <a:cubicBezTo>
                    <a:pt x="391998" y="814680"/>
                    <a:pt x="403974" y="859371"/>
                    <a:pt x="427927" y="895008"/>
                  </a:cubicBezTo>
                  <a:cubicBezTo>
                    <a:pt x="451879" y="930644"/>
                    <a:pt x="482549" y="958101"/>
                    <a:pt x="519938" y="977380"/>
                  </a:cubicBezTo>
                  <a:cubicBezTo>
                    <a:pt x="557327" y="996658"/>
                    <a:pt x="599097" y="1008926"/>
                    <a:pt x="645249" y="1014184"/>
                  </a:cubicBezTo>
                  <a:cubicBezTo>
                    <a:pt x="691401" y="1019442"/>
                    <a:pt x="737260" y="1017982"/>
                    <a:pt x="782828" y="1009803"/>
                  </a:cubicBezTo>
                  <a:cubicBezTo>
                    <a:pt x="801523" y="1006298"/>
                    <a:pt x="822846" y="1001040"/>
                    <a:pt x="846798" y="994029"/>
                  </a:cubicBezTo>
                  <a:cubicBezTo>
                    <a:pt x="870750" y="987019"/>
                    <a:pt x="890029" y="977672"/>
                    <a:pt x="904634" y="965988"/>
                  </a:cubicBezTo>
                  <a:cubicBezTo>
                    <a:pt x="919239" y="954304"/>
                    <a:pt x="926541" y="940867"/>
                    <a:pt x="926541" y="925678"/>
                  </a:cubicBezTo>
                  <a:cubicBezTo>
                    <a:pt x="926541" y="910489"/>
                    <a:pt x="912521" y="892379"/>
                    <a:pt x="884479" y="871347"/>
                  </a:cubicBezTo>
                  <a:cubicBezTo>
                    <a:pt x="868121" y="859663"/>
                    <a:pt x="847090" y="851192"/>
                    <a:pt x="821385" y="845935"/>
                  </a:cubicBezTo>
                  <a:cubicBezTo>
                    <a:pt x="795680" y="840677"/>
                    <a:pt x="773481" y="832206"/>
                    <a:pt x="754786" y="820522"/>
                  </a:cubicBezTo>
                  <a:cubicBezTo>
                    <a:pt x="747776" y="817017"/>
                    <a:pt x="742518" y="810883"/>
                    <a:pt x="739013" y="802120"/>
                  </a:cubicBezTo>
                  <a:cubicBezTo>
                    <a:pt x="735508" y="793357"/>
                    <a:pt x="736676" y="785470"/>
                    <a:pt x="742518" y="778460"/>
                  </a:cubicBezTo>
                  <a:cubicBezTo>
                    <a:pt x="774065" y="738734"/>
                    <a:pt x="811746" y="712737"/>
                    <a:pt x="855561" y="700469"/>
                  </a:cubicBezTo>
                  <a:cubicBezTo>
                    <a:pt x="899376" y="688201"/>
                    <a:pt x="942315" y="687909"/>
                    <a:pt x="984377" y="699593"/>
                  </a:cubicBezTo>
                  <a:cubicBezTo>
                    <a:pt x="1026439" y="711277"/>
                    <a:pt x="1063536" y="733476"/>
                    <a:pt x="1095667" y="766191"/>
                  </a:cubicBezTo>
                  <a:cubicBezTo>
                    <a:pt x="1127798" y="798907"/>
                    <a:pt x="1147369" y="840385"/>
                    <a:pt x="1154379" y="890626"/>
                  </a:cubicBezTo>
                  <a:cubicBezTo>
                    <a:pt x="1160221" y="937362"/>
                    <a:pt x="1155256" y="978256"/>
                    <a:pt x="1139482" y="1013308"/>
                  </a:cubicBezTo>
                  <a:cubicBezTo>
                    <a:pt x="1123709" y="1048360"/>
                    <a:pt x="1100341" y="1078738"/>
                    <a:pt x="1069378" y="1104443"/>
                  </a:cubicBezTo>
                  <a:cubicBezTo>
                    <a:pt x="1038415" y="1130148"/>
                    <a:pt x="1002487" y="1150887"/>
                    <a:pt x="961593" y="1166660"/>
                  </a:cubicBezTo>
                  <a:cubicBezTo>
                    <a:pt x="920699" y="1182434"/>
                    <a:pt x="878345" y="1194118"/>
                    <a:pt x="834530" y="1201713"/>
                  </a:cubicBezTo>
                  <a:cubicBezTo>
                    <a:pt x="790715" y="1209307"/>
                    <a:pt x="747484" y="1213397"/>
                    <a:pt x="704837" y="1213981"/>
                  </a:cubicBezTo>
                  <a:cubicBezTo>
                    <a:pt x="662191" y="1214565"/>
                    <a:pt x="624510" y="1211936"/>
                    <a:pt x="591795" y="1206094"/>
                  </a:cubicBezTo>
                  <a:cubicBezTo>
                    <a:pt x="510007" y="1192073"/>
                    <a:pt x="443700" y="1166660"/>
                    <a:pt x="392875" y="1129856"/>
                  </a:cubicBezTo>
                  <a:cubicBezTo>
                    <a:pt x="342049" y="1093051"/>
                    <a:pt x="304076" y="1048360"/>
                    <a:pt x="278955" y="995782"/>
                  </a:cubicBezTo>
                  <a:cubicBezTo>
                    <a:pt x="253835" y="943204"/>
                    <a:pt x="239814" y="885368"/>
                    <a:pt x="236893" y="822275"/>
                  </a:cubicBezTo>
                  <a:cubicBezTo>
                    <a:pt x="233972" y="759181"/>
                    <a:pt x="239522" y="694335"/>
                    <a:pt x="253543" y="627736"/>
                  </a:cubicBezTo>
                  <a:cubicBezTo>
                    <a:pt x="226670" y="632410"/>
                    <a:pt x="199796" y="635331"/>
                    <a:pt x="172923" y="636499"/>
                  </a:cubicBezTo>
                  <a:cubicBezTo>
                    <a:pt x="146050" y="637667"/>
                    <a:pt x="120929" y="635623"/>
                    <a:pt x="97561" y="630365"/>
                  </a:cubicBezTo>
                  <a:cubicBezTo>
                    <a:pt x="74193" y="625107"/>
                    <a:pt x="54038" y="616052"/>
                    <a:pt x="37097" y="603200"/>
                  </a:cubicBezTo>
                  <a:cubicBezTo>
                    <a:pt x="20155" y="590347"/>
                    <a:pt x="8179" y="571653"/>
                    <a:pt x="1168" y="547116"/>
                  </a:cubicBezTo>
                  <a:cubicBezTo>
                    <a:pt x="-1168" y="541274"/>
                    <a:pt x="0" y="536017"/>
                    <a:pt x="4674" y="531343"/>
                  </a:cubicBezTo>
                  <a:cubicBezTo>
                    <a:pt x="9347" y="526669"/>
                    <a:pt x="14605" y="524333"/>
                    <a:pt x="20447" y="524333"/>
                  </a:cubicBezTo>
                  <a:cubicBezTo>
                    <a:pt x="42647" y="523164"/>
                    <a:pt x="66599" y="518783"/>
                    <a:pt x="92304" y="511188"/>
                  </a:cubicBezTo>
                  <a:cubicBezTo>
                    <a:pt x="118008" y="503594"/>
                    <a:pt x="144005" y="494831"/>
                    <a:pt x="170294" y="484899"/>
                  </a:cubicBezTo>
                  <a:cubicBezTo>
                    <a:pt x="196583" y="474968"/>
                    <a:pt x="222580" y="464744"/>
                    <a:pt x="248285" y="454229"/>
                  </a:cubicBezTo>
                  <a:cubicBezTo>
                    <a:pt x="273990" y="443713"/>
                    <a:pt x="297942" y="434950"/>
                    <a:pt x="320142" y="427940"/>
                  </a:cubicBezTo>
                  <a:cubicBezTo>
                    <a:pt x="361036" y="336804"/>
                    <a:pt x="410693" y="253848"/>
                    <a:pt x="469113" y="179070"/>
                  </a:cubicBezTo>
                  <a:cubicBezTo>
                    <a:pt x="527533" y="104293"/>
                    <a:pt x="590042" y="45873"/>
                    <a:pt x="656641" y="3810"/>
                  </a:cubicBezTo>
                  <a:cubicBezTo>
                    <a:pt x="661314" y="889"/>
                    <a:pt x="666134" y="-352"/>
                    <a:pt x="671100" y="8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solidFill>
                  <a:srgbClr val="000000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  <p:sp>
          <p:nvSpPr>
            <p:cNvPr id="1056" name="文本框 1055">
              <a:extLst>
                <a:ext uri="{FF2B5EF4-FFF2-40B4-BE49-F238E27FC236}">
                  <a16:creationId xmlns:a16="http://schemas.microsoft.com/office/drawing/2014/main" id="{FC0E7141-A4FE-918C-FDB1-DF3CDC227921}"/>
                </a:ext>
              </a:extLst>
            </p:cNvPr>
            <p:cNvSpPr txBox="1"/>
            <p:nvPr/>
          </p:nvSpPr>
          <p:spPr>
            <a:xfrm>
              <a:off x="8803089" y="-1202439"/>
              <a:ext cx="759303" cy="1146034"/>
            </a:xfrm>
            <a:custGeom>
              <a:avLst/>
              <a:gdLst/>
              <a:ahLst/>
              <a:cxnLst/>
              <a:rect l="l" t="t" r="r" b="b"/>
              <a:pathLst>
                <a:path w="759303" h="1146034">
                  <a:moveTo>
                    <a:pt x="229401" y="105063"/>
                  </a:moveTo>
                  <a:cubicBezTo>
                    <a:pt x="232760" y="104625"/>
                    <a:pt x="236338" y="105428"/>
                    <a:pt x="240135" y="107473"/>
                  </a:cubicBezTo>
                  <a:cubicBezTo>
                    <a:pt x="247730" y="111562"/>
                    <a:pt x="250943" y="117112"/>
                    <a:pt x="249775" y="124122"/>
                  </a:cubicBezTo>
                  <a:cubicBezTo>
                    <a:pt x="248606" y="165016"/>
                    <a:pt x="245685" y="205326"/>
                    <a:pt x="241012" y="245052"/>
                  </a:cubicBezTo>
                  <a:cubicBezTo>
                    <a:pt x="236338" y="284777"/>
                    <a:pt x="231080" y="324503"/>
                    <a:pt x="225238" y="364229"/>
                  </a:cubicBezTo>
                  <a:cubicBezTo>
                    <a:pt x="234586" y="361892"/>
                    <a:pt x="243641" y="360431"/>
                    <a:pt x="252404" y="359847"/>
                  </a:cubicBezTo>
                  <a:cubicBezTo>
                    <a:pt x="261167" y="359263"/>
                    <a:pt x="270222" y="357802"/>
                    <a:pt x="279569" y="355466"/>
                  </a:cubicBezTo>
                  <a:cubicBezTo>
                    <a:pt x="305274" y="350792"/>
                    <a:pt x="330102" y="344366"/>
                    <a:pt x="354055" y="336187"/>
                  </a:cubicBezTo>
                  <a:cubicBezTo>
                    <a:pt x="378007" y="328008"/>
                    <a:pt x="402251" y="320414"/>
                    <a:pt x="426787" y="313403"/>
                  </a:cubicBezTo>
                  <a:cubicBezTo>
                    <a:pt x="440808" y="309898"/>
                    <a:pt x="453368" y="311651"/>
                    <a:pt x="464468" y="318661"/>
                  </a:cubicBezTo>
                  <a:cubicBezTo>
                    <a:pt x="475568" y="325671"/>
                    <a:pt x="483747" y="334726"/>
                    <a:pt x="489005" y="345826"/>
                  </a:cubicBezTo>
                  <a:cubicBezTo>
                    <a:pt x="494262" y="356926"/>
                    <a:pt x="495431" y="368610"/>
                    <a:pt x="492510" y="380878"/>
                  </a:cubicBezTo>
                  <a:cubicBezTo>
                    <a:pt x="489589" y="393147"/>
                    <a:pt x="481118" y="402786"/>
                    <a:pt x="467097" y="409796"/>
                  </a:cubicBezTo>
                  <a:cubicBezTo>
                    <a:pt x="440224" y="423817"/>
                    <a:pt x="411890" y="434041"/>
                    <a:pt x="382096" y="440467"/>
                  </a:cubicBezTo>
                  <a:cubicBezTo>
                    <a:pt x="352302" y="446893"/>
                    <a:pt x="322216" y="450690"/>
                    <a:pt x="291837" y="451859"/>
                  </a:cubicBezTo>
                  <a:cubicBezTo>
                    <a:pt x="278985" y="453027"/>
                    <a:pt x="265548" y="453319"/>
                    <a:pt x="251527" y="452735"/>
                  </a:cubicBezTo>
                  <a:cubicBezTo>
                    <a:pt x="237506" y="452151"/>
                    <a:pt x="224070" y="449522"/>
                    <a:pt x="211218" y="444848"/>
                  </a:cubicBezTo>
                  <a:lnTo>
                    <a:pt x="193691" y="557015"/>
                  </a:lnTo>
                  <a:cubicBezTo>
                    <a:pt x="210049" y="557015"/>
                    <a:pt x="226115" y="557307"/>
                    <a:pt x="241888" y="557891"/>
                  </a:cubicBezTo>
                  <a:cubicBezTo>
                    <a:pt x="257661" y="558475"/>
                    <a:pt x="273727" y="557599"/>
                    <a:pt x="290085" y="555262"/>
                  </a:cubicBezTo>
                  <a:cubicBezTo>
                    <a:pt x="321631" y="550588"/>
                    <a:pt x="351718" y="544746"/>
                    <a:pt x="380343" y="537736"/>
                  </a:cubicBezTo>
                  <a:cubicBezTo>
                    <a:pt x="408969" y="530726"/>
                    <a:pt x="439056" y="527805"/>
                    <a:pt x="470602" y="528973"/>
                  </a:cubicBezTo>
                  <a:cubicBezTo>
                    <a:pt x="485792" y="528973"/>
                    <a:pt x="496015" y="535107"/>
                    <a:pt x="501273" y="547375"/>
                  </a:cubicBezTo>
                  <a:cubicBezTo>
                    <a:pt x="506531" y="559643"/>
                    <a:pt x="506239" y="571620"/>
                    <a:pt x="500397" y="583304"/>
                  </a:cubicBezTo>
                  <a:cubicBezTo>
                    <a:pt x="482871" y="621861"/>
                    <a:pt x="455705" y="649026"/>
                    <a:pt x="418901" y="664800"/>
                  </a:cubicBezTo>
                  <a:cubicBezTo>
                    <a:pt x="382096" y="680573"/>
                    <a:pt x="343247" y="687291"/>
                    <a:pt x="302353" y="684954"/>
                  </a:cubicBezTo>
                  <a:cubicBezTo>
                    <a:pt x="282490" y="683786"/>
                    <a:pt x="262335" y="681157"/>
                    <a:pt x="241888" y="677068"/>
                  </a:cubicBezTo>
                  <a:cubicBezTo>
                    <a:pt x="221441" y="672978"/>
                    <a:pt x="201286" y="666260"/>
                    <a:pt x="181423" y="656913"/>
                  </a:cubicBezTo>
                  <a:cubicBezTo>
                    <a:pt x="176750" y="702480"/>
                    <a:pt x="174705" y="748340"/>
                    <a:pt x="175289" y="794492"/>
                  </a:cubicBezTo>
                  <a:cubicBezTo>
                    <a:pt x="175873" y="840644"/>
                    <a:pt x="180839" y="888256"/>
                    <a:pt x="190186" y="937329"/>
                  </a:cubicBezTo>
                  <a:cubicBezTo>
                    <a:pt x="201870" y="961865"/>
                    <a:pt x="201286" y="984065"/>
                    <a:pt x="188434" y="1003928"/>
                  </a:cubicBezTo>
                  <a:cubicBezTo>
                    <a:pt x="175581" y="1023790"/>
                    <a:pt x="158347" y="1037811"/>
                    <a:pt x="136732" y="1045990"/>
                  </a:cubicBezTo>
                  <a:cubicBezTo>
                    <a:pt x="115117" y="1054169"/>
                    <a:pt x="92917" y="1054753"/>
                    <a:pt x="70133" y="1047743"/>
                  </a:cubicBezTo>
                  <a:cubicBezTo>
                    <a:pt x="47350" y="1040732"/>
                    <a:pt x="32452" y="1023206"/>
                    <a:pt x="25442" y="995165"/>
                  </a:cubicBezTo>
                  <a:cubicBezTo>
                    <a:pt x="7916" y="928566"/>
                    <a:pt x="-555" y="854664"/>
                    <a:pt x="29" y="773461"/>
                  </a:cubicBezTo>
                  <a:cubicBezTo>
                    <a:pt x="614" y="692257"/>
                    <a:pt x="9377" y="611053"/>
                    <a:pt x="26318" y="529849"/>
                  </a:cubicBezTo>
                  <a:cubicBezTo>
                    <a:pt x="43260" y="448646"/>
                    <a:pt x="67796" y="371239"/>
                    <a:pt x="99927" y="297630"/>
                  </a:cubicBezTo>
                  <a:cubicBezTo>
                    <a:pt x="132059" y="224021"/>
                    <a:pt x="172076" y="161511"/>
                    <a:pt x="219981" y="110102"/>
                  </a:cubicBezTo>
                  <a:cubicBezTo>
                    <a:pt x="222902" y="107181"/>
                    <a:pt x="226042" y="105501"/>
                    <a:pt x="229401" y="105063"/>
                  </a:cubicBezTo>
                  <a:close/>
                  <a:moveTo>
                    <a:pt x="518799" y="564"/>
                  </a:moveTo>
                  <a:cubicBezTo>
                    <a:pt x="545088" y="2317"/>
                    <a:pt x="568164" y="10787"/>
                    <a:pt x="588027" y="25977"/>
                  </a:cubicBezTo>
                  <a:cubicBezTo>
                    <a:pt x="607889" y="41166"/>
                    <a:pt x="625123" y="62781"/>
                    <a:pt x="639728" y="90823"/>
                  </a:cubicBezTo>
                  <a:cubicBezTo>
                    <a:pt x="654333" y="118865"/>
                    <a:pt x="666894" y="149243"/>
                    <a:pt x="677409" y="181958"/>
                  </a:cubicBezTo>
                  <a:cubicBezTo>
                    <a:pt x="687925" y="214673"/>
                    <a:pt x="696688" y="246804"/>
                    <a:pt x="703698" y="278351"/>
                  </a:cubicBezTo>
                  <a:cubicBezTo>
                    <a:pt x="710709" y="309898"/>
                    <a:pt x="716551" y="336771"/>
                    <a:pt x="721224" y="358971"/>
                  </a:cubicBezTo>
                  <a:cubicBezTo>
                    <a:pt x="729403" y="396360"/>
                    <a:pt x="736998" y="438714"/>
                    <a:pt x="744008" y="486034"/>
                  </a:cubicBezTo>
                  <a:cubicBezTo>
                    <a:pt x="751018" y="533355"/>
                    <a:pt x="755692" y="582719"/>
                    <a:pt x="758029" y="634129"/>
                  </a:cubicBezTo>
                  <a:cubicBezTo>
                    <a:pt x="760366" y="685539"/>
                    <a:pt x="759489" y="737240"/>
                    <a:pt x="755400" y="789234"/>
                  </a:cubicBezTo>
                  <a:cubicBezTo>
                    <a:pt x="751310" y="841228"/>
                    <a:pt x="741963" y="890009"/>
                    <a:pt x="727358" y="935576"/>
                  </a:cubicBezTo>
                  <a:cubicBezTo>
                    <a:pt x="712753" y="981144"/>
                    <a:pt x="692014" y="1021746"/>
                    <a:pt x="665141" y="1057382"/>
                  </a:cubicBezTo>
                  <a:cubicBezTo>
                    <a:pt x="638268" y="1093018"/>
                    <a:pt x="603216" y="1120183"/>
                    <a:pt x="559985" y="1138878"/>
                  </a:cubicBezTo>
                  <a:cubicBezTo>
                    <a:pt x="541291" y="1147057"/>
                    <a:pt x="524641" y="1148225"/>
                    <a:pt x="510036" y="1142383"/>
                  </a:cubicBezTo>
                  <a:cubicBezTo>
                    <a:pt x="495431" y="1136541"/>
                    <a:pt x="483455" y="1126902"/>
                    <a:pt x="474107" y="1113465"/>
                  </a:cubicBezTo>
                  <a:cubicBezTo>
                    <a:pt x="464760" y="1100029"/>
                    <a:pt x="458919" y="1084839"/>
                    <a:pt x="456581" y="1067897"/>
                  </a:cubicBezTo>
                  <a:cubicBezTo>
                    <a:pt x="454245" y="1050956"/>
                    <a:pt x="455997" y="1035474"/>
                    <a:pt x="461839" y="1021454"/>
                  </a:cubicBezTo>
                  <a:cubicBezTo>
                    <a:pt x="464176" y="1019117"/>
                    <a:pt x="465636" y="1016488"/>
                    <a:pt x="466221" y="1013567"/>
                  </a:cubicBezTo>
                  <a:cubicBezTo>
                    <a:pt x="466805" y="1010646"/>
                    <a:pt x="468265" y="1007433"/>
                    <a:pt x="470602" y="1003928"/>
                  </a:cubicBezTo>
                  <a:cubicBezTo>
                    <a:pt x="475276" y="993412"/>
                    <a:pt x="481994" y="985525"/>
                    <a:pt x="490757" y="980268"/>
                  </a:cubicBezTo>
                  <a:cubicBezTo>
                    <a:pt x="499520" y="975010"/>
                    <a:pt x="509160" y="971797"/>
                    <a:pt x="519675" y="970628"/>
                  </a:cubicBezTo>
                  <a:cubicBezTo>
                    <a:pt x="548885" y="944923"/>
                    <a:pt x="571961" y="911624"/>
                    <a:pt x="588903" y="870730"/>
                  </a:cubicBezTo>
                  <a:cubicBezTo>
                    <a:pt x="605844" y="829836"/>
                    <a:pt x="618113" y="786605"/>
                    <a:pt x="625708" y="741038"/>
                  </a:cubicBezTo>
                  <a:cubicBezTo>
                    <a:pt x="633302" y="695470"/>
                    <a:pt x="637684" y="649902"/>
                    <a:pt x="638852" y="604335"/>
                  </a:cubicBezTo>
                  <a:cubicBezTo>
                    <a:pt x="640020" y="558767"/>
                    <a:pt x="640020" y="518457"/>
                    <a:pt x="638852" y="483405"/>
                  </a:cubicBezTo>
                  <a:cubicBezTo>
                    <a:pt x="636515" y="436669"/>
                    <a:pt x="633302" y="386720"/>
                    <a:pt x="629213" y="333558"/>
                  </a:cubicBezTo>
                  <a:cubicBezTo>
                    <a:pt x="625123" y="280396"/>
                    <a:pt x="613731" y="231615"/>
                    <a:pt x="595037" y="187216"/>
                  </a:cubicBezTo>
                  <a:cubicBezTo>
                    <a:pt x="584521" y="162680"/>
                    <a:pt x="574298" y="142233"/>
                    <a:pt x="564366" y="125875"/>
                  </a:cubicBezTo>
                  <a:cubicBezTo>
                    <a:pt x="554435" y="109517"/>
                    <a:pt x="542751" y="96665"/>
                    <a:pt x="529315" y="87318"/>
                  </a:cubicBezTo>
                  <a:cubicBezTo>
                    <a:pt x="515878" y="77971"/>
                    <a:pt x="500104" y="72421"/>
                    <a:pt x="481994" y="70668"/>
                  </a:cubicBezTo>
                  <a:cubicBezTo>
                    <a:pt x="463884" y="68915"/>
                    <a:pt x="440808" y="70376"/>
                    <a:pt x="412766" y="75050"/>
                  </a:cubicBezTo>
                  <a:cubicBezTo>
                    <a:pt x="395240" y="77386"/>
                    <a:pt x="378007" y="81184"/>
                    <a:pt x="361065" y="86442"/>
                  </a:cubicBezTo>
                  <a:cubicBezTo>
                    <a:pt x="344123" y="91699"/>
                    <a:pt x="327473" y="96081"/>
                    <a:pt x="311116" y="99586"/>
                  </a:cubicBezTo>
                  <a:cubicBezTo>
                    <a:pt x="304105" y="101923"/>
                    <a:pt x="298556" y="99586"/>
                    <a:pt x="294466" y="92576"/>
                  </a:cubicBezTo>
                  <a:cubicBezTo>
                    <a:pt x="290377" y="85565"/>
                    <a:pt x="291253" y="79723"/>
                    <a:pt x="297095" y="75050"/>
                  </a:cubicBezTo>
                  <a:cubicBezTo>
                    <a:pt x="314621" y="61029"/>
                    <a:pt x="335652" y="47884"/>
                    <a:pt x="360189" y="35616"/>
                  </a:cubicBezTo>
                  <a:cubicBezTo>
                    <a:pt x="384725" y="23348"/>
                    <a:pt x="410722" y="14001"/>
                    <a:pt x="438179" y="7574"/>
                  </a:cubicBezTo>
                  <a:cubicBezTo>
                    <a:pt x="465636" y="1148"/>
                    <a:pt x="492510" y="-1189"/>
                    <a:pt x="518799" y="56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solidFill>
                  <a:srgbClr val="000000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</p:grpSp>
      <p:grpSp>
        <p:nvGrpSpPr>
          <p:cNvPr id="1040" name="组合 1039">
            <a:extLst>
              <a:ext uri="{FF2B5EF4-FFF2-40B4-BE49-F238E27FC236}">
                <a16:creationId xmlns:a16="http://schemas.microsoft.com/office/drawing/2014/main" id="{8897C479-989C-47D4-4E2C-836C3EC77B90}"/>
              </a:ext>
            </a:extLst>
          </p:cNvPr>
          <p:cNvGrpSpPr/>
          <p:nvPr/>
        </p:nvGrpSpPr>
        <p:grpSpPr>
          <a:xfrm>
            <a:off x="1930493" y="2781375"/>
            <a:ext cx="10316184" cy="2255429"/>
            <a:chOff x="2895899" y="547678"/>
            <a:chExt cx="4995340" cy="1092132"/>
          </a:xfrm>
          <a:gradFill>
            <a:gsLst>
              <a:gs pos="0">
                <a:srgbClr val="A9E1F3"/>
              </a:gs>
              <a:gs pos="56000">
                <a:srgbClr val="F9F5F6">
                  <a:alpha val="70000"/>
                </a:srgbClr>
              </a:gs>
              <a:gs pos="100000">
                <a:srgbClr val="11BAEE">
                  <a:alpha val="0"/>
                </a:srgbClr>
              </a:gs>
            </a:gsLst>
            <a:lin ang="4785912" scaled="1"/>
          </a:gradFill>
        </p:grpSpPr>
        <p:grpSp>
          <p:nvGrpSpPr>
            <p:cNvPr id="900" name="图形 891">
              <a:extLst>
                <a:ext uri="{FF2B5EF4-FFF2-40B4-BE49-F238E27FC236}">
                  <a16:creationId xmlns:a16="http://schemas.microsoft.com/office/drawing/2014/main" id="{DB810910-8678-4D60-5E9D-14BA4ED51BAE}"/>
                </a:ext>
              </a:extLst>
            </p:cNvPr>
            <p:cNvGrpSpPr/>
            <p:nvPr/>
          </p:nvGrpSpPr>
          <p:grpSpPr>
            <a:xfrm>
              <a:off x="4658263" y="1075452"/>
              <a:ext cx="1198944" cy="136672"/>
              <a:chOff x="4658263" y="1075452"/>
              <a:chExt cx="1198944" cy="136672"/>
            </a:xfrm>
            <a:grpFill/>
          </p:grpSpPr>
          <p:sp>
            <p:nvSpPr>
              <p:cNvPr id="901" name="任意多边形: 形状 900">
                <a:extLst>
                  <a:ext uri="{FF2B5EF4-FFF2-40B4-BE49-F238E27FC236}">
                    <a16:creationId xmlns:a16="http://schemas.microsoft.com/office/drawing/2014/main" id="{604830CC-E6F5-0013-BE01-8909117BD0BA}"/>
                  </a:ext>
                </a:extLst>
              </p:cNvPr>
              <p:cNvSpPr/>
              <p:nvPr/>
            </p:nvSpPr>
            <p:spPr>
              <a:xfrm>
                <a:off x="4966530" y="1075452"/>
                <a:ext cx="890677" cy="72640"/>
              </a:xfrm>
              <a:custGeom>
                <a:avLst/>
                <a:gdLst>
                  <a:gd name="connsiteX0" fmla="*/ 0 w 890677"/>
                  <a:gd name="connsiteY0" fmla="*/ 32826 h 72640"/>
                  <a:gd name="connsiteX1" fmla="*/ 241859 w 890677"/>
                  <a:gd name="connsiteY1" fmla="*/ 4328 h 72640"/>
                  <a:gd name="connsiteX2" fmla="*/ 603790 w 890677"/>
                  <a:gd name="connsiteY2" fmla="*/ 31493 h 72640"/>
                  <a:gd name="connsiteX3" fmla="*/ 884453 w 890677"/>
                  <a:gd name="connsiteY3" fmla="*/ 40370 h 72640"/>
                  <a:gd name="connsiteX4" fmla="*/ 640994 w 890677"/>
                  <a:gd name="connsiteY4" fmla="*/ 58315 h 72640"/>
                  <a:gd name="connsiteX5" fmla="*/ 377457 w 890677"/>
                  <a:gd name="connsiteY5" fmla="*/ 60573 h 72640"/>
                  <a:gd name="connsiteX6" fmla="*/ 98269 w 890677"/>
                  <a:gd name="connsiteY6" fmla="*/ 24806 h 72640"/>
                  <a:gd name="connsiteX7" fmla="*/ 0 w 890677"/>
                  <a:gd name="connsiteY7" fmla="*/ 32826 h 7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90677" h="72640">
                    <a:moveTo>
                      <a:pt x="0" y="32826"/>
                    </a:moveTo>
                    <a:cubicBezTo>
                      <a:pt x="6715" y="31502"/>
                      <a:pt x="139770" y="-13951"/>
                      <a:pt x="241859" y="4328"/>
                    </a:cubicBezTo>
                    <a:cubicBezTo>
                      <a:pt x="343957" y="22587"/>
                      <a:pt x="495119" y="56496"/>
                      <a:pt x="603790" y="31493"/>
                    </a:cubicBezTo>
                    <a:cubicBezTo>
                      <a:pt x="712461" y="6442"/>
                      <a:pt x="844248" y="40256"/>
                      <a:pt x="884453" y="40370"/>
                    </a:cubicBezTo>
                    <a:cubicBezTo>
                      <a:pt x="924649" y="40456"/>
                      <a:pt x="761619" y="47161"/>
                      <a:pt x="640994" y="58315"/>
                    </a:cubicBezTo>
                    <a:cubicBezTo>
                      <a:pt x="520398" y="69498"/>
                      <a:pt x="484661" y="82890"/>
                      <a:pt x="377457" y="60573"/>
                    </a:cubicBezTo>
                    <a:cubicBezTo>
                      <a:pt x="270243" y="38217"/>
                      <a:pt x="147399" y="13653"/>
                      <a:pt x="98269" y="24806"/>
                    </a:cubicBezTo>
                    <a:cubicBezTo>
                      <a:pt x="49140" y="35979"/>
                      <a:pt x="0" y="32826"/>
                      <a:pt x="0" y="328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2" name="任意多边形: 形状 901">
                <a:extLst>
                  <a:ext uri="{FF2B5EF4-FFF2-40B4-BE49-F238E27FC236}">
                    <a16:creationId xmlns:a16="http://schemas.microsoft.com/office/drawing/2014/main" id="{8404C50C-049B-E9AA-E80B-1ECDAFB87767}"/>
                  </a:ext>
                </a:extLst>
              </p:cNvPr>
              <p:cNvSpPr/>
              <p:nvPr/>
            </p:nvSpPr>
            <p:spPr>
              <a:xfrm>
                <a:off x="4658263" y="1126725"/>
                <a:ext cx="646709" cy="42699"/>
              </a:xfrm>
              <a:custGeom>
                <a:avLst/>
                <a:gdLst>
                  <a:gd name="connsiteX0" fmla="*/ 139456 w 646709"/>
                  <a:gd name="connsiteY0" fmla="*/ 2195 h 42699"/>
                  <a:gd name="connsiteX1" fmla="*/ 458486 w 646709"/>
                  <a:gd name="connsiteY1" fmla="*/ 24960 h 42699"/>
                  <a:gd name="connsiteX2" fmla="*/ 646709 w 646709"/>
                  <a:gd name="connsiteY2" fmla="*/ 13034 h 42699"/>
                  <a:gd name="connsiteX3" fmla="*/ 393640 w 646709"/>
                  <a:gd name="connsiteY3" fmla="*/ 41609 h 42699"/>
                  <a:gd name="connsiteX4" fmla="*/ 128930 w 646709"/>
                  <a:gd name="connsiteY4" fmla="*/ 17178 h 42699"/>
                  <a:gd name="connsiteX5" fmla="*/ 0 w 646709"/>
                  <a:gd name="connsiteY5" fmla="*/ 21359 h 42699"/>
                  <a:gd name="connsiteX6" fmla="*/ 139456 w 646709"/>
                  <a:gd name="connsiteY6" fmla="*/ 2195 h 42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6709" h="42699">
                    <a:moveTo>
                      <a:pt x="139456" y="2195"/>
                    </a:moveTo>
                    <a:cubicBezTo>
                      <a:pt x="253260" y="-10064"/>
                      <a:pt x="322288" y="33408"/>
                      <a:pt x="458486" y="24960"/>
                    </a:cubicBezTo>
                    <a:cubicBezTo>
                      <a:pt x="594684" y="16492"/>
                      <a:pt x="646709" y="13034"/>
                      <a:pt x="646709" y="13034"/>
                    </a:cubicBezTo>
                    <a:cubicBezTo>
                      <a:pt x="646709" y="13034"/>
                      <a:pt x="527742" y="49382"/>
                      <a:pt x="393640" y="41609"/>
                    </a:cubicBezTo>
                    <a:cubicBezTo>
                      <a:pt x="259518" y="33865"/>
                      <a:pt x="182509" y="8853"/>
                      <a:pt x="128930" y="17178"/>
                    </a:cubicBezTo>
                    <a:cubicBezTo>
                      <a:pt x="75343" y="25474"/>
                      <a:pt x="0" y="21359"/>
                      <a:pt x="0" y="21359"/>
                    </a:cubicBezTo>
                    <a:lnTo>
                      <a:pt x="139456" y="21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3" name="任意多边形: 形状 902">
                <a:extLst>
                  <a:ext uri="{FF2B5EF4-FFF2-40B4-BE49-F238E27FC236}">
                    <a16:creationId xmlns:a16="http://schemas.microsoft.com/office/drawing/2014/main" id="{90D57534-90C2-265C-4C2B-FFE72CB90301}"/>
                  </a:ext>
                </a:extLst>
              </p:cNvPr>
              <p:cNvSpPr/>
              <p:nvPr/>
            </p:nvSpPr>
            <p:spPr>
              <a:xfrm>
                <a:off x="5175441" y="1169428"/>
                <a:ext cx="646699" cy="42696"/>
              </a:xfrm>
              <a:custGeom>
                <a:avLst/>
                <a:gdLst>
                  <a:gd name="connsiteX0" fmla="*/ 139465 w 646699"/>
                  <a:gd name="connsiteY0" fmla="*/ 2192 h 42696"/>
                  <a:gd name="connsiteX1" fmla="*/ 458476 w 646699"/>
                  <a:gd name="connsiteY1" fmla="*/ 24956 h 42696"/>
                  <a:gd name="connsiteX2" fmla="*/ 646700 w 646699"/>
                  <a:gd name="connsiteY2" fmla="*/ 13022 h 42696"/>
                  <a:gd name="connsiteX3" fmla="*/ 393630 w 646699"/>
                  <a:gd name="connsiteY3" fmla="*/ 41616 h 42696"/>
                  <a:gd name="connsiteX4" fmla="*/ 128921 w 646699"/>
                  <a:gd name="connsiteY4" fmla="*/ 17165 h 42696"/>
                  <a:gd name="connsiteX5" fmla="*/ 0 w 646699"/>
                  <a:gd name="connsiteY5" fmla="*/ 21346 h 42696"/>
                  <a:gd name="connsiteX6" fmla="*/ 139465 w 646699"/>
                  <a:gd name="connsiteY6" fmla="*/ 2192 h 42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6699" h="42696">
                    <a:moveTo>
                      <a:pt x="139465" y="2192"/>
                    </a:moveTo>
                    <a:cubicBezTo>
                      <a:pt x="253260" y="-10057"/>
                      <a:pt x="322278" y="33415"/>
                      <a:pt x="458476" y="24956"/>
                    </a:cubicBezTo>
                    <a:cubicBezTo>
                      <a:pt x="594674" y="16498"/>
                      <a:pt x="646700" y="13022"/>
                      <a:pt x="646700" y="13022"/>
                    </a:cubicBezTo>
                    <a:cubicBezTo>
                      <a:pt x="646700" y="13022"/>
                      <a:pt x="527752" y="49350"/>
                      <a:pt x="393630" y="41616"/>
                    </a:cubicBezTo>
                    <a:cubicBezTo>
                      <a:pt x="259518" y="33843"/>
                      <a:pt x="182499" y="8850"/>
                      <a:pt x="128921" y="17165"/>
                    </a:cubicBezTo>
                    <a:cubicBezTo>
                      <a:pt x="75343" y="25442"/>
                      <a:pt x="0" y="21346"/>
                      <a:pt x="0" y="21346"/>
                    </a:cubicBezTo>
                    <a:lnTo>
                      <a:pt x="139465" y="219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04" name="图形 891">
              <a:extLst>
                <a:ext uri="{FF2B5EF4-FFF2-40B4-BE49-F238E27FC236}">
                  <a16:creationId xmlns:a16="http://schemas.microsoft.com/office/drawing/2014/main" id="{590CC3E8-864F-F0C3-9284-0B22362D47A4}"/>
                </a:ext>
              </a:extLst>
            </p:cNvPr>
            <p:cNvGrpSpPr/>
            <p:nvPr/>
          </p:nvGrpSpPr>
          <p:grpSpPr>
            <a:xfrm>
              <a:off x="6558500" y="1177884"/>
              <a:ext cx="1247460" cy="196065"/>
              <a:chOff x="6558500" y="1177884"/>
              <a:chExt cx="1247460" cy="196065"/>
            </a:xfrm>
            <a:grpFill/>
          </p:grpSpPr>
          <p:sp>
            <p:nvSpPr>
              <p:cNvPr id="905" name="任意多边形: 形状 904">
                <a:extLst>
                  <a:ext uri="{FF2B5EF4-FFF2-40B4-BE49-F238E27FC236}">
                    <a16:creationId xmlns:a16="http://schemas.microsoft.com/office/drawing/2014/main" id="{688546ED-8934-D8C8-9598-5C9294A0AE6C}"/>
                  </a:ext>
                </a:extLst>
              </p:cNvPr>
              <p:cNvSpPr/>
              <p:nvPr/>
            </p:nvSpPr>
            <p:spPr>
              <a:xfrm>
                <a:off x="6857471" y="1177884"/>
                <a:ext cx="673819" cy="54948"/>
              </a:xfrm>
              <a:custGeom>
                <a:avLst/>
                <a:gdLst>
                  <a:gd name="connsiteX0" fmla="*/ 0 w 673819"/>
                  <a:gd name="connsiteY0" fmla="*/ 24835 h 54948"/>
                  <a:gd name="connsiteX1" fmla="*/ 182966 w 673819"/>
                  <a:gd name="connsiteY1" fmla="*/ 3270 h 54948"/>
                  <a:gd name="connsiteX2" fmla="*/ 456781 w 673819"/>
                  <a:gd name="connsiteY2" fmla="*/ 23816 h 54948"/>
                  <a:gd name="connsiteX3" fmla="*/ 669112 w 673819"/>
                  <a:gd name="connsiteY3" fmla="*/ 30531 h 54948"/>
                  <a:gd name="connsiteX4" fmla="*/ 484937 w 673819"/>
                  <a:gd name="connsiteY4" fmla="*/ 44104 h 54948"/>
                  <a:gd name="connsiteX5" fmla="*/ 285559 w 673819"/>
                  <a:gd name="connsiteY5" fmla="*/ 45818 h 54948"/>
                  <a:gd name="connsiteX6" fmla="*/ 74352 w 673819"/>
                  <a:gd name="connsiteY6" fmla="*/ 18767 h 54948"/>
                  <a:gd name="connsiteX7" fmla="*/ 0 w 673819"/>
                  <a:gd name="connsiteY7" fmla="*/ 24835 h 54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73819" h="54948">
                    <a:moveTo>
                      <a:pt x="0" y="24835"/>
                    </a:moveTo>
                    <a:cubicBezTo>
                      <a:pt x="5077" y="23844"/>
                      <a:pt x="105746" y="-10551"/>
                      <a:pt x="182966" y="3270"/>
                    </a:cubicBezTo>
                    <a:cubicBezTo>
                      <a:pt x="260204" y="17081"/>
                      <a:pt x="374570" y="42742"/>
                      <a:pt x="456781" y="23816"/>
                    </a:cubicBezTo>
                    <a:cubicBezTo>
                      <a:pt x="538991" y="4880"/>
                      <a:pt x="638689" y="30445"/>
                      <a:pt x="669112" y="30531"/>
                    </a:cubicBezTo>
                    <a:cubicBezTo>
                      <a:pt x="699516" y="30597"/>
                      <a:pt x="576186" y="35665"/>
                      <a:pt x="484937" y="44104"/>
                    </a:cubicBezTo>
                    <a:cubicBezTo>
                      <a:pt x="393697" y="52581"/>
                      <a:pt x="366665" y="62697"/>
                      <a:pt x="285559" y="45818"/>
                    </a:cubicBezTo>
                    <a:cubicBezTo>
                      <a:pt x="204445" y="28921"/>
                      <a:pt x="111518" y="10328"/>
                      <a:pt x="74352" y="18767"/>
                    </a:cubicBezTo>
                    <a:cubicBezTo>
                      <a:pt x="37186" y="27226"/>
                      <a:pt x="0" y="24835"/>
                      <a:pt x="0" y="248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6" name="任意多边形: 形状 905">
                <a:extLst>
                  <a:ext uri="{FF2B5EF4-FFF2-40B4-BE49-F238E27FC236}">
                    <a16:creationId xmlns:a16="http://schemas.microsoft.com/office/drawing/2014/main" id="{155E1AAC-1014-69F7-422A-E7FD8783CCB8}"/>
                  </a:ext>
                </a:extLst>
              </p:cNvPr>
              <p:cNvSpPr/>
              <p:nvPr/>
            </p:nvSpPr>
            <p:spPr>
              <a:xfrm>
                <a:off x="6558500" y="1244149"/>
                <a:ext cx="489251" cy="32316"/>
              </a:xfrm>
              <a:custGeom>
                <a:avLst/>
                <a:gdLst>
                  <a:gd name="connsiteX0" fmla="*/ 105499 w 489251"/>
                  <a:gd name="connsiteY0" fmla="*/ 1661 h 32316"/>
                  <a:gd name="connsiteX1" fmla="*/ 346853 w 489251"/>
                  <a:gd name="connsiteY1" fmla="*/ 18882 h 32316"/>
                  <a:gd name="connsiteX2" fmla="*/ 489252 w 489251"/>
                  <a:gd name="connsiteY2" fmla="*/ 9862 h 32316"/>
                  <a:gd name="connsiteX3" fmla="*/ 297790 w 489251"/>
                  <a:gd name="connsiteY3" fmla="*/ 31493 h 32316"/>
                  <a:gd name="connsiteX4" fmla="*/ 97536 w 489251"/>
                  <a:gd name="connsiteY4" fmla="*/ 13005 h 32316"/>
                  <a:gd name="connsiteX5" fmla="*/ 0 w 489251"/>
                  <a:gd name="connsiteY5" fmla="*/ 16167 h 32316"/>
                  <a:gd name="connsiteX6" fmla="*/ 105499 w 489251"/>
                  <a:gd name="connsiteY6" fmla="*/ 1661 h 32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9251" h="32316">
                    <a:moveTo>
                      <a:pt x="105499" y="1661"/>
                    </a:moveTo>
                    <a:cubicBezTo>
                      <a:pt x="191605" y="-7616"/>
                      <a:pt x="243821" y="25283"/>
                      <a:pt x="346853" y="18882"/>
                    </a:cubicBezTo>
                    <a:cubicBezTo>
                      <a:pt x="449885" y="12481"/>
                      <a:pt x="489252" y="9862"/>
                      <a:pt x="489252" y="9862"/>
                    </a:cubicBezTo>
                    <a:cubicBezTo>
                      <a:pt x="489252" y="9862"/>
                      <a:pt x="399250" y="37370"/>
                      <a:pt x="297790" y="31493"/>
                    </a:cubicBezTo>
                    <a:cubicBezTo>
                      <a:pt x="196329" y="25626"/>
                      <a:pt x="138065" y="6700"/>
                      <a:pt x="97536" y="13005"/>
                    </a:cubicBezTo>
                    <a:cubicBezTo>
                      <a:pt x="56998" y="19282"/>
                      <a:pt x="0" y="16167"/>
                      <a:pt x="0" y="16167"/>
                    </a:cubicBezTo>
                    <a:lnTo>
                      <a:pt x="105499" y="166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7" name="任意多边形: 形状 906">
                <a:extLst>
                  <a:ext uri="{FF2B5EF4-FFF2-40B4-BE49-F238E27FC236}">
                    <a16:creationId xmlns:a16="http://schemas.microsoft.com/office/drawing/2014/main" id="{0A8F5FE4-1849-404A-5258-483BC9AED656}"/>
                  </a:ext>
                </a:extLst>
              </p:cNvPr>
              <p:cNvSpPr/>
              <p:nvPr/>
            </p:nvSpPr>
            <p:spPr>
              <a:xfrm>
                <a:off x="6949758" y="1276461"/>
                <a:ext cx="489241" cy="32311"/>
              </a:xfrm>
              <a:custGeom>
                <a:avLst/>
                <a:gdLst>
                  <a:gd name="connsiteX0" fmla="*/ 105499 w 489241"/>
                  <a:gd name="connsiteY0" fmla="*/ 1658 h 32311"/>
                  <a:gd name="connsiteX1" fmla="*/ 346843 w 489241"/>
                  <a:gd name="connsiteY1" fmla="*/ 18889 h 32311"/>
                  <a:gd name="connsiteX2" fmla="*/ 489242 w 489241"/>
                  <a:gd name="connsiteY2" fmla="*/ 9859 h 32311"/>
                  <a:gd name="connsiteX3" fmla="*/ 297780 w 489241"/>
                  <a:gd name="connsiteY3" fmla="*/ 31491 h 32311"/>
                  <a:gd name="connsiteX4" fmla="*/ 97526 w 489241"/>
                  <a:gd name="connsiteY4" fmla="*/ 12993 h 32311"/>
                  <a:gd name="connsiteX5" fmla="*/ 0 w 489241"/>
                  <a:gd name="connsiteY5" fmla="*/ 16174 h 32311"/>
                  <a:gd name="connsiteX6" fmla="*/ 105499 w 489241"/>
                  <a:gd name="connsiteY6" fmla="*/ 1658 h 32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9241" h="32311">
                    <a:moveTo>
                      <a:pt x="105499" y="1658"/>
                    </a:moveTo>
                    <a:cubicBezTo>
                      <a:pt x="191595" y="-7609"/>
                      <a:pt x="243811" y="25280"/>
                      <a:pt x="346843" y="18889"/>
                    </a:cubicBezTo>
                    <a:cubicBezTo>
                      <a:pt x="449875" y="12479"/>
                      <a:pt x="489242" y="9859"/>
                      <a:pt x="489242" y="9859"/>
                    </a:cubicBezTo>
                    <a:cubicBezTo>
                      <a:pt x="489242" y="9859"/>
                      <a:pt x="399250" y="37358"/>
                      <a:pt x="297780" y="31491"/>
                    </a:cubicBezTo>
                    <a:cubicBezTo>
                      <a:pt x="196329" y="25614"/>
                      <a:pt x="138055" y="6697"/>
                      <a:pt x="97526" y="12993"/>
                    </a:cubicBezTo>
                    <a:cubicBezTo>
                      <a:pt x="56998" y="19270"/>
                      <a:pt x="0" y="16174"/>
                      <a:pt x="0" y="16174"/>
                    </a:cubicBezTo>
                    <a:lnTo>
                      <a:pt x="105499" y="165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8" name="任意多边形: 形状 907">
                <a:extLst>
                  <a:ext uri="{FF2B5EF4-FFF2-40B4-BE49-F238E27FC236}">
                    <a16:creationId xmlns:a16="http://schemas.microsoft.com/office/drawing/2014/main" id="{95A15A04-0FDA-082D-DD7D-7579813D068E}"/>
                  </a:ext>
                </a:extLst>
              </p:cNvPr>
              <p:cNvSpPr/>
              <p:nvPr/>
            </p:nvSpPr>
            <p:spPr>
              <a:xfrm>
                <a:off x="7316719" y="1341640"/>
                <a:ext cx="489241" cy="32309"/>
              </a:xfrm>
              <a:custGeom>
                <a:avLst/>
                <a:gdLst>
                  <a:gd name="connsiteX0" fmla="*/ 105499 w 489241"/>
                  <a:gd name="connsiteY0" fmla="*/ 1658 h 32309"/>
                  <a:gd name="connsiteX1" fmla="*/ 346843 w 489241"/>
                  <a:gd name="connsiteY1" fmla="*/ 18889 h 32309"/>
                  <a:gd name="connsiteX2" fmla="*/ 489242 w 489241"/>
                  <a:gd name="connsiteY2" fmla="*/ 9859 h 32309"/>
                  <a:gd name="connsiteX3" fmla="*/ 297780 w 489241"/>
                  <a:gd name="connsiteY3" fmla="*/ 31491 h 32309"/>
                  <a:gd name="connsiteX4" fmla="*/ 97526 w 489241"/>
                  <a:gd name="connsiteY4" fmla="*/ 12993 h 32309"/>
                  <a:gd name="connsiteX5" fmla="*/ 0 w 489241"/>
                  <a:gd name="connsiteY5" fmla="*/ 16175 h 32309"/>
                  <a:gd name="connsiteX6" fmla="*/ 105499 w 489241"/>
                  <a:gd name="connsiteY6" fmla="*/ 1658 h 32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9241" h="32309">
                    <a:moveTo>
                      <a:pt x="105499" y="1658"/>
                    </a:moveTo>
                    <a:cubicBezTo>
                      <a:pt x="191595" y="-7609"/>
                      <a:pt x="243811" y="25280"/>
                      <a:pt x="346843" y="18889"/>
                    </a:cubicBezTo>
                    <a:cubicBezTo>
                      <a:pt x="449875" y="12479"/>
                      <a:pt x="489242" y="9859"/>
                      <a:pt x="489242" y="9859"/>
                    </a:cubicBezTo>
                    <a:cubicBezTo>
                      <a:pt x="489242" y="9859"/>
                      <a:pt x="399250" y="37349"/>
                      <a:pt x="297780" y="31491"/>
                    </a:cubicBezTo>
                    <a:cubicBezTo>
                      <a:pt x="196329" y="25614"/>
                      <a:pt x="138055" y="6697"/>
                      <a:pt x="97526" y="12993"/>
                    </a:cubicBezTo>
                    <a:cubicBezTo>
                      <a:pt x="56998" y="19270"/>
                      <a:pt x="0" y="16175"/>
                      <a:pt x="0" y="16175"/>
                    </a:cubicBezTo>
                    <a:lnTo>
                      <a:pt x="105499" y="165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09" name="图形 891">
              <a:extLst>
                <a:ext uri="{FF2B5EF4-FFF2-40B4-BE49-F238E27FC236}">
                  <a16:creationId xmlns:a16="http://schemas.microsoft.com/office/drawing/2014/main" id="{97AABCE3-4047-2A2D-4CBB-1F43347D1F2D}"/>
                </a:ext>
              </a:extLst>
            </p:cNvPr>
            <p:cNvGrpSpPr/>
            <p:nvPr/>
          </p:nvGrpSpPr>
          <p:grpSpPr>
            <a:xfrm>
              <a:off x="5287151" y="997256"/>
              <a:ext cx="682721" cy="77816"/>
              <a:chOff x="5287151" y="997256"/>
              <a:chExt cx="682721" cy="77816"/>
            </a:xfrm>
            <a:grpFill/>
          </p:grpSpPr>
          <p:sp>
            <p:nvSpPr>
              <p:cNvPr id="910" name="任意多边形: 形状 909">
                <a:extLst>
                  <a:ext uri="{FF2B5EF4-FFF2-40B4-BE49-F238E27FC236}">
                    <a16:creationId xmlns:a16="http://schemas.microsoft.com/office/drawing/2014/main" id="{93A78980-230E-06E7-6294-9F46A2178640}"/>
                  </a:ext>
                </a:extLst>
              </p:cNvPr>
              <p:cNvSpPr/>
              <p:nvPr/>
            </p:nvSpPr>
            <p:spPr>
              <a:xfrm>
                <a:off x="5462696" y="997256"/>
                <a:ext cx="507175" cy="41363"/>
              </a:xfrm>
              <a:custGeom>
                <a:avLst/>
                <a:gdLst>
                  <a:gd name="connsiteX0" fmla="*/ 0 w 507175"/>
                  <a:gd name="connsiteY0" fmla="*/ 18688 h 41363"/>
                  <a:gd name="connsiteX1" fmla="*/ 137712 w 507175"/>
                  <a:gd name="connsiteY1" fmla="*/ 2457 h 41363"/>
                  <a:gd name="connsiteX2" fmla="*/ 343805 w 507175"/>
                  <a:gd name="connsiteY2" fmla="*/ 17935 h 41363"/>
                  <a:gd name="connsiteX3" fmla="*/ 503634 w 507175"/>
                  <a:gd name="connsiteY3" fmla="*/ 22993 h 41363"/>
                  <a:gd name="connsiteX4" fmla="*/ 364998 w 507175"/>
                  <a:gd name="connsiteY4" fmla="*/ 33204 h 41363"/>
                  <a:gd name="connsiteX5" fmla="*/ 214932 w 507175"/>
                  <a:gd name="connsiteY5" fmla="*/ 34470 h 41363"/>
                  <a:gd name="connsiteX6" fmla="*/ 55950 w 507175"/>
                  <a:gd name="connsiteY6" fmla="*/ 14106 h 41363"/>
                  <a:gd name="connsiteX7" fmla="*/ 0 w 507175"/>
                  <a:gd name="connsiteY7" fmla="*/ 18688 h 41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7175" h="41363">
                    <a:moveTo>
                      <a:pt x="0" y="18688"/>
                    </a:moveTo>
                    <a:cubicBezTo>
                      <a:pt x="3820" y="17954"/>
                      <a:pt x="79581" y="-7935"/>
                      <a:pt x="137712" y="2457"/>
                    </a:cubicBezTo>
                    <a:cubicBezTo>
                      <a:pt x="195853" y="12858"/>
                      <a:pt x="281930" y="32165"/>
                      <a:pt x="343805" y="17935"/>
                    </a:cubicBezTo>
                    <a:cubicBezTo>
                      <a:pt x="405698" y="3676"/>
                      <a:pt x="480736" y="22917"/>
                      <a:pt x="503634" y="22993"/>
                    </a:cubicBezTo>
                    <a:cubicBezTo>
                      <a:pt x="526513" y="23031"/>
                      <a:pt x="433673" y="26831"/>
                      <a:pt x="364998" y="33204"/>
                    </a:cubicBezTo>
                    <a:cubicBezTo>
                      <a:pt x="296323" y="39566"/>
                      <a:pt x="275968" y="47215"/>
                      <a:pt x="214932" y="34470"/>
                    </a:cubicBezTo>
                    <a:cubicBezTo>
                      <a:pt x="153876" y="21764"/>
                      <a:pt x="83934" y="7781"/>
                      <a:pt x="55950" y="14106"/>
                    </a:cubicBezTo>
                    <a:cubicBezTo>
                      <a:pt x="27975" y="20516"/>
                      <a:pt x="0" y="18688"/>
                      <a:pt x="0" y="1868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1" name="任意多边形: 形状 910">
                <a:extLst>
                  <a:ext uri="{FF2B5EF4-FFF2-40B4-BE49-F238E27FC236}">
                    <a16:creationId xmlns:a16="http://schemas.microsoft.com/office/drawing/2014/main" id="{A7D2A2D5-2514-EB27-7CB6-9372D1896FFC}"/>
                  </a:ext>
                </a:extLst>
              </p:cNvPr>
              <p:cNvSpPr/>
              <p:nvPr/>
            </p:nvSpPr>
            <p:spPr>
              <a:xfrm>
                <a:off x="5287151" y="1026466"/>
                <a:ext cx="368255" cy="24303"/>
              </a:xfrm>
              <a:custGeom>
                <a:avLst/>
                <a:gdLst>
                  <a:gd name="connsiteX0" fmla="*/ 79410 w 368255"/>
                  <a:gd name="connsiteY0" fmla="*/ 1251 h 24303"/>
                  <a:gd name="connsiteX1" fmla="*/ 261071 w 368255"/>
                  <a:gd name="connsiteY1" fmla="*/ 14195 h 24303"/>
                  <a:gd name="connsiteX2" fmla="*/ 368256 w 368255"/>
                  <a:gd name="connsiteY2" fmla="*/ 7423 h 24303"/>
                  <a:gd name="connsiteX3" fmla="*/ 224142 w 368255"/>
                  <a:gd name="connsiteY3" fmla="*/ 23682 h 24303"/>
                  <a:gd name="connsiteX4" fmla="*/ 73409 w 368255"/>
                  <a:gd name="connsiteY4" fmla="*/ 9766 h 24303"/>
                  <a:gd name="connsiteX5" fmla="*/ 0 w 368255"/>
                  <a:gd name="connsiteY5" fmla="*/ 12147 h 24303"/>
                  <a:gd name="connsiteX6" fmla="*/ 79410 w 368255"/>
                  <a:gd name="connsiteY6" fmla="*/ 1251 h 24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8255" h="24303">
                    <a:moveTo>
                      <a:pt x="79410" y="1251"/>
                    </a:moveTo>
                    <a:cubicBezTo>
                      <a:pt x="144218" y="-5731"/>
                      <a:pt x="183518" y="19015"/>
                      <a:pt x="261071" y="14195"/>
                    </a:cubicBezTo>
                    <a:cubicBezTo>
                      <a:pt x="338623" y="9385"/>
                      <a:pt x="368256" y="7423"/>
                      <a:pt x="368256" y="7423"/>
                    </a:cubicBezTo>
                    <a:cubicBezTo>
                      <a:pt x="368256" y="7423"/>
                      <a:pt x="300504" y="28111"/>
                      <a:pt x="224142" y="23682"/>
                    </a:cubicBezTo>
                    <a:cubicBezTo>
                      <a:pt x="147761" y="19282"/>
                      <a:pt x="103918" y="5023"/>
                      <a:pt x="73409" y="9766"/>
                    </a:cubicBezTo>
                    <a:cubicBezTo>
                      <a:pt x="42901" y="14490"/>
                      <a:pt x="0" y="12147"/>
                      <a:pt x="0" y="12147"/>
                    </a:cubicBezTo>
                    <a:lnTo>
                      <a:pt x="79410" y="125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2" name="任意多边形: 形状 911">
                <a:extLst>
                  <a:ext uri="{FF2B5EF4-FFF2-40B4-BE49-F238E27FC236}">
                    <a16:creationId xmlns:a16="http://schemas.microsoft.com/office/drawing/2014/main" id="{36F1B798-D78F-F0BB-AF2C-F2225CE4B5DE}"/>
                  </a:ext>
                </a:extLst>
              </p:cNvPr>
              <p:cNvSpPr/>
              <p:nvPr/>
            </p:nvSpPr>
            <p:spPr>
              <a:xfrm>
                <a:off x="5581654" y="1050773"/>
                <a:ext cx="368246" cy="24299"/>
              </a:xfrm>
              <a:custGeom>
                <a:avLst/>
                <a:gdLst>
                  <a:gd name="connsiteX0" fmla="*/ 79400 w 368246"/>
                  <a:gd name="connsiteY0" fmla="*/ 1242 h 24299"/>
                  <a:gd name="connsiteX1" fmla="*/ 261061 w 368246"/>
                  <a:gd name="connsiteY1" fmla="*/ 14196 h 24299"/>
                  <a:gd name="connsiteX2" fmla="*/ 368246 w 368246"/>
                  <a:gd name="connsiteY2" fmla="*/ 7404 h 24299"/>
                  <a:gd name="connsiteX3" fmla="*/ 224142 w 368246"/>
                  <a:gd name="connsiteY3" fmla="*/ 23682 h 24299"/>
                  <a:gd name="connsiteX4" fmla="*/ 73400 w 368246"/>
                  <a:gd name="connsiteY4" fmla="*/ 9757 h 24299"/>
                  <a:gd name="connsiteX5" fmla="*/ 0 w 368246"/>
                  <a:gd name="connsiteY5" fmla="*/ 12157 h 24299"/>
                  <a:gd name="connsiteX6" fmla="*/ 79400 w 368246"/>
                  <a:gd name="connsiteY6" fmla="*/ 1242 h 24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8246" h="24299">
                    <a:moveTo>
                      <a:pt x="79400" y="1242"/>
                    </a:moveTo>
                    <a:cubicBezTo>
                      <a:pt x="144208" y="-5712"/>
                      <a:pt x="183518" y="19025"/>
                      <a:pt x="261061" y="14196"/>
                    </a:cubicBezTo>
                    <a:cubicBezTo>
                      <a:pt x="338623" y="9376"/>
                      <a:pt x="368246" y="7404"/>
                      <a:pt x="368246" y="7404"/>
                    </a:cubicBezTo>
                    <a:cubicBezTo>
                      <a:pt x="368246" y="7404"/>
                      <a:pt x="300514" y="28093"/>
                      <a:pt x="224142" y="23682"/>
                    </a:cubicBezTo>
                    <a:cubicBezTo>
                      <a:pt x="147771" y="19263"/>
                      <a:pt x="103918" y="5014"/>
                      <a:pt x="73400" y="9757"/>
                    </a:cubicBezTo>
                    <a:cubicBezTo>
                      <a:pt x="42891" y="14482"/>
                      <a:pt x="0" y="12157"/>
                      <a:pt x="0" y="12157"/>
                    </a:cubicBezTo>
                    <a:lnTo>
                      <a:pt x="79400" y="124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13" name="图形 891">
              <a:extLst>
                <a:ext uri="{FF2B5EF4-FFF2-40B4-BE49-F238E27FC236}">
                  <a16:creationId xmlns:a16="http://schemas.microsoft.com/office/drawing/2014/main" id="{6CEFB9A2-D1F9-5357-B319-34A8E23E8D9C}"/>
                </a:ext>
              </a:extLst>
            </p:cNvPr>
            <p:cNvGrpSpPr/>
            <p:nvPr/>
          </p:nvGrpSpPr>
          <p:grpSpPr>
            <a:xfrm>
              <a:off x="4719613" y="863829"/>
              <a:ext cx="864355" cy="44867"/>
              <a:chOff x="4719613" y="863829"/>
              <a:chExt cx="864355" cy="44867"/>
            </a:xfrm>
            <a:grpFill/>
          </p:grpSpPr>
          <p:sp>
            <p:nvSpPr>
              <p:cNvPr id="914" name="任意多边形: 形状 913">
                <a:extLst>
                  <a:ext uri="{FF2B5EF4-FFF2-40B4-BE49-F238E27FC236}">
                    <a16:creationId xmlns:a16="http://schemas.microsoft.com/office/drawing/2014/main" id="{479D1A4B-903C-2CFF-7A16-25F507B910CA}"/>
                  </a:ext>
                </a:extLst>
              </p:cNvPr>
              <p:cNvSpPr/>
              <p:nvPr/>
            </p:nvSpPr>
            <p:spPr>
              <a:xfrm>
                <a:off x="4866774" y="863829"/>
                <a:ext cx="425222" cy="34672"/>
              </a:xfrm>
              <a:custGeom>
                <a:avLst/>
                <a:gdLst>
                  <a:gd name="connsiteX0" fmla="*/ 0 w 425222"/>
                  <a:gd name="connsiteY0" fmla="*/ 15678 h 34672"/>
                  <a:gd name="connsiteX1" fmla="*/ 115462 w 425222"/>
                  <a:gd name="connsiteY1" fmla="*/ 2058 h 34672"/>
                  <a:gd name="connsiteX2" fmla="*/ 288255 w 425222"/>
                  <a:gd name="connsiteY2" fmla="*/ 15031 h 34672"/>
                  <a:gd name="connsiteX3" fmla="*/ 422253 w 425222"/>
                  <a:gd name="connsiteY3" fmla="*/ 19269 h 34672"/>
                  <a:gd name="connsiteX4" fmla="*/ 306029 w 425222"/>
                  <a:gd name="connsiteY4" fmla="*/ 27832 h 34672"/>
                  <a:gd name="connsiteX5" fmla="*/ 180223 w 425222"/>
                  <a:gd name="connsiteY5" fmla="*/ 28899 h 34672"/>
                  <a:gd name="connsiteX6" fmla="*/ 46930 w 425222"/>
                  <a:gd name="connsiteY6" fmla="*/ 11821 h 34672"/>
                  <a:gd name="connsiteX7" fmla="*/ 0 w 425222"/>
                  <a:gd name="connsiteY7" fmla="*/ 15678 h 34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5222" h="34672">
                    <a:moveTo>
                      <a:pt x="0" y="15678"/>
                    </a:moveTo>
                    <a:cubicBezTo>
                      <a:pt x="3200" y="15050"/>
                      <a:pt x="66723" y="-6648"/>
                      <a:pt x="115462" y="2058"/>
                    </a:cubicBezTo>
                    <a:cubicBezTo>
                      <a:pt x="164211" y="10792"/>
                      <a:pt x="236382" y="26965"/>
                      <a:pt x="288255" y="15031"/>
                    </a:cubicBezTo>
                    <a:cubicBezTo>
                      <a:pt x="340138" y="3067"/>
                      <a:pt x="403060" y="19202"/>
                      <a:pt x="422253" y="19269"/>
                    </a:cubicBezTo>
                    <a:cubicBezTo>
                      <a:pt x="441436" y="19307"/>
                      <a:pt x="363598" y="22508"/>
                      <a:pt x="306029" y="27832"/>
                    </a:cubicBezTo>
                    <a:cubicBezTo>
                      <a:pt x="248450" y="33166"/>
                      <a:pt x="231391" y="39577"/>
                      <a:pt x="180223" y="28899"/>
                    </a:cubicBezTo>
                    <a:cubicBezTo>
                      <a:pt x="129026" y="18231"/>
                      <a:pt x="70390" y="6506"/>
                      <a:pt x="46930" y="11821"/>
                    </a:cubicBezTo>
                    <a:cubicBezTo>
                      <a:pt x="23460" y="17193"/>
                      <a:pt x="0" y="15678"/>
                      <a:pt x="0" y="1567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5" name="任意多边形: 形状 914">
                <a:extLst>
                  <a:ext uri="{FF2B5EF4-FFF2-40B4-BE49-F238E27FC236}">
                    <a16:creationId xmlns:a16="http://schemas.microsoft.com/office/drawing/2014/main" id="{F16EE483-4BD8-1AD1-18F2-702BD632111F}"/>
                  </a:ext>
                </a:extLst>
              </p:cNvPr>
              <p:cNvSpPr/>
              <p:nvPr/>
            </p:nvSpPr>
            <p:spPr>
              <a:xfrm>
                <a:off x="4719613" y="888313"/>
                <a:ext cx="308743" cy="20383"/>
              </a:xfrm>
              <a:custGeom>
                <a:avLst/>
                <a:gdLst>
                  <a:gd name="connsiteX0" fmla="*/ 66570 w 308743"/>
                  <a:gd name="connsiteY0" fmla="*/ 1052 h 20383"/>
                  <a:gd name="connsiteX1" fmla="*/ 218875 w 308743"/>
                  <a:gd name="connsiteY1" fmla="*/ 11911 h 20383"/>
                  <a:gd name="connsiteX2" fmla="*/ 308743 w 308743"/>
                  <a:gd name="connsiteY2" fmla="*/ 6224 h 20383"/>
                  <a:gd name="connsiteX3" fmla="*/ 187928 w 308743"/>
                  <a:gd name="connsiteY3" fmla="*/ 19864 h 20383"/>
                  <a:gd name="connsiteX4" fmla="*/ 61551 w 308743"/>
                  <a:gd name="connsiteY4" fmla="*/ 8196 h 20383"/>
                  <a:gd name="connsiteX5" fmla="*/ 0 w 308743"/>
                  <a:gd name="connsiteY5" fmla="*/ 10196 h 20383"/>
                  <a:gd name="connsiteX6" fmla="*/ 66570 w 308743"/>
                  <a:gd name="connsiteY6" fmla="*/ 1052 h 20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743" h="20383">
                    <a:moveTo>
                      <a:pt x="66570" y="1052"/>
                    </a:moveTo>
                    <a:cubicBezTo>
                      <a:pt x="120901" y="-4815"/>
                      <a:pt x="153857" y="15949"/>
                      <a:pt x="218875" y="11911"/>
                    </a:cubicBezTo>
                    <a:cubicBezTo>
                      <a:pt x="283893" y="7872"/>
                      <a:pt x="308743" y="6224"/>
                      <a:pt x="308743" y="6224"/>
                    </a:cubicBezTo>
                    <a:cubicBezTo>
                      <a:pt x="308743" y="6224"/>
                      <a:pt x="251946" y="23569"/>
                      <a:pt x="187928" y="19864"/>
                    </a:cubicBezTo>
                    <a:cubicBezTo>
                      <a:pt x="123892" y="16178"/>
                      <a:pt x="87135" y="4205"/>
                      <a:pt x="61551" y="8196"/>
                    </a:cubicBezTo>
                    <a:cubicBezTo>
                      <a:pt x="35966" y="12149"/>
                      <a:pt x="0" y="10196"/>
                      <a:pt x="0" y="10196"/>
                    </a:cubicBezTo>
                    <a:lnTo>
                      <a:pt x="66570" y="105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6" name="任意多边形: 形状 915">
                <a:extLst>
                  <a:ext uri="{FF2B5EF4-FFF2-40B4-BE49-F238E27FC236}">
                    <a16:creationId xmlns:a16="http://schemas.microsoft.com/office/drawing/2014/main" id="{E7BF224E-84E9-C2C5-A086-2E9FDE967806}"/>
                  </a:ext>
                </a:extLst>
              </p:cNvPr>
              <p:cNvSpPr/>
              <p:nvPr/>
            </p:nvSpPr>
            <p:spPr>
              <a:xfrm>
                <a:off x="5275244" y="878130"/>
                <a:ext cx="308724" cy="20372"/>
              </a:xfrm>
              <a:custGeom>
                <a:avLst/>
                <a:gdLst>
                  <a:gd name="connsiteX0" fmla="*/ 66561 w 308724"/>
                  <a:gd name="connsiteY0" fmla="*/ 1044 h 20372"/>
                  <a:gd name="connsiteX1" fmla="*/ 218865 w 308724"/>
                  <a:gd name="connsiteY1" fmla="*/ 11912 h 20372"/>
                  <a:gd name="connsiteX2" fmla="*/ 308724 w 308724"/>
                  <a:gd name="connsiteY2" fmla="*/ 6206 h 20372"/>
                  <a:gd name="connsiteX3" fmla="*/ 187909 w 308724"/>
                  <a:gd name="connsiteY3" fmla="*/ 19856 h 20372"/>
                  <a:gd name="connsiteX4" fmla="*/ 61531 w 308724"/>
                  <a:gd name="connsiteY4" fmla="*/ 8197 h 20372"/>
                  <a:gd name="connsiteX5" fmla="*/ 0 w 308724"/>
                  <a:gd name="connsiteY5" fmla="*/ 10207 h 20372"/>
                  <a:gd name="connsiteX6" fmla="*/ 66561 w 308724"/>
                  <a:gd name="connsiteY6" fmla="*/ 1044 h 2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724" h="20372">
                    <a:moveTo>
                      <a:pt x="66561" y="1044"/>
                    </a:moveTo>
                    <a:cubicBezTo>
                      <a:pt x="120901" y="-4795"/>
                      <a:pt x="153857" y="15950"/>
                      <a:pt x="218865" y="11912"/>
                    </a:cubicBezTo>
                    <a:cubicBezTo>
                      <a:pt x="283893" y="7873"/>
                      <a:pt x="308724" y="6206"/>
                      <a:pt x="308724" y="6206"/>
                    </a:cubicBezTo>
                    <a:cubicBezTo>
                      <a:pt x="308724" y="6206"/>
                      <a:pt x="251936" y="23551"/>
                      <a:pt x="187909" y="19856"/>
                    </a:cubicBezTo>
                    <a:cubicBezTo>
                      <a:pt x="123892" y="16169"/>
                      <a:pt x="87116" y="4216"/>
                      <a:pt x="61531" y="8197"/>
                    </a:cubicBezTo>
                    <a:cubicBezTo>
                      <a:pt x="35947" y="12140"/>
                      <a:pt x="0" y="10207"/>
                      <a:pt x="0" y="10207"/>
                    </a:cubicBezTo>
                    <a:lnTo>
                      <a:pt x="66561" y="10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17" name="图形 891">
              <a:extLst>
                <a:ext uri="{FF2B5EF4-FFF2-40B4-BE49-F238E27FC236}">
                  <a16:creationId xmlns:a16="http://schemas.microsoft.com/office/drawing/2014/main" id="{BCBD1E8C-3BA7-BB1F-1F05-A78ED8A735F5}"/>
                </a:ext>
              </a:extLst>
            </p:cNvPr>
            <p:cNvGrpSpPr/>
            <p:nvPr/>
          </p:nvGrpSpPr>
          <p:grpSpPr>
            <a:xfrm>
              <a:off x="4839057" y="798593"/>
              <a:ext cx="572395" cy="65247"/>
              <a:chOff x="4839057" y="798593"/>
              <a:chExt cx="572395" cy="65247"/>
            </a:xfrm>
            <a:grpFill/>
          </p:grpSpPr>
          <p:sp>
            <p:nvSpPr>
              <p:cNvPr id="918" name="任意多边形: 形状 917">
                <a:extLst>
                  <a:ext uri="{FF2B5EF4-FFF2-40B4-BE49-F238E27FC236}">
                    <a16:creationId xmlns:a16="http://schemas.microsoft.com/office/drawing/2014/main" id="{B4E08FCD-093E-F9DC-9495-6CAEBA91098D}"/>
                  </a:ext>
                </a:extLst>
              </p:cNvPr>
              <p:cNvSpPr/>
              <p:nvPr/>
            </p:nvSpPr>
            <p:spPr>
              <a:xfrm>
                <a:off x="4986237" y="798593"/>
                <a:ext cx="425215" cy="34668"/>
              </a:xfrm>
              <a:custGeom>
                <a:avLst/>
                <a:gdLst>
                  <a:gd name="connsiteX0" fmla="*/ 0 w 425215"/>
                  <a:gd name="connsiteY0" fmla="*/ 15668 h 34668"/>
                  <a:gd name="connsiteX1" fmla="*/ 115462 w 425215"/>
                  <a:gd name="connsiteY1" fmla="*/ 2057 h 34668"/>
                  <a:gd name="connsiteX2" fmla="*/ 288246 w 425215"/>
                  <a:gd name="connsiteY2" fmla="*/ 15020 h 34668"/>
                  <a:gd name="connsiteX3" fmla="*/ 422243 w 425215"/>
                  <a:gd name="connsiteY3" fmla="*/ 19259 h 34668"/>
                  <a:gd name="connsiteX4" fmla="*/ 306019 w 425215"/>
                  <a:gd name="connsiteY4" fmla="*/ 27832 h 34668"/>
                  <a:gd name="connsiteX5" fmla="*/ 180203 w 425215"/>
                  <a:gd name="connsiteY5" fmla="*/ 28898 h 34668"/>
                  <a:gd name="connsiteX6" fmla="*/ 46920 w 425215"/>
                  <a:gd name="connsiteY6" fmla="*/ 11810 h 34668"/>
                  <a:gd name="connsiteX7" fmla="*/ 0 w 425215"/>
                  <a:gd name="connsiteY7" fmla="*/ 15668 h 34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5215" h="34668">
                    <a:moveTo>
                      <a:pt x="0" y="15668"/>
                    </a:moveTo>
                    <a:cubicBezTo>
                      <a:pt x="3200" y="15059"/>
                      <a:pt x="66723" y="-6649"/>
                      <a:pt x="115462" y="2057"/>
                    </a:cubicBezTo>
                    <a:cubicBezTo>
                      <a:pt x="164201" y="10782"/>
                      <a:pt x="236372" y="26965"/>
                      <a:pt x="288246" y="15020"/>
                    </a:cubicBezTo>
                    <a:cubicBezTo>
                      <a:pt x="340138" y="3067"/>
                      <a:pt x="403050" y="19211"/>
                      <a:pt x="422243" y="19259"/>
                    </a:cubicBezTo>
                    <a:cubicBezTo>
                      <a:pt x="441436" y="19297"/>
                      <a:pt x="363598" y="22498"/>
                      <a:pt x="306019" y="27832"/>
                    </a:cubicBezTo>
                    <a:cubicBezTo>
                      <a:pt x="248441" y="33166"/>
                      <a:pt x="231381" y="39566"/>
                      <a:pt x="180203" y="28898"/>
                    </a:cubicBezTo>
                    <a:cubicBezTo>
                      <a:pt x="129007" y="18221"/>
                      <a:pt x="70380" y="6505"/>
                      <a:pt x="46920" y="11810"/>
                    </a:cubicBezTo>
                    <a:cubicBezTo>
                      <a:pt x="23451" y="17192"/>
                      <a:pt x="0" y="15668"/>
                      <a:pt x="0" y="156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9" name="任意多边形: 形状 918">
                <a:extLst>
                  <a:ext uri="{FF2B5EF4-FFF2-40B4-BE49-F238E27FC236}">
                    <a16:creationId xmlns:a16="http://schemas.microsoft.com/office/drawing/2014/main" id="{60EFB152-568E-8F38-F0D9-13A230ADA5F3}"/>
                  </a:ext>
                </a:extLst>
              </p:cNvPr>
              <p:cNvSpPr/>
              <p:nvPr/>
            </p:nvSpPr>
            <p:spPr>
              <a:xfrm>
                <a:off x="4839057" y="823070"/>
                <a:ext cx="308743" cy="20397"/>
              </a:xfrm>
              <a:custGeom>
                <a:avLst/>
                <a:gdLst>
                  <a:gd name="connsiteX0" fmla="*/ 66580 w 308743"/>
                  <a:gd name="connsiteY0" fmla="*/ 1050 h 20397"/>
                  <a:gd name="connsiteX1" fmla="*/ 218885 w 308743"/>
                  <a:gd name="connsiteY1" fmla="*/ 11908 h 20397"/>
                  <a:gd name="connsiteX2" fmla="*/ 308743 w 308743"/>
                  <a:gd name="connsiteY2" fmla="*/ 6231 h 20397"/>
                  <a:gd name="connsiteX3" fmla="*/ 187928 w 308743"/>
                  <a:gd name="connsiteY3" fmla="*/ 19880 h 20397"/>
                  <a:gd name="connsiteX4" fmla="*/ 61551 w 308743"/>
                  <a:gd name="connsiteY4" fmla="*/ 8203 h 20397"/>
                  <a:gd name="connsiteX5" fmla="*/ 0 w 308743"/>
                  <a:gd name="connsiteY5" fmla="*/ 10194 h 20397"/>
                  <a:gd name="connsiteX6" fmla="*/ 66580 w 308743"/>
                  <a:gd name="connsiteY6" fmla="*/ 1050 h 20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743" h="20397">
                    <a:moveTo>
                      <a:pt x="66580" y="1050"/>
                    </a:moveTo>
                    <a:cubicBezTo>
                      <a:pt x="120920" y="-4808"/>
                      <a:pt x="153876" y="15947"/>
                      <a:pt x="218885" y="11908"/>
                    </a:cubicBezTo>
                    <a:cubicBezTo>
                      <a:pt x="283912" y="7879"/>
                      <a:pt x="308743" y="6231"/>
                      <a:pt x="308743" y="6231"/>
                    </a:cubicBezTo>
                    <a:cubicBezTo>
                      <a:pt x="308743" y="6231"/>
                      <a:pt x="251946" y="23576"/>
                      <a:pt x="187928" y="19880"/>
                    </a:cubicBezTo>
                    <a:cubicBezTo>
                      <a:pt x="123892" y="16175"/>
                      <a:pt x="87135" y="4212"/>
                      <a:pt x="61551" y="8203"/>
                    </a:cubicBezTo>
                    <a:cubicBezTo>
                      <a:pt x="35966" y="12156"/>
                      <a:pt x="0" y="10194"/>
                      <a:pt x="0" y="10194"/>
                    </a:cubicBezTo>
                    <a:lnTo>
                      <a:pt x="66580" y="1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0" name="任意多边形: 形状 919">
                <a:extLst>
                  <a:ext uri="{FF2B5EF4-FFF2-40B4-BE49-F238E27FC236}">
                    <a16:creationId xmlns:a16="http://schemas.microsoft.com/office/drawing/2014/main" id="{A4F154D1-B394-86DF-8050-32C20A180CA0}"/>
                  </a:ext>
                </a:extLst>
              </p:cNvPr>
              <p:cNvSpPr/>
              <p:nvPr/>
            </p:nvSpPr>
            <p:spPr>
              <a:xfrm>
                <a:off x="5085973" y="843468"/>
                <a:ext cx="308724" cy="20372"/>
              </a:xfrm>
              <a:custGeom>
                <a:avLst/>
                <a:gdLst>
                  <a:gd name="connsiteX0" fmla="*/ 66561 w 308724"/>
                  <a:gd name="connsiteY0" fmla="*/ 1044 h 20372"/>
                  <a:gd name="connsiteX1" fmla="*/ 218865 w 308724"/>
                  <a:gd name="connsiteY1" fmla="*/ 11903 h 20372"/>
                  <a:gd name="connsiteX2" fmla="*/ 308724 w 308724"/>
                  <a:gd name="connsiteY2" fmla="*/ 6207 h 20372"/>
                  <a:gd name="connsiteX3" fmla="*/ 187909 w 308724"/>
                  <a:gd name="connsiteY3" fmla="*/ 19856 h 20372"/>
                  <a:gd name="connsiteX4" fmla="*/ 61541 w 308724"/>
                  <a:gd name="connsiteY4" fmla="*/ 8188 h 20372"/>
                  <a:gd name="connsiteX5" fmla="*/ 0 w 308724"/>
                  <a:gd name="connsiteY5" fmla="*/ 10188 h 20372"/>
                  <a:gd name="connsiteX6" fmla="*/ 66561 w 308724"/>
                  <a:gd name="connsiteY6" fmla="*/ 1044 h 2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724" h="20372">
                    <a:moveTo>
                      <a:pt x="66561" y="1044"/>
                    </a:moveTo>
                    <a:cubicBezTo>
                      <a:pt x="120891" y="-4795"/>
                      <a:pt x="153848" y="15941"/>
                      <a:pt x="218865" y="11903"/>
                    </a:cubicBezTo>
                    <a:cubicBezTo>
                      <a:pt x="283893" y="7864"/>
                      <a:pt x="308724" y="6207"/>
                      <a:pt x="308724" y="6207"/>
                    </a:cubicBezTo>
                    <a:cubicBezTo>
                      <a:pt x="308724" y="6207"/>
                      <a:pt x="251936" y="23552"/>
                      <a:pt x="187909" y="19856"/>
                    </a:cubicBezTo>
                    <a:cubicBezTo>
                      <a:pt x="123892" y="16151"/>
                      <a:pt x="87116" y="4197"/>
                      <a:pt x="61541" y="8188"/>
                    </a:cubicBezTo>
                    <a:cubicBezTo>
                      <a:pt x="35957" y="12141"/>
                      <a:pt x="0" y="10188"/>
                      <a:pt x="0" y="10188"/>
                    </a:cubicBezTo>
                    <a:lnTo>
                      <a:pt x="66561" y="10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21" name="图形 891">
              <a:extLst>
                <a:ext uri="{FF2B5EF4-FFF2-40B4-BE49-F238E27FC236}">
                  <a16:creationId xmlns:a16="http://schemas.microsoft.com/office/drawing/2014/main" id="{9E04BE36-5375-5C79-A758-B838EA7081DB}"/>
                </a:ext>
              </a:extLst>
            </p:cNvPr>
            <p:cNvGrpSpPr/>
            <p:nvPr/>
          </p:nvGrpSpPr>
          <p:grpSpPr>
            <a:xfrm>
              <a:off x="5358226" y="796541"/>
              <a:ext cx="572374" cy="65232"/>
              <a:chOff x="5358226" y="796541"/>
              <a:chExt cx="572374" cy="65232"/>
            </a:xfrm>
            <a:grpFill/>
          </p:grpSpPr>
          <p:sp>
            <p:nvSpPr>
              <p:cNvPr id="922" name="任意多边形: 形状 921">
                <a:extLst>
                  <a:ext uri="{FF2B5EF4-FFF2-40B4-BE49-F238E27FC236}">
                    <a16:creationId xmlns:a16="http://schemas.microsoft.com/office/drawing/2014/main" id="{BDEA9C63-5B84-6AEC-9428-E86CA09B93AE}"/>
                  </a:ext>
                </a:extLst>
              </p:cNvPr>
              <p:cNvSpPr/>
              <p:nvPr/>
            </p:nvSpPr>
            <p:spPr>
              <a:xfrm>
                <a:off x="5505387" y="796541"/>
                <a:ext cx="425213" cy="34660"/>
              </a:xfrm>
              <a:custGeom>
                <a:avLst/>
                <a:gdLst>
                  <a:gd name="connsiteX0" fmla="*/ 0 w 425213"/>
                  <a:gd name="connsiteY0" fmla="*/ 15663 h 34660"/>
                  <a:gd name="connsiteX1" fmla="*/ 115462 w 425213"/>
                  <a:gd name="connsiteY1" fmla="*/ 2061 h 34660"/>
                  <a:gd name="connsiteX2" fmla="*/ 288246 w 425213"/>
                  <a:gd name="connsiteY2" fmla="*/ 15025 h 34660"/>
                  <a:gd name="connsiteX3" fmla="*/ 422243 w 425213"/>
                  <a:gd name="connsiteY3" fmla="*/ 19273 h 34660"/>
                  <a:gd name="connsiteX4" fmla="*/ 306019 w 425213"/>
                  <a:gd name="connsiteY4" fmla="*/ 27826 h 34660"/>
                  <a:gd name="connsiteX5" fmla="*/ 180203 w 425213"/>
                  <a:gd name="connsiteY5" fmla="*/ 28883 h 34660"/>
                  <a:gd name="connsiteX6" fmla="*/ 46911 w 425213"/>
                  <a:gd name="connsiteY6" fmla="*/ 11824 h 34660"/>
                  <a:gd name="connsiteX7" fmla="*/ 0 w 425213"/>
                  <a:gd name="connsiteY7" fmla="*/ 15663 h 3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5213" h="34660">
                    <a:moveTo>
                      <a:pt x="0" y="15663"/>
                    </a:moveTo>
                    <a:cubicBezTo>
                      <a:pt x="3200" y="15053"/>
                      <a:pt x="66723" y="-6654"/>
                      <a:pt x="115462" y="2061"/>
                    </a:cubicBezTo>
                    <a:cubicBezTo>
                      <a:pt x="164211" y="10776"/>
                      <a:pt x="236372" y="26959"/>
                      <a:pt x="288246" y="15025"/>
                    </a:cubicBezTo>
                    <a:cubicBezTo>
                      <a:pt x="340138" y="3061"/>
                      <a:pt x="403050" y="19206"/>
                      <a:pt x="422243" y="19273"/>
                    </a:cubicBezTo>
                    <a:cubicBezTo>
                      <a:pt x="441427" y="19301"/>
                      <a:pt x="363598" y="22492"/>
                      <a:pt x="306019" y="27826"/>
                    </a:cubicBezTo>
                    <a:cubicBezTo>
                      <a:pt x="248450" y="33160"/>
                      <a:pt x="231381" y="39561"/>
                      <a:pt x="180203" y="28883"/>
                    </a:cubicBezTo>
                    <a:cubicBezTo>
                      <a:pt x="129007" y="18215"/>
                      <a:pt x="70380" y="6490"/>
                      <a:pt x="46911" y="11824"/>
                    </a:cubicBezTo>
                    <a:cubicBezTo>
                      <a:pt x="23451" y="17187"/>
                      <a:pt x="0" y="15663"/>
                      <a:pt x="0" y="156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3" name="任意多边形: 形状 922">
                <a:extLst>
                  <a:ext uri="{FF2B5EF4-FFF2-40B4-BE49-F238E27FC236}">
                    <a16:creationId xmlns:a16="http://schemas.microsoft.com/office/drawing/2014/main" id="{8BA3205C-BE21-60F0-A166-166154E62B1A}"/>
                  </a:ext>
                </a:extLst>
              </p:cNvPr>
              <p:cNvSpPr/>
              <p:nvPr/>
            </p:nvSpPr>
            <p:spPr>
              <a:xfrm>
                <a:off x="5358226" y="821022"/>
                <a:ext cx="308733" cy="20387"/>
              </a:xfrm>
              <a:custGeom>
                <a:avLst/>
                <a:gdLst>
                  <a:gd name="connsiteX0" fmla="*/ 66570 w 308733"/>
                  <a:gd name="connsiteY0" fmla="*/ 1050 h 20387"/>
                  <a:gd name="connsiteX1" fmla="*/ 218865 w 308733"/>
                  <a:gd name="connsiteY1" fmla="*/ 11899 h 20387"/>
                  <a:gd name="connsiteX2" fmla="*/ 308734 w 308733"/>
                  <a:gd name="connsiteY2" fmla="*/ 6222 h 20387"/>
                  <a:gd name="connsiteX3" fmla="*/ 187919 w 308733"/>
                  <a:gd name="connsiteY3" fmla="*/ 19871 h 20387"/>
                  <a:gd name="connsiteX4" fmla="*/ 61541 w 308733"/>
                  <a:gd name="connsiteY4" fmla="*/ 8194 h 20387"/>
                  <a:gd name="connsiteX5" fmla="*/ 0 w 308733"/>
                  <a:gd name="connsiteY5" fmla="*/ 10184 h 20387"/>
                  <a:gd name="connsiteX6" fmla="*/ 66570 w 308733"/>
                  <a:gd name="connsiteY6" fmla="*/ 1050 h 20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733" h="20387">
                    <a:moveTo>
                      <a:pt x="66570" y="1050"/>
                    </a:moveTo>
                    <a:cubicBezTo>
                      <a:pt x="120901" y="-4808"/>
                      <a:pt x="153857" y="15938"/>
                      <a:pt x="218865" y="11899"/>
                    </a:cubicBezTo>
                    <a:cubicBezTo>
                      <a:pt x="283893" y="7879"/>
                      <a:pt x="308734" y="6222"/>
                      <a:pt x="308734" y="6222"/>
                    </a:cubicBezTo>
                    <a:cubicBezTo>
                      <a:pt x="308734" y="6222"/>
                      <a:pt x="251946" y="23567"/>
                      <a:pt x="187919" y="19871"/>
                    </a:cubicBezTo>
                    <a:cubicBezTo>
                      <a:pt x="123882" y="16166"/>
                      <a:pt x="87125" y="4203"/>
                      <a:pt x="61541" y="8194"/>
                    </a:cubicBezTo>
                    <a:cubicBezTo>
                      <a:pt x="35957" y="12156"/>
                      <a:pt x="0" y="10184"/>
                      <a:pt x="0" y="10184"/>
                    </a:cubicBezTo>
                    <a:lnTo>
                      <a:pt x="66570" y="1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4" name="任意多边形: 形状 923">
                <a:extLst>
                  <a:ext uri="{FF2B5EF4-FFF2-40B4-BE49-F238E27FC236}">
                    <a16:creationId xmlns:a16="http://schemas.microsoft.com/office/drawing/2014/main" id="{2CF8E86D-66F4-8E8C-75E3-206743CEE51A}"/>
                  </a:ext>
                </a:extLst>
              </p:cNvPr>
              <p:cNvSpPr/>
              <p:nvPr/>
            </p:nvSpPr>
            <p:spPr>
              <a:xfrm>
                <a:off x="5605124" y="841402"/>
                <a:ext cx="308724" cy="20372"/>
              </a:xfrm>
              <a:custGeom>
                <a:avLst/>
                <a:gdLst>
                  <a:gd name="connsiteX0" fmla="*/ 66570 w 308724"/>
                  <a:gd name="connsiteY0" fmla="*/ 1044 h 20372"/>
                  <a:gd name="connsiteX1" fmla="*/ 218865 w 308724"/>
                  <a:gd name="connsiteY1" fmla="*/ 11912 h 20372"/>
                  <a:gd name="connsiteX2" fmla="*/ 308724 w 308724"/>
                  <a:gd name="connsiteY2" fmla="*/ 6206 h 20372"/>
                  <a:gd name="connsiteX3" fmla="*/ 187909 w 308724"/>
                  <a:gd name="connsiteY3" fmla="*/ 19855 h 20372"/>
                  <a:gd name="connsiteX4" fmla="*/ 61541 w 308724"/>
                  <a:gd name="connsiteY4" fmla="*/ 8188 h 20372"/>
                  <a:gd name="connsiteX5" fmla="*/ 0 w 308724"/>
                  <a:gd name="connsiteY5" fmla="*/ 10197 h 20372"/>
                  <a:gd name="connsiteX6" fmla="*/ 66570 w 308724"/>
                  <a:gd name="connsiteY6" fmla="*/ 1044 h 2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724" h="20372">
                    <a:moveTo>
                      <a:pt x="66570" y="1044"/>
                    </a:moveTo>
                    <a:cubicBezTo>
                      <a:pt x="120901" y="-4795"/>
                      <a:pt x="153857" y="15950"/>
                      <a:pt x="218865" y="11912"/>
                    </a:cubicBezTo>
                    <a:cubicBezTo>
                      <a:pt x="283893" y="7863"/>
                      <a:pt x="308724" y="6206"/>
                      <a:pt x="308724" y="6206"/>
                    </a:cubicBezTo>
                    <a:cubicBezTo>
                      <a:pt x="308724" y="6206"/>
                      <a:pt x="251936" y="23551"/>
                      <a:pt x="187909" y="19855"/>
                    </a:cubicBezTo>
                    <a:cubicBezTo>
                      <a:pt x="123892" y="16150"/>
                      <a:pt x="87116" y="4215"/>
                      <a:pt x="61541" y="8188"/>
                    </a:cubicBezTo>
                    <a:cubicBezTo>
                      <a:pt x="35957" y="12140"/>
                      <a:pt x="0" y="10197"/>
                      <a:pt x="0" y="10197"/>
                    </a:cubicBezTo>
                    <a:lnTo>
                      <a:pt x="66570" y="10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25" name="图形 891">
              <a:extLst>
                <a:ext uri="{FF2B5EF4-FFF2-40B4-BE49-F238E27FC236}">
                  <a16:creationId xmlns:a16="http://schemas.microsoft.com/office/drawing/2014/main" id="{A2370624-6606-8A65-11C1-04B563C8769C}"/>
                </a:ext>
              </a:extLst>
            </p:cNvPr>
            <p:cNvGrpSpPr/>
            <p:nvPr/>
          </p:nvGrpSpPr>
          <p:grpSpPr>
            <a:xfrm>
              <a:off x="6243708" y="889367"/>
              <a:ext cx="1175956" cy="61049"/>
              <a:chOff x="6243708" y="889367"/>
              <a:chExt cx="1175956" cy="61049"/>
            </a:xfrm>
            <a:grpFill/>
          </p:grpSpPr>
          <p:sp>
            <p:nvSpPr>
              <p:cNvPr id="926" name="任意多边形: 形状 925">
                <a:extLst>
                  <a:ext uri="{FF2B5EF4-FFF2-40B4-BE49-F238E27FC236}">
                    <a16:creationId xmlns:a16="http://schemas.microsoft.com/office/drawing/2014/main" id="{F6AC7FC1-C77B-10E8-D030-81B8EA6D2804}"/>
                  </a:ext>
                </a:extLst>
              </p:cNvPr>
              <p:cNvSpPr/>
              <p:nvPr/>
            </p:nvSpPr>
            <p:spPr>
              <a:xfrm>
                <a:off x="6443933" y="889367"/>
                <a:ext cx="578493" cy="47194"/>
              </a:xfrm>
              <a:custGeom>
                <a:avLst/>
                <a:gdLst>
                  <a:gd name="connsiteX0" fmla="*/ 0 w 578493"/>
                  <a:gd name="connsiteY0" fmla="*/ 21325 h 47194"/>
                  <a:gd name="connsiteX1" fmla="*/ 157077 w 578493"/>
                  <a:gd name="connsiteY1" fmla="*/ 2799 h 47194"/>
                  <a:gd name="connsiteX2" fmla="*/ 392154 w 578493"/>
                  <a:gd name="connsiteY2" fmla="*/ 20458 h 47194"/>
                  <a:gd name="connsiteX3" fmla="*/ 574453 w 578493"/>
                  <a:gd name="connsiteY3" fmla="*/ 26221 h 47194"/>
                  <a:gd name="connsiteX4" fmla="*/ 416328 w 578493"/>
                  <a:gd name="connsiteY4" fmla="*/ 37879 h 47194"/>
                  <a:gd name="connsiteX5" fmla="*/ 245164 w 578493"/>
                  <a:gd name="connsiteY5" fmla="*/ 39337 h 47194"/>
                  <a:gd name="connsiteX6" fmla="*/ 63818 w 578493"/>
                  <a:gd name="connsiteY6" fmla="*/ 16105 h 47194"/>
                  <a:gd name="connsiteX7" fmla="*/ 0 w 578493"/>
                  <a:gd name="connsiteY7" fmla="*/ 21325 h 4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8493" h="47194">
                    <a:moveTo>
                      <a:pt x="0" y="21325"/>
                    </a:moveTo>
                    <a:cubicBezTo>
                      <a:pt x="4363" y="20458"/>
                      <a:pt x="90783" y="-9041"/>
                      <a:pt x="157077" y="2799"/>
                    </a:cubicBezTo>
                    <a:cubicBezTo>
                      <a:pt x="223390" y="14677"/>
                      <a:pt x="321593" y="36689"/>
                      <a:pt x="392154" y="20458"/>
                    </a:cubicBezTo>
                    <a:cubicBezTo>
                      <a:pt x="462744" y="4180"/>
                      <a:pt x="548335" y="26145"/>
                      <a:pt x="574453" y="26221"/>
                    </a:cubicBezTo>
                    <a:cubicBezTo>
                      <a:pt x="600551" y="26278"/>
                      <a:pt x="494662" y="30631"/>
                      <a:pt x="416328" y="37879"/>
                    </a:cubicBezTo>
                    <a:cubicBezTo>
                      <a:pt x="337995" y="45137"/>
                      <a:pt x="314782" y="53872"/>
                      <a:pt x="245164" y="39337"/>
                    </a:cubicBezTo>
                    <a:cubicBezTo>
                      <a:pt x="175517" y="24821"/>
                      <a:pt x="95736" y="8876"/>
                      <a:pt x="63818" y="16105"/>
                    </a:cubicBezTo>
                    <a:cubicBezTo>
                      <a:pt x="31909" y="23382"/>
                      <a:pt x="0" y="21325"/>
                      <a:pt x="0" y="213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7" name="任意多边形: 形状 926">
                <a:extLst>
                  <a:ext uri="{FF2B5EF4-FFF2-40B4-BE49-F238E27FC236}">
                    <a16:creationId xmlns:a16="http://schemas.microsoft.com/office/drawing/2014/main" id="{D831617E-6D66-A3C1-F18A-9344AFA66E45}"/>
                  </a:ext>
                </a:extLst>
              </p:cNvPr>
              <p:cNvSpPr/>
              <p:nvPr/>
            </p:nvSpPr>
            <p:spPr>
              <a:xfrm>
                <a:off x="6243708" y="922679"/>
                <a:ext cx="420033" cy="27738"/>
              </a:xfrm>
              <a:custGeom>
                <a:avLst/>
                <a:gdLst>
                  <a:gd name="connsiteX0" fmla="*/ 90573 w 420033"/>
                  <a:gd name="connsiteY0" fmla="*/ 1434 h 27738"/>
                  <a:gd name="connsiteX1" fmla="*/ 297780 w 420033"/>
                  <a:gd name="connsiteY1" fmla="*/ 16208 h 27738"/>
                  <a:gd name="connsiteX2" fmla="*/ 420034 w 420033"/>
                  <a:gd name="connsiteY2" fmla="*/ 8473 h 27738"/>
                  <a:gd name="connsiteX3" fmla="*/ 255670 w 420033"/>
                  <a:gd name="connsiteY3" fmla="*/ 27028 h 27738"/>
                  <a:gd name="connsiteX4" fmla="*/ 83744 w 420033"/>
                  <a:gd name="connsiteY4" fmla="*/ 11159 h 27738"/>
                  <a:gd name="connsiteX5" fmla="*/ 0 w 420033"/>
                  <a:gd name="connsiteY5" fmla="*/ 13874 h 27738"/>
                  <a:gd name="connsiteX6" fmla="*/ 90573 w 420033"/>
                  <a:gd name="connsiteY6" fmla="*/ 1434 h 27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0033" h="27738">
                    <a:moveTo>
                      <a:pt x="90573" y="1434"/>
                    </a:moveTo>
                    <a:cubicBezTo>
                      <a:pt x="164487" y="-6557"/>
                      <a:pt x="209331" y="21704"/>
                      <a:pt x="297780" y="16208"/>
                    </a:cubicBezTo>
                    <a:cubicBezTo>
                      <a:pt x="386239" y="10712"/>
                      <a:pt x="420034" y="8473"/>
                      <a:pt x="420034" y="8473"/>
                    </a:cubicBezTo>
                    <a:cubicBezTo>
                      <a:pt x="420034" y="8473"/>
                      <a:pt x="342757" y="32086"/>
                      <a:pt x="255670" y="27028"/>
                    </a:cubicBezTo>
                    <a:cubicBezTo>
                      <a:pt x="168554" y="22018"/>
                      <a:pt x="118539" y="5730"/>
                      <a:pt x="83744" y="11159"/>
                    </a:cubicBezTo>
                    <a:cubicBezTo>
                      <a:pt x="48939" y="16532"/>
                      <a:pt x="0" y="13874"/>
                      <a:pt x="0" y="13874"/>
                    </a:cubicBezTo>
                    <a:lnTo>
                      <a:pt x="90573" y="143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8" name="任意多边形: 形状 927">
                <a:extLst>
                  <a:ext uri="{FF2B5EF4-FFF2-40B4-BE49-F238E27FC236}">
                    <a16:creationId xmlns:a16="http://schemas.microsoft.com/office/drawing/2014/main" id="{3225F9CA-6D85-C267-7483-5D4A5D087F98}"/>
                  </a:ext>
                </a:extLst>
              </p:cNvPr>
              <p:cNvSpPr/>
              <p:nvPr/>
            </p:nvSpPr>
            <p:spPr>
              <a:xfrm>
                <a:off x="6999650" y="908822"/>
                <a:ext cx="420014" cy="27721"/>
              </a:xfrm>
              <a:custGeom>
                <a:avLst/>
                <a:gdLst>
                  <a:gd name="connsiteX0" fmla="*/ 90554 w 420014"/>
                  <a:gd name="connsiteY0" fmla="*/ 1422 h 27721"/>
                  <a:gd name="connsiteX1" fmla="*/ 297761 w 420014"/>
                  <a:gd name="connsiteY1" fmla="*/ 16205 h 27721"/>
                  <a:gd name="connsiteX2" fmla="*/ 420014 w 420014"/>
                  <a:gd name="connsiteY2" fmla="*/ 8452 h 27721"/>
                  <a:gd name="connsiteX3" fmla="*/ 255641 w 420014"/>
                  <a:gd name="connsiteY3" fmla="*/ 27016 h 27721"/>
                  <a:gd name="connsiteX4" fmla="*/ 83715 w 420014"/>
                  <a:gd name="connsiteY4" fmla="*/ 11157 h 27721"/>
                  <a:gd name="connsiteX5" fmla="*/ 0 w 420014"/>
                  <a:gd name="connsiteY5" fmla="*/ 13891 h 27721"/>
                  <a:gd name="connsiteX6" fmla="*/ 90554 w 420014"/>
                  <a:gd name="connsiteY6" fmla="*/ 1422 h 27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0014" h="27721">
                    <a:moveTo>
                      <a:pt x="90554" y="1422"/>
                    </a:moveTo>
                    <a:cubicBezTo>
                      <a:pt x="164477" y="-6531"/>
                      <a:pt x="209312" y="21711"/>
                      <a:pt x="297761" y="16205"/>
                    </a:cubicBezTo>
                    <a:cubicBezTo>
                      <a:pt x="386229" y="10709"/>
                      <a:pt x="420014" y="8452"/>
                      <a:pt x="420014" y="8452"/>
                    </a:cubicBezTo>
                    <a:cubicBezTo>
                      <a:pt x="420014" y="8452"/>
                      <a:pt x="342757" y="32055"/>
                      <a:pt x="255641" y="27016"/>
                    </a:cubicBezTo>
                    <a:cubicBezTo>
                      <a:pt x="168545" y="22006"/>
                      <a:pt x="118520" y="5747"/>
                      <a:pt x="83715" y="11157"/>
                    </a:cubicBezTo>
                    <a:cubicBezTo>
                      <a:pt x="48911" y="16520"/>
                      <a:pt x="0" y="13891"/>
                      <a:pt x="0" y="13891"/>
                    </a:cubicBezTo>
                    <a:lnTo>
                      <a:pt x="90554" y="14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29" name="图形 891">
              <a:extLst>
                <a:ext uri="{FF2B5EF4-FFF2-40B4-BE49-F238E27FC236}">
                  <a16:creationId xmlns:a16="http://schemas.microsoft.com/office/drawing/2014/main" id="{F63CAF05-1249-0007-9829-EF088559C9AE}"/>
                </a:ext>
              </a:extLst>
            </p:cNvPr>
            <p:cNvGrpSpPr/>
            <p:nvPr/>
          </p:nvGrpSpPr>
          <p:grpSpPr>
            <a:xfrm>
              <a:off x="6406214" y="800617"/>
              <a:ext cx="778720" cy="88761"/>
              <a:chOff x="6406214" y="800617"/>
              <a:chExt cx="778720" cy="88761"/>
            </a:xfrm>
            <a:grpFill/>
          </p:grpSpPr>
          <p:sp>
            <p:nvSpPr>
              <p:cNvPr id="930" name="任意多边形: 形状 929">
                <a:extLst>
                  <a:ext uri="{FF2B5EF4-FFF2-40B4-BE49-F238E27FC236}">
                    <a16:creationId xmlns:a16="http://schemas.microsoft.com/office/drawing/2014/main" id="{562FF239-6BD7-52AD-4BA4-3DB2549ACD04}"/>
                  </a:ext>
                </a:extLst>
              </p:cNvPr>
              <p:cNvSpPr/>
              <p:nvPr/>
            </p:nvSpPr>
            <p:spPr>
              <a:xfrm>
                <a:off x="6606449" y="800617"/>
                <a:ext cx="578486" cy="47191"/>
              </a:xfrm>
              <a:custGeom>
                <a:avLst/>
                <a:gdLst>
                  <a:gd name="connsiteX0" fmla="*/ 0 w 578486"/>
                  <a:gd name="connsiteY0" fmla="*/ 21312 h 47191"/>
                  <a:gd name="connsiteX1" fmla="*/ 157077 w 578486"/>
                  <a:gd name="connsiteY1" fmla="*/ 2805 h 47191"/>
                  <a:gd name="connsiteX2" fmla="*/ 392144 w 578486"/>
                  <a:gd name="connsiteY2" fmla="*/ 20445 h 47191"/>
                  <a:gd name="connsiteX3" fmla="*/ 574443 w 578486"/>
                  <a:gd name="connsiteY3" fmla="*/ 26217 h 47191"/>
                  <a:gd name="connsiteX4" fmla="*/ 416328 w 578486"/>
                  <a:gd name="connsiteY4" fmla="*/ 37886 h 47191"/>
                  <a:gd name="connsiteX5" fmla="*/ 245155 w 578486"/>
                  <a:gd name="connsiteY5" fmla="*/ 39343 h 47191"/>
                  <a:gd name="connsiteX6" fmla="*/ 63817 w 578486"/>
                  <a:gd name="connsiteY6" fmla="*/ 16092 h 47191"/>
                  <a:gd name="connsiteX7" fmla="*/ 0 w 578486"/>
                  <a:gd name="connsiteY7" fmla="*/ 21312 h 47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8486" h="47191">
                    <a:moveTo>
                      <a:pt x="0" y="21312"/>
                    </a:moveTo>
                    <a:cubicBezTo>
                      <a:pt x="4353" y="20474"/>
                      <a:pt x="90783" y="-9054"/>
                      <a:pt x="157077" y="2805"/>
                    </a:cubicBezTo>
                    <a:cubicBezTo>
                      <a:pt x="223390" y="14673"/>
                      <a:pt x="321583" y="36695"/>
                      <a:pt x="392144" y="20445"/>
                    </a:cubicBezTo>
                    <a:cubicBezTo>
                      <a:pt x="462744" y="4186"/>
                      <a:pt x="548335" y="26160"/>
                      <a:pt x="574443" y="26217"/>
                    </a:cubicBezTo>
                    <a:cubicBezTo>
                      <a:pt x="600551" y="26265"/>
                      <a:pt x="494662" y="30618"/>
                      <a:pt x="416328" y="37886"/>
                    </a:cubicBezTo>
                    <a:cubicBezTo>
                      <a:pt x="337985" y="45144"/>
                      <a:pt x="314782" y="53859"/>
                      <a:pt x="245155" y="39343"/>
                    </a:cubicBezTo>
                    <a:cubicBezTo>
                      <a:pt x="175508" y="24817"/>
                      <a:pt x="95736" y="8882"/>
                      <a:pt x="63817" y="16092"/>
                    </a:cubicBezTo>
                    <a:cubicBezTo>
                      <a:pt x="31909" y="23388"/>
                      <a:pt x="0" y="21312"/>
                      <a:pt x="0" y="2131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1" name="任意多边形: 形状 930">
                <a:extLst>
                  <a:ext uri="{FF2B5EF4-FFF2-40B4-BE49-F238E27FC236}">
                    <a16:creationId xmlns:a16="http://schemas.microsoft.com/office/drawing/2014/main" id="{122EB9C8-5596-A068-59CB-851FBCCEE4DD}"/>
                  </a:ext>
                </a:extLst>
              </p:cNvPr>
              <p:cNvSpPr/>
              <p:nvPr/>
            </p:nvSpPr>
            <p:spPr>
              <a:xfrm>
                <a:off x="6406214" y="833912"/>
                <a:ext cx="420042" cy="27746"/>
              </a:xfrm>
              <a:custGeom>
                <a:avLst/>
                <a:gdLst>
                  <a:gd name="connsiteX0" fmla="*/ 90583 w 420042"/>
                  <a:gd name="connsiteY0" fmla="*/ 1428 h 27746"/>
                  <a:gd name="connsiteX1" fmla="*/ 297790 w 420042"/>
                  <a:gd name="connsiteY1" fmla="*/ 16202 h 27746"/>
                  <a:gd name="connsiteX2" fmla="*/ 420043 w 420042"/>
                  <a:gd name="connsiteY2" fmla="*/ 8477 h 27746"/>
                  <a:gd name="connsiteX3" fmla="*/ 255670 w 420042"/>
                  <a:gd name="connsiteY3" fmla="*/ 27041 h 27746"/>
                  <a:gd name="connsiteX4" fmla="*/ 83744 w 420042"/>
                  <a:gd name="connsiteY4" fmla="*/ 11163 h 27746"/>
                  <a:gd name="connsiteX5" fmla="*/ 0 w 420042"/>
                  <a:gd name="connsiteY5" fmla="*/ 13868 h 27746"/>
                  <a:gd name="connsiteX6" fmla="*/ 90583 w 420042"/>
                  <a:gd name="connsiteY6" fmla="*/ 1428 h 27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0042" h="27746">
                    <a:moveTo>
                      <a:pt x="90583" y="1428"/>
                    </a:moveTo>
                    <a:cubicBezTo>
                      <a:pt x="164506" y="-6544"/>
                      <a:pt x="209340" y="21707"/>
                      <a:pt x="297790" y="16202"/>
                    </a:cubicBezTo>
                    <a:cubicBezTo>
                      <a:pt x="386258" y="10725"/>
                      <a:pt x="420043" y="8477"/>
                      <a:pt x="420043" y="8477"/>
                    </a:cubicBezTo>
                    <a:cubicBezTo>
                      <a:pt x="420043" y="8477"/>
                      <a:pt x="342767" y="32080"/>
                      <a:pt x="255670" y="27041"/>
                    </a:cubicBezTo>
                    <a:cubicBezTo>
                      <a:pt x="168554" y="22012"/>
                      <a:pt x="118548" y="5734"/>
                      <a:pt x="83744" y="11163"/>
                    </a:cubicBezTo>
                    <a:cubicBezTo>
                      <a:pt x="48949" y="16535"/>
                      <a:pt x="0" y="13868"/>
                      <a:pt x="0" y="13868"/>
                    </a:cubicBezTo>
                    <a:lnTo>
                      <a:pt x="90583" y="142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2" name="任意多边形: 形状 931">
                <a:extLst>
                  <a:ext uri="{FF2B5EF4-FFF2-40B4-BE49-F238E27FC236}">
                    <a16:creationId xmlns:a16="http://schemas.microsoft.com/office/drawing/2014/main" id="{2A28DC19-E4AF-7005-840C-F5C3B917D0DA}"/>
                  </a:ext>
                </a:extLst>
              </p:cNvPr>
              <p:cNvSpPr/>
              <p:nvPr/>
            </p:nvSpPr>
            <p:spPr>
              <a:xfrm>
                <a:off x="6742152" y="861663"/>
                <a:ext cx="420014" cy="27715"/>
              </a:xfrm>
              <a:custGeom>
                <a:avLst/>
                <a:gdLst>
                  <a:gd name="connsiteX0" fmla="*/ 90554 w 420014"/>
                  <a:gd name="connsiteY0" fmla="*/ 1423 h 27715"/>
                  <a:gd name="connsiteX1" fmla="*/ 297761 w 420014"/>
                  <a:gd name="connsiteY1" fmla="*/ 16187 h 27715"/>
                  <a:gd name="connsiteX2" fmla="*/ 420014 w 420014"/>
                  <a:gd name="connsiteY2" fmla="*/ 8453 h 27715"/>
                  <a:gd name="connsiteX3" fmla="*/ 255651 w 420014"/>
                  <a:gd name="connsiteY3" fmla="*/ 27008 h 27715"/>
                  <a:gd name="connsiteX4" fmla="*/ 83725 w 420014"/>
                  <a:gd name="connsiteY4" fmla="*/ 11139 h 27715"/>
                  <a:gd name="connsiteX5" fmla="*/ 0 w 420014"/>
                  <a:gd name="connsiteY5" fmla="*/ 13863 h 27715"/>
                  <a:gd name="connsiteX6" fmla="*/ 90554 w 420014"/>
                  <a:gd name="connsiteY6" fmla="*/ 1423 h 27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0014" h="27715">
                    <a:moveTo>
                      <a:pt x="90554" y="1423"/>
                    </a:moveTo>
                    <a:cubicBezTo>
                      <a:pt x="164468" y="-6530"/>
                      <a:pt x="209312" y="21692"/>
                      <a:pt x="297761" y="16187"/>
                    </a:cubicBezTo>
                    <a:cubicBezTo>
                      <a:pt x="386229" y="10701"/>
                      <a:pt x="420014" y="8453"/>
                      <a:pt x="420014" y="8453"/>
                    </a:cubicBezTo>
                    <a:cubicBezTo>
                      <a:pt x="420014" y="8453"/>
                      <a:pt x="342757" y="32056"/>
                      <a:pt x="255651" y="27008"/>
                    </a:cubicBezTo>
                    <a:cubicBezTo>
                      <a:pt x="168545" y="21978"/>
                      <a:pt x="118529" y="5719"/>
                      <a:pt x="83725" y="11139"/>
                    </a:cubicBezTo>
                    <a:cubicBezTo>
                      <a:pt x="48920" y="16520"/>
                      <a:pt x="0" y="13863"/>
                      <a:pt x="0" y="13863"/>
                    </a:cubicBezTo>
                    <a:lnTo>
                      <a:pt x="90554" y="142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33" name="图形 891">
              <a:extLst>
                <a:ext uri="{FF2B5EF4-FFF2-40B4-BE49-F238E27FC236}">
                  <a16:creationId xmlns:a16="http://schemas.microsoft.com/office/drawing/2014/main" id="{13A217D9-4F23-6B5B-1963-CBEA50F06AD5}"/>
                </a:ext>
              </a:extLst>
            </p:cNvPr>
            <p:cNvGrpSpPr/>
            <p:nvPr/>
          </p:nvGrpSpPr>
          <p:grpSpPr>
            <a:xfrm>
              <a:off x="7112521" y="797812"/>
              <a:ext cx="778718" cy="88756"/>
              <a:chOff x="7112521" y="797812"/>
              <a:chExt cx="778718" cy="88756"/>
            </a:xfrm>
            <a:grpFill/>
          </p:grpSpPr>
          <p:sp>
            <p:nvSpPr>
              <p:cNvPr id="934" name="任意多边形: 形状 933">
                <a:extLst>
                  <a:ext uri="{FF2B5EF4-FFF2-40B4-BE49-F238E27FC236}">
                    <a16:creationId xmlns:a16="http://schemas.microsoft.com/office/drawing/2014/main" id="{BAA63971-C810-5F0B-46ED-FC2ACD0FCBB1}"/>
                  </a:ext>
                </a:extLst>
              </p:cNvPr>
              <p:cNvSpPr/>
              <p:nvPr/>
            </p:nvSpPr>
            <p:spPr>
              <a:xfrm>
                <a:off x="7312747" y="797812"/>
                <a:ext cx="578493" cy="47182"/>
              </a:xfrm>
              <a:custGeom>
                <a:avLst/>
                <a:gdLst>
                  <a:gd name="connsiteX0" fmla="*/ 0 w 578493"/>
                  <a:gd name="connsiteY0" fmla="*/ 21307 h 47182"/>
                  <a:gd name="connsiteX1" fmla="*/ 157086 w 578493"/>
                  <a:gd name="connsiteY1" fmla="*/ 2809 h 47182"/>
                  <a:gd name="connsiteX2" fmla="*/ 392154 w 578493"/>
                  <a:gd name="connsiteY2" fmla="*/ 20459 h 47182"/>
                  <a:gd name="connsiteX3" fmla="*/ 574453 w 578493"/>
                  <a:gd name="connsiteY3" fmla="*/ 26231 h 47182"/>
                  <a:gd name="connsiteX4" fmla="*/ 416338 w 578493"/>
                  <a:gd name="connsiteY4" fmla="*/ 37880 h 47182"/>
                  <a:gd name="connsiteX5" fmla="*/ 245164 w 578493"/>
                  <a:gd name="connsiteY5" fmla="*/ 39318 h 47182"/>
                  <a:gd name="connsiteX6" fmla="*/ 63817 w 578493"/>
                  <a:gd name="connsiteY6" fmla="*/ 16106 h 47182"/>
                  <a:gd name="connsiteX7" fmla="*/ 0 w 578493"/>
                  <a:gd name="connsiteY7" fmla="*/ 21307 h 47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8493" h="47182">
                    <a:moveTo>
                      <a:pt x="0" y="21307"/>
                    </a:moveTo>
                    <a:cubicBezTo>
                      <a:pt x="4353" y="20468"/>
                      <a:pt x="90783" y="-9059"/>
                      <a:pt x="157086" y="2809"/>
                    </a:cubicBezTo>
                    <a:cubicBezTo>
                      <a:pt x="223399" y="14667"/>
                      <a:pt x="321593" y="36689"/>
                      <a:pt x="392154" y="20459"/>
                    </a:cubicBezTo>
                    <a:cubicBezTo>
                      <a:pt x="462753" y="4181"/>
                      <a:pt x="548335" y="26155"/>
                      <a:pt x="574453" y="26231"/>
                    </a:cubicBezTo>
                    <a:cubicBezTo>
                      <a:pt x="600551" y="26279"/>
                      <a:pt x="494662" y="30612"/>
                      <a:pt x="416338" y="37880"/>
                    </a:cubicBezTo>
                    <a:cubicBezTo>
                      <a:pt x="338004" y="45138"/>
                      <a:pt x="314782" y="53853"/>
                      <a:pt x="245164" y="39318"/>
                    </a:cubicBezTo>
                    <a:cubicBezTo>
                      <a:pt x="175517" y="24812"/>
                      <a:pt x="95745" y="8857"/>
                      <a:pt x="63817" y="16106"/>
                    </a:cubicBezTo>
                    <a:cubicBezTo>
                      <a:pt x="31918" y="23383"/>
                      <a:pt x="0" y="21307"/>
                      <a:pt x="0" y="2130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5" name="任意多边形: 形状 934">
                <a:extLst>
                  <a:ext uri="{FF2B5EF4-FFF2-40B4-BE49-F238E27FC236}">
                    <a16:creationId xmlns:a16="http://schemas.microsoft.com/office/drawing/2014/main" id="{7CF1A4D1-45E7-A3F7-6E9D-FC18EC5FAD9E}"/>
                  </a:ext>
                </a:extLst>
              </p:cNvPr>
              <p:cNvSpPr/>
              <p:nvPr/>
            </p:nvSpPr>
            <p:spPr>
              <a:xfrm>
                <a:off x="7112521" y="831120"/>
                <a:ext cx="420024" cy="27728"/>
              </a:xfrm>
              <a:custGeom>
                <a:avLst/>
                <a:gdLst>
                  <a:gd name="connsiteX0" fmla="*/ 90583 w 420024"/>
                  <a:gd name="connsiteY0" fmla="*/ 1429 h 27728"/>
                  <a:gd name="connsiteX1" fmla="*/ 297771 w 420024"/>
                  <a:gd name="connsiteY1" fmla="*/ 16183 h 27728"/>
                  <a:gd name="connsiteX2" fmla="*/ 420024 w 420024"/>
                  <a:gd name="connsiteY2" fmla="*/ 8458 h 27728"/>
                  <a:gd name="connsiteX3" fmla="*/ 255661 w 420024"/>
                  <a:gd name="connsiteY3" fmla="*/ 27023 h 27728"/>
                  <a:gd name="connsiteX4" fmla="*/ 83734 w 420024"/>
                  <a:gd name="connsiteY4" fmla="*/ 11145 h 27728"/>
                  <a:gd name="connsiteX5" fmla="*/ 0 w 420024"/>
                  <a:gd name="connsiteY5" fmla="*/ 13850 h 27728"/>
                  <a:gd name="connsiteX6" fmla="*/ 90583 w 420024"/>
                  <a:gd name="connsiteY6" fmla="*/ 1429 h 27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0024" h="27728">
                    <a:moveTo>
                      <a:pt x="90583" y="1429"/>
                    </a:moveTo>
                    <a:cubicBezTo>
                      <a:pt x="164497" y="-6543"/>
                      <a:pt x="209331" y="21689"/>
                      <a:pt x="297771" y="16183"/>
                    </a:cubicBezTo>
                    <a:cubicBezTo>
                      <a:pt x="386239" y="10716"/>
                      <a:pt x="420024" y="8458"/>
                      <a:pt x="420024" y="8458"/>
                    </a:cubicBezTo>
                    <a:cubicBezTo>
                      <a:pt x="420024" y="8458"/>
                      <a:pt x="342757" y="32061"/>
                      <a:pt x="255661" y="27023"/>
                    </a:cubicBezTo>
                    <a:cubicBezTo>
                      <a:pt x="168545" y="21984"/>
                      <a:pt x="118529" y="5715"/>
                      <a:pt x="83734" y="11145"/>
                    </a:cubicBezTo>
                    <a:cubicBezTo>
                      <a:pt x="48930" y="16526"/>
                      <a:pt x="0" y="13850"/>
                      <a:pt x="0" y="13850"/>
                    </a:cubicBezTo>
                    <a:lnTo>
                      <a:pt x="90583" y="142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6" name="任意多边形: 形状 935">
                <a:extLst>
                  <a:ext uri="{FF2B5EF4-FFF2-40B4-BE49-F238E27FC236}">
                    <a16:creationId xmlns:a16="http://schemas.microsoft.com/office/drawing/2014/main" id="{B8BC35C5-9251-90B5-3A42-344BD01DCD42}"/>
                  </a:ext>
                </a:extLst>
              </p:cNvPr>
              <p:cNvSpPr/>
              <p:nvPr/>
            </p:nvSpPr>
            <p:spPr>
              <a:xfrm>
                <a:off x="7448440" y="858853"/>
                <a:ext cx="420014" cy="27715"/>
              </a:xfrm>
              <a:custGeom>
                <a:avLst/>
                <a:gdLst>
                  <a:gd name="connsiteX0" fmla="*/ 90564 w 420014"/>
                  <a:gd name="connsiteY0" fmla="*/ 1423 h 27715"/>
                  <a:gd name="connsiteX1" fmla="*/ 297761 w 420014"/>
                  <a:gd name="connsiteY1" fmla="*/ 16206 h 27715"/>
                  <a:gd name="connsiteX2" fmla="*/ 420014 w 420014"/>
                  <a:gd name="connsiteY2" fmla="*/ 8452 h 27715"/>
                  <a:gd name="connsiteX3" fmla="*/ 255651 w 420014"/>
                  <a:gd name="connsiteY3" fmla="*/ 27007 h 27715"/>
                  <a:gd name="connsiteX4" fmla="*/ 83725 w 420014"/>
                  <a:gd name="connsiteY4" fmla="*/ 11139 h 27715"/>
                  <a:gd name="connsiteX5" fmla="*/ 0 w 420014"/>
                  <a:gd name="connsiteY5" fmla="*/ 13872 h 27715"/>
                  <a:gd name="connsiteX6" fmla="*/ 90564 w 420014"/>
                  <a:gd name="connsiteY6" fmla="*/ 1423 h 27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0014" h="27715">
                    <a:moveTo>
                      <a:pt x="90564" y="1423"/>
                    </a:moveTo>
                    <a:cubicBezTo>
                      <a:pt x="164478" y="-6530"/>
                      <a:pt x="209312" y="21702"/>
                      <a:pt x="297761" y="16206"/>
                    </a:cubicBezTo>
                    <a:cubicBezTo>
                      <a:pt x="386229" y="10700"/>
                      <a:pt x="420014" y="8452"/>
                      <a:pt x="420014" y="8452"/>
                    </a:cubicBezTo>
                    <a:cubicBezTo>
                      <a:pt x="420014" y="8452"/>
                      <a:pt x="342757" y="32055"/>
                      <a:pt x="255651" y="27007"/>
                    </a:cubicBezTo>
                    <a:cubicBezTo>
                      <a:pt x="168555" y="21978"/>
                      <a:pt x="118529" y="5738"/>
                      <a:pt x="83725" y="11139"/>
                    </a:cubicBezTo>
                    <a:cubicBezTo>
                      <a:pt x="48921" y="16520"/>
                      <a:pt x="0" y="13872"/>
                      <a:pt x="0" y="13872"/>
                    </a:cubicBezTo>
                    <a:lnTo>
                      <a:pt x="90564" y="142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37" name="图形 891">
              <a:extLst>
                <a:ext uri="{FF2B5EF4-FFF2-40B4-BE49-F238E27FC236}">
                  <a16:creationId xmlns:a16="http://schemas.microsoft.com/office/drawing/2014/main" id="{CCA0D568-59D6-6D50-5DB6-DCD7503D024E}"/>
                </a:ext>
              </a:extLst>
            </p:cNvPr>
            <p:cNvGrpSpPr/>
            <p:nvPr/>
          </p:nvGrpSpPr>
          <p:grpSpPr>
            <a:xfrm>
              <a:off x="2895899" y="1409334"/>
              <a:ext cx="2021704" cy="230476"/>
              <a:chOff x="2895899" y="1409334"/>
              <a:chExt cx="2021704" cy="230476"/>
            </a:xfrm>
            <a:grpFill/>
          </p:grpSpPr>
          <p:sp>
            <p:nvSpPr>
              <p:cNvPr id="938" name="任意多边形: 形状 937">
                <a:extLst>
                  <a:ext uri="{FF2B5EF4-FFF2-40B4-BE49-F238E27FC236}">
                    <a16:creationId xmlns:a16="http://schemas.microsoft.com/office/drawing/2014/main" id="{C81BEFD2-A2FB-0C48-AC79-9432AA97A9D1}"/>
                  </a:ext>
                </a:extLst>
              </p:cNvPr>
              <p:cNvSpPr/>
              <p:nvPr/>
            </p:nvSpPr>
            <p:spPr>
              <a:xfrm>
                <a:off x="3415717" y="1409334"/>
                <a:ext cx="1501887" cy="122487"/>
              </a:xfrm>
              <a:custGeom>
                <a:avLst/>
                <a:gdLst>
                  <a:gd name="connsiteX0" fmla="*/ 0 w 1501887"/>
                  <a:gd name="connsiteY0" fmla="*/ 55370 h 122487"/>
                  <a:gd name="connsiteX1" fmla="*/ 407832 w 1501887"/>
                  <a:gd name="connsiteY1" fmla="*/ 7288 h 122487"/>
                  <a:gd name="connsiteX2" fmla="*/ 1018127 w 1501887"/>
                  <a:gd name="connsiteY2" fmla="*/ 53084 h 122487"/>
                  <a:gd name="connsiteX3" fmla="*/ 1491387 w 1501887"/>
                  <a:gd name="connsiteY3" fmla="*/ 68067 h 122487"/>
                  <a:gd name="connsiteX4" fmla="*/ 1080888 w 1501887"/>
                  <a:gd name="connsiteY4" fmla="*/ 98356 h 122487"/>
                  <a:gd name="connsiteX5" fmla="*/ 636480 w 1501887"/>
                  <a:gd name="connsiteY5" fmla="*/ 102119 h 122487"/>
                  <a:gd name="connsiteX6" fmla="*/ 165706 w 1501887"/>
                  <a:gd name="connsiteY6" fmla="*/ 41863 h 122487"/>
                  <a:gd name="connsiteX7" fmla="*/ 0 w 1501887"/>
                  <a:gd name="connsiteY7" fmla="*/ 55370 h 122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01887" h="122487">
                    <a:moveTo>
                      <a:pt x="0" y="55370"/>
                    </a:moveTo>
                    <a:cubicBezTo>
                      <a:pt x="11306" y="53160"/>
                      <a:pt x="235677" y="-23516"/>
                      <a:pt x="407832" y="7288"/>
                    </a:cubicBezTo>
                    <a:cubicBezTo>
                      <a:pt x="579987" y="38082"/>
                      <a:pt x="834885" y="95270"/>
                      <a:pt x="1018127" y="53084"/>
                    </a:cubicBezTo>
                    <a:cubicBezTo>
                      <a:pt x="1201369" y="10888"/>
                      <a:pt x="1423588" y="67895"/>
                      <a:pt x="1491387" y="68067"/>
                    </a:cubicBezTo>
                    <a:cubicBezTo>
                      <a:pt x="1559185" y="68219"/>
                      <a:pt x="1284246" y="79506"/>
                      <a:pt x="1080888" y="98356"/>
                    </a:cubicBezTo>
                    <a:cubicBezTo>
                      <a:pt x="877510" y="117197"/>
                      <a:pt x="817264" y="139771"/>
                      <a:pt x="636480" y="102119"/>
                    </a:cubicBezTo>
                    <a:cubicBezTo>
                      <a:pt x="455705" y="64466"/>
                      <a:pt x="248564" y="23013"/>
                      <a:pt x="165706" y="41863"/>
                    </a:cubicBezTo>
                    <a:cubicBezTo>
                      <a:pt x="82868" y="60694"/>
                      <a:pt x="0" y="55370"/>
                      <a:pt x="0" y="5537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9" name="任意多边形: 形状 938">
                <a:extLst>
                  <a:ext uri="{FF2B5EF4-FFF2-40B4-BE49-F238E27FC236}">
                    <a16:creationId xmlns:a16="http://schemas.microsoft.com/office/drawing/2014/main" id="{8E83E10C-8A8E-1624-0531-AB34F6960C1A}"/>
                  </a:ext>
                </a:extLst>
              </p:cNvPr>
              <p:cNvSpPr/>
              <p:nvPr/>
            </p:nvSpPr>
            <p:spPr>
              <a:xfrm>
                <a:off x="2895899" y="1495816"/>
                <a:ext cx="1090488" cy="72002"/>
              </a:xfrm>
              <a:custGeom>
                <a:avLst/>
                <a:gdLst>
                  <a:gd name="connsiteX0" fmla="*/ 235153 w 1090488"/>
                  <a:gd name="connsiteY0" fmla="*/ 3702 h 72002"/>
                  <a:gd name="connsiteX1" fmla="*/ 773106 w 1090488"/>
                  <a:gd name="connsiteY1" fmla="*/ 42078 h 72002"/>
                  <a:gd name="connsiteX2" fmla="*/ 1090489 w 1090488"/>
                  <a:gd name="connsiteY2" fmla="*/ 21971 h 72002"/>
                  <a:gd name="connsiteX3" fmla="*/ 663759 w 1090488"/>
                  <a:gd name="connsiteY3" fmla="*/ 70167 h 72002"/>
                  <a:gd name="connsiteX4" fmla="*/ 217399 w 1090488"/>
                  <a:gd name="connsiteY4" fmla="*/ 28953 h 72002"/>
                  <a:gd name="connsiteX5" fmla="*/ 0 w 1090488"/>
                  <a:gd name="connsiteY5" fmla="*/ 36011 h 72002"/>
                  <a:gd name="connsiteX6" fmla="*/ 235153 w 1090488"/>
                  <a:gd name="connsiteY6" fmla="*/ 3702 h 7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0488" h="72002">
                    <a:moveTo>
                      <a:pt x="235153" y="3702"/>
                    </a:moveTo>
                    <a:cubicBezTo>
                      <a:pt x="427053" y="-16977"/>
                      <a:pt x="543439" y="56366"/>
                      <a:pt x="773106" y="42078"/>
                    </a:cubicBezTo>
                    <a:cubicBezTo>
                      <a:pt x="1002763" y="27791"/>
                      <a:pt x="1090489" y="21971"/>
                      <a:pt x="1090489" y="21971"/>
                    </a:cubicBezTo>
                    <a:cubicBezTo>
                      <a:pt x="1090489" y="21971"/>
                      <a:pt x="889902" y="83264"/>
                      <a:pt x="663759" y="70167"/>
                    </a:cubicBezTo>
                    <a:cubicBezTo>
                      <a:pt x="437617" y="57071"/>
                      <a:pt x="307734" y="14941"/>
                      <a:pt x="217399" y="28953"/>
                    </a:cubicBezTo>
                    <a:cubicBezTo>
                      <a:pt x="127054" y="42945"/>
                      <a:pt x="0" y="36011"/>
                      <a:pt x="0" y="36011"/>
                    </a:cubicBezTo>
                    <a:lnTo>
                      <a:pt x="235153" y="370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0" name="任意多边形: 形状 939">
                <a:extLst>
                  <a:ext uri="{FF2B5EF4-FFF2-40B4-BE49-F238E27FC236}">
                    <a16:creationId xmlns:a16="http://schemas.microsoft.com/office/drawing/2014/main" id="{1FCBCE7C-2753-424C-7ECC-32B85CAC56B1}"/>
                  </a:ext>
                </a:extLst>
              </p:cNvPr>
              <p:cNvSpPr/>
              <p:nvPr/>
            </p:nvSpPr>
            <p:spPr>
              <a:xfrm>
                <a:off x="3767989" y="1567822"/>
                <a:ext cx="1090498" cy="71988"/>
              </a:xfrm>
              <a:custGeom>
                <a:avLst/>
                <a:gdLst>
                  <a:gd name="connsiteX0" fmla="*/ 235153 w 1090498"/>
                  <a:gd name="connsiteY0" fmla="*/ 3705 h 71988"/>
                  <a:gd name="connsiteX1" fmla="*/ 773106 w 1090498"/>
                  <a:gd name="connsiteY1" fmla="*/ 42081 h 71988"/>
                  <a:gd name="connsiteX2" fmla="*/ 1090498 w 1090498"/>
                  <a:gd name="connsiteY2" fmla="*/ 21955 h 71988"/>
                  <a:gd name="connsiteX3" fmla="*/ 663759 w 1090498"/>
                  <a:gd name="connsiteY3" fmla="*/ 70151 h 71988"/>
                  <a:gd name="connsiteX4" fmla="*/ 217389 w 1090498"/>
                  <a:gd name="connsiteY4" fmla="*/ 28937 h 71988"/>
                  <a:gd name="connsiteX5" fmla="*/ 0 w 1090498"/>
                  <a:gd name="connsiteY5" fmla="*/ 36004 h 71988"/>
                  <a:gd name="connsiteX6" fmla="*/ 235153 w 1090498"/>
                  <a:gd name="connsiteY6" fmla="*/ 3705 h 71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0498" h="71988">
                    <a:moveTo>
                      <a:pt x="235153" y="3705"/>
                    </a:moveTo>
                    <a:cubicBezTo>
                      <a:pt x="427053" y="-16983"/>
                      <a:pt x="543439" y="56369"/>
                      <a:pt x="773106" y="42081"/>
                    </a:cubicBezTo>
                    <a:cubicBezTo>
                      <a:pt x="1002763" y="27794"/>
                      <a:pt x="1090498" y="21955"/>
                      <a:pt x="1090498" y="21955"/>
                    </a:cubicBezTo>
                    <a:cubicBezTo>
                      <a:pt x="1090498" y="21955"/>
                      <a:pt x="889911" y="83258"/>
                      <a:pt x="663759" y="70151"/>
                    </a:cubicBezTo>
                    <a:cubicBezTo>
                      <a:pt x="437607" y="57054"/>
                      <a:pt x="307734" y="14935"/>
                      <a:pt x="217389" y="28937"/>
                    </a:cubicBezTo>
                    <a:cubicBezTo>
                      <a:pt x="127054" y="42938"/>
                      <a:pt x="0" y="36004"/>
                      <a:pt x="0" y="36004"/>
                    </a:cubicBezTo>
                    <a:lnTo>
                      <a:pt x="235153" y="37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41" name="图形 891">
              <a:extLst>
                <a:ext uri="{FF2B5EF4-FFF2-40B4-BE49-F238E27FC236}">
                  <a16:creationId xmlns:a16="http://schemas.microsoft.com/office/drawing/2014/main" id="{3BC4DB37-3D8E-F9F9-D1B5-08C661CFE8A4}"/>
                </a:ext>
              </a:extLst>
            </p:cNvPr>
            <p:cNvGrpSpPr/>
            <p:nvPr/>
          </p:nvGrpSpPr>
          <p:grpSpPr>
            <a:xfrm>
              <a:off x="4085410" y="1257058"/>
              <a:ext cx="2021713" cy="230479"/>
              <a:chOff x="4085410" y="1257058"/>
              <a:chExt cx="2021713" cy="230479"/>
            </a:xfrm>
            <a:grpFill/>
          </p:grpSpPr>
          <p:sp>
            <p:nvSpPr>
              <p:cNvPr id="942" name="任意多边形: 形状 941">
                <a:extLst>
                  <a:ext uri="{FF2B5EF4-FFF2-40B4-BE49-F238E27FC236}">
                    <a16:creationId xmlns:a16="http://schemas.microsoft.com/office/drawing/2014/main" id="{91651D6F-F926-6215-6C36-19D9D8514F51}"/>
                  </a:ext>
                </a:extLst>
              </p:cNvPr>
              <p:cNvSpPr/>
              <p:nvPr/>
            </p:nvSpPr>
            <p:spPr>
              <a:xfrm>
                <a:off x="4605237" y="1257058"/>
                <a:ext cx="1501887" cy="122489"/>
              </a:xfrm>
              <a:custGeom>
                <a:avLst/>
                <a:gdLst>
                  <a:gd name="connsiteX0" fmla="*/ 0 w 1501887"/>
                  <a:gd name="connsiteY0" fmla="*/ 55379 h 122489"/>
                  <a:gd name="connsiteX1" fmla="*/ 407832 w 1501887"/>
                  <a:gd name="connsiteY1" fmla="*/ 7287 h 122489"/>
                  <a:gd name="connsiteX2" fmla="*/ 1018127 w 1501887"/>
                  <a:gd name="connsiteY2" fmla="*/ 53093 h 122489"/>
                  <a:gd name="connsiteX3" fmla="*/ 1491386 w 1501887"/>
                  <a:gd name="connsiteY3" fmla="*/ 68067 h 122489"/>
                  <a:gd name="connsiteX4" fmla="*/ 1080888 w 1501887"/>
                  <a:gd name="connsiteY4" fmla="*/ 98356 h 122489"/>
                  <a:gd name="connsiteX5" fmla="*/ 636489 w 1501887"/>
                  <a:gd name="connsiteY5" fmla="*/ 102128 h 122489"/>
                  <a:gd name="connsiteX6" fmla="*/ 165716 w 1501887"/>
                  <a:gd name="connsiteY6" fmla="*/ 41863 h 122489"/>
                  <a:gd name="connsiteX7" fmla="*/ 0 w 1501887"/>
                  <a:gd name="connsiteY7" fmla="*/ 55379 h 12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01887" h="122489">
                    <a:moveTo>
                      <a:pt x="0" y="55379"/>
                    </a:moveTo>
                    <a:cubicBezTo>
                      <a:pt x="11306" y="53160"/>
                      <a:pt x="235677" y="-23516"/>
                      <a:pt x="407832" y="7287"/>
                    </a:cubicBezTo>
                    <a:cubicBezTo>
                      <a:pt x="579987" y="38082"/>
                      <a:pt x="834885" y="95270"/>
                      <a:pt x="1018127" y="53093"/>
                    </a:cubicBezTo>
                    <a:cubicBezTo>
                      <a:pt x="1201369" y="10897"/>
                      <a:pt x="1423588" y="67895"/>
                      <a:pt x="1491386" y="68067"/>
                    </a:cubicBezTo>
                    <a:cubicBezTo>
                      <a:pt x="1559185" y="68229"/>
                      <a:pt x="1284246" y="79506"/>
                      <a:pt x="1080888" y="98356"/>
                    </a:cubicBezTo>
                    <a:cubicBezTo>
                      <a:pt x="877510" y="117196"/>
                      <a:pt x="817264" y="139771"/>
                      <a:pt x="636489" y="102128"/>
                    </a:cubicBezTo>
                    <a:cubicBezTo>
                      <a:pt x="455714" y="64466"/>
                      <a:pt x="248574" y="23023"/>
                      <a:pt x="165716" y="41863"/>
                    </a:cubicBezTo>
                    <a:cubicBezTo>
                      <a:pt x="82858" y="60694"/>
                      <a:pt x="0" y="55379"/>
                      <a:pt x="0" y="5537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3" name="任意多边形: 形状 942">
                <a:extLst>
                  <a:ext uri="{FF2B5EF4-FFF2-40B4-BE49-F238E27FC236}">
                    <a16:creationId xmlns:a16="http://schemas.microsoft.com/office/drawing/2014/main" id="{6CC37705-AB4E-3B65-87D3-B79936FD214F}"/>
                  </a:ext>
                </a:extLst>
              </p:cNvPr>
              <p:cNvSpPr/>
              <p:nvPr/>
            </p:nvSpPr>
            <p:spPr>
              <a:xfrm>
                <a:off x="4085410" y="1343537"/>
                <a:ext cx="1090498" cy="72003"/>
              </a:xfrm>
              <a:custGeom>
                <a:avLst/>
                <a:gdLst>
                  <a:gd name="connsiteX0" fmla="*/ 235153 w 1090498"/>
                  <a:gd name="connsiteY0" fmla="*/ 3705 h 72003"/>
                  <a:gd name="connsiteX1" fmla="*/ 773116 w 1090498"/>
                  <a:gd name="connsiteY1" fmla="*/ 42081 h 72003"/>
                  <a:gd name="connsiteX2" fmla="*/ 1090498 w 1090498"/>
                  <a:gd name="connsiteY2" fmla="*/ 21974 h 72003"/>
                  <a:gd name="connsiteX3" fmla="*/ 663769 w 1090498"/>
                  <a:gd name="connsiteY3" fmla="*/ 70171 h 72003"/>
                  <a:gd name="connsiteX4" fmla="*/ 217399 w 1090498"/>
                  <a:gd name="connsiteY4" fmla="*/ 28946 h 72003"/>
                  <a:gd name="connsiteX5" fmla="*/ 0 w 1090498"/>
                  <a:gd name="connsiteY5" fmla="*/ 36014 h 72003"/>
                  <a:gd name="connsiteX6" fmla="*/ 235153 w 1090498"/>
                  <a:gd name="connsiteY6" fmla="*/ 3705 h 72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0498" h="72003">
                    <a:moveTo>
                      <a:pt x="235153" y="3705"/>
                    </a:moveTo>
                    <a:cubicBezTo>
                      <a:pt x="427053" y="-16983"/>
                      <a:pt x="543449" y="56360"/>
                      <a:pt x="773116" y="42081"/>
                    </a:cubicBezTo>
                    <a:cubicBezTo>
                      <a:pt x="1002773" y="27794"/>
                      <a:pt x="1090498" y="21974"/>
                      <a:pt x="1090498" y="21974"/>
                    </a:cubicBezTo>
                    <a:cubicBezTo>
                      <a:pt x="1090498" y="21974"/>
                      <a:pt x="889911" y="83258"/>
                      <a:pt x="663769" y="70171"/>
                    </a:cubicBezTo>
                    <a:cubicBezTo>
                      <a:pt x="437617" y="57064"/>
                      <a:pt x="307743" y="14935"/>
                      <a:pt x="217399" y="28946"/>
                    </a:cubicBezTo>
                    <a:cubicBezTo>
                      <a:pt x="127054" y="42948"/>
                      <a:pt x="0" y="36014"/>
                      <a:pt x="0" y="36014"/>
                    </a:cubicBezTo>
                    <a:lnTo>
                      <a:pt x="235153" y="37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4" name="任意多边形: 形状 943">
                <a:extLst>
                  <a:ext uri="{FF2B5EF4-FFF2-40B4-BE49-F238E27FC236}">
                    <a16:creationId xmlns:a16="http://schemas.microsoft.com/office/drawing/2014/main" id="{DFAF6DC8-3B02-0CF0-A05A-86D504203916}"/>
                  </a:ext>
                </a:extLst>
              </p:cNvPr>
              <p:cNvSpPr/>
              <p:nvPr/>
            </p:nvSpPr>
            <p:spPr>
              <a:xfrm>
                <a:off x="4957500" y="1415549"/>
                <a:ext cx="1090498" cy="71988"/>
              </a:xfrm>
              <a:custGeom>
                <a:avLst/>
                <a:gdLst>
                  <a:gd name="connsiteX0" fmla="*/ 235153 w 1090498"/>
                  <a:gd name="connsiteY0" fmla="*/ 3702 h 71988"/>
                  <a:gd name="connsiteX1" fmla="*/ 773116 w 1090498"/>
                  <a:gd name="connsiteY1" fmla="*/ 42078 h 71988"/>
                  <a:gd name="connsiteX2" fmla="*/ 1090498 w 1090498"/>
                  <a:gd name="connsiteY2" fmla="*/ 21962 h 71988"/>
                  <a:gd name="connsiteX3" fmla="*/ 663759 w 1090498"/>
                  <a:gd name="connsiteY3" fmla="*/ 70149 h 71988"/>
                  <a:gd name="connsiteX4" fmla="*/ 217389 w 1090498"/>
                  <a:gd name="connsiteY4" fmla="*/ 28934 h 71988"/>
                  <a:gd name="connsiteX5" fmla="*/ 0 w 1090498"/>
                  <a:gd name="connsiteY5" fmla="*/ 36002 h 71988"/>
                  <a:gd name="connsiteX6" fmla="*/ 235153 w 1090498"/>
                  <a:gd name="connsiteY6" fmla="*/ 3702 h 71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0498" h="71988">
                    <a:moveTo>
                      <a:pt x="235153" y="3702"/>
                    </a:moveTo>
                    <a:cubicBezTo>
                      <a:pt x="427053" y="-16977"/>
                      <a:pt x="543439" y="56366"/>
                      <a:pt x="773116" y="42078"/>
                    </a:cubicBezTo>
                    <a:cubicBezTo>
                      <a:pt x="1002773" y="27791"/>
                      <a:pt x="1090498" y="21962"/>
                      <a:pt x="1090498" y="21962"/>
                    </a:cubicBezTo>
                    <a:cubicBezTo>
                      <a:pt x="1090498" y="21962"/>
                      <a:pt x="889911" y="83264"/>
                      <a:pt x="663759" y="70149"/>
                    </a:cubicBezTo>
                    <a:cubicBezTo>
                      <a:pt x="437607" y="57052"/>
                      <a:pt x="307743" y="14942"/>
                      <a:pt x="217389" y="28934"/>
                    </a:cubicBezTo>
                    <a:cubicBezTo>
                      <a:pt x="127054" y="42945"/>
                      <a:pt x="0" y="36002"/>
                      <a:pt x="0" y="36002"/>
                    </a:cubicBezTo>
                    <a:lnTo>
                      <a:pt x="235153" y="370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45" name="图形 891">
              <a:extLst>
                <a:ext uri="{FF2B5EF4-FFF2-40B4-BE49-F238E27FC236}">
                  <a16:creationId xmlns:a16="http://schemas.microsoft.com/office/drawing/2014/main" id="{B77F13F9-854C-B099-2158-8CCAFFDD2919}"/>
                </a:ext>
              </a:extLst>
            </p:cNvPr>
            <p:cNvGrpSpPr/>
            <p:nvPr/>
          </p:nvGrpSpPr>
          <p:grpSpPr>
            <a:xfrm>
              <a:off x="5799786" y="1321794"/>
              <a:ext cx="1962578" cy="297572"/>
              <a:chOff x="5799786" y="1321794"/>
              <a:chExt cx="1962578" cy="297572"/>
            </a:xfrm>
            <a:grpFill/>
          </p:grpSpPr>
          <p:sp>
            <p:nvSpPr>
              <p:cNvPr id="946" name="任意多边形: 形状 945">
                <a:extLst>
                  <a:ext uri="{FF2B5EF4-FFF2-40B4-BE49-F238E27FC236}">
                    <a16:creationId xmlns:a16="http://schemas.microsoft.com/office/drawing/2014/main" id="{54625EE7-EDC5-6ED2-6611-717C77F229AF}"/>
                  </a:ext>
                </a:extLst>
              </p:cNvPr>
              <p:cNvSpPr/>
              <p:nvPr/>
            </p:nvSpPr>
            <p:spPr>
              <a:xfrm>
                <a:off x="6140248" y="1496879"/>
                <a:ext cx="1501884" cy="122487"/>
              </a:xfrm>
              <a:custGeom>
                <a:avLst/>
                <a:gdLst>
                  <a:gd name="connsiteX0" fmla="*/ 0 w 1501884"/>
                  <a:gd name="connsiteY0" fmla="*/ 55379 h 122487"/>
                  <a:gd name="connsiteX1" fmla="*/ 407832 w 1501884"/>
                  <a:gd name="connsiteY1" fmla="*/ 7288 h 122487"/>
                  <a:gd name="connsiteX2" fmla="*/ 1018127 w 1501884"/>
                  <a:gd name="connsiteY2" fmla="*/ 53093 h 122487"/>
                  <a:gd name="connsiteX3" fmla="*/ 1491386 w 1501884"/>
                  <a:gd name="connsiteY3" fmla="*/ 68067 h 122487"/>
                  <a:gd name="connsiteX4" fmla="*/ 1080878 w 1501884"/>
                  <a:gd name="connsiteY4" fmla="*/ 98356 h 122487"/>
                  <a:gd name="connsiteX5" fmla="*/ 636480 w 1501884"/>
                  <a:gd name="connsiteY5" fmla="*/ 102118 h 122487"/>
                  <a:gd name="connsiteX6" fmla="*/ 165706 w 1501884"/>
                  <a:gd name="connsiteY6" fmla="*/ 41863 h 122487"/>
                  <a:gd name="connsiteX7" fmla="*/ 0 w 1501884"/>
                  <a:gd name="connsiteY7" fmla="*/ 55379 h 122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01884" h="122487">
                    <a:moveTo>
                      <a:pt x="0" y="55379"/>
                    </a:moveTo>
                    <a:cubicBezTo>
                      <a:pt x="11306" y="53160"/>
                      <a:pt x="235677" y="-23516"/>
                      <a:pt x="407832" y="7288"/>
                    </a:cubicBezTo>
                    <a:cubicBezTo>
                      <a:pt x="579987" y="38082"/>
                      <a:pt x="834885" y="95270"/>
                      <a:pt x="1018127" y="53093"/>
                    </a:cubicBezTo>
                    <a:cubicBezTo>
                      <a:pt x="1201369" y="10898"/>
                      <a:pt x="1423588" y="67895"/>
                      <a:pt x="1491386" y="68067"/>
                    </a:cubicBezTo>
                    <a:cubicBezTo>
                      <a:pt x="1559176" y="68219"/>
                      <a:pt x="1284246" y="79506"/>
                      <a:pt x="1080878" y="98356"/>
                    </a:cubicBezTo>
                    <a:cubicBezTo>
                      <a:pt x="877500" y="117197"/>
                      <a:pt x="817255" y="139771"/>
                      <a:pt x="636480" y="102118"/>
                    </a:cubicBezTo>
                    <a:cubicBezTo>
                      <a:pt x="455705" y="64466"/>
                      <a:pt x="248564" y="23013"/>
                      <a:pt x="165706" y="41863"/>
                    </a:cubicBezTo>
                    <a:cubicBezTo>
                      <a:pt x="82858" y="60685"/>
                      <a:pt x="0" y="55379"/>
                      <a:pt x="0" y="5537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7" name="任意多边形: 形状 946">
                <a:extLst>
                  <a:ext uri="{FF2B5EF4-FFF2-40B4-BE49-F238E27FC236}">
                    <a16:creationId xmlns:a16="http://schemas.microsoft.com/office/drawing/2014/main" id="{59162C78-774B-84A9-64CA-4311B93EABA5}"/>
                  </a:ext>
                </a:extLst>
              </p:cNvPr>
              <p:cNvSpPr/>
              <p:nvPr/>
            </p:nvSpPr>
            <p:spPr>
              <a:xfrm>
                <a:off x="5799786" y="1321794"/>
                <a:ext cx="1090488" cy="72002"/>
              </a:xfrm>
              <a:custGeom>
                <a:avLst/>
                <a:gdLst>
                  <a:gd name="connsiteX0" fmla="*/ 235153 w 1090488"/>
                  <a:gd name="connsiteY0" fmla="*/ 3702 h 72002"/>
                  <a:gd name="connsiteX1" fmla="*/ 773106 w 1090488"/>
                  <a:gd name="connsiteY1" fmla="*/ 42078 h 72002"/>
                  <a:gd name="connsiteX2" fmla="*/ 1090489 w 1090488"/>
                  <a:gd name="connsiteY2" fmla="*/ 21971 h 72002"/>
                  <a:gd name="connsiteX3" fmla="*/ 663759 w 1090488"/>
                  <a:gd name="connsiteY3" fmla="*/ 70167 h 72002"/>
                  <a:gd name="connsiteX4" fmla="*/ 217389 w 1090488"/>
                  <a:gd name="connsiteY4" fmla="*/ 28953 h 72002"/>
                  <a:gd name="connsiteX5" fmla="*/ 0 w 1090488"/>
                  <a:gd name="connsiteY5" fmla="*/ 36011 h 72002"/>
                  <a:gd name="connsiteX6" fmla="*/ 235153 w 1090488"/>
                  <a:gd name="connsiteY6" fmla="*/ 3702 h 7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0488" h="72002">
                    <a:moveTo>
                      <a:pt x="235153" y="3702"/>
                    </a:moveTo>
                    <a:cubicBezTo>
                      <a:pt x="427053" y="-16977"/>
                      <a:pt x="543439" y="56366"/>
                      <a:pt x="773106" y="42078"/>
                    </a:cubicBezTo>
                    <a:cubicBezTo>
                      <a:pt x="1002764" y="27791"/>
                      <a:pt x="1090489" y="21971"/>
                      <a:pt x="1090489" y="21971"/>
                    </a:cubicBezTo>
                    <a:cubicBezTo>
                      <a:pt x="1090489" y="21971"/>
                      <a:pt x="889902" y="83264"/>
                      <a:pt x="663759" y="70167"/>
                    </a:cubicBezTo>
                    <a:cubicBezTo>
                      <a:pt x="437607" y="57071"/>
                      <a:pt x="307734" y="14941"/>
                      <a:pt x="217389" y="28953"/>
                    </a:cubicBezTo>
                    <a:cubicBezTo>
                      <a:pt x="127045" y="42945"/>
                      <a:pt x="0" y="36011"/>
                      <a:pt x="0" y="36011"/>
                    </a:cubicBezTo>
                    <a:lnTo>
                      <a:pt x="235153" y="370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8" name="任意多边形: 形状 947">
                <a:extLst>
                  <a:ext uri="{FF2B5EF4-FFF2-40B4-BE49-F238E27FC236}">
                    <a16:creationId xmlns:a16="http://schemas.microsoft.com/office/drawing/2014/main" id="{5B98CD45-1375-46B4-D333-E18A01E5FDED}"/>
                  </a:ext>
                </a:extLst>
              </p:cNvPr>
              <p:cNvSpPr/>
              <p:nvPr/>
            </p:nvSpPr>
            <p:spPr>
              <a:xfrm>
                <a:off x="6671876" y="1393803"/>
                <a:ext cx="1090488" cy="71995"/>
              </a:xfrm>
              <a:custGeom>
                <a:avLst/>
                <a:gdLst>
                  <a:gd name="connsiteX0" fmla="*/ 235153 w 1090488"/>
                  <a:gd name="connsiteY0" fmla="*/ 3702 h 71995"/>
                  <a:gd name="connsiteX1" fmla="*/ 773106 w 1090488"/>
                  <a:gd name="connsiteY1" fmla="*/ 42078 h 71995"/>
                  <a:gd name="connsiteX2" fmla="*/ 1090489 w 1090488"/>
                  <a:gd name="connsiteY2" fmla="*/ 21961 h 71995"/>
                  <a:gd name="connsiteX3" fmla="*/ 663759 w 1090488"/>
                  <a:gd name="connsiteY3" fmla="*/ 70158 h 71995"/>
                  <a:gd name="connsiteX4" fmla="*/ 217389 w 1090488"/>
                  <a:gd name="connsiteY4" fmla="*/ 28943 h 71995"/>
                  <a:gd name="connsiteX5" fmla="*/ 0 w 1090488"/>
                  <a:gd name="connsiteY5" fmla="*/ 36001 h 71995"/>
                  <a:gd name="connsiteX6" fmla="*/ 235153 w 1090488"/>
                  <a:gd name="connsiteY6" fmla="*/ 3702 h 71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0488" h="71995">
                    <a:moveTo>
                      <a:pt x="235153" y="3702"/>
                    </a:moveTo>
                    <a:cubicBezTo>
                      <a:pt x="427054" y="-16977"/>
                      <a:pt x="543440" y="56366"/>
                      <a:pt x="773106" y="42078"/>
                    </a:cubicBezTo>
                    <a:cubicBezTo>
                      <a:pt x="1002764" y="27791"/>
                      <a:pt x="1090489" y="21961"/>
                      <a:pt x="1090489" y="21961"/>
                    </a:cubicBezTo>
                    <a:cubicBezTo>
                      <a:pt x="1090489" y="21961"/>
                      <a:pt x="889902" y="83264"/>
                      <a:pt x="663759" y="70158"/>
                    </a:cubicBezTo>
                    <a:cubicBezTo>
                      <a:pt x="437607" y="57061"/>
                      <a:pt x="307734" y="14941"/>
                      <a:pt x="217389" y="28943"/>
                    </a:cubicBezTo>
                    <a:cubicBezTo>
                      <a:pt x="127045" y="42945"/>
                      <a:pt x="0" y="36001"/>
                      <a:pt x="0" y="36001"/>
                    </a:cubicBezTo>
                    <a:lnTo>
                      <a:pt x="235153" y="370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53" name="任意多边形: 形状 952">
              <a:extLst>
                <a:ext uri="{FF2B5EF4-FFF2-40B4-BE49-F238E27FC236}">
                  <a16:creationId xmlns:a16="http://schemas.microsoft.com/office/drawing/2014/main" id="{8D4CD020-E58E-C489-ABBB-E0B8EF5C7787}"/>
                </a:ext>
              </a:extLst>
            </p:cNvPr>
            <p:cNvSpPr/>
            <p:nvPr/>
          </p:nvSpPr>
          <p:spPr>
            <a:xfrm>
              <a:off x="5000054" y="971747"/>
              <a:ext cx="14262" cy="67922"/>
            </a:xfrm>
            <a:custGeom>
              <a:avLst/>
              <a:gdLst>
                <a:gd name="connsiteX0" fmla="*/ 98 w 14262"/>
                <a:gd name="connsiteY0" fmla="*/ 66408 h 67922"/>
                <a:gd name="connsiteX1" fmla="*/ 175 w 14262"/>
                <a:gd name="connsiteY1" fmla="*/ 67923 h 67922"/>
                <a:gd name="connsiteX2" fmla="*/ 14262 w 14262"/>
                <a:gd name="connsiteY2" fmla="*/ 0 h 67922"/>
                <a:gd name="connsiteX3" fmla="*/ 98 w 14262"/>
                <a:gd name="connsiteY3" fmla="*/ 66408 h 67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62" h="67922">
                  <a:moveTo>
                    <a:pt x="98" y="66408"/>
                  </a:moveTo>
                  <a:cubicBezTo>
                    <a:pt x="117" y="66847"/>
                    <a:pt x="146" y="67408"/>
                    <a:pt x="175" y="67923"/>
                  </a:cubicBezTo>
                  <a:lnTo>
                    <a:pt x="14262" y="0"/>
                  </a:lnTo>
                  <a:cubicBezTo>
                    <a:pt x="5071" y="19717"/>
                    <a:pt x="-845" y="42043"/>
                    <a:pt x="98" y="664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4" name="任意多边形: 形状 953">
              <a:extLst>
                <a:ext uri="{FF2B5EF4-FFF2-40B4-BE49-F238E27FC236}">
                  <a16:creationId xmlns:a16="http://schemas.microsoft.com/office/drawing/2014/main" id="{E1F709C7-7CB3-A84F-1E29-2F1E672AC9DB}"/>
                </a:ext>
              </a:extLst>
            </p:cNvPr>
            <p:cNvSpPr/>
            <p:nvPr/>
          </p:nvSpPr>
          <p:spPr>
            <a:xfrm>
              <a:off x="6911601" y="1067883"/>
              <a:ext cx="2819" cy="6562"/>
            </a:xfrm>
            <a:custGeom>
              <a:avLst/>
              <a:gdLst>
                <a:gd name="connsiteX0" fmla="*/ 2820 w 2819"/>
                <a:gd name="connsiteY0" fmla="*/ 4276 h 6562"/>
                <a:gd name="connsiteX1" fmla="*/ 0 w 2819"/>
                <a:gd name="connsiteY1" fmla="*/ 0 h 6562"/>
                <a:gd name="connsiteX2" fmla="*/ 2753 w 2819"/>
                <a:gd name="connsiteY2" fmla="*/ 6563 h 6562"/>
                <a:gd name="connsiteX3" fmla="*/ 2820 w 2819"/>
                <a:gd name="connsiteY3" fmla="*/ 4276 h 6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9" h="6562">
                  <a:moveTo>
                    <a:pt x="2820" y="4276"/>
                  </a:moveTo>
                  <a:cubicBezTo>
                    <a:pt x="2820" y="4276"/>
                    <a:pt x="1781" y="2724"/>
                    <a:pt x="0" y="0"/>
                  </a:cubicBezTo>
                  <a:lnTo>
                    <a:pt x="2753" y="6563"/>
                  </a:lnTo>
                  <a:cubicBezTo>
                    <a:pt x="2791" y="5096"/>
                    <a:pt x="2820" y="4276"/>
                    <a:pt x="2820" y="427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4" name="任意多边形: 形状 963">
              <a:extLst>
                <a:ext uri="{FF2B5EF4-FFF2-40B4-BE49-F238E27FC236}">
                  <a16:creationId xmlns:a16="http://schemas.microsoft.com/office/drawing/2014/main" id="{4153764E-1CFE-AC95-21F0-4614248DB444}"/>
                </a:ext>
              </a:extLst>
            </p:cNvPr>
            <p:cNvSpPr/>
            <p:nvPr/>
          </p:nvSpPr>
          <p:spPr>
            <a:xfrm>
              <a:off x="6466879" y="547678"/>
              <a:ext cx="851123" cy="69422"/>
            </a:xfrm>
            <a:custGeom>
              <a:avLst/>
              <a:gdLst>
                <a:gd name="connsiteX0" fmla="*/ 0 w 851123"/>
                <a:gd name="connsiteY0" fmla="*/ 31382 h 69422"/>
                <a:gd name="connsiteX1" fmla="*/ 231124 w 851123"/>
                <a:gd name="connsiteY1" fmla="*/ 4131 h 69422"/>
                <a:gd name="connsiteX2" fmla="*/ 576986 w 851123"/>
                <a:gd name="connsiteY2" fmla="*/ 30096 h 69422"/>
                <a:gd name="connsiteX3" fmla="*/ 845172 w 851123"/>
                <a:gd name="connsiteY3" fmla="*/ 38573 h 69422"/>
                <a:gd name="connsiteX4" fmla="*/ 612543 w 851123"/>
                <a:gd name="connsiteY4" fmla="*/ 55737 h 69422"/>
                <a:gd name="connsiteX5" fmla="*/ 360702 w 851123"/>
                <a:gd name="connsiteY5" fmla="*/ 57880 h 69422"/>
                <a:gd name="connsiteX6" fmla="*/ 93917 w 851123"/>
                <a:gd name="connsiteY6" fmla="*/ 23733 h 69422"/>
                <a:gd name="connsiteX7" fmla="*/ 0 w 851123"/>
                <a:gd name="connsiteY7" fmla="*/ 31382 h 69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1123" h="69422">
                  <a:moveTo>
                    <a:pt x="0" y="31382"/>
                  </a:moveTo>
                  <a:cubicBezTo>
                    <a:pt x="6410" y="30125"/>
                    <a:pt x="133559" y="-13328"/>
                    <a:pt x="231124" y="4131"/>
                  </a:cubicBezTo>
                  <a:cubicBezTo>
                    <a:pt x="328689" y="21590"/>
                    <a:pt x="473135" y="53985"/>
                    <a:pt x="576986" y="30096"/>
                  </a:cubicBezTo>
                  <a:cubicBezTo>
                    <a:pt x="680828" y="6169"/>
                    <a:pt x="806758" y="38488"/>
                    <a:pt x="845172" y="38573"/>
                  </a:cubicBezTo>
                  <a:cubicBezTo>
                    <a:pt x="883596" y="38678"/>
                    <a:pt x="727796" y="45069"/>
                    <a:pt x="612543" y="55737"/>
                  </a:cubicBezTo>
                  <a:cubicBezTo>
                    <a:pt x="497291" y="66424"/>
                    <a:pt x="463153" y="79217"/>
                    <a:pt x="360702" y="57880"/>
                  </a:cubicBezTo>
                  <a:cubicBezTo>
                    <a:pt x="258261" y="36554"/>
                    <a:pt x="140865" y="13056"/>
                    <a:pt x="93917" y="23733"/>
                  </a:cubicBezTo>
                  <a:cubicBezTo>
                    <a:pt x="46958" y="34382"/>
                    <a:pt x="0" y="31382"/>
                    <a:pt x="0" y="313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5" name="任意多边形: 形状 964">
              <a:extLst>
                <a:ext uri="{FF2B5EF4-FFF2-40B4-BE49-F238E27FC236}">
                  <a16:creationId xmlns:a16="http://schemas.microsoft.com/office/drawing/2014/main" id="{85160898-F297-DC4E-7C94-D256C0528AE3}"/>
                </a:ext>
              </a:extLst>
            </p:cNvPr>
            <p:cNvSpPr/>
            <p:nvPr/>
          </p:nvSpPr>
          <p:spPr>
            <a:xfrm>
              <a:off x="6172290" y="596680"/>
              <a:ext cx="617982" cy="40798"/>
            </a:xfrm>
            <a:custGeom>
              <a:avLst/>
              <a:gdLst>
                <a:gd name="connsiteX0" fmla="*/ 133264 w 617982"/>
                <a:gd name="connsiteY0" fmla="*/ 2097 h 40798"/>
                <a:gd name="connsiteX1" fmla="*/ 438122 w 617982"/>
                <a:gd name="connsiteY1" fmla="*/ 23852 h 40798"/>
                <a:gd name="connsiteX2" fmla="*/ 617982 w 617982"/>
                <a:gd name="connsiteY2" fmla="*/ 12451 h 40798"/>
                <a:gd name="connsiteX3" fmla="*/ 376152 w 617982"/>
                <a:gd name="connsiteY3" fmla="*/ 39759 h 40798"/>
                <a:gd name="connsiteX4" fmla="*/ 123196 w 617982"/>
                <a:gd name="connsiteY4" fmla="*/ 16404 h 40798"/>
                <a:gd name="connsiteX5" fmla="*/ 0 w 617982"/>
                <a:gd name="connsiteY5" fmla="*/ 20404 h 40798"/>
                <a:gd name="connsiteX6" fmla="*/ 133264 w 617982"/>
                <a:gd name="connsiteY6" fmla="*/ 2097 h 40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7982" h="40798">
                  <a:moveTo>
                    <a:pt x="133264" y="2097"/>
                  </a:moveTo>
                  <a:cubicBezTo>
                    <a:pt x="242011" y="-9619"/>
                    <a:pt x="307972" y="31939"/>
                    <a:pt x="438122" y="23852"/>
                  </a:cubicBezTo>
                  <a:cubicBezTo>
                    <a:pt x="568271" y="15746"/>
                    <a:pt x="617982" y="12451"/>
                    <a:pt x="617982" y="12451"/>
                  </a:cubicBezTo>
                  <a:cubicBezTo>
                    <a:pt x="617982" y="12451"/>
                    <a:pt x="504311" y="47179"/>
                    <a:pt x="376152" y="39759"/>
                  </a:cubicBezTo>
                  <a:cubicBezTo>
                    <a:pt x="247993" y="32339"/>
                    <a:pt x="174393" y="8469"/>
                    <a:pt x="123196" y="16404"/>
                  </a:cubicBezTo>
                  <a:cubicBezTo>
                    <a:pt x="72000" y="24338"/>
                    <a:pt x="0" y="20404"/>
                    <a:pt x="0" y="20404"/>
                  </a:cubicBezTo>
                  <a:lnTo>
                    <a:pt x="133264" y="209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6" name="任意多边形: 形状 965">
              <a:extLst>
                <a:ext uri="{FF2B5EF4-FFF2-40B4-BE49-F238E27FC236}">
                  <a16:creationId xmlns:a16="http://schemas.microsoft.com/office/drawing/2014/main" id="{D734E2B1-2F95-35E3-5DE4-5C22C3B3B00A}"/>
                </a:ext>
              </a:extLst>
            </p:cNvPr>
            <p:cNvSpPr/>
            <p:nvPr/>
          </p:nvSpPr>
          <p:spPr>
            <a:xfrm>
              <a:off x="6995212" y="617086"/>
              <a:ext cx="617982" cy="40797"/>
            </a:xfrm>
            <a:custGeom>
              <a:avLst/>
              <a:gdLst>
                <a:gd name="connsiteX0" fmla="*/ 133255 w 617982"/>
                <a:gd name="connsiteY0" fmla="*/ 2094 h 40797"/>
                <a:gd name="connsiteX1" fmla="*/ 438112 w 617982"/>
                <a:gd name="connsiteY1" fmla="*/ 23849 h 40797"/>
                <a:gd name="connsiteX2" fmla="*/ 617982 w 617982"/>
                <a:gd name="connsiteY2" fmla="*/ 12448 h 40797"/>
                <a:gd name="connsiteX3" fmla="*/ 376142 w 617982"/>
                <a:gd name="connsiteY3" fmla="*/ 39756 h 40797"/>
                <a:gd name="connsiteX4" fmla="*/ 123196 w 617982"/>
                <a:gd name="connsiteY4" fmla="*/ 16401 h 40797"/>
                <a:gd name="connsiteX5" fmla="*/ 0 w 617982"/>
                <a:gd name="connsiteY5" fmla="*/ 20401 h 40797"/>
                <a:gd name="connsiteX6" fmla="*/ 133255 w 617982"/>
                <a:gd name="connsiteY6" fmla="*/ 2094 h 40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7982" h="40797">
                  <a:moveTo>
                    <a:pt x="133255" y="2094"/>
                  </a:moveTo>
                  <a:cubicBezTo>
                    <a:pt x="242011" y="-9612"/>
                    <a:pt x="307972" y="31945"/>
                    <a:pt x="438112" y="23849"/>
                  </a:cubicBezTo>
                  <a:cubicBezTo>
                    <a:pt x="568271" y="15743"/>
                    <a:pt x="617982" y="12448"/>
                    <a:pt x="617982" y="12448"/>
                  </a:cubicBezTo>
                  <a:cubicBezTo>
                    <a:pt x="617982" y="12448"/>
                    <a:pt x="504311" y="47185"/>
                    <a:pt x="376142" y="39756"/>
                  </a:cubicBezTo>
                  <a:cubicBezTo>
                    <a:pt x="247983" y="32336"/>
                    <a:pt x="174384" y="8466"/>
                    <a:pt x="123196" y="16401"/>
                  </a:cubicBezTo>
                  <a:cubicBezTo>
                    <a:pt x="71999" y="24335"/>
                    <a:pt x="0" y="20401"/>
                    <a:pt x="0" y="20401"/>
                  </a:cubicBezTo>
                  <a:lnTo>
                    <a:pt x="133255" y="20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88" name="任意多边形: 形状 887">
            <a:extLst>
              <a:ext uri="{FF2B5EF4-FFF2-40B4-BE49-F238E27FC236}">
                <a16:creationId xmlns:a16="http://schemas.microsoft.com/office/drawing/2014/main" id="{6C6DE1C9-8C14-80D4-C3DD-0FFC2736C104}"/>
              </a:ext>
            </a:extLst>
          </p:cNvPr>
          <p:cNvSpPr/>
          <p:nvPr/>
        </p:nvSpPr>
        <p:spPr>
          <a:xfrm>
            <a:off x="0" y="5253603"/>
            <a:ext cx="12192000" cy="1604397"/>
          </a:xfrm>
          <a:custGeom>
            <a:avLst/>
            <a:gdLst>
              <a:gd name="connsiteX0" fmla="*/ 8282215 w 12192000"/>
              <a:gd name="connsiteY0" fmla="*/ 115 h 1604397"/>
              <a:gd name="connsiteX1" fmla="*/ 8534400 w 12192000"/>
              <a:gd name="connsiteY1" fmla="*/ 15083 h 1604397"/>
              <a:gd name="connsiteX2" fmla="*/ 9521371 w 12192000"/>
              <a:gd name="connsiteY2" fmla="*/ 290854 h 1604397"/>
              <a:gd name="connsiteX3" fmla="*/ 10319657 w 12192000"/>
              <a:gd name="connsiteY3" fmla="*/ 450511 h 1604397"/>
              <a:gd name="connsiteX4" fmla="*/ 10885714 w 12192000"/>
              <a:gd name="connsiteY4" fmla="*/ 435997 h 1604397"/>
              <a:gd name="connsiteX5" fmla="*/ 11350171 w 12192000"/>
              <a:gd name="connsiteY5" fmla="*/ 406968 h 1604397"/>
              <a:gd name="connsiteX6" fmla="*/ 11945257 w 12192000"/>
              <a:gd name="connsiteY6" fmla="*/ 319883 h 1604397"/>
              <a:gd name="connsiteX7" fmla="*/ 12157415 w 12192000"/>
              <a:gd name="connsiteY7" fmla="*/ 351747 h 1604397"/>
              <a:gd name="connsiteX8" fmla="*/ 12192000 w 12192000"/>
              <a:gd name="connsiteY8" fmla="*/ 359617 h 1604397"/>
              <a:gd name="connsiteX9" fmla="*/ 12192000 w 12192000"/>
              <a:gd name="connsiteY9" fmla="*/ 1604397 h 1604397"/>
              <a:gd name="connsiteX10" fmla="*/ 0 w 12192000"/>
              <a:gd name="connsiteY10" fmla="*/ 1604397 h 1604397"/>
              <a:gd name="connsiteX11" fmla="*/ 0 w 12192000"/>
              <a:gd name="connsiteY11" fmla="*/ 487005 h 1604397"/>
              <a:gd name="connsiteX12" fmla="*/ 76300 w 12192000"/>
              <a:gd name="connsiteY12" fmla="*/ 561226 h 1604397"/>
              <a:gd name="connsiteX13" fmla="*/ 449943 w 12192000"/>
              <a:gd name="connsiteY13" fmla="*/ 871426 h 1604397"/>
              <a:gd name="connsiteX14" fmla="*/ 1175657 w 12192000"/>
              <a:gd name="connsiteY14" fmla="*/ 1031083 h 1604397"/>
              <a:gd name="connsiteX15" fmla="*/ 1669143 w 12192000"/>
              <a:gd name="connsiteY15" fmla="*/ 813368 h 1604397"/>
              <a:gd name="connsiteX16" fmla="*/ 2061029 w 12192000"/>
              <a:gd name="connsiteY16" fmla="*/ 581140 h 1604397"/>
              <a:gd name="connsiteX17" fmla="*/ 2380343 w 12192000"/>
              <a:gd name="connsiteY17" fmla="*/ 247311 h 1604397"/>
              <a:gd name="connsiteX18" fmla="*/ 3033486 w 12192000"/>
              <a:gd name="connsiteY18" fmla="*/ 73140 h 1604397"/>
              <a:gd name="connsiteX19" fmla="*/ 3831771 w 12192000"/>
              <a:gd name="connsiteY19" fmla="*/ 58626 h 1604397"/>
              <a:gd name="connsiteX20" fmla="*/ 4354287 w 12192000"/>
              <a:gd name="connsiteY20" fmla="*/ 348911 h 1604397"/>
              <a:gd name="connsiteX21" fmla="*/ 4833257 w 12192000"/>
              <a:gd name="connsiteY21" fmla="*/ 523083 h 1604397"/>
              <a:gd name="connsiteX22" fmla="*/ 5747658 w 12192000"/>
              <a:gd name="connsiteY22" fmla="*/ 421483 h 1604397"/>
              <a:gd name="connsiteX23" fmla="*/ 6792686 w 12192000"/>
              <a:gd name="connsiteY23" fmla="*/ 247311 h 1604397"/>
              <a:gd name="connsiteX24" fmla="*/ 7547429 w 12192000"/>
              <a:gd name="connsiteY24" fmla="*/ 58626 h 1604397"/>
              <a:gd name="connsiteX25" fmla="*/ 8282215 w 12192000"/>
              <a:gd name="connsiteY25" fmla="*/ 115 h 1604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0" h="1604397">
                <a:moveTo>
                  <a:pt x="8282215" y="115"/>
                </a:moveTo>
                <a:cubicBezTo>
                  <a:pt x="8367486" y="871"/>
                  <a:pt x="8452152" y="5407"/>
                  <a:pt x="8534400" y="15083"/>
                </a:cubicBezTo>
                <a:cubicBezTo>
                  <a:pt x="8863390" y="53788"/>
                  <a:pt x="9223828" y="218283"/>
                  <a:pt x="9521371" y="290854"/>
                </a:cubicBezTo>
                <a:cubicBezTo>
                  <a:pt x="9818914" y="363425"/>
                  <a:pt x="10092267" y="426321"/>
                  <a:pt x="10319657" y="450511"/>
                </a:cubicBezTo>
                <a:cubicBezTo>
                  <a:pt x="10547047" y="474701"/>
                  <a:pt x="10713962" y="443254"/>
                  <a:pt x="10885714" y="435997"/>
                </a:cubicBezTo>
                <a:cubicBezTo>
                  <a:pt x="11057466" y="428740"/>
                  <a:pt x="11173581" y="426320"/>
                  <a:pt x="11350171" y="406968"/>
                </a:cubicBezTo>
                <a:cubicBezTo>
                  <a:pt x="11526762" y="387616"/>
                  <a:pt x="11684000" y="295693"/>
                  <a:pt x="11945257" y="319883"/>
                </a:cubicBezTo>
                <a:cubicBezTo>
                  <a:pt x="12010571" y="325931"/>
                  <a:pt x="12081782" y="336968"/>
                  <a:pt x="12157415" y="351747"/>
                </a:cubicBezTo>
                <a:lnTo>
                  <a:pt x="12192000" y="359617"/>
                </a:lnTo>
                <a:lnTo>
                  <a:pt x="12192000" y="1604397"/>
                </a:lnTo>
                <a:lnTo>
                  <a:pt x="0" y="1604397"/>
                </a:lnTo>
                <a:lnTo>
                  <a:pt x="0" y="487005"/>
                </a:lnTo>
                <a:lnTo>
                  <a:pt x="76300" y="561226"/>
                </a:lnTo>
                <a:cubicBezTo>
                  <a:pt x="212159" y="690225"/>
                  <a:pt x="346529" y="807019"/>
                  <a:pt x="449943" y="871426"/>
                </a:cubicBezTo>
                <a:cubicBezTo>
                  <a:pt x="725714" y="1043179"/>
                  <a:pt x="972457" y="1040759"/>
                  <a:pt x="1175657" y="1031083"/>
                </a:cubicBezTo>
                <a:cubicBezTo>
                  <a:pt x="1378857" y="1021407"/>
                  <a:pt x="1521581" y="888358"/>
                  <a:pt x="1669143" y="813368"/>
                </a:cubicBezTo>
                <a:cubicBezTo>
                  <a:pt x="1816705" y="738378"/>
                  <a:pt x="1942496" y="675483"/>
                  <a:pt x="2061029" y="581140"/>
                </a:cubicBezTo>
                <a:cubicBezTo>
                  <a:pt x="2179562" y="486797"/>
                  <a:pt x="2218267" y="331978"/>
                  <a:pt x="2380343" y="247311"/>
                </a:cubicBezTo>
                <a:cubicBezTo>
                  <a:pt x="2542419" y="162644"/>
                  <a:pt x="2791581" y="104587"/>
                  <a:pt x="3033486" y="73140"/>
                </a:cubicBezTo>
                <a:cubicBezTo>
                  <a:pt x="3275391" y="41693"/>
                  <a:pt x="3611638" y="12664"/>
                  <a:pt x="3831771" y="58626"/>
                </a:cubicBezTo>
                <a:cubicBezTo>
                  <a:pt x="4051904" y="104588"/>
                  <a:pt x="4187372" y="271502"/>
                  <a:pt x="4354287" y="348911"/>
                </a:cubicBezTo>
                <a:cubicBezTo>
                  <a:pt x="4521201" y="426320"/>
                  <a:pt x="4601029" y="510988"/>
                  <a:pt x="4833257" y="523083"/>
                </a:cubicBezTo>
                <a:cubicBezTo>
                  <a:pt x="5065486" y="535178"/>
                  <a:pt x="5421087" y="467445"/>
                  <a:pt x="5747658" y="421483"/>
                </a:cubicBezTo>
                <a:cubicBezTo>
                  <a:pt x="6074229" y="375521"/>
                  <a:pt x="6492724" y="307787"/>
                  <a:pt x="6792686" y="247311"/>
                </a:cubicBezTo>
                <a:cubicBezTo>
                  <a:pt x="7092648" y="186835"/>
                  <a:pt x="7257143" y="97331"/>
                  <a:pt x="7547429" y="58626"/>
                </a:cubicBezTo>
                <a:cubicBezTo>
                  <a:pt x="7765144" y="29597"/>
                  <a:pt x="8026401" y="-2153"/>
                  <a:pt x="8282215" y="115"/>
                </a:cubicBezTo>
                <a:close/>
              </a:path>
            </a:pathLst>
          </a:custGeom>
          <a:solidFill>
            <a:srgbClr val="FEFFB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61" name="任意多边形: 形状 760">
            <a:extLst>
              <a:ext uri="{FF2B5EF4-FFF2-40B4-BE49-F238E27FC236}">
                <a16:creationId xmlns:a16="http://schemas.microsoft.com/office/drawing/2014/main" id="{79B0F92A-FD2B-9CAB-0279-135D5931F059}"/>
              </a:ext>
            </a:extLst>
          </p:cNvPr>
          <p:cNvSpPr/>
          <p:nvPr/>
        </p:nvSpPr>
        <p:spPr>
          <a:xfrm>
            <a:off x="-320839" y="4966126"/>
            <a:ext cx="12713021" cy="1509584"/>
          </a:xfrm>
          <a:custGeom>
            <a:avLst/>
            <a:gdLst>
              <a:gd name="connsiteX0" fmla="*/ 321252 w 9926954"/>
              <a:gd name="connsiteY0" fmla="*/ 188909 h 1178758"/>
              <a:gd name="connsiteX1" fmla="*/ 604464 w 9926954"/>
              <a:gd name="connsiteY1" fmla="*/ 579358 h 1178758"/>
              <a:gd name="connsiteX2" fmla="*/ 797334 w 9926954"/>
              <a:gd name="connsiteY2" fmla="*/ 613876 h 1178758"/>
              <a:gd name="connsiteX3" fmla="*/ 870166 w 9926954"/>
              <a:gd name="connsiteY3" fmla="*/ 833081 h 1178758"/>
              <a:gd name="connsiteX4" fmla="*/ 1054509 w 9926954"/>
              <a:gd name="connsiteY4" fmla="*/ 950353 h 1178758"/>
              <a:gd name="connsiteX5" fmla="*/ 1273096 w 9926954"/>
              <a:gd name="connsiteY5" fmla="*/ 806746 h 1178758"/>
              <a:gd name="connsiteX6" fmla="*/ 1543484 w 9926954"/>
              <a:gd name="connsiteY6" fmla="*/ 785212 h 1178758"/>
              <a:gd name="connsiteX7" fmla="*/ 1818239 w 9926954"/>
              <a:gd name="connsiteY7" fmla="*/ 671735 h 1178758"/>
              <a:gd name="connsiteX8" fmla="*/ 1932882 w 9926954"/>
              <a:gd name="connsiteY8" fmla="*/ 372658 h 1178758"/>
              <a:gd name="connsiteX9" fmla="*/ 2164156 w 9926954"/>
              <a:gd name="connsiteY9" fmla="*/ 337407 h 1178758"/>
              <a:gd name="connsiteX10" fmla="*/ 2272398 w 9926954"/>
              <a:gd name="connsiteY10" fmla="*/ 150916 h 1178758"/>
              <a:gd name="connsiteX11" fmla="*/ 2509319 w 9926954"/>
              <a:gd name="connsiteY11" fmla="*/ 207974 h 1178758"/>
              <a:gd name="connsiteX12" fmla="*/ 2629700 w 9926954"/>
              <a:gd name="connsiteY12" fmla="*/ 112374 h 1178758"/>
              <a:gd name="connsiteX13" fmla="*/ 2848288 w 9926954"/>
              <a:gd name="connsiteY13" fmla="*/ 138091 h 1178758"/>
              <a:gd name="connsiteX14" fmla="*/ 3176191 w 9926954"/>
              <a:gd name="connsiteY14" fmla="*/ 24431 h 1178758"/>
              <a:gd name="connsiteX15" fmla="*/ 3336920 w 9926954"/>
              <a:gd name="connsiteY15" fmla="*/ 247408 h 1178758"/>
              <a:gd name="connsiteX16" fmla="*/ 3581065 w 9926954"/>
              <a:gd name="connsiteY16" fmla="*/ 188932 h 1178758"/>
              <a:gd name="connsiteX17" fmla="*/ 3679363 w 9926954"/>
              <a:gd name="connsiteY17" fmla="*/ 446724 h 1178758"/>
              <a:gd name="connsiteX18" fmla="*/ 4039248 w 9926954"/>
              <a:gd name="connsiteY18" fmla="*/ 472442 h 1178758"/>
              <a:gd name="connsiteX19" fmla="*/ 4342326 w 9926954"/>
              <a:gd name="connsiteY19" fmla="*/ 433877 h 1178758"/>
              <a:gd name="connsiteX20" fmla="*/ 4740478 w 9926954"/>
              <a:gd name="connsiteY20" fmla="*/ 517453 h 1178758"/>
              <a:gd name="connsiteX21" fmla="*/ 5066416 w 9926954"/>
              <a:gd name="connsiteY21" fmla="*/ 285995 h 1178758"/>
              <a:gd name="connsiteX22" fmla="*/ 5439309 w 9926954"/>
              <a:gd name="connsiteY22" fmla="*/ 337430 h 1178758"/>
              <a:gd name="connsiteX23" fmla="*/ 5755966 w 9926954"/>
              <a:gd name="connsiteY23" fmla="*/ 67408 h 1178758"/>
              <a:gd name="connsiteX24" fmla="*/ 5972655 w 9926954"/>
              <a:gd name="connsiteY24" fmla="*/ 188955 h 1178758"/>
              <a:gd name="connsiteX25" fmla="*/ 6306548 w 9926954"/>
              <a:gd name="connsiteY25" fmla="*/ 108 h 1178758"/>
              <a:gd name="connsiteX26" fmla="*/ 6596619 w 9926954"/>
              <a:gd name="connsiteY26" fmla="*/ 86725 h 1178758"/>
              <a:gd name="connsiteX27" fmla="*/ 7008053 w 9926954"/>
              <a:gd name="connsiteY27" fmla="*/ 292465 h 1178758"/>
              <a:gd name="connsiteX28" fmla="*/ 7380945 w 9926954"/>
              <a:gd name="connsiteY28" fmla="*/ 273171 h 1178758"/>
              <a:gd name="connsiteX29" fmla="*/ 7908143 w 9926954"/>
              <a:gd name="connsiteY29" fmla="*/ 517476 h 1178758"/>
              <a:gd name="connsiteX30" fmla="*/ 8165318 w 9926954"/>
              <a:gd name="connsiteY30" fmla="*/ 331030 h 1178758"/>
              <a:gd name="connsiteX31" fmla="*/ 8473928 w 9926954"/>
              <a:gd name="connsiteY31" fmla="*/ 443112 h 1178758"/>
              <a:gd name="connsiteX32" fmla="*/ 8801832 w 9926954"/>
              <a:gd name="connsiteY32" fmla="*/ 241007 h 1178758"/>
              <a:gd name="connsiteX33" fmla="*/ 9174724 w 9926954"/>
              <a:gd name="connsiteY33" fmla="*/ 421029 h 1178758"/>
              <a:gd name="connsiteX34" fmla="*/ 9503428 w 9926954"/>
              <a:gd name="connsiteY34" fmla="*/ 321611 h 1178758"/>
              <a:gd name="connsiteX35" fmla="*/ 9849802 w 9926954"/>
              <a:gd name="connsiteY35" fmla="*/ 530323 h 1178758"/>
              <a:gd name="connsiteX36" fmla="*/ 9926955 w 9926954"/>
              <a:gd name="connsiteY36" fmla="*/ 707557 h 1178758"/>
              <a:gd name="connsiteX37" fmla="*/ 9366336 w 9926954"/>
              <a:gd name="connsiteY37" fmla="*/ 628964 h 1178758"/>
              <a:gd name="connsiteX38" fmla="*/ 8901638 w 9926954"/>
              <a:gd name="connsiteY38" fmla="*/ 824417 h 1178758"/>
              <a:gd name="connsiteX39" fmla="*/ 8488627 w 9926954"/>
              <a:gd name="connsiteY39" fmla="*/ 707534 h 1178758"/>
              <a:gd name="connsiteX40" fmla="*/ 8143258 w 9926954"/>
              <a:gd name="connsiteY40" fmla="*/ 932042 h 1178758"/>
              <a:gd name="connsiteX41" fmla="*/ 7794117 w 9926954"/>
              <a:gd name="connsiteY41" fmla="*/ 707534 h 1178758"/>
              <a:gd name="connsiteX42" fmla="*/ 7262119 w 9926954"/>
              <a:gd name="connsiteY42" fmla="*/ 659825 h 1178758"/>
              <a:gd name="connsiteX43" fmla="*/ 6822887 w 9926954"/>
              <a:gd name="connsiteY43" fmla="*/ 340928 h 1178758"/>
              <a:gd name="connsiteX44" fmla="*/ 6030286 w 9926954"/>
              <a:gd name="connsiteY44" fmla="*/ 517476 h 1178758"/>
              <a:gd name="connsiteX45" fmla="*/ 5516393 w 9926954"/>
              <a:gd name="connsiteY45" fmla="*/ 504628 h 1178758"/>
              <a:gd name="connsiteX46" fmla="*/ 4974222 w 9926954"/>
              <a:gd name="connsiteY46" fmla="*/ 707580 h 1178758"/>
              <a:gd name="connsiteX47" fmla="*/ 4234450 w 9926954"/>
              <a:gd name="connsiteY47" fmla="*/ 791659 h 1178758"/>
              <a:gd name="connsiteX48" fmla="*/ 3425640 w 9926954"/>
              <a:gd name="connsiteY48" fmla="*/ 514413 h 1178758"/>
              <a:gd name="connsiteX49" fmla="*/ 3034642 w 9926954"/>
              <a:gd name="connsiteY49" fmla="*/ 337453 h 1178758"/>
              <a:gd name="connsiteX50" fmla="*/ 2623162 w 9926954"/>
              <a:gd name="connsiteY50" fmla="*/ 443112 h 1178758"/>
              <a:gd name="connsiteX51" fmla="*/ 2059412 w 9926954"/>
              <a:gd name="connsiteY51" fmla="*/ 573643 h 1178758"/>
              <a:gd name="connsiteX52" fmla="*/ 1664962 w 9926954"/>
              <a:gd name="connsiteY52" fmla="*/ 950398 h 1178758"/>
              <a:gd name="connsiteX53" fmla="*/ 1299682 w 9926954"/>
              <a:gd name="connsiteY53" fmla="*/ 1174312 h 1178758"/>
              <a:gd name="connsiteX54" fmla="*/ 655785 w 9926954"/>
              <a:gd name="connsiteY54" fmla="*/ 1031826 h 1178758"/>
              <a:gd name="connsiteX55" fmla="*/ 0 w 9926954"/>
              <a:gd name="connsiteY55" fmla="*/ 736863 h 1178758"/>
              <a:gd name="connsiteX56" fmla="*/ 321160 w 9926954"/>
              <a:gd name="connsiteY56" fmla="*/ 188955 h 1178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9926954" h="1178758">
                <a:moveTo>
                  <a:pt x="321252" y="188909"/>
                </a:moveTo>
                <a:cubicBezTo>
                  <a:pt x="457291" y="294156"/>
                  <a:pt x="521574" y="483574"/>
                  <a:pt x="604464" y="579358"/>
                </a:cubicBezTo>
                <a:cubicBezTo>
                  <a:pt x="647944" y="629604"/>
                  <a:pt x="760026" y="578329"/>
                  <a:pt x="797334" y="613876"/>
                </a:cubicBezTo>
                <a:cubicBezTo>
                  <a:pt x="910857" y="722027"/>
                  <a:pt x="796237" y="822977"/>
                  <a:pt x="870166" y="833081"/>
                </a:cubicBezTo>
                <a:cubicBezTo>
                  <a:pt x="917372" y="839527"/>
                  <a:pt x="973516" y="936568"/>
                  <a:pt x="1054509" y="950353"/>
                </a:cubicBezTo>
                <a:cubicBezTo>
                  <a:pt x="1123615" y="962103"/>
                  <a:pt x="1201087" y="809032"/>
                  <a:pt x="1273096" y="806746"/>
                </a:cubicBezTo>
                <a:cubicBezTo>
                  <a:pt x="1375120" y="803523"/>
                  <a:pt x="1484071" y="859804"/>
                  <a:pt x="1543484" y="785212"/>
                </a:cubicBezTo>
                <a:cubicBezTo>
                  <a:pt x="1612864" y="698115"/>
                  <a:pt x="1720512" y="751631"/>
                  <a:pt x="1818239" y="671735"/>
                </a:cubicBezTo>
                <a:cubicBezTo>
                  <a:pt x="1932516" y="578329"/>
                  <a:pt x="1892168" y="437489"/>
                  <a:pt x="1932882" y="372658"/>
                </a:cubicBezTo>
                <a:cubicBezTo>
                  <a:pt x="1973207" y="308421"/>
                  <a:pt x="2048348" y="406605"/>
                  <a:pt x="2164156" y="337407"/>
                </a:cubicBezTo>
                <a:cubicBezTo>
                  <a:pt x="2213945" y="307667"/>
                  <a:pt x="2210539" y="218033"/>
                  <a:pt x="2272398" y="150916"/>
                </a:cubicBezTo>
                <a:cubicBezTo>
                  <a:pt x="2336086" y="81833"/>
                  <a:pt x="2442248" y="219084"/>
                  <a:pt x="2509319" y="207974"/>
                </a:cubicBezTo>
                <a:cubicBezTo>
                  <a:pt x="2576391" y="196864"/>
                  <a:pt x="2572893" y="131690"/>
                  <a:pt x="2629700" y="112374"/>
                </a:cubicBezTo>
                <a:cubicBezTo>
                  <a:pt x="2703492" y="87273"/>
                  <a:pt x="2773764" y="154573"/>
                  <a:pt x="2848288" y="138091"/>
                </a:cubicBezTo>
                <a:cubicBezTo>
                  <a:pt x="2968966" y="111391"/>
                  <a:pt x="3090169" y="10052"/>
                  <a:pt x="3176191" y="24431"/>
                </a:cubicBezTo>
                <a:cubicBezTo>
                  <a:pt x="3326290" y="49509"/>
                  <a:pt x="3197360" y="133268"/>
                  <a:pt x="3336920" y="247408"/>
                </a:cubicBezTo>
                <a:cubicBezTo>
                  <a:pt x="3349424" y="257626"/>
                  <a:pt x="3505215" y="142046"/>
                  <a:pt x="3581065" y="188932"/>
                </a:cubicBezTo>
                <a:cubicBezTo>
                  <a:pt x="3674082" y="246402"/>
                  <a:pt x="3659520" y="429236"/>
                  <a:pt x="3679363" y="446724"/>
                </a:cubicBezTo>
                <a:cubicBezTo>
                  <a:pt x="3896076" y="637696"/>
                  <a:pt x="3787331" y="450222"/>
                  <a:pt x="4039248" y="472442"/>
                </a:cubicBezTo>
                <a:cubicBezTo>
                  <a:pt x="4155400" y="482683"/>
                  <a:pt x="4246794" y="409394"/>
                  <a:pt x="4342326" y="433877"/>
                </a:cubicBezTo>
                <a:cubicBezTo>
                  <a:pt x="4453974" y="462475"/>
                  <a:pt x="4571292" y="584364"/>
                  <a:pt x="4740478" y="517453"/>
                </a:cubicBezTo>
                <a:cubicBezTo>
                  <a:pt x="4880679" y="462017"/>
                  <a:pt x="4965055" y="322594"/>
                  <a:pt x="5066416" y="285995"/>
                </a:cubicBezTo>
                <a:cubicBezTo>
                  <a:pt x="5192009" y="240664"/>
                  <a:pt x="5339708" y="366508"/>
                  <a:pt x="5439309" y="337430"/>
                </a:cubicBezTo>
                <a:cubicBezTo>
                  <a:pt x="5619331" y="284875"/>
                  <a:pt x="5447950" y="98040"/>
                  <a:pt x="5755966" y="67408"/>
                </a:cubicBezTo>
                <a:cubicBezTo>
                  <a:pt x="5826991" y="60344"/>
                  <a:pt x="5899366" y="196979"/>
                  <a:pt x="5972655" y="188955"/>
                </a:cubicBezTo>
                <a:cubicBezTo>
                  <a:pt x="6217212" y="162140"/>
                  <a:pt x="6059592" y="-4852"/>
                  <a:pt x="6306548" y="108"/>
                </a:cubicBezTo>
                <a:cubicBezTo>
                  <a:pt x="6386787" y="1708"/>
                  <a:pt x="6510803" y="72780"/>
                  <a:pt x="6596619" y="86725"/>
                </a:cubicBezTo>
                <a:cubicBezTo>
                  <a:pt x="6854114" y="128536"/>
                  <a:pt x="6824807" y="189206"/>
                  <a:pt x="7008053" y="292465"/>
                </a:cubicBezTo>
                <a:cubicBezTo>
                  <a:pt x="7107014" y="348243"/>
                  <a:pt x="7255307" y="243407"/>
                  <a:pt x="7380945" y="273171"/>
                </a:cubicBezTo>
                <a:cubicBezTo>
                  <a:pt x="7565471" y="316902"/>
                  <a:pt x="7735275" y="485037"/>
                  <a:pt x="7908143" y="517476"/>
                </a:cubicBezTo>
                <a:cubicBezTo>
                  <a:pt x="8042491" y="542690"/>
                  <a:pt x="8091755" y="349295"/>
                  <a:pt x="8165318" y="331030"/>
                </a:cubicBezTo>
                <a:cubicBezTo>
                  <a:pt x="8250860" y="309770"/>
                  <a:pt x="8356816" y="459777"/>
                  <a:pt x="8473928" y="443112"/>
                </a:cubicBezTo>
                <a:cubicBezTo>
                  <a:pt x="8575380" y="428688"/>
                  <a:pt x="8684468" y="261535"/>
                  <a:pt x="8801832" y="241007"/>
                </a:cubicBezTo>
                <a:cubicBezTo>
                  <a:pt x="8936431" y="217461"/>
                  <a:pt x="9048262" y="447867"/>
                  <a:pt x="9174724" y="421029"/>
                </a:cubicBezTo>
                <a:cubicBezTo>
                  <a:pt x="9266438" y="401576"/>
                  <a:pt x="9388419" y="362348"/>
                  <a:pt x="9503428" y="321611"/>
                </a:cubicBezTo>
                <a:cubicBezTo>
                  <a:pt x="9685302" y="257192"/>
                  <a:pt x="9849802" y="530323"/>
                  <a:pt x="9849802" y="530323"/>
                </a:cubicBezTo>
                <a:lnTo>
                  <a:pt x="9926955" y="707557"/>
                </a:lnTo>
                <a:cubicBezTo>
                  <a:pt x="9926955" y="707557"/>
                  <a:pt x="9627878" y="595543"/>
                  <a:pt x="9366336" y="628964"/>
                </a:cubicBezTo>
                <a:cubicBezTo>
                  <a:pt x="9189377" y="651573"/>
                  <a:pt x="9078529" y="823663"/>
                  <a:pt x="8901638" y="824417"/>
                </a:cubicBezTo>
                <a:cubicBezTo>
                  <a:pt x="8699145" y="825263"/>
                  <a:pt x="8657882" y="683531"/>
                  <a:pt x="8488627" y="707534"/>
                </a:cubicBezTo>
                <a:cubicBezTo>
                  <a:pt x="8288533" y="735926"/>
                  <a:pt x="8202717" y="900655"/>
                  <a:pt x="8143258" y="932042"/>
                </a:cubicBezTo>
                <a:cubicBezTo>
                  <a:pt x="8019174" y="997536"/>
                  <a:pt x="8078747" y="768890"/>
                  <a:pt x="7794117" y="707534"/>
                </a:cubicBezTo>
                <a:cubicBezTo>
                  <a:pt x="7577336" y="660808"/>
                  <a:pt x="7390844" y="691966"/>
                  <a:pt x="7262119" y="659825"/>
                </a:cubicBezTo>
                <a:cubicBezTo>
                  <a:pt x="6964368" y="585461"/>
                  <a:pt x="7209176" y="405233"/>
                  <a:pt x="6822887" y="340928"/>
                </a:cubicBezTo>
                <a:cubicBezTo>
                  <a:pt x="6436599" y="276646"/>
                  <a:pt x="6338438" y="453171"/>
                  <a:pt x="6030286" y="517476"/>
                </a:cubicBezTo>
                <a:cubicBezTo>
                  <a:pt x="5722133" y="581781"/>
                  <a:pt x="5760720" y="466041"/>
                  <a:pt x="5516393" y="504628"/>
                </a:cubicBezTo>
                <a:cubicBezTo>
                  <a:pt x="5272065" y="543216"/>
                  <a:pt x="5216447" y="666226"/>
                  <a:pt x="4974222" y="707580"/>
                </a:cubicBezTo>
                <a:cubicBezTo>
                  <a:pt x="4731997" y="748933"/>
                  <a:pt x="4475280" y="742830"/>
                  <a:pt x="4234450" y="791659"/>
                </a:cubicBezTo>
                <a:cubicBezTo>
                  <a:pt x="3993619" y="840488"/>
                  <a:pt x="3713767" y="524220"/>
                  <a:pt x="3425640" y="514413"/>
                </a:cubicBezTo>
                <a:cubicBezTo>
                  <a:pt x="3271243" y="509155"/>
                  <a:pt x="3168785" y="361914"/>
                  <a:pt x="3034642" y="337453"/>
                </a:cubicBezTo>
                <a:cubicBezTo>
                  <a:pt x="2918468" y="316262"/>
                  <a:pt x="2772369" y="414583"/>
                  <a:pt x="2623162" y="443112"/>
                </a:cubicBezTo>
                <a:cubicBezTo>
                  <a:pt x="2301705" y="504606"/>
                  <a:pt x="2177164" y="449787"/>
                  <a:pt x="2059412" y="573643"/>
                </a:cubicBezTo>
                <a:cubicBezTo>
                  <a:pt x="1941660" y="697498"/>
                  <a:pt x="1735463" y="804666"/>
                  <a:pt x="1664962" y="950398"/>
                </a:cubicBezTo>
                <a:cubicBezTo>
                  <a:pt x="1594462" y="1096131"/>
                  <a:pt x="1622123" y="1149646"/>
                  <a:pt x="1299682" y="1174312"/>
                </a:cubicBezTo>
                <a:cubicBezTo>
                  <a:pt x="977242" y="1198978"/>
                  <a:pt x="822366" y="1116819"/>
                  <a:pt x="655785" y="1031826"/>
                </a:cubicBezTo>
                <a:cubicBezTo>
                  <a:pt x="489181" y="946832"/>
                  <a:pt x="0" y="736863"/>
                  <a:pt x="0" y="736863"/>
                </a:cubicBezTo>
                <a:lnTo>
                  <a:pt x="321160" y="188955"/>
                </a:lnTo>
                <a:close/>
              </a:path>
            </a:pathLst>
          </a:custGeom>
          <a:solidFill>
            <a:srgbClr val="D0ECF4"/>
          </a:solidFill>
          <a:ln w="228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7" name="图形 10">
            <a:extLst>
              <a:ext uri="{FF2B5EF4-FFF2-40B4-BE49-F238E27FC236}">
                <a16:creationId xmlns:a16="http://schemas.microsoft.com/office/drawing/2014/main" id="{44317E77-D1F6-1739-AE0E-2A272769D6CE}"/>
              </a:ext>
            </a:extLst>
          </p:cNvPr>
          <p:cNvGrpSpPr/>
          <p:nvPr/>
        </p:nvGrpSpPr>
        <p:grpSpPr>
          <a:xfrm>
            <a:off x="9414479" y="3843463"/>
            <a:ext cx="2208876" cy="2658706"/>
            <a:chOff x="6739913" y="1523999"/>
            <a:chExt cx="4019842" cy="4838470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4B9FC9E5-6C2F-C7A8-A652-FBEC6B08CBD3}"/>
                </a:ext>
              </a:extLst>
            </p:cNvPr>
            <p:cNvSpPr/>
            <p:nvPr/>
          </p:nvSpPr>
          <p:spPr>
            <a:xfrm>
              <a:off x="6780121" y="4266559"/>
              <a:ext cx="2970672" cy="1743852"/>
            </a:xfrm>
            <a:custGeom>
              <a:avLst/>
              <a:gdLst>
                <a:gd name="connsiteX0" fmla="*/ 793101 w 2970672"/>
                <a:gd name="connsiteY0" fmla="*/ 1451085 h 1743852"/>
                <a:gd name="connsiteX1" fmla="*/ 796634 w 2970672"/>
                <a:gd name="connsiteY1" fmla="*/ 1433938 h 1743852"/>
                <a:gd name="connsiteX2" fmla="*/ 804960 w 2970672"/>
                <a:gd name="connsiteY2" fmla="*/ 1452476 h 1743852"/>
                <a:gd name="connsiteX3" fmla="*/ 793101 w 2970672"/>
                <a:gd name="connsiteY3" fmla="*/ 1451085 h 1743852"/>
                <a:gd name="connsiteX4" fmla="*/ 1994313 w 2970672"/>
                <a:gd name="connsiteY4" fmla="*/ 1268146 h 1743852"/>
                <a:gd name="connsiteX5" fmla="*/ 2037841 w 2970672"/>
                <a:gd name="connsiteY5" fmla="*/ 1138926 h 1743852"/>
                <a:gd name="connsiteX6" fmla="*/ 2061826 w 2970672"/>
                <a:gd name="connsiteY6" fmla="*/ 989750 h 1743852"/>
                <a:gd name="connsiteX7" fmla="*/ 2060676 w 2970672"/>
                <a:gd name="connsiteY7" fmla="*/ 939119 h 1743852"/>
                <a:gd name="connsiteX8" fmla="*/ 2085058 w 2970672"/>
                <a:gd name="connsiteY8" fmla="*/ 975529 h 1743852"/>
                <a:gd name="connsiteX9" fmla="*/ 2012862 w 2970672"/>
                <a:gd name="connsiteY9" fmla="*/ 1278085 h 1743852"/>
                <a:gd name="connsiteX10" fmla="*/ 1989820 w 2970672"/>
                <a:gd name="connsiteY10" fmla="*/ 1316114 h 1743852"/>
                <a:gd name="connsiteX11" fmla="*/ 1994318 w 2970672"/>
                <a:gd name="connsiteY11" fmla="*/ 1268140 h 1743852"/>
                <a:gd name="connsiteX12" fmla="*/ 1905398 w 2970672"/>
                <a:gd name="connsiteY12" fmla="*/ 1205186 h 1743852"/>
                <a:gd name="connsiteX13" fmla="*/ 1941035 w 2970672"/>
                <a:gd name="connsiteY13" fmla="*/ 981520 h 1743852"/>
                <a:gd name="connsiteX14" fmla="*/ 1961678 w 2970672"/>
                <a:gd name="connsiteY14" fmla="*/ 914093 h 1743852"/>
                <a:gd name="connsiteX15" fmla="*/ 1964217 w 2970672"/>
                <a:gd name="connsiteY15" fmla="*/ 947779 h 1743852"/>
                <a:gd name="connsiteX16" fmla="*/ 1905392 w 2970672"/>
                <a:gd name="connsiteY16" fmla="*/ 1205186 h 1743852"/>
                <a:gd name="connsiteX17" fmla="*/ 655234 w 2970672"/>
                <a:gd name="connsiteY17" fmla="*/ 1034531 h 1743852"/>
                <a:gd name="connsiteX18" fmla="*/ 642705 w 2970672"/>
                <a:gd name="connsiteY18" fmla="*/ 1014128 h 1743852"/>
                <a:gd name="connsiteX19" fmla="*/ 663275 w 2970672"/>
                <a:gd name="connsiteY19" fmla="*/ 642303 h 1743852"/>
                <a:gd name="connsiteX20" fmla="*/ 669576 w 2970672"/>
                <a:gd name="connsiteY20" fmla="*/ 744516 h 1743852"/>
                <a:gd name="connsiteX21" fmla="*/ 662438 w 2970672"/>
                <a:gd name="connsiteY21" fmla="*/ 992727 h 1743852"/>
                <a:gd name="connsiteX22" fmla="*/ 655234 w 2970672"/>
                <a:gd name="connsiteY22" fmla="*/ 1034525 h 1743852"/>
                <a:gd name="connsiteX23" fmla="*/ 1752647 w 2970672"/>
                <a:gd name="connsiteY23" fmla="*/ 1215197 h 1743852"/>
                <a:gd name="connsiteX24" fmla="*/ 1749701 w 2970672"/>
                <a:gd name="connsiteY24" fmla="*/ 1187313 h 1743852"/>
                <a:gd name="connsiteX25" fmla="*/ 1812945 w 2970672"/>
                <a:gd name="connsiteY25" fmla="*/ 782478 h 1743852"/>
                <a:gd name="connsiteX26" fmla="*/ 1777603 w 2970672"/>
                <a:gd name="connsiteY26" fmla="*/ 1115565 h 1743852"/>
                <a:gd name="connsiteX27" fmla="*/ 1767491 w 2970672"/>
                <a:gd name="connsiteY27" fmla="*/ 1169669 h 1743852"/>
                <a:gd name="connsiteX28" fmla="*/ 1752647 w 2970672"/>
                <a:gd name="connsiteY28" fmla="*/ 1215197 h 1743852"/>
                <a:gd name="connsiteX29" fmla="*/ 849933 w 2970672"/>
                <a:gd name="connsiteY29" fmla="*/ 961710 h 1743852"/>
                <a:gd name="connsiteX30" fmla="*/ 876139 w 2970672"/>
                <a:gd name="connsiteY30" fmla="*/ 804879 h 1743852"/>
                <a:gd name="connsiteX31" fmla="*/ 900437 w 2970672"/>
                <a:gd name="connsiteY31" fmla="*/ 768112 h 1743852"/>
                <a:gd name="connsiteX32" fmla="*/ 885755 w 2970672"/>
                <a:gd name="connsiteY32" fmla="*/ 877521 h 1743852"/>
                <a:gd name="connsiteX33" fmla="*/ 889460 w 2970672"/>
                <a:gd name="connsiteY33" fmla="*/ 1199010 h 1743852"/>
                <a:gd name="connsiteX34" fmla="*/ 874041 w 2970672"/>
                <a:gd name="connsiteY34" fmla="*/ 1252272 h 1743852"/>
                <a:gd name="connsiteX35" fmla="*/ 849922 w 2970672"/>
                <a:gd name="connsiteY35" fmla="*/ 961710 h 1743852"/>
                <a:gd name="connsiteX36" fmla="*/ 0 w 2970672"/>
                <a:gd name="connsiteY36" fmla="*/ 468164 h 1743852"/>
                <a:gd name="connsiteX37" fmla="*/ 89082 w 2970672"/>
                <a:gd name="connsiteY37" fmla="*/ 641516 h 1743852"/>
                <a:gd name="connsiteX38" fmla="*/ 90315 w 2970672"/>
                <a:gd name="connsiteY38" fmla="*/ 386460 h 1743852"/>
                <a:gd name="connsiteX39" fmla="*/ 102085 w 2970672"/>
                <a:gd name="connsiteY39" fmla="*/ 422641 h 1743852"/>
                <a:gd name="connsiteX40" fmla="*/ 108084 w 2970672"/>
                <a:gd name="connsiteY40" fmla="*/ 636301 h 1743852"/>
                <a:gd name="connsiteX41" fmla="*/ 113704 w 2970672"/>
                <a:gd name="connsiteY41" fmla="*/ 716464 h 1743852"/>
                <a:gd name="connsiteX42" fmla="*/ 115629 w 2970672"/>
                <a:gd name="connsiteY42" fmla="*/ 720361 h 1743852"/>
                <a:gd name="connsiteX43" fmla="*/ 115311 w 2970672"/>
                <a:gd name="connsiteY43" fmla="*/ 702829 h 1743852"/>
                <a:gd name="connsiteX44" fmla="*/ 122482 w 2970672"/>
                <a:gd name="connsiteY44" fmla="*/ 713013 h 1743852"/>
                <a:gd name="connsiteX45" fmla="*/ 143364 w 2970672"/>
                <a:gd name="connsiteY45" fmla="*/ 546757 h 1743852"/>
                <a:gd name="connsiteX46" fmla="*/ 176859 w 2970672"/>
                <a:gd name="connsiteY46" fmla="*/ 401384 h 1743852"/>
                <a:gd name="connsiteX47" fmla="*/ 176406 w 2970672"/>
                <a:gd name="connsiteY47" fmla="*/ 449347 h 1743852"/>
                <a:gd name="connsiteX48" fmla="*/ 200537 w 2970672"/>
                <a:gd name="connsiteY48" fmla="*/ 415902 h 1743852"/>
                <a:gd name="connsiteX49" fmla="*/ 204605 w 2970672"/>
                <a:gd name="connsiteY49" fmla="*/ 433445 h 1743852"/>
                <a:gd name="connsiteX50" fmla="*/ 176546 w 2970672"/>
                <a:gd name="connsiteY50" fmla="*/ 559868 h 1743852"/>
                <a:gd name="connsiteX51" fmla="*/ 174582 w 2970672"/>
                <a:gd name="connsiteY51" fmla="*/ 546054 h 1743852"/>
                <a:gd name="connsiteX52" fmla="*/ 177065 w 2970672"/>
                <a:gd name="connsiteY52" fmla="*/ 804890 h 1743852"/>
                <a:gd name="connsiteX53" fmla="*/ 236665 w 2970672"/>
                <a:gd name="connsiteY53" fmla="*/ 901916 h 1743852"/>
                <a:gd name="connsiteX54" fmla="*/ 267252 w 2970672"/>
                <a:gd name="connsiteY54" fmla="*/ 947751 h 1743852"/>
                <a:gd name="connsiteX55" fmla="*/ 290261 w 2970672"/>
                <a:gd name="connsiteY55" fmla="*/ 1009952 h 1743852"/>
                <a:gd name="connsiteX56" fmla="*/ 294948 w 2970672"/>
                <a:gd name="connsiteY56" fmla="*/ 924138 h 1743852"/>
                <a:gd name="connsiteX57" fmla="*/ 299937 w 2970672"/>
                <a:gd name="connsiteY57" fmla="*/ 843238 h 1743852"/>
                <a:gd name="connsiteX58" fmla="*/ 330703 w 2970672"/>
                <a:gd name="connsiteY58" fmla="*/ 528678 h 1743852"/>
                <a:gd name="connsiteX59" fmla="*/ 368433 w 2970672"/>
                <a:gd name="connsiteY59" fmla="*/ 433618 h 1743852"/>
                <a:gd name="connsiteX60" fmla="*/ 387184 w 2970672"/>
                <a:gd name="connsiteY60" fmla="*/ 410826 h 1743852"/>
                <a:gd name="connsiteX61" fmla="*/ 371603 w 2970672"/>
                <a:gd name="connsiteY61" fmla="*/ 591610 h 1743852"/>
                <a:gd name="connsiteX62" fmla="*/ 365347 w 2970672"/>
                <a:gd name="connsiteY62" fmla="*/ 784745 h 1743852"/>
                <a:gd name="connsiteX63" fmla="*/ 366296 w 2970672"/>
                <a:gd name="connsiteY63" fmla="*/ 1082376 h 1743852"/>
                <a:gd name="connsiteX64" fmla="*/ 369867 w 2970672"/>
                <a:gd name="connsiteY64" fmla="*/ 1174683 h 1743852"/>
                <a:gd name="connsiteX65" fmla="*/ 368991 w 2970672"/>
                <a:gd name="connsiteY65" fmla="*/ 1089037 h 1743852"/>
                <a:gd name="connsiteX66" fmla="*/ 404427 w 2970672"/>
                <a:gd name="connsiteY66" fmla="*/ 1131656 h 1743852"/>
                <a:gd name="connsiteX67" fmla="*/ 431264 w 2970672"/>
                <a:gd name="connsiteY67" fmla="*/ 1126374 h 1743852"/>
                <a:gd name="connsiteX68" fmla="*/ 408044 w 2970672"/>
                <a:gd name="connsiteY68" fmla="*/ 800837 h 1743852"/>
                <a:gd name="connsiteX69" fmla="*/ 470311 w 2970672"/>
                <a:gd name="connsiteY69" fmla="*/ 518159 h 1743852"/>
                <a:gd name="connsiteX70" fmla="*/ 491824 w 2970672"/>
                <a:gd name="connsiteY70" fmla="*/ 591191 h 1743852"/>
                <a:gd name="connsiteX71" fmla="*/ 470222 w 2970672"/>
                <a:gd name="connsiteY71" fmla="*/ 1110227 h 1743852"/>
                <a:gd name="connsiteX72" fmla="*/ 445841 w 2970672"/>
                <a:gd name="connsiteY72" fmla="*/ 1174666 h 1743852"/>
                <a:gd name="connsiteX73" fmla="*/ 493024 w 2970672"/>
                <a:gd name="connsiteY73" fmla="*/ 1238955 h 1743852"/>
                <a:gd name="connsiteX74" fmla="*/ 496082 w 2970672"/>
                <a:gd name="connsiteY74" fmla="*/ 1345701 h 1743852"/>
                <a:gd name="connsiteX75" fmla="*/ 494726 w 2970672"/>
                <a:gd name="connsiteY75" fmla="*/ 1198877 h 1743852"/>
                <a:gd name="connsiteX76" fmla="*/ 502176 w 2970672"/>
                <a:gd name="connsiteY76" fmla="*/ 1058249 h 1743852"/>
                <a:gd name="connsiteX77" fmla="*/ 518321 w 2970672"/>
                <a:gd name="connsiteY77" fmla="*/ 776280 h 1743852"/>
                <a:gd name="connsiteX78" fmla="*/ 516926 w 2970672"/>
                <a:gd name="connsiteY78" fmla="*/ 795309 h 1743852"/>
                <a:gd name="connsiteX79" fmla="*/ 574829 w 2970672"/>
                <a:gd name="connsiteY79" fmla="*/ 552492 h 1743852"/>
                <a:gd name="connsiteX80" fmla="*/ 565303 w 2970672"/>
                <a:gd name="connsiteY80" fmla="*/ 614229 h 1743852"/>
                <a:gd name="connsiteX81" fmla="*/ 619049 w 2970672"/>
                <a:gd name="connsiteY81" fmla="*/ 553609 h 1743852"/>
                <a:gd name="connsiteX82" fmla="*/ 622950 w 2970672"/>
                <a:gd name="connsiteY82" fmla="*/ 567540 h 1743852"/>
                <a:gd name="connsiteX83" fmla="*/ 621449 w 2970672"/>
                <a:gd name="connsiteY83" fmla="*/ 581655 h 1743852"/>
                <a:gd name="connsiteX84" fmla="*/ 585176 w 2970672"/>
                <a:gd name="connsiteY84" fmla="*/ 969733 h 1743852"/>
                <a:gd name="connsiteX85" fmla="*/ 587268 w 2970672"/>
                <a:gd name="connsiteY85" fmla="*/ 1195013 h 1743852"/>
                <a:gd name="connsiteX86" fmla="*/ 593457 w 2970672"/>
                <a:gd name="connsiteY86" fmla="*/ 1303585 h 1743852"/>
                <a:gd name="connsiteX87" fmla="*/ 589506 w 2970672"/>
                <a:gd name="connsiteY87" fmla="*/ 1415390 h 1743852"/>
                <a:gd name="connsiteX88" fmla="*/ 591973 w 2970672"/>
                <a:gd name="connsiteY88" fmla="*/ 1421643 h 1743852"/>
                <a:gd name="connsiteX89" fmla="*/ 594434 w 2970672"/>
                <a:gd name="connsiteY89" fmla="*/ 1432397 h 1743852"/>
                <a:gd name="connsiteX90" fmla="*/ 599992 w 2970672"/>
                <a:gd name="connsiteY90" fmla="*/ 1453067 h 1743852"/>
                <a:gd name="connsiteX91" fmla="*/ 597196 w 2970672"/>
                <a:gd name="connsiteY91" fmla="*/ 1420214 h 1743852"/>
                <a:gd name="connsiteX92" fmla="*/ 600159 w 2970672"/>
                <a:gd name="connsiteY92" fmla="*/ 1387628 h 1743852"/>
                <a:gd name="connsiteX93" fmla="*/ 595634 w 2970672"/>
                <a:gd name="connsiteY93" fmla="*/ 1329007 h 1743852"/>
                <a:gd name="connsiteX94" fmla="*/ 651484 w 2970672"/>
                <a:gd name="connsiteY94" fmla="*/ 1375149 h 1743852"/>
                <a:gd name="connsiteX95" fmla="*/ 655490 w 2970672"/>
                <a:gd name="connsiteY95" fmla="*/ 1363681 h 1743852"/>
                <a:gd name="connsiteX96" fmla="*/ 649396 w 2970672"/>
                <a:gd name="connsiteY96" fmla="*/ 1259184 h 1743852"/>
                <a:gd name="connsiteX97" fmla="*/ 646450 w 2970672"/>
                <a:gd name="connsiteY97" fmla="*/ 1142701 h 1743852"/>
                <a:gd name="connsiteX98" fmla="*/ 653755 w 2970672"/>
                <a:gd name="connsiteY98" fmla="*/ 1088194 h 1743852"/>
                <a:gd name="connsiteX99" fmla="*/ 675391 w 2970672"/>
                <a:gd name="connsiteY99" fmla="*/ 1244170 h 1743852"/>
                <a:gd name="connsiteX100" fmla="*/ 685659 w 2970672"/>
                <a:gd name="connsiteY100" fmla="*/ 1128982 h 1743852"/>
                <a:gd name="connsiteX101" fmla="*/ 774200 w 2970672"/>
                <a:gd name="connsiteY101" fmla="*/ 858777 h 1743852"/>
                <a:gd name="connsiteX102" fmla="*/ 762575 w 2970672"/>
                <a:gd name="connsiteY102" fmla="*/ 1010158 h 1743852"/>
                <a:gd name="connsiteX103" fmla="*/ 765740 w 2970672"/>
                <a:gd name="connsiteY103" fmla="*/ 1170736 h 1743852"/>
                <a:gd name="connsiteX104" fmla="*/ 788960 w 2970672"/>
                <a:gd name="connsiteY104" fmla="*/ 1478489 h 1743852"/>
                <a:gd name="connsiteX105" fmla="*/ 935500 w 2970672"/>
                <a:gd name="connsiteY105" fmla="*/ 1562650 h 1743852"/>
                <a:gd name="connsiteX106" fmla="*/ 919249 w 2970672"/>
                <a:gd name="connsiteY106" fmla="*/ 1364976 h 1743852"/>
                <a:gd name="connsiteX107" fmla="*/ 921236 w 2970672"/>
                <a:gd name="connsiteY107" fmla="*/ 1212193 h 1743852"/>
                <a:gd name="connsiteX108" fmla="*/ 927648 w 2970672"/>
                <a:gd name="connsiteY108" fmla="*/ 1190468 h 1743852"/>
                <a:gd name="connsiteX109" fmla="*/ 942916 w 2970672"/>
                <a:gd name="connsiteY109" fmla="*/ 1178670 h 1743852"/>
                <a:gd name="connsiteX110" fmla="*/ 947861 w 2970672"/>
                <a:gd name="connsiteY110" fmla="*/ 1196733 h 1743852"/>
                <a:gd name="connsiteX111" fmla="*/ 1001836 w 2970672"/>
                <a:gd name="connsiteY111" fmla="*/ 1594499 h 1743852"/>
                <a:gd name="connsiteX112" fmla="*/ 1004414 w 2970672"/>
                <a:gd name="connsiteY112" fmla="*/ 1596481 h 1743852"/>
                <a:gd name="connsiteX113" fmla="*/ 1049795 w 2970672"/>
                <a:gd name="connsiteY113" fmla="*/ 1613304 h 1743852"/>
                <a:gd name="connsiteX114" fmla="*/ 1034253 w 2970672"/>
                <a:gd name="connsiteY114" fmla="*/ 1408125 h 1743852"/>
                <a:gd name="connsiteX115" fmla="*/ 1052278 w 2970672"/>
                <a:gd name="connsiteY115" fmla="*/ 1212696 h 1743852"/>
                <a:gd name="connsiteX116" fmla="*/ 1053657 w 2970672"/>
                <a:gd name="connsiteY116" fmla="*/ 1209390 h 1743852"/>
                <a:gd name="connsiteX117" fmla="*/ 1058344 w 2970672"/>
                <a:gd name="connsiteY117" fmla="*/ 905662 h 1743852"/>
                <a:gd name="connsiteX118" fmla="*/ 1065264 w 2970672"/>
                <a:gd name="connsiteY118" fmla="*/ 892173 h 1743852"/>
                <a:gd name="connsiteX119" fmla="*/ 1072575 w 2970672"/>
                <a:gd name="connsiteY119" fmla="*/ 929448 h 1743852"/>
                <a:gd name="connsiteX120" fmla="*/ 1071955 w 2970672"/>
                <a:gd name="connsiteY120" fmla="*/ 1063079 h 1743852"/>
                <a:gd name="connsiteX121" fmla="*/ 1081794 w 2970672"/>
                <a:gd name="connsiteY121" fmla="*/ 1030812 h 1743852"/>
                <a:gd name="connsiteX122" fmla="*/ 1115243 w 2970672"/>
                <a:gd name="connsiteY122" fmla="*/ 879219 h 1743852"/>
                <a:gd name="connsiteX123" fmla="*/ 1137621 w 2970672"/>
                <a:gd name="connsiteY123" fmla="*/ 828341 h 1743852"/>
                <a:gd name="connsiteX124" fmla="*/ 1138224 w 2970672"/>
                <a:gd name="connsiteY124" fmla="*/ 937600 h 1743852"/>
                <a:gd name="connsiteX125" fmla="*/ 1096147 w 2970672"/>
                <a:gd name="connsiteY125" fmla="*/ 1638167 h 1743852"/>
                <a:gd name="connsiteX126" fmla="*/ 1095098 w 2970672"/>
                <a:gd name="connsiteY126" fmla="*/ 1691217 h 1743852"/>
                <a:gd name="connsiteX127" fmla="*/ 1101465 w 2970672"/>
                <a:gd name="connsiteY127" fmla="*/ 1634589 h 1743852"/>
                <a:gd name="connsiteX128" fmla="*/ 1117515 w 2970672"/>
                <a:gd name="connsiteY128" fmla="*/ 1581271 h 1743852"/>
                <a:gd name="connsiteX129" fmla="*/ 1177254 w 2970672"/>
                <a:gd name="connsiteY129" fmla="*/ 1441861 h 1743852"/>
                <a:gd name="connsiteX130" fmla="*/ 1167466 w 2970672"/>
                <a:gd name="connsiteY130" fmla="*/ 1537781 h 1743852"/>
                <a:gd name="connsiteX131" fmla="*/ 1163376 w 2970672"/>
                <a:gd name="connsiteY131" fmla="*/ 1653405 h 1743852"/>
                <a:gd name="connsiteX132" fmla="*/ 1242736 w 2970672"/>
                <a:gd name="connsiteY132" fmla="*/ 1674327 h 1743852"/>
                <a:gd name="connsiteX133" fmla="*/ 1284412 w 2970672"/>
                <a:gd name="connsiteY133" fmla="*/ 1454352 h 1743852"/>
                <a:gd name="connsiteX134" fmla="*/ 1264718 w 2970672"/>
                <a:gd name="connsiteY134" fmla="*/ 1568848 h 1743852"/>
                <a:gd name="connsiteX135" fmla="*/ 1261961 w 2970672"/>
                <a:gd name="connsiteY135" fmla="*/ 1711446 h 1743852"/>
                <a:gd name="connsiteX136" fmla="*/ 1265622 w 2970672"/>
                <a:gd name="connsiteY136" fmla="*/ 1680636 h 1743852"/>
                <a:gd name="connsiteX137" fmla="*/ 1328269 w 2970672"/>
                <a:gd name="connsiteY137" fmla="*/ 1692641 h 1743852"/>
                <a:gd name="connsiteX138" fmla="*/ 1333253 w 2970672"/>
                <a:gd name="connsiteY138" fmla="*/ 1387109 h 1743852"/>
                <a:gd name="connsiteX139" fmla="*/ 1380442 w 2970672"/>
                <a:gd name="connsiteY139" fmla="*/ 1119239 h 1743852"/>
                <a:gd name="connsiteX140" fmla="*/ 1381329 w 2970672"/>
                <a:gd name="connsiteY140" fmla="*/ 1125933 h 1743852"/>
                <a:gd name="connsiteX141" fmla="*/ 1403635 w 2970672"/>
                <a:gd name="connsiteY141" fmla="*/ 1030711 h 1743852"/>
                <a:gd name="connsiteX142" fmla="*/ 1433245 w 2970672"/>
                <a:gd name="connsiteY142" fmla="*/ 943764 h 1743852"/>
                <a:gd name="connsiteX143" fmla="*/ 1518733 w 2970672"/>
                <a:gd name="connsiteY143" fmla="*/ 804377 h 1743852"/>
                <a:gd name="connsiteX144" fmla="*/ 1514922 w 2970672"/>
                <a:gd name="connsiteY144" fmla="*/ 832233 h 1743852"/>
                <a:gd name="connsiteX145" fmla="*/ 1437274 w 2970672"/>
                <a:gd name="connsiteY145" fmla="*/ 1032481 h 1743852"/>
                <a:gd name="connsiteX146" fmla="*/ 1400560 w 2970672"/>
                <a:gd name="connsiteY146" fmla="*/ 1312133 h 1743852"/>
                <a:gd name="connsiteX147" fmla="*/ 1382741 w 2970672"/>
                <a:gd name="connsiteY147" fmla="*/ 1295539 h 1743852"/>
                <a:gd name="connsiteX148" fmla="*/ 1378684 w 2970672"/>
                <a:gd name="connsiteY148" fmla="*/ 1205861 h 1743852"/>
                <a:gd name="connsiteX149" fmla="*/ 1348862 w 2970672"/>
                <a:gd name="connsiteY149" fmla="*/ 1581115 h 1743852"/>
                <a:gd name="connsiteX150" fmla="*/ 1373036 w 2970672"/>
                <a:gd name="connsiteY150" fmla="*/ 1635549 h 1743852"/>
                <a:gd name="connsiteX151" fmla="*/ 1387222 w 2970672"/>
                <a:gd name="connsiteY151" fmla="*/ 1703545 h 1743852"/>
                <a:gd name="connsiteX152" fmla="*/ 1484006 w 2970672"/>
                <a:gd name="connsiteY152" fmla="*/ 1709821 h 1743852"/>
                <a:gd name="connsiteX153" fmla="*/ 1483894 w 2970672"/>
                <a:gd name="connsiteY153" fmla="*/ 1737951 h 1743852"/>
                <a:gd name="connsiteX154" fmla="*/ 1490780 w 2970672"/>
                <a:gd name="connsiteY154" fmla="*/ 1641428 h 1743852"/>
                <a:gd name="connsiteX155" fmla="*/ 1547646 w 2970672"/>
                <a:gd name="connsiteY155" fmla="*/ 1392402 h 1743852"/>
                <a:gd name="connsiteX156" fmla="*/ 1550531 w 2970672"/>
                <a:gd name="connsiteY156" fmla="*/ 1406333 h 1743852"/>
                <a:gd name="connsiteX157" fmla="*/ 1517863 w 2970672"/>
                <a:gd name="connsiteY157" fmla="*/ 1538077 h 1743852"/>
                <a:gd name="connsiteX158" fmla="*/ 1495407 w 2970672"/>
                <a:gd name="connsiteY158" fmla="*/ 1709469 h 1743852"/>
                <a:gd name="connsiteX159" fmla="*/ 1510273 w 2970672"/>
                <a:gd name="connsiteY159" fmla="*/ 1713847 h 1743852"/>
                <a:gd name="connsiteX160" fmla="*/ 1507706 w 2970672"/>
                <a:gd name="connsiteY160" fmla="*/ 1743853 h 1743852"/>
                <a:gd name="connsiteX161" fmla="*/ 1512360 w 2970672"/>
                <a:gd name="connsiteY161" fmla="*/ 1687046 h 1743852"/>
                <a:gd name="connsiteX162" fmla="*/ 1572072 w 2970672"/>
                <a:gd name="connsiteY162" fmla="*/ 1344641 h 1743852"/>
                <a:gd name="connsiteX163" fmla="*/ 1687026 w 2970672"/>
                <a:gd name="connsiteY163" fmla="*/ 1003575 h 1743852"/>
                <a:gd name="connsiteX164" fmla="*/ 1666835 w 2970672"/>
                <a:gd name="connsiteY164" fmla="*/ 1080695 h 1743852"/>
                <a:gd name="connsiteX165" fmla="*/ 1595337 w 2970672"/>
                <a:gd name="connsiteY165" fmla="*/ 1334814 h 1743852"/>
                <a:gd name="connsiteX166" fmla="*/ 1530849 w 2970672"/>
                <a:gd name="connsiteY166" fmla="*/ 1706918 h 1743852"/>
                <a:gd name="connsiteX167" fmla="*/ 1574500 w 2970672"/>
                <a:gd name="connsiteY167" fmla="*/ 1704528 h 1743852"/>
                <a:gd name="connsiteX168" fmla="*/ 1602106 w 2970672"/>
                <a:gd name="connsiteY168" fmla="*/ 1539406 h 1743852"/>
                <a:gd name="connsiteX169" fmla="*/ 1635043 w 2970672"/>
                <a:gd name="connsiteY169" fmla="*/ 1380587 h 1743852"/>
                <a:gd name="connsiteX170" fmla="*/ 1672974 w 2970672"/>
                <a:gd name="connsiteY170" fmla="*/ 1432911 h 1743852"/>
                <a:gd name="connsiteX171" fmla="*/ 1663381 w 2970672"/>
                <a:gd name="connsiteY171" fmla="*/ 1524704 h 1743852"/>
                <a:gd name="connsiteX172" fmla="*/ 1639753 w 2970672"/>
                <a:gd name="connsiteY172" fmla="*/ 1699871 h 1743852"/>
                <a:gd name="connsiteX173" fmla="*/ 1656718 w 2970672"/>
                <a:gd name="connsiteY173" fmla="*/ 1697951 h 1743852"/>
                <a:gd name="connsiteX174" fmla="*/ 1677410 w 2970672"/>
                <a:gd name="connsiteY174" fmla="*/ 1705790 h 1743852"/>
                <a:gd name="connsiteX175" fmla="*/ 1678783 w 2970672"/>
                <a:gd name="connsiteY175" fmla="*/ 1701865 h 1743852"/>
                <a:gd name="connsiteX176" fmla="*/ 1680893 w 2970672"/>
                <a:gd name="connsiteY176" fmla="*/ 1693908 h 1743852"/>
                <a:gd name="connsiteX177" fmla="*/ 1686802 w 2970672"/>
                <a:gd name="connsiteY177" fmla="*/ 1655851 h 1743852"/>
                <a:gd name="connsiteX178" fmla="*/ 1786348 w 2970672"/>
                <a:gd name="connsiteY178" fmla="*/ 1333568 h 1743852"/>
                <a:gd name="connsiteX179" fmla="*/ 1805277 w 2970672"/>
                <a:gd name="connsiteY179" fmla="*/ 1272071 h 1743852"/>
                <a:gd name="connsiteX180" fmla="*/ 1833063 w 2970672"/>
                <a:gd name="connsiteY180" fmla="*/ 1218983 h 1743852"/>
                <a:gd name="connsiteX181" fmla="*/ 1804702 w 2970672"/>
                <a:gd name="connsiteY181" fmla="*/ 1335383 h 1743852"/>
                <a:gd name="connsiteX182" fmla="*/ 1701189 w 2970672"/>
                <a:gd name="connsiteY182" fmla="*/ 1691619 h 1743852"/>
                <a:gd name="connsiteX183" fmla="*/ 1833543 w 2970672"/>
                <a:gd name="connsiteY183" fmla="*/ 1662093 h 1743852"/>
                <a:gd name="connsiteX184" fmla="*/ 1878656 w 2970672"/>
                <a:gd name="connsiteY184" fmla="*/ 1522231 h 1743852"/>
                <a:gd name="connsiteX185" fmla="*/ 1886251 w 2970672"/>
                <a:gd name="connsiteY185" fmla="*/ 1497702 h 1743852"/>
                <a:gd name="connsiteX186" fmla="*/ 1907273 w 2970672"/>
                <a:gd name="connsiteY186" fmla="*/ 1484045 h 1743852"/>
                <a:gd name="connsiteX187" fmla="*/ 1877311 w 2970672"/>
                <a:gd name="connsiteY187" fmla="*/ 1645588 h 1743852"/>
                <a:gd name="connsiteX188" fmla="*/ 1901731 w 2970672"/>
                <a:gd name="connsiteY188" fmla="*/ 1637162 h 1743852"/>
                <a:gd name="connsiteX189" fmla="*/ 1920800 w 2970672"/>
                <a:gd name="connsiteY189" fmla="*/ 1635716 h 1743852"/>
                <a:gd name="connsiteX190" fmla="*/ 1929109 w 2970672"/>
                <a:gd name="connsiteY190" fmla="*/ 1620635 h 1743852"/>
                <a:gd name="connsiteX191" fmla="*/ 1936236 w 2970672"/>
                <a:gd name="connsiteY191" fmla="*/ 1608150 h 1743852"/>
                <a:gd name="connsiteX192" fmla="*/ 2224432 w 2970672"/>
                <a:gd name="connsiteY192" fmla="*/ 1043861 h 1743852"/>
                <a:gd name="connsiteX193" fmla="*/ 2306806 w 2970672"/>
                <a:gd name="connsiteY193" fmla="*/ 844260 h 1743852"/>
                <a:gd name="connsiteX194" fmla="*/ 2318592 w 2970672"/>
                <a:gd name="connsiteY194" fmla="*/ 834489 h 1743852"/>
                <a:gd name="connsiteX195" fmla="*/ 2037874 w 2970672"/>
                <a:gd name="connsiteY195" fmla="*/ 1565369 h 1743852"/>
                <a:gd name="connsiteX196" fmla="*/ 2048622 w 2970672"/>
                <a:gd name="connsiteY196" fmla="*/ 1572840 h 1743852"/>
                <a:gd name="connsiteX197" fmla="*/ 2062864 w 2970672"/>
                <a:gd name="connsiteY197" fmla="*/ 1565542 h 1743852"/>
                <a:gd name="connsiteX198" fmla="*/ 2072027 w 2970672"/>
                <a:gd name="connsiteY198" fmla="*/ 1564241 h 1743852"/>
                <a:gd name="connsiteX199" fmla="*/ 2073980 w 2970672"/>
                <a:gd name="connsiteY199" fmla="*/ 1564984 h 1743852"/>
                <a:gd name="connsiteX200" fmla="*/ 2089684 w 2970672"/>
                <a:gd name="connsiteY200" fmla="*/ 1558529 h 1743852"/>
                <a:gd name="connsiteX201" fmla="*/ 2114981 w 2970672"/>
                <a:gd name="connsiteY201" fmla="*/ 1537440 h 1743852"/>
                <a:gd name="connsiteX202" fmla="*/ 2145662 w 2970672"/>
                <a:gd name="connsiteY202" fmla="*/ 1519830 h 1743852"/>
                <a:gd name="connsiteX203" fmla="*/ 2202288 w 2970672"/>
                <a:gd name="connsiteY203" fmla="*/ 1484810 h 1743852"/>
                <a:gd name="connsiteX204" fmla="*/ 2262324 w 2970672"/>
                <a:gd name="connsiteY204" fmla="*/ 1201970 h 1743852"/>
                <a:gd name="connsiteX205" fmla="*/ 2315439 w 2970672"/>
                <a:gd name="connsiteY205" fmla="*/ 953647 h 1743852"/>
                <a:gd name="connsiteX206" fmla="*/ 2328721 w 2970672"/>
                <a:gd name="connsiteY206" fmla="*/ 925796 h 1743852"/>
                <a:gd name="connsiteX207" fmla="*/ 2288536 w 2970672"/>
                <a:gd name="connsiteY207" fmla="*/ 1334116 h 1743852"/>
                <a:gd name="connsiteX208" fmla="*/ 2267804 w 2970672"/>
                <a:gd name="connsiteY208" fmla="*/ 1449343 h 1743852"/>
                <a:gd name="connsiteX209" fmla="*/ 2279925 w 2970672"/>
                <a:gd name="connsiteY209" fmla="*/ 1428572 h 1743852"/>
                <a:gd name="connsiteX210" fmla="*/ 2289389 w 2970672"/>
                <a:gd name="connsiteY210" fmla="*/ 1422045 h 1743852"/>
                <a:gd name="connsiteX211" fmla="*/ 2299323 w 2970672"/>
                <a:gd name="connsiteY211" fmla="*/ 1422542 h 1743852"/>
                <a:gd name="connsiteX212" fmla="*/ 2312152 w 2970672"/>
                <a:gd name="connsiteY212" fmla="*/ 1389091 h 1743852"/>
                <a:gd name="connsiteX213" fmla="*/ 2325094 w 2970672"/>
                <a:gd name="connsiteY213" fmla="*/ 1357723 h 1743852"/>
                <a:gd name="connsiteX214" fmla="*/ 2457520 w 2970672"/>
                <a:gd name="connsiteY214" fmla="*/ 963368 h 1743852"/>
                <a:gd name="connsiteX215" fmla="*/ 2484273 w 2970672"/>
                <a:gd name="connsiteY215" fmla="*/ 904741 h 1743852"/>
                <a:gd name="connsiteX216" fmla="*/ 2483034 w 2970672"/>
                <a:gd name="connsiteY216" fmla="*/ 935853 h 1743852"/>
                <a:gd name="connsiteX217" fmla="*/ 2473698 w 2970672"/>
                <a:gd name="connsiteY217" fmla="*/ 966908 h 1743852"/>
                <a:gd name="connsiteX218" fmla="*/ 2455667 w 2970672"/>
                <a:gd name="connsiteY218" fmla="*/ 1029366 h 1743852"/>
                <a:gd name="connsiteX219" fmla="*/ 2336768 w 2970672"/>
                <a:gd name="connsiteY219" fmla="*/ 1382156 h 1743852"/>
                <a:gd name="connsiteX220" fmla="*/ 2409968 w 2970672"/>
                <a:gd name="connsiteY220" fmla="*/ 1325701 h 1743852"/>
                <a:gd name="connsiteX221" fmla="*/ 2444104 w 2970672"/>
                <a:gd name="connsiteY221" fmla="*/ 1295505 h 1743852"/>
                <a:gd name="connsiteX222" fmla="*/ 2479239 w 2970672"/>
                <a:gd name="connsiteY222" fmla="*/ 1262864 h 1743852"/>
                <a:gd name="connsiteX223" fmla="*/ 2512410 w 2970672"/>
                <a:gd name="connsiteY223" fmla="*/ 1215432 h 1743852"/>
                <a:gd name="connsiteX224" fmla="*/ 2519670 w 2970672"/>
                <a:gd name="connsiteY224" fmla="*/ 1220920 h 1743852"/>
                <a:gd name="connsiteX225" fmla="*/ 2538360 w 2970672"/>
                <a:gd name="connsiteY225" fmla="*/ 1204868 h 1743852"/>
                <a:gd name="connsiteX226" fmla="*/ 2546228 w 2970672"/>
                <a:gd name="connsiteY226" fmla="*/ 1196610 h 1743852"/>
                <a:gd name="connsiteX227" fmla="*/ 2556591 w 2970672"/>
                <a:gd name="connsiteY227" fmla="*/ 1189200 h 1743852"/>
                <a:gd name="connsiteX228" fmla="*/ 2600086 w 2970672"/>
                <a:gd name="connsiteY228" fmla="*/ 1061678 h 1743852"/>
                <a:gd name="connsiteX229" fmla="*/ 2706518 w 2970672"/>
                <a:gd name="connsiteY229" fmla="*/ 693616 h 1743852"/>
                <a:gd name="connsiteX230" fmla="*/ 2710536 w 2970672"/>
                <a:gd name="connsiteY230" fmla="*/ 677284 h 1743852"/>
                <a:gd name="connsiteX231" fmla="*/ 2721441 w 2970672"/>
                <a:gd name="connsiteY231" fmla="*/ 665095 h 1743852"/>
                <a:gd name="connsiteX232" fmla="*/ 2725285 w 2970672"/>
                <a:gd name="connsiteY232" fmla="*/ 744259 h 1743852"/>
                <a:gd name="connsiteX233" fmla="*/ 2684112 w 2970672"/>
                <a:gd name="connsiteY233" fmla="*/ 982498 h 1743852"/>
                <a:gd name="connsiteX234" fmla="*/ 2724298 w 2970672"/>
                <a:gd name="connsiteY234" fmla="*/ 995541 h 1743852"/>
                <a:gd name="connsiteX235" fmla="*/ 2821232 w 2970672"/>
                <a:gd name="connsiteY235" fmla="*/ 725755 h 1743852"/>
                <a:gd name="connsiteX236" fmla="*/ 2789774 w 2970672"/>
                <a:gd name="connsiteY236" fmla="*/ 910453 h 1743852"/>
                <a:gd name="connsiteX237" fmla="*/ 2861283 w 2970672"/>
                <a:gd name="connsiteY237" fmla="*/ 816074 h 1743852"/>
                <a:gd name="connsiteX238" fmla="*/ 2930476 w 2970672"/>
                <a:gd name="connsiteY238" fmla="*/ 721461 h 1743852"/>
                <a:gd name="connsiteX239" fmla="*/ 2948836 w 2970672"/>
                <a:gd name="connsiteY239" fmla="*/ 589969 h 1743852"/>
                <a:gd name="connsiteX240" fmla="*/ 2970673 w 2970672"/>
                <a:gd name="connsiteY240" fmla="*/ 166323 h 1743852"/>
                <a:gd name="connsiteX241" fmla="*/ 2850066 w 2970672"/>
                <a:gd name="connsiteY241" fmla="*/ 261874 h 1743852"/>
                <a:gd name="connsiteX242" fmla="*/ 2692796 w 2970672"/>
                <a:gd name="connsiteY242" fmla="*/ 530872 h 1743852"/>
                <a:gd name="connsiteX243" fmla="*/ 2511489 w 2970672"/>
                <a:gd name="connsiteY243" fmla="*/ 529756 h 1743852"/>
                <a:gd name="connsiteX244" fmla="*/ 2346953 w 2970672"/>
                <a:gd name="connsiteY244" fmla="*/ 683627 h 1743852"/>
                <a:gd name="connsiteX245" fmla="*/ 2063305 w 2970672"/>
                <a:gd name="connsiteY245" fmla="*/ 698870 h 1743852"/>
                <a:gd name="connsiteX246" fmla="*/ 1695207 w 2970672"/>
                <a:gd name="connsiteY246" fmla="*/ 592989 h 1743852"/>
                <a:gd name="connsiteX247" fmla="*/ 1447085 w 2970672"/>
                <a:gd name="connsiteY247" fmla="*/ 611783 h 1743852"/>
                <a:gd name="connsiteX248" fmla="*/ 1037239 w 2970672"/>
                <a:gd name="connsiteY248" fmla="*/ 599690 h 1743852"/>
                <a:gd name="connsiteX249" fmla="*/ 934802 w 2970672"/>
                <a:gd name="connsiteY249" fmla="*/ 541381 h 1743852"/>
                <a:gd name="connsiteX250" fmla="*/ 851987 w 2970672"/>
                <a:gd name="connsiteY250" fmla="*/ 467443 h 1743852"/>
                <a:gd name="connsiteX251" fmla="*/ 731927 w 2970672"/>
                <a:gd name="connsiteY251" fmla="*/ 273359 h 1743852"/>
                <a:gd name="connsiteX252" fmla="*/ 266175 w 2970672"/>
                <a:gd name="connsiteY252" fmla="*/ 232778 h 1743852"/>
                <a:gd name="connsiteX253" fmla="*/ 251621 w 2970672"/>
                <a:gd name="connsiteY253" fmla="*/ 167155 h 1743852"/>
                <a:gd name="connsiteX254" fmla="*/ 56285 w 2970672"/>
                <a:gd name="connsiteY254" fmla="*/ 0 h 1743852"/>
                <a:gd name="connsiteX255" fmla="*/ 20218 w 2970672"/>
                <a:gd name="connsiteY255" fmla="*/ 225827 h 1743852"/>
                <a:gd name="connsiteX256" fmla="*/ 8086 w 2970672"/>
                <a:gd name="connsiteY256" fmla="*/ 342394 h 1743852"/>
                <a:gd name="connsiteX257" fmla="*/ 11 w 2970672"/>
                <a:gd name="connsiteY257" fmla="*/ 468203 h 1743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</a:cxnLst>
              <a:rect l="l" t="t" r="r" b="b"/>
              <a:pathLst>
                <a:path w="2970672" h="1743852">
                  <a:moveTo>
                    <a:pt x="793101" y="1451085"/>
                  </a:moveTo>
                  <a:cubicBezTo>
                    <a:pt x="788944" y="1434195"/>
                    <a:pt x="789518" y="1441465"/>
                    <a:pt x="796634" y="1433938"/>
                  </a:cubicBezTo>
                  <a:cubicBezTo>
                    <a:pt x="810596" y="1438204"/>
                    <a:pt x="809943" y="1438098"/>
                    <a:pt x="804960" y="1452476"/>
                  </a:cubicBezTo>
                  <a:lnTo>
                    <a:pt x="793101" y="1451085"/>
                  </a:lnTo>
                  <a:close/>
                  <a:moveTo>
                    <a:pt x="1994313" y="1268146"/>
                  </a:moveTo>
                  <a:lnTo>
                    <a:pt x="2037841" y="1138926"/>
                  </a:lnTo>
                  <a:cubicBezTo>
                    <a:pt x="2053187" y="1091885"/>
                    <a:pt x="2065682" y="1040829"/>
                    <a:pt x="2061826" y="989750"/>
                  </a:cubicBezTo>
                  <a:cubicBezTo>
                    <a:pt x="2060604" y="973625"/>
                    <a:pt x="2052384" y="953418"/>
                    <a:pt x="2060676" y="939119"/>
                  </a:cubicBezTo>
                  <a:cubicBezTo>
                    <a:pt x="2079048" y="937969"/>
                    <a:pt x="2080454" y="954714"/>
                    <a:pt x="2085058" y="975529"/>
                  </a:cubicBezTo>
                  <a:cubicBezTo>
                    <a:pt x="2109685" y="1087016"/>
                    <a:pt x="2052562" y="1181467"/>
                    <a:pt x="2012862" y="1278085"/>
                  </a:cubicBezTo>
                  <a:cubicBezTo>
                    <a:pt x="2000317" y="1308610"/>
                    <a:pt x="2004983" y="1310436"/>
                    <a:pt x="1989820" y="1316114"/>
                  </a:cubicBezTo>
                  <a:cubicBezTo>
                    <a:pt x="1980674" y="1304132"/>
                    <a:pt x="1989145" y="1284768"/>
                    <a:pt x="1994318" y="1268140"/>
                  </a:cubicBezTo>
                  <a:close/>
                  <a:moveTo>
                    <a:pt x="1905398" y="1205186"/>
                  </a:moveTo>
                  <a:cubicBezTo>
                    <a:pt x="1891089" y="1182902"/>
                    <a:pt x="1935159" y="1008556"/>
                    <a:pt x="1941035" y="981520"/>
                  </a:cubicBezTo>
                  <a:cubicBezTo>
                    <a:pt x="1947709" y="950855"/>
                    <a:pt x="1948083" y="921436"/>
                    <a:pt x="1961678" y="914093"/>
                  </a:cubicBezTo>
                  <a:cubicBezTo>
                    <a:pt x="1973826" y="922173"/>
                    <a:pt x="1968603" y="928186"/>
                    <a:pt x="1964217" y="947779"/>
                  </a:cubicBezTo>
                  <a:lnTo>
                    <a:pt x="1905392" y="1205186"/>
                  </a:lnTo>
                  <a:close/>
                  <a:moveTo>
                    <a:pt x="655234" y="1034531"/>
                  </a:moveTo>
                  <a:cubicBezTo>
                    <a:pt x="644006" y="1029561"/>
                    <a:pt x="645747" y="1031130"/>
                    <a:pt x="642705" y="1014128"/>
                  </a:cubicBezTo>
                  <a:cubicBezTo>
                    <a:pt x="625808" y="919761"/>
                    <a:pt x="611733" y="709295"/>
                    <a:pt x="663275" y="642303"/>
                  </a:cubicBezTo>
                  <a:cubicBezTo>
                    <a:pt x="672930" y="656318"/>
                    <a:pt x="669648" y="694794"/>
                    <a:pt x="669576" y="744516"/>
                  </a:cubicBezTo>
                  <a:lnTo>
                    <a:pt x="662438" y="992727"/>
                  </a:lnTo>
                  <a:cubicBezTo>
                    <a:pt x="661852" y="1019388"/>
                    <a:pt x="664899" y="1022353"/>
                    <a:pt x="655234" y="1034525"/>
                  </a:cubicBezTo>
                  <a:close/>
                  <a:moveTo>
                    <a:pt x="1752647" y="1215197"/>
                  </a:moveTo>
                  <a:cubicBezTo>
                    <a:pt x="1745716" y="1204521"/>
                    <a:pt x="1748133" y="1203444"/>
                    <a:pt x="1749701" y="1187313"/>
                  </a:cubicBezTo>
                  <a:cubicBezTo>
                    <a:pt x="1756576" y="1116866"/>
                    <a:pt x="1796650" y="797453"/>
                    <a:pt x="1812945" y="782478"/>
                  </a:cubicBezTo>
                  <a:cubicBezTo>
                    <a:pt x="1830992" y="808012"/>
                    <a:pt x="1787944" y="1059841"/>
                    <a:pt x="1777603" y="1115565"/>
                  </a:cubicBezTo>
                  <a:cubicBezTo>
                    <a:pt x="1774104" y="1134414"/>
                    <a:pt x="1771085" y="1150903"/>
                    <a:pt x="1767491" y="1169669"/>
                  </a:cubicBezTo>
                  <a:cubicBezTo>
                    <a:pt x="1759617" y="1210887"/>
                    <a:pt x="1765505" y="1207961"/>
                    <a:pt x="1752647" y="1215197"/>
                  </a:cubicBezTo>
                  <a:close/>
                  <a:moveTo>
                    <a:pt x="849933" y="961710"/>
                  </a:moveTo>
                  <a:cubicBezTo>
                    <a:pt x="849933" y="908767"/>
                    <a:pt x="857690" y="854188"/>
                    <a:pt x="876139" y="804879"/>
                  </a:cubicBezTo>
                  <a:cubicBezTo>
                    <a:pt x="890760" y="765822"/>
                    <a:pt x="888562" y="771344"/>
                    <a:pt x="900437" y="768112"/>
                  </a:cubicBezTo>
                  <a:cubicBezTo>
                    <a:pt x="907909" y="783070"/>
                    <a:pt x="888143" y="852686"/>
                    <a:pt x="885755" y="877521"/>
                  </a:cubicBezTo>
                  <a:cubicBezTo>
                    <a:pt x="875777" y="981247"/>
                    <a:pt x="889449" y="1092460"/>
                    <a:pt x="889460" y="1199010"/>
                  </a:cubicBezTo>
                  <a:cubicBezTo>
                    <a:pt x="889466" y="1254321"/>
                    <a:pt x="892730" y="1248151"/>
                    <a:pt x="874041" y="1252272"/>
                  </a:cubicBezTo>
                  <a:lnTo>
                    <a:pt x="849922" y="961710"/>
                  </a:lnTo>
                  <a:close/>
                  <a:moveTo>
                    <a:pt x="0" y="468164"/>
                  </a:moveTo>
                  <a:cubicBezTo>
                    <a:pt x="17757" y="483781"/>
                    <a:pt x="66275" y="619338"/>
                    <a:pt x="89082" y="641516"/>
                  </a:cubicBezTo>
                  <a:cubicBezTo>
                    <a:pt x="89177" y="597121"/>
                    <a:pt x="80455" y="414673"/>
                    <a:pt x="90315" y="386460"/>
                  </a:cubicBezTo>
                  <a:cubicBezTo>
                    <a:pt x="106053" y="393221"/>
                    <a:pt x="101850" y="402015"/>
                    <a:pt x="102085" y="422641"/>
                  </a:cubicBezTo>
                  <a:cubicBezTo>
                    <a:pt x="102950" y="500336"/>
                    <a:pt x="100221" y="556825"/>
                    <a:pt x="108084" y="636301"/>
                  </a:cubicBezTo>
                  <a:lnTo>
                    <a:pt x="113704" y="716464"/>
                  </a:lnTo>
                  <a:cubicBezTo>
                    <a:pt x="113971" y="715900"/>
                    <a:pt x="114730" y="719228"/>
                    <a:pt x="115629" y="720361"/>
                  </a:cubicBezTo>
                  <a:lnTo>
                    <a:pt x="115311" y="702829"/>
                  </a:lnTo>
                  <a:cubicBezTo>
                    <a:pt x="123168" y="709786"/>
                    <a:pt x="116042" y="696106"/>
                    <a:pt x="122482" y="713013"/>
                  </a:cubicBezTo>
                  <a:cubicBezTo>
                    <a:pt x="129385" y="703599"/>
                    <a:pt x="139095" y="574368"/>
                    <a:pt x="143364" y="546757"/>
                  </a:cubicBezTo>
                  <a:cubicBezTo>
                    <a:pt x="147600" y="519376"/>
                    <a:pt x="163158" y="415315"/>
                    <a:pt x="176859" y="401384"/>
                  </a:cubicBezTo>
                  <a:cubicBezTo>
                    <a:pt x="183293" y="412658"/>
                    <a:pt x="177908" y="435600"/>
                    <a:pt x="176406" y="449347"/>
                  </a:cubicBezTo>
                  <a:cubicBezTo>
                    <a:pt x="189917" y="433278"/>
                    <a:pt x="179280" y="420324"/>
                    <a:pt x="200537" y="415902"/>
                  </a:cubicBezTo>
                  <a:cubicBezTo>
                    <a:pt x="207451" y="424087"/>
                    <a:pt x="207144" y="415996"/>
                    <a:pt x="204605" y="433445"/>
                  </a:cubicBezTo>
                  <a:cubicBezTo>
                    <a:pt x="202814" y="445746"/>
                    <a:pt x="180765" y="489789"/>
                    <a:pt x="176546" y="559868"/>
                  </a:cubicBezTo>
                  <a:lnTo>
                    <a:pt x="174582" y="546054"/>
                  </a:lnTo>
                  <a:cubicBezTo>
                    <a:pt x="164927" y="560392"/>
                    <a:pt x="168622" y="786521"/>
                    <a:pt x="177065" y="804890"/>
                  </a:cubicBezTo>
                  <a:cubicBezTo>
                    <a:pt x="193980" y="836220"/>
                    <a:pt x="217066" y="873713"/>
                    <a:pt x="236665" y="901916"/>
                  </a:cubicBezTo>
                  <a:cubicBezTo>
                    <a:pt x="247955" y="918169"/>
                    <a:pt x="257654" y="933061"/>
                    <a:pt x="267252" y="947751"/>
                  </a:cubicBezTo>
                  <a:cubicBezTo>
                    <a:pt x="284418" y="974038"/>
                    <a:pt x="291070" y="969594"/>
                    <a:pt x="290261" y="1009952"/>
                  </a:cubicBezTo>
                  <a:cubicBezTo>
                    <a:pt x="300021" y="992079"/>
                    <a:pt x="291974" y="973006"/>
                    <a:pt x="294948" y="924138"/>
                  </a:cubicBezTo>
                  <a:cubicBezTo>
                    <a:pt x="296583" y="897181"/>
                    <a:pt x="298777" y="870229"/>
                    <a:pt x="299937" y="843238"/>
                  </a:cubicBezTo>
                  <a:cubicBezTo>
                    <a:pt x="304140" y="745381"/>
                    <a:pt x="303386" y="621192"/>
                    <a:pt x="330703" y="528678"/>
                  </a:cubicBezTo>
                  <a:cubicBezTo>
                    <a:pt x="344543" y="481804"/>
                    <a:pt x="348248" y="474601"/>
                    <a:pt x="368433" y="433618"/>
                  </a:cubicBezTo>
                  <a:cubicBezTo>
                    <a:pt x="375269" y="419732"/>
                    <a:pt x="375598" y="417901"/>
                    <a:pt x="387184" y="410826"/>
                  </a:cubicBezTo>
                  <a:cubicBezTo>
                    <a:pt x="389974" y="445176"/>
                    <a:pt x="374538" y="547958"/>
                    <a:pt x="371603" y="591610"/>
                  </a:cubicBezTo>
                  <a:cubicBezTo>
                    <a:pt x="367328" y="655251"/>
                    <a:pt x="365760" y="720813"/>
                    <a:pt x="365347" y="784745"/>
                  </a:cubicBezTo>
                  <a:cubicBezTo>
                    <a:pt x="365062" y="829106"/>
                    <a:pt x="370152" y="1055608"/>
                    <a:pt x="366296" y="1082376"/>
                  </a:cubicBezTo>
                  <a:cubicBezTo>
                    <a:pt x="362858" y="1106273"/>
                    <a:pt x="363332" y="1153237"/>
                    <a:pt x="369867" y="1174683"/>
                  </a:cubicBezTo>
                  <a:lnTo>
                    <a:pt x="368991" y="1089037"/>
                  </a:lnTo>
                  <a:lnTo>
                    <a:pt x="404427" y="1131656"/>
                  </a:lnTo>
                  <a:cubicBezTo>
                    <a:pt x="413418" y="1127485"/>
                    <a:pt x="417955" y="1125196"/>
                    <a:pt x="431264" y="1126374"/>
                  </a:cubicBezTo>
                  <a:cubicBezTo>
                    <a:pt x="413234" y="1048417"/>
                    <a:pt x="404930" y="882865"/>
                    <a:pt x="408044" y="800837"/>
                  </a:cubicBezTo>
                  <a:cubicBezTo>
                    <a:pt x="409288" y="768128"/>
                    <a:pt x="431532" y="536763"/>
                    <a:pt x="470311" y="518159"/>
                  </a:cubicBezTo>
                  <a:cubicBezTo>
                    <a:pt x="490122" y="528416"/>
                    <a:pt x="489826" y="568885"/>
                    <a:pt x="491824" y="591191"/>
                  </a:cubicBezTo>
                  <a:cubicBezTo>
                    <a:pt x="500547" y="688658"/>
                    <a:pt x="482655" y="1003475"/>
                    <a:pt x="470222" y="1110227"/>
                  </a:cubicBezTo>
                  <a:cubicBezTo>
                    <a:pt x="464703" y="1157586"/>
                    <a:pt x="468844" y="1173187"/>
                    <a:pt x="445841" y="1174666"/>
                  </a:cubicBezTo>
                  <a:cubicBezTo>
                    <a:pt x="456868" y="1196710"/>
                    <a:pt x="490379" y="1211596"/>
                    <a:pt x="493024" y="1238955"/>
                  </a:cubicBezTo>
                  <a:cubicBezTo>
                    <a:pt x="495636" y="1266019"/>
                    <a:pt x="482940" y="1326326"/>
                    <a:pt x="496082" y="1345701"/>
                  </a:cubicBezTo>
                  <a:cubicBezTo>
                    <a:pt x="507037" y="1307342"/>
                    <a:pt x="492885" y="1239525"/>
                    <a:pt x="494726" y="1198877"/>
                  </a:cubicBezTo>
                  <a:cubicBezTo>
                    <a:pt x="496841" y="1152064"/>
                    <a:pt x="500837" y="1105380"/>
                    <a:pt x="502176" y="1058249"/>
                  </a:cubicBezTo>
                  <a:cubicBezTo>
                    <a:pt x="503800" y="1000806"/>
                    <a:pt x="497957" y="816772"/>
                    <a:pt x="518321" y="776280"/>
                  </a:cubicBezTo>
                  <a:lnTo>
                    <a:pt x="516926" y="795309"/>
                  </a:lnTo>
                  <a:cubicBezTo>
                    <a:pt x="531016" y="777805"/>
                    <a:pt x="544315" y="585965"/>
                    <a:pt x="574829" y="552492"/>
                  </a:cubicBezTo>
                  <a:cubicBezTo>
                    <a:pt x="581141" y="564748"/>
                    <a:pt x="569221" y="597093"/>
                    <a:pt x="565303" y="614229"/>
                  </a:cubicBezTo>
                  <a:cubicBezTo>
                    <a:pt x="585025" y="598271"/>
                    <a:pt x="591253" y="561576"/>
                    <a:pt x="619049" y="553609"/>
                  </a:cubicBezTo>
                  <a:lnTo>
                    <a:pt x="622950" y="567540"/>
                  </a:lnTo>
                  <a:cubicBezTo>
                    <a:pt x="623151" y="570181"/>
                    <a:pt x="621935" y="578673"/>
                    <a:pt x="621449" y="581655"/>
                  </a:cubicBezTo>
                  <a:cubicBezTo>
                    <a:pt x="598424" y="722371"/>
                    <a:pt x="589506" y="822082"/>
                    <a:pt x="585176" y="969733"/>
                  </a:cubicBezTo>
                  <a:cubicBezTo>
                    <a:pt x="582971" y="1044799"/>
                    <a:pt x="582564" y="1120059"/>
                    <a:pt x="587268" y="1195013"/>
                  </a:cubicBezTo>
                  <a:cubicBezTo>
                    <a:pt x="589439" y="1229698"/>
                    <a:pt x="593306" y="1269380"/>
                    <a:pt x="593457" y="1303585"/>
                  </a:cubicBezTo>
                  <a:cubicBezTo>
                    <a:pt x="593574" y="1329922"/>
                    <a:pt x="584121" y="1393954"/>
                    <a:pt x="589506" y="1415390"/>
                  </a:cubicBezTo>
                  <a:lnTo>
                    <a:pt x="591973" y="1421643"/>
                  </a:lnTo>
                  <a:cubicBezTo>
                    <a:pt x="593368" y="1426830"/>
                    <a:pt x="593329" y="1427082"/>
                    <a:pt x="594434" y="1432397"/>
                  </a:cubicBezTo>
                  <a:lnTo>
                    <a:pt x="599992" y="1453067"/>
                  </a:lnTo>
                  <a:cubicBezTo>
                    <a:pt x="600031" y="1439991"/>
                    <a:pt x="597179" y="1433592"/>
                    <a:pt x="597196" y="1420214"/>
                  </a:cubicBezTo>
                  <a:cubicBezTo>
                    <a:pt x="597207" y="1406758"/>
                    <a:pt x="600109" y="1400560"/>
                    <a:pt x="600159" y="1387628"/>
                  </a:cubicBezTo>
                  <a:cubicBezTo>
                    <a:pt x="590014" y="1375222"/>
                    <a:pt x="593703" y="1346176"/>
                    <a:pt x="595634" y="1329007"/>
                  </a:cubicBezTo>
                  <a:lnTo>
                    <a:pt x="651484" y="1375149"/>
                  </a:lnTo>
                  <a:cubicBezTo>
                    <a:pt x="656517" y="1369409"/>
                    <a:pt x="654224" y="1375635"/>
                    <a:pt x="655490" y="1363681"/>
                  </a:cubicBezTo>
                  <a:lnTo>
                    <a:pt x="649396" y="1259184"/>
                  </a:lnTo>
                  <a:cubicBezTo>
                    <a:pt x="647940" y="1220479"/>
                    <a:pt x="647454" y="1181607"/>
                    <a:pt x="646450" y="1142701"/>
                  </a:cubicBezTo>
                  <a:cubicBezTo>
                    <a:pt x="646037" y="1126748"/>
                    <a:pt x="639887" y="1096167"/>
                    <a:pt x="653755" y="1088194"/>
                  </a:cubicBezTo>
                  <a:cubicBezTo>
                    <a:pt x="690614" y="1067010"/>
                    <a:pt x="672801" y="1185923"/>
                    <a:pt x="675391" y="1244170"/>
                  </a:cubicBezTo>
                  <a:cubicBezTo>
                    <a:pt x="684532" y="1216582"/>
                    <a:pt x="681122" y="1162455"/>
                    <a:pt x="685659" y="1128982"/>
                  </a:cubicBezTo>
                  <a:cubicBezTo>
                    <a:pt x="693499" y="1071147"/>
                    <a:pt x="737379" y="871005"/>
                    <a:pt x="774200" y="858777"/>
                  </a:cubicBezTo>
                  <a:cubicBezTo>
                    <a:pt x="779334" y="874489"/>
                    <a:pt x="763597" y="981303"/>
                    <a:pt x="762575" y="1010158"/>
                  </a:cubicBezTo>
                  <a:cubicBezTo>
                    <a:pt x="760695" y="1063532"/>
                    <a:pt x="762190" y="1117597"/>
                    <a:pt x="765740" y="1170736"/>
                  </a:cubicBezTo>
                  <a:cubicBezTo>
                    <a:pt x="772581" y="1273065"/>
                    <a:pt x="781521" y="1376383"/>
                    <a:pt x="788960" y="1478489"/>
                  </a:cubicBezTo>
                  <a:cubicBezTo>
                    <a:pt x="829910" y="1503872"/>
                    <a:pt x="886179" y="1541326"/>
                    <a:pt x="935500" y="1562650"/>
                  </a:cubicBezTo>
                  <a:cubicBezTo>
                    <a:pt x="934065" y="1496848"/>
                    <a:pt x="925689" y="1430058"/>
                    <a:pt x="919249" y="1364976"/>
                  </a:cubicBezTo>
                  <a:cubicBezTo>
                    <a:pt x="914299" y="1314925"/>
                    <a:pt x="909187" y="1261781"/>
                    <a:pt x="921236" y="1212193"/>
                  </a:cubicBezTo>
                  <a:cubicBezTo>
                    <a:pt x="922179" y="1208318"/>
                    <a:pt x="926297" y="1192863"/>
                    <a:pt x="927648" y="1190468"/>
                  </a:cubicBezTo>
                  <a:cubicBezTo>
                    <a:pt x="937235" y="1173466"/>
                    <a:pt x="929015" y="1183137"/>
                    <a:pt x="942916" y="1178670"/>
                  </a:cubicBezTo>
                  <a:cubicBezTo>
                    <a:pt x="949903" y="1192042"/>
                    <a:pt x="944233" y="1184722"/>
                    <a:pt x="947861" y="1196733"/>
                  </a:cubicBezTo>
                  <a:cubicBezTo>
                    <a:pt x="983732" y="1315422"/>
                    <a:pt x="992857" y="1471968"/>
                    <a:pt x="1001836" y="1594499"/>
                  </a:cubicBezTo>
                  <a:lnTo>
                    <a:pt x="1004414" y="1596481"/>
                  </a:lnTo>
                  <a:lnTo>
                    <a:pt x="1049795" y="1613304"/>
                  </a:lnTo>
                  <a:cubicBezTo>
                    <a:pt x="1037077" y="1547217"/>
                    <a:pt x="1033064" y="1476541"/>
                    <a:pt x="1034253" y="1408125"/>
                  </a:cubicBezTo>
                  <a:lnTo>
                    <a:pt x="1052278" y="1212696"/>
                  </a:lnTo>
                  <a:cubicBezTo>
                    <a:pt x="1052485" y="1210887"/>
                    <a:pt x="1053093" y="1210440"/>
                    <a:pt x="1053657" y="1209390"/>
                  </a:cubicBezTo>
                  <a:lnTo>
                    <a:pt x="1058344" y="905662"/>
                  </a:lnTo>
                  <a:cubicBezTo>
                    <a:pt x="1061715" y="887695"/>
                    <a:pt x="1058205" y="898281"/>
                    <a:pt x="1065264" y="892173"/>
                  </a:cubicBezTo>
                  <a:cubicBezTo>
                    <a:pt x="1078105" y="900894"/>
                    <a:pt x="1073384" y="911419"/>
                    <a:pt x="1072575" y="929448"/>
                  </a:cubicBezTo>
                  <a:lnTo>
                    <a:pt x="1071955" y="1063079"/>
                  </a:lnTo>
                  <a:cubicBezTo>
                    <a:pt x="1078412" y="1053481"/>
                    <a:pt x="1079483" y="1043084"/>
                    <a:pt x="1081794" y="1030812"/>
                  </a:cubicBezTo>
                  <a:lnTo>
                    <a:pt x="1115243" y="879219"/>
                  </a:lnTo>
                  <a:cubicBezTo>
                    <a:pt x="1126728" y="829246"/>
                    <a:pt x="1119378" y="831418"/>
                    <a:pt x="1137621" y="828341"/>
                  </a:cubicBezTo>
                  <a:cubicBezTo>
                    <a:pt x="1153554" y="848381"/>
                    <a:pt x="1140121" y="909398"/>
                    <a:pt x="1138224" y="937600"/>
                  </a:cubicBezTo>
                  <a:lnTo>
                    <a:pt x="1096147" y="1638167"/>
                  </a:lnTo>
                  <a:cubicBezTo>
                    <a:pt x="1092363" y="1654393"/>
                    <a:pt x="1091710" y="1675332"/>
                    <a:pt x="1095098" y="1691217"/>
                  </a:cubicBezTo>
                  <a:cubicBezTo>
                    <a:pt x="1104657" y="1681591"/>
                    <a:pt x="1098820" y="1650412"/>
                    <a:pt x="1101465" y="1634589"/>
                  </a:cubicBezTo>
                  <a:cubicBezTo>
                    <a:pt x="1115779" y="1627202"/>
                    <a:pt x="1109278" y="1619759"/>
                    <a:pt x="1117515" y="1581271"/>
                  </a:cubicBezTo>
                  <a:cubicBezTo>
                    <a:pt x="1125009" y="1546234"/>
                    <a:pt x="1150864" y="1454475"/>
                    <a:pt x="1177254" y="1441861"/>
                  </a:cubicBezTo>
                  <a:cubicBezTo>
                    <a:pt x="1187389" y="1457802"/>
                    <a:pt x="1169921" y="1513146"/>
                    <a:pt x="1167466" y="1537781"/>
                  </a:cubicBezTo>
                  <a:cubicBezTo>
                    <a:pt x="1163738" y="1575286"/>
                    <a:pt x="1161752" y="1615504"/>
                    <a:pt x="1163376" y="1653405"/>
                  </a:cubicBezTo>
                  <a:lnTo>
                    <a:pt x="1242736" y="1674327"/>
                  </a:lnTo>
                  <a:cubicBezTo>
                    <a:pt x="1242881" y="1628469"/>
                    <a:pt x="1245571" y="1470594"/>
                    <a:pt x="1284412" y="1454352"/>
                  </a:cubicBezTo>
                  <a:cubicBezTo>
                    <a:pt x="1283904" y="1470349"/>
                    <a:pt x="1267503" y="1499824"/>
                    <a:pt x="1264718" y="1568848"/>
                  </a:cubicBezTo>
                  <a:lnTo>
                    <a:pt x="1261961" y="1711446"/>
                  </a:lnTo>
                  <a:cubicBezTo>
                    <a:pt x="1267084" y="1699743"/>
                    <a:pt x="1265578" y="1696365"/>
                    <a:pt x="1265622" y="1680636"/>
                  </a:cubicBezTo>
                  <a:lnTo>
                    <a:pt x="1328269" y="1692641"/>
                  </a:lnTo>
                  <a:cubicBezTo>
                    <a:pt x="1314787" y="1648637"/>
                    <a:pt x="1327968" y="1443447"/>
                    <a:pt x="1333253" y="1387109"/>
                  </a:cubicBezTo>
                  <a:cubicBezTo>
                    <a:pt x="1342204" y="1291619"/>
                    <a:pt x="1358187" y="1208017"/>
                    <a:pt x="1380442" y="1119239"/>
                  </a:cubicBezTo>
                  <a:lnTo>
                    <a:pt x="1381329" y="1125933"/>
                  </a:lnTo>
                  <a:cubicBezTo>
                    <a:pt x="1392568" y="1111818"/>
                    <a:pt x="1397156" y="1053118"/>
                    <a:pt x="1403635" y="1030711"/>
                  </a:cubicBezTo>
                  <a:cubicBezTo>
                    <a:pt x="1412307" y="1000694"/>
                    <a:pt x="1421621" y="971420"/>
                    <a:pt x="1433245" y="943764"/>
                  </a:cubicBezTo>
                  <a:cubicBezTo>
                    <a:pt x="1440410" y="926707"/>
                    <a:pt x="1500117" y="791066"/>
                    <a:pt x="1518733" y="804377"/>
                  </a:cubicBezTo>
                  <a:cubicBezTo>
                    <a:pt x="1521590" y="806426"/>
                    <a:pt x="1531926" y="800948"/>
                    <a:pt x="1514922" y="832233"/>
                  </a:cubicBezTo>
                  <a:cubicBezTo>
                    <a:pt x="1483570" y="889922"/>
                    <a:pt x="1453318" y="968578"/>
                    <a:pt x="1437274" y="1032481"/>
                  </a:cubicBezTo>
                  <a:cubicBezTo>
                    <a:pt x="1397630" y="1190283"/>
                    <a:pt x="1415588" y="1229849"/>
                    <a:pt x="1400560" y="1312133"/>
                  </a:cubicBezTo>
                  <a:cubicBezTo>
                    <a:pt x="1385023" y="1309782"/>
                    <a:pt x="1385978" y="1311619"/>
                    <a:pt x="1382741" y="1295539"/>
                  </a:cubicBezTo>
                  <a:lnTo>
                    <a:pt x="1378684" y="1205861"/>
                  </a:lnTo>
                  <a:cubicBezTo>
                    <a:pt x="1364180" y="1241686"/>
                    <a:pt x="1348772" y="1524727"/>
                    <a:pt x="1348862" y="1581115"/>
                  </a:cubicBezTo>
                  <a:cubicBezTo>
                    <a:pt x="1369571" y="1589429"/>
                    <a:pt x="1364057" y="1592706"/>
                    <a:pt x="1373036" y="1635549"/>
                  </a:cubicBezTo>
                  <a:cubicBezTo>
                    <a:pt x="1377004" y="1654510"/>
                    <a:pt x="1379968" y="1688922"/>
                    <a:pt x="1387222" y="1703545"/>
                  </a:cubicBezTo>
                  <a:cubicBezTo>
                    <a:pt x="1399550" y="1699000"/>
                    <a:pt x="1468207" y="1704707"/>
                    <a:pt x="1484006" y="1709821"/>
                  </a:cubicBezTo>
                  <a:lnTo>
                    <a:pt x="1483894" y="1737951"/>
                  </a:lnTo>
                  <a:cubicBezTo>
                    <a:pt x="1495111" y="1716510"/>
                    <a:pt x="1484993" y="1701038"/>
                    <a:pt x="1490780" y="1641428"/>
                  </a:cubicBezTo>
                  <a:cubicBezTo>
                    <a:pt x="1496104" y="1586592"/>
                    <a:pt x="1515329" y="1421191"/>
                    <a:pt x="1547646" y="1392402"/>
                  </a:cubicBezTo>
                  <a:lnTo>
                    <a:pt x="1550531" y="1406333"/>
                  </a:lnTo>
                  <a:cubicBezTo>
                    <a:pt x="1550492" y="1406635"/>
                    <a:pt x="1527523" y="1471895"/>
                    <a:pt x="1517863" y="1538077"/>
                  </a:cubicBezTo>
                  <a:cubicBezTo>
                    <a:pt x="1511830" y="1579395"/>
                    <a:pt x="1507310" y="1677453"/>
                    <a:pt x="1495407" y="1709469"/>
                  </a:cubicBezTo>
                  <a:cubicBezTo>
                    <a:pt x="1522282" y="1706856"/>
                    <a:pt x="1503621" y="1707108"/>
                    <a:pt x="1510273" y="1713847"/>
                  </a:cubicBezTo>
                  <a:lnTo>
                    <a:pt x="1507706" y="1743853"/>
                  </a:lnTo>
                  <a:cubicBezTo>
                    <a:pt x="1522813" y="1717471"/>
                    <a:pt x="1511412" y="1715148"/>
                    <a:pt x="1512360" y="1687046"/>
                  </a:cubicBezTo>
                  <a:cubicBezTo>
                    <a:pt x="1514760" y="1615979"/>
                    <a:pt x="1555833" y="1409320"/>
                    <a:pt x="1572072" y="1344641"/>
                  </a:cubicBezTo>
                  <a:cubicBezTo>
                    <a:pt x="1579064" y="1316801"/>
                    <a:pt x="1661913" y="1016110"/>
                    <a:pt x="1687026" y="1003575"/>
                  </a:cubicBezTo>
                  <a:cubicBezTo>
                    <a:pt x="1695642" y="1018433"/>
                    <a:pt x="1673772" y="1059863"/>
                    <a:pt x="1666835" y="1080695"/>
                  </a:cubicBezTo>
                  <a:lnTo>
                    <a:pt x="1595337" y="1334814"/>
                  </a:lnTo>
                  <a:cubicBezTo>
                    <a:pt x="1568434" y="1450226"/>
                    <a:pt x="1541669" y="1586721"/>
                    <a:pt x="1530849" y="1706918"/>
                  </a:cubicBezTo>
                  <a:lnTo>
                    <a:pt x="1574500" y="1704528"/>
                  </a:lnTo>
                  <a:cubicBezTo>
                    <a:pt x="1585091" y="1648391"/>
                    <a:pt x="1593808" y="1595213"/>
                    <a:pt x="1602106" y="1539406"/>
                  </a:cubicBezTo>
                  <a:cubicBezTo>
                    <a:pt x="1608647" y="1495458"/>
                    <a:pt x="1610779" y="1408354"/>
                    <a:pt x="1635043" y="1380587"/>
                  </a:cubicBezTo>
                  <a:cubicBezTo>
                    <a:pt x="1678342" y="1375830"/>
                    <a:pt x="1677600" y="1396551"/>
                    <a:pt x="1672974" y="1432911"/>
                  </a:cubicBezTo>
                  <a:cubicBezTo>
                    <a:pt x="1669129" y="1463174"/>
                    <a:pt x="1666339" y="1494201"/>
                    <a:pt x="1663381" y="1524704"/>
                  </a:cubicBezTo>
                  <a:cubicBezTo>
                    <a:pt x="1657532" y="1585035"/>
                    <a:pt x="1646092" y="1642768"/>
                    <a:pt x="1639753" y="1699871"/>
                  </a:cubicBezTo>
                  <a:lnTo>
                    <a:pt x="1656718" y="1697951"/>
                  </a:lnTo>
                  <a:cubicBezTo>
                    <a:pt x="1691378" y="1696940"/>
                    <a:pt x="1668415" y="1692674"/>
                    <a:pt x="1677410" y="1705790"/>
                  </a:cubicBezTo>
                  <a:cubicBezTo>
                    <a:pt x="1678091" y="1704584"/>
                    <a:pt x="1678599" y="1701340"/>
                    <a:pt x="1678783" y="1701865"/>
                  </a:cubicBezTo>
                  <a:lnTo>
                    <a:pt x="1680893" y="1693908"/>
                  </a:lnTo>
                  <a:cubicBezTo>
                    <a:pt x="1684191" y="1670842"/>
                    <a:pt x="1676478" y="1673472"/>
                    <a:pt x="1686802" y="1655851"/>
                  </a:cubicBezTo>
                  <a:cubicBezTo>
                    <a:pt x="1707244" y="1620954"/>
                    <a:pt x="1768507" y="1390331"/>
                    <a:pt x="1786348" y="1333568"/>
                  </a:cubicBezTo>
                  <a:cubicBezTo>
                    <a:pt x="1793006" y="1312407"/>
                    <a:pt x="1798793" y="1293121"/>
                    <a:pt x="1805277" y="1272071"/>
                  </a:cubicBezTo>
                  <a:cubicBezTo>
                    <a:pt x="1818286" y="1229871"/>
                    <a:pt x="1813799" y="1220764"/>
                    <a:pt x="1833063" y="1218983"/>
                  </a:cubicBezTo>
                  <a:cubicBezTo>
                    <a:pt x="1843353" y="1235499"/>
                    <a:pt x="1811109" y="1313953"/>
                    <a:pt x="1804702" y="1335383"/>
                  </a:cubicBezTo>
                  <a:cubicBezTo>
                    <a:pt x="1791683" y="1378951"/>
                    <a:pt x="1702322" y="1672819"/>
                    <a:pt x="1701189" y="1691619"/>
                  </a:cubicBezTo>
                  <a:lnTo>
                    <a:pt x="1833543" y="1662093"/>
                  </a:lnTo>
                  <a:cubicBezTo>
                    <a:pt x="1854637" y="1641735"/>
                    <a:pt x="1868287" y="1555341"/>
                    <a:pt x="1878656" y="1522231"/>
                  </a:cubicBezTo>
                  <a:cubicBezTo>
                    <a:pt x="1880827" y="1515296"/>
                    <a:pt x="1883963" y="1503459"/>
                    <a:pt x="1886251" y="1497702"/>
                  </a:cubicBezTo>
                  <a:cubicBezTo>
                    <a:pt x="1893584" y="1479226"/>
                    <a:pt x="1888243" y="1484525"/>
                    <a:pt x="1907273" y="1484045"/>
                  </a:cubicBezTo>
                  <a:cubicBezTo>
                    <a:pt x="1913294" y="1499874"/>
                    <a:pt x="1880391" y="1612539"/>
                    <a:pt x="1877311" y="1645588"/>
                  </a:cubicBezTo>
                  <a:cubicBezTo>
                    <a:pt x="1886831" y="1643014"/>
                    <a:pt x="1892970" y="1640407"/>
                    <a:pt x="1901731" y="1637162"/>
                  </a:cubicBezTo>
                  <a:cubicBezTo>
                    <a:pt x="1916034" y="1631864"/>
                    <a:pt x="1916196" y="1627665"/>
                    <a:pt x="1920800" y="1635716"/>
                  </a:cubicBezTo>
                  <a:lnTo>
                    <a:pt x="1929109" y="1620635"/>
                  </a:lnTo>
                  <a:cubicBezTo>
                    <a:pt x="1931727" y="1615727"/>
                    <a:pt x="1932726" y="1613935"/>
                    <a:pt x="1936236" y="1608150"/>
                  </a:cubicBezTo>
                  <a:cubicBezTo>
                    <a:pt x="2085426" y="1361938"/>
                    <a:pt x="2110327" y="1341832"/>
                    <a:pt x="2224432" y="1043861"/>
                  </a:cubicBezTo>
                  <a:lnTo>
                    <a:pt x="2306806" y="844260"/>
                  </a:lnTo>
                  <a:cubicBezTo>
                    <a:pt x="2314725" y="834053"/>
                    <a:pt x="2303491" y="842367"/>
                    <a:pt x="2318592" y="834489"/>
                  </a:cubicBezTo>
                  <a:cubicBezTo>
                    <a:pt x="2294691" y="1077781"/>
                    <a:pt x="2154072" y="1416758"/>
                    <a:pt x="2037874" y="1565369"/>
                  </a:cubicBezTo>
                  <a:cubicBezTo>
                    <a:pt x="2041982" y="1568183"/>
                    <a:pt x="2044097" y="1569278"/>
                    <a:pt x="2048622" y="1572840"/>
                  </a:cubicBezTo>
                  <a:cubicBezTo>
                    <a:pt x="2053338" y="1570919"/>
                    <a:pt x="2058930" y="1567139"/>
                    <a:pt x="2062864" y="1565542"/>
                  </a:cubicBezTo>
                  <a:lnTo>
                    <a:pt x="2072027" y="1564241"/>
                  </a:lnTo>
                  <a:cubicBezTo>
                    <a:pt x="2072262" y="1563538"/>
                    <a:pt x="2073344" y="1564688"/>
                    <a:pt x="2073980" y="1564984"/>
                  </a:cubicBezTo>
                  <a:cubicBezTo>
                    <a:pt x="2080794" y="1557982"/>
                    <a:pt x="2076821" y="1559936"/>
                    <a:pt x="2089684" y="1558529"/>
                  </a:cubicBezTo>
                  <a:cubicBezTo>
                    <a:pt x="2095438" y="1545414"/>
                    <a:pt x="2101241" y="1544766"/>
                    <a:pt x="2114981" y="1537440"/>
                  </a:cubicBezTo>
                  <a:cubicBezTo>
                    <a:pt x="2126013" y="1531561"/>
                    <a:pt x="2134998" y="1526262"/>
                    <a:pt x="2145662" y="1519830"/>
                  </a:cubicBezTo>
                  <a:cubicBezTo>
                    <a:pt x="2165462" y="1507892"/>
                    <a:pt x="2183627" y="1494246"/>
                    <a:pt x="2202288" y="1484810"/>
                  </a:cubicBezTo>
                  <a:cubicBezTo>
                    <a:pt x="2226714" y="1405630"/>
                    <a:pt x="2244851" y="1288688"/>
                    <a:pt x="2262324" y="1201970"/>
                  </a:cubicBezTo>
                  <a:lnTo>
                    <a:pt x="2315439" y="953647"/>
                  </a:lnTo>
                  <a:cubicBezTo>
                    <a:pt x="2322097" y="923429"/>
                    <a:pt x="2320741" y="930280"/>
                    <a:pt x="2328721" y="925796"/>
                  </a:cubicBezTo>
                  <a:cubicBezTo>
                    <a:pt x="2337482" y="1025206"/>
                    <a:pt x="2308927" y="1227744"/>
                    <a:pt x="2288536" y="1334116"/>
                  </a:cubicBezTo>
                  <a:cubicBezTo>
                    <a:pt x="2285293" y="1351034"/>
                    <a:pt x="2259667" y="1434826"/>
                    <a:pt x="2267804" y="1449343"/>
                  </a:cubicBezTo>
                  <a:cubicBezTo>
                    <a:pt x="2269668" y="1434541"/>
                    <a:pt x="2270081" y="1436395"/>
                    <a:pt x="2279925" y="1428572"/>
                  </a:cubicBezTo>
                  <a:cubicBezTo>
                    <a:pt x="2281314" y="1427478"/>
                    <a:pt x="2286359" y="1423391"/>
                    <a:pt x="2289389" y="1422045"/>
                  </a:cubicBezTo>
                  <a:cubicBezTo>
                    <a:pt x="2298815" y="1417863"/>
                    <a:pt x="2293285" y="1414653"/>
                    <a:pt x="2299323" y="1422542"/>
                  </a:cubicBezTo>
                  <a:lnTo>
                    <a:pt x="2312152" y="1389091"/>
                  </a:lnTo>
                  <a:cubicBezTo>
                    <a:pt x="2316310" y="1378097"/>
                    <a:pt x="2320858" y="1368069"/>
                    <a:pt x="2325094" y="1357723"/>
                  </a:cubicBezTo>
                  <a:cubicBezTo>
                    <a:pt x="2385185" y="1210920"/>
                    <a:pt x="2408819" y="1094782"/>
                    <a:pt x="2457520" y="963368"/>
                  </a:cubicBezTo>
                  <a:cubicBezTo>
                    <a:pt x="2464267" y="945166"/>
                    <a:pt x="2472202" y="914618"/>
                    <a:pt x="2484273" y="904741"/>
                  </a:cubicBezTo>
                  <a:cubicBezTo>
                    <a:pt x="2490451" y="914730"/>
                    <a:pt x="2487102" y="922586"/>
                    <a:pt x="2483034" y="935853"/>
                  </a:cubicBezTo>
                  <a:cubicBezTo>
                    <a:pt x="2479842" y="946288"/>
                    <a:pt x="2476801" y="956752"/>
                    <a:pt x="2473698" y="966908"/>
                  </a:cubicBezTo>
                  <a:cubicBezTo>
                    <a:pt x="2467119" y="988444"/>
                    <a:pt x="2461683" y="1007981"/>
                    <a:pt x="2455667" y="1029366"/>
                  </a:cubicBezTo>
                  <a:cubicBezTo>
                    <a:pt x="2438591" y="1090115"/>
                    <a:pt x="2355870" y="1358008"/>
                    <a:pt x="2336768" y="1382156"/>
                  </a:cubicBezTo>
                  <a:cubicBezTo>
                    <a:pt x="2355803" y="1373770"/>
                    <a:pt x="2393271" y="1340771"/>
                    <a:pt x="2409968" y="1325701"/>
                  </a:cubicBezTo>
                  <a:cubicBezTo>
                    <a:pt x="2423886" y="1313144"/>
                    <a:pt x="2431392" y="1306472"/>
                    <a:pt x="2444104" y="1295505"/>
                  </a:cubicBezTo>
                  <a:cubicBezTo>
                    <a:pt x="2458837" y="1282797"/>
                    <a:pt x="2462950" y="1273422"/>
                    <a:pt x="2479239" y="1262864"/>
                  </a:cubicBezTo>
                  <a:lnTo>
                    <a:pt x="2512410" y="1215432"/>
                  </a:lnTo>
                  <a:cubicBezTo>
                    <a:pt x="2521680" y="1222171"/>
                    <a:pt x="2512678" y="1209496"/>
                    <a:pt x="2519670" y="1220920"/>
                  </a:cubicBezTo>
                  <a:cubicBezTo>
                    <a:pt x="2528884" y="1215783"/>
                    <a:pt x="2531049" y="1212506"/>
                    <a:pt x="2538360" y="1204868"/>
                  </a:cubicBezTo>
                  <a:cubicBezTo>
                    <a:pt x="2541256" y="1201841"/>
                    <a:pt x="2543343" y="1199256"/>
                    <a:pt x="2546228" y="1196610"/>
                  </a:cubicBezTo>
                  <a:cubicBezTo>
                    <a:pt x="2553461" y="1189976"/>
                    <a:pt x="2548896" y="1192629"/>
                    <a:pt x="2556591" y="1189200"/>
                  </a:cubicBezTo>
                  <a:lnTo>
                    <a:pt x="2600086" y="1061678"/>
                  </a:lnTo>
                  <a:cubicBezTo>
                    <a:pt x="2640344" y="932994"/>
                    <a:pt x="2674290" y="825795"/>
                    <a:pt x="2706518" y="693616"/>
                  </a:cubicBezTo>
                  <a:cubicBezTo>
                    <a:pt x="2707528" y="689484"/>
                    <a:pt x="2709141" y="680852"/>
                    <a:pt x="2710536" y="677284"/>
                  </a:cubicBezTo>
                  <a:cubicBezTo>
                    <a:pt x="2717127" y="660489"/>
                    <a:pt x="2707746" y="670344"/>
                    <a:pt x="2721441" y="665095"/>
                  </a:cubicBezTo>
                  <a:cubicBezTo>
                    <a:pt x="2735587" y="677340"/>
                    <a:pt x="2727110" y="721294"/>
                    <a:pt x="2725285" y="744259"/>
                  </a:cubicBezTo>
                  <a:cubicBezTo>
                    <a:pt x="2720676" y="802422"/>
                    <a:pt x="2702885" y="937355"/>
                    <a:pt x="2684112" y="982498"/>
                  </a:cubicBezTo>
                  <a:cubicBezTo>
                    <a:pt x="2706864" y="972726"/>
                    <a:pt x="2714917" y="976758"/>
                    <a:pt x="2724298" y="995541"/>
                  </a:cubicBezTo>
                  <a:cubicBezTo>
                    <a:pt x="2743405" y="975021"/>
                    <a:pt x="2800059" y="748826"/>
                    <a:pt x="2821232" y="725755"/>
                  </a:cubicBezTo>
                  <a:cubicBezTo>
                    <a:pt x="2827231" y="756626"/>
                    <a:pt x="2796515" y="872803"/>
                    <a:pt x="2789774" y="910453"/>
                  </a:cubicBezTo>
                  <a:cubicBezTo>
                    <a:pt x="2809418" y="892703"/>
                    <a:pt x="2841355" y="842814"/>
                    <a:pt x="2861283" y="816074"/>
                  </a:cubicBezTo>
                  <a:cubicBezTo>
                    <a:pt x="2875218" y="797375"/>
                    <a:pt x="2917351" y="729848"/>
                    <a:pt x="2930476" y="721461"/>
                  </a:cubicBezTo>
                  <a:lnTo>
                    <a:pt x="2948836" y="589969"/>
                  </a:lnTo>
                  <a:cubicBezTo>
                    <a:pt x="2970561" y="432870"/>
                    <a:pt x="2970673" y="324817"/>
                    <a:pt x="2970673" y="166323"/>
                  </a:cubicBezTo>
                  <a:cubicBezTo>
                    <a:pt x="2920381" y="184827"/>
                    <a:pt x="2877015" y="225341"/>
                    <a:pt x="2850066" y="261874"/>
                  </a:cubicBezTo>
                  <a:cubicBezTo>
                    <a:pt x="2771040" y="369006"/>
                    <a:pt x="2799987" y="479911"/>
                    <a:pt x="2692796" y="530872"/>
                  </a:cubicBezTo>
                  <a:cubicBezTo>
                    <a:pt x="2626142" y="562565"/>
                    <a:pt x="2577435" y="543597"/>
                    <a:pt x="2511489" y="529756"/>
                  </a:cubicBezTo>
                  <a:cubicBezTo>
                    <a:pt x="2489999" y="600912"/>
                    <a:pt x="2419366" y="659311"/>
                    <a:pt x="2346953" y="683627"/>
                  </a:cubicBezTo>
                  <a:cubicBezTo>
                    <a:pt x="2261263" y="712404"/>
                    <a:pt x="2159357" y="712751"/>
                    <a:pt x="2063305" y="698870"/>
                  </a:cubicBezTo>
                  <a:cubicBezTo>
                    <a:pt x="1934517" y="680260"/>
                    <a:pt x="1810596" y="642917"/>
                    <a:pt x="1695207" y="592989"/>
                  </a:cubicBezTo>
                  <a:cubicBezTo>
                    <a:pt x="1570510" y="539030"/>
                    <a:pt x="1587050" y="582152"/>
                    <a:pt x="1447085" y="611783"/>
                  </a:cubicBezTo>
                  <a:cubicBezTo>
                    <a:pt x="1313620" y="640031"/>
                    <a:pt x="1158638" y="647591"/>
                    <a:pt x="1037239" y="599690"/>
                  </a:cubicBezTo>
                  <a:cubicBezTo>
                    <a:pt x="998152" y="584268"/>
                    <a:pt x="965785" y="563832"/>
                    <a:pt x="934802" y="541381"/>
                  </a:cubicBezTo>
                  <a:lnTo>
                    <a:pt x="851987" y="467443"/>
                  </a:lnTo>
                  <a:cubicBezTo>
                    <a:pt x="819028" y="431843"/>
                    <a:pt x="748747" y="331651"/>
                    <a:pt x="731927" y="273359"/>
                  </a:cubicBezTo>
                  <a:cubicBezTo>
                    <a:pt x="636171" y="293069"/>
                    <a:pt x="335497" y="345141"/>
                    <a:pt x="266175" y="232778"/>
                  </a:cubicBezTo>
                  <a:cubicBezTo>
                    <a:pt x="251331" y="208724"/>
                    <a:pt x="256420" y="196211"/>
                    <a:pt x="251621" y="167155"/>
                  </a:cubicBezTo>
                  <a:cubicBezTo>
                    <a:pt x="117124" y="143430"/>
                    <a:pt x="82743" y="26444"/>
                    <a:pt x="56285" y="0"/>
                  </a:cubicBezTo>
                  <a:cubicBezTo>
                    <a:pt x="53997" y="28901"/>
                    <a:pt x="26011" y="157015"/>
                    <a:pt x="20218" y="225827"/>
                  </a:cubicBezTo>
                  <a:cubicBezTo>
                    <a:pt x="17060" y="263303"/>
                    <a:pt x="9850" y="305269"/>
                    <a:pt x="8086" y="342394"/>
                  </a:cubicBezTo>
                  <a:cubicBezTo>
                    <a:pt x="6127" y="383618"/>
                    <a:pt x="2913" y="429084"/>
                    <a:pt x="11" y="468203"/>
                  </a:cubicBezTo>
                  <a:close/>
                </a:path>
              </a:pathLst>
            </a:custGeom>
            <a:solidFill>
              <a:srgbClr val="C3D955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AB753B77-197C-171F-C3FD-7A6E2968C236}"/>
                </a:ext>
              </a:extLst>
            </p:cNvPr>
            <p:cNvSpPr/>
            <p:nvPr/>
          </p:nvSpPr>
          <p:spPr>
            <a:xfrm>
              <a:off x="6871008" y="3539023"/>
              <a:ext cx="2865261" cy="1300542"/>
            </a:xfrm>
            <a:custGeom>
              <a:avLst/>
              <a:gdLst>
                <a:gd name="connsiteX0" fmla="*/ 1543 w 2865261"/>
                <a:gd name="connsiteY0" fmla="*/ 587210 h 1300542"/>
                <a:gd name="connsiteX1" fmla="*/ 112512 w 2865261"/>
                <a:gd name="connsiteY1" fmla="*/ 741796 h 1300542"/>
                <a:gd name="connsiteX2" fmla="*/ 280179 w 2865261"/>
                <a:gd name="connsiteY2" fmla="*/ 843316 h 1300542"/>
                <a:gd name="connsiteX3" fmla="*/ 435821 w 2865261"/>
                <a:gd name="connsiteY3" fmla="*/ 959086 h 1300542"/>
                <a:gd name="connsiteX4" fmla="*/ 755435 w 2865261"/>
                <a:gd name="connsiteY4" fmla="*/ 983190 h 1300542"/>
                <a:gd name="connsiteX5" fmla="*/ 1333975 w 2865261"/>
                <a:gd name="connsiteY5" fmla="*/ 1188575 h 1300542"/>
                <a:gd name="connsiteX6" fmla="*/ 1642417 w 2865261"/>
                <a:gd name="connsiteY6" fmla="*/ 1177799 h 1300542"/>
                <a:gd name="connsiteX7" fmla="*/ 2059725 w 2865261"/>
                <a:gd name="connsiteY7" fmla="*/ 1300536 h 1300542"/>
                <a:gd name="connsiteX8" fmla="*/ 2259212 w 2865261"/>
                <a:gd name="connsiteY8" fmla="*/ 1229223 h 1300542"/>
                <a:gd name="connsiteX9" fmla="*/ 2404848 w 2865261"/>
                <a:gd name="connsiteY9" fmla="*/ 1114788 h 1300542"/>
                <a:gd name="connsiteX10" fmla="*/ 2514026 w 2865261"/>
                <a:gd name="connsiteY10" fmla="*/ 1114336 h 1300542"/>
                <a:gd name="connsiteX11" fmla="*/ 2815375 w 2865261"/>
                <a:gd name="connsiteY11" fmla="*/ 804566 h 1300542"/>
                <a:gd name="connsiteX12" fmla="*/ 2863719 w 2865261"/>
                <a:gd name="connsiteY12" fmla="*/ 788307 h 1300542"/>
                <a:gd name="connsiteX13" fmla="*/ 2810910 w 2865261"/>
                <a:gd name="connsiteY13" fmla="*/ 555557 h 1300542"/>
                <a:gd name="connsiteX14" fmla="*/ 2793058 w 2865261"/>
                <a:gd name="connsiteY14" fmla="*/ 501023 h 1300542"/>
                <a:gd name="connsiteX15" fmla="*/ 2649689 w 2865261"/>
                <a:gd name="connsiteY15" fmla="*/ 246290 h 1300542"/>
                <a:gd name="connsiteX16" fmla="*/ 2631552 w 2865261"/>
                <a:gd name="connsiteY16" fmla="*/ 228238 h 1300542"/>
                <a:gd name="connsiteX17" fmla="*/ 2613510 w 2865261"/>
                <a:gd name="connsiteY17" fmla="*/ 210092 h 1300542"/>
                <a:gd name="connsiteX18" fmla="*/ 2437494 w 2865261"/>
                <a:gd name="connsiteY18" fmla="*/ 96562 h 1300542"/>
                <a:gd name="connsiteX19" fmla="*/ 2413475 w 2865261"/>
                <a:gd name="connsiteY19" fmla="*/ 85970 h 1300542"/>
                <a:gd name="connsiteX20" fmla="*/ 2321491 w 2865261"/>
                <a:gd name="connsiteY20" fmla="*/ 213721 h 1300542"/>
                <a:gd name="connsiteX21" fmla="*/ 2231868 w 2865261"/>
                <a:gd name="connsiteY21" fmla="*/ 346598 h 1300542"/>
                <a:gd name="connsiteX22" fmla="*/ 2351537 w 2865261"/>
                <a:gd name="connsiteY22" fmla="*/ 407928 h 1300542"/>
                <a:gd name="connsiteX23" fmla="*/ 2359556 w 2865261"/>
                <a:gd name="connsiteY23" fmla="*/ 545278 h 1300542"/>
                <a:gd name="connsiteX24" fmla="*/ 2169070 w 2865261"/>
                <a:gd name="connsiteY24" fmla="*/ 713398 h 1300542"/>
                <a:gd name="connsiteX25" fmla="*/ 2196063 w 2865261"/>
                <a:gd name="connsiteY25" fmla="*/ 712338 h 1300542"/>
                <a:gd name="connsiteX26" fmla="*/ 1997809 w 2865261"/>
                <a:gd name="connsiteY26" fmla="*/ 790736 h 1300542"/>
                <a:gd name="connsiteX27" fmla="*/ 1770675 w 2865261"/>
                <a:gd name="connsiteY27" fmla="*/ 837169 h 1300542"/>
                <a:gd name="connsiteX28" fmla="*/ 1265725 w 2865261"/>
                <a:gd name="connsiteY28" fmla="*/ 814790 h 1300542"/>
                <a:gd name="connsiteX29" fmla="*/ 684127 w 2865261"/>
                <a:gd name="connsiteY29" fmla="*/ 567930 h 1300542"/>
                <a:gd name="connsiteX30" fmla="*/ 536918 w 2865261"/>
                <a:gd name="connsiteY30" fmla="*/ 442524 h 1300542"/>
                <a:gd name="connsiteX31" fmla="*/ 427701 w 2865261"/>
                <a:gd name="connsiteY31" fmla="*/ 341367 h 1300542"/>
                <a:gd name="connsiteX32" fmla="*/ 637870 w 2865261"/>
                <a:gd name="connsiteY32" fmla="*/ 174854 h 1300542"/>
                <a:gd name="connsiteX33" fmla="*/ 818964 w 2865261"/>
                <a:gd name="connsiteY33" fmla="*/ 154982 h 1300542"/>
                <a:gd name="connsiteX34" fmla="*/ 918102 w 2865261"/>
                <a:gd name="connsiteY34" fmla="*/ 151292 h 1300542"/>
                <a:gd name="connsiteX35" fmla="*/ 1015494 w 2865261"/>
                <a:gd name="connsiteY35" fmla="*/ 146903 h 1300542"/>
                <a:gd name="connsiteX36" fmla="*/ 983171 w 2865261"/>
                <a:gd name="connsiteY36" fmla="*/ 0 h 1300542"/>
                <a:gd name="connsiteX37" fmla="*/ 631547 w 2865261"/>
                <a:gd name="connsiteY37" fmla="*/ 39074 h 1300542"/>
                <a:gd name="connsiteX38" fmla="*/ 322011 w 2865261"/>
                <a:gd name="connsiteY38" fmla="*/ 123525 h 1300542"/>
                <a:gd name="connsiteX39" fmla="*/ 27972 w 2865261"/>
                <a:gd name="connsiteY39" fmla="*/ 420564 h 1300542"/>
                <a:gd name="connsiteX40" fmla="*/ 16928 w 2865261"/>
                <a:gd name="connsiteY40" fmla="*/ 506048 h 1300542"/>
                <a:gd name="connsiteX41" fmla="*/ 1560 w 2865261"/>
                <a:gd name="connsiteY41" fmla="*/ 587216 h 1300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865261" h="1300542">
                  <a:moveTo>
                    <a:pt x="1543" y="587210"/>
                  </a:moveTo>
                  <a:cubicBezTo>
                    <a:pt x="-3441" y="623464"/>
                    <a:pt x="59703" y="711472"/>
                    <a:pt x="112512" y="741796"/>
                  </a:cubicBezTo>
                  <a:cubicBezTo>
                    <a:pt x="162056" y="770250"/>
                    <a:pt x="225763" y="770898"/>
                    <a:pt x="280179" y="843316"/>
                  </a:cubicBezTo>
                  <a:cubicBezTo>
                    <a:pt x="326721" y="905254"/>
                    <a:pt x="323155" y="966919"/>
                    <a:pt x="435821" y="959086"/>
                  </a:cubicBezTo>
                  <a:cubicBezTo>
                    <a:pt x="587812" y="948516"/>
                    <a:pt x="673267" y="880145"/>
                    <a:pt x="755435" y="983190"/>
                  </a:cubicBezTo>
                  <a:cubicBezTo>
                    <a:pt x="856733" y="1110232"/>
                    <a:pt x="1155604" y="1250848"/>
                    <a:pt x="1333975" y="1188575"/>
                  </a:cubicBezTo>
                  <a:cubicBezTo>
                    <a:pt x="1419062" y="1158870"/>
                    <a:pt x="1483690" y="1085257"/>
                    <a:pt x="1642417" y="1177799"/>
                  </a:cubicBezTo>
                  <a:cubicBezTo>
                    <a:pt x="1770876" y="1252696"/>
                    <a:pt x="1900780" y="1299799"/>
                    <a:pt x="2059725" y="1300536"/>
                  </a:cubicBezTo>
                  <a:cubicBezTo>
                    <a:pt x="2152758" y="1300966"/>
                    <a:pt x="2210974" y="1279654"/>
                    <a:pt x="2259212" y="1229223"/>
                  </a:cubicBezTo>
                  <a:cubicBezTo>
                    <a:pt x="2311346" y="1174716"/>
                    <a:pt x="2303550" y="1095318"/>
                    <a:pt x="2404848" y="1114788"/>
                  </a:cubicBezTo>
                  <a:cubicBezTo>
                    <a:pt x="2443069" y="1122136"/>
                    <a:pt x="2481000" y="1133778"/>
                    <a:pt x="2514026" y="1114336"/>
                  </a:cubicBezTo>
                  <a:cubicBezTo>
                    <a:pt x="2591863" y="1068501"/>
                    <a:pt x="2688875" y="858185"/>
                    <a:pt x="2815375" y="804566"/>
                  </a:cubicBezTo>
                  <a:cubicBezTo>
                    <a:pt x="2825542" y="800256"/>
                    <a:pt x="2857915" y="794170"/>
                    <a:pt x="2863719" y="788307"/>
                  </a:cubicBezTo>
                  <a:cubicBezTo>
                    <a:pt x="2874763" y="759692"/>
                    <a:pt x="2823294" y="592135"/>
                    <a:pt x="2810910" y="555557"/>
                  </a:cubicBezTo>
                  <a:cubicBezTo>
                    <a:pt x="2804850" y="537628"/>
                    <a:pt x="2800497" y="520264"/>
                    <a:pt x="2793058" y="501023"/>
                  </a:cubicBezTo>
                  <a:cubicBezTo>
                    <a:pt x="2756902" y="407515"/>
                    <a:pt x="2717977" y="320144"/>
                    <a:pt x="2649689" y="246290"/>
                  </a:cubicBezTo>
                  <a:cubicBezTo>
                    <a:pt x="2643276" y="239355"/>
                    <a:pt x="2638349" y="235039"/>
                    <a:pt x="2631552" y="228238"/>
                  </a:cubicBezTo>
                  <a:cubicBezTo>
                    <a:pt x="2624755" y="221438"/>
                    <a:pt x="2620441" y="216513"/>
                    <a:pt x="2613510" y="210092"/>
                  </a:cubicBezTo>
                  <a:cubicBezTo>
                    <a:pt x="2570233" y="170025"/>
                    <a:pt x="2493528" y="121347"/>
                    <a:pt x="2437494" y="96562"/>
                  </a:cubicBezTo>
                  <a:cubicBezTo>
                    <a:pt x="2428699" y="92670"/>
                    <a:pt x="2421545" y="90777"/>
                    <a:pt x="2413475" y="85970"/>
                  </a:cubicBezTo>
                  <a:cubicBezTo>
                    <a:pt x="2400763" y="94144"/>
                    <a:pt x="2334829" y="194140"/>
                    <a:pt x="2321491" y="213721"/>
                  </a:cubicBezTo>
                  <a:cubicBezTo>
                    <a:pt x="2294180" y="253833"/>
                    <a:pt x="2253319" y="304303"/>
                    <a:pt x="2231868" y="346598"/>
                  </a:cubicBezTo>
                  <a:cubicBezTo>
                    <a:pt x="2283103" y="363941"/>
                    <a:pt x="2321430" y="375454"/>
                    <a:pt x="2351537" y="407928"/>
                  </a:cubicBezTo>
                  <a:cubicBezTo>
                    <a:pt x="2387197" y="446388"/>
                    <a:pt x="2386912" y="496869"/>
                    <a:pt x="2359556" y="545278"/>
                  </a:cubicBezTo>
                  <a:cubicBezTo>
                    <a:pt x="2301954" y="647211"/>
                    <a:pt x="2183948" y="695330"/>
                    <a:pt x="2169070" y="713398"/>
                  </a:cubicBezTo>
                  <a:lnTo>
                    <a:pt x="2196063" y="712338"/>
                  </a:lnTo>
                  <a:cubicBezTo>
                    <a:pt x="2162959" y="735816"/>
                    <a:pt x="2045785" y="775794"/>
                    <a:pt x="1997809" y="790736"/>
                  </a:cubicBezTo>
                  <a:cubicBezTo>
                    <a:pt x="1921696" y="814444"/>
                    <a:pt x="1854071" y="827191"/>
                    <a:pt x="1770675" y="837169"/>
                  </a:cubicBezTo>
                  <a:cubicBezTo>
                    <a:pt x="1597427" y="857895"/>
                    <a:pt x="1432382" y="849162"/>
                    <a:pt x="1265725" y="814790"/>
                  </a:cubicBezTo>
                  <a:cubicBezTo>
                    <a:pt x="1050473" y="770395"/>
                    <a:pt x="862637" y="690606"/>
                    <a:pt x="684127" y="567930"/>
                  </a:cubicBezTo>
                  <a:cubicBezTo>
                    <a:pt x="645554" y="541425"/>
                    <a:pt x="557878" y="472435"/>
                    <a:pt x="536918" y="442524"/>
                  </a:cubicBezTo>
                  <a:cubicBezTo>
                    <a:pt x="482597" y="400882"/>
                    <a:pt x="482597" y="410284"/>
                    <a:pt x="427701" y="341367"/>
                  </a:cubicBezTo>
                  <a:cubicBezTo>
                    <a:pt x="371544" y="212381"/>
                    <a:pt x="533173" y="190834"/>
                    <a:pt x="637870" y="174854"/>
                  </a:cubicBezTo>
                  <a:cubicBezTo>
                    <a:pt x="697520" y="165753"/>
                    <a:pt x="758487" y="159354"/>
                    <a:pt x="818964" y="154982"/>
                  </a:cubicBezTo>
                  <a:cubicBezTo>
                    <a:pt x="851297" y="152643"/>
                    <a:pt x="885618" y="151911"/>
                    <a:pt x="918102" y="151292"/>
                  </a:cubicBezTo>
                  <a:cubicBezTo>
                    <a:pt x="938812" y="150890"/>
                    <a:pt x="1003083" y="154262"/>
                    <a:pt x="1015494" y="146903"/>
                  </a:cubicBezTo>
                  <a:lnTo>
                    <a:pt x="983171" y="0"/>
                  </a:lnTo>
                  <a:cubicBezTo>
                    <a:pt x="887688" y="0"/>
                    <a:pt x="724653" y="23724"/>
                    <a:pt x="631547" y="39074"/>
                  </a:cubicBezTo>
                  <a:cubicBezTo>
                    <a:pt x="517765" y="57834"/>
                    <a:pt x="416880" y="85702"/>
                    <a:pt x="322011" y="123525"/>
                  </a:cubicBezTo>
                  <a:cubicBezTo>
                    <a:pt x="187643" y="177093"/>
                    <a:pt x="55250" y="271645"/>
                    <a:pt x="27972" y="420564"/>
                  </a:cubicBezTo>
                  <a:cubicBezTo>
                    <a:pt x="23028" y="447543"/>
                    <a:pt x="23446" y="482982"/>
                    <a:pt x="16928" y="506048"/>
                  </a:cubicBezTo>
                  <a:cubicBezTo>
                    <a:pt x="12006" y="523446"/>
                    <a:pt x="-5221" y="569014"/>
                    <a:pt x="1560" y="587216"/>
                  </a:cubicBezTo>
                  <a:close/>
                </a:path>
              </a:pathLst>
            </a:custGeom>
            <a:solidFill>
              <a:srgbClr val="FFFAC7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3A2911B8-DA98-C389-4293-10C2D445F6FC}"/>
                </a:ext>
              </a:extLst>
            </p:cNvPr>
            <p:cNvSpPr/>
            <p:nvPr/>
          </p:nvSpPr>
          <p:spPr>
            <a:xfrm>
              <a:off x="6780115" y="4734728"/>
              <a:ext cx="2617792" cy="1627742"/>
            </a:xfrm>
            <a:custGeom>
              <a:avLst/>
              <a:gdLst>
                <a:gd name="connsiteX0" fmla="*/ 2044387 w 2617792"/>
                <a:gd name="connsiteY0" fmla="*/ 1343893 h 1627742"/>
                <a:gd name="connsiteX1" fmla="*/ 2102352 w 2617792"/>
                <a:gd name="connsiteY1" fmla="*/ 1265767 h 1627742"/>
                <a:gd name="connsiteX2" fmla="*/ 2129897 w 2617792"/>
                <a:gd name="connsiteY2" fmla="*/ 1220959 h 1627742"/>
                <a:gd name="connsiteX3" fmla="*/ 2140255 w 2617792"/>
                <a:gd name="connsiteY3" fmla="*/ 1195225 h 1627742"/>
                <a:gd name="connsiteX4" fmla="*/ 2144306 w 2617792"/>
                <a:gd name="connsiteY4" fmla="*/ 1182718 h 1627742"/>
                <a:gd name="connsiteX5" fmla="*/ 2152114 w 2617792"/>
                <a:gd name="connsiteY5" fmla="*/ 1171662 h 1627742"/>
                <a:gd name="connsiteX6" fmla="*/ 2044392 w 2617792"/>
                <a:gd name="connsiteY6" fmla="*/ 1343893 h 1627742"/>
                <a:gd name="connsiteX7" fmla="*/ 1570911 w 2617792"/>
                <a:gd name="connsiteY7" fmla="*/ 1627743 h 1627742"/>
                <a:gd name="connsiteX8" fmla="*/ 1419684 w 2617792"/>
                <a:gd name="connsiteY8" fmla="*/ 1627743 h 1627742"/>
                <a:gd name="connsiteX9" fmla="*/ 794775 w 2617792"/>
                <a:gd name="connsiteY9" fmla="*/ 1476066 h 1627742"/>
                <a:gd name="connsiteX10" fmla="*/ 659229 w 2617792"/>
                <a:gd name="connsiteY10" fmla="*/ 1410588 h 1627742"/>
                <a:gd name="connsiteX11" fmla="*/ 615238 w 2617792"/>
                <a:gd name="connsiteY11" fmla="*/ 1386227 h 1627742"/>
                <a:gd name="connsiteX12" fmla="*/ 86917 w 2617792"/>
                <a:gd name="connsiteY12" fmla="*/ 712254 h 1627742"/>
                <a:gd name="connsiteX13" fmla="*/ 15335 w 2617792"/>
                <a:gd name="connsiteY13" fmla="*/ 381669 h 1627742"/>
                <a:gd name="connsiteX14" fmla="*/ 0 w 2617792"/>
                <a:gd name="connsiteY14" fmla="*/ 0 h 1627742"/>
                <a:gd name="connsiteX15" fmla="*/ 89082 w 2617792"/>
                <a:gd name="connsiteY15" fmla="*/ 173352 h 1627742"/>
                <a:gd name="connsiteX16" fmla="*/ 103335 w 2617792"/>
                <a:gd name="connsiteY16" fmla="*/ 288580 h 1627742"/>
                <a:gd name="connsiteX17" fmla="*/ 112375 w 2617792"/>
                <a:gd name="connsiteY17" fmla="*/ 327218 h 1627742"/>
                <a:gd name="connsiteX18" fmla="*/ 115640 w 2617792"/>
                <a:gd name="connsiteY18" fmla="*/ 252198 h 1627742"/>
                <a:gd name="connsiteX19" fmla="*/ 115322 w 2617792"/>
                <a:gd name="connsiteY19" fmla="*/ 234665 h 1627742"/>
                <a:gd name="connsiteX20" fmla="*/ 122493 w 2617792"/>
                <a:gd name="connsiteY20" fmla="*/ 244850 h 1627742"/>
                <a:gd name="connsiteX21" fmla="*/ 131026 w 2617792"/>
                <a:gd name="connsiteY21" fmla="*/ 493915 h 1627742"/>
                <a:gd name="connsiteX22" fmla="*/ 150078 w 2617792"/>
                <a:gd name="connsiteY22" fmla="*/ 668976 h 1627742"/>
                <a:gd name="connsiteX23" fmla="*/ 172852 w 2617792"/>
                <a:gd name="connsiteY23" fmla="*/ 710361 h 1627742"/>
                <a:gd name="connsiteX24" fmla="*/ 171730 w 2617792"/>
                <a:gd name="connsiteY24" fmla="*/ 356493 h 1627742"/>
                <a:gd name="connsiteX25" fmla="*/ 177071 w 2617792"/>
                <a:gd name="connsiteY25" fmla="*/ 336716 h 1627742"/>
                <a:gd name="connsiteX26" fmla="*/ 236671 w 2617792"/>
                <a:gd name="connsiteY26" fmla="*/ 433741 h 1627742"/>
                <a:gd name="connsiteX27" fmla="*/ 267258 w 2617792"/>
                <a:gd name="connsiteY27" fmla="*/ 479576 h 1627742"/>
                <a:gd name="connsiteX28" fmla="*/ 290266 w 2617792"/>
                <a:gd name="connsiteY28" fmla="*/ 541777 h 1627742"/>
                <a:gd name="connsiteX29" fmla="*/ 297030 w 2617792"/>
                <a:gd name="connsiteY29" fmla="*/ 747179 h 1627742"/>
                <a:gd name="connsiteX30" fmla="*/ 357769 w 2617792"/>
                <a:gd name="connsiteY30" fmla="*/ 908208 h 1627742"/>
                <a:gd name="connsiteX31" fmla="*/ 366932 w 2617792"/>
                <a:gd name="connsiteY31" fmla="*/ 897639 h 1627742"/>
                <a:gd name="connsiteX32" fmla="*/ 370593 w 2617792"/>
                <a:gd name="connsiteY32" fmla="*/ 888895 h 1627742"/>
                <a:gd name="connsiteX33" fmla="*/ 371938 w 2617792"/>
                <a:gd name="connsiteY33" fmla="*/ 885807 h 1627742"/>
                <a:gd name="connsiteX34" fmla="*/ 373333 w 2617792"/>
                <a:gd name="connsiteY34" fmla="*/ 882697 h 1627742"/>
                <a:gd name="connsiteX35" fmla="*/ 379689 w 2617792"/>
                <a:gd name="connsiteY35" fmla="*/ 897884 h 1627742"/>
                <a:gd name="connsiteX36" fmla="*/ 389924 w 2617792"/>
                <a:gd name="connsiteY36" fmla="*/ 909721 h 1627742"/>
                <a:gd name="connsiteX37" fmla="*/ 369382 w 2617792"/>
                <a:gd name="connsiteY37" fmla="*/ 823534 h 1627742"/>
                <a:gd name="connsiteX38" fmla="*/ 369873 w 2617792"/>
                <a:gd name="connsiteY38" fmla="*/ 706503 h 1627742"/>
                <a:gd name="connsiteX39" fmla="*/ 368997 w 2617792"/>
                <a:gd name="connsiteY39" fmla="*/ 620857 h 1627742"/>
                <a:gd name="connsiteX40" fmla="*/ 404433 w 2617792"/>
                <a:gd name="connsiteY40" fmla="*/ 663476 h 1627742"/>
                <a:gd name="connsiteX41" fmla="*/ 488532 w 2617792"/>
                <a:gd name="connsiteY41" fmla="*/ 1058473 h 1627742"/>
                <a:gd name="connsiteX42" fmla="*/ 511105 w 2617792"/>
                <a:gd name="connsiteY42" fmla="*/ 1073018 h 1627742"/>
                <a:gd name="connsiteX43" fmla="*/ 436309 w 2617792"/>
                <a:gd name="connsiteY43" fmla="*/ 804438 h 1627742"/>
                <a:gd name="connsiteX44" fmla="*/ 431359 w 2617792"/>
                <a:gd name="connsiteY44" fmla="*/ 754923 h 1627742"/>
                <a:gd name="connsiteX45" fmla="*/ 431945 w 2617792"/>
                <a:gd name="connsiteY45" fmla="*/ 711796 h 1627742"/>
                <a:gd name="connsiteX46" fmla="*/ 437978 w 2617792"/>
                <a:gd name="connsiteY46" fmla="*/ 703102 h 1627742"/>
                <a:gd name="connsiteX47" fmla="*/ 445841 w 2617792"/>
                <a:gd name="connsiteY47" fmla="*/ 706480 h 1627742"/>
                <a:gd name="connsiteX48" fmla="*/ 493024 w 2617792"/>
                <a:gd name="connsiteY48" fmla="*/ 770769 h 1627742"/>
                <a:gd name="connsiteX49" fmla="*/ 496082 w 2617792"/>
                <a:gd name="connsiteY49" fmla="*/ 877516 h 1627742"/>
                <a:gd name="connsiteX50" fmla="*/ 550878 w 2617792"/>
                <a:gd name="connsiteY50" fmla="*/ 1132734 h 1627742"/>
                <a:gd name="connsiteX51" fmla="*/ 559260 w 2617792"/>
                <a:gd name="connsiteY51" fmla="*/ 1148357 h 1627742"/>
                <a:gd name="connsiteX52" fmla="*/ 564840 w 2617792"/>
                <a:gd name="connsiteY52" fmla="*/ 1155448 h 1627742"/>
                <a:gd name="connsiteX53" fmla="*/ 572647 w 2617792"/>
                <a:gd name="connsiteY53" fmla="*/ 1161545 h 1627742"/>
                <a:gd name="connsiteX54" fmla="*/ 534750 w 2617792"/>
                <a:gd name="connsiteY54" fmla="*/ 1059025 h 1627742"/>
                <a:gd name="connsiteX55" fmla="*/ 540051 w 2617792"/>
                <a:gd name="connsiteY55" fmla="*/ 1066965 h 1627742"/>
                <a:gd name="connsiteX56" fmla="*/ 564064 w 2617792"/>
                <a:gd name="connsiteY56" fmla="*/ 1084425 h 1627742"/>
                <a:gd name="connsiteX57" fmla="*/ 589501 w 2617792"/>
                <a:gd name="connsiteY57" fmla="*/ 947198 h 1627742"/>
                <a:gd name="connsiteX58" fmla="*/ 591967 w 2617792"/>
                <a:gd name="connsiteY58" fmla="*/ 953452 h 1627742"/>
                <a:gd name="connsiteX59" fmla="*/ 594428 w 2617792"/>
                <a:gd name="connsiteY59" fmla="*/ 964206 h 1627742"/>
                <a:gd name="connsiteX60" fmla="*/ 599986 w 2617792"/>
                <a:gd name="connsiteY60" fmla="*/ 984876 h 1627742"/>
                <a:gd name="connsiteX61" fmla="*/ 705380 w 2617792"/>
                <a:gd name="connsiteY61" fmla="*/ 1247593 h 1627742"/>
                <a:gd name="connsiteX62" fmla="*/ 715236 w 2617792"/>
                <a:gd name="connsiteY62" fmla="*/ 1245387 h 1627742"/>
                <a:gd name="connsiteX63" fmla="*/ 729500 w 2617792"/>
                <a:gd name="connsiteY63" fmla="*/ 1250848 h 1627742"/>
                <a:gd name="connsiteX64" fmla="*/ 691323 w 2617792"/>
                <a:gd name="connsiteY64" fmla="*/ 1088993 h 1627742"/>
                <a:gd name="connsiteX65" fmla="*/ 686072 w 2617792"/>
                <a:gd name="connsiteY65" fmla="*/ 1061750 h 1627742"/>
                <a:gd name="connsiteX66" fmla="*/ 670580 w 2617792"/>
                <a:gd name="connsiteY66" fmla="*/ 1041114 h 1627742"/>
                <a:gd name="connsiteX67" fmla="*/ 677511 w 2617792"/>
                <a:gd name="connsiteY67" fmla="*/ 1106983 h 1627742"/>
                <a:gd name="connsiteX68" fmla="*/ 675084 w 2617792"/>
                <a:gd name="connsiteY68" fmla="*/ 1130009 h 1627742"/>
                <a:gd name="connsiteX69" fmla="*/ 639240 w 2617792"/>
                <a:gd name="connsiteY69" fmla="*/ 1024346 h 1627742"/>
                <a:gd name="connsiteX70" fmla="*/ 606677 w 2617792"/>
                <a:gd name="connsiteY70" fmla="*/ 912647 h 1627742"/>
                <a:gd name="connsiteX71" fmla="*/ 600165 w 2617792"/>
                <a:gd name="connsiteY71" fmla="*/ 919448 h 1627742"/>
                <a:gd name="connsiteX72" fmla="*/ 595639 w 2617792"/>
                <a:gd name="connsiteY72" fmla="*/ 860826 h 1627742"/>
                <a:gd name="connsiteX73" fmla="*/ 651489 w 2617792"/>
                <a:gd name="connsiteY73" fmla="*/ 906969 h 1627742"/>
                <a:gd name="connsiteX74" fmla="*/ 661919 w 2617792"/>
                <a:gd name="connsiteY74" fmla="*/ 943993 h 1627742"/>
                <a:gd name="connsiteX75" fmla="*/ 676557 w 2617792"/>
                <a:gd name="connsiteY75" fmla="*/ 928354 h 1627742"/>
                <a:gd name="connsiteX76" fmla="*/ 708360 w 2617792"/>
                <a:gd name="connsiteY76" fmla="*/ 1099836 h 1627742"/>
                <a:gd name="connsiteX77" fmla="*/ 730097 w 2617792"/>
                <a:gd name="connsiteY77" fmla="*/ 1178809 h 1627742"/>
                <a:gd name="connsiteX78" fmla="*/ 777124 w 2617792"/>
                <a:gd name="connsiteY78" fmla="*/ 1223405 h 1627742"/>
                <a:gd name="connsiteX79" fmla="*/ 788960 w 2617792"/>
                <a:gd name="connsiteY79" fmla="*/ 1010303 h 1627742"/>
                <a:gd name="connsiteX80" fmla="*/ 935500 w 2617792"/>
                <a:gd name="connsiteY80" fmla="*/ 1094464 h 1627742"/>
                <a:gd name="connsiteX81" fmla="*/ 1007734 w 2617792"/>
                <a:gd name="connsiteY81" fmla="*/ 1289012 h 1627742"/>
                <a:gd name="connsiteX82" fmla="*/ 1013181 w 2617792"/>
                <a:gd name="connsiteY82" fmla="*/ 1317851 h 1627742"/>
                <a:gd name="connsiteX83" fmla="*/ 1029080 w 2617792"/>
                <a:gd name="connsiteY83" fmla="*/ 1337650 h 1627742"/>
                <a:gd name="connsiteX84" fmla="*/ 1004408 w 2617792"/>
                <a:gd name="connsiteY84" fmla="*/ 1128295 h 1627742"/>
                <a:gd name="connsiteX85" fmla="*/ 1049789 w 2617792"/>
                <a:gd name="connsiteY85" fmla="*/ 1145118 h 1627742"/>
                <a:gd name="connsiteX86" fmla="*/ 1073032 w 2617792"/>
                <a:gd name="connsiteY86" fmla="*/ 1232947 h 1627742"/>
                <a:gd name="connsiteX87" fmla="*/ 1087664 w 2617792"/>
                <a:gd name="connsiteY87" fmla="*/ 1231937 h 1627742"/>
                <a:gd name="connsiteX88" fmla="*/ 1095086 w 2617792"/>
                <a:gd name="connsiteY88" fmla="*/ 1223025 h 1627742"/>
                <a:gd name="connsiteX89" fmla="*/ 1101454 w 2617792"/>
                <a:gd name="connsiteY89" fmla="*/ 1166397 h 1627742"/>
                <a:gd name="connsiteX90" fmla="*/ 1103379 w 2617792"/>
                <a:gd name="connsiteY90" fmla="*/ 1169088 h 1627742"/>
                <a:gd name="connsiteX91" fmla="*/ 1105087 w 2617792"/>
                <a:gd name="connsiteY91" fmla="*/ 1171819 h 1627742"/>
                <a:gd name="connsiteX92" fmla="*/ 1106454 w 2617792"/>
                <a:gd name="connsiteY92" fmla="*/ 1174577 h 1627742"/>
                <a:gd name="connsiteX93" fmla="*/ 1107944 w 2617792"/>
                <a:gd name="connsiteY93" fmla="*/ 1186498 h 1627742"/>
                <a:gd name="connsiteX94" fmla="*/ 1106091 w 2617792"/>
                <a:gd name="connsiteY94" fmla="*/ 1213355 h 1627742"/>
                <a:gd name="connsiteX95" fmla="*/ 1120210 w 2617792"/>
                <a:gd name="connsiteY95" fmla="*/ 1372017 h 1627742"/>
                <a:gd name="connsiteX96" fmla="*/ 1163894 w 2617792"/>
                <a:gd name="connsiteY96" fmla="*/ 1501053 h 1627742"/>
                <a:gd name="connsiteX97" fmla="*/ 1195519 w 2617792"/>
                <a:gd name="connsiteY97" fmla="*/ 1524498 h 1627742"/>
                <a:gd name="connsiteX98" fmla="*/ 1181942 w 2617792"/>
                <a:gd name="connsiteY98" fmla="*/ 1356958 h 1627742"/>
                <a:gd name="connsiteX99" fmla="*/ 1213985 w 2617792"/>
                <a:gd name="connsiteY99" fmla="*/ 1425351 h 1627742"/>
                <a:gd name="connsiteX100" fmla="*/ 1177807 w 2617792"/>
                <a:gd name="connsiteY100" fmla="*/ 1267292 h 1627742"/>
                <a:gd name="connsiteX101" fmla="*/ 1170753 w 2617792"/>
                <a:gd name="connsiteY101" fmla="*/ 1273679 h 1627742"/>
                <a:gd name="connsiteX102" fmla="*/ 1163364 w 2617792"/>
                <a:gd name="connsiteY102" fmla="*/ 1185225 h 1627742"/>
                <a:gd name="connsiteX103" fmla="*/ 1242725 w 2617792"/>
                <a:gd name="connsiteY103" fmla="*/ 1206146 h 1627742"/>
                <a:gd name="connsiteX104" fmla="*/ 1250159 w 2617792"/>
                <a:gd name="connsiteY104" fmla="*/ 1302144 h 1627742"/>
                <a:gd name="connsiteX105" fmla="*/ 1262207 w 2617792"/>
                <a:gd name="connsiteY105" fmla="*/ 1277711 h 1627742"/>
                <a:gd name="connsiteX106" fmla="*/ 1261945 w 2617792"/>
                <a:gd name="connsiteY106" fmla="*/ 1243260 h 1627742"/>
                <a:gd name="connsiteX107" fmla="*/ 1265605 w 2617792"/>
                <a:gd name="connsiteY107" fmla="*/ 1212450 h 1627742"/>
                <a:gd name="connsiteX108" fmla="*/ 1328253 w 2617792"/>
                <a:gd name="connsiteY108" fmla="*/ 1224455 h 1627742"/>
                <a:gd name="connsiteX109" fmla="*/ 1325959 w 2617792"/>
                <a:gd name="connsiteY109" fmla="*/ 1250251 h 1627742"/>
                <a:gd name="connsiteX110" fmla="*/ 1340591 w 2617792"/>
                <a:gd name="connsiteY110" fmla="*/ 1266142 h 1627742"/>
                <a:gd name="connsiteX111" fmla="*/ 1344659 w 2617792"/>
                <a:gd name="connsiteY111" fmla="*/ 1225968 h 1627742"/>
                <a:gd name="connsiteX112" fmla="*/ 1380821 w 2617792"/>
                <a:gd name="connsiteY112" fmla="*/ 1439248 h 1627742"/>
                <a:gd name="connsiteX113" fmla="*/ 1402385 w 2617792"/>
                <a:gd name="connsiteY113" fmla="*/ 1402721 h 1627742"/>
                <a:gd name="connsiteX114" fmla="*/ 1387206 w 2617792"/>
                <a:gd name="connsiteY114" fmla="*/ 1235371 h 1627742"/>
                <a:gd name="connsiteX115" fmla="*/ 1483989 w 2617792"/>
                <a:gd name="connsiteY115" fmla="*/ 1241647 h 1627742"/>
                <a:gd name="connsiteX116" fmla="*/ 1483877 w 2617792"/>
                <a:gd name="connsiteY116" fmla="*/ 1269776 h 1627742"/>
                <a:gd name="connsiteX117" fmla="*/ 1486087 w 2617792"/>
                <a:gd name="connsiteY117" fmla="*/ 1286298 h 1627742"/>
                <a:gd name="connsiteX118" fmla="*/ 1487332 w 2617792"/>
                <a:gd name="connsiteY118" fmla="*/ 1288799 h 1627742"/>
                <a:gd name="connsiteX119" fmla="*/ 1495390 w 2617792"/>
                <a:gd name="connsiteY119" fmla="*/ 1241289 h 1627742"/>
                <a:gd name="connsiteX120" fmla="*/ 1510256 w 2617792"/>
                <a:gd name="connsiteY120" fmla="*/ 1245667 h 1627742"/>
                <a:gd name="connsiteX121" fmla="*/ 1507689 w 2617792"/>
                <a:gd name="connsiteY121" fmla="*/ 1275673 h 1627742"/>
                <a:gd name="connsiteX122" fmla="*/ 1507868 w 2617792"/>
                <a:gd name="connsiteY122" fmla="*/ 1309922 h 1627742"/>
                <a:gd name="connsiteX123" fmla="*/ 1525240 w 2617792"/>
                <a:gd name="connsiteY123" fmla="*/ 1280369 h 1627742"/>
                <a:gd name="connsiteX124" fmla="*/ 1530988 w 2617792"/>
                <a:gd name="connsiteY124" fmla="*/ 1242696 h 1627742"/>
                <a:gd name="connsiteX125" fmla="*/ 1572937 w 2617792"/>
                <a:gd name="connsiteY125" fmla="*/ 1239854 h 1627742"/>
                <a:gd name="connsiteX126" fmla="*/ 1570253 w 2617792"/>
                <a:gd name="connsiteY126" fmla="*/ 1374680 h 1627742"/>
                <a:gd name="connsiteX127" fmla="*/ 1613915 w 2617792"/>
                <a:gd name="connsiteY127" fmla="*/ 1316019 h 1627742"/>
                <a:gd name="connsiteX128" fmla="*/ 1637543 w 2617792"/>
                <a:gd name="connsiteY128" fmla="*/ 1237615 h 1627742"/>
                <a:gd name="connsiteX129" fmla="*/ 1656690 w 2617792"/>
                <a:gd name="connsiteY129" fmla="*/ 1229759 h 1627742"/>
                <a:gd name="connsiteX130" fmla="*/ 1677382 w 2617792"/>
                <a:gd name="connsiteY130" fmla="*/ 1237599 h 1627742"/>
                <a:gd name="connsiteX131" fmla="*/ 1640462 w 2617792"/>
                <a:gd name="connsiteY131" fmla="*/ 1354702 h 1627742"/>
                <a:gd name="connsiteX132" fmla="*/ 1637889 w 2617792"/>
                <a:gd name="connsiteY132" fmla="*/ 1394932 h 1627742"/>
                <a:gd name="connsiteX133" fmla="*/ 1678141 w 2617792"/>
                <a:gd name="connsiteY133" fmla="*/ 1295075 h 1627742"/>
                <a:gd name="connsiteX134" fmla="*/ 1678772 w 2617792"/>
                <a:gd name="connsiteY134" fmla="*/ 1352089 h 1627742"/>
                <a:gd name="connsiteX135" fmla="*/ 1680279 w 2617792"/>
                <a:gd name="connsiteY135" fmla="*/ 1355138 h 1627742"/>
                <a:gd name="connsiteX136" fmla="*/ 1695888 w 2617792"/>
                <a:gd name="connsiteY136" fmla="*/ 1293194 h 1627742"/>
                <a:gd name="connsiteX137" fmla="*/ 1701161 w 2617792"/>
                <a:gd name="connsiteY137" fmla="*/ 1223428 h 1627742"/>
                <a:gd name="connsiteX138" fmla="*/ 1833515 w 2617792"/>
                <a:gd name="connsiteY138" fmla="*/ 1193902 h 1627742"/>
                <a:gd name="connsiteX139" fmla="*/ 1840998 w 2617792"/>
                <a:gd name="connsiteY139" fmla="*/ 1197397 h 1627742"/>
                <a:gd name="connsiteX140" fmla="*/ 1787314 w 2617792"/>
                <a:gd name="connsiteY140" fmla="*/ 1359604 h 1627742"/>
                <a:gd name="connsiteX141" fmla="*/ 1823777 w 2617792"/>
                <a:gd name="connsiteY141" fmla="*/ 1328984 h 1627742"/>
                <a:gd name="connsiteX142" fmla="*/ 1877277 w 2617792"/>
                <a:gd name="connsiteY142" fmla="*/ 1177397 h 1627742"/>
                <a:gd name="connsiteX143" fmla="*/ 1901698 w 2617792"/>
                <a:gd name="connsiteY143" fmla="*/ 1168971 h 1627742"/>
                <a:gd name="connsiteX144" fmla="*/ 1920767 w 2617792"/>
                <a:gd name="connsiteY144" fmla="*/ 1167525 h 1627742"/>
                <a:gd name="connsiteX145" fmla="*/ 1915739 w 2617792"/>
                <a:gd name="connsiteY145" fmla="*/ 1236392 h 1627742"/>
                <a:gd name="connsiteX146" fmla="*/ 1968023 w 2617792"/>
                <a:gd name="connsiteY146" fmla="*/ 1183689 h 1627742"/>
                <a:gd name="connsiteX147" fmla="*/ 2033533 w 2617792"/>
                <a:gd name="connsiteY147" fmla="*/ 1112505 h 1627742"/>
                <a:gd name="connsiteX148" fmla="*/ 1977733 w 2617792"/>
                <a:gd name="connsiteY148" fmla="*/ 1332217 h 1627742"/>
                <a:gd name="connsiteX149" fmla="*/ 2006886 w 2617792"/>
                <a:gd name="connsiteY149" fmla="*/ 1305137 h 1627742"/>
                <a:gd name="connsiteX150" fmla="*/ 2021088 w 2617792"/>
                <a:gd name="connsiteY150" fmla="*/ 1305690 h 1627742"/>
                <a:gd name="connsiteX151" fmla="*/ 2073160 w 2617792"/>
                <a:gd name="connsiteY151" fmla="*/ 1208374 h 1627742"/>
                <a:gd name="connsiteX152" fmla="*/ 2092167 w 2617792"/>
                <a:gd name="connsiteY152" fmla="*/ 1150763 h 1627742"/>
                <a:gd name="connsiteX153" fmla="*/ 2089645 w 2617792"/>
                <a:gd name="connsiteY153" fmla="*/ 1090321 h 1627742"/>
                <a:gd name="connsiteX154" fmla="*/ 2114942 w 2617792"/>
                <a:gd name="connsiteY154" fmla="*/ 1069232 h 1627742"/>
                <a:gd name="connsiteX155" fmla="*/ 2145624 w 2617792"/>
                <a:gd name="connsiteY155" fmla="*/ 1051622 h 1627742"/>
                <a:gd name="connsiteX156" fmla="*/ 2202249 w 2617792"/>
                <a:gd name="connsiteY156" fmla="*/ 1016602 h 1627742"/>
                <a:gd name="connsiteX157" fmla="*/ 2172321 w 2617792"/>
                <a:gd name="connsiteY157" fmla="*/ 1167598 h 1627742"/>
                <a:gd name="connsiteX158" fmla="*/ 2185262 w 2617792"/>
                <a:gd name="connsiteY158" fmla="*/ 1167843 h 1627742"/>
                <a:gd name="connsiteX159" fmla="*/ 2197137 w 2617792"/>
                <a:gd name="connsiteY159" fmla="*/ 1164074 h 1627742"/>
                <a:gd name="connsiteX160" fmla="*/ 2213628 w 2617792"/>
                <a:gd name="connsiteY160" fmla="*/ 1141757 h 1627742"/>
                <a:gd name="connsiteX161" fmla="*/ 2267765 w 2617792"/>
                <a:gd name="connsiteY161" fmla="*/ 981141 h 1627742"/>
                <a:gd name="connsiteX162" fmla="*/ 2279886 w 2617792"/>
                <a:gd name="connsiteY162" fmla="*/ 960370 h 1627742"/>
                <a:gd name="connsiteX163" fmla="*/ 2289350 w 2617792"/>
                <a:gd name="connsiteY163" fmla="*/ 953843 h 1627742"/>
                <a:gd name="connsiteX164" fmla="*/ 2299284 w 2617792"/>
                <a:gd name="connsiteY164" fmla="*/ 954340 h 1627742"/>
                <a:gd name="connsiteX165" fmla="*/ 2210028 w 2617792"/>
                <a:gd name="connsiteY165" fmla="*/ 1188949 h 1627742"/>
                <a:gd name="connsiteX166" fmla="*/ 2279975 w 2617792"/>
                <a:gd name="connsiteY166" fmla="*/ 1057216 h 1627742"/>
                <a:gd name="connsiteX167" fmla="*/ 2336729 w 2617792"/>
                <a:gd name="connsiteY167" fmla="*/ 913943 h 1627742"/>
                <a:gd name="connsiteX168" fmla="*/ 2409929 w 2617792"/>
                <a:gd name="connsiteY168" fmla="*/ 857487 h 1627742"/>
                <a:gd name="connsiteX169" fmla="*/ 2444065 w 2617792"/>
                <a:gd name="connsiteY169" fmla="*/ 827292 h 1627742"/>
                <a:gd name="connsiteX170" fmla="*/ 2479200 w 2617792"/>
                <a:gd name="connsiteY170" fmla="*/ 794650 h 1627742"/>
                <a:gd name="connsiteX171" fmla="*/ 2419823 w 2617792"/>
                <a:gd name="connsiteY171" fmla="*/ 931805 h 1627742"/>
                <a:gd name="connsiteX172" fmla="*/ 2380163 w 2617792"/>
                <a:gd name="connsiteY172" fmla="*/ 1091767 h 1627742"/>
                <a:gd name="connsiteX173" fmla="*/ 2519626 w 2617792"/>
                <a:gd name="connsiteY173" fmla="*/ 752712 h 1627742"/>
                <a:gd name="connsiteX174" fmla="*/ 2538315 w 2617792"/>
                <a:gd name="connsiteY174" fmla="*/ 736660 h 1627742"/>
                <a:gd name="connsiteX175" fmla="*/ 2546184 w 2617792"/>
                <a:gd name="connsiteY175" fmla="*/ 728402 h 1627742"/>
                <a:gd name="connsiteX176" fmla="*/ 2556547 w 2617792"/>
                <a:gd name="connsiteY176" fmla="*/ 720992 h 1627742"/>
                <a:gd name="connsiteX177" fmla="*/ 2390961 w 2617792"/>
                <a:gd name="connsiteY177" fmla="*/ 1112142 h 1627742"/>
                <a:gd name="connsiteX178" fmla="*/ 2364174 w 2617792"/>
                <a:gd name="connsiteY178" fmla="*/ 1177882 h 1627742"/>
                <a:gd name="connsiteX179" fmla="*/ 2346149 w 2617792"/>
                <a:gd name="connsiteY179" fmla="*/ 1251072 h 1627742"/>
                <a:gd name="connsiteX180" fmla="*/ 2368371 w 2617792"/>
                <a:gd name="connsiteY180" fmla="*/ 1230390 h 1627742"/>
                <a:gd name="connsiteX181" fmla="*/ 2616950 w 2617792"/>
                <a:gd name="connsiteY181" fmla="*/ 734929 h 1627742"/>
                <a:gd name="connsiteX182" fmla="*/ 2617793 w 2617792"/>
                <a:gd name="connsiteY182" fmla="*/ 747732 h 1627742"/>
                <a:gd name="connsiteX183" fmla="*/ 2545860 w 2617792"/>
                <a:gd name="connsiteY183" fmla="*/ 984290 h 1627742"/>
                <a:gd name="connsiteX184" fmla="*/ 2506149 w 2617792"/>
                <a:gd name="connsiteY184" fmla="*/ 1074643 h 1627742"/>
                <a:gd name="connsiteX185" fmla="*/ 2462023 w 2617792"/>
                <a:gd name="connsiteY185" fmla="*/ 1166978 h 1627742"/>
                <a:gd name="connsiteX186" fmla="*/ 2371284 w 2617792"/>
                <a:gd name="connsiteY186" fmla="*/ 1350218 h 1627742"/>
                <a:gd name="connsiteX187" fmla="*/ 1700134 w 2617792"/>
                <a:gd name="connsiteY187" fmla="*/ 1615448 h 1627742"/>
                <a:gd name="connsiteX188" fmla="*/ 1570872 w 2617792"/>
                <a:gd name="connsiteY188" fmla="*/ 1627732 h 1627742"/>
                <a:gd name="connsiteX189" fmla="*/ 854147 w 2617792"/>
                <a:gd name="connsiteY189" fmla="*/ 1199792 h 1627742"/>
                <a:gd name="connsiteX190" fmla="*/ 849822 w 2617792"/>
                <a:gd name="connsiteY190" fmla="*/ 1190250 h 1627742"/>
                <a:gd name="connsiteX191" fmla="*/ 867060 w 2617792"/>
                <a:gd name="connsiteY191" fmla="*/ 1188206 h 1627742"/>
                <a:gd name="connsiteX192" fmla="*/ 865308 w 2617792"/>
                <a:gd name="connsiteY192" fmla="*/ 1197838 h 1627742"/>
                <a:gd name="connsiteX193" fmla="*/ 854147 w 2617792"/>
                <a:gd name="connsiteY193" fmla="*/ 1199792 h 1627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</a:cxnLst>
              <a:rect l="l" t="t" r="r" b="b"/>
              <a:pathLst>
                <a:path w="2617792" h="1627742">
                  <a:moveTo>
                    <a:pt x="2044387" y="1343893"/>
                  </a:moveTo>
                  <a:cubicBezTo>
                    <a:pt x="2043628" y="1331988"/>
                    <a:pt x="2083724" y="1291234"/>
                    <a:pt x="2102352" y="1265767"/>
                  </a:cubicBezTo>
                  <a:cubicBezTo>
                    <a:pt x="2112743" y="1251563"/>
                    <a:pt x="2121555" y="1237671"/>
                    <a:pt x="2129897" y="1220959"/>
                  </a:cubicBezTo>
                  <a:cubicBezTo>
                    <a:pt x="2134836" y="1211082"/>
                    <a:pt x="2136773" y="1206426"/>
                    <a:pt x="2140255" y="1195225"/>
                  </a:cubicBezTo>
                  <a:cubicBezTo>
                    <a:pt x="2140919" y="1193098"/>
                    <a:pt x="2143157" y="1185147"/>
                    <a:pt x="2144306" y="1182718"/>
                  </a:cubicBezTo>
                  <a:cubicBezTo>
                    <a:pt x="2150607" y="1169401"/>
                    <a:pt x="2144876" y="1178474"/>
                    <a:pt x="2152114" y="1171662"/>
                  </a:cubicBezTo>
                  <a:cubicBezTo>
                    <a:pt x="2152136" y="1267978"/>
                    <a:pt x="2061865" y="1345210"/>
                    <a:pt x="2044392" y="1343893"/>
                  </a:cubicBezTo>
                  <a:close/>
                  <a:moveTo>
                    <a:pt x="1570911" y="1627743"/>
                  </a:moveTo>
                  <a:lnTo>
                    <a:pt x="1419684" y="1627743"/>
                  </a:lnTo>
                  <a:cubicBezTo>
                    <a:pt x="1201106" y="1616883"/>
                    <a:pt x="989330" y="1560137"/>
                    <a:pt x="794775" y="1476066"/>
                  </a:cubicBezTo>
                  <a:lnTo>
                    <a:pt x="659229" y="1410588"/>
                  </a:lnTo>
                  <a:cubicBezTo>
                    <a:pt x="644017" y="1403078"/>
                    <a:pt x="630138" y="1394753"/>
                    <a:pt x="615238" y="1386227"/>
                  </a:cubicBezTo>
                  <a:cubicBezTo>
                    <a:pt x="356976" y="1238414"/>
                    <a:pt x="180380" y="991543"/>
                    <a:pt x="86917" y="712254"/>
                  </a:cubicBezTo>
                  <a:cubicBezTo>
                    <a:pt x="50403" y="603146"/>
                    <a:pt x="29560" y="496483"/>
                    <a:pt x="15335" y="381669"/>
                  </a:cubicBezTo>
                  <a:lnTo>
                    <a:pt x="0" y="0"/>
                  </a:lnTo>
                  <a:cubicBezTo>
                    <a:pt x="17757" y="15617"/>
                    <a:pt x="66275" y="151174"/>
                    <a:pt x="89082" y="173352"/>
                  </a:cubicBezTo>
                  <a:lnTo>
                    <a:pt x="103335" y="288580"/>
                  </a:lnTo>
                  <a:cubicBezTo>
                    <a:pt x="104697" y="307011"/>
                    <a:pt x="101627" y="319446"/>
                    <a:pt x="112375" y="327218"/>
                  </a:cubicBezTo>
                  <a:cubicBezTo>
                    <a:pt x="122225" y="311640"/>
                    <a:pt x="116516" y="274325"/>
                    <a:pt x="115640" y="252198"/>
                  </a:cubicBezTo>
                  <a:lnTo>
                    <a:pt x="115322" y="234665"/>
                  </a:lnTo>
                  <a:cubicBezTo>
                    <a:pt x="123179" y="241622"/>
                    <a:pt x="116053" y="227943"/>
                    <a:pt x="122493" y="244850"/>
                  </a:cubicBezTo>
                  <a:cubicBezTo>
                    <a:pt x="128073" y="261137"/>
                    <a:pt x="127940" y="453284"/>
                    <a:pt x="131026" y="493915"/>
                  </a:cubicBezTo>
                  <a:lnTo>
                    <a:pt x="150078" y="668976"/>
                  </a:lnTo>
                  <a:cubicBezTo>
                    <a:pt x="153370" y="692678"/>
                    <a:pt x="149129" y="711232"/>
                    <a:pt x="172852" y="710361"/>
                  </a:cubicBezTo>
                  <a:cubicBezTo>
                    <a:pt x="187930" y="684018"/>
                    <a:pt x="169342" y="420307"/>
                    <a:pt x="171730" y="356493"/>
                  </a:cubicBezTo>
                  <a:cubicBezTo>
                    <a:pt x="172411" y="338168"/>
                    <a:pt x="173789" y="340691"/>
                    <a:pt x="177071" y="336716"/>
                  </a:cubicBezTo>
                  <a:cubicBezTo>
                    <a:pt x="193985" y="368045"/>
                    <a:pt x="217072" y="405538"/>
                    <a:pt x="236671" y="433741"/>
                  </a:cubicBezTo>
                  <a:cubicBezTo>
                    <a:pt x="247960" y="449995"/>
                    <a:pt x="257659" y="464886"/>
                    <a:pt x="267258" y="479576"/>
                  </a:cubicBezTo>
                  <a:cubicBezTo>
                    <a:pt x="284423" y="505864"/>
                    <a:pt x="291075" y="501419"/>
                    <a:pt x="290266" y="541777"/>
                  </a:cubicBezTo>
                  <a:cubicBezTo>
                    <a:pt x="289128" y="613168"/>
                    <a:pt x="286310" y="676301"/>
                    <a:pt x="297030" y="747179"/>
                  </a:cubicBezTo>
                  <a:cubicBezTo>
                    <a:pt x="302136" y="780926"/>
                    <a:pt x="323789" y="899515"/>
                    <a:pt x="357769" y="908208"/>
                  </a:cubicBezTo>
                  <a:cubicBezTo>
                    <a:pt x="366474" y="902245"/>
                    <a:pt x="362534" y="905841"/>
                    <a:pt x="366932" y="897639"/>
                  </a:cubicBezTo>
                  <a:lnTo>
                    <a:pt x="370593" y="888895"/>
                  </a:lnTo>
                  <a:cubicBezTo>
                    <a:pt x="370972" y="888018"/>
                    <a:pt x="371625" y="886533"/>
                    <a:pt x="371938" y="885807"/>
                  </a:cubicBezTo>
                  <a:cubicBezTo>
                    <a:pt x="372250" y="885076"/>
                    <a:pt x="372696" y="883641"/>
                    <a:pt x="373333" y="882697"/>
                  </a:cubicBezTo>
                  <a:cubicBezTo>
                    <a:pt x="375264" y="887745"/>
                    <a:pt x="377100" y="893451"/>
                    <a:pt x="379689" y="897884"/>
                  </a:cubicBezTo>
                  <a:lnTo>
                    <a:pt x="389924" y="909721"/>
                  </a:lnTo>
                  <a:cubicBezTo>
                    <a:pt x="397106" y="890737"/>
                    <a:pt x="370208" y="865567"/>
                    <a:pt x="369382" y="823534"/>
                  </a:cubicBezTo>
                  <a:cubicBezTo>
                    <a:pt x="368656" y="786403"/>
                    <a:pt x="368517" y="743466"/>
                    <a:pt x="369873" y="706503"/>
                  </a:cubicBezTo>
                  <a:lnTo>
                    <a:pt x="368997" y="620857"/>
                  </a:lnTo>
                  <a:lnTo>
                    <a:pt x="404433" y="663476"/>
                  </a:lnTo>
                  <a:cubicBezTo>
                    <a:pt x="407675" y="682036"/>
                    <a:pt x="355458" y="882323"/>
                    <a:pt x="488532" y="1058473"/>
                  </a:cubicBezTo>
                  <a:cubicBezTo>
                    <a:pt x="496423" y="1068920"/>
                    <a:pt x="496640" y="1071784"/>
                    <a:pt x="511105" y="1073018"/>
                  </a:cubicBezTo>
                  <a:cubicBezTo>
                    <a:pt x="513655" y="1056926"/>
                    <a:pt x="449429" y="889023"/>
                    <a:pt x="436309" y="804438"/>
                  </a:cubicBezTo>
                  <a:cubicBezTo>
                    <a:pt x="433809" y="788324"/>
                    <a:pt x="432107" y="771635"/>
                    <a:pt x="431359" y="754923"/>
                  </a:cubicBezTo>
                  <a:lnTo>
                    <a:pt x="431945" y="711796"/>
                  </a:lnTo>
                  <a:cubicBezTo>
                    <a:pt x="435003" y="701533"/>
                    <a:pt x="428262" y="707580"/>
                    <a:pt x="437978" y="703102"/>
                  </a:cubicBezTo>
                  <a:lnTo>
                    <a:pt x="445841" y="706480"/>
                  </a:lnTo>
                  <a:cubicBezTo>
                    <a:pt x="456868" y="728524"/>
                    <a:pt x="490379" y="743410"/>
                    <a:pt x="493024" y="770769"/>
                  </a:cubicBezTo>
                  <a:cubicBezTo>
                    <a:pt x="495636" y="797833"/>
                    <a:pt x="482940" y="858141"/>
                    <a:pt x="496082" y="877516"/>
                  </a:cubicBezTo>
                  <a:cubicBezTo>
                    <a:pt x="489224" y="924831"/>
                    <a:pt x="519208" y="1071728"/>
                    <a:pt x="550878" y="1132734"/>
                  </a:cubicBezTo>
                  <a:cubicBezTo>
                    <a:pt x="552379" y="1135626"/>
                    <a:pt x="558054" y="1146531"/>
                    <a:pt x="559260" y="1148357"/>
                  </a:cubicBezTo>
                  <a:cubicBezTo>
                    <a:pt x="560621" y="1150400"/>
                    <a:pt x="563121" y="1153711"/>
                    <a:pt x="564840" y="1155448"/>
                  </a:cubicBezTo>
                  <a:cubicBezTo>
                    <a:pt x="570889" y="1161534"/>
                    <a:pt x="564422" y="1156358"/>
                    <a:pt x="572647" y="1161545"/>
                  </a:cubicBezTo>
                  <a:cubicBezTo>
                    <a:pt x="561135" y="1126022"/>
                    <a:pt x="542596" y="1101153"/>
                    <a:pt x="534750" y="1059025"/>
                  </a:cubicBezTo>
                  <a:cubicBezTo>
                    <a:pt x="538271" y="1063716"/>
                    <a:pt x="533963" y="1057574"/>
                    <a:pt x="540051" y="1066965"/>
                  </a:cubicBezTo>
                  <a:cubicBezTo>
                    <a:pt x="550532" y="1083113"/>
                    <a:pt x="548763" y="1082772"/>
                    <a:pt x="564064" y="1084425"/>
                  </a:cubicBezTo>
                  <a:cubicBezTo>
                    <a:pt x="579288" y="1061237"/>
                    <a:pt x="595544" y="981638"/>
                    <a:pt x="589501" y="947198"/>
                  </a:cubicBezTo>
                  <a:lnTo>
                    <a:pt x="591967" y="953452"/>
                  </a:lnTo>
                  <a:cubicBezTo>
                    <a:pt x="593362" y="958639"/>
                    <a:pt x="593323" y="958890"/>
                    <a:pt x="594428" y="964206"/>
                  </a:cubicBezTo>
                  <a:lnTo>
                    <a:pt x="599986" y="984876"/>
                  </a:lnTo>
                  <a:cubicBezTo>
                    <a:pt x="589528" y="1043888"/>
                    <a:pt x="676881" y="1217302"/>
                    <a:pt x="705380" y="1247593"/>
                  </a:cubicBezTo>
                  <a:lnTo>
                    <a:pt x="715236" y="1245387"/>
                  </a:lnTo>
                  <a:cubicBezTo>
                    <a:pt x="721318" y="1247805"/>
                    <a:pt x="721843" y="1246739"/>
                    <a:pt x="729500" y="1250848"/>
                  </a:cubicBezTo>
                  <a:lnTo>
                    <a:pt x="691323" y="1088993"/>
                  </a:lnTo>
                  <a:cubicBezTo>
                    <a:pt x="689403" y="1079461"/>
                    <a:pt x="688120" y="1071354"/>
                    <a:pt x="686072" y="1061750"/>
                  </a:cubicBezTo>
                  <a:cubicBezTo>
                    <a:pt x="682076" y="1043029"/>
                    <a:pt x="685257" y="1044637"/>
                    <a:pt x="670580" y="1041114"/>
                  </a:cubicBezTo>
                  <a:cubicBezTo>
                    <a:pt x="665502" y="1055837"/>
                    <a:pt x="674637" y="1086072"/>
                    <a:pt x="677511" y="1106983"/>
                  </a:cubicBezTo>
                  <a:lnTo>
                    <a:pt x="675084" y="1130009"/>
                  </a:lnTo>
                  <a:cubicBezTo>
                    <a:pt x="666752" y="1097044"/>
                    <a:pt x="649849" y="1059109"/>
                    <a:pt x="639240" y="1024346"/>
                  </a:cubicBezTo>
                  <a:cubicBezTo>
                    <a:pt x="629658" y="992950"/>
                    <a:pt x="617883" y="939108"/>
                    <a:pt x="606677" y="912647"/>
                  </a:cubicBezTo>
                  <a:cubicBezTo>
                    <a:pt x="592508" y="915741"/>
                    <a:pt x="601889" y="912580"/>
                    <a:pt x="600165" y="919448"/>
                  </a:cubicBezTo>
                  <a:cubicBezTo>
                    <a:pt x="590020" y="907041"/>
                    <a:pt x="593708" y="877996"/>
                    <a:pt x="595639" y="860826"/>
                  </a:cubicBezTo>
                  <a:lnTo>
                    <a:pt x="651489" y="906969"/>
                  </a:lnTo>
                  <a:cubicBezTo>
                    <a:pt x="657968" y="917064"/>
                    <a:pt x="658454" y="929113"/>
                    <a:pt x="661919" y="943993"/>
                  </a:cubicBezTo>
                  <a:cubicBezTo>
                    <a:pt x="681367" y="937131"/>
                    <a:pt x="663482" y="946651"/>
                    <a:pt x="676557" y="928354"/>
                  </a:cubicBezTo>
                  <a:cubicBezTo>
                    <a:pt x="683521" y="936779"/>
                    <a:pt x="702267" y="1072242"/>
                    <a:pt x="708360" y="1099836"/>
                  </a:cubicBezTo>
                  <a:cubicBezTo>
                    <a:pt x="714544" y="1127821"/>
                    <a:pt x="721782" y="1151902"/>
                    <a:pt x="730097" y="1178809"/>
                  </a:cubicBezTo>
                  <a:cubicBezTo>
                    <a:pt x="740622" y="1212863"/>
                    <a:pt x="739461" y="1238146"/>
                    <a:pt x="777124" y="1223405"/>
                  </a:cubicBezTo>
                  <a:cubicBezTo>
                    <a:pt x="792671" y="1153382"/>
                    <a:pt x="785132" y="1082599"/>
                    <a:pt x="788960" y="1010303"/>
                  </a:cubicBezTo>
                  <a:cubicBezTo>
                    <a:pt x="829910" y="1035686"/>
                    <a:pt x="886179" y="1073141"/>
                    <a:pt x="935500" y="1094464"/>
                  </a:cubicBezTo>
                  <a:cubicBezTo>
                    <a:pt x="943530" y="1137960"/>
                    <a:pt x="962443" y="1292641"/>
                    <a:pt x="1007734" y="1289012"/>
                  </a:cubicBezTo>
                  <a:cubicBezTo>
                    <a:pt x="1009665" y="1298956"/>
                    <a:pt x="1011300" y="1308794"/>
                    <a:pt x="1013181" y="1317851"/>
                  </a:cubicBezTo>
                  <a:cubicBezTo>
                    <a:pt x="1017550" y="1338895"/>
                    <a:pt x="1013856" y="1335858"/>
                    <a:pt x="1029080" y="1337650"/>
                  </a:cubicBezTo>
                  <a:cubicBezTo>
                    <a:pt x="1037975" y="1324445"/>
                    <a:pt x="1009514" y="1151210"/>
                    <a:pt x="1004408" y="1128295"/>
                  </a:cubicBezTo>
                  <a:lnTo>
                    <a:pt x="1049789" y="1145118"/>
                  </a:lnTo>
                  <a:cubicBezTo>
                    <a:pt x="1055091" y="1172556"/>
                    <a:pt x="1060811" y="1213087"/>
                    <a:pt x="1073032" y="1232947"/>
                  </a:cubicBezTo>
                  <a:cubicBezTo>
                    <a:pt x="1082251" y="1233963"/>
                    <a:pt x="1079606" y="1235789"/>
                    <a:pt x="1087664" y="1231937"/>
                  </a:cubicBezTo>
                  <a:cubicBezTo>
                    <a:pt x="1096482" y="1227721"/>
                    <a:pt x="1091894" y="1232339"/>
                    <a:pt x="1095086" y="1223025"/>
                  </a:cubicBezTo>
                  <a:cubicBezTo>
                    <a:pt x="1104646" y="1213399"/>
                    <a:pt x="1098809" y="1182221"/>
                    <a:pt x="1101454" y="1166397"/>
                  </a:cubicBezTo>
                  <a:cubicBezTo>
                    <a:pt x="1102163" y="1167240"/>
                    <a:pt x="1103150" y="1167519"/>
                    <a:pt x="1103379" y="1169088"/>
                  </a:cubicBezTo>
                  <a:cubicBezTo>
                    <a:pt x="1103597" y="1170618"/>
                    <a:pt x="1104819" y="1171177"/>
                    <a:pt x="1105087" y="1171819"/>
                  </a:cubicBezTo>
                  <a:cubicBezTo>
                    <a:pt x="1105338" y="1172427"/>
                    <a:pt x="1106192" y="1173807"/>
                    <a:pt x="1106454" y="1174577"/>
                  </a:cubicBezTo>
                  <a:cubicBezTo>
                    <a:pt x="1108530" y="1180747"/>
                    <a:pt x="1108056" y="1180228"/>
                    <a:pt x="1107944" y="1186498"/>
                  </a:cubicBezTo>
                  <a:cubicBezTo>
                    <a:pt x="1107810" y="1194298"/>
                    <a:pt x="1106398" y="1204823"/>
                    <a:pt x="1106091" y="1213355"/>
                  </a:cubicBezTo>
                  <a:cubicBezTo>
                    <a:pt x="1104216" y="1265125"/>
                    <a:pt x="1109328" y="1321692"/>
                    <a:pt x="1120210" y="1372017"/>
                  </a:cubicBezTo>
                  <a:cubicBezTo>
                    <a:pt x="1129993" y="1417232"/>
                    <a:pt x="1143704" y="1460600"/>
                    <a:pt x="1163894" y="1501053"/>
                  </a:cubicBezTo>
                  <a:cubicBezTo>
                    <a:pt x="1173075" y="1519439"/>
                    <a:pt x="1174587" y="1528384"/>
                    <a:pt x="1195519" y="1524498"/>
                  </a:cubicBezTo>
                  <a:cubicBezTo>
                    <a:pt x="1203874" y="1488886"/>
                    <a:pt x="1169341" y="1378304"/>
                    <a:pt x="1181942" y="1356958"/>
                  </a:cubicBezTo>
                  <a:cubicBezTo>
                    <a:pt x="1185279" y="1377193"/>
                    <a:pt x="1193533" y="1422196"/>
                    <a:pt x="1213985" y="1425351"/>
                  </a:cubicBezTo>
                  <a:cubicBezTo>
                    <a:pt x="1232569" y="1407026"/>
                    <a:pt x="1198985" y="1282317"/>
                    <a:pt x="1177807" y="1267292"/>
                  </a:cubicBezTo>
                  <a:lnTo>
                    <a:pt x="1170753" y="1273679"/>
                  </a:lnTo>
                  <a:cubicBezTo>
                    <a:pt x="1159960" y="1254355"/>
                    <a:pt x="1163493" y="1210764"/>
                    <a:pt x="1163364" y="1185225"/>
                  </a:cubicBezTo>
                  <a:lnTo>
                    <a:pt x="1242725" y="1206146"/>
                  </a:lnTo>
                  <a:cubicBezTo>
                    <a:pt x="1244651" y="1230881"/>
                    <a:pt x="1235744" y="1283557"/>
                    <a:pt x="1250159" y="1302144"/>
                  </a:cubicBezTo>
                  <a:cubicBezTo>
                    <a:pt x="1262514" y="1296806"/>
                    <a:pt x="1260382" y="1294662"/>
                    <a:pt x="1262207" y="1277711"/>
                  </a:cubicBezTo>
                  <a:cubicBezTo>
                    <a:pt x="1263647" y="1264360"/>
                    <a:pt x="1264741" y="1255282"/>
                    <a:pt x="1261945" y="1243260"/>
                  </a:cubicBezTo>
                  <a:cubicBezTo>
                    <a:pt x="1267068" y="1231557"/>
                    <a:pt x="1265561" y="1228179"/>
                    <a:pt x="1265605" y="1212450"/>
                  </a:cubicBezTo>
                  <a:lnTo>
                    <a:pt x="1328253" y="1224455"/>
                  </a:lnTo>
                  <a:cubicBezTo>
                    <a:pt x="1326863" y="1232540"/>
                    <a:pt x="1325111" y="1241669"/>
                    <a:pt x="1325959" y="1250251"/>
                  </a:cubicBezTo>
                  <a:cubicBezTo>
                    <a:pt x="1328013" y="1270888"/>
                    <a:pt x="1327142" y="1263785"/>
                    <a:pt x="1340591" y="1266142"/>
                  </a:cubicBezTo>
                  <a:lnTo>
                    <a:pt x="1344659" y="1225968"/>
                  </a:lnTo>
                  <a:cubicBezTo>
                    <a:pt x="1366630" y="1236778"/>
                    <a:pt x="1359409" y="1386082"/>
                    <a:pt x="1380821" y="1439248"/>
                  </a:cubicBezTo>
                  <a:cubicBezTo>
                    <a:pt x="1405610" y="1438316"/>
                    <a:pt x="1401983" y="1429499"/>
                    <a:pt x="1402385" y="1402721"/>
                  </a:cubicBezTo>
                  <a:cubicBezTo>
                    <a:pt x="1403618" y="1320319"/>
                    <a:pt x="1392256" y="1301351"/>
                    <a:pt x="1387206" y="1235371"/>
                  </a:cubicBezTo>
                  <a:cubicBezTo>
                    <a:pt x="1399533" y="1230826"/>
                    <a:pt x="1468190" y="1236532"/>
                    <a:pt x="1483989" y="1241647"/>
                  </a:cubicBezTo>
                  <a:lnTo>
                    <a:pt x="1483877" y="1269776"/>
                  </a:lnTo>
                  <a:lnTo>
                    <a:pt x="1486087" y="1286298"/>
                  </a:lnTo>
                  <a:cubicBezTo>
                    <a:pt x="1486271" y="1286817"/>
                    <a:pt x="1486779" y="1288051"/>
                    <a:pt x="1487332" y="1288799"/>
                  </a:cubicBezTo>
                  <a:cubicBezTo>
                    <a:pt x="1494279" y="1277940"/>
                    <a:pt x="1497795" y="1254025"/>
                    <a:pt x="1495390" y="1241289"/>
                  </a:cubicBezTo>
                  <a:cubicBezTo>
                    <a:pt x="1522266" y="1238676"/>
                    <a:pt x="1503604" y="1238927"/>
                    <a:pt x="1510256" y="1245667"/>
                  </a:cubicBezTo>
                  <a:lnTo>
                    <a:pt x="1507689" y="1275673"/>
                  </a:lnTo>
                  <a:lnTo>
                    <a:pt x="1507868" y="1309922"/>
                  </a:lnTo>
                  <a:cubicBezTo>
                    <a:pt x="1527244" y="1305796"/>
                    <a:pt x="1523153" y="1304216"/>
                    <a:pt x="1525240" y="1280369"/>
                  </a:cubicBezTo>
                  <a:cubicBezTo>
                    <a:pt x="1526301" y="1268280"/>
                    <a:pt x="1527389" y="1251876"/>
                    <a:pt x="1530988" y="1242696"/>
                  </a:cubicBezTo>
                  <a:lnTo>
                    <a:pt x="1572937" y="1239854"/>
                  </a:lnTo>
                  <a:cubicBezTo>
                    <a:pt x="1568551" y="1282267"/>
                    <a:pt x="1555604" y="1336723"/>
                    <a:pt x="1570253" y="1374680"/>
                  </a:cubicBezTo>
                  <a:cubicBezTo>
                    <a:pt x="1593127" y="1374764"/>
                    <a:pt x="1598758" y="1354736"/>
                    <a:pt x="1613915" y="1316019"/>
                  </a:cubicBezTo>
                  <a:cubicBezTo>
                    <a:pt x="1623631" y="1291195"/>
                    <a:pt x="1630869" y="1265511"/>
                    <a:pt x="1637543" y="1237615"/>
                  </a:cubicBezTo>
                  <a:lnTo>
                    <a:pt x="1656690" y="1229759"/>
                  </a:lnTo>
                  <a:cubicBezTo>
                    <a:pt x="1691351" y="1228749"/>
                    <a:pt x="1668387" y="1224483"/>
                    <a:pt x="1677382" y="1237599"/>
                  </a:cubicBezTo>
                  <a:lnTo>
                    <a:pt x="1640462" y="1354702"/>
                  </a:lnTo>
                  <a:cubicBezTo>
                    <a:pt x="1624183" y="1405523"/>
                    <a:pt x="1630411" y="1388030"/>
                    <a:pt x="1637889" y="1394932"/>
                  </a:cubicBezTo>
                  <a:lnTo>
                    <a:pt x="1678141" y="1295075"/>
                  </a:lnTo>
                  <a:lnTo>
                    <a:pt x="1678772" y="1352089"/>
                  </a:lnTo>
                  <a:cubicBezTo>
                    <a:pt x="1679045" y="1352871"/>
                    <a:pt x="1679637" y="1354211"/>
                    <a:pt x="1680279" y="1355138"/>
                  </a:cubicBezTo>
                  <a:cubicBezTo>
                    <a:pt x="1694208" y="1347181"/>
                    <a:pt x="1693259" y="1321324"/>
                    <a:pt x="1695888" y="1293194"/>
                  </a:cubicBezTo>
                  <a:cubicBezTo>
                    <a:pt x="1698003" y="1270530"/>
                    <a:pt x="1697400" y="1245443"/>
                    <a:pt x="1701161" y="1223428"/>
                  </a:cubicBezTo>
                  <a:lnTo>
                    <a:pt x="1833515" y="1193902"/>
                  </a:lnTo>
                  <a:cubicBezTo>
                    <a:pt x="1848169" y="1190607"/>
                    <a:pt x="1836869" y="1192059"/>
                    <a:pt x="1840998" y="1197397"/>
                  </a:cubicBezTo>
                  <a:cubicBezTo>
                    <a:pt x="1829458" y="1244623"/>
                    <a:pt x="1787911" y="1353278"/>
                    <a:pt x="1787314" y="1359604"/>
                  </a:cubicBezTo>
                  <a:cubicBezTo>
                    <a:pt x="1805997" y="1358862"/>
                    <a:pt x="1804915" y="1358728"/>
                    <a:pt x="1823777" y="1328984"/>
                  </a:cubicBezTo>
                  <a:cubicBezTo>
                    <a:pt x="1857042" y="1276538"/>
                    <a:pt x="1861719" y="1234131"/>
                    <a:pt x="1877277" y="1177397"/>
                  </a:cubicBezTo>
                  <a:cubicBezTo>
                    <a:pt x="1886798" y="1174823"/>
                    <a:pt x="1892936" y="1172215"/>
                    <a:pt x="1901698" y="1168971"/>
                  </a:cubicBezTo>
                  <a:cubicBezTo>
                    <a:pt x="1916001" y="1163672"/>
                    <a:pt x="1916163" y="1159474"/>
                    <a:pt x="1920767" y="1167525"/>
                  </a:cubicBezTo>
                  <a:cubicBezTo>
                    <a:pt x="1870067" y="1246739"/>
                    <a:pt x="1897646" y="1251434"/>
                    <a:pt x="1915739" y="1236392"/>
                  </a:cubicBezTo>
                  <a:lnTo>
                    <a:pt x="1968023" y="1183689"/>
                  </a:lnTo>
                  <a:cubicBezTo>
                    <a:pt x="1984798" y="1168273"/>
                    <a:pt x="2013716" y="1121142"/>
                    <a:pt x="2033533" y="1112505"/>
                  </a:cubicBezTo>
                  <a:cubicBezTo>
                    <a:pt x="2037941" y="1188781"/>
                    <a:pt x="1956052" y="1309358"/>
                    <a:pt x="1977733" y="1332217"/>
                  </a:cubicBezTo>
                  <a:cubicBezTo>
                    <a:pt x="1997326" y="1323803"/>
                    <a:pt x="1986740" y="1314763"/>
                    <a:pt x="2006886" y="1305137"/>
                  </a:cubicBezTo>
                  <a:lnTo>
                    <a:pt x="2021088" y="1305690"/>
                  </a:lnTo>
                  <a:cubicBezTo>
                    <a:pt x="2039487" y="1272808"/>
                    <a:pt x="2056552" y="1248380"/>
                    <a:pt x="2073160" y="1208374"/>
                  </a:cubicBezTo>
                  <a:cubicBezTo>
                    <a:pt x="2080197" y="1191428"/>
                    <a:pt x="2087530" y="1169770"/>
                    <a:pt x="2092167" y="1150763"/>
                  </a:cubicBezTo>
                  <a:cubicBezTo>
                    <a:pt x="2099913" y="1119026"/>
                    <a:pt x="2108691" y="1094570"/>
                    <a:pt x="2089645" y="1090321"/>
                  </a:cubicBezTo>
                  <a:cubicBezTo>
                    <a:pt x="2095399" y="1077205"/>
                    <a:pt x="2101202" y="1076558"/>
                    <a:pt x="2114942" y="1069232"/>
                  </a:cubicBezTo>
                  <a:cubicBezTo>
                    <a:pt x="2125974" y="1063353"/>
                    <a:pt x="2134959" y="1058054"/>
                    <a:pt x="2145624" y="1051622"/>
                  </a:cubicBezTo>
                  <a:cubicBezTo>
                    <a:pt x="2165423" y="1039684"/>
                    <a:pt x="2183588" y="1026038"/>
                    <a:pt x="2202249" y="1016602"/>
                  </a:cubicBezTo>
                  <a:cubicBezTo>
                    <a:pt x="2198639" y="1051817"/>
                    <a:pt x="2168928" y="1143454"/>
                    <a:pt x="2172321" y="1167598"/>
                  </a:cubicBezTo>
                  <a:cubicBezTo>
                    <a:pt x="2183024" y="1170054"/>
                    <a:pt x="2175474" y="1169440"/>
                    <a:pt x="2185262" y="1167843"/>
                  </a:cubicBezTo>
                  <a:lnTo>
                    <a:pt x="2197137" y="1164074"/>
                  </a:lnTo>
                  <a:cubicBezTo>
                    <a:pt x="2201780" y="1161813"/>
                    <a:pt x="2205737" y="1166241"/>
                    <a:pt x="2213628" y="1141757"/>
                  </a:cubicBezTo>
                  <a:lnTo>
                    <a:pt x="2267765" y="981141"/>
                  </a:lnTo>
                  <a:cubicBezTo>
                    <a:pt x="2269629" y="966339"/>
                    <a:pt x="2270042" y="968192"/>
                    <a:pt x="2279886" y="960370"/>
                  </a:cubicBezTo>
                  <a:cubicBezTo>
                    <a:pt x="2281275" y="959275"/>
                    <a:pt x="2286320" y="955188"/>
                    <a:pt x="2289350" y="953843"/>
                  </a:cubicBezTo>
                  <a:cubicBezTo>
                    <a:pt x="2298776" y="949661"/>
                    <a:pt x="2293246" y="946450"/>
                    <a:pt x="2299284" y="954340"/>
                  </a:cubicBezTo>
                  <a:cubicBezTo>
                    <a:pt x="2284769" y="980828"/>
                    <a:pt x="2205659" y="1170847"/>
                    <a:pt x="2210028" y="1188949"/>
                  </a:cubicBezTo>
                  <a:cubicBezTo>
                    <a:pt x="2231753" y="1181327"/>
                    <a:pt x="2268680" y="1082030"/>
                    <a:pt x="2279975" y="1057216"/>
                  </a:cubicBezTo>
                  <a:cubicBezTo>
                    <a:pt x="2293636" y="1027199"/>
                    <a:pt x="2333057" y="939973"/>
                    <a:pt x="2336729" y="913943"/>
                  </a:cubicBezTo>
                  <a:cubicBezTo>
                    <a:pt x="2355764" y="905556"/>
                    <a:pt x="2393232" y="872557"/>
                    <a:pt x="2409929" y="857487"/>
                  </a:cubicBezTo>
                  <a:cubicBezTo>
                    <a:pt x="2423847" y="844930"/>
                    <a:pt x="2431353" y="838258"/>
                    <a:pt x="2444065" y="827292"/>
                  </a:cubicBezTo>
                  <a:cubicBezTo>
                    <a:pt x="2458798" y="814584"/>
                    <a:pt x="2462911" y="805209"/>
                    <a:pt x="2479200" y="794650"/>
                  </a:cubicBezTo>
                  <a:cubicBezTo>
                    <a:pt x="2477465" y="808548"/>
                    <a:pt x="2430203" y="903580"/>
                    <a:pt x="2419823" y="931805"/>
                  </a:cubicBezTo>
                  <a:cubicBezTo>
                    <a:pt x="2408718" y="961995"/>
                    <a:pt x="2374738" y="1059433"/>
                    <a:pt x="2380163" y="1091767"/>
                  </a:cubicBezTo>
                  <a:cubicBezTo>
                    <a:pt x="2395369" y="1084883"/>
                    <a:pt x="2473006" y="833517"/>
                    <a:pt x="2519626" y="752712"/>
                  </a:cubicBezTo>
                  <a:cubicBezTo>
                    <a:pt x="2528839" y="747575"/>
                    <a:pt x="2531004" y="744298"/>
                    <a:pt x="2538315" y="736660"/>
                  </a:cubicBezTo>
                  <a:cubicBezTo>
                    <a:pt x="2541211" y="733633"/>
                    <a:pt x="2543299" y="731048"/>
                    <a:pt x="2546184" y="728402"/>
                  </a:cubicBezTo>
                  <a:cubicBezTo>
                    <a:pt x="2553416" y="721768"/>
                    <a:pt x="2548851" y="724420"/>
                    <a:pt x="2556547" y="720992"/>
                  </a:cubicBezTo>
                  <a:cubicBezTo>
                    <a:pt x="2533365" y="813132"/>
                    <a:pt x="2436621" y="1007456"/>
                    <a:pt x="2390961" y="1112142"/>
                  </a:cubicBezTo>
                  <a:cubicBezTo>
                    <a:pt x="2381820" y="1133103"/>
                    <a:pt x="2372729" y="1156179"/>
                    <a:pt x="2364174" y="1177882"/>
                  </a:cubicBezTo>
                  <a:cubicBezTo>
                    <a:pt x="2356657" y="1196945"/>
                    <a:pt x="2336071" y="1231468"/>
                    <a:pt x="2346149" y="1251072"/>
                  </a:cubicBezTo>
                  <a:cubicBezTo>
                    <a:pt x="2358722" y="1251490"/>
                    <a:pt x="2361311" y="1241596"/>
                    <a:pt x="2368371" y="1230390"/>
                  </a:cubicBezTo>
                  <a:cubicBezTo>
                    <a:pt x="2457771" y="1088518"/>
                    <a:pt x="2569103" y="890425"/>
                    <a:pt x="2616950" y="734929"/>
                  </a:cubicBezTo>
                  <a:lnTo>
                    <a:pt x="2617793" y="747732"/>
                  </a:lnTo>
                  <a:cubicBezTo>
                    <a:pt x="2612246" y="782126"/>
                    <a:pt x="2545877" y="984200"/>
                    <a:pt x="2545860" y="984290"/>
                  </a:cubicBezTo>
                  <a:cubicBezTo>
                    <a:pt x="2542026" y="1000382"/>
                    <a:pt x="2514899" y="1056474"/>
                    <a:pt x="2506149" y="1074643"/>
                  </a:cubicBezTo>
                  <a:cubicBezTo>
                    <a:pt x="2490763" y="1106581"/>
                    <a:pt x="2477091" y="1135330"/>
                    <a:pt x="2462023" y="1166978"/>
                  </a:cubicBezTo>
                  <a:lnTo>
                    <a:pt x="2371284" y="1350218"/>
                  </a:lnTo>
                  <a:cubicBezTo>
                    <a:pt x="2173370" y="1491544"/>
                    <a:pt x="1945873" y="1580864"/>
                    <a:pt x="1700134" y="1615448"/>
                  </a:cubicBezTo>
                  <a:cubicBezTo>
                    <a:pt x="1656930" y="1621529"/>
                    <a:pt x="1613814" y="1625571"/>
                    <a:pt x="1570872" y="1627732"/>
                  </a:cubicBezTo>
                  <a:close/>
                  <a:moveTo>
                    <a:pt x="854147" y="1199792"/>
                  </a:moveTo>
                  <a:cubicBezTo>
                    <a:pt x="849643" y="1197687"/>
                    <a:pt x="850536" y="1194013"/>
                    <a:pt x="849822" y="1190250"/>
                  </a:cubicBezTo>
                  <a:cubicBezTo>
                    <a:pt x="859945" y="1175878"/>
                    <a:pt x="866597" y="1188022"/>
                    <a:pt x="867060" y="1188206"/>
                  </a:cubicBezTo>
                  <a:lnTo>
                    <a:pt x="865308" y="1197838"/>
                  </a:lnTo>
                  <a:cubicBezTo>
                    <a:pt x="864688" y="1198162"/>
                    <a:pt x="869688" y="1207051"/>
                    <a:pt x="854147" y="1199792"/>
                  </a:cubicBezTo>
                  <a:close/>
                </a:path>
              </a:pathLst>
            </a:custGeom>
            <a:solidFill>
              <a:srgbClr val="ACCE22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2EF08167-FF06-4617-5264-BEA9FF88F276}"/>
                </a:ext>
              </a:extLst>
            </p:cNvPr>
            <p:cNvSpPr/>
            <p:nvPr/>
          </p:nvSpPr>
          <p:spPr>
            <a:xfrm>
              <a:off x="6836389" y="4126227"/>
              <a:ext cx="2914393" cy="848083"/>
            </a:xfrm>
            <a:custGeom>
              <a:avLst/>
              <a:gdLst>
                <a:gd name="connsiteX0" fmla="*/ 6 w 2914393"/>
                <a:gd name="connsiteY0" fmla="*/ 140292 h 848083"/>
                <a:gd name="connsiteX1" fmla="*/ 195341 w 2914393"/>
                <a:gd name="connsiteY1" fmla="*/ 307447 h 848083"/>
                <a:gd name="connsiteX2" fmla="*/ 209895 w 2914393"/>
                <a:gd name="connsiteY2" fmla="*/ 373070 h 848083"/>
                <a:gd name="connsiteX3" fmla="*/ 675647 w 2914393"/>
                <a:gd name="connsiteY3" fmla="*/ 413652 h 848083"/>
                <a:gd name="connsiteX4" fmla="*/ 795707 w 2914393"/>
                <a:gd name="connsiteY4" fmla="*/ 607736 h 848083"/>
                <a:gd name="connsiteX5" fmla="*/ 878522 w 2914393"/>
                <a:gd name="connsiteY5" fmla="*/ 681673 h 848083"/>
                <a:gd name="connsiteX6" fmla="*/ 980959 w 2914393"/>
                <a:gd name="connsiteY6" fmla="*/ 739982 h 848083"/>
                <a:gd name="connsiteX7" fmla="*/ 1390805 w 2914393"/>
                <a:gd name="connsiteY7" fmla="*/ 752076 h 848083"/>
                <a:gd name="connsiteX8" fmla="*/ 1638927 w 2914393"/>
                <a:gd name="connsiteY8" fmla="*/ 733281 h 848083"/>
                <a:gd name="connsiteX9" fmla="*/ 2007025 w 2914393"/>
                <a:gd name="connsiteY9" fmla="*/ 839162 h 848083"/>
                <a:gd name="connsiteX10" fmla="*/ 2290673 w 2914393"/>
                <a:gd name="connsiteY10" fmla="*/ 823919 h 848083"/>
                <a:gd name="connsiteX11" fmla="*/ 2455210 w 2914393"/>
                <a:gd name="connsiteY11" fmla="*/ 670048 h 848083"/>
                <a:gd name="connsiteX12" fmla="*/ 2636516 w 2914393"/>
                <a:gd name="connsiteY12" fmla="*/ 671164 h 848083"/>
                <a:gd name="connsiteX13" fmla="*/ 2793787 w 2914393"/>
                <a:gd name="connsiteY13" fmla="*/ 402166 h 848083"/>
                <a:gd name="connsiteX14" fmla="*/ 2914393 w 2914393"/>
                <a:gd name="connsiteY14" fmla="*/ 306615 h 848083"/>
                <a:gd name="connsiteX15" fmla="*/ 2905844 w 2914393"/>
                <a:gd name="connsiteY15" fmla="*/ 213481 h 848083"/>
                <a:gd name="connsiteX16" fmla="*/ 2898338 w 2914393"/>
                <a:gd name="connsiteY16" fmla="*/ 201097 h 848083"/>
                <a:gd name="connsiteX17" fmla="*/ 2849994 w 2914393"/>
                <a:gd name="connsiteY17" fmla="*/ 217356 h 848083"/>
                <a:gd name="connsiteX18" fmla="*/ 2548645 w 2914393"/>
                <a:gd name="connsiteY18" fmla="*/ 527126 h 848083"/>
                <a:gd name="connsiteX19" fmla="*/ 2439467 w 2914393"/>
                <a:gd name="connsiteY19" fmla="*/ 527578 h 848083"/>
                <a:gd name="connsiteX20" fmla="*/ 2293831 w 2914393"/>
                <a:gd name="connsiteY20" fmla="*/ 642013 h 848083"/>
                <a:gd name="connsiteX21" fmla="*/ 2094344 w 2914393"/>
                <a:gd name="connsiteY21" fmla="*/ 713326 h 848083"/>
                <a:gd name="connsiteX22" fmla="*/ 1677036 w 2914393"/>
                <a:gd name="connsiteY22" fmla="*/ 590588 h 848083"/>
                <a:gd name="connsiteX23" fmla="*/ 1368594 w 2914393"/>
                <a:gd name="connsiteY23" fmla="*/ 601365 h 848083"/>
                <a:gd name="connsiteX24" fmla="*/ 790054 w 2914393"/>
                <a:gd name="connsiteY24" fmla="*/ 395980 h 848083"/>
                <a:gd name="connsiteX25" fmla="*/ 470440 w 2914393"/>
                <a:gd name="connsiteY25" fmla="*/ 371875 h 848083"/>
                <a:gd name="connsiteX26" fmla="*/ 314798 w 2914393"/>
                <a:gd name="connsiteY26" fmla="*/ 256106 h 848083"/>
                <a:gd name="connsiteX27" fmla="*/ 147131 w 2914393"/>
                <a:gd name="connsiteY27" fmla="*/ 154586 h 848083"/>
                <a:gd name="connsiteX28" fmla="*/ 36162 w 2914393"/>
                <a:gd name="connsiteY28" fmla="*/ 0 h 848083"/>
                <a:gd name="connsiteX29" fmla="*/ 14476 w 2914393"/>
                <a:gd name="connsiteY29" fmla="*/ 66768 h 848083"/>
                <a:gd name="connsiteX30" fmla="*/ 0 w 2914393"/>
                <a:gd name="connsiteY30" fmla="*/ 140281 h 848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914393" h="848083">
                  <a:moveTo>
                    <a:pt x="6" y="140292"/>
                  </a:moveTo>
                  <a:cubicBezTo>
                    <a:pt x="26463" y="166736"/>
                    <a:pt x="60845" y="283722"/>
                    <a:pt x="195341" y="307447"/>
                  </a:cubicBezTo>
                  <a:cubicBezTo>
                    <a:pt x="200141" y="336504"/>
                    <a:pt x="195051" y="349016"/>
                    <a:pt x="209895" y="373070"/>
                  </a:cubicBezTo>
                  <a:cubicBezTo>
                    <a:pt x="279217" y="485434"/>
                    <a:pt x="579891" y="433361"/>
                    <a:pt x="675647" y="413652"/>
                  </a:cubicBezTo>
                  <a:cubicBezTo>
                    <a:pt x="692467" y="471938"/>
                    <a:pt x="762748" y="572135"/>
                    <a:pt x="795707" y="607736"/>
                  </a:cubicBezTo>
                  <a:lnTo>
                    <a:pt x="878522" y="681673"/>
                  </a:lnTo>
                  <a:cubicBezTo>
                    <a:pt x="909506" y="704130"/>
                    <a:pt x="941878" y="724566"/>
                    <a:pt x="980959" y="739982"/>
                  </a:cubicBezTo>
                  <a:cubicBezTo>
                    <a:pt x="1102363" y="787883"/>
                    <a:pt x="1257346" y="780323"/>
                    <a:pt x="1390805" y="752076"/>
                  </a:cubicBezTo>
                  <a:cubicBezTo>
                    <a:pt x="1530770" y="722449"/>
                    <a:pt x="1514230" y="679322"/>
                    <a:pt x="1638927" y="733281"/>
                  </a:cubicBezTo>
                  <a:cubicBezTo>
                    <a:pt x="1754321" y="783215"/>
                    <a:pt x="1878237" y="820552"/>
                    <a:pt x="2007025" y="839162"/>
                  </a:cubicBezTo>
                  <a:cubicBezTo>
                    <a:pt x="2103077" y="853043"/>
                    <a:pt x="2204984" y="852697"/>
                    <a:pt x="2290673" y="823919"/>
                  </a:cubicBezTo>
                  <a:cubicBezTo>
                    <a:pt x="2363086" y="799603"/>
                    <a:pt x="2433719" y="741204"/>
                    <a:pt x="2455210" y="670048"/>
                  </a:cubicBezTo>
                  <a:cubicBezTo>
                    <a:pt x="2521155" y="683889"/>
                    <a:pt x="2569862" y="702857"/>
                    <a:pt x="2636516" y="671164"/>
                  </a:cubicBezTo>
                  <a:cubicBezTo>
                    <a:pt x="2743701" y="620203"/>
                    <a:pt x="2714761" y="509298"/>
                    <a:pt x="2793787" y="402166"/>
                  </a:cubicBezTo>
                  <a:cubicBezTo>
                    <a:pt x="2820735" y="365633"/>
                    <a:pt x="2864096" y="325119"/>
                    <a:pt x="2914393" y="306615"/>
                  </a:cubicBezTo>
                  <a:lnTo>
                    <a:pt x="2905844" y="213481"/>
                  </a:lnTo>
                  <a:cubicBezTo>
                    <a:pt x="2901156" y="199266"/>
                    <a:pt x="2911413" y="209768"/>
                    <a:pt x="2898338" y="201097"/>
                  </a:cubicBezTo>
                  <a:cubicBezTo>
                    <a:pt x="2892534" y="206960"/>
                    <a:pt x="2860161" y="213046"/>
                    <a:pt x="2849994" y="217356"/>
                  </a:cubicBezTo>
                  <a:cubicBezTo>
                    <a:pt x="2723494" y="270975"/>
                    <a:pt x="2626482" y="481290"/>
                    <a:pt x="2548645" y="527126"/>
                  </a:cubicBezTo>
                  <a:cubicBezTo>
                    <a:pt x="2515619" y="546568"/>
                    <a:pt x="2477688" y="534932"/>
                    <a:pt x="2439467" y="527578"/>
                  </a:cubicBezTo>
                  <a:cubicBezTo>
                    <a:pt x="2338169" y="508108"/>
                    <a:pt x="2345965" y="587506"/>
                    <a:pt x="2293831" y="642013"/>
                  </a:cubicBezTo>
                  <a:cubicBezTo>
                    <a:pt x="2245593" y="692444"/>
                    <a:pt x="2187377" y="713756"/>
                    <a:pt x="2094344" y="713326"/>
                  </a:cubicBezTo>
                  <a:cubicBezTo>
                    <a:pt x="1935399" y="712589"/>
                    <a:pt x="1805501" y="665492"/>
                    <a:pt x="1677036" y="590588"/>
                  </a:cubicBezTo>
                  <a:cubicBezTo>
                    <a:pt x="1518304" y="498041"/>
                    <a:pt x="1453681" y="571660"/>
                    <a:pt x="1368594" y="601365"/>
                  </a:cubicBezTo>
                  <a:cubicBezTo>
                    <a:pt x="1190223" y="663638"/>
                    <a:pt x="891352" y="523027"/>
                    <a:pt x="790054" y="395980"/>
                  </a:cubicBezTo>
                  <a:cubicBezTo>
                    <a:pt x="707886" y="292935"/>
                    <a:pt x="622431" y="361306"/>
                    <a:pt x="470440" y="371875"/>
                  </a:cubicBezTo>
                  <a:cubicBezTo>
                    <a:pt x="357774" y="379709"/>
                    <a:pt x="361334" y="318045"/>
                    <a:pt x="314798" y="256106"/>
                  </a:cubicBezTo>
                  <a:cubicBezTo>
                    <a:pt x="260383" y="183687"/>
                    <a:pt x="196675" y="183034"/>
                    <a:pt x="147131" y="154586"/>
                  </a:cubicBezTo>
                  <a:cubicBezTo>
                    <a:pt x="94328" y="124262"/>
                    <a:pt x="31184" y="36254"/>
                    <a:pt x="36162" y="0"/>
                  </a:cubicBezTo>
                  <a:cubicBezTo>
                    <a:pt x="23382" y="10101"/>
                    <a:pt x="21083" y="37963"/>
                    <a:pt x="14476" y="66768"/>
                  </a:cubicBezTo>
                  <a:cubicBezTo>
                    <a:pt x="9615" y="87963"/>
                    <a:pt x="1708" y="120839"/>
                    <a:pt x="0" y="140281"/>
                  </a:cubicBezTo>
                  <a:close/>
                </a:path>
              </a:pathLst>
            </a:custGeom>
            <a:solidFill>
              <a:srgbClr val="EDEF9A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03CB5090-0992-9CC1-7CAB-BF1C6B4A137F}"/>
                </a:ext>
              </a:extLst>
            </p:cNvPr>
            <p:cNvSpPr/>
            <p:nvPr/>
          </p:nvSpPr>
          <p:spPr>
            <a:xfrm>
              <a:off x="8649357" y="2781387"/>
              <a:ext cx="2110398" cy="1482893"/>
            </a:xfrm>
            <a:custGeom>
              <a:avLst/>
              <a:gdLst>
                <a:gd name="connsiteX0" fmla="*/ 454976 w 2110398"/>
                <a:gd name="connsiteY0" fmla="*/ 789814 h 1482893"/>
                <a:gd name="connsiteX1" fmla="*/ 409411 w 2110398"/>
                <a:gd name="connsiteY1" fmla="*/ 857620 h 1482893"/>
                <a:gd name="connsiteX2" fmla="*/ 363617 w 2110398"/>
                <a:gd name="connsiteY2" fmla="*/ 924422 h 1482893"/>
                <a:gd name="connsiteX3" fmla="*/ 273547 w 2110398"/>
                <a:gd name="connsiteY3" fmla="*/ 1056557 h 1482893"/>
                <a:gd name="connsiteX4" fmla="*/ 178371 w 2110398"/>
                <a:gd name="connsiteY4" fmla="*/ 1201556 h 1482893"/>
                <a:gd name="connsiteX5" fmla="*/ 130713 w 2110398"/>
                <a:gd name="connsiteY5" fmla="*/ 1274493 h 1482893"/>
                <a:gd name="connsiteX6" fmla="*/ 84674 w 2110398"/>
                <a:gd name="connsiteY6" fmla="*/ 1343746 h 1482893"/>
                <a:gd name="connsiteX7" fmla="*/ 41274 w 2110398"/>
                <a:gd name="connsiteY7" fmla="*/ 1414289 h 1482893"/>
                <a:gd name="connsiteX8" fmla="*/ 0 w 2110398"/>
                <a:gd name="connsiteY8" fmla="*/ 1482737 h 1482893"/>
                <a:gd name="connsiteX9" fmla="*/ 105651 w 2110398"/>
                <a:gd name="connsiteY9" fmla="*/ 1482894 h 1482893"/>
                <a:gd name="connsiteX10" fmla="*/ 944434 w 2110398"/>
                <a:gd name="connsiteY10" fmla="*/ 319054 h 1482893"/>
                <a:gd name="connsiteX11" fmla="*/ 1057607 w 2110398"/>
                <a:gd name="connsiteY11" fmla="*/ 178605 h 1482893"/>
                <a:gd name="connsiteX12" fmla="*/ 1071408 w 2110398"/>
                <a:gd name="connsiteY12" fmla="*/ 162374 h 1482893"/>
                <a:gd name="connsiteX13" fmla="*/ 1049041 w 2110398"/>
                <a:gd name="connsiteY13" fmla="*/ 73908 h 1482893"/>
                <a:gd name="connsiteX14" fmla="*/ 925555 w 2110398"/>
                <a:gd name="connsiteY14" fmla="*/ 191548 h 1482893"/>
                <a:gd name="connsiteX15" fmla="*/ 698907 w 2110398"/>
                <a:gd name="connsiteY15" fmla="*/ 459491 h 1482893"/>
                <a:gd name="connsiteX16" fmla="*/ 454970 w 2110398"/>
                <a:gd name="connsiteY16" fmla="*/ 789825 h 1482893"/>
                <a:gd name="connsiteX17" fmla="*/ 1376295 w 2110398"/>
                <a:gd name="connsiteY17" fmla="*/ 126545 h 1482893"/>
                <a:gd name="connsiteX18" fmla="*/ 2110399 w 2110398"/>
                <a:gd name="connsiteY18" fmla="*/ 225686 h 1482893"/>
                <a:gd name="connsiteX19" fmla="*/ 2110399 w 2110398"/>
                <a:gd name="connsiteY19" fmla="*/ 221811 h 1482893"/>
                <a:gd name="connsiteX20" fmla="*/ 1972035 w 2110398"/>
                <a:gd name="connsiteY20" fmla="*/ 131899 h 1482893"/>
                <a:gd name="connsiteX21" fmla="*/ 1489017 w 2110398"/>
                <a:gd name="connsiteY21" fmla="*/ 44053 h 1482893"/>
                <a:gd name="connsiteX22" fmla="*/ 1393696 w 2110398"/>
                <a:gd name="connsiteY22" fmla="*/ 25633 h 1482893"/>
                <a:gd name="connsiteX23" fmla="*/ 1376295 w 2110398"/>
                <a:gd name="connsiteY23" fmla="*/ 126545 h 1482893"/>
                <a:gd name="connsiteX24" fmla="*/ 1284880 w 2110398"/>
                <a:gd name="connsiteY24" fmla="*/ 81921 h 1482893"/>
                <a:gd name="connsiteX25" fmla="*/ 1282961 w 2110398"/>
                <a:gd name="connsiteY25" fmla="*/ 123440 h 1482893"/>
                <a:gd name="connsiteX26" fmla="*/ 1331099 w 2110398"/>
                <a:gd name="connsiteY26" fmla="*/ 120760 h 1482893"/>
                <a:gd name="connsiteX27" fmla="*/ 1353560 w 2110398"/>
                <a:gd name="connsiteY27" fmla="*/ 21613 h 1482893"/>
                <a:gd name="connsiteX28" fmla="*/ 1283251 w 2110398"/>
                <a:gd name="connsiteY28" fmla="*/ 9547 h 1482893"/>
                <a:gd name="connsiteX29" fmla="*/ 1284880 w 2110398"/>
                <a:gd name="connsiteY29" fmla="*/ 81921 h 1482893"/>
                <a:gd name="connsiteX30" fmla="*/ 1197813 w 2110398"/>
                <a:gd name="connsiteY30" fmla="*/ 1501 h 1482893"/>
                <a:gd name="connsiteX31" fmla="*/ 1213360 w 2110398"/>
                <a:gd name="connsiteY31" fmla="*/ 125031 h 1482893"/>
                <a:gd name="connsiteX32" fmla="*/ 1244416 w 2110398"/>
                <a:gd name="connsiteY32" fmla="*/ 122971 h 1482893"/>
                <a:gd name="connsiteX33" fmla="*/ 1255577 w 2110398"/>
                <a:gd name="connsiteY33" fmla="*/ 5527 h 1482893"/>
                <a:gd name="connsiteX34" fmla="*/ 1197813 w 2110398"/>
                <a:gd name="connsiteY34" fmla="*/ 1507 h 1482893"/>
                <a:gd name="connsiteX35" fmla="*/ 1075287 w 2110398"/>
                <a:gd name="connsiteY35" fmla="*/ 53785 h 1482893"/>
                <a:gd name="connsiteX36" fmla="*/ 1107977 w 2110398"/>
                <a:gd name="connsiteY36" fmla="*/ 142022 h 1482893"/>
                <a:gd name="connsiteX37" fmla="*/ 1167511 w 2110398"/>
                <a:gd name="connsiteY37" fmla="*/ 128314 h 1482893"/>
                <a:gd name="connsiteX38" fmla="*/ 1168024 w 2110398"/>
                <a:gd name="connsiteY38" fmla="*/ 114099 h 1482893"/>
                <a:gd name="connsiteX39" fmla="*/ 1164330 w 2110398"/>
                <a:gd name="connsiteY39" fmla="*/ 5521 h 1482893"/>
                <a:gd name="connsiteX40" fmla="*/ 1118173 w 2110398"/>
                <a:gd name="connsiteY40" fmla="*/ 26303 h 1482893"/>
                <a:gd name="connsiteX41" fmla="*/ 1075292 w 2110398"/>
                <a:gd name="connsiteY41" fmla="*/ 53791 h 1482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110398" h="1482893">
                  <a:moveTo>
                    <a:pt x="454976" y="789814"/>
                  </a:moveTo>
                  <a:cubicBezTo>
                    <a:pt x="447498" y="806207"/>
                    <a:pt x="421102" y="841009"/>
                    <a:pt x="409411" y="857620"/>
                  </a:cubicBezTo>
                  <a:cubicBezTo>
                    <a:pt x="392240" y="882015"/>
                    <a:pt x="379416" y="901669"/>
                    <a:pt x="363617" y="924422"/>
                  </a:cubicBezTo>
                  <a:cubicBezTo>
                    <a:pt x="333075" y="968426"/>
                    <a:pt x="304714" y="1014741"/>
                    <a:pt x="273547" y="1056557"/>
                  </a:cubicBezTo>
                  <a:cubicBezTo>
                    <a:pt x="245220" y="1104837"/>
                    <a:pt x="208891" y="1154202"/>
                    <a:pt x="178371" y="1201556"/>
                  </a:cubicBezTo>
                  <a:cubicBezTo>
                    <a:pt x="162148" y="1226715"/>
                    <a:pt x="146936" y="1248859"/>
                    <a:pt x="130713" y="1274493"/>
                  </a:cubicBezTo>
                  <a:cubicBezTo>
                    <a:pt x="121137" y="1289630"/>
                    <a:pt x="95890" y="1332774"/>
                    <a:pt x="84674" y="1343746"/>
                  </a:cubicBezTo>
                  <a:cubicBezTo>
                    <a:pt x="77279" y="1361837"/>
                    <a:pt x="53395" y="1396287"/>
                    <a:pt x="41274" y="1414289"/>
                  </a:cubicBezTo>
                  <a:cubicBezTo>
                    <a:pt x="30230" y="1430682"/>
                    <a:pt x="6278" y="1466026"/>
                    <a:pt x="0" y="1482737"/>
                  </a:cubicBezTo>
                  <a:lnTo>
                    <a:pt x="105651" y="1482894"/>
                  </a:lnTo>
                  <a:cubicBezTo>
                    <a:pt x="122978" y="1438929"/>
                    <a:pt x="898824" y="377173"/>
                    <a:pt x="944434" y="319054"/>
                  </a:cubicBezTo>
                  <a:lnTo>
                    <a:pt x="1057607" y="178605"/>
                  </a:lnTo>
                  <a:cubicBezTo>
                    <a:pt x="1064689" y="172129"/>
                    <a:pt x="1068328" y="171883"/>
                    <a:pt x="1071408" y="162374"/>
                  </a:cubicBezTo>
                  <a:lnTo>
                    <a:pt x="1049041" y="73908"/>
                  </a:lnTo>
                  <a:lnTo>
                    <a:pt x="925555" y="191548"/>
                  </a:lnTo>
                  <a:cubicBezTo>
                    <a:pt x="853890" y="263241"/>
                    <a:pt x="762224" y="380088"/>
                    <a:pt x="698907" y="459491"/>
                  </a:cubicBezTo>
                  <a:cubicBezTo>
                    <a:pt x="609730" y="571330"/>
                    <a:pt x="538182" y="676451"/>
                    <a:pt x="454970" y="789825"/>
                  </a:cubicBezTo>
                  <a:close/>
                  <a:moveTo>
                    <a:pt x="1376295" y="126545"/>
                  </a:moveTo>
                  <a:cubicBezTo>
                    <a:pt x="1631042" y="139610"/>
                    <a:pt x="1865380" y="189348"/>
                    <a:pt x="2110399" y="225686"/>
                  </a:cubicBezTo>
                  <a:lnTo>
                    <a:pt x="2110399" y="221811"/>
                  </a:lnTo>
                  <a:cubicBezTo>
                    <a:pt x="2110310" y="141894"/>
                    <a:pt x="2106437" y="157204"/>
                    <a:pt x="1972035" y="131899"/>
                  </a:cubicBezTo>
                  <a:lnTo>
                    <a:pt x="1489017" y="44053"/>
                  </a:lnTo>
                  <a:cubicBezTo>
                    <a:pt x="1471432" y="40725"/>
                    <a:pt x="1400705" y="31312"/>
                    <a:pt x="1393696" y="25633"/>
                  </a:cubicBezTo>
                  <a:lnTo>
                    <a:pt x="1376295" y="126545"/>
                  </a:lnTo>
                  <a:close/>
                  <a:moveTo>
                    <a:pt x="1284880" y="81921"/>
                  </a:moveTo>
                  <a:lnTo>
                    <a:pt x="1282961" y="123440"/>
                  </a:lnTo>
                  <a:cubicBezTo>
                    <a:pt x="1298570" y="123524"/>
                    <a:pt x="1318124" y="126695"/>
                    <a:pt x="1331099" y="120760"/>
                  </a:cubicBezTo>
                  <a:lnTo>
                    <a:pt x="1353560" y="21613"/>
                  </a:lnTo>
                  <a:cubicBezTo>
                    <a:pt x="1334877" y="21144"/>
                    <a:pt x="1299490" y="13807"/>
                    <a:pt x="1283251" y="9547"/>
                  </a:cubicBezTo>
                  <a:lnTo>
                    <a:pt x="1284880" y="81921"/>
                  </a:lnTo>
                  <a:close/>
                  <a:moveTo>
                    <a:pt x="1197813" y="1501"/>
                  </a:moveTo>
                  <a:lnTo>
                    <a:pt x="1213360" y="125031"/>
                  </a:lnTo>
                  <a:lnTo>
                    <a:pt x="1244416" y="122971"/>
                  </a:lnTo>
                  <a:lnTo>
                    <a:pt x="1255577" y="5527"/>
                  </a:lnTo>
                  <a:cubicBezTo>
                    <a:pt x="1234751" y="5527"/>
                    <a:pt x="1210057" y="-3485"/>
                    <a:pt x="1197813" y="1507"/>
                  </a:cubicBezTo>
                  <a:close/>
                  <a:moveTo>
                    <a:pt x="1075287" y="53785"/>
                  </a:moveTo>
                  <a:cubicBezTo>
                    <a:pt x="1076464" y="60893"/>
                    <a:pt x="1102626" y="129448"/>
                    <a:pt x="1107977" y="142022"/>
                  </a:cubicBezTo>
                  <a:lnTo>
                    <a:pt x="1167511" y="128314"/>
                  </a:lnTo>
                  <a:lnTo>
                    <a:pt x="1168024" y="114099"/>
                  </a:lnTo>
                  <a:lnTo>
                    <a:pt x="1164330" y="5521"/>
                  </a:lnTo>
                  <a:cubicBezTo>
                    <a:pt x="1150925" y="13578"/>
                    <a:pt x="1133681" y="17006"/>
                    <a:pt x="1118173" y="26303"/>
                  </a:cubicBezTo>
                  <a:cubicBezTo>
                    <a:pt x="1103463" y="35114"/>
                    <a:pt x="1088122" y="44137"/>
                    <a:pt x="1075292" y="53791"/>
                  </a:cubicBezTo>
                  <a:close/>
                </a:path>
              </a:pathLst>
            </a:custGeom>
            <a:solidFill>
              <a:srgbClr val="6DBE86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E1DEC2C7-EFA7-860B-D6F1-9D7BF09E0AAB}"/>
                </a:ext>
              </a:extLst>
            </p:cNvPr>
            <p:cNvSpPr/>
            <p:nvPr/>
          </p:nvSpPr>
          <p:spPr>
            <a:xfrm>
              <a:off x="7407920" y="3981541"/>
              <a:ext cx="1659145" cy="405756"/>
            </a:xfrm>
            <a:custGeom>
              <a:avLst/>
              <a:gdLst>
                <a:gd name="connsiteX0" fmla="*/ 1632147 w 1659145"/>
                <a:gd name="connsiteY0" fmla="*/ 270891 h 405756"/>
                <a:gd name="connsiteX1" fmla="*/ 1444719 w 1659145"/>
                <a:gd name="connsiteY1" fmla="*/ 280037 h 405756"/>
                <a:gd name="connsiteX2" fmla="*/ 1347087 w 1659145"/>
                <a:gd name="connsiteY2" fmla="*/ 282734 h 405756"/>
                <a:gd name="connsiteX3" fmla="*/ 1241436 w 1659145"/>
                <a:gd name="connsiteY3" fmla="*/ 282578 h 405756"/>
                <a:gd name="connsiteX4" fmla="*/ 1220771 w 1659145"/>
                <a:gd name="connsiteY4" fmla="*/ 281846 h 405756"/>
                <a:gd name="connsiteX5" fmla="*/ 1032780 w 1659145"/>
                <a:gd name="connsiteY5" fmla="*/ 272851 h 405756"/>
                <a:gd name="connsiteX6" fmla="*/ 693589 w 1659145"/>
                <a:gd name="connsiteY6" fmla="*/ 221404 h 405756"/>
                <a:gd name="connsiteX7" fmla="*/ 626416 w 1659145"/>
                <a:gd name="connsiteY7" fmla="*/ 206681 h 405756"/>
                <a:gd name="connsiteX8" fmla="*/ 591582 w 1659145"/>
                <a:gd name="connsiteY8" fmla="*/ 197244 h 405756"/>
                <a:gd name="connsiteX9" fmla="*/ 285283 w 1659145"/>
                <a:gd name="connsiteY9" fmla="*/ 107824 h 405756"/>
                <a:gd name="connsiteX10" fmla="*/ 140272 w 1659145"/>
                <a:gd name="connsiteY10" fmla="*/ 55858 h 405756"/>
                <a:gd name="connsiteX11" fmla="*/ 0 w 1659145"/>
                <a:gd name="connsiteY11" fmla="*/ 0 h 405756"/>
                <a:gd name="connsiteX12" fmla="*/ 147209 w 1659145"/>
                <a:gd name="connsiteY12" fmla="*/ 125406 h 405756"/>
                <a:gd name="connsiteX13" fmla="*/ 728808 w 1659145"/>
                <a:gd name="connsiteY13" fmla="*/ 372266 h 405756"/>
                <a:gd name="connsiteX14" fmla="*/ 1233757 w 1659145"/>
                <a:gd name="connsiteY14" fmla="*/ 394645 h 405756"/>
                <a:gd name="connsiteX15" fmla="*/ 1460891 w 1659145"/>
                <a:gd name="connsiteY15" fmla="*/ 348212 h 405756"/>
                <a:gd name="connsiteX16" fmla="*/ 1659145 w 1659145"/>
                <a:gd name="connsiteY16" fmla="*/ 269814 h 405756"/>
                <a:gd name="connsiteX17" fmla="*/ 1632152 w 1659145"/>
                <a:gd name="connsiteY17" fmla="*/ 270874 h 405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59145" h="405756">
                  <a:moveTo>
                    <a:pt x="1632147" y="270891"/>
                  </a:moveTo>
                  <a:lnTo>
                    <a:pt x="1444719" y="280037"/>
                  </a:lnTo>
                  <a:lnTo>
                    <a:pt x="1347087" y="282734"/>
                  </a:lnTo>
                  <a:lnTo>
                    <a:pt x="1241436" y="282578"/>
                  </a:lnTo>
                  <a:lnTo>
                    <a:pt x="1220771" y="281846"/>
                  </a:lnTo>
                  <a:lnTo>
                    <a:pt x="1032780" y="272851"/>
                  </a:lnTo>
                  <a:cubicBezTo>
                    <a:pt x="918094" y="258060"/>
                    <a:pt x="803592" y="247072"/>
                    <a:pt x="693589" y="221404"/>
                  </a:cubicBezTo>
                  <a:lnTo>
                    <a:pt x="626416" y="206681"/>
                  </a:lnTo>
                  <a:lnTo>
                    <a:pt x="591582" y="197244"/>
                  </a:lnTo>
                  <a:cubicBezTo>
                    <a:pt x="528131" y="187992"/>
                    <a:pt x="352461" y="130828"/>
                    <a:pt x="285283" y="107824"/>
                  </a:cubicBezTo>
                  <a:cubicBezTo>
                    <a:pt x="236297" y="91056"/>
                    <a:pt x="188131" y="73775"/>
                    <a:pt x="140272" y="55858"/>
                  </a:cubicBezTo>
                  <a:cubicBezTo>
                    <a:pt x="96688" y="39543"/>
                    <a:pt x="41302" y="12306"/>
                    <a:pt x="0" y="0"/>
                  </a:cubicBezTo>
                  <a:cubicBezTo>
                    <a:pt x="20960" y="29911"/>
                    <a:pt x="108636" y="98901"/>
                    <a:pt x="147209" y="125406"/>
                  </a:cubicBezTo>
                  <a:cubicBezTo>
                    <a:pt x="325719" y="248083"/>
                    <a:pt x="513555" y="327877"/>
                    <a:pt x="728808" y="372266"/>
                  </a:cubicBezTo>
                  <a:cubicBezTo>
                    <a:pt x="895465" y="406639"/>
                    <a:pt x="1060509" y="415377"/>
                    <a:pt x="1233757" y="394645"/>
                  </a:cubicBezTo>
                  <a:cubicBezTo>
                    <a:pt x="1317147" y="384667"/>
                    <a:pt x="1384778" y="371925"/>
                    <a:pt x="1460891" y="348212"/>
                  </a:cubicBezTo>
                  <a:cubicBezTo>
                    <a:pt x="1508867" y="333271"/>
                    <a:pt x="1626041" y="293298"/>
                    <a:pt x="1659145" y="269814"/>
                  </a:cubicBezTo>
                  <a:lnTo>
                    <a:pt x="1632152" y="270874"/>
                  </a:lnTo>
                  <a:close/>
                </a:path>
              </a:pathLst>
            </a:custGeom>
            <a:solidFill>
              <a:srgbClr val="FEFEFE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8D2F0EE0-544F-2F66-4946-1B709CFA6052}"/>
                </a:ext>
              </a:extLst>
            </p:cNvPr>
            <p:cNvSpPr/>
            <p:nvPr/>
          </p:nvSpPr>
          <p:spPr>
            <a:xfrm>
              <a:off x="7952525" y="3522791"/>
              <a:ext cx="884660" cy="261597"/>
            </a:xfrm>
            <a:custGeom>
              <a:avLst/>
              <a:gdLst>
                <a:gd name="connsiteX0" fmla="*/ 6 w 884660"/>
                <a:gd name="connsiteY0" fmla="*/ 8185 h 261597"/>
                <a:gd name="connsiteX1" fmla="*/ 34058 w 884660"/>
                <a:gd name="connsiteY1" fmla="*/ 169539 h 261597"/>
                <a:gd name="connsiteX2" fmla="*/ 401509 w 884660"/>
                <a:gd name="connsiteY2" fmla="*/ 202867 h 261597"/>
                <a:gd name="connsiteX3" fmla="*/ 574483 w 884660"/>
                <a:gd name="connsiteY3" fmla="*/ 230785 h 261597"/>
                <a:gd name="connsiteX4" fmla="*/ 744751 w 884660"/>
                <a:gd name="connsiteY4" fmla="*/ 261511 h 261597"/>
                <a:gd name="connsiteX5" fmla="*/ 779953 w 884660"/>
                <a:gd name="connsiteY5" fmla="*/ 200382 h 261597"/>
                <a:gd name="connsiteX6" fmla="*/ 847416 w 884660"/>
                <a:gd name="connsiteY6" fmla="*/ 86400 h 261597"/>
                <a:gd name="connsiteX7" fmla="*/ 884661 w 884660"/>
                <a:gd name="connsiteY7" fmla="*/ 8180 h 261597"/>
                <a:gd name="connsiteX8" fmla="*/ 777258 w 884660"/>
                <a:gd name="connsiteY8" fmla="*/ 4109 h 261597"/>
                <a:gd name="connsiteX9" fmla="*/ 664486 w 884660"/>
                <a:gd name="connsiteY9" fmla="*/ 4322 h 261597"/>
                <a:gd name="connsiteX10" fmla="*/ 612526 w 884660"/>
                <a:gd name="connsiteY10" fmla="*/ 0 h 261597"/>
                <a:gd name="connsiteX11" fmla="*/ 218445 w 884660"/>
                <a:gd name="connsiteY11" fmla="*/ 140 h 261597"/>
                <a:gd name="connsiteX12" fmla="*/ 0 w 884660"/>
                <a:gd name="connsiteY12" fmla="*/ 8185 h 26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84660" h="261597">
                  <a:moveTo>
                    <a:pt x="6" y="8185"/>
                  </a:moveTo>
                  <a:lnTo>
                    <a:pt x="34058" y="169539"/>
                  </a:lnTo>
                  <a:cubicBezTo>
                    <a:pt x="158789" y="174854"/>
                    <a:pt x="280020" y="185480"/>
                    <a:pt x="401509" y="202867"/>
                  </a:cubicBezTo>
                  <a:cubicBezTo>
                    <a:pt x="460367" y="211292"/>
                    <a:pt x="518064" y="220650"/>
                    <a:pt x="574483" y="230785"/>
                  </a:cubicBezTo>
                  <a:cubicBezTo>
                    <a:pt x="611242" y="237384"/>
                    <a:pt x="717239" y="263281"/>
                    <a:pt x="744751" y="261511"/>
                  </a:cubicBezTo>
                  <a:lnTo>
                    <a:pt x="779953" y="200382"/>
                  </a:lnTo>
                  <a:cubicBezTo>
                    <a:pt x="790523" y="180075"/>
                    <a:pt x="835033" y="95518"/>
                    <a:pt x="847416" y="86400"/>
                  </a:cubicBezTo>
                  <a:cubicBezTo>
                    <a:pt x="851418" y="59850"/>
                    <a:pt x="876218" y="35400"/>
                    <a:pt x="884661" y="8180"/>
                  </a:cubicBezTo>
                  <a:cubicBezTo>
                    <a:pt x="844012" y="8180"/>
                    <a:pt x="813063" y="3897"/>
                    <a:pt x="777258" y="4109"/>
                  </a:cubicBezTo>
                  <a:cubicBezTo>
                    <a:pt x="739896" y="4322"/>
                    <a:pt x="701792" y="4785"/>
                    <a:pt x="664486" y="4322"/>
                  </a:cubicBezTo>
                  <a:cubicBezTo>
                    <a:pt x="641673" y="4037"/>
                    <a:pt x="636679" y="34"/>
                    <a:pt x="612526" y="0"/>
                  </a:cubicBezTo>
                  <a:lnTo>
                    <a:pt x="218445" y="140"/>
                  </a:lnTo>
                  <a:cubicBezTo>
                    <a:pt x="147304" y="50"/>
                    <a:pt x="70957" y="8185"/>
                    <a:pt x="0" y="8185"/>
                  </a:cubicBezTo>
                  <a:close/>
                </a:path>
              </a:pathLst>
            </a:custGeom>
            <a:solidFill>
              <a:srgbClr val="FFFAC7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A38DEEB5-AC2E-7604-E06A-932555B29C1E}"/>
                </a:ext>
              </a:extLst>
            </p:cNvPr>
            <p:cNvSpPr/>
            <p:nvPr/>
          </p:nvSpPr>
          <p:spPr>
            <a:xfrm>
              <a:off x="7986589" y="3692336"/>
              <a:ext cx="710693" cy="327703"/>
            </a:xfrm>
            <a:custGeom>
              <a:avLst/>
              <a:gdLst>
                <a:gd name="connsiteX0" fmla="*/ 49589 w 710693"/>
                <a:gd name="connsiteY0" fmla="*/ 217636 h 327703"/>
                <a:gd name="connsiteX1" fmla="*/ 576364 w 710693"/>
                <a:gd name="connsiteY1" fmla="*/ 327704 h 327703"/>
                <a:gd name="connsiteX2" fmla="*/ 611527 w 710693"/>
                <a:gd name="connsiteY2" fmla="*/ 271098 h 327703"/>
                <a:gd name="connsiteX3" fmla="*/ 674576 w 710693"/>
                <a:gd name="connsiteY3" fmla="*/ 160382 h 327703"/>
                <a:gd name="connsiteX4" fmla="*/ 710693 w 710693"/>
                <a:gd name="connsiteY4" fmla="*/ 91972 h 327703"/>
                <a:gd name="connsiteX5" fmla="*/ 540425 w 710693"/>
                <a:gd name="connsiteY5" fmla="*/ 61246 h 327703"/>
                <a:gd name="connsiteX6" fmla="*/ 367451 w 710693"/>
                <a:gd name="connsiteY6" fmla="*/ 33328 h 327703"/>
                <a:gd name="connsiteX7" fmla="*/ 0 w 710693"/>
                <a:gd name="connsiteY7" fmla="*/ 0 h 327703"/>
                <a:gd name="connsiteX8" fmla="*/ 49594 w 710693"/>
                <a:gd name="connsiteY8" fmla="*/ 217641 h 327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0693" h="327703">
                  <a:moveTo>
                    <a:pt x="49589" y="217636"/>
                  </a:moveTo>
                  <a:cubicBezTo>
                    <a:pt x="152025" y="220528"/>
                    <a:pt x="510525" y="283108"/>
                    <a:pt x="576364" y="327704"/>
                  </a:cubicBezTo>
                  <a:cubicBezTo>
                    <a:pt x="587452" y="319814"/>
                    <a:pt x="607275" y="285347"/>
                    <a:pt x="611527" y="271098"/>
                  </a:cubicBezTo>
                  <a:lnTo>
                    <a:pt x="674576" y="160382"/>
                  </a:lnTo>
                  <a:lnTo>
                    <a:pt x="710693" y="91972"/>
                  </a:lnTo>
                  <a:cubicBezTo>
                    <a:pt x="683181" y="93742"/>
                    <a:pt x="577184" y="67846"/>
                    <a:pt x="540425" y="61246"/>
                  </a:cubicBezTo>
                  <a:cubicBezTo>
                    <a:pt x="484000" y="51112"/>
                    <a:pt x="426309" y="41754"/>
                    <a:pt x="367451" y="33328"/>
                  </a:cubicBezTo>
                  <a:cubicBezTo>
                    <a:pt x="245962" y="15941"/>
                    <a:pt x="124731" y="5316"/>
                    <a:pt x="0" y="0"/>
                  </a:cubicBezTo>
                  <a:lnTo>
                    <a:pt x="49594" y="217641"/>
                  </a:lnTo>
                  <a:close/>
                </a:path>
              </a:pathLst>
            </a:custGeom>
            <a:solidFill>
              <a:srgbClr val="A7C8C3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CE49A34F-CE32-6639-84C3-39CABFED02B8}"/>
                </a:ext>
              </a:extLst>
            </p:cNvPr>
            <p:cNvSpPr/>
            <p:nvPr/>
          </p:nvSpPr>
          <p:spPr>
            <a:xfrm>
              <a:off x="8036178" y="3909977"/>
              <a:ext cx="526775" cy="344421"/>
            </a:xfrm>
            <a:custGeom>
              <a:avLst/>
              <a:gdLst>
                <a:gd name="connsiteX0" fmla="*/ 65326 w 526775"/>
                <a:gd name="connsiteY0" fmla="*/ 292974 h 344421"/>
                <a:gd name="connsiteX1" fmla="*/ 404517 w 526775"/>
                <a:gd name="connsiteY1" fmla="*/ 344421 h 344421"/>
                <a:gd name="connsiteX2" fmla="*/ 448011 w 526775"/>
                <a:gd name="connsiteY2" fmla="*/ 260422 h 344421"/>
                <a:gd name="connsiteX3" fmla="*/ 512255 w 526775"/>
                <a:gd name="connsiteY3" fmla="*/ 143614 h 344421"/>
                <a:gd name="connsiteX4" fmla="*/ 520776 w 526775"/>
                <a:gd name="connsiteY4" fmla="*/ 127863 h 344421"/>
                <a:gd name="connsiteX5" fmla="*/ 526775 w 526775"/>
                <a:gd name="connsiteY5" fmla="*/ 110068 h 344421"/>
                <a:gd name="connsiteX6" fmla="*/ 0 w 526775"/>
                <a:gd name="connsiteY6" fmla="*/ 0 h 344421"/>
                <a:gd name="connsiteX7" fmla="*/ 65326 w 526775"/>
                <a:gd name="connsiteY7" fmla="*/ 292974 h 344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6775" h="344421">
                  <a:moveTo>
                    <a:pt x="65326" y="292974"/>
                  </a:moveTo>
                  <a:cubicBezTo>
                    <a:pt x="175329" y="318642"/>
                    <a:pt x="289831" y="329630"/>
                    <a:pt x="404517" y="344421"/>
                  </a:cubicBezTo>
                  <a:lnTo>
                    <a:pt x="448011" y="260422"/>
                  </a:lnTo>
                  <a:lnTo>
                    <a:pt x="512255" y="143614"/>
                  </a:lnTo>
                  <a:cubicBezTo>
                    <a:pt x="515547" y="137020"/>
                    <a:pt x="518042" y="133302"/>
                    <a:pt x="520776" y="127863"/>
                  </a:cubicBezTo>
                  <a:cubicBezTo>
                    <a:pt x="527785" y="113938"/>
                    <a:pt x="525179" y="123720"/>
                    <a:pt x="526775" y="110068"/>
                  </a:cubicBezTo>
                  <a:cubicBezTo>
                    <a:pt x="460942" y="65478"/>
                    <a:pt x="102436" y="2892"/>
                    <a:pt x="0" y="0"/>
                  </a:cubicBezTo>
                  <a:lnTo>
                    <a:pt x="65326" y="292974"/>
                  </a:lnTo>
                  <a:close/>
                </a:path>
              </a:pathLst>
            </a:custGeom>
            <a:solidFill>
              <a:srgbClr val="C3DBD7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F2BF15E8-6340-5E37-3C5E-99BA91520E18}"/>
                </a:ext>
              </a:extLst>
            </p:cNvPr>
            <p:cNvSpPr/>
            <p:nvPr/>
          </p:nvSpPr>
          <p:spPr>
            <a:xfrm>
              <a:off x="7298693" y="3880395"/>
              <a:ext cx="700804" cy="298401"/>
            </a:xfrm>
            <a:custGeom>
              <a:avLst/>
              <a:gdLst>
                <a:gd name="connsiteX0" fmla="*/ 109222 w 700804"/>
                <a:gd name="connsiteY0" fmla="*/ 101157 h 298401"/>
                <a:gd name="connsiteX1" fmla="*/ 249495 w 700804"/>
                <a:gd name="connsiteY1" fmla="*/ 157015 h 298401"/>
                <a:gd name="connsiteX2" fmla="*/ 394505 w 700804"/>
                <a:gd name="connsiteY2" fmla="*/ 208981 h 298401"/>
                <a:gd name="connsiteX3" fmla="*/ 700804 w 700804"/>
                <a:gd name="connsiteY3" fmla="*/ 298402 h 298401"/>
                <a:gd name="connsiteX4" fmla="*/ 636907 w 700804"/>
                <a:gd name="connsiteY4" fmla="*/ 19235 h 298401"/>
                <a:gd name="connsiteX5" fmla="*/ 321456 w 700804"/>
                <a:gd name="connsiteY5" fmla="*/ 3668 h 298401"/>
                <a:gd name="connsiteX6" fmla="*/ 164793 w 700804"/>
                <a:gd name="connsiteY6" fmla="*/ 1630 h 298401"/>
                <a:gd name="connsiteX7" fmla="*/ 0 w 700804"/>
                <a:gd name="connsiteY7" fmla="*/ 0 h 298401"/>
                <a:gd name="connsiteX8" fmla="*/ 109217 w 700804"/>
                <a:gd name="connsiteY8" fmla="*/ 101157 h 298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0804" h="298401">
                  <a:moveTo>
                    <a:pt x="109222" y="101157"/>
                  </a:moveTo>
                  <a:cubicBezTo>
                    <a:pt x="150524" y="113458"/>
                    <a:pt x="205911" y="140700"/>
                    <a:pt x="249495" y="157015"/>
                  </a:cubicBezTo>
                  <a:cubicBezTo>
                    <a:pt x="297354" y="174932"/>
                    <a:pt x="345519" y="192208"/>
                    <a:pt x="394505" y="208981"/>
                  </a:cubicBezTo>
                  <a:cubicBezTo>
                    <a:pt x="461684" y="231985"/>
                    <a:pt x="637354" y="289149"/>
                    <a:pt x="700804" y="298402"/>
                  </a:cubicBezTo>
                  <a:lnTo>
                    <a:pt x="636907" y="19235"/>
                  </a:lnTo>
                  <a:cubicBezTo>
                    <a:pt x="531111" y="13439"/>
                    <a:pt x="427754" y="6427"/>
                    <a:pt x="321456" y="3668"/>
                  </a:cubicBezTo>
                  <a:cubicBezTo>
                    <a:pt x="269473" y="2317"/>
                    <a:pt x="216949" y="1893"/>
                    <a:pt x="164793" y="1630"/>
                  </a:cubicBezTo>
                  <a:cubicBezTo>
                    <a:pt x="127549" y="1441"/>
                    <a:pt x="29404" y="6739"/>
                    <a:pt x="0" y="0"/>
                  </a:cubicBezTo>
                  <a:cubicBezTo>
                    <a:pt x="54901" y="68918"/>
                    <a:pt x="54901" y="59515"/>
                    <a:pt x="109217" y="101157"/>
                  </a:cubicBezTo>
                  <a:close/>
                </a:path>
              </a:pathLst>
            </a:custGeom>
            <a:solidFill>
              <a:srgbClr val="C1D9D6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F92DF3D3-4C35-9546-5D85-F4A3C0C3F8B0}"/>
                </a:ext>
              </a:extLst>
            </p:cNvPr>
            <p:cNvSpPr/>
            <p:nvPr/>
          </p:nvSpPr>
          <p:spPr>
            <a:xfrm>
              <a:off x="7287163" y="3685926"/>
              <a:ext cx="648442" cy="213699"/>
            </a:xfrm>
            <a:custGeom>
              <a:avLst/>
              <a:gdLst>
                <a:gd name="connsiteX0" fmla="*/ 11535 w 648442"/>
                <a:gd name="connsiteY0" fmla="*/ 194464 h 213699"/>
                <a:gd name="connsiteX1" fmla="*/ 176329 w 648442"/>
                <a:gd name="connsiteY1" fmla="*/ 196094 h 213699"/>
                <a:gd name="connsiteX2" fmla="*/ 332991 w 648442"/>
                <a:gd name="connsiteY2" fmla="*/ 198132 h 213699"/>
                <a:gd name="connsiteX3" fmla="*/ 648443 w 648442"/>
                <a:gd name="connsiteY3" fmla="*/ 213699 h 213699"/>
                <a:gd name="connsiteX4" fmla="*/ 599328 w 648442"/>
                <a:gd name="connsiteY4" fmla="*/ 0 h 213699"/>
                <a:gd name="connsiteX5" fmla="*/ 501936 w 648442"/>
                <a:gd name="connsiteY5" fmla="*/ 4389 h 213699"/>
                <a:gd name="connsiteX6" fmla="*/ 402798 w 648442"/>
                <a:gd name="connsiteY6" fmla="*/ 8079 h 213699"/>
                <a:gd name="connsiteX7" fmla="*/ 221704 w 648442"/>
                <a:gd name="connsiteY7" fmla="*/ 27951 h 213699"/>
                <a:gd name="connsiteX8" fmla="*/ 11535 w 648442"/>
                <a:gd name="connsiteY8" fmla="*/ 194464 h 21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8442" h="213699">
                  <a:moveTo>
                    <a:pt x="11535" y="194464"/>
                  </a:moveTo>
                  <a:cubicBezTo>
                    <a:pt x="40939" y="201203"/>
                    <a:pt x="139079" y="195904"/>
                    <a:pt x="176329" y="196094"/>
                  </a:cubicBezTo>
                  <a:cubicBezTo>
                    <a:pt x="228490" y="196356"/>
                    <a:pt x="281008" y="196781"/>
                    <a:pt x="332991" y="198132"/>
                  </a:cubicBezTo>
                  <a:cubicBezTo>
                    <a:pt x="439289" y="200890"/>
                    <a:pt x="542647" y="207903"/>
                    <a:pt x="648443" y="213699"/>
                  </a:cubicBezTo>
                  <a:lnTo>
                    <a:pt x="599328" y="0"/>
                  </a:lnTo>
                  <a:cubicBezTo>
                    <a:pt x="586911" y="7359"/>
                    <a:pt x="522646" y="3987"/>
                    <a:pt x="501936" y="4389"/>
                  </a:cubicBezTo>
                  <a:cubicBezTo>
                    <a:pt x="469452" y="5008"/>
                    <a:pt x="435132" y="5740"/>
                    <a:pt x="402798" y="8079"/>
                  </a:cubicBezTo>
                  <a:cubicBezTo>
                    <a:pt x="342327" y="12451"/>
                    <a:pt x="281354" y="18850"/>
                    <a:pt x="221704" y="27951"/>
                  </a:cubicBezTo>
                  <a:cubicBezTo>
                    <a:pt x="117008" y="43931"/>
                    <a:pt x="-44622" y="65484"/>
                    <a:pt x="11535" y="194464"/>
                  </a:cubicBezTo>
                  <a:close/>
                </a:path>
              </a:pathLst>
            </a:custGeom>
            <a:solidFill>
              <a:srgbClr val="A7C8C3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DF62B144-A9B0-A2EF-9C9E-A85A787FEA46}"/>
                </a:ext>
              </a:extLst>
            </p:cNvPr>
            <p:cNvSpPr/>
            <p:nvPr/>
          </p:nvSpPr>
          <p:spPr>
            <a:xfrm>
              <a:off x="8755002" y="2863308"/>
              <a:ext cx="2004753" cy="1400961"/>
            </a:xfrm>
            <a:custGeom>
              <a:avLst/>
              <a:gdLst>
                <a:gd name="connsiteX0" fmla="*/ 6 w 2004753"/>
                <a:gd name="connsiteY0" fmla="*/ 1400962 h 1400961"/>
                <a:gd name="connsiteX1" fmla="*/ 97637 w 2004753"/>
                <a:gd name="connsiteY1" fmla="*/ 1398265 h 1400961"/>
                <a:gd name="connsiteX2" fmla="*/ 347863 w 2004753"/>
                <a:gd name="connsiteY2" fmla="*/ 1022325 h 1400961"/>
                <a:gd name="connsiteX3" fmla="*/ 437487 w 2004753"/>
                <a:gd name="connsiteY3" fmla="*/ 889448 h 1400961"/>
                <a:gd name="connsiteX4" fmla="*/ 529471 w 2004753"/>
                <a:gd name="connsiteY4" fmla="*/ 761696 h 1400961"/>
                <a:gd name="connsiteX5" fmla="*/ 942542 w 2004753"/>
                <a:gd name="connsiteY5" fmla="*/ 220254 h 1400961"/>
                <a:gd name="connsiteX6" fmla="*/ 1007829 w 2004753"/>
                <a:gd name="connsiteY6" fmla="*/ 149120 h 1400961"/>
                <a:gd name="connsiteX7" fmla="*/ 979681 w 2004753"/>
                <a:gd name="connsiteY7" fmla="*/ 119136 h 1400961"/>
                <a:gd name="connsiteX8" fmla="*/ 965758 w 2004753"/>
                <a:gd name="connsiteY8" fmla="*/ 80442 h 1400961"/>
                <a:gd name="connsiteX9" fmla="*/ 951957 w 2004753"/>
                <a:gd name="connsiteY9" fmla="*/ 96674 h 1400961"/>
                <a:gd name="connsiteX10" fmla="*/ 838783 w 2004753"/>
                <a:gd name="connsiteY10" fmla="*/ 237122 h 1400961"/>
                <a:gd name="connsiteX11" fmla="*/ 0 w 2004753"/>
                <a:gd name="connsiteY11" fmla="*/ 1400962 h 1400961"/>
                <a:gd name="connsiteX12" fmla="*/ 1245432 w 2004753"/>
                <a:gd name="connsiteY12" fmla="*/ 116657 h 1400961"/>
                <a:gd name="connsiteX13" fmla="*/ 1926732 w 2004753"/>
                <a:gd name="connsiteY13" fmla="*/ 239076 h 1400961"/>
                <a:gd name="connsiteX14" fmla="*/ 1973391 w 2004753"/>
                <a:gd name="connsiteY14" fmla="*/ 234202 h 1400961"/>
                <a:gd name="connsiteX15" fmla="*/ 2004754 w 2004753"/>
                <a:gd name="connsiteY15" fmla="*/ 143765 h 1400961"/>
                <a:gd name="connsiteX16" fmla="*/ 1270650 w 2004753"/>
                <a:gd name="connsiteY16" fmla="*/ 44624 h 1400961"/>
                <a:gd name="connsiteX17" fmla="*/ 1260494 w 2004753"/>
                <a:gd name="connsiteY17" fmla="*/ 82000 h 1400961"/>
                <a:gd name="connsiteX18" fmla="*/ 1253987 w 2004753"/>
                <a:gd name="connsiteY18" fmla="*/ 100024 h 1400961"/>
                <a:gd name="connsiteX19" fmla="*/ 1245432 w 2004753"/>
                <a:gd name="connsiteY19" fmla="*/ 116663 h 1400961"/>
                <a:gd name="connsiteX20" fmla="*/ 1172623 w 2004753"/>
                <a:gd name="connsiteY20" fmla="*/ 104591 h 1400961"/>
                <a:gd name="connsiteX21" fmla="*/ 1193544 w 2004753"/>
                <a:gd name="connsiteY21" fmla="*/ 107813 h 1400961"/>
                <a:gd name="connsiteX22" fmla="*/ 1212864 w 2004753"/>
                <a:gd name="connsiteY22" fmla="*/ 112637 h 1400961"/>
                <a:gd name="connsiteX23" fmla="*/ 1225448 w 2004753"/>
                <a:gd name="connsiteY23" fmla="*/ 38839 h 1400961"/>
                <a:gd name="connsiteX24" fmla="*/ 1177310 w 2004753"/>
                <a:gd name="connsiteY24" fmla="*/ 41519 h 1400961"/>
                <a:gd name="connsiteX25" fmla="*/ 1179230 w 2004753"/>
                <a:gd name="connsiteY25" fmla="*/ 0 h 1400961"/>
                <a:gd name="connsiteX26" fmla="*/ 1176640 w 2004753"/>
                <a:gd name="connsiteY26" fmla="*/ 11 h 1400961"/>
                <a:gd name="connsiteX27" fmla="*/ 1172617 w 2004753"/>
                <a:gd name="connsiteY27" fmla="*/ 104597 h 1400961"/>
                <a:gd name="connsiteX28" fmla="*/ 1108312 w 2004753"/>
                <a:gd name="connsiteY28" fmla="*/ 92525 h 1400961"/>
                <a:gd name="connsiteX29" fmla="*/ 1136918 w 2004753"/>
                <a:gd name="connsiteY29" fmla="*/ 96551 h 1400961"/>
                <a:gd name="connsiteX30" fmla="*/ 1138771 w 2004753"/>
                <a:gd name="connsiteY30" fmla="*/ 41045 h 1400961"/>
                <a:gd name="connsiteX31" fmla="*/ 1107715 w 2004753"/>
                <a:gd name="connsiteY31" fmla="*/ 43105 h 1400961"/>
                <a:gd name="connsiteX32" fmla="*/ 1108312 w 2004753"/>
                <a:gd name="connsiteY32" fmla="*/ 92525 h 1400961"/>
                <a:gd name="connsiteX33" fmla="*/ 1002332 w 2004753"/>
                <a:gd name="connsiteY33" fmla="*/ 60101 h 1400961"/>
                <a:gd name="connsiteX34" fmla="*/ 1015854 w 2004753"/>
                <a:gd name="connsiteY34" fmla="*/ 144815 h 1400961"/>
                <a:gd name="connsiteX35" fmla="*/ 1066849 w 2004753"/>
                <a:gd name="connsiteY35" fmla="*/ 100571 h 1400961"/>
                <a:gd name="connsiteX36" fmla="*/ 1062379 w 2004753"/>
                <a:gd name="connsiteY36" fmla="*/ 32178 h 1400961"/>
                <a:gd name="connsiteX37" fmla="*/ 1061866 w 2004753"/>
                <a:gd name="connsiteY37" fmla="*/ 46394 h 1400961"/>
                <a:gd name="connsiteX38" fmla="*/ 1002332 w 2004753"/>
                <a:gd name="connsiteY38" fmla="*/ 60101 h 1400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004753" h="1400961">
                  <a:moveTo>
                    <a:pt x="6" y="1400962"/>
                  </a:moveTo>
                  <a:lnTo>
                    <a:pt x="97637" y="1398265"/>
                  </a:lnTo>
                  <a:cubicBezTo>
                    <a:pt x="143732" y="1333887"/>
                    <a:pt x="315557" y="1056217"/>
                    <a:pt x="347863" y="1022325"/>
                  </a:cubicBezTo>
                  <a:cubicBezTo>
                    <a:pt x="369320" y="980024"/>
                    <a:pt x="410181" y="929560"/>
                    <a:pt x="437487" y="889448"/>
                  </a:cubicBezTo>
                  <a:cubicBezTo>
                    <a:pt x="450824" y="869861"/>
                    <a:pt x="516758" y="769870"/>
                    <a:pt x="529471" y="761696"/>
                  </a:cubicBezTo>
                  <a:cubicBezTo>
                    <a:pt x="566659" y="692494"/>
                    <a:pt x="886731" y="279920"/>
                    <a:pt x="942542" y="220254"/>
                  </a:cubicBezTo>
                  <a:lnTo>
                    <a:pt x="1007829" y="149120"/>
                  </a:lnTo>
                  <a:cubicBezTo>
                    <a:pt x="988359" y="146345"/>
                    <a:pt x="986059" y="134111"/>
                    <a:pt x="979681" y="119136"/>
                  </a:cubicBezTo>
                  <a:cubicBezTo>
                    <a:pt x="976969" y="112776"/>
                    <a:pt x="969067" y="85523"/>
                    <a:pt x="965758" y="80442"/>
                  </a:cubicBezTo>
                  <a:cubicBezTo>
                    <a:pt x="962677" y="89951"/>
                    <a:pt x="959039" y="90197"/>
                    <a:pt x="951957" y="96674"/>
                  </a:cubicBezTo>
                  <a:lnTo>
                    <a:pt x="838783" y="237122"/>
                  </a:lnTo>
                  <a:cubicBezTo>
                    <a:pt x="793174" y="295241"/>
                    <a:pt x="17328" y="1356997"/>
                    <a:pt x="0" y="1400962"/>
                  </a:cubicBezTo>
                  <a:close/>
                  <a:moveTo>
                    <a:pt x="1245432" y="116657"/>
                  </a:moveTo>
                  <a:cubicBezTo>
                    <a:pt x="1279161" y="116657"/>
                    <a:pt x="1856384" y="225810"/>
                    <a:pt x="1926732" y="239076"/>
                  </a:cubicBezTo>
                  <a:cubicBezTo>
                    <a:pt x="1948396" y="243163"/>
                    <a:pt x="1959479" y="248926"/>
                    <a:pt x="1973391" y="234202"/>
                  </a:cubicBezTo>
                  <a:cubicBezTo>
                    <a:pt x="1986416" y="220410"/>
                    <a:pt x="2004754" y="170013"/>
                    <a:pt x="2004754" y="143765"/>
                  </a:cubicBezTo>
                  <a:cubicBezTo>
                    <a:pt x="1759735" y="107427"/>
                    <a:pt x="1525397" y="57689"/>
                    <a:pt x="1270650" y="44624"/>
                  </a:cubicBezTo>
                  <a:cubicBezTo>
                    <a:pt x="1268435" y="59889"/>
                    <a:pt x="1265187" y="68421"/>
                    <a:pt x="1260494" y="82000"/>
                  </a:cubicBezTo>
                  <a:cubicBezTo>
                    <a:pt x="1258825" y="86824"/>
                    <a:pt x="1256063" y="95127"/>
                    <a:pt x="1253987" y="100024"/>
                  </a:cubicBezTo>
                  <a:cubicBezTo>
                    <a:pt x="1248211" y="113664"/>
                    <a:pt x="1252407" y="103234"/>
                    <a:pt x="1245432" y="116663"/>
                  </a:cubicBezTo>
                  <a:close/>
                  <a:moveTo>
                    <a:pt x="1172623" y="104591"/>
                  </a:moveTo>
                  <a:cubicBezTo>
                    <a:pt x="1185257" y="105054"/>
                    <a:pt x="1181602" y="106099"/>
                    <a:pt x="1193544" y="107813"/>
                  </a:cubicBezTo>
                  <a:cubicBezTo>
                    <a:pt x="1207239" y="109778"/>
                    <a:pt x="1206167" y="105133"/>
                    <a:pt x="1212864" y="112637"/>
                  </a:cubicBezTo>
                  <a:cubicBezTo>
                    <a:pt x="1213249" y="98935"/>
                    <a:pt x="1220610" y="51218"/>
                    <a:pt x="1225448" y="38839"/>
                  </a:cubicBezTo>
                  <a:cubicBezTo>
                    <a:pt x="1212473" y="44775"/>
                    <a:pt x="1192919" y="41603"/>
                    <a:pt x="1177310" y="41519"/>
                  </a:cubicBezTo>
                  <a:lnTo>
                    <a:pt x="1179230" y="0"/>
                  </a:lnTo>
                  <a:lnTo>
                    <a:pt x="1176640" y="11"/>
                  </a:lnTo>
                  <a:lnTo>
                    <a:pt x="1172617" y="104597"/>
                  </a:lnTo>
                  <a:close/>
                  <a:moveTo>
                    <a:pt x="1108312" y="92525"/>
                  </a:moveTo>
                  <a:cubicBezTo>
                    <a:pt x="1120807" y="98086"/>
                    <a:pt x="1119362" y="96551"/>
                    <a:pt x="1136918" y="96551"/>
                  </a:cubicBezTo>
                  <a:lnTo>
                    <a:pt x="1138771" y="41045"/>
                  </a:lnTo>
                  <a:lnTo>
                    <a:pt x="1107715" y="43105"/>
                  </a:lnTo>
                  <a:lnTo>
                    <a:pt x="1108312" y="92525"/>
                  </a:lnTo>
                  <a:close/>
                  <a:moveTo>
                    <a:pt x="1002332" y="60101"/>
                  </a:moveTo>
                  <a:cubicBezTo>
                    <a:pt x="1014693" y="82162"/>
                    <a:pt x="1015854" y="111816"/>
                    <a:pt x="1015854" y="144815"/>
                  </a:cubicBezTo>
                  <a:cubicBezTo>
                    <a:pt x="1024203" y="129058"/>
                    <a:pt x="1051480" y="110610"/>
                    <a:pt x="1066849" y="100571"/>
                  </a:cubicBezTo>
                  <a:lnTo>
                    <a:pt x="1062379" y="32178"/>
                  </a:lnTo>
                  <a:lnTo>
                    <a:pt x="1061866" y="46394"/>
                  </a:lnTo>
                  <a:lnTo>
                    <a:pt x="1002332" y="60101"/>
                  </a:lnTo>
                  <a:close/>
                </a:path>
              </a:pathLst>
            </a:custGeom>
            <a:solidFill>
              <a:srgbClr val="00AA65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4301177D-3D44-9573-41DE-079CB9279DFA}"/>
                </a:ext>
              </a:extLst>
            </p:cNvPr>
            <p:cNvSpPr/>
            <p:nvPr/>
          </p:nvSpPr>
          <p:spPr>
            <a:xfrm>
              <a:off x="9196428" y="4987992"/>
              <a:ext cx="514146" cy="1060767"/>
            </a:xfrm>
            <a:custGeom>
              <a:avLst/>
              <a:gdLst>
                <a:gd name="connsiteX0" fmla="*/ 373450 w 514146"/>
                <a:gd name="connsiteY0" fmla="*/ 188997 h 1060767"/>
                <a:gd name="connsiteX1" fmla="*/ 340714 w 514146"/>
                <a:gd name="connsiteY1" fmla="*/ 308106 h 1060767"/>
                <a:gd name="connsiteX2" fmla="*/ 58261 w 514146"/>
                <a:gd name="connsiteY2" fmla="*/ 962575 h 1060767"/>
                <a:gd name="connsiteX3" fmla="*/ 0 w 514146"/>
                <a:gd name="connsiteY3" fmla="*/ 1060768 h 1060767"/>
                <a:gd name="connsiteX4" fmla="*/ 27747 w 514146"/>
                <a:gd name="connsiteY4" fmla="*/ 1040656 h 1060767"/>
                <a:gd name="connsiteX5" fmla="*/ 54700 w 514146"/>
                <a:gd name="connsiteY5" fmla="*/ 1019360 h 1060767"/>
                <a:gd name="connsiteX6" fmla="*/ 177668 w 514146"/>
                <a:gd name="connsiteY6" fmla="*/ 897052 h 1060767"/>
                <a:gd name="connsiteX7" fmla="*/ 345888 w 514146"/>
                <a:gd name="connsiteY7" fmla="*/ 618919 h 1060767"/>
                <a:gd name="connsiteX8" fmla="*/ 499163 w 514146"/>
                <a:gd name="connsiteY8" fmla="*/ 84518 h 1060767"/>
                <a:gd name="connsiteX9" fmla="*/ 514147 w 514146"/>
                <a:gd name="connsiteY9" fmla="*/ 0 h 1060767"/>
                <a:gd name="connsiteX10" fmla="*/ 444953 w 514146"/>
                <a:gd name="connsiteY10" fmla="*/ 94613 h 1060767"/>
                <a:gd name="connsiteX11" fmla="*/ 373444 w 514146"/>
                <a:gd name="connsiteY11" fmla="*/ 188992 h 1060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14146" h="1060767">
                  <a:moveTo>
                    <a:pt x="373450" y="188997"/>
                  </a:moveTo>
                  <a:cubicBezTo>
                    <a:pt x="361312" y="226184"/>
                    <a:pt x="352093" y="269300"/>
                    <a:pt x="340714" y="308106"/>
                  </a:cubicBezTo>
                  <a:cubicBezTo>
                    <a:pt x="270316" y="548293"/>
                    <a:pt x="180860" y="747039"/>
                    <a:pt x="58261" y="962575"/>
                  </a:cubicBezTo>
                  <a:cubicBezTo>
                    <a:pt x="40091" y="994524"/>
                    <a:pt x="15525" y="1028963"/>
                    <a:pt x="0" y="1060768"/>
                  </a:cubicBezTo>
                  <a:cubicBezTo>
                    <a:pt x="13845" y="1052990"/>
                    <a:pt x="16111" y="1049807"/>
                    <a:pt x="27747" y="1040656"/>
                  </a:cubicBezTo>
                  <a:cubicBezTo>
                    <a:pt x="36352" y="1033899"/>
                    <a:pt x="45649" y="1027015"/>
                    <a:pt x="54700" y="1019360"/>
                  </a:cubicBezTo>
                  <a:lnTo>
                    <a:pt x="177668" y="897052"/>
                  </a:lnTo>
                  <a:cubicBezTo>
                    <a:pt x="251733" y="808927"/>
                    <a:pt x="300892" y="728759"/>
                    <a:pt x="345888" y="618919"/>
                  </a:cubicBezTo>
                  <a:cubicBezTo>
                    <a:pt x="415773" y="448336"/>
                    <a:pt x="467672" y="267921"/>
                    <a:pt x="499163" y="84518"/>
                  </a:cubicBezTo>
                  <a:cubicBezTo>
                    <a:pt x="503181" y="61140"/>
                    <a:pt x="511780" y="25299"/>
                    <a:pt x="514147" y="0"/>
                  </a:cubicBezTo>
                  <a:cubicBezTo>
                    <a:pt x="501021" y="8386"/>
                    <a:pt x="458888" y="75914"/>
                    <a:pt x="444953" y="94613"/>
                  </a:cubicBezTo>
                  <a:cubicBezTo>
                    <a:pt x="425020" y="121353"/>
                    <a:pt x="393088" y="171247"/>
                    <a:pt x="373444" y="188992"/>
                  </a:cubicBezTo>
                  <a:close/>
                </a:path>
              </a:pathLst>
            </a:custGeom>
            <a:solidFill>
              <a:srgbClr val="ACCE22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B5E634FA-DBE3-81D9-9BC5-1B16E03A7EDC}"/>
                </a:ext>
              </a:extLst>
            </p:cNvPr>
            <p:cNvSpPr/>
            <p:nvPr/>
          </p:nvSpPr>
          <p:spPr>
            <a:xfrm>
              <a:off x="8852639" y="3885632"/>
              <a:ext cx="397624" cy="375945"/>
            </a:xfrm>
            <a:custGeom>
              <a:avLst/>
              <a:gdLst>
                <a:gd name="connsiteX0" fmla="*/ 0 w 397624"/>
                <a:gd name="connsiteY0" fmla="*/ 375946 h 375945"/>
                <a:gd name="connsiteX1" fmla="*/ 187428 w 397624"/>
                <a:gd name="connsiteY1" fmla="*/ 366800 h 375945"/>
                <a:gd name="connsiteX2" fmla="*/ 377914 w 397624"/>
                <a:gd name="connsiteY2" fmla="*/ 198679 h 375945"/>
                <a:gd name="connsiteX3" fmla="*/ 369895 w 397624"/>
                <a:gd name="connsiteY3" fmla="*/ 61330 h 375945"/>
                <a:gd name="connsiteX4" fmla="*/ 250226 w 397624"/>
                <a:gd name="connsiteY4" fmla="*/ 0 h 375945"/>
                <a:gd name="connsiteX5" fmla="*/ 0 w 397624"/>
                <a:gd name="connsiteY5" fmla="*/ 375940 h 375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7624" h="375945">
                  <a:moveTo>
                    <a:pt x="0" y="375946"/>
                  </a:moveTo>
                  <a:lnTo>
                    <a:pt x="187428" y="366800"/>
                  </a:lnTo>
                  <a:cubicBezTo>
                    <a:pt x="202306" y="348732"/>
                    <a:pt x="320317" y="300613"/>
                    <a:pt x="377914" y="198679"/>
                  </a:cubicBezTo>
                  <a:cubicBezTo>
                    <a:pt x="405270" y="150270"/>
                    <a:pt x="405555" y="99789"/>
                    <a:pt x="369895" y="61330"/>
                  </a:cubicBezTo>
                  <a:cubicBezTo>
                    <a:pt x="339788" y="28856"/>
                    <a:pt x="301461" y="17348"/>
                    <a:pt x="250226" y="0"/>
                  </a:cubicBezTo>
                  <a:cubicBezTo>
                    <a:pt x="217920" y="33892"/>
                    <a:pt x="46095" y="311562"/>
                    <a:pt x="0" y="375940"/>
                  </a:cubicBezTo>
                  <a:close/>
                </a:path>
              </a:pathLst>
            </a:custGeom>
            <a:solidFill>
              <a:srgbClr val="A7C8C3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8CCF412A-9CE6-D6C3-0A72-D04B2DEA6E35}"/>
                </a:ext>
              </a:extLst>
            </p:cNvPr>
            <p:cNvSpPr/>
            <p:nvPr/>
          </p:nvSpPr>
          <p:spPr>
            <a:xfrm>
              <a:off x="7274685" y="4820150"/>
              <a:ext cx="128408" cy="1076127"/>
            </a:xfrm>
            <a:custGeom>
              <a:avLst/>
              <a:gdLst>
                <a:gd name="connsiteX0" fmla="*/ 70745 w 128408"/>
                <a:gd name="connsiteY0" fmla="*/ 60626 h 1076127"/>
                <a:gd name="connsiteX1" fmla="*/ 45281 w 128408"/>
                <a:gd name="connsiteY1" fmla="*/ 371920 h 1076127"/>
                <a:gd name="connsiteX2" fmla="*/ 46185 w 128408"/>
                <a:gd name="connsiteY2" fmla="*/ 625307 h 1076127"/>
                <a:gd name="connsiteX3" fmla="*/ 41587 w 128408"/>
                <a:gd name="connsiteY3" fmla="*/ 700048 h 1076127"/>
                <a:gd name="connsiteX4" fmla="*/ 40074 w 128408"/>
                <a:gd name="connsiteY4" fmla="*/ 703281 h 1076127"/>
                <a:gd name="connsiteX5" fmla="*/ 31240 w 128408"/>
                <a:gd name="connsiteY5" fmla="*/ 695296 h 1076127"/>
                <a:gd name="connsiteX6" fmla="*/ 21324 w 128408"/>
                <a:gd name="connsiteY6" fmla="*/ 596250 h 1076127"/>
                <a:gd name="connsiteX7" fmla="*/ 16285 w 128408"/>
                <a:gd name="connsiteY7" fmla="*/ 355823 h 1076127"/>
                <a:gd name="connsiteX8" fmla="*/ 22367 w 128408"/>
                <a:gd name="connsiteY8" fmla="*/ 241706 h 1076127"/>
                <a:gd name="connsiteX9" fmla="*/ 23762 w 128408"/>
                <a:gd name="connsiteY9" fmla="*/ 222677 h 1076127"/>
                <a:gd name="connsiteX10" fmla="*/ 7618 w 128408"/>
                <a:gd name="connsiteY10" fmla="*/ 504646 h 1076127"/>
                <a:gd name="connsiteX11" fmla="*/ 168 w 128408"/>
                <a:gd name="connsiteY11" fmla="*/ 645274 h 1076127"/>
                <a:gd name="connsiteX12" fmla="*/ 1524 w 128408"/>
                <a:gd name="connsiteY12" fmla="*/ 792098 h 1076127"/>
                <a:gd name="connsiteX13" fmla="*/ 56319 w 128408"/>
                <a:gd name="connsiteY13" fmla="*/ 1047317 h 1076127"/>
                <a:gd name="connsiteX14" fmla="*/ 64701 w 128408"/>
                <a:gd name="connsiteY14" fmla="*/ 1062939 h 1076127"/>
                <a:gd name="connsiteX15" fmla="*/ 70282 w 128408"/>
                <a:gd name="connsiteY15" fmla="*/ 1070031 h 1076127"/>
                <a:gd name="connsiteX16" fmla="*/ 78089 w 128408"/>
                <a:gd name="connsiteY16" fmla="*/ 1076128 h 1076127"/>
                <a:gd name="connsiteX17" fmla="*/ 40192 w 128408"/>
                <a:gd name="connsiteY17" fmla="*/ 973608 h 1076127"/>
                <a:gd name="connsiteX18" fmla="*/ 45493 w 128408"/>
                <a:gd name="connsiteY18" fmla="*/ 981548 h 1076127"/>
                <a:gd name="connsiteX19" fmla="*/ 69506 w 128408"/>
                <a:gd name="connsiteY19" fmla="*/ 999008 h 1076127"/>
                <a:gd name="connsiteX20" fmla="*/ 94942 w 128408"/>
                <a:gd name="connsiteY20" fmla="*/ 861781 h 1076127"/>
                <a:gd name="connsiteX21" fmla="*/ 98893 w 128408"/>
                <a:gd name="connsiteY21" fmla="*/ 749976 h 1076127"/>
                <a:gd name="connsiteX22" fmla="*/ 92704 w 128408"/>
                <a:gd name="connsiteY22" fmla="*/ 641404 h 1076127"/>
                <a:gd name="connsiteX23" fmla="*/ 90612 w 128408"/>
                <a:gd name="connsiteY23" fmla="*/ 416125 h 1076127"/>
                <a:gd name="connsiteX24" fmla="*/ 126885 w 128408"/>
                <a:gd name="connsiteY24" fmla="*/ 28046 h 1076127"/>
                <a:gd name="connsiteX25" fmla="*/ 128386 w 128408"/>
                <a:gd name="connsiteY25" fmla="*/ 13931 h 1076127"/>
                <a:gd name="connsiteX26" fmla="*/ 124486 w 128408"/>
                <a:gd name="connsiteY26" fmla="*/ 0 h 1076127"/>
                <a:gd name="connsiteX27" fmla="*/ 70739 w 128408"/>
                <a:gd name="connsiteY27" fmla="*/ 60620 h 1076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28408" h="1076127">
                  <a:moveTo>
                    <a:pt x="70745" y="60626"/>
                  </a:moveTo>
                  <a:cubicBezTo>
                    <a:pt x="54232" y="205430"/>
                    <a:pt x="46704" y="210667"/>
                    <a:pt x="45281" y="371920"/>
                  </a:cubicBezTo>
                  <a:lnTo>
                    <a:pt x="46185" y="625307"/>
                  </a:lnTo>
                  <a:cubicBezTo>
                    <a:pt x="46135" y="632392"/>
                    <a:pt x="45370" y="710512"/>
                    <a:pt x="41587" y="700048"/>
                  </a:cubicBezTo>
                  <a:cubicBezTo>
                    <a:pt x="41386" y="699490"/>
                    <a:pt x="40705" y="702276"/>
                    <a:pt x="40074" y="703281"/>
                  </a:cubicBezTo>
                  <a:cubicBezTo>
                    <a:pt x="29499" y="698423"/>
                    <a:pt x="37066" y="706458"/>
                    <a:pt x="31240" y="695296"/>
                  </a:cubicBezTo>
                  <a:lnTo>
                    <a:pt x="21324" y="596250"/>
                  </a:lnTo>
                  <a:cubicBezTo>
                    <a:pt x="15559" y="515663"/>
                    <a:pt x="12830" y="436656"/>
                    <a:pt x="16285" y="355823"/>
                  </a:cubicBezTo>
                  <a:cubicBezTo>
                    <a:pt x="17741" y="321768"/>
                    <a:pt x="26156" y="272756"/>
                    <a:pt x="22367" y="241706"/>
                  </a:cubicBezTo>
                  <a:lnTo>
                    <a:pt x="23762" y="222677"/>
                  </a:lnTo>
                  <a:cubicBezTo>
                    <a:pt x="3393" y="263169"/>
                    <a:pt x="9242" y="447203"/>
                    <a:pt x="7618" y="504646"/>
                  </a:cubicBezTo>
                  <a:cubicBezTo>
                    <a:pt x="6279" y="551771"/>
                    <a:pt x="2283" y="598455"/>
                    <a:pt x="168" y="645274"/>
                  </a:cubicBezTo>
                  <a:cubicBezTo>
                    <a:pt x="-1674" y="685922"/>
                    <a:pt x="12479" y="753739"/>
                    <a:pt x="1524" y="792098"/>
                  </a:cubicBezTo>
                  <a:cubicBezTo>
                    <a:pt x="-5335" y="839413"/>
                    <a:pt x="24650" y="986311"/>
                    <a:pt x="56319" y="1047317"/>
                  </a:cubicBezTo>
                  <a:cubicBezTo>
                    <a:pt x="57820" y="1050209"/>
                    <a:pt x="63496" y="1061114"/>
                    <a:pt x="64701" y="1062939"/>
                  </a:cubicBezTo>
                  <a:cubicBezTo>
                    <a:pt x="66063" y="1064983"/>
                    <a:pt x="68563" y="1068294"/>
                    <a:pt x="70282" y="1070031"/>
                  </a:cubicBezTo>
                  <a:cubicBezTo>
                    <a:pt x="76331" y="1076117"/>
                    <a:pt x="69863" y="1070941"/>
                    <a:pt x="78089" y="1076128"/>
                  </a:cubicBezTo>
                  <a:cubicBezTo>
                    <a:pt x="66576" y="1040605"/>
                    <a:pt x="48038" y="1015736"/>
                    <a:pt x="40192" y="973608"/>
                  </a:cubicBezTo>
                  <a:cubicBezTo>
                    <a:pt x="43713" y="978298"/>
                    <a:pt x="39405" y="972157"/>
                    <a:pt x="45493" y="981548"/>
                  </a:cubicBezTo>
                  <a:cubicBezTo>
                    <a:pt x="55973" y="997696"/>
                    <a:pt x="54204" y="997355"/>
                    <a:pt x="69506" y="999008"/>
                  </a:cubicBezTo>
                  <a:cubicBezTo>
                    <a:pt x="84730" y="975819"/>
                    <a:pt x="100986" y="896220"/>
                    <a:pt x="94942" y="861781"/>
                  </a:cubicBezTo>
                  <a:cubicBezTo>
                    <a:pt x="89557" y="840340"/>
                    <a:pt x="99010" y="776314"/>
                    <a:pt x="98893" y="749976"/>
                  </a:cubicBezTo>
                  <a:cubicBezTo>
                    <a:pt x="98748" y="715771"/>
                    <a:pt x="94881" y="676089"/>
                    <a:pt x="92704" y="641404"/>
                  </a:cubicBezTo>
                  <a:cubicBezTo>
                    <a:pt x="88000" y="566451"/>
                    <a:pt x="88407" y="491190"/>
                    <a:pt x="90612" y="416125"/>
                  </a:cubicBezTo>
                  <a:cubicBezTo>
                    <a:pt x="94942" y="268474"/>
                    <a:pt x="103866" y="168763"/>
                    <a:pt x="126885" y="28046"/>
                  </a:cubicBezTo>
                  <a:cubicBezTo>
                    <a:pt x="127371" y="25065"/>
                    <a:pt x="128587" y="16572"/>
                    <a:pt x="128386" y="13931"/>
                  </a:cubicBezTo>
                  <a:lnTo>
                    <a:pt x="124486" y="0"/>
                  </a:lnTo>
                  <a:cubicBezTo>
                    <a:pt x="96689" y="7962"/>
                    <a:pt x="90461" y="44657"/>
                    <a:pt x="70739" y="60620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5A497E73-6FA6-5998-60EE-70EFD23E64AA}"/>
                </a:ext>
              </a:extLst>
            </p:cNvPr>
            <p:cNvSpPr/>
            <p:nvPr/>
          </p:nvSpPr>
          <p:spPr>
            <a:xfrm>
              <a:off x="7835875" y="3429730"/>
              <a:ext cx="265628" cy="773220"/>
            </a:xfrm>
            <a:custGeom>
              <a:avLst/>
              <a:gdLst>
                <a:gd name="connsiteX0" fmla="*/ 198455 w 265628"/>
                <a:gd name="connsiteY0" fmla="*/ 758497 h 773220"/>
                <a:gd name="connsiteX1" fmla="*/ 265628 w 265628"/>
                <a:gd name="connsiteY1" fmla="*/ 773220 h 773220"/>
                <a:gd name="connsiteX2" fmla="*/ 200302 w 265628"/>
                <a:gd name="connsiteY2" fmla="*/ 480246 h 773220"/>
                <a:gd name="connsiteX3" fmla="*/ 150708 w 265628"/>
                <a:gd name="connsiteY3" fmla="*/ 262605 h 773220"/>
                <a:gd name="connsiteX4" fmla="*/ 116656 w 265628"/>
                <a:gd name="connsiteY4" fmla="*/ 101252 h 773220"/>
                <a:gd name="connsiteX5" fmla="*/ 112420 w 265628"/>
                <a:gd name="connsiteY5" fmla="*/ 82854 h 773220"/>
                <a:gd name="connsiteX6" fmla="*/ 109775 w 265628"/>
                <a:gd name="connsiteY6" fmla="*/ 73317 h 773220"/>
                <a:gd name="connsiteX7" fmla="*/ 105974 w 265628"/>
                <a:gd name="connsiteY7" fmla="*/ 64819 h 773220"/>
                <a:gd name="connsiteX8" fmla="*/ 81013 w 265628"/>
                <a:gd name="connsiteY8" fmla="*/ 45863 h 773220"/>
                <a:gd name="connsiteX9" fmla="*/ 0 w 265628"/>
                <a:gd name="connsiteY9" fmla="*/ 0 h 773220"/>
                <a:gd name="connsiteX10" fmla="*/ 142667 w 265628"/>
                <a:gd name="connsiteY10" fmla="*/ 575557 h 773220"/>
                <a:gd name="connsiteX11" fmla="*/ 198455 w 265628"/>
                <a:gd name="connsiteY11" fmla="*/ 758508 h 773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5628" h="773220">
                  <a:moveTo>
                    <a:pt x="198455" y="758497"/>
                  </a:moveTo>
                  <a:lnTo>
                    <a:pt x="265628" y="773220"/>
                  </a:lnTo>
                  <a:lnTo>
                    <a:pt x="200302" y="480246"/>
                  </a:lnTo>
                  <a:lnTo>
                    <a:pt x="150708" y="262605"/>
                  </a:lnTo>
                  <a:lnTo>
                    <a:pt x="116656" y="101252"/>
                  </a:lnTo>
                  <a:cubicBezTo>
                    <a:pt x="113190" y="92938"/>
                    <a:pt x="114881" y="92949"/>
                    <a:pt x="112420" y="82854"/>
                  </a:cubicBezTo>
                  <a:cubicBezTo>
                    <a:pt x="112297" y="82341"/>
                    <a:pt x="109859" y="73552"/>
                    <a:pt x="109775" y="73317"/>
                  </a:cubicBezTo>
                  <a:cubicBezTo>
                    <a:pt x="106694" y="64535"/>
                    <a:pt x="108982" y="69750"/>
                    <a:pt x="105974" y="64819"/>
                  </a:cubicBezTo>
                  <a:cubicBezTo>
                    <a:pt x="95511" y="59895"/>
                    <a:pt x="91236" y="53702"/>
                    <a:pt x="81013" y="45863"/>
                  </a:cubicBezTo>
                  <a:cubicBezTo>
                    <a:pt x="59349" y="29258"/>
                    <a:pt x="27027" y="7091"/>
                    <a:pt x="0" y="0"/>
                  </a:cubicBezTo>
                  <a:cubicBezTo>
                    <a:pt x="25503" y="139510"/>
                    <a:pt x="100422" y="422702"/>
                    <a:pt x="142667" y="575557"/>
                  </a:cubicBezTo>
                  <a:lnTo>
                    <a:pt x="198455" y="758508"/>
                  </a:lnTo>
                  <a:close/>
                </a:path>
              </a:pathLst>
            </a:custGeom>
            <a:solidFill>
              <a:srgbClr val="D0753B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9F2B474B-B8C9-33DF-6928-A38908A329AF}"/>
                </a:ext>
              </a:extLst>
            </p:cNvPr>
            <p:cNvSpPr/>
            <p:nvPr/>
          </p:nvSpPr>
          <p:spPr>
            <a:xfrm>
              <a:off x="7455500" y="5125325"/>
              <a:ext cx="113569" cy="837105"/>
            </a:xfrm>
            <a:custGeom>
              <a:avLst/>
              <a:gdLst>
                <a:gd name="connsiteX0" fmla="*/ 0 w 113569"/>
                <a:gd name="connsiteY0" fmla="*/ 385393 h 837105"/>
                <a:gd name="connsiteX1" fmla="*/ 1166 w 113569"/>
                <a:gd name="connsiteY1" fmla="*/ 537762 h 837105"/>
                <a:gd name="connsiteX2" fmla="*/ 32970 w 113569"/>
                <a:gd name="connsiteY2" fmla="*/ 709244 h 837105"/>
                <a:gd name="connsiteX3" fmla="*/ 54706 w 113569"/>
                <a:gd name="connsiteY3" fmla="*/ 788218 h 837105"/>
                <a:gd name="connsiteX4" fmla="*/ 101733 w 113569"/>
                <a:gd name="connsiteY4" fmla="*/ 832814 h 837105"/>
                <a:gd name="connsiteX5" fmla="*/ 113570 w 113569"/>
                <a:gd name="connsiteY5" fmla="*/ 619712 h 837105"/>
                <a:gd name="connsiteX6" fmla="*/ 90349 w 113569"/>
                <a:gd name="connsiteY6" fmla="*/ 311958 h 837105"/>
                <a:gd name="connsiteX7" fmla="*/ 87185 w 113569"/>
                <a:gd name="connsiteY7" fmla="*/ 151381 h 837105"/>
                <a:gd name="connsiteX8" fmla="*/ 98809 w 113569"/>
                <a:gd name="connsiteY8" fmla="*/ 0 h 837105"/>
                <a:gd name="connsiteX9" fmla="*/ 10268 w 113569"/>
                <a:gd name="connsiteY9" fmla="*/ 270204 h 837105"/>
                <a:gd name="connsiteX10" fmla="*/ 0 w 113569"/>
                <a:gd name="connsiteY10" fmla="*/ 385393 h 837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3569" h="837105">
                  <a:moveTo>
                    <a:pt x="0" y="385393"/>
                  </a:moveTo>
                  <a:lnTo>
                    <a:pt x="1166" y="537762"/>
                  </a:lnTo>
                  <a:cubicBezTo>
                    <a:pt x="8131" y="546188"/>
                    <a:pt x="26876" y="681650"/>
                    <a:pt x="32970" y="709244"/>
                  </a:cubicBezTo>
                  <a:cubicBezTo>
                    <a:pt x="39153" y="737229"/>
                    <a:pt x="46391" y="761311"/>
                    <a:pt x="54706" y="788218"/>
                  </a:cubicBezTo>
                  <a:cubicBezTo>
                    <a:pt x="65231" y="822272"/>
                    <a:pt x="64070" y="847554"/>
                    <a:pt x="101733" y="832814"/>
                  </a:cubicBezTo>
                  <a:cubicBezTo>
                    <a:pt x="117281" y="762790"/>
                    <a:pt x="109741" y="692008"/>
                    <a:pt x="113570" y="619712"/>
                  </a:cubicBezTo>
                  <a:cubicBezTo>
                    <a:pt x="106131" y="517606"/>
                    <a:pt x="97191" y="414288"/>
                    <a:pt x="90349" y="311958"/>
                  </a:cubicBezTo>
                  <a:cubicBezTo>
                    <a:pt x="86800" y="258820"/>
                    <a:pt x="85304" y="204754"/>
                    <a:pt x="87185" y="151381"/>
                  </a:cubicBezTo>
                  <a:cubicBezTo>
                    <a:pt x="88206" y="122525"/>
                    <a:pt x="103943" y="15712"/>
                    <a:pt x="98809" y="0"/>
                  </a:cubicBezTo>
                  <a:cubicBezTo>
                    <a:pt x="61983" y="12233"/>
                    <a:pt x="18103" y="212370"/>
                    <a:pt x="10268" y="270204"/>
                  </a:cubicBezTo>
                  <a:cubicBezTo>
                    <a:pt x="5731" y="303678"/>
                    <a:pt x="9147" y="357805"/>
                    <a:pt x="0" y="385393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5D4B34DA-2847-D7AB-7B22-9D9908ADD421}"/>
                </a:ext>
              </a:extLst>
            </p:cNvPr>
            <p:cNvSpPr/>
            <p:nvPr/>
          </p:nvSpPr>
          <p:spPr>
            <a:xfrm>
              <a:off x="7069183" y="4677379"/>
              <a:ext cx="102073" cy="967075"/>
            </a:xfrm>
            <a:custGeom>
              <a:avLst/>
              <a:gdLst>
                <a:gd name="connsiteX0" fmla="*/ 1199 w 102073"/>
                <a:gd name="connsiteY0" fmla="*/ 599131 h 967075"/>
                <a:gd name="connsiteX1" fmla="*/ 7962 w 102073"/>
                <a:gd name="connsiteY1" fmla="*/ 804533 h 967075"/>
                <a:gd name="connsiteX2" fmla="*/ 68701 w 102073"/>
                <a:gd name="connsiteY2" fmla="*/ 965563 h 967075"/>
                <a:gd name="connsiteX3" fmla="*/ 77864 w 102073"/>
                <a:gd name="connsiteY3" fmla="*/ 954993 h 967075"/>
                <a:gd name="connsiteX4" fmla="*/ 81525 w 102073"/>
                <a:gd name="connsiteY4" fmla="*/ 946249 h 967075"/>
                <a:gd name="connsiteX5" fmla="*/ 82870 w 102073"/>
                <a:gd name="connsiteY5" fmla="*/ 943161 h 967075"/>
                <a:gd name="connsiteX6" fmla="*/ 84265 w 102073"/>
                <a:gd name="connsiteY6" fmla="*/ 940051 h 967075"/>
                <a:gd name="connsiteX7" fmla="*/ 90621 w 102073"/>
                <a:gd name="connsiteY7" fmla="*/ 955239 h 967075"/>
                <a:gd name="connsiteX8" fmla="*/ 100856 w 102073"/>
                <a:gd name="connsiteY8" fmla="*/ 967076 h 967075"/>
                <a:gd name="connsiteX9" fmla="*/ 80314 w 102073"/>
                <a:gd name="connsiteY9" fmla="*/ 880888 h 967075"/>
                <a:gd name="connsiteX10" fmla="*/ 80805 w 102073"/>
                <a:gd name="connsiteY10" fmla="*/ 763857 h 967075"/>
                <a:gd name="connsiteX11" fmla="*/ 77234 w 102073"/>
                <a:gd name="connsiteY11" fmla="*/ 671550 h 967075"/>
                <a:gd name="connsiteX12" fmla="*/ 76285 w 102073"/>
                <a:gd name="connsiteY12" fmla="*/ 373919 h 967075"/>
                <a:gd name="connsiteX13" fmla="*/ 82541 w 102073"/>
                <a:gd name="connsiteY13" fmla="*/ 180784 h 967075"/>
                <a:gd name="connsiteX14" fmla="*/ 98122 w 102073"/>
                <a:gd name="connsiteY14" fmla="*/ 0 h 967075"/>
                <a:gd name="connsiteX15" fmla="*/ 79371 w 102073"/>
                <a:gd name="connsiteY15" fmla="*/ 22792 h 967075"/>
                <a:gd name="connsiteX16" fmla="*/ 41641 w 102073"/>
                <a:gd name="connsiteY16" fmla="*/ 117852 h 967075"/>
                <a:gd name="connsiteX17" fmla="*/ 10875 w 102073"/>
                <a:gd name="connsiteY17" fmla="*/ 432412 h 967075"/>
                <a:gd name="connsiteX18" fmla="*/ 5886 w 102073"/>
                <a:gd name="connsiteY18" fmla="*/ 513312 h 967075"/>
                <a:gd name="connsiteX19" fmla="*/ 1199 w 102073"/>
                <a:gd name="connsiteY19" fmla="*/ 599126 h 96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2073" h="967075">
                  <a:moveTo>
                    <a:pt x="1199" y="599131"/>
                  </a:moveTo>
                  <a:cubicBezTo>
                    <a:pt x="60" y="670522"/>
                    <a:pt x="-2758" y="733655"/>
                    <a:pt x="7962" y="804533"/>
                  </a:cubicBezTo>
                  <a:cubicBezTo>
                    <a:pt x="13069" y="838280"/>
                    <a:pt x="34721" y="956869"/>
                    <a:pt x="68701" y="965563"/>
                  </a:cubicBezTo>
                  <a:cubicBezTo>
                    <a:pt x="77407" y="959599"/>
                    <a:pt x="73467" y="963195"/>
                    <a:pt x="77864" y="954993"/>
                  </a:cubicBezTo>
                  <a:lnTo>
                    <a:pt x="81525" y="946249"/>
                  </a:lnTo>
                  <a:cubicBezTo>
                    <a:pt x="81905" y="945372"/>
                    <a:pt x="82558" y="943887"/>
                    <a:pt x="82870" y="943161"/>
                  </a:cubicBezTo>
                  <a:cubicBezTo>
                    <a:pt x="83183" y="942430"/>
                    <a:pt x="83629" y="940995"/>
                    <a:pt x="84265" y="940051"/>
                  </a:cubicBezTo>
                  <a:cubicBezTo>
                    <a:pt x="86196" y="945099"/>
                    <a:pt x="88032" y="950805"/>
                    <a:pt x="90621" y="955239"/>
                  </a:cubicBezTo>
                  <a:lnTo>
                    <a:pt x="100856" y="967076"/>
                  </a:lnTo>
                  <a:cubicBezTo>
                    <a:pt x="108038" y="948092"/>
                    <a:pt x="81140" y="922921"/>
                    <a:pt x="80314" y="880888"/>
                  </a:cubicBezTo>
                  <a:cubicBezTo>
                    <a:pt x="79589" y="843757"/>
                    <a:pt x="79449" y="800820"/>
                    <a:pt x="80805" y="763857"/>
                  </a:cubicBezTo>
                  <a:cubicBezTo>
                    <a:pt x="74270" y="742416"/>
                    <a:pt x="73790" y="695453"/>
                    <a:pt x="77234" y="671550"/>
                  </a:cubicBezTo>
                  <a:cubicBezTo>
                    <a:pt x="81090" y="644782"/>
                    <a:pt x="76000" y="418280"/>
                    <a:pt x="76285" y="373919"/>
                  </a:cubicBezTo>
                  <a:cubicBezTo>
                    <a:pt x="76698" y="309987"/>
                    <a:pt x="78266" y="244425"/>
                    <a:pt x="82541" y="180784"/>
                  </a:cubicBezTo>
                  <a:cubicBezTo>
                    <a:pt x="85476" y="137132"/>
                    <a:pt x="100918" y="34350"/>
                    <a:pt x="98122" y="0"/>
                  </a:cubicBezTo>
                  <a:cubicBezTo>
                    <a:pt x="86531" y="7074"/>
                    <a:pt x="86207" y="8906"/>
                    <a:pt x="79371" y="22792"/>
                  </a:cubicBezTo>
                  <a:cubicBezTo>
                    <a:pt x="59186" y="63775"/>
                    <a:pt x="55481" y="70973"/>
                    <a:pt x="41641" y="117852"/>
                  </a:cubicBezTo>
                  <a:cubicBezTo>
                    <a:pt x="14324" y="210366"/>
                    <a:pt x="15078" y="334555"/>
                    <a:pt x="10875" y="432412"/>
                  </a:cubicBezTo>
                  <a:cubicBezTo>
                    <a:pt x="9715" y="459397"/>
                    <a:pt x="7522" y="486355"/>
                    <a:pt x="5886" y="513312"/>
                  </a:cubicBezTo>
                  <a:cubicBezTo>
                    <a:pt x="2912" y="562179"/>
                    <a:pt x="10959" y="581253"/>
                    <a:pt x="1199" y="599126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C4FCE76F-C493-ACB3-0214-B26F38D4D1E3}"/>
                </a:ext>
              </a:extLst>
            </p:cNvPr>
            <p:cNvSpPr/>
            <p:nvPr/>
          </p:nvSpPr>
          <p:spPr>
            <a:xfrm>
              <a:off x="9123574" y="4931631"/>
              <a:ext cx="385998" cy="1054186"/>
            </a:xfrm>
            <a:custGeom>
              <a:avLst/>
              <a:gdLst>
                <a:gd name="connsiteX0" fmla="*/ 213121 w 385998"/>
                <a:gd name="connsiteY0" fmla="*/ 524094 h 1054186"/>
                <a:gd name="connsiteX1" fmla="*/ 47535 w 385998"/>
                <a:gd name="connsiteY1" fmla="*/ 915243 h 1054186"/>
                <a:gd name="connsiteX2" fmla="*/ 20749 w 385998"/>
                <a:gd name="connsiteY2" fmla="*/ 980984 h 1054186"/>
                <a:gd name="connsiteX3" fmla="*/ 2724 w 385998"/>
                <a:gd name="connsiteY3" fmla="*/ 1054173 h 1054186"/>
                <a:gd name="connsiteX4" fmla="*/ 24945 w 385998"/>
                <a:gd name="connsiteY4" fmla="*/ 1033492 h 1054186"/>
                <a:gd name="connsiteX5" fmla="*/ 273525 w 385998"/>
                <a:gd name="connsiteY5" fmla="*/ 538030 h 1054186"/>
                <a:gd name="connsiteX6" fmla="*/ 308130 w 385998"/>
                <a:gd name="connsiteY6" fmla="*/ 427638 h 1054186"/>
                <a:gd name="connsiteX7" fmla="*/ 340642 w 385998"/>
                <a:gd name="connsiteY7" fmla="*/ 317402 h 1054186"/>
                <a:gd name="connsiteX8" fmla="*/ 381815 w 385998"/>
                <a:gd name="connsiteY8" fmla="*/ 79163 h 1054186"/>
                <a:gd name="connsiteX9" fmla="*/ 377970 w 385998"/>
                <a:gd name="connsiteY9" fmla="*/ 0 h 1054186"/>
                <a:gd name="connsiteX10" fmla="*/ 367066 w 385998"/>
                <a:gd name="connsiteY10" fmla="*/ 12189 h 1054186"/>
                <a:gd name="connsiteX11" fmla="*/ 363048 w 385998"/>
                <a:gd name="connsiteY11" fmla="*/ 28521 h 1054186"/>
                <a:gd name="connsiteX12" fmla="*/ 256616 w 385998"/>
                <a:gd name="connsiteY12" fmla="*/ 396582 h 1054186"/>
                <a:gd name="connsiteX13" fmla="*/ 213121 w 385998"/>
                <a:gd name="connsiteY13" fmla="*/ 524105 h 1054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5998" h="1054186">
                  <a:moveTo>
                    <a:pt x="213121" y="524094"/>
                  </a:moveTo>
                  <a:cubicBezTo>
                    <a:pt x="189940" y="616233"/>
                    <a:pt x="93195" y="810558"/>
                    <a:pt x="47535" y="915243"/>
                  </a:cubicBezTo>
                  <a:cubicBezTo>
                    <a:pt x="38394" y="936204"/>
                    <a:pt x="29304" y="959281"/>
                    <a:pt x="20749" y="980984"/>
                  </a:cubicBezTo>
                  <a:cubicBezTo>
                    <a:pt x="13232" y="1000046"/>
                    <a:pt x="-7355" y="1034569"/>
                    <a:pt x="2724" y="1054173"/>
                  </a:cubicBezTo>
                  <a:cubicBezTo>
                    <a:pt x="15297" y="1054592"/>
                    <a:pt x="17886" y="1044698"/>
                    <a:pt x="24945" y="1033492"/>
                  </a:cubicBezTo>
                  <a:cubicBezTo>
                    <a:pt x="114346" y="891619"/>
                    <a:pt x="225677" y="693526"/>
                    <a:pt x="273525" y="538030"/>
                  </a:cubicBezTo>
                  <a:cubicBezTo>
                    <a:pt x="282510" y="502592"/>
                    <a:pt x="297761" y="467750"/>
                    <a:pt x="308130" y="427638"/>
                  </a:cubicBezTo>
                  <a:cubicBezTo>
                    <a:pt x="315273" y="399999"/>
                    <a:pt x="324414" y="337721"/>
                    <a:pt x="340642" y="317402"/>
                  </a:cubicBezTo>
                  <a:cubicBezTo>
                    <a:pt x="359415" y="272253"/>
                    <a:pt x="377206" y="137322"/>
                    <a:pt x="381815" y="79163"/>
                  </a:cubicBezTo>
                  <a:cubicBezTo>
                    <a:pt x="383640" y="56198"/>
                    <a:pt x="392117" y="12245"/>
                    <a:pt x="377970" y="0"/>
                  </a:cubicBezTo>
                  <a:cubicBezTo>
                    <a:pt x="364276" y="5248"/>
                    <a:pt x="373657" y="-4606"/>
                    <a:pt x="367066" y="12189"/>
                  </a:cubicBezTo>
                  <a:cubicBezTo>
                    <a:pt x="365671" y="15757"/>
                    <a:pt x="364058" y="24389"/>
                    <a:pt x="363048" y="28521"/>
                  </a:cubicBezTo>
                  <a:cubicBezTo>
                    <a:pt x="330821" y="160700"/>
                    <a:pt x="296874" y="267893"/>
                    <a:pt x="256616" y="396582"/>
                  </a:cubicBezTo>
                  <a:lnTo>
                    <a:pt x="213121" y="524105"/>
                  </a:ln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ED621313-4348-0061-9B79-AF84342063F8}"/>
                </a:ext>
              </a:extLst>
            </p:cNvPr>
            <p:cNvSpPr/>
            <p:nvPr/>
          </p:nvSpPr>
          <p:spPr>
            <a:xfrm>
              <a:off x="8671942" y="5101003"/>
              <a:ext cx="426748" cy="876898"/>
            </a:xfrm>
            <a:custGeom>
              <a:avLst/>
              <a:gdLst>
                <a:gd name="connsiteX0" fmla="*/ 28962 w 426748"/>
                <a:gd name="connsiteY0" fmla="*/ 801239 h 876898"/>
                <a:gd name="connsiteX1" fmla="*/ 23934 w 426748"/>
                <a:gd name="connsiteY1" fmla="*/ 870106 h 876898"/>
                <a:gd name="connsiteX2" fmla="*/ 76218 w 426748"/>
                <a:gd name="connsiteY2" fmla="*/ 817403 h 876898"/>
                <a:gd name="connsiteX3" fmla="*/ 141728 w 426748"/>
                <a:gd name="connsiteY3" fmla="*/ 746218 h 876898"/>
                <a:gd name="connsiteX4" fmla="*/ 146030 w 426748"/>
                <a:gd name="connsiteY4" fmla="*/ 730880 h 876898"/>
                <a:gd name="connsiteX5" fmla="*/ 426748 w 426748"/>
                <a:gd name="connsiteY5" fmla="*/ 0 h 876898"/>
                <a:gd name="connsiteX6" fmla="*/ 414962 w 426748"/>
                <a:gd name="connsiteY6" fmla="*/ 9771 h 876898"/>
                <a:gd name="connsiteX7" fmla="*/ 332588 w 426748"/>
                <a:gd name="connsiteY7" fmla="*/ 209372 h 876898"/>
                <a:gd name="connsiteX8" fmla="*/ 44392 w 426748"/>
                <a:gd name="connsiteY8" fmla="*/ 773662 h 876898"/>
                <a:gd name="connsiteX9" fmla="*/ 37266 w 426748"/>
                <a:gd name="connsiteY9" fmla="*/ 786146 h 876898"/>
                <a:gd name="connsiteX10" fmla="*/ 28956 w 426748"/>
                <a:gd name="connsiteY10" fmla="*/ 801228 h 876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6748" h="876898">
                  <a:moveTo>
                    <a:pt x="28962" y="801239"/>
                  </a:moveTo>
                  <a:cubicBezTo>
                    <a:pt x="-21737" y="880453"/>
                    <a:pt x="5842" y="885148"/>
                    <a:pt x="23934" y="870106"/>
                  </a:cubicBezTo>
                  <a:lnTo>
                    <a:pt x="76218" y="817403"/>
                  </a:lnTo>
                  <a:cubicBezTo>
                    <a:pt x="92993" y="801987"/>
                    <a:pt x="121911" y="754856"/>
                    <a:pt x="141728" y="746218"/>
                  </a:cubicBezTo>
                  <a:lnTo>
                    <a:pt x="146030" y="730880"/>
                  </a:lnTo>
                  <a:cubicBezTo>
                    <a:pt x="262234" y="582269"/>
                    <a:pt x="402847" y="243292"/>
                    <a:pt x="426748" y="0"/>
                  </a:cubicBezTo>
                  <a:cubicBezTo>
                    <a:pt x="411648" y="7878"/>
                    <a:pt x="422881" y="-436"/>
                    <a:pt x="414962" y="9771"/>
                  </a:cubicBezTo>
                  <a:lnTo>
                    <a:pt x="332588" y="209372"/>
                  </a:lnTo>
                  <a:cubicBezTo>
                    <a:pt x="218483" y="507343"/>
                    <a:pt x="193582" y="527450"/>
                    <a:pt x="44392" y="773662"/>
                  </a:cubicBezTo>
                  <a:cubicBezTo>
                    <a:pt x="40882" y="779446"/>
                    <a:pt x="39883" y="781244"/>
                    <a:pt x="37266" y="786146"/>
                  </a:cubicBezTo>
                  <a:lnTo>
                    <a:pt x="28956" y="801228"/>
                  </a:ln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CDA95D2F-26E0-D49B-319B-794FB361BF22}"/>
                </a:ext>
              </a:extLst>
            </p:cNvPr>
            <p:cNvSpPr/>
            <p:nvPr/>
          </p:nvSpPr>
          <p:spPr>
            <a:xfrm>
              <a:off x="7814168" y="5094877"/>
              <a:ext cx="111263" cy="874130"/>
            </a:xfrm>
            <a:custGeom>
              <a:avLst/>
              <a:gdLst>
                <a:gd name="connsiteX0" fmla="*/ 37902 w 111263"/>
                <a:gd name="connsiteY0" fmla="*/ 234743 h 874130"/>
                <a:gd name="connsiteX1" fmla="*/ 35095 w 111263"/>
                <a:gd name="connsiteY1" fmla="*/ 459157 h 874130"/>
                <a:gd name="connsiteX2" fmla="*/ 23164 w 111263"/>
                <a:gd name="connsiteY2" fmla="*/ 518527 h 874130"/>
                <a:gd name="connsiteX3" fmla="*/ 19604 w 111263"/>
                <a:gd name="connsiteY3" fmla="*/ 381055 h 874130"/>
                <a:gd name="connsiteX4" fmla="*/ 18225 w 111263"/>
                <a:gd name="connsiteY4" fmla="*/ 384360 h 874130"/>
                <a:gd name="connsiteX5" fmla="*/ 200 w 111263"/>
                <a:gd name="connsiteY5" fmla="*/ 579790 h 874130"/>
                <a:gd name="connsiteX6" fmla="*/ 15742 w 111263"/>
                <a:gd name="connsiteY6" fmla="*/ 784968 h 874130"/>
                <a:gd name="connsiteX7" fmla="*/ 38985 w 111263"/>
                <a:gd name="connsiteY7" fmla="*/ 872798 h 874130"/>
                <a:gd name="connsiteX8" fmla="*/ 53617 w 111263"/>
                <a:gd name="connsiteY8" fmla="*/ 871787 h 874130"/>
                <a:gd name="connsiteX9" fmla="*/ 61039 w 111263"/>
                <a:gd name="connsiteY9" fmla="*/ 862876 h 874130"/>
                <a:gd name="connsiteX10" fmla="*/ 62088 w 111263"/>
                <a:gd name="connsiteY10" fmla="*/ 809826 h 874130"/>
                <a:gd name="connsiteX11" fmla="*/ 104166 w 111263"/>
                <a:gd name="connsiteY11" fmla="*/ 109259 h 874130"/>
                <a:gd name="connsiteX12" fmla="*/ 103563 w 111263"/>
                <a:gd name="connsiteY12" fmla="*/ 0 h 874130"/>
                <a:gd name="connsiteX13" fmla="*/ 81185 w 111263"/>
                <a:gd name="connsiteY13" fmla="*/ 50877 h 874130"/>
                <a:gd name="connsiteX14" fmla="*/ 47735 w 111263"/>
                <a:gd name="connsiteY14" fmla="*/ 202471 h 874130"/>
                <a:gd name="connsiteX15" fmla="*/ 37897 w 111263"/>
                <a:gd name="connsiteY15" fmla="*/ 234738 h 874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1263" h="874130">
                  <a:moveTo>
                    <a:pt x="37902" y="234743"/>
                  </a:moveTo>
                  <a:lnTo>
                    <a:pt x="35095" y="459157"/>
                  </a:lnTo>
                  <a:cubicBezTo>
                    <a:pt x="33332" y="491402"/>
                    <a:pt x="37160" y="512664"/>
                    <a:pt x="23164" y="518527"/>
                  </a:cubicBezTo>
                  <a:cubicBezTo>
                    <a:pt x="13354" y="504613"/>
                    <a:pt x="18571" y="405086"/>
                    <a:pt x="19604" y="381055"/>
                  </a:cubicBezTo>
                  <a:cubicBezTo>
                    <a:pt x="19035" y="382105"/>
                    <a:pt x="18426" y="382551"/>
                    <a:pt x="18225" y="384360"/>
                  </a:cubicBezTo>
                  <a:lnTo>
                    <a:pt x="200" y="579790"/>
                  </a:lnTo>
                  <a:cubicBezTo>
                    <a:pt x="-994" y="648205"/>
                    <a:pt x="3024" y="718881"/>
                    <a:pt x="15742" y="784968"/>
                  </a:cubicBezTo>
                  <a:cubicBezTo>
                    <a:pt x="21044" y="812406"/>
                    <a:pt x="26764" y="852937"/>
                    <a:pt x="38985" y="872798"/>
                  </a:cubicBezTo>
                  <a:cubicBezTo>
                    <a:pt x="48204" y="873814"/>
                    <a:pt x="45559" y="875639"/>
                    <a:pt x="53617" y="871787"/>
                  </a:cubicBezTo>
                  <a:cubicBezTo>
                    <a:pt x="62434" y="867571"/>
                    <a:pt x="57847" y="872189"/>
                    <a:pt x="61039" y="862876"/>
                  </a:cubicBezTo>
                  <a:cubicBezTo>
                    <a:pt x="57652" y="846990"/>
                    <a:pt x="58305" y="826058"/>
                    <a:pt x="62088" y="809826"/>
                  </a:cubicBezTo>
                  <a:lnTo>
                    <a:pt x="104166" y="109259"/>
                  </a:lnTo>
                  <a:cubicBezTo>
                    <a:pt x="106069" y="81056"/>
                    <a:pt x="119496" y="20034"/>
                    <a:pt x="103563" y="0"/>
                  </a:cubicBezTo>
                  <a:cubicBezTo>
                    <a:pt x="85320" y="3077"/>
                    <a:pt x="92670" y="905"/>
                    <a:pt x="81185" y="50877"/>
                  </a:cubicBezTo>
                  <a:lnTo>
                    <a:pt x="47735" y="202471"/>
                  </a:lnTo>
                  <a:cubicBezTo>
                    <a:pt x="45425" y="214743"/>
                    <a:pt x="44353" y="225145"/>
                    <a:pt x="37897" y="234738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2220A87D-BF97-E480-10E5-A2FEF99BB398}"/>
                </a:ext>
              </a:extLst>
            </p:cNvPr>
            <p:cNvSpPr/>
            <p:nvPr/>
          </p:nvSpPr>
          <p:spPr>
            <a:xfrm>
              <a:off x="7187529" y="4784706"/>
              <a:ext cx="86733" cy="656507"/>
            </a:xfrm>
            <a:custGeom>
              <a:avLst/>
              <a:gdLst>
                <a:gd name="connsiteX0" fmla="*/ 23862 w 86733"/>
                <a:gd name="connsiteY0" fmla="*/ 608221 h 656507"/>
                <a:gd name="connsiteX1" fmla="*/ 30575 w 86733"/>
                <a:gd name="connsiteY1" fmla="*/ 653129 h 656507"/>
                <a:gd name="connsiteX2" fmla="*/ 38438 w 86733"/>
                <a:gd name="connsiteY2" fmla="*/ 656508 h 656507"/>
                <a:gd name="connsiteX3" fmla="*/ 62820 w 86733"/>
                <a:gd name="connsiteY3" fmla="*/ 592068 h 656507"/>
                <a:gd name="connsiteX4" fmla="*/ 84422 w 86733"/>
                <a:gd name="connsiteY4" fmla="*/ 73033 h 656507"/>
                <a:gd name="connsiteX5" fmla="*/ 62909 w 86733"/>
                <a:gd name="connsiteY5" fmla="*/ 0 h 656507"/>
                <a:gd name="connsiteX6" fmla="*/ 641 w 86733"/>
                <a:gd name="connsiteY6" fmla="*/ 282678 h 656507"/>
                <a:gd name="connsiteX7" fmla="*/ 23862 w 86733"/>
                <a:gd name="connsiteY7" fmla="*/ 608215 h 656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733" h="656507">
                  <a:moveTo>
                    <a:pt x="23862" y="608221"/>
                  </a:moveTo>
                  <a:cubicBezTo>
                    <a:pt x="34286" y="625268"/>
                    <a:pt x="22897" y="630868"/>
                    <a:pt x="30575" y="653129"/>
                  </a:cubicBezTo>
                  <a:lnTo>
                    <a:pt x="38438" y="656508"/>
                  </a:lnTo>
                  <a:cubicBezTo>
                    <a:pt x="61447" y="655034"/>
                    <a:pt x="57306" y="639427"/>
                    <a:pt x="62820" y="592068"/>
                  </a:cubicBezTo>
                  <a:cubicBezTo>
                    <a:pt x="75253" y="485322"/>
                    <a:pt x="93144" y="170505"/>
                    <a:pt x="84422" y="73033"/>
                  </a:cubicBezTo>
                  <a:cubicBezTo>
                    <a:pt x="82424" y="50727"/>
                    <a:pt x="82720" y="10257"/>
                    <a:pt x="62909" y="0"/>
                  </a:cubicBezTo>
                  <a:cubicBezTo>
                    <a:pt x="24130" y="18604"/>
                    <a:pt x="1886" y="249970"/>
                    <a:pt x="641" y="282678"/>
                  </a:cubicBezTo>
                  <a:cubicBezTo>
                    <a:pt x="-2473" y="364706"/>
                    <a:pt x="5831" y="530258"/>
                    <a:pt x="23862" y="608215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606F8E9D-74C7-2AC0-1D5C-7A215BF8BA71}"/>
                </a:ext>
              </a:extLst>
            </p:cNvPr>
            <p:cNvSpPr/>
            <p:nvPr/>
          </p:nvSpPr>
          <p:spPr>
            <a:xfrm>
              <a:off x="9151443" y="4992291"/>
              <a:ext cx="450675" cy="1096686"/>
            </a:xfrm>
            <a:custGeom>
              <a:avLst/>
              <a:gdLst>
                <a:gd name="connsiteX0" fmla="*/ 352964 w 450675"/>
                <a:gd name="connsiteY0" fmla="*/ 269786 h 1096686"/>
                <a:gd name="connsiteX1" fmla="*/ 168850 w 450675"/>
                <a:gd name="connsiteY1" fmla="*/ 787995 h 1096686"/>
                <a:gd name="connsiteX2" fmla="*/ 167439 w 450675"/>
                <a:gd name="connsiteY2" fmla="*/ 784851 h 1096686"/>
                <a:gd name="connsiteX3" fmla="*/ 166239 w 450675"/>
                <a:gd name="connsiteY3" fmla="*/ 781669 h 1096686"/>
                <a:gd name="connsiteX4" fmla="*/ 174576 w 450675"/>
                <a:gd name="connsiteY4" fmla="*/ 726738 h 1096686"/>
                <a:gd name="connsiteX5" fmla="*/ 134865 w 450675"/>
                <a:gd name="connsiteY5" fmla="*/ 817090 h 1096686"/>
                <a:gd name="connsiteX6" fmla="*/ 90740 w 450675"/>
                <a:gd name="connsiteY6" fmla="*/ 909426 h 1096686"/>
                <a:gd name="connsiteX7" fmla="*/ 0 w 450675"/>
                <a:gd name="connsiteY7" fmla="*/ 1092666 h 1096686"/>
                <a:gd name="connsiteX8" fmla="*/ 20480 w 450675"/>
                <a:gd name="connsiteY8" fmla="*/ 1096687 h 1096686"/>
                <a:gd name="connsiteX9" fmla="*/ 44996 w 450675"/>
                <a:gd name="connsiteY9" fmla="*/ 1056468 h 1096686"/>
                <a:gd name="connsiteX10" fmla="*/ 103257 w 450675"/>
                <a:gd name="connsiteY10" fmla="*/ 958276 h 1096686"/>
                <a:gd name="connsiteX11" fmla="*/ 385710 w 450675"/>
                <a:gd name="connsiteY11" fmla="*/ 303806 h 1096686"/>
                <a:gd name="connsiteX12" fmla="*/ 418446 w 450675"/>
                <a:gd name="connsiteY12" fmla="*/ 184698 h 1096686"/>
                <a:gd name="connsiteX13" fmla="*/ 449903 w 450675"/>
                <a:gd name="connsiteY13" fmla="*/ 0 h 1096686"/>
                <a:gd name="connsiteX14" fmla="*/ 352969 w 450675"/>
                <a:gd name="connsiteY14" fmla="*/ 269786 h 1096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0675" h="1096686">
                  <a:moveTo>
                    <a:pt x="352964" y="269786"/>
                  </a:moveTo>
                  <a:cubicBezTo>
                    <a:pt x="346278" y="323890"/>
                    <a:pt x="215214" y="821434"/>
                    <a:pt x="168850" y="787995"/>
                  </a:cubicBezTo>
                  <a:cubicBezTo>
                    <a:pt x="168209" y="787040"/>
                    <a:pt x="167572" y="784276"/>
                    <a:pt x="167439" y="784851"/>
                  </a:cubicBezTo>
                  <a:cubicBezTo>
                    <a:pt x="167305" y="785415"/>
                    <a:pt x="166373" y="782461"/>
                    <a:pt x="166239" y="781669"/>
                  </a:cubicBezTo>
                  <a:cubicBezTo>
                    <a:pt x="162399" y="759848"/>
                    <a:pt x="176206" y="751439"/>
                    <a:pt x="174576" y="726738"/>
                  </a:cubicBezTo>
                  <a:cubicBezTo>
                    <a:pt x="170742" y="742829"/>
                    <a:pt x="143615" y="798922"/>
                    <a:pt x="134865" y="817090"/>
                  </a:cubicBezTo>
                  <a:cubicBezTo>
                    <a:pt x="119479" y="849028"/>
                    <a:pt x="105807" y="877778"/>
                    <a:pt x="90740" y="909426"/>
                  </a:cubicBezTo>
                  <a:lnTo>
                    <a:pt x="0" y="1092666"/>
                  </a:lnTo>
                  <a:cubicBezTo>
                    <a:pt x="9085" y="1096804"/>
                    <a:pt x="6920" y="1096385"/>
                    <a:pt x="20480" y="1096687"/>
                  </a:cubicBezTo>
                  <a:cubicBezTo>
                    <a:pt x="23991" y="1083532"/>
                    <a:pt x="37150" y="1067172"/>
                    <a:pt x="44996" y="1056468"/>
                  </a:cubicBezTo>
                  <a:cubicBezTo>
                    <a:pt x="60521" y="1024664"/>
                    <a:pt x="85086" y="990225"/>
                    <a:pt x="103257" y="958276"/>
                  </a:cubicBezTo>
                  <a:cubicBezTo>
                    <a:pt x="225856" y="742734"/>
                    <a:pt x="315312" y="543994"/>
                    <a:pt x="385710" y="303806"/>
                  </a:cubicBezTo>
                  <a:cubicBezTo>
                    <a:pt x="397089" y="265006"/>
                    <a:pt x="406302" y="221885"/>
                    <a:pt x="418446" y="184698"/>
                  </a:cubicBezTo>
                  <a:cubicBezTo>
                    <a:pt x="425187" y="147054"/>
                    <a:pt x="455902" y="30877"/>
                    <a:pt x="449903" y="0"/>
                  </a:cubicBezTo>
                  <a:cubicBezTo>
                    <a:pt x="428731" y="23066"/>
                    <a:pt x="372083" y="249266"/>
                    <a:pt x="352969" y="269786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E0618D4A-9990-0C9C-4E3D-412067D9046B}"/>
                </a:ext>
              </a:extLst>
            </p:cNvPr>
            <p:cNvSpPr/>
            <p:nvPr/>
          </p:nvSpPr>
          <p:spPr>
            <a:xfrm>
              <a:off x="8952200" y="5192321"/>
              <a:ext cx="158256" cy="711649"/>
            </a:xfrm>
            <a:custGeom>
              <a:avLst/>
              <a:gdLst>
                <a:gd name="connsiteX0" fmla="*/ 30198 w 158256"/>
                <a:gd name="connsiteY0" fmla="*/ 559008 h 711649"/>
                <a:gd name="connsiteX1" fmla="*/ 269 w 158256"/>
                <a:gd name="connsiteY1" fmla="*/ 710004 h 711649"/>
                <a:gd name="connsiteX2" fmla="*/ 13211 w 158256"/>
                <a:gd name="connsiteY2" fmla="*/ 710249 h 711649"/>
                <a:gd name="connsiteX3" fmla="*/ 25086 w 158256"/>
                <a:gd name="connsiteY3" fmla="*/ 706480 h 711649"/>
                <a:gd name="connsiteX4" fmla="*/ 41577 w 158256"/>
                <a:gd name="connsiteY4" fmla="*/ 684163 h 711649"/>
                <a:gd name="connsiteX5" fmla="*/ 95713 w 158256"/>
                <a:gd name="connsiteY5" fmla="*/ 523547 h 711649"/>
                <a:gd name="connsiteX6" fmla="*/ 116445 w 158256"/>
                <a:gd name="connsiteY6" fmla="*/ 408319 h 711649"/>
                <a:gd name="connsiteX7" fmla="*/ 156631 w 158256"/>
                <a:gd name="connsiteY7" fmla="*/ 0 h 711649"/>
                <a:gd name="connsiteX8" fmla="*/ 143349 w 158256"/>
                <a:gd name="connsiteY8" fmla="*/ 27851 h 711649"/>
                <a:gd name="connsiteX9" fmla="*/ 90233 w 158256"/>
                <a:gd name="connsiteY9" fmla="*/ 276173 h 711649"/>
                <a:gd name="connsiteX10" fmla="*/ 30198 w 158256"/>
                <a:gd name="connsiteY10" fmla="*/ 559013 h 711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8256" h="711649">
                  <a:moveTo>
                    <a:pt x="30198" y="559008"/>
                  </a:moveTo>
                  <a:cubicBezTo>
                    <a:pt x="26587" y="594223"/>
                    <a:pt x="-3124" y="685861"/>
                    <a:pt x="269" y="710004"/>
                  </a:cubicBezTo>
                  <a:cubicBezTo>
                    <a:pt x="10973" y="712460"/>
                    <a:pt x="3422" y="711846"/>
                    <a:pt x="13211" y="710249"/>
                  </a:cubicBezTo>
                  <a:lnTo>
                    <a:pt x="25086" y="706480"/>
                  </a:lnTo>
                  <a:cubicBezTo>
                    <a:pt x="29729" y="704219"/>
                    <a:pt x="33686" y="708647"/>
                    <a:pt x="41577" y="684163"/>
                  </a:cubicBezTo>
                  <a:lnTo>
                    <a:pt x="95713" y="523547"/>
                  </a:lnTo>
                  <a:cubicBezTo>
                    <a:pt x="87577" y="509030"/>
                    <a:pt x="113203" y="425232"/>
                    <a:pt x="116445" y="408319"/>
                  </a:cubicBezTo>
                  <a:cubicBezTo>
                    <a:pt x="136836" y="301947"/>
                    <a:pt x="165392" y="99409"/>
                    <a:pt x="156631" y="0"/>
                  </a:cubicBezTo>
                  <a:cubicBezTo>
                    <a:pt x="148650" y="4484"/>
                    <a:pt x="150001" y="-2367"/>
                    <a:pt x="143349" y="27851"/>
                  </a:cubicBezTo>
                  <a:lnTo>
                    <a:pt x="90233" y="276173"/>
                  </a:lnTo>
                  <a:cubicBezTo>
                    <a:pt x="72761" y="362886"/>
                    <a:pt x="54624" y="479833"/>
                    <a:pt x="30198" y="559013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66C4E724-AF9B-CBB2-B7D4-F4C997F24A1A}"/>
                </a:ext>
              </a:extLst>
            </p:cNvPr>
            <p:cNvSpPr/>
            <p:nvPr/>
          </p:nvSpPr>
          <p:spPr>
            <a:xfrm>
              <a:off x="7693927" y="5445217"/>
              <a:ext cx="93922" cy="578590"/>
            </a:xfrm>
            <a:custGeom>
              <a:avLst/>
              <a:gdLst>
                <a:gd name="connsiteX0" fmla="*/ 21688 w 93922"/>
                <a:gd name="connsiteY0" fmla="*/ 383980 h 578590"/>
                <a:gd name="connsiteX1" fmla="*/ 93922 w 93922"/>
                <a:gd name="connsiteY1" fmla="*/ 578528 h 578590"/>
                <a:gd name="connsiteX2" fmla="*/ 88018 w 93922"/>
                <a:gd name="connsiteY2" fmla="*/ 415829 h 578590"/>
                <a:gd name="connsiteX3" fmla="*/ 34043 w 93922"/>
                <a:gd name="connsiteY3" fmla="*/ 18063 h 578590"/>
                <a:gd name="connsiteX4" fmla="*/ 29099 w 93922"/>
                <a:gd name="connsiteY4" fmla="*/ 0 h 578590"/>
                <a:gd name="connsiteX5" fmla="*/ 13830 w 93922"/>
                <a:gd name="connsiteY5" fmla="*/ 11798 h 578590"/>
                <a:gd name="connsiteX6" fmla="*/ 7418 w 93922"/>
                <a:gd name="connsiteY6" fmla="*/ 33524 h 578590"/>
                <a:gd name="connsiteX7" fmla="*/ 5431 w 93922"/>
                <a:gd name="connsiteY7" fmla="*/ 186306 h 578590"/>
                <a:gd name="connsiteX8" fmla="*/ 21682 w 93922"/>
                <a:gd name="connsiteY8" fmla="*/ 383980 h 578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922" h="578590">
                  <a:moveTo>
                    <a:pt x="21688" y="383980"/>
                  </a:moveTo>
                  <a:cubicBezTo>
                    <a:pt x="29718" y="427476"/>
                    <a:pt x="48630" y="582157"/>
                    <a:pt x="93922" y="578528"/>
                  </a:cubicBezTo>
                  <a:cubicBezTo>
                    <a:pt x="85406" y="525439"/>
                    <a:pt x="79809" y="469905"/>
                    <a:pt x="88018" y="415829"/>
                  </a:cubicBezTo>
                  <a:cubicBezTo>
                    <a:pt x="79039" y="293304"/>
                    <a:pt x="69915" y="136752"/>
                    <a:pt x="34043" y="18063"/>
                  </a:cubicBezTo>
                  <a:cubicBezTo>
                    <a:pt x="30410" y="6052"/>
                    <a:pt x="36085" y="13372"/>
                    <a:pt x="29099" y="0"/>
                  </a:cubicBezTo>
                  <a:cubicBezTo>
                    <a:pt x="15197" y="4467"/>
                    <a:pt x="23418" y="-5204"/>
                    <a:pt x="13830" y="11798"/>
                  </a:cubicBezTo>
                  <a:cubicBezTo>
                    <a:pt x="12480" y="14193"/>
                    <a:pt x="8361" y="29649"/>
                    <a:pt x="7418" y="33524"/>
                  </a:cubicBezTo>
                  <a:cubicBezTo>
                    <a:pt x="-4630" y="83111"/>
                    <a:pt x="487" y="136255"/>
                    <a:pt x="5431" y="186306"/>
                  </a:cubicBezTo>
                  <a:cubicBezTo>
                    <a:pt x="11871" y="251388"/>
                    <a:pt x="20248" y="318178"/>
                    <a:pt x="21682" y="383980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B212D622-06F6-37E4-0DD0-6B7C9853291F}"/>
                </a:ext>
              </a:extLst>
            </p:cNvPr>
            <p:cNvSpPr/>
            <p:nvPr/>
          </p:nvSpPr>
          <p:spPr>
            <a:xfrm>
              <a:off x="6902608" y="4667937"/>
              <a:ext cx="57463" cy="777180"/>
            </a:xfrm>
            <a:custGeom>
              <a:avLst/>
              <a:gdLst>
                <a:gd name="connsiteX0" fmla="*/ 0 w 57463"/>
                <a:gd name="connsiteY0" fmla="*/ 311640 h 777180"/>
                <a:gd name="connsiteX1" fmla="*/ 8533 w 57463"/>
                <a:gd name="connsiteY1" fmla="*/ 560705 h 777180"/>
                <a:gd name="connsiteX2" fmla="*/ 27585 w 57463"/>
                <a:gd name="connsiteY2" fmla="*/ 735766 h 777180"/>
                <a:gd name="connsiteX3" fmla="*/ 50359 w 57463"/>
                <a:gd name="connsiteY3" fmla="*/ 777151 h 777180"/>
                <a:gd name="connsiteX4" fmla="*/ 49237 w 57463"/>
                <a:gd name="connsiteY4" fmla="*/ 423283 h 777180"/>
                <a:gd name="connsiteX5" fmla="*/ 54578 w 57463"/>
                <a:gd name="connsiteY5" fmla="*/ 403506 h 777180"/>
                <a:gd name="connsiteX6" fmla="*/ 52094 w 57463"/>
                <a:gd name="connsiteY6" fmla="*/ 144669 h 777180"/>
                <a:gd name="connsiteX7" fmla="*/ 53925 w 57463"/>
                <a:gd name="connsiteY7" fmla="*/ 47963 h 777180"/>
                <a:gd name="connsiteX8" fmla="*/ 54377 w 57463"/>
                <a:gd name="connsiteY8" fmla="*/ 0 h 777180"/>
                <a:gd name="connsiteX9" fmla="*/ 20882 w 57463"/>
                <a:gd name="connsiteY9" fmla="*/ 145373 h 777180"/>
                <a:gd name="connsiteX10" fmla="*/ 0 w 57463"/>
                <a:gd name="connsiteY10" fmla="*/ 311629 h 777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463" h="777180">
                  <a:moveTo>
                    <a:pt x="0" y="311640"/>
                  </a:moveTo>
                  <a:cubicBezTo>
                    <a:pt x="5581" y="327927"/>
                    <a:pt x="5447" y="520074"/>
                    <a:pt x="8533" y="560705"/>
                  </a:cubicBezTo>
                  <a:lnTo>
                    <a:pt x="27585" y="735766"/>
                  </a:lnTo>
                  <a:cubicBezTo>
                    <a:pt x="30877" y="759468"/>
                    <a:pt x="26636" y="778022"/>
                    <a:pt x="50359" y="777151"/>
                  </a:cubicBezTo>
                  <a:cubicBezTo>
                    <a:pt x="65437" y="750808"/>
                    <a:pt x="46849" y="487097"/>
                    <a:pt x="49237" y="423283"/>
                  </a:cubicBezTo>
                  <a:cubicBezTo>
                    <a:pt x="49918" y="404958"/>
                    <a:pt x="51296" y="407481"/>
                    <a:pt x="54578" y="403506"/>
                  </a:cubicBezTo>
                  <a:cubicBezTo>
                    <a:pt x="46134" y="385136"/>
                    <a:pt x="42440" y="159014"/>
                    <a:pt x="52094" y="144669"/>
                  </a:cubicBezTo>
                  <a:cubicBezTo>
                    <a:pt x="47373" y="113296"/>
                    <a:pt x="53177" y="79878"/>
                    <a:pt x="53925" y="47963"/>
                  </a:cubicBezTo>
                  <a:cubicBezTo>
                    <a:pt x="55426" y="34221"/>
                    <a:pt x="60811" y="11273"/>
                    <a:pt x="54377" y="0"/>
                  </a:cubicBezTo>
                  <a:cubicBezTo>
                    <a:pt x="40677" y="13931"/>
                    <a:pt x="25118" y="117997"/>
                    <a:pt x="20882" y="145373"/>
                  </a:cubicBezTo>
                  <a:cubicBezTo>
                    <a:pt x="16608" y="172984"/>
                    <a:pt x="6898" y="302215"/>
                    <a:pt x="0" y="311629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D9569742-53FE-66AD-D19A-41D8839C07D8}"/>
                </a:ext>
              </a:extLst>
            </p:cNvPr>
            <p:cNvSpPr/>
            <p:nvPr/>
          </p:nvSpPr>
          <p:spPr>
            <a:xfrm>
              <a:off x="7881575" y="5708409"/>
              <a:ext cx="95385" cy="551717"/>
            </a:xfrm>
            <a:custGeom>
              <a:avLst/>
              <a:gdLst>
                <a:gd name="connsiteX0" fmla="*/ 0 w 95385"/>
                <a:gd name="connsiteY0" fmla="*/ 192721 h 551717"/>
                <a:gd name="connsiteX1" fmla="*/ 1925 w 95385"/>
                <a:gd name="connsiteY1" fmla="*/ 195413 h 551717"/>
                <a:gd name="connsiteX2" fmla="*/ 3633 w 95385"/>
                <a:gd name="connsiteY2" fmla="*/ 198143 h 551717"/>
                <a:gd name="connsiteX3" fmla="*/ 5000 w 95385"/>
                <a:gd name="connsiteY3" fmla="*/ 200902 h 551717"/>
                <a:gd name="connsiteX4" fmla="*/ 6490 w 95385"/>
                <a:gd name="connsiteY4" fmla="*/ 212822 h 551717"/>
                <a:gd name="connsiteX5" fmla="*/ 4637 w 95385"/>
                <a:gd name="connsiteY5" fmla="*/ 239679 h 551717"/>
                <a:gd name="connsiteX6" fmla="*/ 18756 w 95385"/>
                <a:gd name="connsiteY6" fmla="*/ 398341 h 551717"/>
                <a:gd name="connsiteX7" fmla="*/ 62441 w 95385"/>
                <a:gd name="connsiteY7" fmla="*/ 527377 h 551717"/>
                <a:gd name="connsiteX8" fmla="*/ 94066 w 95385"/>
                <a:gd name="connsiteY8" fmla="*/ 550822 h 551717"/>
                <a:gd name="connsiteX9" fmla="*/ 80488 w 95385"/>
                <a:gd name="connsiteY9" fmla="*/ 383282 h 551717"/>
                <a:gd name="connsiteX10" fmla="*/ 69299 w 95385"/>
                <a:gd name="connsiteY10" fmla="*/ 299998 h 551717"/>
                <a:gd name="connsiteX11" fmla="*/ 61910 w 95385"/>
                <a:gd name="connsiteY11" fmla="*/ 211544 h 551717"/>
                <a:gd name="connsiteX12" fmla="*/ 66001 w 95385"/>
                <a:gd name="connsiteY12" fmla="*/ 95920 h 551717"/>
                <a:gd name="connsiteX13" fmla="*/ 75789 w 95385"/>
                <a:gd name="connsiteY13" fmla="*/ 0 h 551717"/>
                <a:gd name="connsiteX14" fmla="*/ 16050 w 95385"/>
                <a:gd name="connsiteY14" fmla="*/ 139410 h 551717"/>
                <a:gd name="connsiteX15" fmla="*/ 0 w 95385"/>
                <a:gd name="connsiteY15" fmla="*/ 192727 h 551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5385" h="551717">
                  <a:moveTo>
                    <a:pt x="0" y="192721"/>
                  </a:moveTo>
                  <a:cubicBezTo>
                    <a:pt x="709" y="193565"/>
                    <a:pt x="1697" y="193844"/>
                    <a:pt x="1925" y="195413"/>
                  </a:cubicBezTo>
                  <a:cubicBezTo>
                    <a:pt x="2143" y="196943"/>
                    <a:pt x="3365" y="197501"/>
                    <a:pt x="3633" y="198143"/>
                  </a:cubicBezTo>
                  <a:cubicBezTo>
                    <a:pt x="3884" y="198752"/>
                    <a:pt x="4738" y="200131"/>
                    <a:pt x="5000" y="200902"/>
                  </a:cubicBezTo>
                  <a:cubicBezTo>
                    <a:pt x="7076" y="207071"/>
                    <a:pt x="6602" y="206552"/>
                    <a:pt x="6490" y="212822"/>
                  </a:cubicBezTo>
                  <a:cubicBezTo>
                    <a:pt x="6356" y="220623"/>
                    <a:pt x="4944" y="231148"/>
                    <a:pt x="4637" y="239679"/>
                  </a:cubicBezTo>
                  <a:cubicBezTo>
                    <a:pt x="2762" y="291450"/>
                    <a:pt x="7874" y="348017"/>
                    <a:pt x="18756" y="398341"/>
                  </a:cubicBezTo>
                  <a:cubicBezTo>
                    <a:pt x="28539" y="443557"/>
                    <a:pt x="42250" y="486924"/>
                    <a:pt x="62441" y="527377"/>
                  </a:cubicBezTo>
                  <a:cubicBezTo>
                    <a:pt x="71621" y="545763"/>
                    <a:pt x="73133" y="554709"/>
                    <a:pt x="94066" y="550822"/>
                  </a:cubicBezTo>
                  <a:cubicBezTo>
                    <a:pt x="102420" y="515210"/>
                    <a:pt x="67887" y="404628"/>
                    <a:pt x="80488" y="383282"/>
                  </a:cubicBezTo>
                  <a:lnTo>
                    <a:pt x="69299" y="299998"/>
                  </a:lnTo>
                  <a:cubicBezTo>
                    <a:pt x="58506" y="280673"/>
                    <a:pt x="62039" y="237083"/>
                    <a:pt x="61910" y="211544"/>
                  </a:cubicBezTo>
                  <a:cubicBezTo>
                    <a:pt x="60281" y="173643"/>
                    <a:pt x="62268" y="133424"/>
                    <a:pt x="66001" y="95920"/>
                  </a:cubicBezTo>
                  <a:cubicBezTo>
                    <a:pt x="68456" y="71285"/>
                    <a:pt x="85918" y="15947"/>
                    <a:pt x="75789" y="0"/>
                  </a:cubicBezTo>
                  <a:cubicBezTo>
                    <a:pt x="49399" y="12613"/>
                    <a:pt x="23550" y="104373"/>
                    <a:pt x="16050" y="139410"/>
                  </a:cubicBezTo>
                  <a:cubicBezTo>
                    <a:pt x="7813" y="177897"/>
                    <a:pt x="14308" y="185340"/>
                    <a:pt x="0" y="192727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F25E6299-7EF3-4045-24D4-448159FB0BD2}"/>
                </a:ext>
              </a:extLst>
            </p:cNvPr>
            <p:cNvSpPr/>
            <p:nvPr/>
          </p:nvSpPr>
          <p:spPr>
            <a:xfrm>
              <a:off x="7337773" y="2578279"/>
              <a:ext cx="313196" cy="723264"/>
            </a:xfrm>
            <a:custGeom>
              <a:avLst/>
              <a:gdLst>
                <a:gd name="connsiteX0" fmla="*/ 289491 w 313196"/>
                <a:gd name="connsiteY0" fmla="*/ 34998 h 723264"/>
                <a:gd name="connsiteX1" fmla="*/ 246353 w 313196"/>
                <a:gd name="connsiteY1" fmla="*/ 114463 h 723264"/>
                <a:gd name="connsiteX2" fmla="*/ 214611 w 313196"/>
                <a:gd name="connsiteY2" fmla="*/ 180818 h 723264"/>
                <a:gd name="connsiteX3" fmla="*/ 21971 w 313196"/>
                <a:gd name="connsiteY3" fmla="*/ 651220 h 723264"/>
                <a:gd name="connsiteX4" fmla="*/ 0 w 313196"/>
                <a:gd name="connsiteY4" fmla="*/ 723265 h 723264"/>
                <a:gd name="connsiteX5" fmla="*/ 53439 w 313196"/>
                <a:gd name="connsiteY5" fmla="*/ 638964 h 723264"/>
                <a:gd name="connsiteX6" fmla="*/ 69751 w 313196"/>
                <a:gd name="connsiteY6" fmla="*/ 602146 h 723264"/>
                <a:gd name="connsiteX7" fmla="*/ 128698 w 313196"/>
                <a:gd name="connsiteY7" fmla="*/ 481173 h 723264"/>
                <a:gd name="connsiteX8" fmla="*/ 133308 w 313196"/>
                <a:gd name="connsiteY8" fmla="*/ 473513 h 723264"/>
                <a:gd name="connsiteX9" fmla="*/ 139949 w 313196"/>
                <a:gd name="connsiteY9" fmla="*/ 466773 h 723264"/>
                <a:gd name="connsiteX10" fmla="*/ 184007 w 313196"/>
                <a:gd name="connsiteY10" fmla="*/ 359396 h 723264"/>
                <a:gd name="connsiteX11" fmla="*/ 228205 w 313196"/>
                <a:gd name="connsiteY11" fmla="*/ 250852 h 723264"/>
                <a:gd name="connsiteX12" fmla="*/ 306718 w 313196"/>
                <a:gd name="connsiteY12" fmla="*/ 28135 h 723264"/>
                <a:gd name="connsiteX13" fmla="*/ 313197 w 313196"/>
                <a:gd name="connsiteY13" fmla="*/ 0 h 723264"/>
                <a:gd name="connsiteX14" fmla="*/ 289485 w 313196"/>
                <a:gd name="connsiteY14" fmla="*/ 35009 h 723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3196" h="723264">
                  <a:moveTo>
                    <a:pt x="289491" y="34998"/>
                  </a:moveTo>
                  <a:lnTo>
                    <a:pt x="246353" y="114463"/>
                  </a:lnTo>
                  <a:cubicBezTo>
                    <a:pt x="237804" y="138064"/>
                    <a:pt x="225783" y="157249"/>
                    <a:pt x="214611" y="180818"/>
                  </a:cubicBezTo>
                  <a:cubicBezTo>
                    <a:pt x="139943" y="338285"/>
                    <a:pt x="77118" y="481313"/>
                    <a:pt x="21971" y="651220"/>
                  </a:cubicBezTo>
                  <a:lnTo>
                    <a:pt x="0" y="723265"/>
                  </a:lnTo>
                  <a:lnTo>
                    <a:pt x="53439" y="638964"/>
                  </a:lnTo>
                  <a:lnTo>
                    <a:pt x="69751" y="602146"/>
                  </a:lnTo>
                  <a:cubicBezTo>
                    <a:pt x="97715" y="557327"/>
                    <a:pt x="110009" y="516115"/>
                    <a:pt x="128698" y="481173"/>
                  </a:cubicBezTo>
                  <a:cubicBezTo>
                    <a:pt x="130401" y="478002"/>
                    <a:pt x="131282" y="476282"/>
                    <a:pt x="133308" y="473513"/>
                  </a:cubicBezTo>
                  <a:cubicBezTo>
                    <a:pt x="137477" y="467801"/>
                    <a:pt x="135334" y="470760"/>
                    <a:pt x="139949" y="466773"/>
                  </a:cubicBezTo>
                  <a:cubicBezTo>
                    <a:pt x="142382" y="446438"/>
                    <a:pt x="174152" y="383623"/>
                    <a:pt x="184007" y="359396"/>
                  </a:cubicBezTo>
                  <a:cubicBezTo>
                    <a:pt x="199131" y="322221"/>
                    <a:pt x="213456" y="288167"/>
                    <a:pt x="228205" y="250852"/>
                  </a:cubicBezTo>
                  <a:cubicBezTo>
                    <a:pt x="256995" y="178015"/>
                    <a:pt x="283218" y="106059"/>
                    <a:pt x="306718" y="28135"/>
                  </a:cubicBezTo>
                  <a:lnTo>
                    <a:pt x="313197" y="0"/>
                  </a:lnTo>
                  <a:cubicBezTo>
                    <a:pt x="309084" y="10681"/>
                    <a:pt x="298347" y="27058"/>
                    <a:pt x="289485" y="35009"/>
                  </a:cubicBezTo>
                  <a:close/>
                </a:path>
              </a:pathLst>
            </a:custGeom>
            <a:solidFill>
              <a:srgbClr val="FFFFF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C7DE2DF1-4B1E-C5BB-E428-F7125BB56CFE}"/>
                </a:ext>
              </a:extLst>
            </p:cNvPr>
            <p:cNvSpPr/>
            <p:nvPr/>
          </p:nvSpPr>
          <p:spPr>
            <a:xfrm>
              <a:off x="8310941" y="5646444"/>
              <a:ext cx="144240" cy="462958"/>
            </a:xfrm>
            <a:custGeom>
              <a:avLst/>
              <a:gdLst>
                <a:gd name="connsiteX0" fmla="*/ 11 w 144240"/>
                <a:gd name="connsiteY0" fmla="*/ 327010 h 462958"/>
                <a:gd name="connsiteX1" fmla="*/ 167 w 144240"/>
                <a:gd name="connsiteY1" fmla="*/ 330975 h 462958"/>
                <a:gd name="connsiteX2" fmla="*/ 42116 w 144240"/>
                <a:gd name="connsiteY2" fmla="*/ 328132 h 462958"/>
                <a:gd name="connsiteX3" fmla="*/ 39432 w 144240"/>
                <a:gd name="connsiteY3" fmla="*/ 462958 h 462958"/>
                <a:gd name="connsiteX4" fmla="*/ 83094 w 144240"/>
                <a:gd name="connsiteY4" fmla="*/ 404298 h 462958"/>
                <a:gd name="connsiteX5" fmla="*/ 106722 w 144240"/>
                <a:gd name="connsiteY5" fmla="*/ 325894 h 462958"/>
                <a:gd name="connsiteX6" fmla="*/ 125869 w 144240"/>
                <a:gd name="connsiteY6" fmla="*/ 318037 h 462958"/>
                <a:gd name="connsiteX7" fmla="*/ 108904 w 144240"/>
                <a:gd name="connsiteY7" fmla="*/ 319958 h 462958"/>
                <a:gd name="connsiteX8" fmla="*/ 132532 w 144240"/>
                <a:gd name="connsiteY8" fmla="*/ 144791 h 462958"/>
                <a:gd name="connsiteX9" fmla="*/ 142125 w 144240"/>
                <a:gd name="connsiteY9" fmla="*/ 52998 h 462958"/>
                <a:gd name="connsiteX10" fmla="*/ 104194 w 144240"/>
                <a:gd name="connsiteY10" fmla="*/ 674 h 462958"/>
                <a:gd name="connsiteX11" fmla="*/ 71258 w 144240"/>
                <a:gd name="connsiteY11" fmla="*/ 159493 h 462958"/>
                <a:gd name="connsiteX12" fmla="*/ 43651 w 144240"/>
                <a:gd name="connsiteY12" fmla="*/ 324615 h 462958"/>
                <a:gd name="connsiteX13" fmla="*/ 0 w 144240"/>
                <a:gd name="connsiteY13" fmla="*/ 327005 h 462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4240" h="462958">
                  <a:moveTo>
                    <a:pt x="11" y="327010"/>
                  </a:moveTo>
                  <a:lnTo>
                    <a:pt x="167" y="330975"/>
                  </a:lnTo>
                  <a:lnTo>
                    <a:pt x="42116" y="328132"/>
                  </a:lnTo>
                  <a:cubicBezTo>
                    <a:pt x="37730" y="370545"/>
                    <a:pt x="24783" y="425001"/>
                    <a:pt x="39432" y="462958"/>
                  </a:cubicBezTo>
                  <a:cubicBezTo>
                    <a:pt x="62307" y="463042"/>
                    <a:pt x="67938" y="443014"/>
                    <a:pt x="83094" y="404298"/>
                  </a:cubicBezTo>
                  <a:cubicBezTo>
                    <a:pt x="92810" y="379473"/>
                    <a:pt x="100048" y="353789"/>
                    <a:pt x="106722" y="325894"/>
                  </a:cubicBezTo>
                  <a:lnTo>
                    <a:pt x="125869" y="318037"/>
                  </a:lnTo>
                  <a:lnTo>
                    <a:pt x="108904" y="319958"/>
                  </a:lnTo>
                  <a:cubicBezTo>
                    <a:pt x="115244" y="262855"/>
                    <a:pt x="126684" y="205121"/>
                    <a:pt x="132532" y="144791"/>
                  </a:cubicBezTo>
                  <a:cubicBezTo>
                    <a:pt x="135490" y="114288"/>
                    <a:pt x="138280" y="83266"/>
                    <a:pt x="142125" y="52998"/>
                  </a:cubicBezTo>
                  <a:cubicBezTo>
                    <a:pt x="146751" y="16638"/>
                    <a:pt x="147494" y="-4083"/>
                    <a:pt x="104194" y="674"/>
                  </a:cubicBezTo>
                  <a:cubicBezTo>
                    <a:pt x="79930" y="28441"/>
                    <a:pt x="77798" y="115550"/>
                    <a:pt x="71258" y="159493"/>
                  </a:cubicBezTo>
                  <a:cubicBezTo>
                    <a:pt x="62960" y="215306"/>
                    <a:pt x="54248" y="268478"/>
                    <a:pt x="43651" y="324615"/>
                  </a:cubicBezTo>
                  <a:lnTo>
                    <a:pt x="0" y="327005"/>
                  </a:ln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A56E683F-3445-C09A-B7CF-C3443CAF7C4F}"/>
                </a:ext>
              </a:extLst>
            </p:cNvPr>
            <p:cNvSpPr/>
            <p:nvPr/>
          </p:nvSpPr>
          <p:spPr>
            <a:xfrm>
              <a:off x="9317001" y="5243879"/>
              <a:ext cx="187400" cy="538012"/>
            </a:xfrm>
            <a:custGeom>
              <a:avLst/>
              <a:gdLst>
                <a:gd name="connsiteX0" fmla="*/ 147221 w 187400"/>
                <a:gd name="connsiteY0" fmla="*/ 5155 h 538012"/>
                <a:gd name="connsiteX1" fmla="*/ 114708 w 187400"/>
                <a:gd name="connsiteY1" fmla="*/ 115391 h 538012"/>
                <a:gd name="connsiteX2" fmla="*/ 80104 w 187400"/>
                <a:gd name="connsiteY2" fmla="*/ 225783 h 538012"/>
                <a:gd name="connsiteX3" fmla="*/ 80946 w 187400"/>
                <a:gd name="connsiteY3" fmla="*/ 238586 h 538012"/>
                <a:gd name="connsiteX4" fmla="*/ 9013 w 187400"/>
                <a:gd name="connsiteY4" fmla="*/ 475144 h 538012"/>
                <a:gd name="connsiteX5" fmla="*/ 676 w 187400"/>
                <a:gd name="connsiteY5" fmla="*/ 530075 h 538012"/>
                <a:gd name="connsiteX6" fmla="*/ 1875 w 187400"/>
                <a:gd name="connsiteY6" fmla="*/ 533258 h 538012"/>
                <a:gd name="connsiteX7" fmla="*/ 3287 w 187400"/>
                <a:gd name="connsiteY7" fmla="*/ 536401 h 538012"/>
                <a:gd name="connsiteX8" fmla="*/ 187401 w 187400"/>
                <a:gd name="connsiteY8" fmla="*/ 18192 h 538012"/>
                <a:gd name="connsiteX9" fmla="*/ 147215 w 187400"/>
                <a:gd name="connsiteY9" fmla="*/ 5149 h 538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400" h="538012">
                  <a:moveTo>
                    <a:pt x="147221" y="5155"/>
                  </a:moveTo>
                  <a:cubicBezTo>
                    <a:pt x="130992" y="25473"/>
                    <a:pt x="121852" y="87758"/>
                    <a:pt x="114708" y="115391"/>
                  </a:cubicBezTo>
                  <a:cubicBezTo>
                    <a:pt x="104340" y="155503"/>
                    <a:pt x="89083" y="190350"/>
                    <a:pt x="80104" y="225783"/>
                  </a:cubicBezTo>
                  <a:lnTo>
                    <a:pt x="80946" y="238586"/>
                  </a:lnTo>
                  <a:cubicBezTo>
                    <a:pt x="75399" y="272981"/>
                    <a:pt x="9030" y="475055"/>
                    <a:pt x="9013" y="475144"/>
                  </a:cubicBezTo>
                  <a:cubicBezTo>
                    <a:pt x="10648" y="499851"/>
                    <a:pt x="-3158" y="508255"/>
                    <a:pt x="676" y="530075"/>
                  </a:cubicBezTo>
                  <a:cubicBezTo>
                    <a:pt x="810" y="530868"/>
                    <a:pt x="1742" y="533821"/>
                    <a:pt x="1875" y="533258"/>
                  </a:cubicBezTo>
                  <a:cubicBezTo>
                    <a:pt x="2015" y="532688"/>
                    <a:pt x="2646" y="535446"/>
                    <a:pt x="3287" y="536401"/>
                  </a:cubicBezTo>
                  <a:cubicBezTo>
                    <a:pt x="49651" y="569841"/>
                    <a:pt x="180715" y="72297"/>
                    <a:pt x="187401" y="18192"/>
                  </a:cubicBezTo>
                  <a:cubicBezTo>
                    <a:pt x="178020" y="-591"/>
                    <a:pt x="169967" y="-4628"/>
                    <a:pt x="147215" y="5149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2347C138-E35D-0A28-B669-5E53877F2C5A}"/>
                </a:ext>
              </a:extLst>
            </p:cNvPr>
            <p:cNvSpPr/>
            <p:nvPr/>
          </p:nvSpPr>
          <p:spPr>
            <a:xfrm>
              <a:off x="6962198" y="2496440"/>
              <a:ext cx="1422032" cy="735279"/>
            </a:xfrm>
            <a:custGeom>
              <a:avLst/>
              <a:gdLst>
                <a:gd name="connsiteX0" fmla="*/ 43287 w 1422032"/>
                <a:gd name="connsiteY0" fmla="*/ 665532 h 735279"/>
                <a:gd name="connsiteX1" fmla="*/ 607 w 1422032"/>
                <a:gd name="connsiteY1" fmla="*/ 735114 h 735279"/>
                <a:gd name="connsiteX2" fmla="*/ 54510 w 1422032"/>
                <a:gd name="connsiteY2" fmla="*/ 704745 h 735279"/>
                <a:gd name="connsiteX3" fmla="*/ 138849 w 1422032"/>
                <a:gd name="connsiteY3" fmla="*/ 631673 h 735279"/>
                <a:gd name="connsiteX4" fmla="*/ 293190 w 1422032"/>
                <a:gd name="connsiteY4" fmla="*/ 468326 h 735279"/>
                <a:gd name="connsiteX5" fmla="*/ 312046 w 1422032"/>
                <a:gd name="connsiteY5" fmla="*/ 447075 h 735279"/>
                <a:gd name="connsiteX6" fmla="*/ 369749 w 1422032"/>
                <a:gd name="connsiteY6" fmla="*/ 381195 h 735279"/>
                <a:gd name="connsiteX7" fmla="*/ 403361 w 1422032"/>
                <a:gd name="connsiteY7" fmla="*/ 340106 h 735279"/>
                <a:gd name="connsiteX8" fmla="*/ 452375 w 1422032"/>
                <a:gd name="connsiteY8" fmla="*/ 277749 h 735279"/>
                <a:gd name="connsiteX9" fmla="*/ 490082 w 1422032"/>
                <a:gd name="connsiteY9" fmla="*/ 212472 h 735279"/>
                <a:gd name="connsiteX10" fmla="*/ 452592 w 1422032"/>
                <a:gd name="connsiteY10" fmla="*/ 221668 h 735279"/>
                <a:gd name="connsiteX11" fmla="*/ 376440 w 1422032"/>
                <a:gd name="connsiteY11" fmla="*/ 314455 h 735279"/>
                <a:gd name="connsiteX12" fmla="*/ 160378 w 1422032"/>
                <a:gd name="connsiteY12" fmla="*/ 556714 h 735279"/>
                <a:gd name="connsiteX13" fmla="*/ 131281 w 1422032"/>
                <a:gd name="connsiteY13" fmla="*/ 583794 h 735279"/>
                <a:gd name="connsiteX14" fmla="*/ 43276 w 1422032"/>
                <a:gd name="connsiteY14" fmla="*/ 665532 h 735279"/>
                <a:gd name="connsiteX15" fmla="*/ 581257 w 1422032"/>
                <a:gd name="connsiteY15" fmla="*/ 144006 h 735279"/>
                <a:gd name="connsiteX16" fmla="*/ 600923 w 1422032"/>
                <a:gd name="connsiteY16" fmla="*/ 136586 h 735279"/>
                <a:gd name="connsiteX17" fmla="*/ 631700 w 1422032"/>
                <a:gd name="connsiteY17" fmla="*/ 122817 h 735279"/>
                <a:gd name="connsiteX18" fmla="*/ 650406 w 1422032"/>
                <a:gd name="connsiteY18" fmla="*/ 116714 h 735279"/>
                <a:gd name="connsiteX19" fmla="*/ 665066 w 1422032"/>
                <a:gd name="connsiteY19" fmla="*/ 116837 h 735279"/>
                <a:gd name="connsiteX20" fmla="*/ 688778 w 1422032"/>
                <a:gd name="connsiteY20" fmla="*/ 81828 h 735279"/>
                <a:gd name="connsiteX21" fmla="*/ 682298 w 1422032"/>
                <a:gd name="connsiteY21" fmla="*/ 109963 h 735279"/>
                <a:gd name="connsiteX22" fmla="*/ 766598 w 1422032"/>
                <a:gd name="connsiteY22" fmla="*/ 98389 h 735279"/>
                <a:gd name="connsiteX23" fmla="*/ 769349 w 1422032"/>
                <a:gd name="connsiteY23" fmla="*/ 106066 h 735279"/>
                <a:gd name="connsiteX24" fmla="*/ 770544 w 1422032"/>
                <a:gd name="connsiteY24" fmla="*/ 109813 h 735279"/>
                <a:gd name="connsiteX25" fmla="*/ 775823 w 1422032"/>
                <a:gd name="connsiteY25" fmla="*/ 126814 h 735279"/>
                <a:gd name="connsiteX26" fmla="*/ 774026 w 1422032"/>
                <a:gd name="connsiteY26" fmla="*/ 93341 h 735279"/>
                <a:gd name="connsiteX27" fmla="*/ 776292 w 1422032"/>
                <a:gd name="connsiteY27" fmla="*/ 96875 h 735279"/>
                <a:gd name="connsiteX28" fmla="*/ 852427 w 1422032"/>
                <a:gd name="connsiteY28" fmla="*/ 99070 h 735279"/>
                <a:gd name="connsiteX29" fmla="*/ 888483 w 1422032"/>
                <a:gd name="connsiteY29" fmla="*/ 102850 h 735279"/>
                <a:gd name="connsiteX30" fmla="*/ 917820 w 1422032"/>
                <a:gd name="connsiteY30" fmla="*/ 115005 h 735279"/>
                <a:gd name="connsiteX31" fmla="*/ 1035580 w 1422032"/>
                <a:gd name="connsiteY31" fmla="*/ 178205 h 735279"/>
                <a:gd name="connsiteX32" fmla="*/ 1263216 w 1422032"/>
                <a:gd name="connsiteY32" fmla="*/ 356762 h 735279"/>
                <a:gd name="connsiteX33" fmla="*/ 1333888 w 1422032"/>
                <a:gd name="connsiteY33" fmla="*/ 423909 h 735279"/>
                <a:gd name="connsiteX34" fmla="*/ 1422033 w 1422032"/>
                <a:gd name="connsiteY34" fmla="*/ 431855 h 735279"/>
                <a:gd name="connsiteX35" fmla="*/ 1400972 w 1422032"/>
                <a:gd name="connsiteY35" fmla="*/ 389928 h 735279"/>
                <a:gd name="connsiteX36" fmla="*/ 1344502 w 1422032"/>
                <a:gd name="connsiteY36" fmla="*/ 343657 h 735279"/>
                <a:gd name="connsiteX37" fmla="*/ 1154507 w 1422032"/>
                <a:gd name="connsiteY37" fmla="*/ 218870 h 735279"/>
                <a:gd name="connsiteX38" fmla="*/ 1017404 w 1422032"/>
                <a:gd name="connsiteY38" fmla="*/ 135536 h 735279"/>
                <a:gd name="connsiteX39" fmla="*/ 1014882 w 1422032"/>
                <a:gd name="connsiteY39" fmla="*/ 133425 h 735279"/>
                <a:gd name="connsiteX40" fmla="*/ 1009843 w 1422032"/>
                <a:gd name="connsiteY40" fmla="*/ 128763 h 735279"/>
                <a:gd name="connsiteX41" fmla="*/ 1160791 w 1422032"/>
                <a:gd name="connsiteY41" fmla="*/ 176112 h 735279"/>
                <a:gd name="connsiteX42" fmla="*/ 1162878 w 1422032"/>
                <a:gd name="connsiteY42" fmla="*/ 178267 h 735279"/>
                <a:gd name="connsiteX43" fmla="*/ 1203181 w 1422032"/>
                <a:gd name="connsiteY43" fmla="*/ 151192 h 735279"/>
                <a:gd name="connsiteX44" fmla="*/ 845245 w 1422032"/>
                <a:gd name="connsiteY44" fmla="*/ 19270 h 735279"/>
                <a:gd name="connsiteX45" fmla="*/ 640936 w 1422032"/>
                <a:gd name="connsiteY45" fmla="*/ 24194 h 735279"/>
                <a:gd name="connsiteX46" fmla="*/ 531864 w 1422032"/>
                <a:gd name="connsiteY46" fmla="*/ 132292 h 735279"/>
                <a:gd name="connsiteX47" fmla="*/ 581268 w 1422032"/>
                <a:gd name="connsiteY47" fmla="*/ 144012 h 735279"/>
                <a:gd name="connsiteX48" fmla="*/ 896095 w 1422032"/>
                <a:gd name="connsiteY48" fmla="*/ 583225 h 735279"/>
                <a:gd name="connsiteX49" fmla="*/ 908450 w 1422032"/>
                <a:gd name="connsiteY49" fmla="*/ 394216 h 735279"/>
                <a:gd name="connsiteX50" fmla="*/ 820199 w 1422032"/>
                <a:gd name="connsiteY50" fmla="*/ 234404 h 735279"/>
                <a:gd name="connsiteX51" fmla="*/ 862907 w 1422032"/>
                <a:gd name="connsiteY51" fmla="*/ 403340 h 735279"/>
                <a:gd name="connsiteX52" fmla="*/ 896100 w 1422032"/>
                <a:gd name="connsiteY52" fmla="*/ 583230 h 735279"/>
                <a:gd name="connsiteX53" fmla="*/ 852438 w 1422032"/>
                <a:gd name="connsiteY53" fmla="*/ 563816 h 735279"/>
                <a:gd name="connsiteX54" fmla="*/ 823815 w 1422032"/>
                <a:gd name="connsiteY54" fmla="*/ 446227 h 735279"/>
                <a:gd name="connsiteX55" fmla="*/ 797955 w 1422032"/>
                <a:gd name="connsiteY55" fmla="*/ 326795 h 735279"/>
                <a:gd name="connsiteX56" fmla="*/ 843347 w 1422032"/>
                <a:gd name="connsiteY56" fmla="*/ 555435 h 735279"/>
                <a:gd name="connsiteX57" fmla="*/ 852438 w 1422032"/>
                <a:gd name="connsiteY57" fmla="*/ 563816 h 735279"/>
                <a:gd name="connsiteX58" fmla="*/ 446320 w 1422032"/>
                <a:gd name="connsiteY58" fmla="*/ 522252 h 735279"/>
                <a:gd name="connsiteX59" fmla="*/ 403829 w 1422032"/>
                <a:gd name="connsiteY59" fmla="*/ 603286 h 735279"/>
                <a:gd name="connsiteX60" fmla="*/ 369029 w 1422032"/>
                <a:gd name="connsiteY60" fmla="*/ 697486 h 735279"/>
                <a:gd name="connsiteX61" fmla="*/ 367947 w 1422032"/>
                <a:gd name="connsiteY61" fmla="*/ 721138 h 735279"/>
                <a:gd name="connsiteX62" fmla="*/ 385107 w 1422032"/>
                <a:gd name="connsiteY62" fmla="*/ 733662 h 735279"/>
                <a:gd name="connsiteX63" fmla="*/ 397546 w 1422032"/>
                <a:gd name="connsiteY63" fmla="*/ 733065 h 735279"/>
                <a:gd name="connsiteX64" fmla="*/ 590186 w 1422032"/>
                <a:gd name="connsiteY64" fmla="*/ 262662 h 735279"/>
                <a:gd name="connsiteX65" fmla="*/ 621928 w 1422032"/>
                <a:gd name="connsiteY65" fmla="*/ 196307 h 735279"/>
                <a:gd name="connsiteX66" fmla="*/ 570303 w 1422032"/>
                <a:gd name="connsiteY66" fmla="*/ 267112 h 735279"/>
                <a:gd name="connsiteX67" fmla="*/ 446320 w 1422032"/>
                <a:gd name="connsiteY67" fmla="*/ 522258 h 735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1422032" h="735279">
                  <a:moveTo>
                    <a:pt x="43287" y="665532"/>
                  </a:moveTo>
                  <a:cubicBezTo>
                    <a:pt x="34515" y="682589"/>
                    <a:pt x="-5369" y="710758"/>
                    <a:pt x="607" y="735114"/>
                  </a:cubicBezTo>
                  <a:cubicBezTo>
                    <a:pt x="20379" y="737498"/>
                    <a:pt x="39682" y="713505"/>
                    <a:pt x="54510" y="704745"/>
                  </a:cubicBezTo>
                  <a:lnTo>
                    <a:pt x="138849" y="631673"/>
                  </a:lnTo>
                  <a:cubicBezTo>
                    <a:pt x="174335" y="601114"/>
                    <a:pt x="264500" y="505267"/>
                    <a:pt x="293190" y="468326"/>
                  </a:cubicBezTo>
                  <a:cubicBezTo>
                    <a:pt x="299948" y="459622"/>
                    <a:pt x="304931" y="455724"/>
                    <a:pt x="312046" y="447075"/>
                  </a:cubicBezTo>
                  <a:lnTo>
                    <a:pt x="369749" y="381195"/>
                  </a:lnTo>
                  <a:lnTo>
                    <a:pt x="403361" y="340106"/>
                  </a:lnTo>
                  <a:cubicBezTo>
                    <a:pt x="417675" y="315762"/>
                    <a:pt x="434757" y="299731"/>
                    <a:pt x="452375" y="277749"/>
                  </a:cubicBezTo>
                  <a:cubicBezTo>
                    <a:pt x="480489" y="242667"/>
                    <a:pt x="494943" y="238631"/>
                    <a:pt x="490082" y="212472"/>
                  </a:cubicBezTo>
                  <a:cubicBezTo>
                    <a:pt x="468151" y="202282"/>
                    <a:pt x="466789" y="205487"/>
                    <a:pt x="452592" y="221668"/>
                  </a:cubicBezTo>
                  <a:lnTo>
                    <a:pt x="376440" y="314455"/>
                  </a:lnTo>
                  <a:cubicBezTo>
                    <a:pt x="329575" y="371692"/>
                    <a:pt x="218449" y="509818"/>
                    <a:pt x="160378" y="556714"/>
                  </a:cubicBezTo>
                  <a:cubicBezTo>
                    <a:pt x="148352" y="566424"/>
                    <a:pt x="143224" y="573135"/>
                    <a:pt x="131281" y="583794"/>
                  </a:cubicBezTo>
                  <a:lnTo>
                    <a:pt x="43276" y="665532"/>
                  </a:lnTo>
                  <a:close/>
                  <a:moveTo>
                    <a:pt x="581257" y="144006"/>
                  </a:moveTo>
                  <a:cubicBezTo>
                    <a:pt x="590348" y="139673"/>
                    <a:pt x="589371" y="139054"/>
                    <a:pt x="600923" y="136586"/>
                  </a:cubicBezTo>
                  <a:cubicBezTo>
                    <a:pt x="609986" y="129824"/>
                    <a:pt x="618156" y="127484"/>
                    <a:pt x="631700" y="122817"/>
                  </a:cubicBezTo>
                  <a:cubicBezTo>
                    <a:pt x="637074" y="120963"/>
                    <a:pt x="644613" y="118065"/>
                    <a:pt x="650406" y="116714"/>
                  </a:cubicBezTo>
                  <a:cubicBezTo>
                    <a:pt x="664039" y="113554"/>
                    <a:pt x="658576" y="113191"/>
                    <a:pt x="665066" y="116837"/>
                  </a:cubicBezTo>
                  <a:cubicBezTo>
                    <a:pt x="673922" y="108886"/>
                    <a:pt x="684665" y="92509"/>
                    <a:pt x="688778" y="81828"/>
                  </a:cubicBezTo>
                  <a:lnTo>
                    <a:pt x="682298" y="109963"/>
                  </a:lnTo>
                  <a:cubicBezTo>
                    <a:pt x="708019" y="100879"/>
                    <a:pt x="737607" y="99751"/>
                    <a:pt x="766598" y="98389"/>
                  </a:cubicBezTo>
                  <a:lnTo>
                    <a:pt x="769349" y="106066"/>
                  </a:lnTo>
                  <a:cubicBezTo>
                    <a:pt x="769667" y="107082"/>
                    <a:pt x="770181" y="108607"/>
                    <a:pt x="770544" y="109813"/>
                  </a:cubicBezTo>
                  <a:cubicBezTo>
                    <a:pt x="774489" y="122772"/>
                    <a:pt x="770644" y="119383"/>
                    <a:pt x="775823" y="126814"/>
                  </a:cubicBezTo>
                  <a:lnTo>
                    <a:pt x="774026" y="93341"/>
                  </a:lnTo>
                  <a:cubicBezTo>
                    <a:pt x="772586" y="94463"/>
                    <a:pt x="771035" y="93576"/>
                    <a:pt x="776292" y="96875"/>
                  </a:cubicBezTo>
                  <a:cubicBezTo>
                    <a:pt x="802459" y="96674"/>
                    <a:pt x="828570" y="96719"/>
                    <a:pt x="852427" y="99070"/>
                  </a:cubicBezTo>
                  <a:cubicBezTo>
                    <a:pt x="865039" y="100315"/>
                    <a:pt x="877668" y="100935"/>
                    <a:pt x="888483" y="102850"/>
                  </a:cubicBezTo>
                  <a:cubicBezTo>
                    <a:pt x="913980" y="107361"/>
                    <a:pt x="898316" y="107049"/>
                    <a:pt x="917820" y="115005"/>
                  </a:cubicBezTo>
                  <a:cubicBezTo>
                    <a:pt x="951046" y="122923"/>
                    <a:pt x="1010127" y="159992"/>
                    <a:pt x="1035580" y="178205"/>
                  </a:cubicBezTo>
                  <a:cubicBezTo>
                    <a:pt x="1098568" y="223276"/>
                    <a:pt x="1205954" y="303400"/>
                    <a:pt x="1263216" y="356762"/>
                  </a:cubicBezTo>
                  <a:lnTo>
                    <a:pt x="1333888" y="423909"/>
                  </a:lnTo>
                  <a:cubicBezTo>
                    <a:pt x="1342666" y="407002"/>
                    <a:pt x="1368621" y="443535"/>
                    <a:pt x="1422033" y="431855"/>
                  </a:cubicBezTo>
                  <a:cubicBezTo>
                    <a:pt x="1421826" y="404758"/>
                    <a:pt x="1409884" y="409900"/>
                    <a:pt x="1400972" y="389928"/>
                  </a:cubicBezTo>
                  <a:lnTo>
                    <a:pt x="1344502" y="343657"/>
                  </a:lnTo>
                  <a:cubicBezTo>
                    <a:pt x="1303206" y="312356"/>
                    <a:pt x="1161924" y="229781"/>
                    <a:pt x="1154507" y="218870"/>
                  </a:cubicBezTo>
                  <a:lnTo>
                    <a:pt x="1017404" y="135536"/>
                  </a:lnTo>
                  <a:cubicBezTo>
                    <a:pt x="1016601" y="134911"/>
                    <a:pt x="1015613" y="134023"/>
                    <a:pt x="1014882" y="133425"/>
                  </a:cubicBezTo>
                  <a:lnTo>
                    <a:pt x="1009843" y="128763"/>
                  </a:lnTo>
                  <a:cubicBezTo>
                    <a:pt x="1040117" y="132755"/>
                    <a:pt x="1134607" y="163984"/>
                    <a:pt x="1160791" y="176112"/>
                  </a:cubicBezTo>
                  <a:lnTo>
                    <a:pt x="1162878" y="178267"/>
                  </a:lnTo>
                  <a:cubicBezTo>
                    <a:pt x="1172873" y="160104"/>
                    <a:pt x="1182226" y="159657"/>
                    <a:pt x="1203181" y="151192"/>
                  </a:cubicBezTo>
                  <a:cubicBezTo>
                    <a:pt x="1087273" y="99461"/>
                    <a:pt x="976856" y="56936"/>
                    <a:pt x="845245" y="19270"/>
                  </a:cubicBezTo>
                  <a:cubicBezTo>
                    <a:pt x="773736" y="-1194"/>
                    <a:pt x="705179" y="-13087"/>
                    <a:pt x="640936" y="24194"/>
                  </a:cubicBezTo>
                  <a:cubicBezTo>
                    <a:pt x="612743" y="40554"/>
                    <a:pt x="539883" y="105201"/>
                    <a:pt x="531864" y="132292"/>
                  </a:cubicBezTo>
                  <a:cubicBezTo>
                    <a:pt x="519386" y="174403"/>
                    <a:pt x="576017" y="145810"/>
                    <a:pt x="581268" y="144012"/>
                  </a:cubicBezTo>
                  <a:close/>
                  <a:moveTo>
                    <a:pt x="896095" y="583225"/>
                  </a:moveTo>
                  <a:cubicBezTo>
                    <a:pt x="921006" y="539383"/>
                    <a:pt x="949517" y="613046"/>
                    <a:pt x="908450" y="394216"/>
                  </a:cubicBezTo>
                  <a:cubicBezTo>
                    <a:pt x="895073" y="322925"/>
                    <a:pt x="872495" y="257235"/>
                    <a:pt x="820199" y="234404"/>
                  </a:cubicBezTo>
                  <a:cubicBezTo>
                    <a:pt x="837075" y="279871"/>
                    <a:pt x="852818" y="354696"/>
                    <a:pt x="862907" y="403340"/>
                  </a:cubicBezTo>
                  <a:cubicBezTo>
                    <a:pt x="869342" y="434339"/>
                    <a:pt x="887484" y="567993"/>
                    <a:pt x="896100" y="583230"/>
                  </a:cubicBezTo>
                  <a:close/>
                  <a:moveTo>
                    <a:pt x="852438" y="563816"/>
                  </a:moveTo>
                  <a:cubicBezTo>
                    <a:pt x="844039" y="524547"/>
                    <a:pt x="832884" y="486540"/>
                    <a:pt x="823815" y="446227"/>
                  </a:cubicBezTo>
                  <a:cubicBezTo>
                    <a:pt x="817314" y="417332"/>
                    <a:pt x="810779" y="347376"/>
                    <a:pt x="797955" y="326795"/>
                  </a:cubicBezTo>
                  <a:cubicBezTo>
                    <a:pt x="798636" y="350067"/>
                    <a:pt x="825624" y="531018"/>
                    <a:pt x="843347" y="555435"/>
                  </a:cubicBezTo>
                  <a:cubicBezTo>
                    <a:pt x="850792" y="565698"/>
                    <a:pt x="847047" y="559779"/>
                    <a:pt x="852438" y="563816"/>
                  </a:cubicBezTo>
                  <a:close/>
                  <a:moveTo>
                    <a:pt x="446320" y="522252"/>
                  </a:moveTo>
                  <a:cubicBezTo>
                    <a:pt x="442810" y="541689"/>
                    <a:pt x="415041" y="581226"/>
                    <a:pt x="403829" y="603286"/>
                  </a:cubicBezTo>
                  <a:cubicBezTo>
                    <a:pt x="390916" y="628697"/>
                    <a:pt x="371022" y="666553"/>
                    <a:pt x="369029" y="697486"/>
                  </a:cubicBezTo>
                  <a:lnTo>
                    <a:pt x="367947" y="721138"/>
                  </a:lnTo>
                  <a:cubicBezTo>
                    <a:pt x="374465" y="725772"/>
                    <a:pt x="378946" y="728162"/>
                    <a:pt x="385107" y="733662"/>
                  </a:cubicBezTo>
                  <a:lnTo>
                    <a:pt x="397546" y="733065"/>
                  </a:lnTo>
                  <a:cubicBezTo>
                    <a:pt x="452693" y="563157"/>
                    <a:pt x="515513" y="420124"/>
                    <a:pt x="590186" y="262662"/>
                  </a:cubicBezTo>
                  <a:cubicBezTo>
                    <a:pt x="601358" y="239094"/>
                    <a:pt x="613379" y="219914"/>
                    <a:pt x="621928" y="196307"/>
                  </a:cubicBezTo>
                  <a:cubicBezTo>
                    <a:pt x="589578" y="191394"/>
                    <a:pt x="590778" y="215263"/>
                    <a:pt x="570303" y="267112"/>
                  </a:cubicBezTo>
                  <a:cubicBezTo>
                    <a:pt x="550174" y="318096"/>
                    <a:pt x="476231" y="504050"/>
                    <a:pt x="446320" y="522258"/>
                  </a:cubicBezTo>
                  <a:close/>
                </a:path>
              </a:pathLst>
            </a:custGeom>
            <a:solidFill>
              <a:srgbClr val="BBE3F8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6FA157B9-26FE-0567-1B42-8D11C936D21C}"/>
                </a:ext>
              </a:extLst>
            </p:cNvPr>
            <p:cNvSpPr/>
            <p:nvPr/>
          </p:nvSpPr>
          <p:spPr>
            <a:xfrm>
              <a:off x="8102495" y="5385780"/>
              <a:ext cx="80108" cy="788184"/>
            </a:xfrm>
            <a:custGeom>
              <a:avLst/>
              <a:gdLst>
                <a:gd name="connsiteX0" fmla="*/ 5884 w 80108"/>
                <a:gd name="connsiteY0" fmla="*/ 573391 h 788184"/>
                <a:gd name="connsiteX1" fmla="*/ 3590 w 80108"/>
                <a:gd name="connsiteY1" fmla="*/ 599187 h 788184"/>
                <a:gd name="connsiteX2" fmla="*/ 18222 w 80108"/>
                <a:gd name="connsiteY2" fmla="*/ 615078 h 788184"/>
                <a:gd name="connsiteX3" fmla="*/ 22290 w 80108"/>
                <a:gd name="connsiteY3" fmla="*/ 574904 h 788184"/>
                <a:gd name="connsiteX4" fmla="*/ 58452 w 80108"/>
                <a:gd name="connsiteY4" fmla="*/ 788185 h 788184"/>
                <a:gd name="connsiteX5" fmla="*/ 80016 w 80108"/>
                <a:gd name="connsiteY5" fmla="*/ 751657 h 788184"/>
                <a:gd name="connsiteX6" fmla="*/ 64836 w 80108"/>
                <a:gd name="connsiteY6" fmla="*/ 584307 h 788184"/>
                <a:gd name="connsiteX7" fmla="*/ 50651 w 80108"/>
                <a:gd name="connsiteY7" fmla="*/ 516311 h 788184"/>
                <a:gd name="connsiteX8" fmla="*/ 26476 w 80108"/>
                <a:gd name="connsiteY8" fmla="*/ 461876 h 788184"/>
                <a:gd name="connsiteX9" fmla="*/ 56298 w 80108"/>
                <a:gd name="connsiteY9" fmla="*/ 86623 h 788184"/>
                <a:gd name="connsiteX10" fmla="*/ 58943 w 80108"/>
                <a:gd name="connsiteY10" fmla="*/ 6695 h 788184"/>
                <a:gd name="connsiteX11" fmla="*/ 58056 w 80108"/>
                <a:gd name="connsiteY11" fmla="*/ 0 h 788184"/>
                <a:gd name="connsiteX12" fmla="*/ 10867 w 80108"/>
                <a:gd name="connsiteY12" fmla="*/ 267871 h 788184"/>
                <a:gd name="connsiteX13" fmla="*/ 5884 w 80108"/>
                <a:gd name="connsiteY13" fmla="*/ 573402 h 788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0108" h="788184">
                  <a:moveTo>
                    <a:pt x="5884" y="573391"/>
                  </a:moveTo>
                  <a:cubicBezTo>
                    <a:pt x="4494" y="581476"/>
                    <a:pt x="2742" y="590605"/>
                    <a:pt x="3590" y="599187"/>
                  </a:cubicBezTo>
                  <a:cubicBezTo>
                    <a:pt x="5644" y="619824"/>
                    <a:pt x="4773" y="612722"/>
                    <a:pt x="18222" y="615078"/>
                  </a:cubicBezTo>
                  <a:lnTo>
                    <a:pt x="22290" y="574904"/>
                  </a:lnTo>
                  <a:cubicBezTo>
                    <a:pt x="44261" y="585714"/>
                    <a:pt x="37040" y="735018"/>
                    <a:pt x="58452" y="788185"/>
                  </a:cubicBezTo>
                  <a:cubicBezTo>
                    <a:pt x="83241" y="787252"/>
                    <a:pt x="79614" y="778435"/>
                    <a:pt x="80016" y="751657"/>
                  </a:cubicBezTo>
                  <a:cubicBezTo>
                    <a:pt x="81249" y="669255"/>
                    <a:pt x="69887" y="650288"/>
                    <a:pt x="64836" y="584307"/>
                  </a:cubicBezTo>
                  <a:cubicBezTo>
                    <a:pt x="57582" y="569684"/>
                    <a:pt x="54618" y="535267"/>
                    <a:pt x="50651" y="516311"/>
                  </a:cubicBezTo>
                  <a:cubicBezTo>
                    <a:pt x="41672" y="473468"/>
                    <a:pt x="47185" y="470190"/>
                    <a:pt x="26476" y="461876"/>
                  </a:cubicBezTo>
                  <a:cubicBezTo>
                    <a:pt x="26386" y="405488"/>
                    <a:pt x="41794" y="122447"/>
                    <a:pt x="56298" y="86623"/>
                  </a:cubicBezTo>
                  <a:lnTo>
                    <a:pt x="58943" y="6695"/>
                  </a:lnTo>
                  <a:lnTo>
                    <a:pt x="58056" y="0"/>
                  </a:lnTo>
                  <a:cubicBezTo>
                    <a:pt x="35806" y="88773"/>
                    <a:pt x="19824" y="172381"/>
                    <a:pt x="10867" y="267871"/>
                  </a:cubicBezTo>
                  <a:cubicBezTo>
                    <a:pt x="5588" y="324203"/>
                    <a:pt x="-7599" y="529398"/>
                    <a:pt x="5884" y="573402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0BD94853-3702-77FA-1323-70A018EF8566}"/>
                </a:ext>
              </a:extLst>
            </p:cNvPr>
            <p:cNvSpPr/>
            <p:nvPr/>
          </p:nvSpPr>
          <p:spPr>
            <a:xfrm>
              <a:off x="7809200" y="3335145"/>
              <a:ext cx="225130" cy="853081"/>
            </a:xfrm>
            <a:custGeom>
              <a:avLst/>
              <a:gdLst>
                <a:gd name="connsiteX0" fmla="*/ 44962 w 225130"/>
                <a:gd name="connsiteY0" fmla="*/ 203878 h 853081"/>
                <a:gd name="connsiteX1" fmla="*/ 77285 w 225130"/>
                <a:gd name="connsiteY1" fmla="*/ 350781 h 853081"/>
                <a:gd name="connsiteX2" fmla="*/ 126399 w 225130"/>
                <a:gd name="connsiteY2" fmla="*/ 564480 h 853081"/>
                <a:gd name="connsiteX3" fmla="*/ 190297 w 225130"/>
                <a:gd name="connsiteY3" fmla="*/ 843646 h 853081"/>
                <a:gd name="connsiteX4" fmla="*/ 225130 w 225130"/>
                <a:gd name="connsiteY4" fmla="*/ 853082 h 853081"/>
                <a:gd name="connsiteX5" fmla="*/ 169342 w 225130"/>
                <a:gd name="connsiteY5" fmla="*/ 670132 h 853081"/>
                <a:gd name="connsiteX6" fmla="*/ 26675 w 225130"/>
                <a:gd name="connsiteY6" fmla="*/ 94574 h 853081"/>
                <a:gd name="connsiteX7" fmla="*/ 107688 w 225130"/>
                <a:gd name="connsiteY7" fmla="*/ 140437 h 853081"/>
                <a:gd name="connsiteX8" fmla="*/ 132650 w 225130"/>
                <a:gd name="connsiteY8" fmla="*/ 159393 h 853081"/>
                <a:gd name="connsiteX9" fmla="*/ 117409 w 225130"/>
                <a:gd name="connsiteY9" fmla="*/ 82374 h 853081"/>
                <a:gd name="connsiteX10" fmla="*/ 100489 w 225130"/>
                <a:gd name="connsiteY10" fmla="*/ 3222 h 853081"/>
                <a:gd name="connsiteX11" fmla="*/ 49243 w 225130"/>
                <a:gd name="connsiteY11" fmla="*/ 13741 h 853081"/>
                <a:gd name="connsiteX12" fmla="*/ 0 w 225130"/>
                <a:gd name="connsiteY12" fmla="*/ 0 h 853081"/>
                <a:gd name="connsiteX13" fmla="*/ 9632 w 225130"/>
                <a:gd name="connsiteY13" fmla="*/ 53468 h 853081"/>
                <a:gd name="connsiteX14" fmla="*/ 20425 w 225130"/>
                <a:gd name="connsiteY14" fmla="*/ 103000 h 853081"/>
                <a:gd name="connsiteX15" fmla="*/ 44968 w 225130"/>
                <a:gd name="connsiteY15" fmla="*/ 203878 h 853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5130" h="853081">
                  <a:moveTo>
                    <a:pt x="44962" y="203878"/>
                  </a:moveTo>
                  <a:lnTo>
                    <a:pt x="77285" y="350781"/>
                  </a:lnTo>
                  <a:lnTo>
                    <a:pt x="126399" y="564480"/>
                  </a:lnTo>
                  <a:lnTo>
                    <a:pt x="190297" y="843646"/>
                  </a:lnTo>
                  <a:lnTo>
                    <a:pt x="225130" y="853082"/>
                  </a:lnTo>
                  <a:lnTo>
                    <a:pt x="169342" y="670132"/>
                  </a:lnTo>
                  <a:cubicBezTo>
                    <a:pt x="127097" y="517276"/>
                    <a:pt x="52178" y="234085"/>
                    <a:pt x="26675" y="94574"/>
                  </a:cubicBezTo>
                  <a:cubicBezTo>
                    <a:pt x="53702" y="101665"/>
                    <a:pt x="86024" y="123832"/>
                    <a:pt x="107688" y="140437"/>
                  </a:cubicBezTo>
                  <a:cubicBezTo>
                    <a:pt x="117911" y="148277"/>
                    <a:pt x="122186" y="154469"/>
                    <a:pt x="132650" y="159393"/>
                  </a:cubicBezTo>
                  <a:cubicBezTo>
                    <a:pt x="132650" y="139086"/>
                    <a:pt x="121723" y="100615"/>
                    <a:pt x="117409" y="82374"/>
                  </a:cubicBezTo>
                  <a:cubicBezTo>
                    <a:pt x="112520" y="61709"/>
                    <a:pt x="100963" y="23473"/>
                    <a:pt x="100489" y="3222"/>
                  </a:cubicBezTo>
                  <a:cubicBezTo>
                    <a:pt x="80750" y="6940"/>
                    <a:pt x="80265" y="20078"/>
                    <a:pt x="49243" y="13741"/>
                  </a:cubicBezTo>
                  <a:cubicBezTo>
                    <a:pt x="34823" y="10799"/>
                    <a:pt x="15910" y="4076"/>
                    <a:pt x="0" y="0"/>
                  </a:cubicBezTo>
                  <a:cubicBezTo>
                    <a:pt x="0" y="23177"/>
                    <a:pt x="5067" y="33390"/>
                    <a:pt x="9632" y="53468"/>
                  </a:cubicBezTo>
                  <a:cubicBezTo>
                    <a:pt x="13890" y="72173"/>
                    <a:pt x="16775" y="85395"/>
                    <a:pt x="20425" y="103000"/>
                  </a:cubicBezTo>
                  <a:cubicBezTo>
                    <a:pt x="26815" y="133832"/>
                    <a:pt x="35330" y="173972"/>
                    <a:pt x="44968" y="203878"/>
                  </a:cubicBezTo>
                  <a:close/>
                </a:path>
              </a:pathLst>
            </a:custGeom>
            <a:solidFill>
              <a:srgbClr val="AC6249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FA490DE9-735A-3CCF-6F53-10BBC17EB984}"/>
                </a:ext>
              </a:extLst>
            </p:cNvPr>
            <p:cNvSpPr/>
            <p:nvPr/>
          </p:nvSpPr>
          <p:spPr>
            <a:xfrm>
              <a:off x="8873427" y="3555561"/>
              <a:ext cx="230906" cy="282382"/>
            </a:xfrm>
            <a:custGeom>
              <a:avLst/>
              <a:gdLst>
                <a:gd name="connsiteX0" fmla="*/ 109557 w 230906"/>
                <a:gd name="connsiteY0" fmla="*/ 68069 h 282382"/>
                <a:gd name="connsiteX1" fmla="*/ 45275 w 230906"/>
                <a:gd name="connsiteY1" fmla="*/ 180796 h 282382"/>
                <a:gd name="connsiteX2" fmla="*/ 0 w 230906"/>
                <a:gd name="connsiteY2" fmla="*/ 268050 h 282382"/>
                <a:gd name="connsiteX3" fmla="*/ 8650 w 230906"/>
                <a:gd name="connsiteY3" fmla="*/ 273270 h 282382"/>
                <a:gd name="connsiteX4" fmla="*/ 20977 w 230906"/>
                <a:gd name="connsiteY4" fmla="*/ 277503 h 282382"/>
                <a:gd name="connsiteX5" fmla="*/ 49477 w 230906"/>
                <a:gd name="connsiteY5" fmla="*/ 282383 h 282382"/>
                <a:gd name="connsiteX6" fmla="*/ 139547 w 230906"/>
                <a:gd name="connsiteY6" fmla="*/ 150248 h 282382"/>
                <a:gd name="connsiteX7" fmla="*/ 185341 w 230906"/>
                <a:gd name="connsiteY7" fmla="*/ 83446 h 282382"/>
                <a:gd name="connsiteX8" fmla="*/ 230906 w 230906"/>
                <a:gd name="connsiteY8" fmla="*/ 15640 h 282382"/>
                <a:gd name="connsiteX9" fmla="*/ 227881 w 230906"/>
                <a:gd name="connsiteY9" fmla="*/ 14417 h 282382"/>
                <a:gd name="connsiteX10" fmla="*/ 191641 w 230906"/>
                <a:gd name="connsiteY10" fmla="*/ 5908 h 282382"/>
                <a:gd name="connsiteX11" fmla="*/ 149759 w 230906"/>
                <a:gd name="connsiteY11" fmla="*/ 174 h 282382"/>
                <a:gd name="connsiteX12" fmla="*/ 109557 w 230906"/>
                <a:gd name="connsiteY12" fmla="*/ 68069 h 282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06" h="282382">
                  <a:moveTo>
                    <a:pt x="109557" y="68069"/>
                  </a:moveTo>
                  <a:cubicBezTo>
                    <a:pt x="100416" y="86919"/>
                    <a:pt x="56118" y="171242"/>
                    <a:pt x="45275" y="180796"/>
                  </a:cubicBezTo>
                  <a:lnTo>
                    <a:pt x="0" y="268050"/>
                  </a:lnTo>
                  <a:cubicBezTo>
                    <a:pt x="3594" y="270858"/>
                    <a:pt x="2645" y="270546"/>
                    <a:pt x="8650" y="273270"/>
                  </a:cubicBezTo>
                  <a:cubicBezTo>
                    <a:pt x="14135" y="275760"/>
                    <a:pt x="15508" y="276028"/>
                    <a:pt x="20977" y="277503"/>
                  </a:cubicBezTo>
                  <a:cubicBezTo>
                    <a:pt x="31050" y="280211"/>
                    <a:pt x="38779" y="281540"/>
                    <a:pt x="49477" y="282383"/>
                  </a:cubicBezTo>
                  <a:cubicBezTo>
                    <a:pt x="80644" y="240568"/>
                    <a:pt x="109005" y="194246"/>
                    <a:pt x="139547" y="150248"/>
                  </a:cubicBezTo>
                  <a:cubicBezTo>
                    <a:pt x="155340" y="127501"/>
                    <a:pt x="168170" y="107841"/>
                    <a:pt x="185341" y="83446"/>
                  </a:cubicBezTo>
                  <a:cubicBezTo>
                    <a:pt x="197032" y="66835"/>
                    <a:pt x="223428" y="32033"/>
                    <a:pt x="230906" y="15640"/>
                  </a:cubicBezTo>
                  <a:cubicBezTo>
                    <a:pt x="229957" y="15104"/>
                    <a:pt x="228406" y="13507"/>
                    <a:pt x="227881" y="14417"/>
                  </a:cubicBezTo>
                  <a:lnTo>
                    <a:pt x="191641" y="5908"/>
                  </a:lnTo>
                  <a:cubicBezTo>
                    <a:pt x="175809" y="2720"/>
                    <a:pt x="166490" y="-832"/>
                    <a:pt x="149759" y="174"/>
                  </a:cubicBezTo>
                  <a:cubicBezTo>
                    <a:pt x="138632" y="9548"/>
                    <a:pt x="116633" y="52463"/>
                    <a:pt x="109557" y="68069"/>
                  </a:cubicBezTo>
                  <a:close/>
                </a:path>
              </a:pathLst>
            </a:custGeom>
            <a:solidFill>
              <a:srgbClr val="FFFAC7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0162E8DC-5F97-5BDD-9055-8333DE27D732}"/>
                </a:ext>
              </a:extLst>
            </p:cNvPr>
            <p:cNvSpPr/>
            <p:nvPr/>
          </p:nvSpPr>
          <p:spPr>
            <a:xfrm>
              <a:off x="7734832" y="2589787"/>
              <a:ext cx="135383" cy="636663"/>
            </a:xfrm>
            <a:custGeom>
              <a:avLst/>
              <a:gdLst>
                <a:gd name="connsiteX0" fmla="*/ 3188 w 135383"/>
                <a:gd name="connsiteY0" fmla="*/ 33473 h 636663"/>
                <a:gd name="connsiteX1" fmla="*/ 25321 w 135383"/>
                <a:gd name="connsiteY1" fmla="*/ 233448 h 636663"/>
                <a:gd name="connsiteX2" fmla="*/ 51181 w 135383"/>
                <a:gd name="connsiteY2" fmla="*/ 352880 h 636663"/>
                <a:gd name="connsiteX3" fmla="*/ 79803 w 135383"/>
                <a:gd name="connsiteY3" fmla="*/ 470469 h 636663"/>
                <a:gd name="connsiteX4" fmla="*/ 100055 w 135383"/>
                <a:gd name="connsiteY4" fmla="*/ 542726 h 636663"/>
                <a:gd name="connsiteX5" fmla="*/ 135363 w 135383"/>
                <a:gd name="connsiteY5" fmla="*/ 636664 h 636663"/>
                <a:gd name="connsiteX6" fmla="*/ 131596 w 135383"/>
                <a:gd name="connsiteY6" fmla="*/ 540571 h 636663"/>
                <a:gd name="connsiteX7" fmla="*/ 130173 w 135383"/>
                <a:gd name="connsiteY7" fmla="*/ 537277 h 636663"/>
                <a:gd name="connsiteX8" fmla="*/ 126725 w 135383"/>
                <a:gd name="connsiteY8" fmla="*/ 526780 h 636663"/>
                <a:gd name="connsiteX9" fmla="*/ 124850 w 135383"/>
                <a:gd name="connsiteY9" fmla="*/ 515685 h 636663"/>
                <a:gd name="connsiteX10" fmla="*/ 123460 w 135383"/>
                <a:gd name="connsiteY10" fmla="*/ 489883 h 636663"/>
                <a:gd name="connsiteX11" fmla="*/ 90267 w 135383"/>
                <a:gd name="connsiteY11" fmla="*/ 309993 h 636663"/>
                <a:gd name="connsiteX12" fmla="*/ 47559 w 135383"/>
                <a:gd name="connsiteY12" fmla="*/ 141057 h 636663"/>
                <a:gd name="connsiteX13" fmla="*/ 3651 w 135383"/>
                <a:gd name="connsiteY13" fmla="*/ 3534 h 636663"/>
                <a:gd name="connsiteX14" fmla="*/ 1386 w 135383"/>
                <a:gd name="connsiteY14" fmla="*/ 0 h 636663"/>
                <a:gd name="connsiteX15" fmla="*/ 3183 w 135383"/>
                <a:gd name="connsiteY15" fmla="*/ 33473 h 636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5383" h="636663">
                  <a:moveTo>
                    <a:pt x="3188" y="33473"/>
                  </a:moveTo>
                  <a:cubicBezTo>
                    <a:pt x="-350" y="97679"/>
                    <a:pt x="28395" y="179651"/>
                    <a:pt x="25321" y="233448"/>
                  </a:cubicBezTo>
                  <a:cubicBezTo>
                    <a:pt x="38145" y="254029"/>
                    <a:pt x="44680" y="323985"/>
                    <a:pt x="51181" y="352880"/>
                  </a:cubicBezTo>
                  <a:cubicBezTo>
                    <a:pt x="60255" y="393193"/>
                    <a:pt x="71405" y="431200"/>
                    <a:pt x="79803" y="470469"/>
                  </a:cubicBezTo>
                  <a:lnTo>
                    <a:pt x="100055" y="542726"/>
                  </a:lnTo>
                  <a:lnTo>
                    <a:pt x="135363" y="636664"/>
                  </a:lnTo>
                  <a:cubicBezTo>
                    <a:pt x="135921" y="606161"/>
                    <a:pt x="124900" y="568047"/>
                    <a:pt x="131596" y="540571"/>
                  </a:cubicBezTo>
                  <a:cubicBezTo>
                    <a:pt x="130999" y="539532"/>
                    <a:pt x="130486" y="538153"/>
                    <a:pt x="130173" y="537277"/>
                  </a:cubicBezTo>
                  <a:lnTo>
                    <a:pt x="126725" y="526780"/>
                  </a:lnTo>
                  <a:cubicBezTo>
                    <a:pt x="126407" y="525490"/>
                    <a:pt x="125073" y="517321"/>
                    <a:pt x="124850" y="515685"/>
                  </a:cubicBezTo>
                  <a:cubicBezTo>
                    <a:pt x="123460" y="505484"/>
                    <a:pt x="123181" y="500252"/>
                    <a:pt x="123460" y="489883"/>
                  </a:cubicBezTo>
                  <a:cubicBezTo>
                    <a:pt x="114849" y="474646"/>
                    <a:pt x="96701" y="340993"/>
                    <a:pt x="90267" y="309993"/>
                  </a:cubicBezTo>
                  <a:cubicBezTo>
                    <a:pt x="80177" y="261349"/>
                    <a:pt x="64440" y="186524"/>
                    <a:pt x="47559" y="141057"/>
                  </a:cubicBezTo>
                  <a:lnTo>
                    <a:pt x="3651" y="3534"/>
                  </a:lnTo>
                  <a:cubicBezTo>
                    <a:pt x="-1606" y="240"/>
                    <a:pt x="-54" y="1122"/>
                    <a:pt x="1386" y="0"/>
                  </a:cubicBezTo>
                  <a:lnTo>
                    <a:pt x="3183" y="33473"/>
                  </a:lnTo>
                  <a:close/>
                </a:path>
              </a:pathLst>
            </a:custGeom>
            <a:solidFill>
              <a:srgbClr val="FFFFF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8EADCB1E-2FDB-F200-CDF3-8120979B413B}"/>
                </a:ext>
              </a:extLst>
            </p:cNvPr>
            <p:cNvSpPr/>
            <p:nvPr/>
          </p:nvSpPr>
          <p:spPr>
            <a:xfrm>
              <a:off x="7880006" y="2611451"/>
              <a:ext cx="469764" cy="368268"/>
            </a:xfrm>
            <a:custGeom>
              <a:avLst/>
              <a:gdLst>
                <a:gd name="connsiteX0" fmla="*/ 416068 w 469764"/>
                <a:gd name="connsiteY0" fmla="*/ 308904 h 368268"/>
                <a:gd name="connsiteX1" fmla="*/ 345396 w 469764"/>
                <a:gd name="connsiteY1" fmla="*/ 241756 h 368268"/>
                <a:gd name="connsiteX2" fmla="*/ 117761 w 469764"/>
                <a:gd name="connsiteY2" fmla="*/ 63200 h 368268"/>
                <a:gd name="connsiteX3" fmla="*/ 0 w 469764"/>
                <a:gd name="connsiteY3" fmla="*/ 0 h 368268"/>
                <a:gd name="connsiteX4" fmla="*/ 220197 w 469764"/>
                <a:gd name="connsiteY4" fmla="*/ 198043 h 368268"/>
                <a:gd name="connsiteX5" fmla="*/ 469764 w 469764"/>
                <a:gd name="connsiteY5" fmla="*/ 368268 h 368268"/>
                <a:gd name="connsiteX6" fmla="*/ 416068 w 469764"/>
                <a:gd name="connsiteY6" fmla="*/ 308910 h 368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9764" h="368268">
                  <a:moveTo>
                    <a:pt x="416068" y="308904"/>
                  </a:moveTo>
                  <a:lnTo>
                    <a:pt x="345396" y="241756"/>
                  </a:lnTo>
                  <a:cubicBezTo>
                    <a:pt x="288135" y="188394"/>
                    <a:pt x="180748" y="108271"/>
                    <a:pt x="117761" y="63200"/>
                  </a:cubicBezTo>
                  <a:cubicBezTo>
                    <a:pt x="92308" y="44987"/>
                    <a:pt x="33227" y="7917"/>
                    <a:pt x="0" y="0"/>
                  </a:cubicBezTo>
                  <a:cubicBezTo>
                    <a:pt x="25503" y="34618"/>
                    <a:pt x="171931" y="159008"/>
                    <a:pt x="220197" y="198043"/>
                  </a:cubicBezTo>
                  <a:cubicBezTo>
                    <a:pt x="258563" y="229076"/>
                    <a:pt x="423189" y="354298"/>
                    <a:pt x="469764" y="368268"/>
                  </a:cubicBezTo>
                  <a:cubicBezTo>
                    <a:pt x="448357" y="334789"/>
                    <a:pt x="427603" y="323036"/>
                    <a:pt x="416068" y="308910"/>
                  </a:cubicBezTo>
                  <a:close/>
                </a:path>
              </a:pathLst>
            </a:custGeom>
            <a:solidFill>
              <a:srgbClr val="FFFFF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97DA8B0E-97E1-91A3-0DFE-8D2E935F20F8}"/>
                </a:ext>
              </a:extLst>
            </p:cNvPr>
            <p:cNvSpPr/>
            <p:nvPr/>
          </p:nvSpPr>
          <p:spPr>
            <a:xfrm>
              <a:off x="8989997" y="5171255"/>
              <a:ext cx="277786" cy="752421"/>
            </a:xfrm>
            <a:custGeom>
              <a:avLst/>
              <a:gdLst>
                <a:gd name="connsiteX0" fmla="*/ 89429 w 277786"/>
                <a:gd name="connsiteY0" fmla="*/ 517812 h 752421"/>
                <a:gd name="connsiteX1" fmla="*/ 174 w 277786"/>
                <a:gd name="connsiteY1" fmla="*/ 752422 h 752421"/>
                <a:gd name="connsiteX2" fmla="*/ 70121 w 277786"/>
                <a:gd name="connsiteY2" fmla="*/ 620689 h 752421"/>
                <a:gd name="connsiteX3" fmla="*/ 126875 w 277786"/>
                <a:gd name="connsiteY3" fmla="*/ 477415 h 752421"/>
                <a:gd name="connsiteX4" fmla="*/ 245774 w 277786"/>
                <a:gd name="connsiteY4" fmla="*/ 124625 h 752421"/>
                <a:gd name="connsiteX5" fmla="*/ 263805 w 277786"/>
                <a:gd name="connsiteY5" fmla="*/ 62167 h 752421"/>
                <a:gd name="connsiteX6" fmla="*/ 273141 w 277786"/>
                <a:gd name="connsiteY6" fmla="*/ 31112 h 752421"/>
                <a:gd name="connsiteX7" fmla="*/ 274380 w 277786"/>
                <a:gd name="connsiteY7" fmla="*/ 0 h 752421"/>
                <a:gd name="connsiteX8" fmla="*/ 247627 w 277786"/>
                <a:gd name="connsiteY8" fmla="*/ 58627 h 752421"/>
                <a:gd name="connsiteX9" fmla="*/ 115200 w 277786"/>
                <a:gd name="connsiteY9" fmla="*/ 452982 h 752421"/>
                <a:gd name="connsiteX10" fmla="*/ 102259 w 277786"/>
                <a:gd name="connsiteY10" fmla="*/ 484350 h 752421"/>
                <a:gd name="connsiteX11" fmla="*/ 89429 w 277786"/>
                <a:gd name="connsiteY11" fmla="*/ 517801 h 752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7786" h="752421">
                  <a:moveTo>
                    <a:pt x="89429" y="517812"/>
                  </a:moveTo>
                  <a:cubicBezTo>
                    <a:pt x="74914" y="544301"/>
                    <a:pt x="-4195" y="734320"/>
                    <a:pt x="174" y="752422"/>
                  </a:cubicBezTo>
                  <a:cubicBezTo>
                    <a:pt x="21899" y="744800"/>
                    <a:pt x="58826" y="645503"/>
                    <a:pt x="70121" y="620689"/>
                  </a:cubicBezTo>
                  <a:cubicBezTo>
                    <a:pt x="83782" y="590672"/>
                    <a:pt x="123203" y="503446"/>
                    <a:pt x="126875" y="477415"/>
                  </a:cubicBezTo>
                  <a:cubicBezTo>
                    <a:pt x="145977" y="453267"/>
                    <a:pt x="228697" y="185368"/>
                    <a:pt x="245774" y="124625"/>
                  </a:cubicBezTo>
                  <a:cubicBezTo>
                    <a:pt x="251784" y="103240"/>
                    <a:pt x="257225" y="83703"/>
                    <a:pt x="263805" y="62167"/>
                  </a:cubicBezTo>
                  <a:cubicBezTo>
                    <a:pt x="266913" y="52011"/>
                    <a:pt x="269949" y="41547"/>
                    <a:pt x="273141" y="31112"/>
                  </a:cubicBezTo>
                  <a:cubicBezTo>
                    <a:pt x="277209" y="17851"/>
                    <a:pt x="280563" y="9994"/>
                    <a:pt x="274380" y="0"/>
                  </a:cubicBezTo>
                  <a:cubicBezTo>
                    <a:pt x="262309" y="9877"/>
                    <a:pt x="254374" y="40425"/>
                    <a:pt x="247627" y="58627"/>
                  </a:cubicBezTo>
                  <a:cubicBezTo>
                    <a:pt x="198925" y="190047"/>
                    <a:pt x="175292" y="306185"/>
                    <a:pt x="115200" y="452982"/>
                  </a:cubicBezTo>
                  <a:cubicBezTo>
                    <a:pt x="110965" y="463328"/>
                    <a:pt x="106422" y="473356"/>
                    <a:pt x="102259" y="484350"/>
                  </a:cubicBezTo>
                  <a:lnTo>
                    <a:pt x="89429" y="517801"/>
                  </a:ln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D3D1B53E-4555-9A0D-DB47-EB3C4E424DC0}"/>
                </a:ext>
              </a:extLst>
            </p:cNvPr>
            <p:cNvSpPr/>
            <p:nvPr/>
          </p:nvSpPr>
          <p:spPr>
            <a:xfrm>
              <a:off x="7289439" y="4819039"/>
              <a:ext cx="67320" cy="704392"/>
            </a:xfrm>
            <a:custGeom>
              <a:avLst/>
              <a:gdLst>
                <a:gd name="connsiteX0" fmla="*/ 7607 w 67320"/>
                <a:gd name="connsiteY0" fmla="*/ 242817 h 704392"/>
                <a:gd name="connsiteX1" fmla="*/ 1525 w 67320"/>
                <a:gd name="connsiteY1" fmla="*/ 356934 h 704392"/>
                <a:gd name="connsiteX2" fmla="*/ 6564 w 67320"/>
                <a:gd name="connsiteY2" fmla="*/ 597361 h 704392"/>
                <a:gd name="connsiteX3" fmla="*/ 16480 w 67320"/>
                <a:gd name="connsiteY3" fmla="*/ 696408 h 704392"/>
                <a:gd name="connsiteX4" fmla="*/ 25314 w 67320"/>
                <a:gd name="connsiteY4" fmla="*/ 704392 h 704392"/>
                <a:gd name="connsiteX5" fmla="*/ 26827 w 67320"/>
                <a:gd name="connsiteY5" fmla="*/ 701159 h 704392"/>
                <a:gd name="connsiteX6" fmla="*/ 31425 w 67320"/>
                <a:gd name="connsiteY6" fmla="*/ 626418 h 704392"/>
                <a:gd name="connsiteX7" fmla="*/ 30521 w 67320"/>
                <a:gd name="connsiteY7" fmla="*/ 373031 h 704392"/>
                <a:gd name="connsiteX8" fmla="*/ 55985 w 67320"/>
                <a:gd name="connsiteY8" fmla="*/ 61737 h 704392"/>
                <a:gd name="connsiteX9" fmla="*/ 65511 w 67320"/>
                <a:gd name="connsiteY9" fmla="*/ 0 h 704392"/>
                <a:gd name="connsiteX10" fmla="*/ 7607 w 67320"/>
                <a:gd name="connsiteY10" fmla="*/ 242817 h 70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320" h="704392">
                  <a:moveTo>
                    <a:pt x="7607" y="242817"/>
                  </a:moveTo>
                  <a:cubicBezTo>
                    <a:pt x="11402" y="273867"/>
                    <a:pt x="2987" y="322874"/>
                    <a:pt x="1525" y="356934"/>
                  </a:cubicBezTo>
                  <a:cubicBezTo>
                    <a:pt x="-1930" y="437767"/>
                    <a:pt x="799" y="516774"/>
                    <a:pt x="6564" y="597361"/>
                  </a:cubicBezTo>
                  <a:lnTo>
                    <a:pt x="16480" y="696408"/>
                  </a:lnTo>
                  <a:cubicBezTo>
                    <a:pt x="22307" y="707569"/>
                    <a:pt x="14739" y="699540"/>
                    <a:pt x="25314" y="704392"/>
                  </a:cubicBezTo>
                  <a:cubicBezTo>
                    <a:pt x="25945" y="703382"/>
                    <a:pt x="26631" y="700601"/>
                    <a:pt x="26827" y="701159"/>
                  </a:cubicBezTo>
                  <a:cubicBezTo>
                    <a:pt x="30610" y="711623"/>
                    <a:pt x="31375" y="633504"/>
                    <a:pt x="31425" y="626418"/>
                  </a:cubicBezTo>
                  <a:lnTo>
                    <a:pt x="30521" y="373031"/>
                  </a:lnTo>
                  <a:cubicBezTo>
                    <a:pt x="31944" y="211778"/>
                    <a:pt x="39472" y="206541"/>
                    <a:pt x="55985" y="61737"/>
                  </a:cubicBezTo>
                  <a:cubicBezTo>
                    <a:pt x="59903" y="44607"/>
                    <a:pt x="71823" y="12256"/>
                    <a:pt x="65511" y="0"/>
                  </a:cubicBezTo>
                  <a:cubicBezTo>
                    <a:pt x="34997" y="33473"/>
                    <a:pt x="21698" y="225313"/>
                    <a:pt x="7607" y="242817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A491A7BA-1790-D092-2DD2-EBE8B2C9F79F}"/>
                </a:ext>
              </a:extLst>
            </p:cNvPr>
            <p:cNvSpPr/>
            <p:nvPr/>
          </p:nvSpPr>
          <p:spPr>
            <a:xfrm>
              <a:off x="7177114" y="5392619"/>
              <a:ext cx="114185" cy="415132"/>
            </a:xfrm>
            <a:custGeom>
              <a:avLst/>
              <a:gdLst>
                <a:gd name="connsiteX0" fmla="*/ 7440 w 114185"/>
                <a:gd name="connsiteY0" fmla="*/ 5591 h 415132"/>
                <a:gd name="connsiteX1" fmla="*/ 91538 w 114185"/>
                <a:gd name="connsiteY1" fmla="*/ 400587 h 415132"/>
                <a:gd name="connsiteX2" fmla="*/ 114112 w 114185"/>
                <a:gd name="connsiteY2" fmla="*/ 415132 h 415132"/>
                <a:gd name="connsiteX3" fmla="*/ 39316 w 114185"/>
                <a:gd name="connsiteY3" fmla="*/ 146553 h 415132"/>
                <a:gd name="connsiteX4" fmla="*/ 34366 w 114185"/>
                <a:gd name="connsiteY4" fmla="*/ 97038 h 415132"/>
                <a:gd name="connsiteX5" fmla="*/ 34952 w 114185"/>
                <a:gd name="connsiteY5" fmla="*/ 53911 h 415132"/>
                <a:gd name="connsiteX6" fmla="*/ 40984 w 114185"/>
                <a:gd name="connsiteY6" fmla="*/ 45217 h 415132"/>
                <a:gd name="connsiteX7" fmla="*/ 34271 w 114185"/>
                <a:gd name="connsiteY7" fmla="*/ 309 h 415132"/>
                <a:gd name="connsiteX8" fmla="*/ 7434 w 114185"/>
                <a:gd name="connsiteY8" fmla="*/ 5591 h 415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185" h="415132">
                  <a:moveTo>
                    <a:pt x="7440" y="5591"/>
                  </a:moveTo>
                  <a:cubicBezTo>
                    <a:pt x="10682" y="24150"/>
                    <a:pt x="-41535" y="224437"/>
                    <a:pt x="91538" y="400587"/>
                  </a:cubicBezTo>
                  <a:cubicBezTo>
                    <a:pt x="99429" y="411034"/>
                    <a:pt x="99647" y="413898"/>
                    <a:pt x="114112" y="415132"/>
                  </a:cubicBezTo>
                  <a:cubicBezTo>
                    <a:pt x="116662" y="399040"/>
                    <a:pt x="52435" y="231138"/>
                    <a:pt x="39316" y="146553"/>
                  </a:cubicBezTo>
                  <a:cubicBezTo>
                    <a:pt x="36816" y="130439"/>
                    <a:pt x="35113" y="113749"/>
                    <a:pt x="34366" y="97038"/>
                  </a:cubicBezTo>
                  <a:lnTo>
                    <a:pt x="34952" y="53911"/>
                  </a:lnTo>
                  <a:cubicBezTo>
                    <a:pt x="38010" y="43648"/>
                    <a:pt x="31268" y="49695"/>
                    <a:pt x="40984" y="45217"/>
                  </a:cubicBezTo>
                  <a:cubicBezTo>
                    <a:pt x="33305" y="22950"/>
                    <a:pt x="44695" y="17355"/>
                    <a:pt x="34271" y="309"/>
                  </a:cubicBezTo>
                  <a:cubicBezTo>
                    <a:pt x="20961" y="-870"/>
                    <a:pt x="16424" y="1420"/>
                    <a:pt x="7434" y="5591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7644DC42-CB3D-E9A6-7D16-F7BDD228A888}"/>
                </a:ext>
              </a:extLst>
            </p:cNvPr>
            <p:cNvSpPr/>
            <p:nvPr/>
          </p:nvSpPr>
          <p:spPr>
            <a:xfrm>
              <a:off x="7573617" y="2275770"/>
              <a:ext cx="123024" cy="193104"/>
            </a:xfrm>
            <a:custGeom>
              <a:avLst/>
              <a:gdLst>
                <a:gd name="connsiteX0" fmla="*/ 38607 w 123024"/>
                <a:gd name="connsiteY0" fmla="*/ 193105 h 193104"/>
                <a:gd name="connsiteX1" fmla="*/ 123024 w 123024"/>
                <a:gd name="connsiteY1" fmla="*/ 180413 h 193104"/>
                <a:gd name="connsiteX2" fmla="*/ 34751 w 123024"/>
                <a:gd name="connsiteY2" fmla="*/ 9 h 193104"/>
                <a:gd name="connsiteX3" fmla="*/ 2892 w 123024"/>
                <a:gd name="connsiteY3" fmla="*/ 72478 h 193104"/>
                <a:gd name="connsiteX4" fmla="*/ 5353 w 123024"/>
                <a:gd name="connsiteY4" fmla="*/ 86526 h 193104"/>
                <a:gd name="connsiteX5" fmla="*/ 38607 w 123024"/>
                <a:gd name="connsiteY5" fmla="*/ 193105 h 193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3024" h="193104">
                  <a:moveTo>
                    <a:pt x="38607" y="193105"/>
                  </a:moveTo>
                  <a:cubicBezTo>
                    <a:pt x="68190" y="176773"/>
                    <a:pt x="76868" y="166689"/>
                    <a:pt x="123024" y="180413"/>
                  </a:cubicBezTo>
                  <a:cubicBezTo>
                    <a:pt x="122466" y="147816"/>
                    <a:pt x="86304" y="-1320"/>
                    <a:pt x="34751" y="9"/>
                  </a:cubicBezTo>
                  <a:cubicBezTo>
                    <a:pt x="-9140" y="1142"/>
                    <a:pt x="-228" y="50612"/>
                    <a:pt x="2892" y="72478"/>
                  </a:cubicBezTo>
                  <a:lnTo>
                    <a:pt x="5353" y="86526"/>
                  </a:lnTo>
                  <a:cubicBezTo>
                    <a:pt x="17228" y="144472"/>
                    <a:pt x="32156" y="166371"/>
                    <a:pt x="38607" y="193105"/>
                  </a:cubicBezTo>
                  <a:close/>
                </a:path>
              </a:pathLst>
            </a:custGeom>
            <a:solidFill>
              <a:srgbClr val="D0753B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F472DC30-8ED5-AFCD-04C4-F4D850EB2A97}"/>
                </a:ext>
              </a:extLst>
            </p:cNvPr>
            <p:cNvSpPr/>
            <p:nvPr/>
          </p:nvSpPr>
          <p:spPr>
            <a:xfrm>
              <a:off x="8158788" y="5069995"/>
              <a:ext cx="145776" cy="508674"/>
            </a:xfrm>
            <a:custGeom>
              <a:avLst/>
              <a:gdLst>
                <a:gd name="connsiteX0" fmla="*/ 2645 w 145776"/>
                <a:gd name="connsiteY0" fmla="*/ 322475 h 508674"/>
                <a:gd name="connsiteX1" fmla="*/ 0 w 145776"/>
                <a:gd name="connsiteY1" fmla="*/ 402403 h 508674"/>
                <a:gd name="connsiteX2" fmla="*/ 4057 w 145776"/>
                <a:gd name="connsiteY2" fmla="*/ 492081 h 508674"/>
                <a:gd name="connsiteX3" fmla="*/ 21876 w 145776"/>
                <a:gd name="connsiteY3" fmla="*/ 508675 h 508674"/>
                <a:gd name="connsiteX4" fmla="*/ 58590 w 145776"/>
                <a:gd name="connsiteY4" fmla="*/ 229023 h 508674"/>
                <a:gd name="connsiteX5" fmla="*/ 136238 w 145776"/>
                <a:gd name="connsiteY5" fmla="*/ 28775 h 508674"/>
                <a:gd name="connsiteX6" fmla="*/ 140049 w 145776"/>
                <a:gd name="connsiteY6" fmla="*/ 918 h 508674"/>
                <a:gd name="connsiteX7" fmla="*/ 54561 w 145776"/>
                <a:gd name="connsiteY7" fmla="*/ 140306 h 508674"/>
                <a:gd name="connsiteX8" fmla="*/ 24951 w 145776"/>
                <a:gd name="connsiteY8" fmla="*/ 227253 h 508674"/>
                <a:gd name="connsiteX9" fmla="*/ 2645 w 145776"/>
                <a:gd name="connsiteY9" fmla="*/ 322475 h 508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5776" h="508674">
                  <a:moveTo>
                    <a:pt x="2645" y="322475"/>
                  </a:moveTo>
                  <a:lnTo>
                    <a:pt x="0" y="402403"/>
                  </a:lnTo>
                  <a:lnTo>
                    <a:pt x="4057" y="492081"/>
                  </a:lnTo>
                  <a:cubicBezTo>
                    <a:pt x="7294" y="508156"/>
                    <a:pt x="6339" y="506324"/>
                    <a:pt x="21876" y="508675"/>
                  </a:cubicBezTo>
                  <a:cubicBezTo>
                    <a:pt x="36910" y="426396"/>
                    <a:pt x="18946" y="386831"/>
                    <a:pt x="58590" y="229023"/>
                  </a:cubicBezTo>
                  <a:cubicBezTo>
                    <a:pt x="74634" y="165119"/>
                    <a:pt x="104892" y="86464"/>
                    <a:pt x="136238" y="28775"/>
                  </a:cubicBezTo>
                  <a:cubicBezTo>
                    <a:pt x="153242" y="-2516"/>
                    <a:pt x="142907" y="2967"/>
                    <a:pt x="140049" y="918"/>
                  </a:cubicBezTo>
                  <a:cubicBezTo>
                    <a:pt x="121433" y="-12398"/>
                    <a:pt x="61726" y="123248"/>
                    <a:pt x="54561" y="140306"/>
                  </a:cubicBezTo>
                  <a:cubicBezTo>
                    <a:pt x="42937" y="167961"/>
                    <a:pt x="33617" y="197236"/>
                    <a:pt x="24951" y="227253"/>
                  </a:cubicBezTo>
                  <a:cubicBezTo>
                    <a:pt x="18472" y="249660"/>
                    <a:pt x="13884" y="308360"/>
                    <a:pt x="2645" y="322475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ED142E36-89BB-441C-E26F-02A91DF13702}"/>
                </a:ext>
              </a:extLst>
            </p:cNvPr>
            <p:cNvSpPr/>
            <p:nvPr/>
          </p:nvSpPr>
          <p:spPr>
            <a:xfrm>
              <a:off x="8287810" y="5270106"/>
              <a:ext cx="181300" cy="774532"/>
            </a:xfrm>
            <a:custGeom>
              <a:avLst/>
              <a:gdLst>
                <a:gd name="connsiteX0" fmla="*/ 0 w 181300"/>
                <a:gd name="connsiteY0" fmla="*/ 740283 h 774532"/>
                <a:gd name="connsiteX1" fmla="*/ 179 w 181300"/>
                <a:gd name="connsiteY1" fmla="*/ 774533 h 774532"/>
                <a:gd name="connsiteX2" fmla="*/ 17551 w 181300"/>
                <a:gd name="connsiteY2" fmla="*/ 744979 h 774532"/>
                <a:gd name="connsiteX3" fmla="*/ 23299 w 181300"/>
                <a:gd name="connsiteY3" fmla="*/ 707307 h 774532"/>
                <a:gd name="connsiteX4" fmla="*/ 23142 w 181300"/>
                <a:gd name="connsiteY4" fmla="*/ 703342 h 774532"/>
                <a:gd name="connsiteX5" fmla="*/ 87631 w 181300"/>
                <a:gd name="connsiteY5" fmla="*/ 331238 h 774532"/>
                <a:gd name="connsiteX6" fmla="*/ 159129 w 181300"/>
                <a:gd name="connsiteY6" fmla="*/ 77120 h 774532"/>
                <a:gd name="connsiteX7" fmla="*/ 179320 w 181300"/>
                <a:gd name="connsiteY7" fmla="*/ 0 h 774532"/>
                <a:gd name="connsiteX8" fmla="*/ 64366 w 181300"/>
                <a:gd name="connsiteY8" fmla="*/ 341065 h 774532"/>
                <a:gd name="connsiteX9" fmla="*/ 4654 w 181300"/>
                <a:gd name="connsiteY9" fmla="*/ 683471 h 774532"/>
                <a:gd name="connsiteX10" fmla="*/ 0 w 181300"/>
                <a:gd name="connsiteY10" fmla="*/ 740277 h 774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1300" h="774532">
                  <a:moveTo>
                    <a:pt x="0" y="740283"/>
                  </a:moveTo>
                  <a:lnTo>
                    <a:pt x="179" y="774533"/>
                  </a:lnTo>
                  <a:cubicBezTo>
                    <a:pt x="19554" y="770407"/>
                    <a:pt x="15464" y="768826"/>
                    <a:pt x="17551" y="744979"/>
                  </a:cubicBezTo>
                  <a:cubicBezTo>
                    <a:pt x="18611" y="732890"/>
                    <a:pt x="19699" y="716486"/>
                    <a:pt x="23299" y="707307"/>
                  </a:cubicBezTo>
                  <a:lnTo>
                    <a:pt x="23142" y="703342"/>
                  </a:lnTo>
                  <a:cubicBezTo>
                    <a:pt x="33963" y="583151"/>
                    <a:pt x="60727" y="446650"/>
                    <a:pt x="87631" y="331238"/>
                  </a:cubicBezTo>
                  <a:lnTo>
                    <a:pt x="159129" y="77120"/>
                  </a:lnTo>
                  <a:cubicBezTo>
                    <a:pt x="166066" y="56288"/>
                    <a:pt x="187936" y="14858"/>
                    <a:pt x="179320" y="0"/>
                  </a:cubicBezTo>
                  <a:cubicBezTo>
                    <a:pt x="154213" y="12535"/>
                    <a:pt x="71358" y="313226"/>
                    <a:pt x="64366" y="341065"/>
                  </a:cubicBezTo>
                  <a:cubicBezTo>
                    <a:pt x="48127" y="405745"/>
                    <a:pt x="7054" y="612403"/>
                    <a:pt x="4654" y="683471"/>
                  </a:cubicBezTo>
                  <a:cubicBezTo>
                    <a:pt x="3706" y="711567"/>
                    <a:pt x="15107" y="713895"/>
                    <a:pt x="0" y="740277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DDA77509-0989-49F3-3854-EB7283D1B0C1}"/>
                </a:ext>
              </a:extLst>
            </p:cNvPr>
            <p:cNvSpPr/>
            <p:nvPr/>
          </p:nvSpPr>
          <p:spPr>
            <a:xfrm>
              <a:off x="8440695" y="1523999"/>
              <a:ext cx="1531177" cy="2739387"/>
            </a:xfrm>
            <a:custGeom>
              <a:avLst/>
              <a:gdLst>
                <a:gd name="connsiteX0" fmla="*/ 0 w 1531177"/>
                <a:gd name="connsiteY0" fmla="*/ 2730393 h 2739387"/>
                <a:gd name="connsiteX1" fmla="*/ 187992 w 1531177"/>
                <a:gd name="connsiteY1" fmla="*/ 2739388 h 2739387"/>
                <a:gd name="connsiteX2" fmla="*/ 209153 w 1531177"/>
                <a:gd name="connsiteY2" fmla="*/ 2695596 h 2739387"/>
                <a:gd name="connsiteX3" fmla="*/ 162617 w 1531177"/>
                <a:gd name="connsiteY3" fmla="*/ 2668376 h 2739387"/>
                <a:gd name="connsiteX4" fmla="*/ 161540 w 1531177"/>
                <a:gd name="connsiteY4" fmla="*/ 2653954 h 2739387"/>
                <a:gd name="connsiteX5" fmla="*/ 43500 w 1531177"/>
                <a:gd name="connsiteY5" fmla="*/ 2646394 h 2739387"/>
                <a:gd name="connsiteX6" fmla="*/ 6 w 1531177"/>
                <a:gd name="connsiteY6" fmla="*/ 2730393 h 2739387"/>
                <a:gd name="connsiteX7" fmla="*/ 1418512 w 1531177"/>
                <a:gd name="connsiteY7" fmla="*/ 176965 h 2739387"/>
                <a:gd name="connsiteX8" fmla="*/ 1441309 w 1531177"/>
                <a:gd name="connsiteY8" fmla="*/ 178707 h 2739387"/>
                <a:gd name="connsiteX9" fmla="*/ 1531178 w 1531177"/>
                <a:gd name="connsiteY9" fmla="*/ 10832 h 2739387"/>
                <a:gd name="connsiteX10" fmla="*/ 1511082 w 1531177"/>
                <a:gd name="connsiteY10" fmla="*/ 0 h 2739387"/>
                <a:gd name="connsiteX11" fmla="*/ 1421096 w 1531177"/>
                <a:gd name="connsiteY11" fmla="*/ 163503 h 2739387"/>
                <a:gd name="connsiteX12" fmla="*/ 1418518 w 1531177"/>
                <a:gd name="connsiteY12" fmla="*/ 176965 h 2739387"/>
                <a:gd name="connsiteX13" fmla="*/ 1281945 w 1531177"/>
                <a:gd name="connsiteY13" fmla="*/ 415594 h 2739387"/>
                <a:gd name="connsiteX14" fmla="*/ 1316891 w 1531177"/>
                <a:gd name="connsiteY14" fmla="*/ 417705 h 2739387"/>
                <a:gd name="connsiteX15" fmla="*/ 1348142 w 1531177"/>
                <a:gd name="connsiteY15" fmla="*/ 355677 h 2739387"/>
                <a:gd name="connsiteX16" fmla="*/ 1376798 w 1531177"/>
                <a:gd name="connsiteY16" fmla="*/ 289993 h 2739387"/>
                <a:gd name="connsiteX17" fmla="*/ 1350279 w 1531177"/>
                <a:gd name="connsiteY17" fmla="*/ 288368 h 2739387"/>
                <a:gd name="connsiteX18" fmla="*/ 1333426 w 1531177"/>
                <a:gd name="connsiteY18" fmla="*/ 320992 h 2739387"/>
                <a:gd name="connsiteX19" fmla="*/ 1316422 w 1531177"/>
                <a:gd name="connsiteY19" fmla="*/ 352238 h 2739387"/>
                <a:gd name="connsiteX20" fmla="*/ 1281945 w 1531177"/>
                <a:gd name="connsiteY20" fmla="*/ 415594 h 2739387"/>
                <a:gd name="connsiteX21" fmla="*/ 1149290 w 1531177"/>
                <a:gd name="connsiteY21" fmla="*/ 654726 h 2739387"/>
                <a:gd name="connsiteX22" fmla="*/ 1182701 w 1531177"/>
                <a:gd name="connsiteY22" fmla="*/ 653962 h 2739387"/>
                <a:gd name="connsiteX23" fmla="*/ 1222535 w 1531177"/>
                <a:gd name="connsiteY23" fmla="*/ 596004 h 2739387"/>
                <a:gd name="connsiteX24" fmla="*/ 1255873 w 1531177"/>
                <a:gd name="connsiteY24" fmla="*/ 530973 h 2739387"/>
                <a:gd name="connsiteX25" fmla="*/ 1223338 w 1531177"/>
                <a:gd name="connsiteY25" fmla="*/ 524150 h 2739387"/>
                <a:gd name="connsiteX26" fmla="*/ 1219985 w 1531177"/>
                <a:gd name="connsiteY26" fmla="*/ 522860 h 2739387"/>
                <a:gd name="connsiteX27" fmla="*/ 1185285 w 1531177"/>
                <a:gd name="connsiteY27" fmla="*/ 587026 h 2739387"/>
                <a:gd name="connsiteX28" fmla="*/ 1166757 w 1531177"/>
                <a:gd name="connsiteY28" fmla="*/ 620779 h 2739387"/>
                <a:gd name="connsiteX29" fmla="*/ 1149290 w 1531177"/>
                <a:gd name="connsiteY29" fmla="*/ 654726 h 2739387"/>
                <a:gd name="connsiteX30" fmla="*/ 1016635 w 1531177"/>
                <a:gd name="connsiteY30" fmla="*/ 891636 h 2739387"/>
                <a:gd name="connsiteX31" fmla="*/ 1058032 w 1531177"/>
                <a:gd name="connsiteY31" fmla="*/ 893965 h 2739387"/>
                <a:gd name="connsiteX32" fmla="*/ 1081755 w 1531177"/>
                <a:gd name="connsiteY32" fmla="*/ 865355 h 2739387"/>
                <a:gd name="connsiteX33" fmla="*/ 1098502 w 1531177"/>
                <a:gd name="connsiteY33" fmla="*/ 834070 h 2739387"/>
                <a:gd name="connsiteX34" fmla="*/ 1131773 w 1531177"/>
                <a:gd name="connsiteY34" fmla="*/ 769647 h 2739387"/>
                <a:gd name="connsiteX35" fmla="*/ 1088993 w 1531177"/>
                <a:gd name="connsiteY35" fmla="*/ 764605 h 2739387"/>
                <a:gd name="connsiteX36" fmla="*/ 1070231 w 1531177"/>
                <a:gd name="connsiteY36" fmla="*/ 793679 h 2739387"/>
                <a:gd name="connsiteX37" fmla="*/ 1051519 w 1531177"/>
                <a:gd name="connsiteY37" fmla="*/ 827247 h 2739387"/>
                <a:gd name="connsiteX38" fmla="*/ 1016635 w 1531177"/>
                <a:gd name="connsiteY38" fmla="*/ 891642 h 2739387"/>
                <a:gd name="connsiteX39" fmla="*/ 883980 w 1531177"/>
                <a:gd name="connsiteY39" fmla="*/ 1128876 h 2739387"/>
                <a:gd name="connsiteX40" fmla="*/ 940857 w 1531177"/>
                <a:gd name="connsiteY40" fmla="*/ 1134141 h 2739387"/>
                <a:gd name="connsiteX41" fmla="*/ 942844 w 1531177"/>
                <a:gd name="connsiteY41" fmla="*/ 1134442 h 2739387"/>
                <a:gd name="connsiteX42" fmla="*/ 1008878 w 1531177"/>
                <a:gd name="connsiteY42" fmla="*/ 1005284 h 2739387"/>
                <a:gd name="connsiteX43" fmla="*/ 956338 w 1531177"/>
                <a:gd name="connsiteY43" fmla="*/ 1001867 h 2739387"/>
                <a:gd name="connsiteX44" fmla="*/ 883980 w 1531177"/>
                <a:gd name="connsiteY44" fmla="*/ 1128876 h 2739387"/>
                <a:gd name="connsiteX45" fmla="*/ 751319 w 1531177"/>
                <a:gd name="connsiteY45" fmla="*/ 1366394 h 2739387"/>
                <a:gd name="connsiteX46" fmla="*/ 819352 w 1531177"/>
                <a:gd name="connsiteY46" fmla="*/ 1370381 h 2739387"/>
                <a:gd name="connsiteX47" fmla="*/ 880269 w 1531177"/>
                <a:gd name="connsiteY47" fmla="*/ 1242741 h 2739387"/>
                <a:gd name="connsiteX48" fmla="*/ 823688 w 1531177"/>
                <a:gd name="connsiteY48" fmla="*/ 1239234 h 2739387"/>
                <a:gd name="connsiteX49" fmla="*/ 787504 w 1531177"/>
                <a:gd name="connsiteY49" fmla="*/ 1303127 h 2739387"/>
                <a:gd name="connsiteX50" fmla="*/ 751325 w 1531177"/>
                <a:gd name="connsiteY50" fmla="*/ 1366394 h 2739387"/>
                <a:gd name="connsiteX51" fmla="*/ 622688 w 1531177"/>
                <a:gd name="connsiteY51" fmla="*/ 1604365 h 2739387"/>
                <a:gd name="connsiteX52" fmla="*/ 695771 w 1531177"/>
                <a:gd name="connsiteY52" fmla="*/ 1609786 h 2739387"/>
                <a:gd name="connsiteX53" fmla="*/ 757614 w 1531177"/>
                <a:gd name="connsiteY53" fmla="*/ 1483749 h 2739387"/>
                <a:gd name="connsiteX54" fmla="*/ 691027 w 1531177"/>
                <a:gd name="connsiteY54" fmla="*/ 1475044 h 2739387"/>
                <a:gd name="connsiteX55" fmla="*/ 673560 w 1531177"/>
                <a:gd name="connsiteY55" fmla="*/ 1506859 h 2739387"/>
                <a:gd name="connsiteX56" fmla="*/ 656551 w 1531177"/>
                <a:gd name="connsiteY56" fmla="*/ 1538105 h 2739387"/>
                <a:gd name="connsiteX57" fmla="*/ 622694 w 1531177"/>
                <a:gd name="connsiteY57" fmla="*/ 1604370 h 2739387"/>
                <a:gd name="connsiteX58" fmla="*/ 490033 w 1531177"/>
                <a:gd name="connsiteY58" fmla="*/ 1841548 h 2739387"/>
                <a:gd name="connsiteX59" fmla="*/ 562519 w 1531177"/>
                <a:gd name="connsiteY59" fmla="*/ 1845194 h 2739387"/>
                <a:gd name="connsiteX60" fmla="*/ 601633 w 1531177"/>
                <a:gd name="connsiteY60" fmla="*/ 1788912 h 2739387"/>
                <a:gd name="connsiteX61" fmla="*/ 635362 w 1531177"/>
                <a:gd name="connsiteY61" fmla="*/ 1720731 h 2739387"/>
                <a:gd name="connsiteX62" fmla="*/ 562390 w 1531177"/>
                <a:gd name="connsiteY62" fmla="*/ 1714897 h 2739387"/>
                <a:gd name="connsiteX63" fmla="*/ 543634 w 1531177"/>
                <a:gd name="connsiteY63" fmla="*/ 1742864 h 2739387"/>
                <a:gd name="connsiteX64" fmla="*/ 490033 w 1531177"/>
                <a:gd name="connsiteY64" fmla="*/ 1841548 h 2739387"/>
                <a:gd name="connsiteX65" fmla="*/ 396497 w 1531177"/>
                <a:gd name="connsiteY65" fmla="*/ 2006977 h 2739387"/>
                <a:gd name="connsiteX66" fmla="*/ 359253 w 1531177"/>
                <a:gd name="connsiteY66" fmla="*/ 2085197 h 2739387"/>
                <a:gd name="connsiteX67" fmla="*/ 419288 w 1531177"/>
                <a:gd name="connsiteY67" fmla="*/ 2089742 h 2739387"/>
                <a:gd name="connsiteX68" fmla="*/ 445997 w 1531177"/>
                <a:gd name="connsiteY68" fmla="*/ 2093556 h 2739387"/>
                <a:gd name="connsiteX69" fmla="*/ 513561 w 1531177"/>
                <a:gd name="connsiteY69" fmla="*/ 1958886 h 2739387"/>
                <a:gd name="connsiteX70" fmla="*/ 431432 w 1531177"/>
                <a:gd name="connsiteY70" fmla="*/ 1950673 h 2739387"/>
                <a:gd name="connsiteX71" fmla="*/ 396503 w 1531177"/>
                <a:gd name="connsiteY71" fmla="*/ 2006983 h 2739387"/>
                <a:gd name="connsiteX72" fmla="*/ 256582 w 1531177"/>
                <a:gd name="connsiteY72" fmla="*/ 2260308 h 2739387"/>
                <a:gd name="connsiteX73" fmla="*/ 220465 w 1531177"/>
                <a:gd name="connsiteY73" fmla="*/ 2328718 h 2739387"/>
                <a:gd name="connsiteX74" fmla="*/ 318219 w 1531177"/>
                <a:gd name="connsiteY74" fmla="*/ 2336602 h 2739387"/>
                <a:gd name="connsiteX75" fmla="*/ 320055 w 1531177"/>
                <a:gd name="connsiteY75" fmla="*/ 2336970 h 2739387"/>
                <a:gd name="connsiteX76" fmla="*/ 381865 w 1531177"/>
                <a:gd name="connsiteY76" fmla="*/ 2205595 h 2739387"/>
                <a:gd name="connsiteX77" fmla="*/ 291784 w 1531177"/>
                <a:gd name="connsiteY77" fmla="*/ 2199180 h 2739387"/>
                <a:gd name="connsiteX78" fmla="*/ 256582 w 1531177"/>
                <a:gd name="connsiteY78" fmla="*/ 2260308 h 2739387"/>
                <a:gd name="connsiteX79" fmla="*/ 122259 w 1531177"/>
                <a:gd name="connsiteY79" fmla="*/ 2496040 h 2739387"/>
                <a:gd name="connsiteX80" fmla="*/ 116259 w 1531177"/>
                <a:gd name="connsiteY80" fmla="*/ 2513835 h 2739387"/>
                <a:gd name="connsiteX81" fmla="*/ 107738 w 1531177"/>
                <a:gd name="connsiteY81" fmla="*/ 2529586 h 2739387"/>
                <a:gd name="connsiteX82" fmla="*/ 160457 w 1531177"/>
                <a:gd name="connsiteY82" fmla="*/ 2538324 h 2739387"/>
                <a:gd name="connsiteX83" fmla="*/ 216810 w 1531177"/>
                <a:gd name="connsiteY83" fmla="*/ 2542149 h 2739387"/>
                <a:gd name="connsiteX84" fmla="*/ 260165 w 1531177"/>
                <a:gd name="connsiteY84" fmla="*/ 2445665 h 2739387"/>
                <a:gd name="connsiteX85" fmla="*/ 157427 w 1531177"/>
                <a:gd name="connsiteY85" fmla="*/ 2439434 h 2739387"/>
                <a:gd name="connsiteX86" fmla="*/ 122264 w 1531177"/>
                <a:gd name="connsiteY86" fmla="*/ 2496040 h 2739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531177" h="2739387">
                  <a:moveTo>
                    <a:pt x="0" y="2730393"/>
                  </a:moveTo>
                  <a:lnTo>
                    <a:pt x="187992" y="2739388"/>
                  </a:lnTo>
                  <a:lnTo>
                    <a:pt x="209153" y="2695596"/>
                  </a:lnTo>
                  <a:cubicBezTo>
                    <a:pt x="193835" y="2690375"/>
                    <a:pt x="174353" y="2675121"/>
                    <a:pt x="162617" y="2668376"/>
                  </a:cubicBezTo>
                  <a:lnTo>
                    <a:pt x="161540" y="2653954"/>
                  </a:lnTo>
                  <a:lnTo>
                    <a:pt x="43500" y="2646394"/>
                  </a:lnTo>
                  <a:lnTo>
                    <a:pt x="6" y="2730393"/>
                  </a:lnTo>
                  <a:close/>
                  <a:moveTo>
                    <a:pt x="1418512" y="176965"/>
                  </a:moveTo>
                  <a:lnTo>
                    <a:pt x="1441309" y="178707"/>
                  </a:lnTo>
                  <a:lnTo>
                    <a:pt x="1531178" y="10832"/>
                  </a:lnTo>
                  <a:cubicBezTo>
                    <a:pt x="1523806" y="2842"/>
                    <a:pt x="1523650" y="2931"/>
                    <a:pt x="1511082" y="0"/>
                  </a:cubicBezTo>
                  <a:lnTo>
                    <a:pt x="1421096" y="163503"/>
                  </a:lnTo>
                  <a:cubicBezTo>
                    <a:pt x="1414813" y="179645"/>
                    <a:pt x="1418038" y="167104"/>
                    <a:pt x="1418518" y="176965"/>
                  </a:cubicBezTo>
                  <a:close/>
                  <a:moveTo>
                    <a:pt x="1281945" y="415594"/>
                  </a:moveTo>
                  <a:lnTo>
                    <a:pt x="1316891" y="417705"/>
                  </a:lnTo>
                  <a:cubicBezTo>
                    <a:pt x="1325161" y="397699"/>
                    <a:pt x="1338543" y="374393"/>
                    <a:pt x="1348142" y="355677"/>
                  </a:cubicBezTo>
                  <a:cubicBezTo>
                    <a:pt x="1357495" y="337430"/>
                    <a:pt x="1379276" y="309786"/>
                    <a:pt x="1376798" y="289993"/>
                  </a:cubicBezTo>
                  <a:lnTo>
                    <a:pt x="1350279" y="288368"/>
                  </a:lnTo>
                  <a:cubicBezTo>
                    <a:pt x="1344481" y="301305"/>
                    <a:pt x="1340842" y="308820"/>
                    <a:pt x="1333426" y="320992"/>
                  </a:cubicBezTo>
                  <a:cubicBezTo>
                    <a:pt x="1326618" y="332160"/>
                    <a:pt x="1323398" y="340552"/>
                    <a:pt x="1316422" y="352238"/>
                  </a:cubicBezTo>
                  <a:cubicBezTo>
                    <a:pt x="1304351" y="372478"/>
                    <a:pt x="1291036" y="395041"/>
                    <a:pt x="1281945" y="415594"/>
                  </a:cubicBezTo>
                  <a:close/>
                  <a:moveTo>
                    <a:pt x="1149290" y="654726"/>
                  </a:moveTo>
                  <a:lnTo>
                    <a:pt x="1182701" y="653962"/>
                  </a:lnTo>
                  <a:cubicBezTo>
                    <a:pt x="1204130" y="648294"/>
                    <a:pt x="1212350" y="615016"/>
                    <a:pt x="1222535" y="596004"/>
                  </a:cubicBezTo>
                  <a:cubicBezTo>
                    <a:pt x="1234522" y="573626"/>
                    <a:pt x="1247781" y="551861"/>
                    <a:pt x="1255873" y="530973"/>
                  </a:cubicBezTo>
                  <a:lnTo>
                    <a:pt x="1223338" y="524150"/>
                  </a:lnTo>
                  <a:cubicBezTo>
                    <a:pt x="1222708" y="522771"/>
                    <a:pt x="1221039" y="523435"/>
                    <a:pt x="1219985" y="522860"/>
                  </a:cubicBezTo>
                  <a:cubicBezTo>
                    <a:pt x="1208009" y="543888"/>
                    <a:pt x="1197489" y="565909"/>
                    <a:pt x="1185285" y="587026"/>
                  </a:cubicBezTo>
                  <a:cubicBezTo>
                    <a:pt x="1178488" y="598791"/>
                    <a:pt x="1173912" y="606613"/>
                    <a:pt x="1166757" y="620779"/>
                  </a:cubicBezTo>
                  <a:cubicBezTo>
                    <a:pt x="1159536" y="635084"/>
                    <a:pt x="1153001" y="640427"/>
                    <a:pt x="1149290" y="654726"/>
                  </a:cubicBezTo>
                  <a:close/>
                  <a:moveTo>
                    <a:pt x="1016635" y="891636"/>
                  </a:moveTo>
                  <a:lnTo>
                    <a:pt x="1058032" y="893965"/>
                  </a:lnTo>
                  <a:cubicBezTo>
                    <a:pt x="1074120" y="891553"/>
                    <a:pt x="1074238" y="880430"/>
                    <a:pt x="1081755" y="865355"/>
                  </a:cubicBezTo>
                  <a:cubicBezTo>
                    <a:pt x="1087586" y="853663"/>
                    <a:pt x="1092452" y="845226"/>
                    <a:pt x="1098502" y="834070"/>
                  </a:cubicBezTo>
                  <a:cubicBezTo>
                    <a:pt x="1110890" y="811211"/>
                    <a:pt x="1120037" y="791233"/>
                    <a:pt x="1131773" y="769647"/>
                  </a:cubicBezTo>
                  <a:lnTo>
                    <a:pt x="1088993" y="764605"/>
                  </a:lnTo>
                  <a:cubicBezTo>
                    <a:pt x="1078669" y="771439"/>
                    <a:pt x="1076693" y="780362"/>
                    <a:pt x="1070231" y="793679"/>
                  </a:cubicBezTo>
                  <a:cubicBezTo>
                    <a:pt x="1063127" y="808319"/>
                    <a:pt x="1058925" y="814003"/>
                    <a:pt x="1051519" y="827247"/>
                  </a:cubicBezTo>
                  <a:cubicBezTo>
                    <a:pt x="1039315" y="849106"/>
                    <a:pt x="1029303" y="872083"/>
                    <a:pt x="1016635" y="891642"/>
                  </a:cubicBezTo>
                  <a:close/>
                  <a:moveTo>
                    <a:pt x="883980" y="1128876"/>
                  </a:moveTo>
                  <a:lnTo>
                    <a:pt x="940857" y="1134141"/>
                  </a:lnTo>
                  <a:lnTo>
                    <a:pt x="942844" y="1134442"/>
                  </a:lnTo>
                  <a:lnTo>
                    <a:pt x="1008878" y="1005284"/>
                  </a:lnTo>
                  <a:lnTo>
                    <a:pt x="956338" y="1001867"/>
                  </a:lnTo>
                  <a:lnTo>
                    <a:pt x="883980" y="1128876"/>
                  </a:lnTo>
                  <a:close/>
                  <a:moveTo>
                    <a:pt x="751319" y="1366394"/>
                  </a:moveTo>
                  <a:lnTo>
                    <a:pt x="819352" y="1370381"/>
                  </a:lnTo>
                  <a:cubicBezTo>
                    <a:pt x="831958" y="1344434"/>
                    <a:pt x="879705" y="1266678"/>
                    <a:pt x="880269" y="1242741"/>
                  </a:cubicBezTo>
                  <a:lnTo>
                    <a:pt x="823688" y="1239234"/>
                  </a:lnTo>
                  <a:cubicBezTo>
                    <a:pt x="811818" y="1260145"/>
                    <a:pt x="799000" y="1281898"/>
                    <a:pt x="787504" y="1303127"/>
                  </a:cubicBezTo>
                  <a:cubicBezTo>
                    <a:pt x="776281" y="1323847"/>
                    <a:pt x="763719" y="1346706"/>
                    <a:pt x="751325" y="1366394"/>
                  </a:cubicBezTo>
                  <a:close/>
                  <a:moveTo>
                    <a:pt x="622688" y="1604365"/>
                  </a:moveTo>
                  <a:lnTo>
                    <a:pt x="695771" y="1609786"/>
                  </a:lnTo>
                  <a:lnTo>
                    <a:pt x="757614" y="1483749"/>
                  </a:lnTo>
                  <a:cubicBezTo>
                    <a:pt x="736593" y="1477618"/>
                    <a:pt x="709014" y="1480935"/>
                    <a:pt x="691027" y="1475044"/>
                  </a:cubicBezTo>
                  <a:cubicBezTo>
                    <a:pt x="684961" y="1488272"/>
                    <a:pt x="680569" y="1492973"/>
                    <a:pt x="673560" y="1506859"/>
                  </a:cubicBezTo>
                  <a:cubicBezTo>
                    <a:pt x="666880" y="1520103"/>
                    <a:pt x="663923" y="1525776"/>
                    <a:pt x="656551" y="1538105"/>
                  </a:cubicBezTo>
                  <a:cubicBezTo>
                    <a:pt x="650061" y="1548948"/>
                    <a:pt x="624809" y="1595738"/>
                    <a:pt x="622694" y="1604370"/>
                  </a:cubicBezTo>
                  <a:close/>
                  <a:moveTo>
                    <a:pt x="490033" y="1841548"/>
                  </a:moveTo>
                  <a:cubicBezTo>
                    <a:pt x="514252" y="1844022"/>
                    <a:pt x="538478" y="1848193"/>
                    <a:pt x="562519" y="1845194"/>
                  </a:cubicBezTo>
                  <a:cubicBezTo>
                    <a:pt x="583842" y="1838751"/>
                    <a:pt x="591789" y="1807299"/>
                    <a:pt x="601633" y="1788912"/>
                  </a:cubicBezTo>
                  <a:cubicBezTo>
                    <a:pt x="612878" y="1767901"/>
                    <a:pt x="626812" y="1743038"/>
                    <a:pt x="635362" y="1720731"/>
                  </a:cubicBezTo>
                  <a:lnTo>
                    <a:pt x="562390" y="1714897"/>
                  </a:lnTo>
                  <a:cubicBezTo>
                    <a:pt x="552228" y="1723372"/>
                    <a:pt x="549410" y="1731340"/>
                    <a:pt x="543634" y="1742864"/>
                  </a:cubicBezTo>
                  <a:lnTo>
                    <a:pt x="490033" y="1841548"/>
                  </a:lnTo>
                  <a:close/>
                  <a:moveTo>
                    <a:pt x="396497" y="2006977"/>
                  </a:moveTo>
                  <a:cubicBezTo>
                    <a:pt x="388054" y="2034197"/>
                    <a:pt x="363254" y="2058647"/>
                    <a:pt x="359253" y="2085197"/>
                  </a:cubicBezTo>
                  <a:cubicBezTo>
                    <a:pt x="373729" y="2093891"/>
                    <a:pt x="401911" y="2092372"/>
                    <a:pt x="419288" y="2089742"/>
                  </a:cubicBezTo>
                  <a:lnTo>
                    <a:pt x="445997" y="2093556"/>
                  </a:lnTo>
                  <a:lnTo>
                    <a:pt x="513561" y="1958886"/>
                  </a:lnTo>
                  <a:lnTo>
                    <a:pt x="431432" y="1950673"/>
                  </a:lnTo>
                  <a:lnTo>
                    <a:pt x="396503" y="2006983"/>
                  </a:lnTo>
                  <a:close/>
                  <a:moveTo>
                    <a:pt x="256582" y="2260308"/>
                  </a:moveTo>
                  <a:lnTo>
                    <a:pt x="220465" y="2328718"/>
                  </a:lnTo>
                  <a:lnTo>
                    <a:pt x="318219" y="2336602"/>
                  </a:lnTo>
                  <a:lnTo>
                    <a:pt x="320055" y="2336970"/>
                  </a:lnTo>
                  <a:cubicBezTo>
                    <a:pt x="330095" y="2312386"/>
                    <a:pt x="383768" y="2220727"/>
                    <a:pt x="381865" y="2205595"/>
                  </a:cubicBezTo>
                  <a:lnTo>
                    <a:pt x="291784" y="2199180"/>
                  </a:lnTo>
                  <a:lnTo>
                    <a:pt x="256582" y="2260308"/>
                  </a:lnTo>
                  <a:close/>
                  <a:moveTo>
                    <a:pt x="122259" y="2496040"/>
                  </a:moveTo>
                  <a:cubicBezTo>
                    <a:pt x="120662" y="2509692"/>
                    <a:pt x="123269" y="2499909"/>
                    <a:pt x="116259" y="2513835"/>
                  </a:cubicBezTo>
                  <a:cubicBezTo>
                    <a:pt x="113519" y="2519273"/>
                    <a:pt x="111030" y="2522992"/>
                    <a:pt x="107738" y="2529586"/>
                  </a:cubicBezTo>
                  <a:cubicBezTo>
                    <a:pt x="121154" y="2539614"/>
                    <a:pt x="144597" y="2537275"/>
                    <a:pt x="160457" y="2538324"/>
                  </a:cubicBezTo>
                  <a:cubicBezTo>
                    <a:pt x="180140" y="2539631"/>
                    <a:pt x="196290" y="2541725"/>
                    <a:pt x="216810" y="2542149"/>
                  </a:cubicBezTo>
                  <a:cubicBezTo>
                    <a:pt x="224745" y="2515633"/>
                    <a:pt x="257866" y="2468089"/>
                    <a:pt x="260165" y="2445665"/>
                  </a:cubicBezTo>
                  <a:lnTo>
                    <a:pt x="157427" y="2439434"/>
                  </a:lnTo>
                  <a:cubicBezTo>
                    <a:pt x="153175" y="2453683"/>
                    <a:pt x="133353" y="2488151"/>
                    <a:pt x="122264" y="2496040"/>
                  </a:cubicBezTo>
                  <a:close/>
                </a:path>
              </a:pathLst>
            </a:custGeom>
            <a:solidFill>
              <a:srgbClr val="E62129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2B9A6D27-E978-01F3-AB60-C8B5E12BC53D}"/>
                </a:ext>
              </a:extLst>
            </p:cNvPr>
            <p:cNvSpPr/>
            <p:nvPr/>
          </p:nvSpPr>
          <p:spPr>
            <a:xfrm>
              <a:off x="8484178" y="1700964"/>
              <a:ext cx="1433574" cy="2476988"/>
            </a:xfrm>
            <a:custGeom>
              <a:avLst/>
              <a:gdLst>
                <a:gd name="connsiteX0" fmla="*/ 11 w 1433574"/>
                <a:gd name="connsiteY0" fmla="*/ 2469429 h 2476988"/>
                <a:gd name="connsiteX1" fmla="*/ 118051 w 1433574"/>
                <a:gd name="connsiteY1" fmla="*/ 2476989 h 2476988"/>
                <a:gd name="connsiteX2" fmla="*/ 122610 w 1433574"/>
                <a:gd name="connsiteY2" fmla="*/ 2476766 h 2476988"/>
                <a:gd name="connsiteX3" fmla="*/ 169213 w 1433574"/>
                <a:gd name="connsiteY3" fmla="*/ 2369578 h 2476988"/>
                <a:gd name="connsiteX4" fmla="*/ 186150 w 1433574"/>
                <a:gd name="connsiteY4" fmla="*/ 2368763 h 2476988"/>
                <a:gd name="connsiteX5" fmla="*/ 173315 w 1433574"/>
                <a:gd name="connsiteY5" fmla="*/ 2365190 h 2476988"/>
                <a:gd name="connsiteX6" fmla="*/ 116962 w 1433574"/>
                <a:gd name="connsiteY6" fmla="*/ 2361365 h 2476988"/>
                <a:gd name="connsiteX7" fmla="*/ 64243 w 1433574"/>
                <a:gd name="connsiteY7" fmla="*/ 2352627 h 2476988"/>
                <a:gd name="connsiteX8" fmla="*/ 0 w 1433574"/>
                <a:gd name="connsiteY8" fmla="*/ 2469435 h 2476988"/>
                <a:gd name="connsiteX9" fmla="*/ 1306795 w 1433574"/>
                <a:gd name="connsiteY9" fmla="*/ 111397 h 2476988"/>
                <a:gd name="connsiteX10" fmla="*/ 1333314 w 1433574"/>
                <a:gd name="connsiteY10" fmla="*/ 113022 h 2476988"/>
                <a:gd name="connsiteX11" fmla="*/ 1341233 w 1433574"/>
                <a:gd name="connsiteY11" fmla="*/ 112771 h 2476988"/>
                <a:gd name="connsiteX12" fmla="*/ 1395236 w 1433574"/>
                <a:gd name="connsiteY12" fmla="*/ 6259 h 2476988"/>
                <a:gd name="connsiteX13" fmla="*/ 1433574 w 1433574"/>
                <a:gd name="connsiteY13" fmla="*/ 8828 h 2476988"/>
                <a:gd name="connsiteX14" fmla="*/ 1397825 w 1433574"/>
                <a:gd name="connsiteY14" fmla="*/ 1742 h 2476988"/>
                <a:gd name="connsiteX15" fmla="*/ 1375029 w 1433574"/>
                <a:gd name="connsiteY15" fmla="*/ 0 h 2476988"/>
                <a:gd name="connsiteX16" fmla="*/ 1306795 w 1433574"/>
                <a:gd name="connsiteY16" fmla="*/ 111397 h 2476988"/>
                <a:gd name="connsiteX17" fmla="*/ 1176501 w 1433574"/>
                <a:gd name="connsiteY17" fmla="*/ 345895 h 2476988"/>
                <a:gd name="connsiteX18" fmla="*/ 1179855 w 1433574"/>
                <a:gd name="connsiteY18" fmla="*/ 347185 h 2476988"/>
                <a:gd name="connsiteX19" fmla="*/ 1212389 w 1433574"/>
                <a:gd name="connsiteY19" fmla="*/ 354008 h 2476988"/>
                <a:gd name="connsiteX20" fmla="*/ 1225844 w 1433574"/>
                <a:gd name="connsiteY20" fmla="*/ 354371 h 2476988"/>
                <a:gd name="connsiteX21" fmla="*/ 1217563 w 1433574"/>
                <a:gd name="connsiteY21" fmla="*/ 345901 h 2476988"/>
                <a:gd name="connsiteX22" fmla="*/ 1270209 w 1433574"/>
                <a:gd name="connsiteY22" fmla="*/ 245157 h 2476988"/>
                <a:gd name="connsiteX23" fmla="*/ 1291215 w 1433574"/>
                <a:gd name="connsiteY23" fmla="*/ 245274 h 2476988"/>
                <a:gd name="connsiteX24" fmla="*/ 1273407 w 1433574"/>
                <a:gd name="connsiteY24" fmla="*/ 240740 h 2476988"/>
                <a:gd name="connsiteX25" fmla="*/ 1238462 w 1433574"/>
                <a:gd name="connsiteY25" fmla="*/ 238630 h 2476988"/>
                <a:gd name="connsiteX26" fmla="*/ 1207651 w 1433574"/>
                <a:gd name="connsiteY26" fmla="*/ 290942 h 2476988"/>
                <a:gd name="connsiteX27" fmla="*/ 1192969 w 1433574"/>
                <a:gd name="connsiteY27" fmla="*/ 316459 h 2476988"/>
                <a:gd name="connsiteX28" fmla="*/ 1176506 w 1433574"/>
                <a:gd name="connsiteY28" fmla="*/ 345901 h 2476988"/>
                <a:gd name="connsiteX29" fmla="*/ 1045509 w 1433574"/>
                <a:gd name="connsiteY29" fmla="*/ 587635 h 2476988"/>
                <a:gd name="connsiteX30" fmla="*/ 1088289 w 1433574"/>
                <a:gd name="connsiteY30" fmla="*/ 592677 h 2476988"/>
                <a:gd name="connsiteX31" fmla="*/ 1091593 w 1433574"/>
                <a:gd name="connsiteY31" fmla="*/ 592275 h 2476988"/>
                <a:gd name="connsiteX32" fmla="*/ 1144960 w 1433574"/>
                <a:gd name="connsiteY32" fmla="*/ 480866 h 2476988"/>
                <a:gd name="connsiteX33" fmla="*/ 1139212 w 1433574"/>
                <a:gd name="connsiteY33" fmla="*/ 476991 h 2476988"/>
                <a:gd name="connsiteX34" fmla="*/ 1105801 w 1433574"/>
                <a:gd name="connsiteY34" fmla="*/ 477756 h 2476988"/>
                <a:gd name="connsiteX35" fmla="*/ 1073847 w 1433574"/>
                <a:gd name="connsiteY35" fmla="*/ 531112 h 2476988"/>
                <a:gd name="connsiteX36" fmla="*/ 1045503 w 1433574"/>
                <a:gd name="connsiteY36" fmla="*/ 587629 h 2476988"/>
                <a:gd name="connsiteX37" fmla="*/ 912854 w 1433574"/>
                <a:gd name="connsiteY37" fmla="*/ 824902 h 2476988"/>
                <a:gd name="connsiteX38" fmla="*/ 965395 w 1433574"/>
                <a:gd name="connsiteY38" fmla="*/ 828319 h 2476988"/>
                <a:gd name="connsiteX39" fmla="*/ 1020993 w 1433574"/>
                <a:gd name="connsiteY39" fmla="*/ 719574 h 2476988"/>
                <a:gd name="connsiteX40" fmla="*/ 1014548 w 1433574"/>
                <a:gd name="connsiteY40" fmla="*/ 717000 h 2476988"/>
                <a:gd name="connsiteX41" fmla="*/ 973151 w 1433574"/>
                <a:gd name="connsiteY41" fmla="*/ 714671 h 2476988"/>
                <a:gd name="connsiteX42" fmla="*/ 912854 w 1433574"/>
                <a:gd name="connsiteY42" fmla="*/ 824902 h 2476988"/>
                <a:gd name="connsiteX43" fmla="*/ 780199 w 1433574"/>
                <a:gd name="connsiteY43" fmla="*/ 1062269 h 2476988"/>
                <a:gd name="connsiteX44" fmla="*/ 836780 w 1433574"/>
                <a:gd name="connsiteY44" fmla="*/ 1065776 h 2476988"/>
                <a:gd name="connsiteX45" fmla="*/ 842684 w 1433574"/>
                <a:gd name="connsiteY45" fmla="*/ 1068171 h 2476988"/>
                <a:gd name="connsiteX46" fmla="*/ 897373 w 1433574"/>
                <a:gd name="connsiteY46" fmla="*/ 957176 h 2476988"/>
                <a:gd name="connsiteX47" fmla="*/ 840496 w 1433574"/>
                <a:gd name="connsiteY47" fmla="*/ 951911 h 2476988"/>
                <a:gd name="connsiteX48" fmla="*/ 810032 w 1433574"/>
                <a:gd name="connsiteY48" fmla="*/ 1007199 h 2476988"/>
                <a:gd name="connsiteX49" fmla="*/ 780199 w 1433574"/>
                <a:gd name="connsiteY49" fmla="*/ 1062269 h 2476988"/>
                <a:gd name="connsiteX50" fmla="*/ 647538 w 1433574"/>
                <a:gd name="connsiteY50" fmla="*/ 1298074 h 2476988"/>
                <a:gd name="connsiteX51" fmla="*/ 714125 w 1433574"/>
                <a:gd name="connsiteY51" fmla="*/ 1306779 h 2476988"/>
                <a:gd name="connsiteX52" fmla="*/ 733607 w 1433574"/>
                <a:gd name="connsiteY52" fmla="*/ 1308297 h 2476988"/>
                <a:gd name="connsiteX53" fmla="*/ 727390 w 1433574"/>
                <a:gd name="connsiteY53" fmla="*/ 1304847 h 2476988"/>
                <a:gd name="connsiteX54" fmla="*/ 720191 w 1433574"/>
                <a:gd name="connsiteY54" fmla="*/ 1299096 h 2476988"/>
                <a:gd name="connsiteX55" fmla="*/ 772481 w 1433574"/>
                <a:gd name="connsiteY55" fmla="*/ 1197871 h 2476988"/>
                <a:gd name="connsiteX56" fmla="*/ 803436 w 1433574"/>
                <a:gd name="connsiteY56" fmla="*/ 1198977 h 2476988"/>
                <a:gd name="connsiteX57" fmla="*/ 775863 w 1433574"/>
                <a:gd name="connsiteY57" fmla="*/ 1193405 h 2476988"/>
                <a:gd name="connsiteX58" fmla="*/ 707830 w 1433574"/>
                <a:gd name="connsiteY58" fmla="*/ 1189418 h 2476988"/>
                <a:gd name="connsiteX59" fmla="*/ 677372 w 1433574"/>
                <a:gd name="connsiteY59" fmla="*/ 1244483 h 2476988"/>
                <a:gd name="connsiteX60" fmla="*/ 647533 w 1433574"/>
                <a:gd name="connsiteY60" fmla="*/ 1298063 h 2476988"/>
                <a:gd name="connsiteX61" fmla="*/ 518907 w 1433574"/>
                <a:gd name="connsiteY61" fmla="*/ 1537932 h 2476988"/>
                <a:gd name="connsiteX62" fmla="*/ 591878 w 1433574"/>
                <a:gd name="connsiteY62" fmla="*/ 1543766 h 2476988"/>
                <a:gd name="connsiteX63" fmla="*/ 597531 w 1433574"/>
                <a:gd name="connsiteY63" fmla="*/ 1543549 h 2476988"/>
                <a:gd name="connsiteX64" fmla="*/ 648068 w 1433574"/>
                <a:gd name="connsiteY64" fmla="*/ 1437713 h 2476988"/>
                <a:gd name="connsiteX65" fmla="*/ 666378 w 1433574"/>
                <a:gd name="connsiteY65" fmla="*/ 1436423 h 2476988"/>
                <a:gd name="connsiteX66" fmla="*/ 652293 w 1433574"/>
                <a:gd name="connsiteY66" fmla="*/ 1432810 h 2476988"/>
                <a:gd name="connsiteX67" fmla="*/ 579210 w 1433574"/>
                <a:gd name="connsiteY67" fmla="*/ 1427389 h 2476988"/>
                <a:gd name="connsiteX68" fmla="*/ 547234 w 1433574"/>
                <a:gd name="connsiteY68" fmla="*/ 1480270 h 2476988"/>
                <a:gd name="connsiteX69" fmla="*/ 533282 w 1433574"/>
                <a:gd name="connsiteY69" fmla="*/ 1506519 h 2476988"/>
                <a:gd name="connsiteX70" fmla="*/ 518912 w 1433574"/>
                <a:gd name="connsiteY70" fmla="*/ 1537926 h 2476988"/>
                <a:gd name="connsiteX71" fmla="*/ 387942 w 1433574"/>
                <a:gd name="connsiteY71" fmla="*/ 1773702 h 2476988"/>
                <a:gd name="connsiteX72" fmla="*/ 470071 w 1433574"/>
                <a:gd name="connsiteY72" fmla="*/ 1781916 h 2476988"/>
                <a:gd name="connsiteX73" fmla="*/ 525118 w 1433574"/>
                <a:gd name="connsiteY73" fmla="*/ 1671334 h 2476988"/>
                <a:gd name="connsiteX74" fmla="*/ 519035 w 1433574"/>
                <a:gd name="connsiteY74" fmla="*/ 1668229 h 2476988"/>
                <a:gd name="connsiteX75" fmla="*/ 446549 w 1433574"/>
                <a:gd name="connsiteY75" fmla="*/ 1664583 h 2476988"/>
                <a:gd name="connsiteX76" fmla="*/ 415672 w 1433574"/>
                <a:gd name="connsiteY76" fmla="*/ 1718677 h 2476988"/>
                <a:gd name="connsiteX77" fmla="*/ 400928 w 1433574"/>
                <a:gd name="connsiteY77" fmla="*/ 1744165 h 2476988"/>
                <a:gd name="connsiteX78" fmla="*/ 387948 w 1433574"/>
                <a:gd name="connsiteY78" fmla="*/ 1773708 h 2476988"/>
                <a:gd name="connsiteX79" fmla="*/ 248301 w 1433574"/>
                <a:gd name="connsiteY79" fmla="*/ 2022209 h 2476988"/>
                <a:gd name="connsiteX80" fmla="*/ 338382 w 1433574"/>
                <a:gd name="connsiteY80" fmla="*/ 2028625 h 2476988"/>
                <a:gd name="connsiteX81" fmla="*/ 344615 w 1433574"/>
                <a:gd name="connsiteY81" fmla="*/ 2028882 h 2476988"/>
                <a:gd name="connsiteX82" fmla="*/ 398406 w 1433574"/>
                <a:gd name="connsiteY82" fmla="*/ 1919042 h 2476988"/>
                <a:gd name="connsiteX83" fmla="*/ 375805 w 1433574"/>
                <a:gd name="connsiteY83" fmla="*/ 1912766 h 2476988"/>
                <a:gd name="connsiteX84" fmla="*/ 315769 w 1433574"/>
                <a:gd name="connsiteY84" fmla="*/ 1908221 h 2476988"/>
                <a:gd name="connsiteX85" fmla="*/ 248306 w 1433574"/>
                <a:gd name="connsiteY85" fmla="*/ 2022204 h 2476988"/>
                <a:gd name="connsiteX86" fmla="*/ 113932 w 1433574"/>
                <a:gd name="connsiteY86" fmla="*/ 2262464 h 2476988"/>
                <a:gd name="connsiteX87" fmla="*/ 216670 w 1433574"/>
                <a:gd name="connsiteY87" fmla="*/ 2268695 h 2476988"/>
                <a:gd name="connsiteX88" fmla="*/ 221620 w 1433574"/>
                <a:gd name="connsiteY88" fmla="*/ 2268913 h 2476988"/>
                <a:gd name="connsiteX89" fmla="*/ 274730 w 1433574"/>
                <a:gd name="connsiteY89" fmla="*/ 2159626 h 2476988"/>
                <a:gd name="connsiteX90" fmla="*/ 176976 w 1433574"/>
                <a:gd name="connsiteY90" fmla="*/ 2151742 h 2476988"/>
                <a:gd name="connsiteX91" fmla="*/ 113927 w 1433574"/>
                <a:gd name="connsiteY91" fmla="*/ 2262458 h 2476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1433574" h="2476988">
                  <a:moveTo>
                    <a:pt x="11" y="2469429"/>
                  </a:moveTo>
                  <a:lnTo>
                    <a:pt x="118051" y="2476989"/>
                  </a:lnTo>
                  <a:lnTo>
                    <a:pt x="122610" y="2476766"/>
                  </a:lnTo>
                  <a:cubicBezTo>
                    <a:pt x="122214" y="2455068"/>
                    <a:pt x="158688" y="2392845"/>
                    <a:pt x="169213" y="2369578"/>
                  </a:cubicBezTo>
                  <a:lnTo>
                    <a:pt x="186150" y="2368763"/>
                  </a:lnTo>
                  <a:lnTo>
                    <a:pt x="173315" y="2365190"/>
                  </a:lnTo>
                  <a:cubicBezTo>
                    <a:pt x="152795" y="2364765"/>
                    <a:pt x="136651" y="2362672"/>
                    <a:pt x="116962" y="2361365"/>
                  </a:cubicBezTo>
                  <a:cubicBezTo>
                    <a:pt x="101108" y="2360315"/>
                    <a:pt x="77664" y="2362655"/>
                    <a:pt x="64243" y="2352627"/>
                  </a:cubicBezTo>
                  <a:lnTo>
                    <a:pt x="0" y="2469435"/>
                  </a:lnTo>
                  <a:close/>
                  <a:moveTo>
                    <a:pt x="1306795" y="111397"/>
                  </a:moveTo>
                  <a:lnTo>
                    <a:pt x="1333314" y="113022"/>
                  </a:lnTo>
                  <a:lnTo>
                    <a:pt x="1341233" y="112771"/>
                  </a:lnTo>
                  <a:lnTo>
                    <a:pt x="1395236" y="6259"/>
                  </a:lnTo>
                  <a:lnTo>
                    <a:pt x="1433574" y="8828"/>
                  </a:lnTo>
                  <a:lnTo>
                    <a:pt x="1397825" y="1742"/>
                  </a:lnTo>
                  <a:lnTo>
                    <a:pt x="1375029" y="0"/>
                  </a:lnTo>
                  <a:cubicBezTo>
                    <a:pt x="1356071" y="12038"/>
                    <a:pt x="1320083" y="90805"/>
                    <a:pt x="1306795" y="111397"/>
                  </a:cubicBezTo>
                  <a:close/>
                  <a:moveTo>
                    <a:pt x="1176501" y="345895"/>
                  </a:moveTo>
                  <a:cubicBezTo>
                    <a:pt x="1177556" y="346465"/>
                    <a:pt x="1179224" y="345806"/>
                    <a:pt x="1179855" y="347185"/>
                  </a:cubicBezTo>
                  <a:lnTo>
                    <a:pt x="1212389" y="354008"/>
                  </a:lnTo>
                  <a:lnTo>
                    <a:pt x="1225844" y="354371"/>
                  </a:lnTo>
                  <a:cubicBezTo>
                    <a:pt x="1210459" y="346839"/>
                    <a:pt x="1223896" y="352562"/>
                    <a:pt x="1217563" y="345901"/>
                  </a:cubicBezTo>
                  <a:lnTo>
                    <a:pt x="1270209" y="245157"/>
                  </a:lnTo>
                  <a:lnTo>
                    <a:pt x="1291215" y="245274"/>
                  </a:lnTo>
                  <a:lnTo>
                    <a:pt x="1273407" y="240740"/>
                  </a:lnTo>
                  <a:lnTo>
                    <a:pt x="1238462" y="238630"/>
                  </a:lnTo>
                  <a:cubicBezTo>
                    <a:pt x="1229332" y="249356"/>
                    <a:pt x="1215297" y="275861"/>
                    <a:pt x="1207651" y="290942"/>
                  </a:cubicBezTo>
                  <a:cubicBezTo>
                    <a:pt x="1201535" y="303013"/>
                    <a:pt x="1199063" y="305453"/>
                    <a:pt x="1192969" y="316459"/>
                  </a:cubicBezTo>
                  <a:cubicBezTo>
                    <a:pt x="1186367" y="328379"/>
                    <a:pt x="1184905" y="335046"/>
                    <a:pt x="1176506" y="345901"/>
                  </a:cubicBezTo>
                  <a:close/>
                  <a:moveTo>
                    <a:pt x="1045509" y="587635"/>
                  </a:moveTo>
                  <a:lnTo>
                    <a:pt x="1088289" y="592677"/>
                  </a:lnTo>
                  <a:lnTo>
                    <a:pt x="1091593" y="592275"/>
                  </a:lnTo>
                  <a:lnTo>
                    <a:pt x="1144960" y="480866"/>
                  </a:lnTo>
                  <a:lnTo>
                    <a:pt x="1139212" y="476991"/>
                  </a:lnTo>
                  <a:lnTo>
                    <a:pt x="1105801" y="477756"/>
                  </a:lnTo>
                  <a:cubicBezTo>
                    <a:pt x="1093239" y="494451"/>
                    <a:pt x="1083909" y="513653"/>
                    <a:pt x="1073847" y="531112"/>
                  </a:cubicBezTo>
                  <a:cubicBezTo>
                    <a:pt x="1065080" y="546328"/>
                    <a:pt x="1049359" y="570214"/>
                    <a:pt x="1045503" y="587629"/>
                  </a:cubicBezTo>
                  <a:close/>
                  <a:moveTo>
                    <a:pt x="912854" y="824902"/>
                  </a:moveTo>
                  <a:lnTo>
                    <a:pt x="965395" y="828319"/>
                  </a:lnTo>
                  <a:lnTo>
                    <a:pt x="1020993" y="719574"/>
                  </a:lnTo>
                  <a:lnTo>
                    <a:pt x="1014548" y="717000"/>
                  </a:lnTo>
                  <a:lnTo>
                    <a:pt x="973151" y="714671"/>
                  </a:lnTo>
                  <a:cubicBezTo>
                    <a:pt x="952654" y="751445"/>
                    <a:pt x="931939" y="786727"/>
                    <a:pt x="912854" y="824902"/>
                  </a:cubicBezTo>
                  <a:close/>
                  <a:moveTo>
                    <a:pt x="780199" y="1062269"/>
                  </a:moveTo>
                  <a:lnTo>
                    <a:pt x="836780" y="1065776"/>
                  </a:lnTo>
                  <a:lnTo>
                    <a:pt x="842684" y="1068171"/>
                  </a:lnTo>
                  <a:lnTo>
                    <a:pt x="897373" y="957176"/>
                  </a:lnTo>
                  <a:lnTo>
                    <a:pt x="840496" y="951911"/>
                  </a:lnTo>
                  <a:cubicBezTo>
                    <a:pt x="833091" y="968611"/>
                    <a:pt x="820155" y="990231"/>
                    <a:pt x="810032" y="1007199"/>
                  </a:cubicBezTo>
                  <a:cubicBezTo>
                    <a:pt x="799217" y="1025329"/>
                    <a:pt x="789005" y="1044480"/>
                    <a:pt x="780199" y="1062269"/>
                  </a:cubicBezTo>
                  <a:close/>
                  <a:moveTo>
                    <a:pt x="647538" y="1298074"/>
                  </a:moveTo>
                  <a:cubicBezTo>
                    <a:pt x="665530" y="1303970"/>
                    <a:pt x="693103" y="1300648"/>
                    <a:pt x="714125" y="1306779"/>
                  </a:cubicBezTo>
                  <a:lnTo>
                    <a:pt x="733607" y="1308297"/>
                  </a:lnTo>
                  <a:cubicBezTo>
                    <a:pt x="731961" y="1307181"/>
                    <a:pt x="727758" y="1305103"/>
                    <a:pt x="727390" y="1304847"/>
                  </a:cubicBezTo>
                  <a:cubicBezTo>
                    <a:pt x="721815" y="1300955"/>
                    <a:pt x="723406" y="1302312"/>
                    <a:pt x="720191" y="1299096"/>
                  </a:cubicBezTo>
                  <a:lnTo>
                    <a:pt x="772481" y="1197871"/>
                  </a:lnTo>
                  <a:lnTo>
                    <a:pt x="803436" y="1198977"/>
                  </a:lnTo>
                  <a:lnTo>
                    <a:pt x="775863" y="1193405"/>
                  </a:lnTo>
                  <a:lnTo>
                    <a:pt x="707830" y="1189418"/>
                  </a:lnTo>
                  <a:cubicBezTo>
                    <a:pt x="699007" y="1208782"/>
                    <a:pt x="688672" y="1225482"/>
                    <a:pt x="677372" y="1244483"/>
                  </a:cubicBezTo>
                  <a:cubicBezTo>
                    <a:pt x="666199" y="1263260"/>
                    <a:pt x="658398" y="1280659"/>
                    <a:pt x="647533" y="1298063"/>
                  </a:cubicBezTo>
                  <a:close/>
                  <a:moveTo>
                    <a:pt x="518907" y="1537932"/>
                  </a:moveTo>
                  <a:lnTo>
                    <a:pt x="591878" y="1543766"/>
                  </a:lnTo>
                  <a:lnTo>
                    <a:pt x="597531" y="1543549"/>
                  </a:lnTo>
                  <a:cubicBezTo>
                    <a:pt x="597163" y="1527797"/>
                    <a:pt x="638012" y="1456239"/>
                    <a:pt x="648068" y="1437713"/>
                  </a:cubicBezTo>
                  <a:lnTo>
                    <a:pt x="666378" y="1436423"/>
                  </a:lnTo>
                  <a:lnTo>
                    <a:pt x="652293" y="1432810"/>
                  </a:lnTo>
                  <a:lnTo>
                    <a:pt x="579210" y="1427389"/>
                  </a:lnTo>
                  <a:cubicBezTo>
                    <a:pt x="566525" y="1443078"/>
                    <a:pt x="557368" y="1462732"/>
                    <a:pt x="547234" y="1480270"/>
                  </a:cubicBezTo>
                  <a:cubicBezTo>
                    <a:pt x="541982" y="1489360"/>
                    <a:pt x="539326" y="1496580"/>
                    <a:pt x="533282" y="1506519"/>
                  </a:cubicBezTo>
                  <a:cubicBezTo>
                    <a:pt x="525369" y="1519545"/>
                    <a:pt x="522182" y="1521315"/>
                    <a:pt x="518912" y="1537926"/>
                  </a:cubicBezTo>
                  <a:close/>
                  <a:moveTo>
                    <a:pt x="387942" y="1773702"/>
                  </a:moveTo>
                  <a:lnTo>
                    <a:pt x="470071" y="1781916"/>
                  </a:lnTo>
                  <a:lnTo>
                    <a:pt x="525118" y="1671334"/>
                  </a:lnTo>
                  <a:lnTo>
                    <a:pt x="519035" y="1668229"/>
                  </a:lnTo>
                  <a:cubicBezTo>
                    <a:pt x="495000" y="1671228"/>
                    <a:pt x="470769" y="1667057"/>
                    <a:pt x="446549" y="1664583"/>
                  </a:cubicBezTo>
                  <a:cubicBezTo>
                    <a:pt x="435528" y="1678475"/>
                    <a:pt x="425204" y="1701485"/>
                    <a:pt x="415672" y="1718677"/>
                  </a:cubicBezTo>
                  <a:cubicBezTo>
                    <a:pt x="409896" y="1729084"/>
                    <a:pt x="407089" y="1733144"/>
                    <a:pt x="400928" y="1744165"/>
                  </a:cubicBezTo>
                  <a:cubicBezTo>
                    <a:pt x="394360" y="1755908"/>
                    <a:pt x="388367" y="1760374"/>
                    <a:pt x="387948" y="1773708"/>
                  </a:cubicBezTo>
                  <a:close/>
                  <a:moveTo>
                    <a:pt x="248301" y="2022209"/>
                  </a:moveTo>
                  <a:lnTo>
                    <a:pt x="338382" y="2028625"/>
                  </a:lnTo>
                  <a:lnTo>
                    <a:pt x="344615" y="2028882"/>
                  </a:lnTo>
                  <a:lnTo>
                    <a:pt x="398406" y="1919042"/>
                  </a:lnTo>
                  <a:cubicBezTo>
                    <a:pt x="385336" y="1917495"/>
                    <a:pt x="384064" y="1919265"/>
                    <a:pt x="375805" y="1912766"/>
                  </a:cubicBezTo>
                  <a:cubicBezTo>
                    <a:pt x="358427" y="1915396"/>
                    <a:pt x="330245" y="1916920"/>
                    <a:pt x="315769" y="1908221"/>
                  </a:cubicBezTo>
                  <a:cubicBezTo>
                    <a:pt x="303386" y="1917339"/>
                    <a:pt x="258876" y="2001896"/>
                    <a:pt x="248306" y="2022204"/>
                  </a:cubicBezTo>
                  <a:close/>
                  <a:moveTo>
                    <a:pt x="113932" y="2262464"/>
                  </a:moveTo>
                  <a:lnTo>
                    <a:pt x="216670" y="2268695"/>
                  </a:lnTo>
                  <a:lnTo>
                    <a:pt x="221620" y="2268913"/>
                  </a:lnTo>
                  <a:lnTo>
                    <a:pt x="274730" y="2159626"/>
                  </a:lnTo>
                  <a:lnTo>
                    <a:pt x="176976" y="2151742"/>
                  </a:lnTo>
                  <a:lnTo>
                    <a:pt x="113927" y="2262458"/>
                  </a:lnTo>
                  <a:close/>
                </a:path>
              </a:pathLst>
            </a:custGeom>
            <a:solidFill>
              <a:srgbClr val="F9BF00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7A622624-DF4F-490B-E857-3B567E3ECCA0}"/>
                </a:ext>
              </a:extLst>
            </p:cNvPr>
            <p:cNvSpPr/>
            <p:nvPr/>
          </p:nvSpPr>
          <p:spPr>
            <a:xfrm>
              <a:off x="8410341" y="5485508"/>
              <a:ext cx="204830" cy="644140"/>
            </a:xfrm>
            <a:custGeom>
              <a:avLst/>
              <a:gdLst>
                <a:gd name="connsiteX0" fmla="*/ 47167 w 204830"/>
                <a:gd name="connsiteY0" fmla="*/ 486807 h 644140"/>
                <a:gd name="connsiteX1" fmla="*/ 10247 w 204830"/>
                <a:gd name="connsiteY1" fmla="*/ 603911 h 644140"/>
                <a:gd name="connsiteX2" fmla="*/ 7674 w 204830"/>
                <a:gd name="connsiteY2" fmla="*/ 644140 h 644140"/>
                <a:gd name="connsiteX3" fmla="*/ 47926 w 204830"/>
                <a:gd name="connsiteY3" fmla="*/ 544284 h 644140"/>
                <a:gd name="connsiteX4" fmla="*/ 48557 w 204830"/>
                <a:gd name="connsiteY4" fmla="*/ 601297 h 644140"/>
                <a:gd name="connsiteX5" fmla="*/ 50064 w 204830"/>
                <a:gd name="connsiteY5" fmla="*/ 604346 h 644140"/>
                <a:gd name="connsiteX6" fmla="*/ 65672 w 204830"/>
                <a:gd name="connsiteY6" fmla="*/ 542402 h 644140"/>
                <a:gd name="connsiteX7" fmla="*/ 70946 w 204830"/>
                <a:gd name="connsiteY7" fmla="*/ 472636 h 644140"/>
                <a:gd name="connsiteX8" fmla="*/ 174460 w 204830"/>
                <a:gd name="connsiteY8" fmla="*/ 116400 h 644140"/>
                <a:gd name="connsiteX9" fmla="*/ 202820 w 204830"/>
                <a:gd name="connsiteY9" fmla="*/ 0 h 644140"/>
                <a:gd name="connsiteX10" fmla="*/ 175034 w 204830"/>
                <a:gd name="connsiteY10" fmla="*/ 53088 h 644140"/>
                <a:gd name="connsiteX11" fmla="*/ 156105 w 204830"/>
                <a:gd name="connsiteY11" fmla="*/ 114585 h 644140"/>
                <a:gd name="connsiteX12" fmla="*/ 56559 w 204830"/>
                <a:gd name="connsiteY12" fmla="*/ 436868 h 644140"/>
                <a:gd name="connsiteX13" fmla="*/ 50650 w 204830"/>
                <a:gd name="connsiteY13" fmla="*/ 474925 h 644140"/>
                <a:gd name="connsiteX14" fmla="*/ 48540 w 204830"/>
                <a:gd name="connsiteY14" fmla="*/ 482881 h 644140"/>
                <a:gd name="connsiteX15" fmla="*/ 47167 w 204830"/>
                <a:gd name="connsiteY15" fmla="*/ 486807 h 644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4830" h="644140">
                  <a:moveTo>
                    <a:pt x="47167" y="486807"/>
                  </a:moveTo>
                  <a:lnTo>
                    <a:pt x="10247" y="603911"/>
                  </a:lnTo>
                  <a:cubicBezTo>
                    <a:pt x="-6032" y="654732"/>
                    <a:pt x="196" y="637239"/>
                    <a:pt x="7674" y="644140"/>
                  </a:cubicBezTo>
                  <a:lnTo>
                    <a:pt x="47926" y="544284"/>
                  </a:lnTo>
                  <a:lnTo>
                    <a:pt x="48557" y="601297"/>
                  </a:lnTo>
                  <a:cubicBezTo>
                    <a:pt x="48830" y="602079"/>
                    <a:pt x="49422" y="603419"/>
                    <a:pt x="50064" y="604346"/>
                  </a:cubicBezTo>
                  <a:cubicBezTo>
                    <a:pt x="63993" y="596389"/>
                    <a:pt x="63044" y="570532"/>
                    <a:pt x="65672" y="542402"/>
                  </a:cubicBezTo>
                  <a:cubicBezTo>
                    <a:pt x="67788" y="519739"/>
                    <a:pt x="67185" y="494652"/>
                    <a:pt x="70946" y="472636"/>
                  </a:cubicBezTo>
                  <a:cubicBezTo>
                    <a:pt x="72079" y="453836"/>
                    <a:pt x="161440" y="159969"/>
                    <a:pt x="174460" y="116400"/>
                  </a:cubicBezTo>
                  <a:cubicBezTo>
                    <a:pt x="180866" y="94970"/>
                    <a:pt x="213110" y="16522"/>
                    <a:pt x="202820" y="0"/>
                  </a:cubicBezTo>
                  <a:cubicBezTo>
                    <a:pt x="183556" y="1787"/>
                    <a:pt x="188043" y="10888"/>
                    <a:pt x="175034" y="53088"/>
                  </a:cubicBezTo>
                  <a:cubicBezTo>
                    <a:pt x="168550" y="74138"/>
                    <a:pt x="162763" y="93424"/>
                    <a:pt x="156105" y="114585"/>
                  </a:cubicBezTo>
                  <a:cubicBezTo>
                    <a:pt x="138259" y="171348"/>
                    <a:pt x="76995" y="401976"/>
                    <a:pt x="56559" y="436868"/>
                  </a:cubicBezTo>
                  <a:cubicBezTo>
                    <a:pt x="46235" y="454489"/>
                    <a:pt x="53953" y="451860"/>
                    <a:pt x="50650" y="474925"/>
                  </a:cubicBezTo>
                  <a:lnTo>
                    <a:pt x="48540" y="482881"/>
                  </a:lnTo>
                  <a:cubicBezTo>
                    <a:pt x="48356" y="482357"/>
                    <a:pt x="47848" y="485601"/>
                    <a:pt x="47167" y="486807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A2A96754-8718-8A08-E012-2D8A253B2438}"/>
                </a:ext>
              </a:extLst>
            </p:cNvPr>
            <p:cNvSpPr/>
            <p:nvPr/>
          </p:nvSpPr>
          <p:spPr>
            <a:xfrm>
              <a:off x="8714119" y="3823599"/>
              <a:ext cx="208779" cy="301522"/>
            </a:xfrm>
            <a:custGeom>
              <a:avLst/>
              <a:gdLst>
                <a:gd name="connsiteX0" fmla="*/ 136210 w 208779"/>
                <a:gd name="connsiteY0" fmla="*/ 41849 h 301522"/>
                <a:gd name="connsiteX1" fmla="*/ 69668 w 208779"/>
                <a:gd name="connsiteY1" fmla="*/ 160488 h 301522"/>
                <a:gd name="connsiteX2" fmla="*/ 19889 w 208779"/>
                <a:gd name="connsiteY2" fmla="*/ 250785 h 301522"/>
                <a:gd name="connsiteX3" fmla="*/ 0 w 208779"/>
                <a:gd name="connsiteY3" fmla="*/ 284778 h 301522"/>
                <a:gd name="connsiteX4" fmla="*/ 19906 w 208779"/>
                <a:gd name="connsiteY4" fmla="*/ 301523 h 301522"/>
                <a:gd name="connsiteX5" fmla="*/ 65945 w 208779"/>
                <a:gd name="connsiteY5" fmla="*/ 232270 h 301522"/>
                <a:gd name="connsiteX6" fmla="*/ 113603 w 208779"/>
                <a:gd name="connsiteY6" fmla="*/ 159332 h 301522"/>
                <a:gd name="connsiteX7" fmla="*/ 208779 w 208779"/>
                <a:gd name="connsiteY7" fmla="*/ 14333 h 301522"/>
                <a:gd name="connsiteX8" fmla="*/ 180279 w 208779"/>
                <a:gd name="connsiteY8" fmla="*/ 9453 h 301522"/>
                <a:gd name="connsiteX9" fmla="*/ 167952 w 208779"/>
                <a:gd name="connsiteY9" fmla="*/ 5221 h 301522"/>
                <a:gd name="connsiteX10" fmla="*/ 159302 w 208779"/>
                <a:gd name="connsiteY10" fmla="*/ 0 h 301522"/>
                <a:gd name="connsiteX11" fmla="*/ 136210 w 208779"/>
                <a:gd name="connsiteY11" fmla="*/ 41838 h 30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8779" h="301522">
                  <a:moveTo>
                    <a:pt x="136210" y="41849"/>
                  </a:moveTo>
                  <a:cubicBezTo>
                    <a:pt x="113056" y="81090"/>
                    <a:pt x="92341" y="122900"/>
                    <a:pt x="69668" y="160488"/>
                  </a:cubicBezTo>
                  <a:lnTo>
                    <a:pt x="19889" y="250785"/>
                  </a:lnTo>
                  <a:lnTo>
                    <a:pt x="0" y="284778"/>
                  </a:lnTo>
                  <a:cubicBezTo>
                    <a:pt x="13142" y="290886"/>
                    <a:pt x="11758" y="292662"/>
                    <a:pt x="19906" y="301523"/>
                  </a:cubicBezTo>
                  <a:cubicBezTo>
                    <a:pt x="31128" y="290551"/>
                    <a:pt x="56369" y="247407"/>
                    <a:pt x="65945" y="232270"/>
                  </a:cubicBezTo>
                  <a:cubicBezTo>
                    <a:pt x="82168" y="206636"/>
                    <a:pt x="97380" y="184497"/>
                    <a:pt x="113603" y="159332"/>
                  </a:cubicBezTo>
                  <a:cubicBezTo>
                    <a:pt x="144123" y="111978"/>
                    <a:pt x="180452" y="62614"/>
                    <a:pt x="208779" y="14333"/>
                  </a:cubicBezTo>
                  <a:cubicBezTo>
                    <a:pt x="198076" y="13496"/>
                    <a:pt x="190347" y="12161"/>
                    <a:pt x="180279" y="9453"/>
                  </a:cubicBezTo>
                  <a:cubicBezTo>
                    <a:pt x="174805" y="7979"/>
                    <a:pt x="173432" y="7711"/>
                    <a:pt x="167952" y="5221"/>
                  </a:cubicBezTo>
                  <a:cubicBezTo>
                    <a:pt x="161947" y="2501"/>
                    <a:pt x="162902" y="2809"/>
                    <a:pt x="159302" y="0"/>
                  </a:cubicBezTo>
                  <a:lnTo>
                    <a:pt x="136210" y="41838"/>
                  </a:lnTo>
                  <a:close/>
                </a:path>
              </a:pathLst>
            </a:custGeom>
            <a:solidFill>
              <a:srgbClr val="A7C8C3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A6BBC6E5-6ECC-8DB1-3609-200DAC7AC73B}"/>
                </a:ext>
              </a:extLst>
            </p:cNvPr>
            <p:cNvSpPr/>
            <p:nvPr/>
          </p:nvSpPr>
          <p:spPr>
            <a:xfrm>
              <a:off x="7630048" y="5034670"/>
              <a:ext cx="52192" cy="484160"/>
            </a:xfrm>
            <a:custGeom>
              <a:avLst/>
              <a:gdLst>
                <a:gd name="connsiteX0" fmla="*/ 0 w 52192"/>
                <a:gd name="connsiteY0" fmla="*/ 193598 h 484160"/>
                <a:gd name="connsiteX1" fmla="*/ 24119 w 52192"/>
                <a:gd name="connsiteY1" fmla="*/ 484160 h 484160"/>
                <a:gd name="connsiteX2" fmla="*/ 39538 w 52192"/>
                <a:gd name="connsiteY2" fmla="*/ 430899 h 484160"/>
                <a:gd name="connsiteX3" fmla="*/ 35833 w 52192"/>
                <a:gd name="connsiteY3" fmla="*/ 109410 h 484160"/>
                <a:gd name="connsiteX4" fmla="*/ 50515 w 52192"/>
                <a:gd name="connsiteY4" fmla="*/ 0 h 484160"/>
                <a:gd name="connsiteX5" fmla="*/ 26217 w 52192"/>
                <a:gd name="connsiteY5" fmla="*/ 36768 h 484160"/>
                <a:gd name="connsiteX6" fmla="*/ 11 w 52192"/>
                <a:gd name="connsiteY6" fmla="*/ 193598 h 48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192" h="484160">
                  <a:moveTo>
                    <a:pt x="0" y="193598"/>
                  </a:moveTo>
                  <a:lnTo>
                    <a:pt x="24119" y="484160"/>
                  </a:lnTo>
                  <a:cubicBezTo>
                    <a:pt x="42808" y="480040"/>
                    <a:pt x="39544" y="486210"/>
                    <a:pt x="39538" y="430899"/>
                  </a:cubicBezTo>
                  <a:cubicBezTo>
                    <a:pt x="39527" y="324348"/>
                    <a:pt x="25855" y="213130"/>
                    <a:pt x="35833" y="109410"/>
                  </a:cubicBezTo>
                  <a:cubicBezTo>
                    <a:pt x="38221" y="84574"/>
                    <a:pt x="57987" y="14964"/>
                    <a:pt x="50515" y="0"/>
                  </a:cubicBezTo>
                  <a:cubicBezTo>
                    <a:pt x="38634" y="3233"/>
                    <a:pt x="40833" y="-2289"/>
                    <a:pt x="26217" y="36768"/>
                  </a:cubicBezTo>
                  <a:cubicBezTo>
                    <a:pt x="7768" y="86071"/>
                    <a:pt x="11" y="140655"/>
                    <a:pt x="11" y="193598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10F0CAB1-1D4E-1D6A-637E-CCC535106E39}"/>
                </a:ext>
              </a:extLst>
            </p:cNvPr>
            <p:cNvSpPr/>
            <p:nvPr/>
          </p:nvSpPr>
          <p:spPr>
            <a:xfrm>
              <a:off x="7407387" y="4908867"/>
              <a:ext cx="42905" cy="392227"/>
            </a:xfrm>
            <a:custGeom>
              <a:avLst/>
              <a:gdLst>
                <a:gd name="connsiteX0" fmla="*/ 27967 w 42905"/>
                <a:gd name="connsiteY0" fmla="*/ 392222 h 392227"/>
                <a:gd name="connsiteX1" fmla="*/ 35171 w 42905"/>
                <a:gd name="connsiteY1" fmla="*/ 350423 h 392227"/>
                <a:gd name="connsiteX2" fmla="*/ 42309 w 42905"/>
                <a:gd name="connsiteY2" fmla="*/ 102212 h 392227"/>
                <a:gd name="connsiteX3" fmla="*/ 36009 w 42905"/>
                <a:gd name="connsiteY3" fmla="*/ 0 h 392227"/>
                <a:gd name="connsiteX4" fmla="*/ 15439 w 42905"/>
                <a:gd name="connsiteY4" fmla="*/ 371825 h 392227"/>
                <a:gd name="connsiteX5" fmla="*/ 27967 w 42905"/>
                <a:gd name="connsiteY5" fmla="*/ 392227 h 392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905" h="392227">
                  <a:moveTo>
                    <a:pt x="27967" y="392222"/>
                  </a:moveTo>
                  <a:cubicBezTo>
                    <a:pt x="37632" y="380049"/>
                    <a:pt x="34586" y="377085"/>
                    <a:pt x="35171" y="350423"/>
                  </a:cubicBezTo>
                  <a:lnTo>
                    <a:pt x="42309" y="102212"/>
                  </a:lnTo>
                  <a:cubicBezTo>
                    <a:pt x="42382" y="52485"/>
                    <a:pt x="45668" y="14014"/>
                    <a:pt x="36009" y="0"/>
                  </a:cubicBezTo>
                  <a:cubicBezTo>
                    <a:pt x="-15533" y="66991"/>
                    <a:pt x="-1459" y="277457"/>
                    <a:pt x="15439" y="371825"/>
                  </a:cubicBezTo>
                  <a:cubicBezTo>
                    <a:pt x="18480" y="388827"/>
                    <a:pt x="16739" y="387258"/>
                    <a:pt x="27967" y="392227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027A4222-4765-AAD5-F4E0-220963761C77}"/>
                </a:ext>
              </a:extLst>
            </p:cNvPr>
            <p:cNvSpPr/>
            <p:nvPr/>
          </p:nvSpPr>
          <p:spPr>
            <a:xfrm>
              <a:off x="8765881" y="5205621"/>
              <a:ext cx="105251" cy="377051"/>
            </a:xfrm>
            <a:custGeom>
              <a:avLst/>
              <a:gdLst>
                <a:gd name="connsiteX0" fmla="*/ 74916 w 105251"/>
                <a:gd name="connsiteY0" fmla="*/ 50 h 377051"/>
                <a:gd name="connsiteX1" fmla="*/ 76065 w 105251"/>
                <a:gd name="connsiteY1" fmla="*/ 50682 h 377051"/>
                <a:gd name="connsiteX2" fmla="*/ 52080 w 105251"/>
                <a:gd name="connsiteY2" fmla="*/ 199858 h 377051"/>
                <a:gd name="connsiteX3" fmla="*/ 8552 w 105251"/>
                <a:gd name="connsiteY3" fmla="*/ 329077 h 377051"/>
                <a:gd name="connsiteX4" fmla="*/ 4054 w 105251"/>
                <a:gd name="connsiteY4" fmla="*/ 377052 h 377051"/>
                <a:gd name="connsiteX5" fmla="*/ 27096 w 105251"/>
                <a:gd name="connsiteY5" fmla="*/ 339022 h 377051"/>
                <a:gd name="connsiteX6" fmla="*/ 99291 w 105251"/>
                <a:gd name="connsiteY6" fmla="*/ 36466 h 377051"/>
                <a:gd name="connsiteX7" fmla="*/ 74910 w 105251"/>
                <a:gd name="connsiteY7" fmla="*/ 56 h 37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251" h="377051">
                  <a:moveTo>
                    <a:pt x="74916" y="50"/>
                  </a:moveTo>
                  <a:cubicBezTo>
                    <a:pt x="66617" y="14350"/>
                    <a:pt x="74843" y="34551"/>
                    <a:pt x="76065" y="50682"/>
                  </a:cubicBezTo>
                  <a:cubicBezTo>
                    <a:pt x="79921" y="101760"/>
                    <a:pt x="67426" y="152816"/>
                    <a:pt x="52080" y="199858"/>
                  </a:cubicBezTo>
                  <a:lnTo>
                    <a:pt x="8552" y="329077"/>
                  </a:lnTo>
                  <a:cubicBezTo>
                    <a:pt x="3379" y="345705"/>
                    <a:pt x="-5093" y="365069"/>
                    <a:pt x="4054" y="377052"/>
                  </a:cubicBezTo>
                  <a:cubicBezTo>
                    <a:pt x="19216" y="371373"/>
                    <a:pt x="14556" y="369547"/>
                    <a:pt x="27096" y="339022"/>
                  </a:cubicBezTo>
                  <a:cubicBezTo>
                    <a:pt x="66796" y="242404"/>
                    <a:pt x="123918" y="147953"/>
                    <a:pt x="99291" y="36466"/>
                  </a:cubicBezTo>
                  <a:cubicBezTo>
                    <a:pt x="94687" y="15651"/>
                    <a:pt x="93281" y="-1094"/>
                    <a:pt x="74910" y="56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9A48A065-7E11-B644-3312-66295670F58F}"/>
                </a:ext>
              </a:extLst>
            </p:cNvPr>
            <p:cNvSpPr/>
            <p:nvPr/>
          </p:nvSpPr>
          <p:spPr>
            <a:xfrm>
              <a:off x="9813686" y="2726578"/>
              <a:ext cx="49633" cy="293610"/>
            </a:xfrm>
            <a:custGeom>
              <a:avLst/>
              <a:gdLst>
                <a:gd name="connsiteX0" fmla="*/ 0 w 49633"/>
                <a:gd name="connsiteY0" fmla="*/ 60330 h 293610"/>
                <a:gd name="connsiteX1" fmla="*/ 3694 w 49633"/>
                <a:gd name="connsiteY1" fmla="*/ 168908 h 293610"/>
                <a:gd name="connsiteX2" fmla="*/ 8165 w 49633"/>
                <a:gd name="connsiteY2" fmla="*/ 237301 h 293610"/>
                <a:gd name="connsiteX3" fmla="*/ 11139 w 49633"/>
                <a:gd name="connsiteY3" fmla="*/ 243113 h 293610"/>
                <a:gd name="connsiteX4" fmla="*/ 37591 w 49633"/>
                <a:gd name="connsiteY4" fmla="*/ 293611 h 293610"/>
                <a:gd name="connsiteX5" fmla="*/ 49634 w 49633"/>
                <a:gd name="connsiteY5" fmla="*/ 229255 h 293610"/>
                <a:gd name="connsiteX6" fmla="*/ 49036 w 49633"/>
                <a:gd name="connsiteY6" fmla="*/ 179835 h 293610"/>
                <a:gd name="connsiteX7" fmla="*/ 33489 w 49633"/>
                <a:gd name="connsiteY7" fmla="*/ 56304 h 293610"/>
                <a:gd name="connsiteX8" fmla="*/ 25247 w 49633"/>
                <a:gd name="connsiteY8" fmla="*/ 24417 h 293610"/>
                <a:gd name="connsiteX9" fmla="*/ 5436 w 49633"/>
                <a:gd name="connsiteY9" fmla="*/ 0 h 293610"/>
                <a:gd name="connsiteX10" fmla="*/ 6 w 49633"/>
                <a:gd name="connsiteY10" fmla="*/ 60330 h 293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633" h="293610">
                  <a:moveTo>
                    <a:pt x="0" y="60330"/>
                  </a:moveTo>
                  <a:lnTo>
                    <a:pt x="3694" y="168908"/>
                  </a:lnTo>
                  <a:lnTo>
                    <a:pt x="8165" y="237301"/>
                  </a:lnTo>
                  <a:lnTo>
                    <a:pt x="11139" y="243113"/>
                  </a:lnTo>
                  <a:cubicBezTo>
                    <a:pt x="20325" y="268965"/>
                    <a:pt x="12651" y="286944"/>
                    <a:pt x="37591" y="293611"/>
                  </a:cubicBezTo>
                  <a:lnTo>
                    <a:pt x="49634" y="229255"/>
                  </a:lnTo>
                  <a:lnTo>
                    <a:pt x="49036" y="179835"/>
                  </a:lnTo>
                  <a:lnTo>
                    <a:pt x="33489" y="56304"/>
                  </a:lnTo>
                  <a:cubicBezTo>
                    <a:pt x="31050" y="45366"/>
                    <a:pt x="28522" y="35176"/>
                    <a:pt x="25247" y="24417"/>
                  </a:cubicBezTo>
                  <a:cubicBezTo>
                    <a:pt x="20442" y="8638"/>
                    <a:pt x="21993" y="4422"/>
                    <a:pt x="5436" y="0"/>
                  </a:cubicBezTo>
                  <a:cubicBezTo>
                    <a:pt x="-1986" y="15472"/>
                    <a:pt x="2986" y="38392"/>
                    <a:pt x="6" y="60330"/>
                  </a:cubicBezTo>
                  <a:close/>
                </a:path>
              </a:pathLst>
            </a:custGeom>
            <a:solidFill>
              <a:srgbClr val="009B4C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C384D32A-4B3D-9E93-2E65-18F6812C91E6}"/>
                </a:ext>
              </a:extLst>
            </p:cNvPr>
            <p:cNvSpPr/>
            <p:nvPr/>
          </p:nvSpPr>
          <p:spPr>
            <a:xfrm>
              <a:off x="7377311" y="5647386"/>
              <a:ext cx="118045" cy="334945"/>
            </a:xfrm>
            <a:custGeom>
              <a:avLst/>
              <a:gdLst>
                <a:gd name="connsiteX0" fmla="*/ 2963 w 118045"/>
                <a:gd name="connsiteY0" fmla="*/ 6789 h 334945"/>
                <a:gd name="connsiteX1" fmla="*/ 0 w 118045"/>
                <a:gd name="connsiteY1" fmla="*/ 39375 h 334945"/>
                <a:gd name="connsiteX2" fmla="*/ 2796 w 118045"/>
                <a:gd name="connsiteY2" fmla="*/ 72229 h 334945"/>
                <a:gd name="connsiteX3" fmla="*/ 108190 w 118045"/>
                <a:gd name="connsiteY3" fmla="*/ 334946 h 334945"/>
                <a:gd name="connsiteX4" fmla="*/ 118045 w 118045"/>
                <a:gd name="connsiteY4" fmla="*/ 332740 h 334945"/>
                <a:gd name="connsiteX5" fmla="*/ 77888 w 118045"/>
                <a:gd name="connsiteY5" fmla="*/ 217362 h 334945"/>
                <a:gd name="connsiteX6" fmla="*/ 42044 w 118045"/>
                <a:gd name="connsiteY6" fmla="*/ 111699 h 334945"/>
                <a:gd name="connsiteX7" fmla="*/ 9481 w 118045"/>
                <a:gd name="connsiteY7" fmla="*/ 0 h 334945"/>
                <a:gd name="connsiteX8" fmla="*/ 2969 w 118045"/>
                <a:gd name="connsiteY8" fmla="*/ 6801 h 334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8045" h="334945">
                  <a:moveTo>
                    <a:pt x="2963" y="6789"/>
                  </a:moveTo>
                  <a:cubicBezTo>
                    <a:pt x="2919" y="19721"/>
                    <a:pt x="17" y="25919"/>
                    <a:pt x="0" y="39375"/>
                  </a:cubicBezTo>
                  <a:cubicBezTo>
                    <a:pt x="-17" y="52753"/>
                    <a:pt x="2835" y="59152"/>
                    <a:pt x="2796" y="72229"/>
                  </a:cubicBezTo>
                  <a:cubicBezTo>
                    <a:pt x="-7662" y="131241"/>
                    <a:pt x="79690" y="304655"/>
                    <a:pt x="108190" y="334946"/>
                  </a:cubicBezTo>
                  <a:lnTo>
                    <a:pt x="118045" y="332740"/>
                  </a:lnTo>
                  <a:cubicBezTo>
                    <a:pt x="117521" y="323862"/>
                    <a:pt x="83898" y="230751"/>
                    <a:pt x="77888" y="217362"/>
                  </a:cubicBezTo>
                  <a:cubicBezTo>
                    <a:pt x="69556" y="184397"/>
                    <a:pt x="52652" y="146462"/>
                    <a:pt x="42044" y="111699"/>
                  </a:cubicBezTo>
                  <a:cubicBezTo>
                    <a:pt x="32462" y="80302"/>
                    <a:pt x="20687" y="26460"/>
                    <a:pt x="9481" y="0"/>
                  </a:cubicBezTo>
                  <a:cubicBezTo>
                    <a:pt x="-4688" y="3093"/>
                    <a:pt x="4693" y="-67"/>
                    <a:pt x="2969" y="6801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81389DAB-C616-C741-EF80-5BADD26F6A91}"/>
                </a:ext>
              </a:extLst>
            </p:cNvPr>
            <p:cNvSpPr/>
            <p:nvPr/>
          </p:nvSpPr>
          <p:spPr>
            <a:xfrm>
              <a:off x="8567445" y="5750217"/>
              <a:ext cx="120660" cy="344103"/>
            </a:xfrm>
            <a:custGeom>
              <a:avLst/>
              <a:gdLst>
                <a:gd name="connsiteX0" fmla="*/ 46201 w 120660"/>
                <a:gd name="connsiteY0" fmla="*/ 178401 h 344103"/>
                <a:gd name="connsiteX1" fmla="*/ 53685 w 120660"/>
                <a:gd name="connsiteY1" fmla="*/ 181896 h 344103"/>
                <a:gd name="connsiteX2" fmla="*/ 0 w 120660"/>
                <a:gd name="connsiteY2" fmla="*/ 344104 h 344103"/>
                <a:gd name="connsiteX3" fmla="*/ 36463 w 120660"/>
                <a:gd name="connsiteY3" fmla="*/ 313484 h 344103"/>
                <a:gd name="connsiteX4" fmla="*/ 89964 w 120660"/>
                <a:gd name="connsiteY4" fmla="*/ 161896 h 344103"/>
                <a:gd name="connsiteX5" fmla="*/ 119926 w 120660"/>
                <a:gd name="connsiteY5" fmla="*/ 353 h 344103"/>
                <a:gd name="connsiteX6" fmla="*/ 98904 w 120660"/>
                <a:gd name="connsiteY6" fmla="*/ 14010 h 344103"/>
                <a:gd name="connsiteX7" fmla="*/ 91309 w 120660"/>
                <a:gd name="connsiteY7" fmla="*/ 38539 h 344103"/>
                <a:gd name="connsiteX8" fmla="*/ 46196 w 120660"/>
                <a:gd name="connsiteY8" fmla="*/ 178401 h 344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0660" h="344103">
                  <a:moveTo>
                    <a:pt x="46201" y="178401"/>
                  </a:moveTo>
                  <a:cubicBezTo>
                    <a:pt x="60856" y="175107"/>
                    <a:pt x="49555" y="176559"/>
                    <a:pt x="53685" y="181896"/>
                  </a:cubicBezTo>
                  <a:cubicBezTo>
                    <a:pt x="42144" y="229122"/>
                    <a:pt x="597" y="337778"/>
                    <a:pt x="0" y="344104"/>
                  </a:cubicBezTo>
                  <a:cubicBezTo>
                    <a:pt x="18684" y="343361"/>
                    <a:pt x="17601" y="343227"/>
                    <a:pt x="36463" y="313484"/>
                  </a:cubicBezTo>
                  <a:cubicBezTo>
                    <a:pt x="69729" y="261037"/>
                    <a:pt x="74405" y="218631"/>
                    <a:pt x="89964" y="161896"/>
                  </a:cubicBezTo>
                  <a:cubicBezTo>
                    <a:pt x="93044" y="128847"/>
                    <a:pt x="125947" y="16182"/>
                    <a:pt x="119926" y="353"/>
                  </a:cubicBezTo>
                  <a:cubicBezTo>
                    <a:pt x="100896" y="833"/>
                    <a:pt x="106237" y="-4466"/>
                    <a:pt x="98904" y="14010"/>
                  </a:cubicBezTo>
                  <a:cubicBezTo>
                    <a:pt x="96616" y="19767"/>
                    <a:pt x="93480" y="31610"/>
                    <a:pt x="91309" y="38539"/>
                  </a:cubicBezTo>
                  <a:cubicBezTo>
                    <a:pt x="80940" y="71649"/>
                    <a:pt x="67290" y="158043"/>
                    <a:pt x="46196" y="178401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93A1F0AF-B0C0-2C76-1805-8CCD5B3E56F3}"/>
                </a:ext>
              </a:extLst>
            </p:cNvPr>
            <p:cNvSpPr/>
            <p:nvPr/>
          </p:nvSpPr>
          <p:spPr>
            <a:xfrm>
              <a:off x="6739913" y="2449734"/>
              <a:ext cx="2210904" cy="972378"/>
            </a:xfrm>
            <a:custGeom>
              <a:avLst/>
              <a:gdLst>
                <a:gd name="connsiteX0" fmla="*/ 823208 w 2210904"/>
                <a:gd name="connsiteY0" fmla="*/ 183292 h 972378"/>
                <a:gd name="connsiteX1" fmla="*/ 784049 w 2210904"/>
                <a:gd name="connsiteY1" fmla="*/ 277123 h 972378"/>
                <a:gd name="connsiteX2" fmla="*/ 745482 w 2210904"/>
                <a:gd name="connsiteY2" fmla="*/ 375265 h 972378"/>
                <a:gd name="connsiteX3" fmla="*/ 668605 w 2210904"/>
                <a:gd name="connsiteY3" fmla="*/ 568953 h 972378"/>
                <a:gd name="connsiteX4" fmla="*/ 792588 w 2210904"/>
                <a:gd name="connsiteY4" fmla="*/ 313807 h 972378"/>
                <a:gd name="connsiteX5" fmla="*/ 844213 w 2210904"/>
                <a:gd name="connsiteY5" fmla="*/ 243002 h 972378"/>
                <a:gd name="connsiteX6" fmla="*/ 887351 w 2210904"/>
                <a:gd name="connsiteY6" fmla="*/ 163537 h 972378"/>
                <a:gd name="connsiteX7" fmla="*/ 872691 w 2210904"/>
                <a:gd name="connsiteY7" fmla="*/ 163414 h 972378"/>
                <a:gd name="connsiteX8" fmla="*/ 853985 w 2210904"/>
                <a:gd name="connsiteY8" fmla="*/ 169517 h 972378"/>
                <a:gd name="connsiteX9" fmla="*/ 823208 w 2210904"/>
                <a:gd name="connsiteY9" fmla="*/ 183286 h 972378"/>
                <a:gd name="connsiteX10" fmla="*/ 1376781 w 2210904"/>
                <a:gd name="connsiteY10" fmla="*/ 265582 h 972378"/>
                <a:gd name="connsiteX11" fmla="*/ 1383065 w 2210904"/>
                <a:gd name="connsiteY11" fmla="*/ 222818 h 972378"/>
                <a:gd name="connsiteX12" fmla="*/ 1232117 w 2210904"/>
                <a:gd name="connsiteY12" fmla="*/ 175469 h 972378"/>
                <a:gd name="connsiteX13" fmla="*/ 1237156 w 2210904"/>
                <a:gd name="connsiteY13" fmla="*/ 180131 h 972378"/>
                <a:gd name="connsiteX14" fmla="*/ 1239678 w 2210904"/>
                <a:gd name="connsiteY14" fmla="*/ 182242 h 972378"/>
                <a:gd name="connsiteX15" fmla="*/ 1376781 w 2210904"/>
                <a:gd name="connsiteY15" fmla="*/ 265576 h 972378"/>
                <a:gd name="connsiteX16" fmla="*/ 1846110 w 2210904"/>
                <a:gd name="connsiteY16" fmla="*/ 350474 h 972378"/>
                <a:gd name="connsiteX17" fmla="*/ 1847762 w 2210904"/>
                <a:gd name="connsiteY17" fmla="*/ 354304 h 972378"/>
                <a:gd name="connsiteX18" fmla="*/ 1902423 w 2210904"/>
                <a:gd name="connsiteY18" fmla="*/ 405422 h 972378"/>
                <a:gd name="connsiteX19" fmla="*/ 1855011 w 2210904"/>
                <a:gd name="connsiteY19" fmla="*/ 463792 h 972378"/>
                <a:gd name="connsiteX20" fmla="*/ 1699253 w 2210904"/>
                <a:gd name="connsiteY20" fmla="*/ 479521 h 972378"/>
                <a:gd name="connsiteX21" fmla="*/ 1692707 w 2210904"/>
                <a:gd name="connsiteY21" fmla="*/ 473496 h 972378"/>
                <a:gd name="connsiteX22" fmla="*/ 1623246 w 2210904"/>
                <a:gd name="connsiteY22" fmla="*/ 436628 h 972378"/>
                <a:gd name="connsiteX23" fmla="*/ 1644307 w 2210904"/>
                <a:gd name="connsiteY23" fmla="*/ 478555 h 972378"/>
                <a:gd name="connsiteX24" fmla="*/ 1556162 w 2210904"/>
                <a:gd name="connsiteY24" fmla="*/ 470610 h 972378"/>
                <a:gd name="connsiteX25" fmla="*/ 1609858 w 2210904"/>
                <a:gd name="connsiteY25" fmla="*/ 529968 h 972378"/>
                <a:gd name="connsiteX26" fmla="*/ 1360291 w 2210904"/>
                <a:gd name="connsiteY26" fmla="*/ 359743 h 972378"/>
                <a:gd name="connsiteX27" fmla="*/ 1140094 w 2210904"/>
                <a:gd name="connsiteY27" fmla="*/ 161700 h 972378"/>
                <a:gd name="connsiteX28" fmla="*/ 1110757 w 2210904"/>
                <a:gd name="connsiteY28" fmla="*/ 149545 h 972378"/>
                <a:gd name="connsiteX29" fmla="*/ 1074701 w 2210904"/>
                <a:gd name="connsiteY29" fmla="*/ 145765 h 972378"/>
                <a:gd name="connsiteX30" fmla="*/ 998565 w 2210904"/>
                <a:gd name="connsiteY30" fmla="*/ 143570 h 972378"/>
                <a:gd name="connsiteX31" fmla="*/ 1042473 w 2210904"/>
                <a:gd name="connsiteY31" fmla="*/ 281093 h 972378"/>
                <a:gd name="connsiteX32" fmla="*/ 1130724 w 2210904"/>
                <a:gd name="connsiteY32" fmla="*/ 440905 h 972378"/>
                <a:gd name="connsiteX33" fmla="*/ 1118368 w 2210904"/>
                <a:gd name="connsiteY33" fmla="*/ 629914 h 972378"/>
                <a:gd name="connsiteX34" fmla="*/ 1119758 w 2210904"/>
                <a:gd name="connsiteY34" fmla="*/ 655715 h 972378"/>
                <a:gd name="connsiteX35" fmla="*/ 1121633 w 2210904"/>
                <a:gd name="connsiteY35" fmla="*/ 666810 h 972378"/>
                <a:gd name="connsiteX36" fmla="*/ 1125082 w 2210904"/>
                <a:gd name="connsiteY36" fmla="*/ 677307 h 972378"/>
                <a:gd name="connsiteX37" fmla="*/ 1126505 w 2210904"/>
                <a:gd name="connsiteY37" fmla="*/ 680601 h 972378"/>
                <a:gd name="connsiteX38" fmla="*/ 1130272 w 2210904"/>
                <a:gd name="connsiteY38" fmla="*/ 776694 h 972378"/>
                <a:gd name="connsiteX39" fmla="*/ 1094964 w 2210904"/>
                <a:gd name="connsiteY39" fmla="*/ 682756 h 972378"/>
                <a:gd name="connsiteX40" fmla="*/ 1074712 w 2210904"/>
                <a:gd name="connsiteY40" fmla="*/ 610500 h 972378"/>
                <a:gd name="connsiteX41" fmla="*/ 1065621 w 2210904"/>
                <a:gd name="connsiteY41" fmla="*/ 602119 h 972378"/>
                <a:gd name="connsiteX42" fmla="*/ 1020229 w 2210904"/>
                <a:gd name="connsiteY42" fmla="*/ 373478 h 972378"/>
                <a:gd name="connsiteX43" fmla="*/ 998097 w 2210904"/>
                <a:gd name="connsiteY43" fmla="*/ 173504 h 972378"/>
                <a:gd name="connsiteX44" fmla="*/ 992817 w 2210904"/>
                <a:gd name="connsiteY44" fmla="*/ 156502 h 972378"/>
                <a:gd name="connsiteX45" fmla="*/ 991623 w 2210904"/>
                <a:gd name="connsiteY45" fmla="*/ 152755 h 972378"/>
                <a:gd name="connsiteX46" fmla="*/ 988872 w 2210904"/>
                <a:gd name="connsiteY46" fmla="*/ 145078 h 972378"/>
                <a:gd name="connsiteX47" fmla="*/ 904572 w 2210904"/>
                <a:gd name="connsiteY47" fmla="*/ 156652 h 972378"/>
                <a:gd name="connsiteX48" fmla="*/ 826060 w 2210904"/>
                <a:gd name="connsiteY48" fmla="*/ 379369 h 972378"/>
                <a:gd name="connsiteX49" fmla="*/ 781862 w 2210904"/>
                <a:gd name="connsiteY49" fmla="*/ 487913 h 972378"/>
                <a:gd name="connsiteX50" fmla="*/ 737803 w 2210904"/>
                <a:gd name="connsiteY50" fmla="*/ 595290 h 972378"/>
                <a:gd name="connsiteX51" fmla="*/ 667600 w 2210904"/>
                <a:gd name="connsiteY51" fmla="*/ 730669 h 972378"/>
                <a:gd name="connsiteX52" fmla="*/ 651288 w 2210904"/>
                <a:gd name="connsiteY52" fmla="*/ 767487 h 972378"/>
                <a:gd name="connsiteX53" fmla="*/ 597849 w 2210904"/>
                <a:gd name="connsiteY53" fmla="*/ 851787 h 972378"/>
                <a:gd name="connsiteX54" fmla="*/ 619820 w 2210904"/>
                <a:gd name="connsiteY54" fmla="*/ 779743 h 972378"/>
                <a:gd name="connsiteX55" fmla="*/ 607381 w 2210904"/>
                <a:gd name="connsiteY55" fmla="*/ 780340 h 972378"/>
                <a:gd name="connsiteX56" fmla="*/ 571124 w 2210904"/>
                <a:gd name="connsiteY56" fmla="*/ 783042 h 972378"/>
                <a:gd name="connsiteX57" fmla="*/ 561057 w 2210904"/>
                <a:gd name="connsiteY57" fmla="*/ 791758 h 972378"/>
                <a:gd name="connsiteX58" fmla="*/ 470362 w 2210904"/>
                <a:gd name="connsiteY58" fmla="*/ 840458 h 972378"/>
                <a:gd name="connsiteX59" fmla="*/ 377953 w 2210904"/>
                <a:gd name="connsiteY59" fmla="*/ 792953 h 972378"/>
                <a:gd name="connsiteX60" fmla="*/ 373506 w 2210904"/>
                <a:gd name="connsiteY60" fmla="*/ 786761 h 972378"/>
                <a:gd name="connsiteX61" fmla="*/ 383400 w 2210904"/>
                <a:gd name="connsiteY61" fmla="*/ 732807 h 972378"/>
                <a:gd name="connsiteX62" fmla="*/ 410733 w 2210904"/>
                <a:gd name="connsiteY62" fmla="*/ 687720 h 972378"/>
                <a:gd name="connsiteX63" fmla="*/ 527847 w 2210904"/>
                <a:gd name="connsiteY63" fmla="*/ 515362 h 972378"/>
                <a:gd name="connsiteX64" fmla="*/ 592023 w 2210904"/>
                <a:gd name="connsiteY64" fmla="*/ 427873 h 972378"/>
                <a:gd name="connsiteX65" fmla="*/ 534320 w 2210904"/>
                <a:gd name="connsiteY65" fmla="*/ 493753 h 972378"/>
                <a:gd name="connsiteX66" fmla="*/ 515463 w 2210904"/>
                <a:gd name="connsiteY66" fmla="*/ 515004 h 972378"/>
                <a:gd name="connsiteX67" fmla="*/ 361122 w 2210904"/>
                <a:gd name="connsiteY67" fmla="*/ 678351 h 972378"/>
                <a:gd name="connsiteX68" fmla="*/ 276784 w 2210904"/>
                <a:gd name="connsiteY68" fmla="*/ 751423 h 972378"/>
                <a:gd name="connsiteX69" fmla="*/ 222881 w 2210904"/>
                <a:gd name="connsiteY69" fmla="*/ 781792 h 972378"/>
                <a:gd name="connsiteX70" fmla="*/ 265561 w 2210904"/>
                <a:gd name="connsiteY70" fmla="*/ 712210 h 972378"/>
                <a:gd name="connsiteX71" fmla="*/ 353566 w 2210904"/>
                <a:gd name="connsiteY71" fmla="*/ 630472 h 972378"/>
                <a:gd name="connsiteX72" fmla="*/ 382663 w 2210904"/>
                <a:gd name="connsiteY72" fmla="*/ 603392 h 972378"/>
                <a:gd name="connsiteX73" fmla="*/ 598725 w 2210904"/>
                <a:gd name="connsiteY73" fmla="*/ 361133 h 972378"/>
                <a:gd name="connsiteX74" fmla="*/ 674877 w 2210904"/>
                <a:gd name="connsiteY74" fmla="*/ 268346 h 972378"/>
                <a:gd name="connsiteX75" fmla="*/ 712367 w 2210904"/>
                <a:gd name="connsiteY75" fmla="*/ 259150 h 972378"/>
                <a:gd name="connsiteX76" fmla="*/ 674660 w 2210904"/>
                <a:gd name="connsiteY76" fmla="*/ 324427 h 972378"/>
                <a:gd name="connsiteX77" fmla="*/ 625646 w 2210904"/>
                <a:gd name="connsiteY77" fmla="*/ 386784 h 972378"/>
                <a:gd name="connsiteX78" fmla="*/ 803537 w 2210904"/>
                <a:gd name="connsiteY78" fmla="*/ 190690 h 972378"/>
                <a:gd name="connsiteX79" fmla="*/ 754132 w 2210904"/>
                <a:gd name="connsiteY79" fmla="*/ 178970 h 972378"/>
                <a:gd name="connsiteX80" fmla="*/ 863204 w 2210904"/>
                <a:gd name="connsiteY80" fmla="*/ 70872 h 972378"/>
                <a:gd name="connsiteX81" fmla="*/ 1067513 w 2210904"/>
                <a:gd name="connsiteY81" fmla="*/ 65948 h 972378"/>
                <a:gd name="connsiteX82" fmla="*/ 1425449 w 2210904"/>
                <a:gd name="connsiteY82" fmla="*/ 197870 h 972378"/>
                <a:gd name="connsiteX83" fmla="*/ 1385146 w 2210904"/>
                <a:gd name="connsiteY83" fmla="*/ 224945 h 972378"/>
                <a:gd name="connsiteX84" fmla="*/ 1425047 w 2210904"/>
                <a:gd name="connsiteY84" fmla="*/ 227212 h 972378"/>
                <a:gd name="connsiteX85" fmla="*/ 1435075 w 2210904"/>
                <a:gd name="connsiteY85" fmla="*/ 199847 h 972378"/>
                <a:gd name="connsiteX86" fmla="*/ 1846105 w 2210904"/>
                <a:gd name="connsiteY86" fmla="*/ 350446 h 972378"/>
                <a:gd name="connsiteX87" fmla="*/ 1455790 w 2210904"/>
                <a:gd name="connsiteY87" fmla="*/ 591036 h 972378"/>
                <a:gd name="connsiteX88" fmla="*/ 1455344 w 2210904"/>
                <a:gd name="connsiteY88" fmla="*/ 593297 h 972378"/>
                <a:gd name="connsiteX89" fmla="*/ 1352310 w 2210904"/>
                <a:gd name="connsiteY89" fmla="*/ 692751 h 972378"/>
                <a:gd name="connsiteX90" fmla="*/ 1269964 w 2210904"/>
                <a:gd name="connsiteY90" fmla="*/ 703466 h 972378"/>
                <a:gd name="connsiteX91" fmla="*/ 1227401 w 2210904"/>
                <a:gd name="connsiteY91" fmla="*/ 648708 h 972378"/>
                <a:gd name="connsiteX92" fmla="*/ 1223271 w 2210904"/>
                <a:gd name="connsiteY92" fmla="*/ 646140 h 972378"/>
                <a:gd name="connsiteX93" fmla="*/ 1158604 w 2210904"/>
                <a:gd name="connsiteY93" fmla="*/ 412759 h 972378"/>
                <a:gd name="connsiteX94" fmla="*/ 1112883 w 2210904"/>
                <a:gd name="connsiteY94" fmla="*/ 309776 h 972378"/>
                <a:gd name="connsiteX95" fmla="*/ 1186434 w 2210904"/>
                <a:gd name="connsiteY95" fmla="*/ 260127 h 972378"/>
                <a:gd name="connsiteX96" fmla="*/ 1221899 w 2210904"/>
                <a:gd name="connsiteY96" fmla="*/ 297134 h 972378"/>
                <a:gd name="connsiteX97" fmla="*/ 1407245 w 2210904"/>
                <a:gd name="connsiteY97" fmla="*/ 485668 h 972378"/>
                <a:gd name="connsiteX98" fmla="*/ 1455790 w 2210904"/>
                <a:gd name="connsiteY98" fmla="*/ 591030 h 972378"/>
                <a:gd name="connsiteX99" fmla="*/ 993710 w 2210904"/>
                <a:gd name="connsiteY99" fmla="*/ 697547 h 972378"/>
                <a:gd name="connsiteX100" fmla="*/ 993571 w 2210904"/>
                <a:gd name="connsiteY100" fmla="*/ 702031 h 972378"/>
                <a:gd name="connsiteX101" fmla="*/ 834040 w 2210904"/>
                <a:gd name="connsiteY101" fmla="*/ 777565 h 972378"/>
                <a:gd name="connsiteX102" fmla="*/ 750120 w 2210904"/>
                <a:gd name="connsiteY102" fmla="*/ 810447 h 972378"/>
                <a:gd name="connsiteX103" fmla="*/ 715950 w 2210904"/>
                <a:gd name="connsiteY103" fmla="*/ 746504 h 972378"/>
                <a:gd name="connsiteX104" fmla="*/ 718026 w 2210904"/>
                <a:gd name="connsiteY104" fmla="*/ 744030 h 972378"/>
                <a:gd name="connsiteX105" fmla="*/ 890933 w 2210904"/>
                <a:gd name="connsiteY105" fmla="*/ 291389 h 972378"/>
                <a:gd name="connsiteX106" fmla="*/ 928580 w 2210904"/>
                <a:gd name="connsiteY106" fmla="*/ 251400 h 972378"/>
                <a:gd name="connsiteX107" fmla="*/ 956611 w 2210904"/>
                <a:gd name="connsiteY107" fmla="*/ 578422 h 972378"/>
                <a:gd name="connsiteX108" fmla="*/ 993716 w 2210904"/>
                <a:gd name="connsiteY108" fmla="*/ 697547 h 972378"/>
                <a:gd name="connsiteX109" fmla="*/ 279328 w 2210904"/>
                <a:gd name="connsiteY109" fmla="*/ 626759 h 972378"/>
                <a:gd name="connsiteX110" fmla="*/ 206011 w 2210904"/>
                <a:gd name="connsiteY110" fmla="*/ 704180 h 972378"/>
                <a:gd name="connsiteX111" fmla="*/ 26357 w 2210904"/>
                <a:gd name="connsiteY111" fmla="*/ 906517 h 972378"/>
                <a:gd name="connsiteX112" fmla="*/ 0 w 2210904"/>
                <a:gd name="connsiteY112" fmla="*/ 956568 h 972378"/>
                <a:gd name="connsiteX113" fmla="*/ 212702 w 2210904"/>
                <a:gd name="connsiteY113" fmla="*/ 940130 h 972378"/>
                <a:gd name="connsiteX114" fmla="*/ 524504 w 2210904"/>
                <a:gd name="connsiteY114" fmla="*/ 962693 h 972378"/>
                <a:gd name="connsiteX115" fmla="*/ 606984 w 2210904"/>
                <a:gd name="connsiteY115" fmla="*/ 948505 h 972378"/>
                <a:gd name="connsiteX116" fmla="*/ 924562 w 2210904"/>
                <a:gd name="connsiteY116" fmla="*/ 876120 h 972378"/>
                <a:gd name="connsiteX117" fmla="*/ 999871 w 2210904"/>
                <a:gd name="connsiteY117" fmla="*/ 877192 h 972378"/>
                <a:gd name="connsiteX118" fmla="*/ 1069282 w 2210904"/>
                <a:gd name="connsiteY118" fmla="*/ 885411 h 972378"/>
                <a:gd name="connsiteX119" fmla="*/ 1118525 w 2210904"/>
                <a:gd name="connsiteY119" fmla="*/ 899152 h 972378"/>
                <a:gd name="connsiteX120" fmla="*/ 1169771 w 2210904"/>
                <a:gd name="connsiteY120" fmla="*/ 888633 h 972378"/>
                <a:gd name="connsiteX121" fmla="*/ 1411475 w 2210904"/>
                <a:gd name="connsiteY121" fmla="*/ 764014 h 972378"/>
                <a:gd name="connsiteX122" fmla="*/ 1561927 w 2210904"/>
                <a:gd name="connsiteY122" fmla="*/ 729535 h 972378"/>
                <a:gd name="connsiteX123" fmla="*/ 1713617 w 2210904"/>
                <a:gd name="connsiteY123" fmla="*/ 704337 h 972378"/>
                <a:gd name="connsiteX124" fmla="*/ 1900091 w 2210904"/>
                <a:gd name="connsiteY124" fmla="*/ 520890 h 972378"/>
                <a:gd name="connsiteX125" fmla="*/ 2210905 w 2210904"/>
                <a:gd name="connsiteY125" fmla="*/ 461849 h 972378"/>
                <a:gd name="connsiteX126" fmla="*/ 2148297 w 2210904"/>
                <a:gd name="connsiteY126" fmla="*/ 415902 h 972378"/>
                <a:gd name="connsiteX127" fmla="*/ 1992119 w 2210904"/>
                <a:gd name="connsiteY127" fmla="*/ 350954 h 972378"/>
                <a:gd name="connsiteX128" fmla="*/ 1909555 w 2210904"/>
                <a:gd name="connsiteY128" fmla="*/ 321077 h 972378"/>
                <a:gd name="connsiteX129" fmla="*/ 1078836 w 2210904"/>
                <a:gd name="connsiteY129" fmla="*/ 42039 h 972378"/>
                <a:gd name="connsiteX130" fmla="*/ 1017517 w 2210904"/>
                <a:gd name="connsiteY130" fmla="*/ 22949 h 972378"/>
                <a:gd name="connsiteX131" fmla="*/ 956722 w 2210904"/>
                <a:gd name="connsiteY131" fmla="*/ 6444 h 972378"/>
                <a:gd name="connsiteX132" fmla="*/ 872306 w 2210904"/>
                <a:gd name="connsiteY132" fmla="*/ 19135 h 972378"/>
                <a:gd name="connsiteX133" fmla="*/ 837131 w 2210904"/>
                <a:gd name="connsiteY133" fmla="*/ 56634 h 972378"/>
                <a:gd name="connsiteX134" fmla="*/ 652181 w 2210904"/>
                <a:gd name="connsiteY134" fmla="*/ 245637 h 972378"/>
                <a:gd name="connsiteX135" fmla="*/ 483331 w 2210904"/>
                <a:gd name="connsiteY135" fmla="*/ 414540 h 972378"/>
                <a:gd name="connsiteX136" fmla="*/ 429116 w 2210904"/>
                <a:gd name="connsiteY136" fmla="*/ 472910 h 972378"/>
                <a:gd name="connsiteX137" fmla="*/ 338265 w 2210904"/>
                <a:gd name="connsiteY137" fmla="*/ 567021 h 972378"/>
                <a:gd name="connsiteX138" fmla="*/ 279328 w 2210904"/>
                <a:gd name="connsiteY138" fmla="*/ 626753 h 972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</a:cxnLst>
              <a:rect l="l" t="t" r="r" b="b"/>
              <a:pathLst>
                <a:path w="2210904" h="972378">
                  <a:moveTo>
                    <a:pt x="823208" y="183292"/>
                  </a:moveTo>
                  <a:cubicBezTo>
                    <a:pt x="821947" y="200361"/>
                    <a:pt x="793285" y="253533"/>
                    <a:pt x="784049" y="277123"/>
                  </a:cubicBezTo>
                  <a:cubicBezTo>
                    <a:pt x="771142" y="310111"/>
                    <a:pt x="758608" y="342411"/>
                    <a:pt x="745482" y="375265"/>
                  </a:cubicBezTo>
                  <a:cubicBezTo>
                    <a:pt x="720191" y="438543"/>
                    <a:pt x="696814" y="508315"/>
                    <a:pt x="668605" y="568953"/>
                  </a:cubicBezTo>
                  <a:cubicBezTo>
                    <a:pt x="698516" y="550750"/>
                    <a:pt x="772459" y="364790"/>
                    <a:pt x="792588" y="313807"/>
                  </a:cubicBezTo>
                  <a:cubicBezTo>
                    <a:pt x="813057" y="261964"/>
                    <a:pt x="811863" y="238094"/>
                    <a:pt x="844213" y="243002"/>
                  </a:cubicBezTo>
                  <a:lnTo>
                    <a:pt x="887351" y="163537"/>
                  </a:lnTo>
                  <a:cubicBezTo>
                    <a:pt x="880861" y="159891"/>
                    <a:pt x="886318" y="160254"/>
                    <a:pt x="872691" y="163414"/>
                  </a:cubicBezTo>
                  <a:cubicBezTo>
                    <a:pt x="866893" y="164765"/>
                    <a:pt x="859359" y="167669"/>
                    <a:pt x="853985" y="169517"/>
                  </a:cubicBezTo>
                  <a:cubicBezTo>
                    <a:pt x="840446" y="174185"/>
                    <a:pt x="832271" y="176524"/>
                    <a:pt x="823208" y="183286"/>
                  </a:cubicBezTo>
                  <a:close/>
                  <a:moveTo>
                    <a:pt x="1376781" y="265582"/>
                  </a:moveTo>
                  <a:cubicBezTo>
                    <a:pt x="1371876" y="245861"/>
                    <a:pt x="1377523" y="236977"/>
                    <a:pt x="1383065" y="222818"/>
                  </a:cubicBezTo>
                  <a:cubicBezTo>
                    <a:pt x="1356881" y="210696"/>
                    <a:pt x="1262391" y="179461"/>
                    <a:pt x="1232117" y="175469"/>
                  </a:cubicBezTo>
                  <a:lnTo>
                    <a:pt x="1237156" y="180131"/>
                  </a:lnTo>
                  <a:cubicBezTo>
                    <a:pt x="1237881" y="180729"/>
                    <a:pt x="1238869" y="181617"/>
                    <a:pt x="1239678" y="182242"/>
                  </a:cubicBezTo>
                  <a:lnTo>
                    <a:pt x="1376781" y="265576"/>
                  </a:lnTo>
                  <a:close/>
                  <a:moveTo>
                    <a:pt x="1846110" y="350474"/>
                  </a:moveTo>
                  <a:lnTo>
                    <a:pt x="1847762" y="354304"/>
                  </a:lnTo>
                  <a:cubicBezTo>
                    <a:pt x="1874643" y="357035"/>
                    <a:pt x="1903149" y="376410"/>
                    <a:pt x="1902423" y="405422"/>
                  </a:cubicBezTo>
                  <a:cubicBezTo>
                    <a:pt x="1901743" y="432781"/>
                    <a:pt x="1871172" y="452100"/>
                    <a:pt x="1855011" y="463792"/>
                  </a:cubicBezTo>
                  <a:cubicBezTo>
                    <a:pt x="1796929" y="505803"/>
                    <a:pt x="1771381" y="510225"/>
                    <a:pt x="1699253" y="479521"/>
                  </a:cubicBezTo>
                  <a:lnTo>
                    <a:pt x="1692707" y="473496"/>
                  </a:lnTo>
                  <a:lnTo>
                    <a:pt x="1623246" y="436628"/>
                  </a:lnTo>
                  <a:cubicBezTo>
                    <a:pt x="1632158" y="456595"/>
                    <a:pt x="1644106" y="451458"/>
                    <a:pt x="1644307" y="478555"/>
                  </a:cubicBezTo>
                  <a:cubicBezTo>
                    <a:pt x="1590901" y="490241"/>
                    <a:pt x="1564940" y="453708"/>
                    <a:pt x="1556162" y="470610"/>
                  </a:cubicBezTo>
                  <a:cubicBezTo>
                    <a:pt x="1567697" y="484736"/>
                    <a:pt x="1588451" y="496489"/>
                    <a:pt x="1609858" y="529968"/>
                  </a:cubicBezTo>
                  <a:cubicBezTo>
                    <a:pt x="1563283" y="515998"/>
                    <a:pt x="1398651" y="390776"/>
                    <a:pt x="1360291" y="359743"/>
                  </a:cubicBezTo>
                  <a:cubicBezTo>
                    <a:pt x="1312030" y="320708"/>
                    <a:pt x="1165597" y="196312"/>
                    <a:pt x="1140094" y="161700"/>
                  </a:cubicBezTo>
                  <a:cubicBezTo>
                    <a:pt x="1120590" y="153743"/>
                    <a:pt x="1136254" y="154056"/>
                    <a:pt x="1110757" y="149545"/>
                  </a:cubicBezTo>
                  <a:cubicBezTo>
                    <a:pt x="1099942" y="147629"/>
                    <a:pt x="1087313" y="147010"/>
                    <a:pt x="1074701" y="145765"/>
                  </a:cubicBezTo>
                  <a:cubicBezTo>
                    <a:pt x="1050850" y="143414"/>
                    <a:pt x="1024733" y="143369"/>
                    <a:pt x="998565" y="143570"/>
                  </a:cubicBezTo>
                  <a:lnTo>
                    <a:pt x="1042473" y="281093"/>
                  </a:lnTo>
                  <a:cubicBezTo>
                    <a:pt x="1094768" y="303924"/>
                    <a:pt x="1117353" y="369620"/>
                    <a:pt x="1130724" y="440905"/>
                  </a:cubicBezTo>
                  <a:cubicBezTo>
                    <a:pt x="1171791" y="659736"/>
                    <a:pt x="1143280" y="586072"/>
                    <a:pt x="1118368" y="629914"/>
                  </a:cubicBezTo>
                  <a:cubicBezTo>
                    <a:pt x="1118084" y="640282"/>
                    <a:pt x="1118363" y="645520"/>
                    <a:pt x="1119758" y="655715"/>
                  </a:cubicBezTo>
                  <a:cubicBezTo>
                    <a:pt x="1119981" y="657351"/>
                    <a:pt x="1121315" y="665520"/>
                    <a:pt x="1121633" y="666810"/>
                  </a:cubicBezTo>
                  <a:lnTo>
                    <a:pt x="1125082" y="677307"/>
                  </a:lnTo>
                  <a:cubicBezTo>
                    <a:pt x="1125389" y="678184"/>
                    <a:pt x="1125902" y="679568"/>
                    <a:pt x="1126505" y="680601"/>
                  </a:cubicBezTo>
                  <a:cubicBezTo>
                    <a:pt x="1119814" y="708078"/>
                    <a:pt x="1130835" y="746191"/>
                    <a:pt x="1130272" y="776694"/>
                  </a:cubicBezTo>
                  <a:lnTo>
                    <a:pt x="1094964" y="682756"/>
                  </a:lnTo>
                  <a:lnTo>
                    <a:pt x="1074712" y="610500"/>
                  </a:lnTo>
                  <a:cubicBezTo>
                    <a:pt x="1069316" y="606463"/>
                    <a:pt x="1073066" y="612381"/>
                    <a:pt x="1065621" y="602119"/>
                  </a:cubicBezTo>
                  <a:cubicBezTo>
                    <a:pt x="1047892" y="577702"/>
                    <a:pt x="1020910" y="396751"/>
                    <a:pt x="1020229" y="373478"/>
                  </a:cubicBezTo>
                  <a:cubicBezTo>
                    <a:pt x="1023304" y="319675"/>
                    <a:pt x="994559" y="237703"/>
                    <a:pt x="998097" y="173504"/>
                  </a:cubicBezTo>
                  <a:cubicBezTo>
                    <a:pt x="992923" y="166072"/>
                    <a:pt x="996763" y="169461"/>
                    <a:pt x="992817" y="156502"/>
                  </a:cubicBezTo>
                  <a:cubicBezTo>
                    <a:pt x="992449" y="155296"/>
                    <a:pt x="991936" y="153771"/>
                    <a:pt x="991623" y="152755"/>
                  </a:cubicBezTo>
                  <a:lnTo>
                    <a:pt x="988872" y="145078"/>
                  </a:lnTo>
                  <a:cubicBezTo>
                    <a:pt x="959881" y="146440"/>
                    <a:pt x="930293" y="147568"/>
                    <a:pt x="904572" y="156652"/>
                  </a:cubicBezTo>
                  <a:cubicBezTo>
                    <a:pt x="881073" y="234576"/>
                    <a:pt x="854850" y="306532"/>
                    <a:pt x="826060" y="379369"/>
                  </a:cubicBezTo>
                  <a:cubicBezTo>
                    <a:pt x="811316" y="416684"/>
                    <a:pt x="796991" y="450732"/>
                    <a:pt x="781862" y="487913"/>
                  </a:cubicBezTo>
                  <a:cubicBezTo>
                    <a:pt x="772007" y="512140"/>
                    <a:pt x="740237" y="574955"/>
                    <a:pt x="737803" y="595290"/>
                  </a:cubicBezTo>
                  <a:cubicBezTo>
                    <a:pt x="725247" y="632627"/>
                    <a:pt x="694152" y="715180"/>
                    <a:pt x="667600" y="730669"/>
                  </a:cubicBezTo>
                  <a:lnTo>
                    <a:pt x="651288" y="767487"/>
                  </a:lnTo>
                  <a:lnTo>
                    <a:pt x="597849" y="851787"/>
                  </a:lnTo>
                  <a:lnTo>
                    <a:pt x="619820" y="779743"/>
                  </a:lnTo>
                  <a:lnTo>
                    <a:pt x="607381" y="780340"/>
                  </a:lnTo>
                  <a:lnTo>
                    <a:pt x="571124" y="783042"/>
                  </a:lnTo>
                  <a:lnTo>
                    <a:pt x="561057" y="791758"/>
                  </a:lnTo>
                  <a:cubicBezTo>
                    <a:pt x="552044" y="810167"/>
                    <a:pt x="504252" y="838191"/>
                    <a:pt x="470362" y="840458"/>
                  </a:cubicBezTo>
                  <a:cubicBezTo>
                    <a:pt x="424171" y="843551"/>
                    <a:pt x="390437" y="820966"/>
                    <a:pt x="377953" y="792953"/>
                  </a:cubicBezTo>
                  <a:cubicBezTo>
                    <a:pt x="371301" y="792953"/>
                    <a:pt x="373478" y="794360"/>
                    <a:pt x="373506" y="786761"/>
                  </a:cubicBezTo>
                  <a:cubicBezTo>
                    <a:pt x="368187" y="760987"/>
                    <a:pt x="370330" y="753701"/>
                    <a:pt x="383400" y="732807"/>
                  </a:cubicBezTo>
                  <a:cubicBezTo>
                    <a:pt x="393283" y="717000"/>
                    <a:pt x="401302" y="703120"/>
                    <a:pt x="410733" y="687720"/>
                  </a:cubicBezTo>
                  <a:cubicBezTo>
                    <a:pt x="451661" y="620952"/>
                    <a:pt x="482756" y="577568"/>
                    <a:pt x="527847" y="515362"/>
                  </a:cubicBezTo>
                  <a:cubicBezTo>
                    <a:pt x="544599" y="492263"/>
                    <a:pt x="581755" y="448030"/>
                    <a:pt x="592023" y="427873"/>
                  </a:cubicBezTo>
                  <a:lnTo>
                    <a:pt x="534320" y="493753"/>
                  </a:lnTo>
                  <a:cubicBezTo>
                    <a:pt x="527205" y="502397"/>
                    <a:pt x="522222" y="506300"/>
                    <a:pt x="515463" y="515004"/>
                  </a:cubicBezTo>
                  <a:cubicBezTo>
                    <a:pt x="486774" y="551945"/>
                    <a:pt x="396609" y="647792"/>
                    <a:pt x="361122" y="678351"/>
                  </a:cubicBezTo>
                  <a:lnTo>
                    <a:pt x="276784" y="751423"/>
                  </a:lnTo>
                  <a:cubicBezTo>
                    <a:pt x="261956" y="760183"/>
                    <a:pt x="242653" y="784176"/>
                    <a:pt x="222881" y="781792"/>
                  </a:cubicBezTo>
                  <a:cubicBezTo>
                    <a:pt x="216905" y="757436"/>
                    <a:pt x="256789" y="729267"/>
                    <a:pt x="265561" y="712210"/>
                  </a:cubicBezTo>
                  <a:lnTo>
                    <a:pt x="353566" y="630472"/>
                  </a:lnTo>
                  <a:cubicBezTo>
                    <a:pt x="365509" y="619813"/>
                    <a:pt x="370637" y="613102"/>
                    <a:pt x="382663" y="603392"/>
                  </a:cubicBezTo>
                  <a:cubicBezTo>
                    <a:pt x="440734" y="556496"/>
                    <a:pt x="551860" y="418370"/>
                    <a:pt x="598725" y="361133"/>
                  </a:cubicBezTo>
                  <a:lnTo>
                    <a:pt x="674877" y="268346"/>
                  </a:lnTo>
                  <a:cubicBezTo>
                    <a:pt x="689074" y="252165"/>
                    <a:pt x="690430" y="248960"/>
                    <a:pt x="712367" y="259150"/>
                  </a:cubicBezTo>
                  <a:cubicBezTo>
                    <a:pt x="717228" y="285309"/>
                    <a:pt x="702774" y="289345"/>
                    <a:pt x="674660" y="324427"/>
                  </a:cubicBezTo>
                  <a:cubicBezTo>
                    <a:pt x="657036" y="346409"/>
                    <a:pt x="639960" y="362440"/>
                    <a:pt x="625646" y="386784"/>
                  </a:cubicBezTo>
                  <a:lnTo>
                    <a:pt x="803537" y="190690"/>
                  </a:lnTo>
                  <a:cubicBezTo>
                    <a:pt x="798285" y="192493"/>
                    <a:pt x="741660" y="221081"/>
                    <a:pt x="754132" y="178970"/>
                  </a:cubicBezTo>
                  <a:cubicBezTo>
                    <a:pt x="762157" y="151884"/>
                    <a:pt x="835011" y="87232"/>
                    <a:pt x="863204" y="70872"/>
                  </a:cubicBezTo>
                  <a:cubicBezTo>
                    <a:pt x="927447" y="33591"/>
                    <a:pt x="995998" y="45490"/>
                    <a:pt x="1067513" y="65948"/>
                  </a:cubicBezTo>
                  <a:cubicBezTo>
                    <a:pt x="1199124" y="103614"/>
                    <a:pt x="1309541" y="146139"/>
                    <a:pt x="1425449" y="197870"/>
                  </a:cubicBezTo>
                  <a:cubicBezTo>
                    <a:pt x="1404488" y="206335"/>
                    <a:pt x="1395135" y="206787"/>
                    <a:pt x="1385146" y="224945"/>
                  </a:cubicBezTo>
                  <a:cubicBezTo>
                    <a:pt x="1398205" y="229596"/>
                    <a:pt x="1410783" y="235699"/>
                    <a:pt x="1425047" y="227212"/>
                  </a:cubicBezTo>
                  <a:cubicBezTo>
                    <a:pt x="1437726" y="219663"/>
                    <a:pt x="1433156" y="204470"/>
                    <a:pt x="1435075" y="199847"/>
                  </a:cubicBezTo>
                  <a:cubicBezTo>
                    <a:pt x="1481545" y="199780"/>
                    <a:pt x="1784562" y="324114"/>
                    <a:pt x="1846105" y="350446"/>
                  </a:cubicBezTo>
                  <a:close/>
                  <a:moveTo>
                    <a:pt x="1455790" y="591036"/>
                  </a:moveTo>
                  <a:lnTo>
                    <a:pt x="1455344" y="593297"/>
                  </a:lnTo>
                  <a:cubicBezTo>
                    <a:pt x="1439015" y="651293"/>
                    <a:pt x="1406988" y="669831"/>
                    <a:pt x="1352310" y="692751"/>
                  </a:cubicBezTo>
                  <a:cubicBezTo>
                    <a:pt x="1328587" y="702701"/>
                    <a:pt x="1297308" y="712662"/>
                    <a:pt x="1269964" y="703466"/>
                  </a:cubicBezTo>
                  <a:cubicBezTo>
                    <a:pt x="1248445" y="696229"/>
                    <a:pt x="1229477" y="674348"/>
                    <a:pt x="1227401" y="648708"/>
                  </a:cubicBezTo>
                  <a:lnTo>
                    <a:pt x="1223271" y="646140"/>
                  </a:lnTo>
                  <a:cubicBezTo>
                    <a:pt x="1211134" y="552816"/>
                    <a:pt x="1194615" y="488555"/>
                    <a:pt x="1158604" y="412759"/>
                  </a:cubicBezTo>
                  <a:cubicBezTo>
                    <a:pt x="1144770" y="383646"/>
                    <a:pt x="1122063" y="339687"/>
                    <a:pt x="1112883" y="309776"/>
                  </a:cubicBezTo>
                  <a:cubicBezTo>
                    <a:pt x="1095393" y="252801"/>
                    <a:pt x="1143470" y="233259"/>
                    <a:pt x="1186434" y="260127"/>
                  </a:cubicBezTo>
                  <a:cubicBezTo>
                    <a:pt x="1207467" y="273282"/>
                    <a:pt x="1207144" y="279256"/>
                    <a:pt x="1221899" y="297134"/>
                  </a:cubicBezTo>
                  <a:cubicBezTo>
                    <a:pt x="1310278" y="404244"/>
                    <a:pt x="1318693" y="400268"/>
                    <a:pt x="1407245" y="485668"/>
                  </a:cubicBezTo>
                  <a:cubicBezTo>
                    <a:pt x="1431660" y="509220"/>
                    <a:pt x="1456136" y="539767"/>
                    <a:pt x="1455790" y="591030"/>
                  </a:cubicBezTo>
                  <a:close/>
                  <a:moveTo>
                    <a:pt x="993710" y="697547"/>
                  </a:moveTo>
                  <a:lnTo>
                    <a:pt x="993571" y="702031"/>
                  </a:lnTo>
                  <a:cubicBezTo>
                    <a:pt x="987600" y="782071"/>
                    <a:pt x="919422" y="745878"/>
                    <a:pt x="834040" y="777565"/>
                  </a:cubicBezTo>
                  <a:cubicBezTo>
                    <a:pt x="811467" y="785946"/>
                    <a:pt x="768898" y="807130"/>
                    <a:pt x="750120" y="810447"/>
                  </a:cubicBezTo>
                  <a:cubicBezTo>
                    <a:pt x="707557" y="817968"/>
                    <a:pt x="706787" y="777677"/>
                    <a:pt x="715950" y="746504"/>
                  </a:cubicBezTo>
                  <a:lnTo>
                    <a:pt x="718026" y="744030"/>
                  </a:lnTo>
                  <a:cubicBezTo>
                    <a:pt x="734623" y="672985"/>
                    <a:pt x="862372" y="362892"/>
                    <a:pt x="890933" y="291389"/>
                  </a:cubicBezTo>
                  <a:cubicBezTo>
                    <a:pt x="899946" y="268820"/>
                    <a:pt x="901503" y="251673"/>
                    <a:pt x="928580" y="251400"/>
                  </a:cubicBezTo>
                  <a:cubicBezTo>
                    <a:pt x="1025676" y="250400"/>
                    <a:pt x="921504" y="442418"/>
                    <a:pt x="956611" y="578422"/>
                  </a:cubicBezTo>
                  <a:cubicBezTo>
                    <a:pt x="967320" y="619919"/>
                    <a:pt x="989804" y="651215"/>
                    <a:pt x="993716" y="697547"/>
                  </a:cubicBezTo>
                  <a:close/>
                  <a:moveTo>
                    <a:pt x="279328" y="626759"/>
                  </a:moveTo>
                  <a:cubicBezTo>
                    <a:pt x="253658" y="652505"/>
                    <a:pt x="232363" y="677910"/>
                    <a:pt x="206011" y="704180"/>
                  </a:cubicBezTo>
                  <a:lnTo>
                    <a:pt x="26357" y="906517"/>
                  </a:lnTo>
                  <a:cubicBezTo>
                    <a:pt x="15542" y="920861"/>
                    <a:pt x="480" y="934926"/>
                    <a:pt x="0" y="956568"/>
                  </a:cubicBezTo>
                  <a:cubicBezTo>
                    <a:pt x="91990" y="956568"/>
                    <a:pt x="129134" y="947182"/>
                    <a:pt x="212702" y="940130"/>
                  </a:cubicBezTo>
                  <a:cubicBezTo>
                    <a:pt x="310635" y="931866"/>
                    <a:pt x="434853" y="918773"/>
                    <a:pt x="524504" y="962693"/>
                  </a:cubicBezTo>
                  <a:cubicBezTo>
                    <a:pt x="558718" y="979455"/>
                    <a:pt x="555922" y="974296"/>
                    <a:pt x="606984" y="948505"/>
                  </a:cubicBezTo>
                  <a:cubicBezTo>
                    <a:pt x="691591" y="905763"/>
                    <a:pt x="825105" y="875997"/>
                    <a:pt x="924562" y="876120"/>
                  </a:cubicBezTo>
                  <a:cubicBezTo>
                    <a:pt x="949339" y="876148"/>
                    <a:pt x="975495" y="874015"/>
                    <a:pt x="999871" y="877192"/>
                  </a:cubicBezTo>
                  <a:cubicBezTo>
                    <a:pt x="1016529" y="879370"/>
                    <a:pt x="1055141" y="886790"/>
                    <a:pt x="1069282" y="885411"/>
                  </a:cubicBezTo>
                  <a:cubicBezTo>
                    <a:pt x="1085198" y="889493"/>
                    <a:pt x="1104105" y="896215"/>
                    <a:pt x="1118525" y="899152"/>
                  </a:cubicBezTo>
                  <a:cubicBezTo>
                    <a:pt x="1149547" y="905484"/>
                    <a:pt x="1150032" y="892351"/>
                    <a:pt x="1169771" y="888633"/>
                  </a:cubicBezTo>
                  <a:cubicBezTo>
                    <a:pt x="1192154" y="852798"/>
                    <a:pt x="1361373" y="780720"/>
                    <a:pt x="1411475" y="764014"/>
                  </a:cubicBezTo>
                  <a:cubicBezTo>
                    <a:pt x="1465997" y="745845"/>
                    <a:pt x="1496099" y="739128"/>
                    <a:pt x="1561927" y="729535"/>
                  </a:cubicBezTo>
                  <a:cubicBezTo>
                    <a:pt x="1630634" y="719524"/>
                    <a:pt x="1671283" y="748866"/>
                    <a:pt x="1713617" y="704337"/>
                  </a:cubicBezTo>
                  <a:cubicBezTo>
                    <a:pt x="1755895" y="659875"/>
                    <a:pt x="1779718" y="587993"/>
                    <a:pt x="1900091" y="520890"/>
                  </a:cubicBezTo>
                  <a:cubicBezTo>
                    <a:pt x="2049660" y="437516"/>
                    <a:pt x="2173738" y="479694"/>
                    <a:pt x="2210905" y="461849"/>
                  </a:cubicBezTo>
                  <a:cubicBezTo>
                    <a:pt x="2204972" y="439593"/>
                    <a:pt x="2168989" y="424378"/>
                    <a:pt x="2148297" y="415902"/>
                  </a:cubicBezTo>
                  <a:lnTo>
                    <a:pt x="1992119" y="350954"/>
                  </a:lnTo>
                  <a:cubicBezTo>
                    <a:pt x="1966404" y="340630"/>
                    <a:pt x="1935711" y="327275"/>
                    <a:pt x="1909555" y="321077"/>
                  </a:cubicBezTo>
                  <a:cubicBezTo>
                    <a:pt x="1817711" y="277804"/>
                    <a:pt x="1211262" y="86523"/>
                    <a:pt x="1078836" y="42039"/>
                  </a:cubicBezTo>
                  <a:cubicBezTo>
                    <a:pt x="1057245" y="34786"/>
                    <a:pt x="1038371" y="29995"/>
                    <a:pt x="1017517" y="22949"/>
                  </a:cubicBezTo>
                  <a:cubicBezTo>
                    <a:pt x="1001250" y="17455"/>
                    <a:pt x="973972" y="7069"/>
                    <a:pt x="956722" y="6444"/>
                  </a:cubicBezTo>
                  <a:cubicBezTo>
                    <a:pt x="910566" y="-7286"/>
                    <a:pt x="901882" y="2798"/>
                    <a:pt x="872306" y="19135"/>
                  </a:cubicBezTo>
                  <a:lnTo>
                    <a:pt x="837131" y="56634"/>
                  </a:lnTo>
                  <a:cubicBezTo>
                    <a:pt x="774886" y="118813"/>
                    <a:pt x="710202" y="179718"/>
                    <a:pt x="652181" y="245637"/>
                  </a:cubicBezTo>
                  <a:cubicBezTo>
                    <a:pt x="611320" y="292065"/>
                    <a:pt x="529264" y="364852"/>
                    <a:pt x="483331" y="414540"/>
                  </a:cubicBezTo>
                  <a:lnTo>
                    <a:pt x="429116" y="472910"/>
                  </a:lnTo>
                  <a:cubicBezTo>
                    <a:pt x="398412" y="503631"/>
                    <a:pt x="365079" y="533385"/>
                    <a:pt x="338265" y="567021"/>
                  </a:cubicBezTo>
                  <a:lnTo>
                    <a:pt x="279328" y="626753"/>
                  </a:lnTo>
                  <a:close/>
                </a:path>
              </a:pathLst>
            </a:custGeom>
            <a:solidFill>
              <a:srgbClr val="11BAEE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3C402D67-25BF-E6AC-5305-B189056EBA82}"/>
                </a:ext>
              </a:extLst>
            </p:cNvPr>
            <p:cNvSpPr/>
            <p:nvPr/>
          </p:nvSpPr>
          <p:spPr>
            <a:xfrm>
              <a:off x="9967871" y="2758750"/>
              <a:ext cx="75181" cy="249372"/>
            </a:xfrm>
            <a:custGeom>
              <a:avLst/>
              <a:gdLst>
                <a:gd name="connsiteX0" fmla="*/ 35046 w 75181"/>
                <a:gd name="connsiteY0" fmla="*/ 44250 h 249372"/>
                <a:gd name="connsiteX1" fmla="*/ 12584 w 75181"/>
                <a:gd name="connsiteY1" fmla="*/ 143397 h 249372"/>
                <a:gd name="connsiteX2" fmla="*/ 0 w 75181"/>
                <a:gd name="connsiteY2" fmla="*/ 217194 h 249372"/>
                <a:gd name="connsiteX3" fmla="*/ 3996 w 75181"/>
                <a:gd name="connsiteY3" fmla="*/ 249372 h 249372"/>
                <a:gd name="connsiteX4" fmla="*/ 32563 w 75181"/>
                <a:gd name="connsiteY4" fmla="*/ 221215 h 249372"/>
                <a:gd name="connsiteX5" fmla="*/ 41118 w 75181"/>
                <a:gd name="connsiteY5" fmla="*/ 204576 h 249372"/>
                <a:gd name="connsiteX6" fmla="*/ 47625 w 75181"/>
                <a:gd name="connsiteY6" fmla="*/ 186552 h 249372"/>
                <a:gd name="connsiteX7" fmla="*/ 57781 w 75181"/>
                <a:gd name="connsiteY7" fmla="*/ 149176 h 249372"/>
                <a:gd name="connsiteX8" fmla="*/ 75181 w 75181"/>
                <a:gd name="connsiteY8" fmla="*/ 48264 h 249372"/>
                <a:gd name="connsiteX9" fmla="*/ 48216 w 75181"/>
                <a:gd name="connsiteY9" fmla="*/ 0 h 249372"/>
                <a:gd name="connsiteX10" fmla="*/ 35051 w 75181"/>
                <a:gd name="connsiteY10" fmla="*/ 44244 h 24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5181" h="249372">
                  <a:moveTo>
                    <a:pt x="35046" y="44250"/>
                  </a:moveTo>
                  <a:lnTo>
                    <a:pt x="12584" y="143397"/>
                  </a:lnTo>
                  <a:cubicBezTo>
                    <a:pt x="7740" y="155775"/>
                    <a:pt x="385" y="203492"/>
                    <a:pt x="0" y="217194"/>
                  </a:cubicBezTo>
                  <a:lnTo>
                    <a:pt x="3996" y="249372"/>
                  </a:lnTo>
                  <a:cubicBezTo>
                    <a:pt x="29895" y="247217"/>
                    <a:pt x="14493" y="240316"/>
                    <a:pt x="32563" y="221215"/>
                  </a:cubicBezTo>
                  <a:cubicBezTo>
                    <a:pt x="39538" y="207792"/>
                    <a:pt x="35342" y="218222"/>
                    <a:pt x="41118" y="204576"/>
                  </a:cubicBezTo>
                  <a:cubicBezTo>
                    <a:pt x="43194" y="199684"/>
                    <a:pt x="45956" y="191376"/>
                    <a:pt x="47625" y="186552"/>
                  </a:cubicBezTo>
                  <a:cubicBezTo>
                    <a:pt x="52318" y="172973"/>
                    <a:pt x="55566" y="164441"/>
                    <a:pt x="57781" y="149176"/>
                  </a:cubicBezTo>
                  <a:lnTo>
                    <a:pt x="75181" y="48264"/>
                  </a:lnTo>
                  <a:cubicBezTo>
                    <a:pt x="67686" y="20994"/>
                    <a:pt x="75337" y="6326"/>
                    <a:pt x="48216" y="0"/>
                  </a:cubicBezTo>
                  <a:cubicBezTo>
                    <a:pt x="42691" y="11525"/>
                    <a:pt x="40381" y="29626"/>
                    <a:pt x="35051" y="44244"/>
                  </a:cubicBezTo>
                  <a:close/>
                </a:path>
              </a:pathLst>
            </a:custGeom>
            <a:solidFill>
              <a:srgbClr val="009B4C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B9268811-2A23-DD57-6F88-34FB1EF143DC}"/>
                </a:ext>
              </a:extLst>
            </p:cNvPr>
            <p:cNvSpPr/>
            <p:nvPr/>
          </p:nvSpPr>
          <p:spPr>
            <a:xfrm>
              <a:off x="8528102" y="5049031"/>
              <a:ext cx="69333" cy="432719"/>
            </a:xfrm>
            <a:custGeom>
              <a:avLst/>
              <a:gdLst>
                <a:gd name="connsiteX0" fmla="*/ 4666 w 69333"/>
                <a:gd name="connsiteY0" fmla="*/ 432719 h 432719"/>
                <a:gd name="connsiteX1" fmla="*/ 19510 w 69333"/>
                <a:gd name="connsiteY1" fmla="*/ 387191 h 432719"/>
                <a:gd name="connsiteX2" fmla="*/ 29622 w 69333"/>
                <a:gd name="connsiteY2" fmla="*/ 333086 h 432719"/>
                <a:gd name="connsiteX3" fmla="*/ 64963 w 69333"/>
                <a:gd name="connsiteY3" fmla="*/ 0 h 432719"/>
                <a:gd name="connsiteX4" fmla="*/ 1719 w 69333"/>
                <a:gd name="connsiteY4" fmla="*/ 404835 h 432719"/>
                <a:gd name="connsiteX5" fmla="*/ 4666 w 69333"/>
                <a:gd name="connsiteY5" fmla="*/ 432719 h 432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333" h="432719">
                  <a:moveTo>
                    <a:pt x="4666" y="432719"/>
                  </a:moveTo>
                  <a:cubicBezTo>
                    <a:pt x="17529" y="425488"/>
                    <a:pt x="11636" y="428409"/>
                    <a:pt x="19510" y="387191"/>
                  </a:cubicBezTo>
                  <a:cubicBezTo>
                    <a:pt x="23098" y="368425"/>
                    <a:pt x="26123" y="351936"/>
                    <a:pt x="29622" y="333086"/>
                  </a:cubicBezTo>
                  <a:cubicBezTo>
                    <a:pt x="39963" y="277363"/>
                    <a:pt x="83017" y="25534"/>
                    <a:pt x="64963" y="0"/>
                  </a:cubicBezTo>
                  <a:cubicBezTo>
                    <a:pt x="48674" y="14975"/>
                    <a:pt x="8594" y="334387"/>
                    <a:pt x="1719" y="404835"/>
                  </a:cubicBezTo>
                  <a:cubicBezTo>
                    <a:pt x="146" y="420960"/>
                    <a:pt x="-2265" y="422043"/>
                    <a:pt x="4666" y="432719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278AF1AF-5920-62D7-D7FA-9EF1689DD7B6}"/>
                </a:ext>
              </a:extLst>
            </p:cNvPr>
            <p:cNvSpPr/>
            <p:nvPr/>
          </p:nvSpPr>
          <p:spPr>
            <a:xfrm>
              <a:off x="8606785" y="1707229"/>
              <a:ext cx="1433415" cy="2478122"/>
            </a:xfrm>
            <a:custGeom>
              <a:avLst/>
              <a:gdLst>
                <a:gd name="connsiteX0" fmla="*/ 9 w 1433415"/>
                <a:gd name="connsiteY0" fmla="*/ 2470501 h 2478122"/>
                <a:gd name="connsiteX1" fmla="*/ 33632 w 1433415"/>
                <a:gd name="connsiteY1" fmla="*/ 2472690 h 2478122"/>
                <a:gd name="connsiteX2" fmla="*/ 47365 w 1433415"/>
                <a:gd name="connsiteY2" fmla="*/ 2473684 h 2478122"/>
                <a:gd name="connsiteX3" fmla="*/ 62159 w 1433415"/>
                <a:gd name="connsiteY3" fmla="*/ 2478122 h 2478122"/>
                <a:gd name="connsiteX4" fmla="*/ 107328 w 1433415"/>
                <a:gd name="connsiteY4" fmla="*/ 2401153 h 2478122"/>
                <a:gd name="connsiteX5" fmla="*/ 127217 w 1433415"/>
                <a:gd name="connsiteY5" fmla="*/ 2367161 h 2478122"/>
                <a:gd name="connsiteX6" fmla="*/ 63543 w 1433415"/>
                <a:gd name="connsiteY6" fmla="*/ 2362498 h 2478122"/>
                <a:gd name="connsiteX7" fmla="*/ 46606 w 1433415"/>
                <a:gd name="connsiteY7" fmla="*/ 2363314 h 2478122"/>
                <a:gd name="connsiteX8" fmla="*/ 3 w 1433415"/>
                <a:gd name="connsiteY8" fmla="*/ 2470501 h 2478122"/>
                <a:gd name="connsiteX9" fmla="*/ 1218626 w 1433415"/>
                <a:gd name="connsiteY9" fmla="*/ 106506 h 2478122"/>
                <a:gd name="connsiteX10" fmla="*/ 1373123 w 1433415"/>
                <a:gd name="connsiteY10" fmla="*/ 119728 h 2478122"/>
                <a:gd name="connsiteX11" fmla="*/ 1389206 w 1433415"/>
                <a:gd name="connsiteY11" fmla="*/ 94273 h 2478122"/>
                <a:gd name="connsiteX12" fmla="*/ 1405301 w 1433415"/>
                <a:gd name="connsiteY12" fmla="*/ 66159 h 2478122"/>
                <a:gd name="connsiteX13" fmla="*/ 1433416 w 1433415"/>
                <a:gd name="connsiteY13" fmla="*/ 10452 h 2478122"/>
                <a:gd name="connsiteX14" fmla="*/ 1310967 w 1433415"/>
                <a:gd name="connsiteY14" fmla="*/ 2568 h 2478122"/>
                <a:gd name="connsiteX15" fmla="*/ 1272629 w 1433415"/>
                <a:gd name="connsiteY15" fmla="*/ 0 h 2478122"/>
                <a:gd name="connsiteX16" fmla="*/ 1218626 w 1433415"/>
                <a:gd name="connsiteY16" fmla="*/ 106512 h 2478122"/>
                <a:gd name="connsiteX17" fmla="*/ 1103243 w 1433415"/>
                <a:gd name="connsiteY17" fmla="*/ 348101 h 2478122"/>
                <a:gd name="connsiteX18" fmla="*/ 1244492 w 1433415"/>
                <a:gd name="connsiteY18" fmla="*/ 356967 h 2478122"/>
                <a:gd name="connsiteX19" fmla="*/ 1273405 w 1433415"/>
                <a:gd name="connsiteY19" fmla="*/ 304203 h 2478122"/>
                <a:gd name="connsiteX20" fmla="*/ 1287959 w 1433415"/>
                <a:gd name="connsiteY20" fmla="*/ 278557 h 2478122"/>
                <a:gd name="connsiteX21" fmla="*/ 1301106 w 1433415"/>
                <a:gd name="connsiteY21" fmla="*/ 251148 h 2478122"/>
                <a:gd name="connsiteX22" fmla="*/ 1168619 w 1433415"/>
                <a:gd name="connsiteY22" fmla="*/ 239009 h 2478122"/>
                <a:gd name="connsiteX23" fmla="*/ 1147614 w 1433415"/>
                <a:gd name="connsiteY23" fmla="*/ 238892 h 2478122"/>
                <a:gd name="connsiteX24" fmla="*/ 1094967 w 1433415"/>
                <a:gd name="connsiteY24" fmla="*/ 339636 h 2478122"/>
                <a:gd name="connsiteX25" fmla="*/ 1103248 w 1433415"/>
                <a:gd name="connsiteY25" fmla="*/ 348106 h 2478122"/>
                <a:gd name="connsiteX26" fmla="*/ 968992 w 1433415"/>
                <a:gd name="connsiteY26" fmla="*/ 586015 h 2478122"/>
                <a:gd name="connsiteX27" fmla="*/ 1111837 w 1433415"/>
                <a:gd name="connsiteY27" fmla="*/ 595323 h 2478122"/>
                <a:gd name="connsiteX28" fmla="*/ 1168959 w 1433415"/>
                <a:gd name="connsiteY28" fmla="*/ 488448 h 2478122"/>
                <a:gd name="connsiteX29" fmla="*/ 1022364 w 1433415"/>
                <a:gd name="connsiteY29" fmla="*/ 474607 h 2478122"/>
                <a:gd name="connsiteX30" fmla="*/ 968997 w 1433415"/>
                <a:gd name="connsiteY30" fmla="*/ 586015 h 2478122"/>
                <a:gd name="connsiteX31" fmla="*/ 842788 w 1433415"/>
                <a:gd name="connsiteY31" fmla="*/ 822060 h 2478122"/>
                <a:gd name="connsiteX32" fmla="*/ 979176 w 1433415"/>
                <a:gd name="connsiteY32" fmla="*/ 832763 h 2478122"/>
                <a:gd name="connsiteX33" fmla="*/ 1010053 w 1433415"/>
                <a:gd name="connsiteY33" fmla="*/ 776749 h 2478122"/>
                <a:gd name="connsiteX34" fmla="*/ 1024752 w 1433415"/>
                <a:gd name="connsiteY34" fmla="*/ 751221 h 2478122"/>
                <a:gd name="connsiteX35" fmla="*/ 1039468 w 1433415"/>
                <a:gd name="connsiteY35" fmla="*/ 723555 h 2478122"/>
                <a:gd name="connsiteX36" fmla="*/ 898375 w 1433415"/>
                <a:gd name="connsiteY36" fmla="*/ 713315 h 2478122"/>
                <a:gd name="connsiteX37" fmla="*/ 842777 w 1433415"/>
                <a:gd name="connsiteY37" fmla="*/ 822060 h 2478122"/>
                <a:gd name="connsiteX38" fmla="*/ 720083 w 1433415"/>
                <a:gd name="connsiteY38" fmla="*/ 1061912 h 2478122"/>
                <a:gd name="connsiteX39" fmla="*/ 846527 w 1433415"/>
                <a:gd name="connsiteY39" fmla="*/ 1069824 h 2478122"/>
                <a:gd name="connsiteX40" fmla="*/ 906824 w 1433415"/>
                <a:gd name="connsiteY40" fmla="*/ 961107 h 2478122"/>
                <a:gd name="connsiteX41" fmla="*/ 776759 w 1433415"/>
                <a:gd name="connsiteY41" fmla="*/ 951218 h 2478122"/>
                <a:gd name="connsiteX42" fmla="*/ 774772 w 1433415"/>
                <a:gd name="connsiteY42" fmla="*/ 950917 h 2478122"/>
                <a:gd name="connsiteX43" fmla="*/ 720083 w 1433415"/>
                <a:gd name="connsiteY43" fmla="*/ 1061912 h 2478122"/>
                <a:gd name="connsiteX44" fmla="*/ 611006 w 1433415"/>
                <a:gd name="connsiteY44" fmla="*/ 1302044 h 2478122"/>
                <a:gd name="connsiteX45" fmla="*/ 665639 w 1433415"/>
                <a:gd name="connsiteY45" fmla="*/ 1304551 h 2478122"/>
                <a:gd name="connsiteX46" fmla="*/ 694178 w 1433415"/>
                <a:gd name="connsiteY46" fmla="*/ 1306918 h 2478122"/>
                <a:gd name="connsiteX47" fmla="*/ 717895 w 1433415"/>
                <a:gd name="connsiteY47" fmla="*/ 1304355 h 2478122"/>
                <a:gd name="connsiteX48" fmla="*/ 772467 w 1433415"/>
                <a:gd name="connsiteY48" fmla="*/ 1200334 h 2478122"/>
                <a:gd name="connsiteX49" fmla="*/ 680840 w 1433415"/>
                <a:gd name="connsiteY49" fmla="*/ 1192718 h 2478122"/>
                <a:gd name="connsiteX50" fmla="*/ 649885 w 1433415"/>
                <a:gd name="connsiteY50" fmla="*/ 1191612 h 2478122"/>
                <a:gd name="connsiteX51" fmla="*/ 597595 w 1433415"/>
                <a:gd name="connsiteY51" fmla="*/ 1292836 h 2478122"/>
                <a:gd name="connsiteX52" fmla="*/ 604794 w 1433415"/>
                <a:gd name="connsiteY52" fmla="*/ 1298587 h 2478122"/>
                <a:gd name="connsiteX53" fmla="*/ 611011 w 1433415"/>
                <a:gd name="connsiteY53" fmla="*/ 1302038 h 2478122"/>
                <a:gd name="connsiteX54" fmla="*/ 474924 w 1433415"/>
                <a:gd name="connsiteY54" fmla="*/ 1537295 h 2478122"/>
                <a:gd name="connsiteX55" fmla="*/ 585235 w 1433415"/>
                <a:gd name="connsiteY55" fmla="*/ 1545229 h 2478122"/>
                <a:gd name="connsiteX56" fmla="*/ 615699 w 1433415"/>
                <a:gd name="connsiteY56" fmla="*/ 1488227 h 2478122"/>
                <a:gd name="connsiteX57" fmla="*/ 645538 w 1433415"/>
                <a:gd name="connsiteY57" fmla="*/ 1436222 h 2478122"/>
                <a:gd name="connsiteX58" fmla="*/ 543777 w 1433415"/>
                <a:gd name="connsiteY58" fmla="*/ 1430169 h 2478122"/>
                <a:gd name="connsiteX59" fmla="*/ 525467 w 1433415"/>
                <a:gd name="connsiteY59" fmla="*/ 1431459 h 2478122"/>
                <a:gd name="connsiteX60" fmla="*/ 474930 w 1433415"/>
                <a:gd name="connsiteY60" fmla="*/ 1537295 h 2478122"/>
                <a:gd name="connsiteX61" fmla="*/ 347470 w 1433415"/>
                <a:gd name="connsiteY61" fmla="*/ 1775662 h 2478122"/>
                <a:gd name="connsiteX62" fmla="*/ 452580 w 1433415"/>
                <a:gd name="connsiteY62" fmla="*/ 1781648 h 2478122"/>
                <a:gd name="connsiteX63" fmla="*/ 480929 w 1433415"/>
                <a:gd name="connsiteY63" fmla="*/ 1731457 h 2478122"/>
                <a:gd name="connsiteX64" fmla="*/ 509752 w 1433415"/>
                <a:gd name="connsiteY64" fmla="*/ 1678961 h 2478122"/>
                <a:gd name="connsiteX65" fmla="*/ 457189 w 1433415"/>
                <a:gd name="connsiteY65" fmla="*/ 1669564 h 2478122"/>
                <a:gd name="connsiteX66" fmla="*/ 402517 w 1433415"/>
                <a:gd name="connsiteY66" fmla="*/ 1665080 h 2478122"/>
                <a:gd name="connsiteX67" fmla="*/ 347470 w 1433415"/>
                <a:gd name="connsiteY67" fmla="*/ 1775662 h 2478122"/>
                <a:gd name="connsiteX68" fmla="*/ 222014 w 1433415"/>
                <a:gd name="connsiteY68" fmla="*/ 2022628 h 2478122"/>
                <a:gd name="connsiteX69" fmla="*/ 311916 w 1433415"/>
                <a:gd name="connsiteY69" fmla="*/ 2029133 h 2478122"/>
                <a:gd name="connsiteX70" fmla="*/ 376199 w 1433415"/>
                <a:gd name="connsiteY70" fmla="*/ 1916407 h 2478122"/>
                <a:gd name="connsiteX71" fmla="*/ 275799 w 1433415"/>
                <a:gd name="connsiteY71" fmla="*/ 1912794 h 2478122"/>
                <a:gd name="connsiteX72" fmla="*/ 222008 w 1433415"/>
                <a:gd name="connsiteY72" fmla="*/ 2022634 h 2478122"/>
                <a:gd name="connsiteX73" fmla="*/ 99019 w 1433415"/>
                <a:gd name="connsiteY73" fmla="*/ 2262659 h 2478122"/>
                <a:gd name="connsiteX74" fmla="*/ 139070 w 1433415"/>
                <a:gd name="connsiteY74" fmla="*/ 2265903 h 2478122"/>
                <a:gd name="connsiteX75" fmla="*/ 158061 w 1433415"/>
                <a:gd name="connsiteY75" fmla="*/ 2266847 h 2478122"/>
                <a:gd name="connsiteX76" fmla="*/ 177007 w 1433415"/>
                <a:gd name="connsiteY76" fmla="*/ 2276858 h 2478122"/>
                <a:gd name="connsiteX77" fmla="*/ 243549 w 1433415"/>
                <a:gd name="connsiteY77" fmla="*/ 2158219 h 2478122"/>
                <a:gd name="connsiteX78" fmla="*/ 153970 w 1433415"/>
                <a:gd name="connsiteY78" fmla="*/ 2153747 h 2478122"/>
                <a:gd name="connsiteX79" fmla="*/ 152134 w 1433415"/>
                <a:gd name="connsiteY79" fmla="*/ 2153378 h 2478122"/>
                <a:gd name="connsiteX80" fmla="*/ 99024 w 1433415"/>
                <a:gd name="connsiteY80" fmla="*/ 2262665 h 2478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1433415" h="2478122">
                  <a:moveTo>
                    <a:pt x="9" y="2470501"/>
                  </a:moveTo>
                  <a:cubicBezTo>
                    <a:pt x="11254" y="2470998"/>
                    <a:pt x="22392" y="2471914"/>
                    <a:pt x="33632" y="2472690"/>
                  </a:cubicBezTo>
                  <a:cubicBezTo>
                    <a:pt x="36606" y="2472896"/>
                    <a:pt x="44754" y="2473298"/>
                    <a:pt x="47365" y="2473684"/>
                  </a:cubicBezTo>
                  <a:cubicBezTo>
                    <a:pt x="60720" y="2475643"/>
                    <a:pt x="53995" y="2473159"/>
                    <a:pt x="62159" y="2478122"/>
                  </a:cubicBezTo>
                  <a:cubicBezTo>
                    <a:pt x="72879" y="2469479"/>
                    <a:pt x="100425" y="2416419"/>
                    <a:pt x="107328" y="2401153"/>
                  </a:cubicBezTo>
                  <a:lnTo>
                    <a:pt x="127217" y="2367161"/>
                  </a:lnTo>
                  <a:lnTo>
                    <a:pt x="63543" y="2362498"/>
                  </a:lnTo>
                  <a:lnTo>
                    <a:pt x="46606" y="2363314"/>
                  </a:lnTo>
                  <a:cubicBezTo>
                    <a:pt x="36081" y="2386580"/>
                    <a:pt x="-393" y="2448809"/>
                    <a:pt x="3" y="2470501"/>
                  </a:cubicBezTo>
                  <a:close/>
                  <a:moveTo>
                    <a:pt x="1218626" y="106506"/>
                  </a:moveTo>
                  <a:lnTo>
                    <a:pt x="1373123" y="119728"/>
                  </a:lnTo>
                  <a:cubicBezTo>
                    <a:pt x="1383431" y="109923"/>
                    <a:pt x="1383146" y="106221"/>
                    <a:pt x="1389206" y="94273"/>
                  </a:cubicBezTo>
                  <a:cubicBezTo>
                    <a:pt x="1394748" y="83340"/>
                    <a:pt x="1399659" y="77086"/>
                    <a:pt x="1405301" y="66159"/>
                  </a:cubicBezTo>
                  <a:cubicBezTo>
                    <a:pt x="1413945" y="49414"/>
                    <a:pt x="1428862" y="28588"/>
                    <a:pt x="1433416" y="10452"/>
                  </a:cubicBezTo>
                  <a:lnTo>
                    <a:pt x="1310967" y="2568"/>
                  </a:lnTo>
                  <a:lnTo>
                    <a:pt x="1272629" y="0"/>
                  </a:lnTo>
                  <a:lnTo>
                    <a:pt x="1218626" y="106512"/>
                  </a:lnTo>
                  <a:close/>
                  <a:moveTo>
                    <a:pt x="1103243" y="348101"/>
                  </a:moveTo>
                  <a:lnTo>
                    <a:pt x="1244492" y="356967"/>
                  </a:lnTo>
                  <a:cubicBezTo>
                    <a:pt x="1251350" y="341607"/>
                    <a:pt x="1264208" y="319435"/>
                    <a:pt x="1273405" y="304203"/>
                  </a:cubicBezTo>
                  <a:cubicBezTo>
                    <a:pt x="1278924" y="295051"/>
                    <a:pt x="1282400" y="287625"/>
                    <a:pt x="1287959" y="278557"/>
                  </a:cubicBezTo>
                  <a:cubicBezTo>
                    <a:pt x="1294404" y="268044"/>
                    <a:pt x="1297474" y="264453"/>
                    <a:pt x="1301106" y="251148"/>
                  </a:cubicBezTo>
                  <a:cubicBezTo>
                    <a:pt x="1280654" y="240025"/>
                    <a:pt x="1197811" y="238339"/>
                    <a:pt x="1168619" y="239009"/>
                  </a:cubicBezTo>
                  <a:lnTo>
                    <a:pt x="1147614" y="238892"/>
                  </a:lnTo>
                  <a:lnTo>
                    <a:pt x="1094967" y="339636"/>
                  </a:lnTo>
                  <a:cubicBezTo>
                    <a:pt x="1101301" y="346297"/>
                    <a:pt x="1087863" y="340574"/>
                    <a:pt x="1103248" y="348106"/>
                  </a:cubicBezTo>
                  <a:close/>
                  <a:moveTo>
                    <a:pt x="968992" y="586015"/>
                  </a:moveTo>
                  <a:lnTo>
                    <a:pt x="1111837" y="595323"/>
                  </a:lnTo>
                  <a:lnTo>
                    <a:pt x="1168959" y="488448"/>
                  </a:lnTo>
                  <a:cubicBezTo>
                    <a:pt x="1143395" y="476064"/>
                    <a:pt x="1058186" y="478219"/>
                    <a:pt x="1022364" y="474607"/>
                  </a:cubicBezTo>
                  <a:lnTo>
                    <a:pt x="968997" y="586015"/>
                  </a:lnTo>
                  <a:close/>
                  <a:moveTo>
                    <a:pt x="842788" y="822060"/>
                  </a:moveTo>
                  <a:lnTo>
                    <a:pt x="979176" y="832763"/>
                  </a:lnTo>
                  <a:cubicBezTo>
                    <a:pt x="991492" y="812333"/>
                    <a:pt x="998809" y="797018"/>
                    <a:pt x="1010053" y="776749"/>
                  </a:cubicBezTo>
                  <a:cubicBezTo>
                    <a:pt x="1016147" y="765761"/>
                    <a:pt x="1018614" y="763254"/>
                    <a:pt x="1024752" y="751221"/>
                  </a:cubicBezTo>
                  <a:cubicBezTo>
                    <a:pt x="1029675" y="741573"/>
                    <a:pt x="1036896" y="731042"/>
                    <a:pt x="1039468" y="723555"/>
                  </a:cubicBezTo>
                  <a:lnTo>
                    <a:pt x="898375" y="713315"/>
                  </a:lnTo>
                  <a:lnTo>
                    <a:pt x="842777" y="822060"/>
                  </a:lnTo>
                  <a:close/>
                  <a:moveTo>
                    <a:pt x="720083" y="1061912"/>
                  </a:moveTo>
                  <a:lnTo>
                    <a:pt x="846527" y="1069824"/>
                  </a:lnTo>
                  <a:cubicBezTo>
                    <a:pt x="854909" y="1060578"/>
                    <a:pt x="903119" y="973083"/>
                    <a:pt x="906824" y="961107"/>
                  </a:cubicBezTo>
                  <a:lnTo>
                    <a:pt x="776759" y="951218"/>
                  </a:lnTo>
                  <a:lnTo>
                    <a:pt x="774772" y="950917"/>
                  </a:lnTo>
                  <a:lnTo>
                    <a:pt x="720083" y="1061912"/>
                  </a:lnTo>
                  <a:close/>
                  <a:moveTo>
                    <a:pt x="611006" y="1302044"/>
                  </a:moveTo>
                  <a:cubicBezTo>
                    <a:pt x="629829" y="1300849"/>
                    <a:pt x="647128" y="1303071"/>
                    <a:pt x="665639" y="1304551"/>
                  </a:cubicBezTo>
                  <a:cubicBezTo>
                    <a:pt x="674852" y="1305288"/>
                    <a:pt x="685098" y="1306477"/>
                    <a:pt x="694178" y="1306918"/>
                  </a:cubicBezTo>
                  <a:cubicBezTo>
                    <a:pt x="707901" y="1307583"/>
                    <a:pt x="708258" y="1309788"/>
                    <a:pt x="717895" y="1304355"/>
                  </a:cubicBezTo>
                  <a:cubicBezTo>
                    <a:pt x="724999" y="1291055"/>
                    <a:pt x="771692" y="1213572"/>
                    <a:pt x="772467" y="1200334"/>
                  </a:cubicBezTo>
                  <a:lnTo>
                    <a:pt x="680840" y="1192718"/>
                  </a:lnTo>
                  <a:lnTo>
                    <a:pt x="649885" y="1191612"/>
                  </a:lnTo>
                  <a:lnTo>
                    <a:pt x="597595" y="1292836"/>
                  </a:lnTo>
                  <a:cubicBezTo>
                    <a:pt x="600810" y="1296047"/>
                    <a:pt x="599225" y="1294696"/>
                    <a:pt x="604794" y="1298587"/>
                  </a:cubicBezTo>
                  <a:cubicBezTo>
                    <a:pt x="605163" y="1298844"/>
                    <a:pt x="609365" y="1300921"/>
                    <a:pt x="611011" y="1302038"/>
                  </a:cubicBezTo>
                  <a:close/>
                  <a:moveTo>
                    <a:pt x="474924" y="1537295"/>
                  </a:moveTo>
                  <a:lnTo>
                    <a:pt x="585235" y="1545229"/>
                  </a:lnTo>
                  <a:cubicBezTo>
                    <a:pt x="591351" y="1528529"/>
                    <a:pt x="605910" y="1504637"/>
                    <a:pt x="615699" y="1488227"/>
                  </a:cubicBezTo>
                  <a:cubicBezTo>
                    <a:pt x="625247" y="1472224"/>
                    <a:pt x="635186" y="1448271"/>
                    <a:pt x="645538" y="1436222"/>
                  </a:cubicBezTo>
                  <a:lnTo>
                    <a:pt x="543777" y="1430169"/>
                  </a:lnTo>
                  <a:lnTo>
                    <a:pt x="525467" y="1431459"/>
                  </a:lnTo>
                  <a:cubicBezTo>
                    <a:pt x="515405" y="1449980"/>
                    <a:pt x="474556" y="1521538"/>
                    <a:pt x="474930" y="1537295"/>
                  </a:cubicBezTo>
                  <a:close/>
                  <a:moveTo>
                    <a:pt x="347470" y="1775662"/>
                  </a:moveTo>
                  <a:lnTo>
                    <a:pt x="452580" y="1781648"/>
                  </a:lnTo>
                  <a:cubicBezTo>
                    <a:pt x="463651" y="1764004"/>
                    <a:pt x="471235" y="1748281"/>
                    <a:pt x="480929" y="1731457"/>
                  </a:cubicBezTo>
                  <a:cubicBezTo>
                    <a:pt x="488367" y="1718548"/>
                    <a:pt x="504283" y="1693512"/>
                    <a:pt x="509752" y="1678961"/>
                  </a:cubicBezTo>
                  <a:cubicBezTo>
                    <a:pt x="500634" y="1667710"/>
                    <a:pt x="472949" y="1670708"/>
                    <a:pt x="457189" y="1669564"/>
                  </a:cubicBezTo>
                  <a:cubicBezTo>
                    <a:pt x="439326" y="1668268"/>
                    <a:pt x="420720" y="1667079"/>
                    <a:pt x="402517" y="1665080"/>
                  </a:cubicBezTo>
                  <a:lnTo>
                    <a:pt x="347470" y="1775662"/>
                  </a:lnTo>
                  <a:close/>
                  <a:moveTo>
                    <a:pt x="222014" y="2022628"/>
                  </a:moveTo>
                  <a:lnTo>
                    <a:pt x="311916" y="2029133"/>
                  </a:lnTo>
                  <a:cubicBezTo>
                    <a:pt x="322759" y="2019579"/>
                    <a:pt x="367063" y="1935257"/>
                    <a:pt x="376199" y="1916407"/>
                  </a:cubicBezTo>
                  <a:cubicBezTo>
                    <a:pt x="344674" y="1922191"/>
                    <a:pt x="308222" y="1912431"/>
                    <a:pt x="275799" y="1912794"/>
                  </a:cubicBezTo>
                  <a:lnTo>
                    <a:pt x="222008" y="2022634"/>
                  </a:lnTo>
                  <a:close/>
                  <a:moveTo>
                    <a:pt x="99019" y="2262659"/>
                  </a:moveTo>
                  <a:cubicBezTo>
                    <a:pt x="112591" y="2263977"/>
                    <a:pt x="125448" y="2265116"/>
                    <a:pt x="139070" y="2265903"/>
                  </a:cubicBezTo>
                  <a:cubicBezTo>
                    <a:pt x="142480" y="2266099"/>
                    <a:pt x="155884" y="2266473"/>
                    <a:pt x="158061" y="2266847"/>
                  </a:cubicBezTo>
                  <a:cubicBezTo>
                    <a:pt x="190289" y="2272363"/>
                    <a:pt x="167844" y="2265205"/>
                    <a:pt x="177007" y="2276858"/>
                  </a:cubicBezTo>
                  <a:cubicBezTo>
                    <a:pt x="199680" y="2239270"/>
                    <a:pt x="220395" y="2197454"/>
                    <a:pt x="243549" y="2158219"/>
                  </a:cubicBezTo>
                  <a:lnTo>
                    <a:pt x="153970" y="2153747"/>
                  </a:lnTo>
                  <a:lnTo>
                    <a:pt x="152134" y="2153378"/>
                  </a:lnTo>
                  <a:lnTo>
                    <a:pt x="99024" y="2262665"/>
                  </a:lnTo>
                  <a:close/>
                </a:path>
              </a:pathLst>
            </a:custGeom>
            <a:solidFill>
              <a:srgbClr val="FFF000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70B51D11-6544-02E1-FD3F-F353D5B31DCE}"/>
                </a:ext>
              </a:extLst>
            </p:cNvPr>
            <p:cNvSpPr/>
            <p:nvPr/>
          </p:nvSpPr>
          <p:spPr>
            <a:xfrm>
              <a:off x="9891920" y="2726578"/>
              <a:ext cx="42322" cy="285564"/>
            </a:xfrm>
            <a:custGeom>
              <a:avLst/>
              <a:gdLst>
                <a:gd name="connsiteX0" fmla="*/ 13014 w 42322"/>
                <a:gd name="connsiteY0" fmla="*/ 60330 h 285564"/>
                <a:gd name="connsiteX1" fmla="*/ 1853 w 42322"/>
                <a:gd name="connsiteY1" fmla="*/ 177774 h 285564"/>
                <a:gd name="connsiteX2" fmla="*/ 0 w 42322"/>
                <a:gd name="connsiteY2" fmla="*/ 233281 h 285564"/>
                <a:gd name="connsiteX3" fmla="*/ 15631 w 42322"/>
                <a:gd name="connsiteY3" fmla="*/ 285565 h 285564"/>
                <a:gd name="connsiteX4" fmla="*/ 35710 w 42322"/>
                <a:gd name="connsiteY4" fmla="*/ 241326 h 285564"/>
                <a:gd name="connsiteX5" fmla="*/ 39733 w 42322"/>
                <a:gd name="connsiteY5" fmla="*/ 136741 h 285564"/>
                <a:gd name="connsiteX6" fmla="*/ 42323 w 42322"/>
                <a:gd name="connsiteY6" fmla="*/ 136730 h 285564"/>
                <a:gd name="connsiteX7" fmla="*/ 40693 w 42322"/>
                <a:gd name="connsiteY7" fmla="*/ 64356 h 285564"/>
                <a:gd name="connsiteX8" fmla="*/ 23678 w 42322"/>
                <a:gd name="connsiteY8" fmla="*/ 0 h 285564"/>
                <a:gd name="connsiteX9" fmla="*/ 16150 w 42322"/>
                <a:gd name="connsiteY9" fmla="*/ 28716 h 285564"/>
                <a:gd name="connsiteX10" fmla="*/ 13019 w 42322"/>
                <a:gd name="connsiteY10" fmla="*/ 60330 h 285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322" h="285564">
                  <a:moveTo>
                    <a:pt x="13014" y="60330"/>
                  </a:moveTo>
                  <a:lnTo>
                    <a:pt x="1853" y="177774"/>
                  </a:lnTo>
                  <a:lnTo>
                    <a:pt x="0" y="233281"/>
                  </a:lnTo>
                  <a:cubicBezTo>
                    <a:pt x="8929" y="259183"/>
                    <a:pt x="898" y="263549"/>
                    <a:pt x="15631" y="285565"/>
                  </a:cubicBezTo>
                  <a:cubicBezTo>
                    <a:pt x="30704" y="274515"/>
                    <a:pt x="27540" y="262494"/>
                    <a:pt x="35710" y="241326"/>
                  </a:cubicBezTo>
                  <a:lnTo>
                    <a:pt x="39733" y="136741"/>
                  </a:lnTo>
                  <a:lnTo>
                    <a:pt x="42323" y="136730"/>
                  </a:lnTo>
                  <a:lnTo>
                    <a:pt x="40693" y="64356"/>
                  </a:lnTo>
                  <a:cubicBezTo>
                    <a:pt x="38204" y="36924"/>
                    <a:pt x="40118" y="12060"/>
                    <a:pt x="23678" y="0"/>
                  </a:cubicBezTo>
                  <a:cubicBezTo>
                    <a:pt x="21000" y="11485"/>
                    <a:pt x="17462" y="17186"/>
                    <a:pt x="16150" y="28716"/>
                  </a:cubicBezTo>
                  <a:cubicBezTo>
                    <a:pt x="14521" y="42999"/>
                    <a:pt x="17807" y="48750"/>
                    <a:pt x="13019" y="60330"/>
                  </a:cubicBezTo>
                  <a:close/>
                </a:path>
              </a:pathLst>
            </a:custGeom>
            <a:solidFill>
              <a:srgbClr val="009B4C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6A0DBA71-2704-B5EE-DE4E-0C875AF0A4EF}"/>
                </a:ext>
              </a:extLst>
            </p:cNvPr>
            <p:cNvSpPr/>
            <p:nvPr/>
          </p:nvSpPr>
          <p:spPr>
            <a:xfrm>
              <a:off x="7424853" y="5352244"/>
              <a:ext cx="32727" cy="326482"/>
            </a:xfrm>
            <a:custGeom>
              <a:avLst/>
              <a:gdLst>
                <a:gd name="connsiteX0" fmla="*/ 6751 w 32727"/>
                <a:gd name="connsiteY0" fmla="*/ 289458 h 326482"/>
                <a:gd name="connsiteX1" fmla="*/ 17181 w 32727"/>
                <a:gd name="connsiteY1" fmla="*/ 326482 h 326482"/>
                <a:gd name="connsiteX2" fmla="*/ 31819 w 32727"/>
                <a:gd name="connsiteY2" fmla="*/ 310843 h 326482"/>
                <a:gd name="connsiteX3" fmla="*/ 30652 w 32727"/>
                <a:gd name="connsiteY3" fmla="*/ 158473 h 326482"/>
                <a:gd name="connsiteX4" fmla="*/ 9017 w 32727"/>
                <a:gd name="connsiteY4" fmla="*/ 2497 h 326482"/>
                <a:gd name="connsiteX5" fmla="*/ 1712 w 32727"/>
                <a:gd name="connsiteY5" fmla="*/ 57004 h 326482"/>
                <a:gd name="connsiteX6" fmla="*/ 4658 w 32727"/>
                <a:gd name="connsiteY6" fmla="*/ 173487 h 326482"/>
                <a:gd name="connsiteX7" fmla="*/ 10752 w 32727"/>
                <a:gd name="connsiteY7" fmla="*/ 277984 h 326482"/>
                <a:gd name="connsiteX8" fmla="*/ 6745 w 32727"/>
                <a:gd name="connsiteY8" fmla="*/ 289452 h 326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727" h="326482">
                  <a:moveTo>
                    <a:pt x="6751" y="289458"/>
                  </a:moveTo>
                  <a:cubicBezTo>
                    <a:pt x="13230" y="299553"/>
                    <a:pt x="13715" y="311602"/>
                    <a:pt x="17181" y="326482"/>
                  </a:cubicBezTo>
                  <a:cubicBezTo>
                    <a:pt x="36629" y="319620"/>
                    <a:pt x="18744" y="329140"/>
                    <a:pt x="31819" y="310843"/>
                  </a:cubicBezTo>
                  <a:lnTo>
                    <a:pt x="30652" y="158473"/>
                  </a:lnTo>
                  <a:cubicBezTo>
                    <a:pt x="28063" y="100226"/>
                    <a:pt x="45876" y="-18687"/>
                    <a:pt x="9017" y="2497"/>
                  </a:cubicBezTo>
                  <a:cubicBezTo>
                    <a:pt x="-4851" y="10470"/>
                    <a:pt x="1299" y="41051"/>
                    <a:pt x="1712" y="57004"/>
                  </a:cubicBezTo>
                  <a:cubicBezTo>
                    <a:pt x="2722" y="95910"/>
                    <a:pt x="3202" y="134782"/>
                    <a:pt x="4658" y="173487"/>
                  </a:cubicBezTo>
                  <a:lnTo>
                    <a:pt x="10752" y="277984"/>
                  </a:lnTo>
                  <a:cubicBezTo>
                    <a:pt x="9485" y="289932"/>
                    <a:pt x="11779" y="283712"/>
                    <a:pt x="6745" y="289452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86707136-E4EE-E660-3744-A775820EF95A}"/>
                </a:ext>
              </a:extLst>
            </p:cNvPr>
            <p:cNvSpPr/>
            <p:nvPr/>
          </p:nvSpPr>
          <p:spPr>
            <a:xfrm>
              <a:off x="7831463" y="5158714"/>
              <a:ext cx="22738" cy="454690"/>
            </a:xfrm>
            <a:custGeom>
              <a:avLst/>
              <a:gdLst>
                <a:gd name="connsiteX0" fmla="*/ 2309 w 22738"/>
                <a:gd name="connsiteY0" fmla="*/ 317218 h 454690"/>
                <a:gd name="connsiteX1" fmla="*/ 5869 w 22738"/>
                <a:gd name="connsiteY1" fmla="*/ 454690 h 454690"/>
                <a:gd name="connsiteX2" fmla="*/ 17800 w 22738"/>
                <a:gd name="connsiteY2" fmla="*/ 395321 h 454690"/>
                <a:gd name="connsiteX3" fmla="*/ 20607 w 22738"/>
                <a:gd name="connsiteY3" fmla="*/ 170907 h 454690"/>
                <a:gd name="connsiteX4" fmla="*/ 21227 w 22738"/>
                <a:gd name="connsiteY4" fmla="*/ 37276 h 454690"/>
                <a:gd name="connsiteX5" fmla="*/ 13916 w 22738"/>
                <a:gd name="connsiteY5" fmla="*/ 0 h 454690"/>
                <a:gd name="connsiteX6" fmla="*/ 6996 w 22738"/>
                <a:gd name="connsiteY6" fmla="*/ 13490 h 454690"/>
                <a:gd name="connsiteX7" fmla="*/ 2309 w 22738"/>
                <a:gd name="connsiteY7" fmla="*/ 317218 h 45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738" h="454690">
                  <a:moveTo>
                    <a:pt x="2309" y="317218"/>
                  </a:moveTo>
                  <a:cubicBezTo>
                    <a:pt x="1276" y="341249"/>
                    <a:pt x="-3941" y="440776"/>
                    <a:pt x="5869" y="454690"/>
                  </a:cubicBezTo>
                  <a:cubicBezTo>
                    <a:pt x="19865" y="448828"/>
                    <a:pt x="16042" y="427566"/>
                    <a:pt x="17800" y="395321"/>
                  </a:cubicBezTo>
                  <a:lnTo>
                    <a:pt x="20607" y="170907"/>
                  </a:lnTo>
                  <a:lnTo>
                    <a:pt x="21227" y="37276"/>
                  </a:lnTo>
                  <a:cubicBezTo>
                    <a:pt x="22036" y="19241"/>
                    <a:pt x="26757" y="8722"/>
                    <a:pt x="13916" y="0"/>
                  </a:cubicBezTo>
                  <a:cubicBezTo>
                    <a:pt x="6862" y="6108"/>
                    <a:pt x="10367" y="-4472"/>
                    <a:pt x="6996" y="13490"/>
                  </a:cubicBezTo>
                  <a:lnTo>
                    <a:pt x="2309" y="317218"/>
                  </a:ln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E9024F78-CA2A-BB56-00A9-ADE6452250F8}"/>
                </a:ext>
              </a:extLst>
            </p:cNvPr>
            <p:cNvSpPr/>
            <p:nvPr/>
          </p:nvSpPr>
          <p:spPr>
            <a:xfrm>
              <a:off x="9690479" y="2803000"/>
              <a:ext cx="80376" cy="209427"/>
            </a:xfrm>
            <a:custGeom>
              <a:avLst/>
              <a:gdLst>
                <a:gd name="connsiteX0" fmla="*/ 7919 w 80376"/>
                <a:gd name="connsiteY0" fmla="*/ 52284 h 209427"/>
                <a:gd name="connsiteX1" fmla="*/ 30286 w 80376"/>
                <a:gd name="connsiteY1" fmla="*/ 140750 h 209427"/>
                <a:gd name="connsiteX2" fmla="*/ 44209 w 80376"/>
                <a:gd name="connsiteY2" fmla="*/ 179444 h 209427"/>
                <a:gd name="connsiteX3" fmla="*/ 72357 w 80376"/>
                <a:gd name="connsiteY3" fmla="*/ 209428 h 209427"/>
                <a:gd name="connsiteX4" fmla="*/ 80376 w 80376"/>
                <a:gd name="connsiteY4" fmla="*/ 205123 h 209427"/>
                <a:gd name="connsiteX5" fmla="*/ 66855 w 80376"/>
                <a:gd name="connsiteY5" fmla="*/ 120409 h 209427"/>
                <a:gd name="connsiteX6" fmla="*/ 34164 w 80376"/>
                <a:gd name="connsiteY6" fmla="*/ 32172 h 209427"/>
                <a:gd name="connsiteX7" fmla="*/ 0 w 80376"/>
                <a:gd name="connsiteY7" fmla="*/ 0 h 209427"/>
                <a:gd name="connsiteX8" fmla="*/ 7919 w 80376"/>
                <a:gd name="connsiteY8" fmla="*/ 52284 h 209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376" h="209427">
                  <a:moveTo>
                    <a:pt x="7919" y="52284"/>
                  </a:moveTo>
                  <a:lnTo>
                    <a:pt x="30286" y="140750"/>
                  </a:lnTo>
                  <a:cubicBezTo>
                    <a:pt x="33589" y="145831"/>
                    <a:pt x="41497" y="173079"/>
                    <a:pt x="44209" y="179444"/>
                  </a:cubicBezTo>
                  <a:cubicBezTo>
                    <a:pt x="50588" y="194419"/>
                    <a:pt x="52887" y="206653"/>
                    <a:pt x="72357" y="209428"/>
                  </a:cubicBezTo>
                  <a:lnTo>
                    <a:pt x="80376" y="205123"/>
                  </a:lnTo>
                  <a:cubicBezTo>
                    <a:pt x="80376" y="172124"/>
                    <a:pt x="79216" y="142470"/>
                    <a:pt x="66855" y="120409"/>
                  </a:cubicBezTo>
                  <a:cubicBezTo>
                    <a:pt x="61503" y="107841"/>
                    <a:pt x="35342" y="39280"/>
                    <a:pt x="34164" y="32172"/>
                  </a:cubicBezTo>
                  <a:cubicBezTo>
                    <a:pt x="13834" y="15645"/>
                    <a:pt x="27707" y="2300"/>
                    <a:pt x="0" y="0"/>
                  </a:cubicBezTo>
                  <a:cubicBezTo>
                    <a:pt x="0" y="18995"/>
                    <a:pt x="2199" y="39906"/>
                    <a:pt x="7919" y="52284"/>
                  </a:cubicBezTo>
                  <a:close/>
                </a:path>
              </a:pathLst>
            </a:custGeom>
            <a:solidFill>
              <a:srgbClr val="009B4C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B205F2F5-02AE-3BC8-2EE0-5CFAD2FA8F57}"/>
                </a:ext>
              </a:extLst>
            </p:cNvPr>
            <p:cNvSpPr/>
            <p:nvPr/>
          </p:nvSpPr>
          <p:spPr>
            <a:xfrm>
              <a:off x="9159729" y="5481962"/>
              <a:ext cx="140045" cy="344543"/>
            </a:xfrm>
            <a:custGeom>
              <a:avLst/>
              <a:gdLst>
                <a:gd name="connsiteX0" fmla="*/ 99620 w 140045"/>
                <a:gd name="connsiteY0" fmla="*/ 47427 h 344543"/>
                <a:gd name="connsiteX1" fmla="*/ 40243 w 140045"/>
                <a:gd name="connsiteY1" fmla="*/ 184581 h 344543"/>
                <a:gd name="connsiteX2" fmla="*/ 582 w 140045"/>
                <a:gd name="connsiteY2" fmla="*/ 344544 h 344543"/>
                <a:gd name="connsiteX3" fmla="*/ 140045 w 140045"/>
                <a:gd name="connsiteY3" fmla="*/ 5489 h 344543"/>
                <a:gd name="connsiteX4" fmla="*/ 132785 w 140045"/>
                <a:gd name="connsiteY4" fmla="*/ 0 h 344543"/>
                <a:gd name="connsiteX5" fmla="*/ 99614 w 140045"/>
                <a:gd name="connsiteY5" fmla="*/ 47432 h 344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0045" h="344543">
                  <a:moveTo>
                    <a:pt x="99620" y="47427"/>
                  </a:moveTo>
                  <a:cubicBezTo>
                    <a:pt x="97884" y="61324"/>
                    <a:pt x="50623" y="156356"/>
                    <a:pt x="40243" y="184581"/>
                  </a:cubicBezTo>
                  <a:cubicBezTo>
                    <a:pt x="29138" y="214771"/>
                    <a:pt x="-4842" y="312209"/>
                    <a:pt x="582" y="344544"/>
                  </a:cubicBezTo>
                  <a:cubicBezTo>
                    <a:pt x="15789" y="337659"/>
                    <a:pt x="93425" y="86294"/>
                    <a:pt x="140045" y="5489"/>
                  </a:cubicBezTo>
                  <a:cubicBezTo>
                    <a:pt x="133053" y="-5935"/>
                    <a:pt x="142054" y="6739"/>
                    <a:pt x="132785" y="0"/>
                  </a:cubicBezTo>
                  <a:lnTo>
                    <a:pt x="99614" y="47432"/>
                  </a:ln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5CF96F7B-6A2D-F162-73D0-E60028FB3B61}"/>
                </a:ext>
              </a:extLst>
            </p:cNvPr>
            <p:cNvSpPr/>
            <p:nvPr/>
          </p:nvSpPr>
          <p:spPr>
            <a:xfrm>
              <a:off x="6865742" y="4653018"/>
              <a:ext cx="32457" cy="408922"/>
            </a:xfrm>
            <a:custGeom>
              <a:avLst/>
              <a:gdLst>
                <a:gd name="connsiteX0" fmla="*/ 3461 w 32457"/>
                <a:gd name="connsiteY0" fmla="*/ 255056 h 408922"/>
                <a:gd name="connsiteX1" fmla="*/ 17714 w 32457"/>
                <a:gd name="connsiteY1" fmla="*/ 370284 h 408922"/>
                <a:gd name="connsiteX2" fmla="*/ 26754 w 32457"/>
                <a:gd name="connsiteY2" fmla="*/ 408922 h 408922"/>
                <a:gd name="connsiteX3" fmla="*/ 30019 w 32457"/>
                <a:gd name="connsiteY3" fmla="*/ 333901 h 408922"/>
                <a:gd name="connsiteX4" fmla="*/ 28094 w 32457"/>
                <a:gd name="connsiteY4" fmla="*/ 330004 h 408922"/>
                <a:gd name="connsiteX5" fmla="*/ 22474 w 32457"/>
                <a:gd name="connsiteY5" fmla="*/ 249841 h 408922"/>
                <a:gd name="connsiteX6" fmla="*/ 16475 w 32457"/>
                <a:gd name="connsiteY6" fmla="*/ 36181 h 408922"/>
                <a:gd name="connsiteX7" fmla="*/ 4705 w 32457"/>
                <a:gd name="connsiteY7" fmla="*/ 0 h 408922"/>
                <a:gd name="connsiteX8" fmla="*/ 3472 w 32457"/>
                <a:gd name="connsiteY8" fmla="*/ 255056 h 408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457" h="408922">
                  <a:moveTo>
                    <a:pt x="3461" y="255056"/>
                  </a:moveTo>
                  <a:lnTo>
                    <a:pt x="17714" y="370284"/>
                  </a:lnTo>
                  <a:cubicBezTo>
                    <a:pt x="19075" y="388715"/>
                    <a:pt x="16006" y="401150"/>
                    <a:pt x="26754" y="408922"/>
                  </a:cubicBezTo>
                  <a:cubicBezTo>
                    <a:pt x="36604" y="393344"/>
                    <a:pt x="30895" y="356029"/>
                    <a:pt x="30019" y="333901"/>
                  </a:cubicBezTo>
                  <a:cubicBezTo>
                    <a:pt x="29115" y="332768"/>
                    <a:pt x="28356" y="329435"/>
                    <a:pt x="28094" y="330004"/>
                  </a:cubicBezTo>
                  <a:lnTo>
                    <a:pt x="22474" y="249841"/>
                  </a:lnTo>
                  <a:cubicBezTo>
                    <a:pt x="14611" y="170365"/>
                    <a:pt x="17334" y="113877"/>
                    <a:pt x="16475" y="36181"/>
                  </a:cubicBezTo>
                  <a:cubicBezTo>
                    <a:pt x="16240" y="15550"/>
                    <a:pt x="20443" y="6756"/>
                    <a:pt x="4705" y="0"/>
                  </a:cubicBezTo>
                  <a:cubicBezTo>
                    <a:pt x="-5161" y="28214"/>
                    <a:pt x="3567" y="210667"/>
                    <a:pt x="3472" y="255056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03779587-A8EA-4F33-DF2F-092962E147A6}"/>
                </a:ext>
              </a:extLst>
            </p:cNvPr>
            <p:cNvSpPr/>
            <p:nvPr/>
          </p:nvSpPr>
          <p:spPr>
            <a:xfrm>
              <a:off x="8754210" y="5831878"/>
              <a:ext cx="80421" cy="235056"/>
            </a:xfrm>
            <a:custGeom>
              <a:avLst/>
              <a:gdLst>
                <a:gd name="connsiteX0" fmla="*/ 59461 w 80421"/>
                <a:gd name="connsiteY0" fmla="*/ 15344 h 235056"/>
                <a:gd name="connsiteX1" fmla="*/ 3661 w 80421"/>
                <a:gd name="connsiteY1" fmla="*/ 235056 h 235056"/>
                <a:gd name="connsiteX2" fmla="*/ 32813 w 80421"/>
                <a:gd name="connsiteY2" fmla="*/ 207976 h 235056"/>
                <a:gd name="connsiteX3" fmla="*/ 48193 w 80421"/>
                <a:gd name="connsiteY3" fmla="*/ 173101 h 235056"/>
                <a:gd name="connsiteX4" fmla="*/ 62547 w 80421"/>
                <a:gd name="connsiteY4" fmla="*/ 139103 h 235056"/>
                <a:gd name="connsiteX5" fmla="*/ 80421 w 80421"/>
                <a:gd name="connsiteY5" fmla="*/ 55433 h 235056"/>
                <a:gd name="connsiteX6" fmla="*/ 74511 w 80421"/>
                <a:gd name="connsiteY6" fmla="*/ 7471 h 235056"/>
                <a:gd name="connsiteX7" fmla="*/ 63763 w 80421"/>
                <a:gd name="connsiteY7" fmla="*/ 0 h 235056"/>
                <a:gd name="connsiteX8" fmla="*/ 59461 w 80421"/>
                <a:gd name="connsiteY8" fmla="*/ 15338 h 235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421" h="235056">
                  <a:moveTo>
                    <a:pt x="59461" y="15344"/>
                  </a:moveTo>
                  <a:cubicBezTo>
                    <a:pt x="63869" y="91620"/>
                    <a:pt x="-18020" y="212197"/>
                    <a:pt x="3661" y="235056"/>
                  </a:cubicBezTo>
                  <a:cubicBezTo>
                    <a:pt x="23254" y="226642"/>
                    <a:pt x="12668" y="217602"/>
                    <a:pt x="32813" y="207976"/>
                  </a:cubicBezTo>
                  <a:cubicBezTo>
                    <a:pt x="33014" y="192962"/>
                    <a:pt x="41039" y="187423"/>
                    <a:pt x="48193" y="173101"/>
                  </a:cubicBezTo>
                  <a:cubicBezTo>
                    <a:pt x="53210" y="163062"/>
                    <a:pt x="58065" y="151264"/>
                    <a:pt x="62547" y="139103"/>
                  </a:cubicBezTo>
                  <a:cubicBezTo>
                    <a:pt x="72173" y="112950"/>
                    <a:pt x="77045" y="82285"/>
                    <a:pt x="80421" y="55433"/>
                  </a:cubicBezTo>
                  <a:lnTo>
                    <a:pt x="74511" y="7471"/>
                  </a:lnTo>
                  <a:cubicBezTo>
                    <a:pt x="69985" y="3914"/>
                    <a:pt x="67870" y="2814"/>
                    <a:pt x="63763" y="0"/>
                  </a:cubicBezTo>
                  <a:lnTo>
                    <a:pt x="59461" y="15338"/>
                  </a:ln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6FAF73B2-C853-C6AB-30AB-051C4CB96A13}"/>
                </a:ext>
              </a:extLst>
            </p:cNvPr>
            <p:cNvSpPr/>
            <p:nvPr/>
          </p:nvSpPr>
          <p:spPr>
            <a:xfrm>
              <a:off x="7110738" y="2633026"/>
              <a:ext cx="1531611" cy="657472"/>
            </a:xfrm>
            <a:custGeom>
              <a:avLst/>
              <a:gdLst>
                <a:gd name="connsiteX0" fmla="*/ 7140 w 1531611"/>
                <a:gd name="connsiteY0" fmla="*/ 609684 h 657472"/>
                <a:gd name="connsiteX1" fmla="*/ 99548 w 1531611"/>
                <a:gd name="connsiteY1" fmla="*/ 657189 h 657472"/>
                <a:gd name="connsiteX2" fmla="*/ 190243 w 1531611"/>
                <a:gd name="connsiteY2" fmla="*/ 608489 h 657472"/>
                <a:gd name="connsiteX3" fmla="*/ 200310 w 1531611"/>
                <a:gd name="connsiteY3" fmla="*/ 599773 h 657472"/>
                <a:gd name="connsiteX4" fmla="*/ 212063 w 1531611"/>
                <a:gd name="connsiteY4" fmla="*/ 581080 h 657472"/>
                <a:gd name="connsiteX5" fmla="*/ 220495 w 1531611"/>
                <a:gd name="connsiteY5" fmla="*/ 560895 h 657472"/>
                <a:gd name="connsiteX6" fmla="*/ 255295 w 1531611"/>
                <a:gd name="connsiteY6" fmla="*/ 466695 h 657472"/>
                <a:gd name="connsiteX7" fmla="*/ 297785 w 1531611"/>
                <a:gd name="connsiteY7" fmla="*/ 385661 h 657472"/>
                <a:gd name="connsiteX8" fmla="*/ 374663 w 1531611"/>
                <a:gd name="connsiteY8" fmla="*/ 191973 h 657472"/>
                <a:gd name="connsiteX9" fmla="*/ 413230 w 1531611"/>
                <a:gd name="connsiteY9" fmla="*/ 93832 h 657472"/>
                <a:gd name="connsiteX10" fmla="*/ 452389 w 1531611"/>
                <a:gd name="connsiteY10" fmla="*/ 0 h 657472"/>
                <a:gd name="connsiteX11" fmla="*/ 432723 w 1531611"/>
                <a:gd name="connsiteY11" fmla="*/ 7421 h 657472"/>
                <a:gd name="connsiteX12" fmla="*/ 254832 w 1531611"/>
                <a:gd name="connsiteY12" fmla="*/ 203515 h 657472"/>
                <a:gd name="connsiteX13" fmla="*/ 221220 w 1531611"/>
                <a:gd name="connsiteY13" fmla="*/ 244604 h 657472"/>
                <a:gd name="connsiteX14" fmla="*/ 157044 w 1531611"/>
                <a:gd name="connsiteY14" fmla="*/ 332093 h 657472"/>
                <a:gd name="connsiteX15" fmla="*/ 39931 w 1531611"/>
                <a:gd name="connsiteY15" fmla="*/ 504451 h 657472"/>
                <a:gd name="connsiteX16" fmla="*/ 12597 w 1531611"/>
                <a:gd name="connsiteY16" fmla="*/ 549538 h 657472"/>
                <a:gd name="connsiteX17" fmla="*/ 2703 w 1531611"/>
                <a:gd name="connsiteY17" fmla="*/ 603492 h 657472"/>
                <a:gd name="connsiteX18" fmla="*/ 7151 w 1531611"/>
                <a:gd name="connsiteY18" fmla="*/ 609684 h 657472"/>
                <a:gd name="connsiteX19" fmla="*/ 1328428 w 1531611"/>
                <a:gd name="connsiteY19" fmla="*/ 296241 h 657472"/>
                <a:gd name="connsiteX20" fmla="*/ 1484186 w 1531611"/>
                <a:gd name="connsiteY20" fmla="*/ 280512 h 657472"/>
                <a:gd name="connsiteX21" fmla="*/ 1531598 w 1531611"/>
                <a:gd name="connsiteY21" fmla="*/ 222141 h 657472"/>
                <a:gd name="connsiteX22" fmla="*/ 1476937 w 1531611"/>
                <a:gd name="connsiteY22" fmla="*/ 171024 h 657472"/>
                <a:gd name="connsiteX23" fmla="*/ 1475285 w 1531611"/>
                <a:gd name="connsiteY23" fmla="*/ 167194 h 657472"/>
                <a:gd name="connsiteX24" fmla="*/ 1064256 w 1531611"/>
                <a:gd name="connsiteY24" fmla="*/ 16594 h 657472"/>
                <a:gd name="connsiteX25" fmla="*/ 1054228 w 1531611"/>
                <a:gd name="connsiteY25" fmla="*/ 43959 h 657472"/>
                <a:gd name="connsiteX26" fmla="*/ 1014327 w 1531611"/>
                <a:gd name="connsiteY26" fmla="*/ 41692 h 657472"/>
                <a:gd name="connsiteX27" fmla="*/ 1012240 w 1531611"/>
                <a:gd name="connsiteY27" fmla="*/ 39537 h 657472"/>
                <a:gd name="connsiteX28" fmla="*/ 1005956 w 1531611"/>
                <a:gd name="connsiteY28" fmla="*/ 82301 h 657472"/>
                <a:gd name="connsiteX29" fmla="*/ 1195951 w 1531611"/>
                <a:gd name="connsiteY29" fmla="*/ 207088 h 657472"/>
                <a:gd name="connsiteX30" fmla="*/ 1252421 w 1531611"/>
                <a:gd name="connsiteY30" fmla="*/ 253359 h 657472"/>
                <a:gd name="connsiteX31" fmla="*/ 1321882 w 1531611"/>
                <a:gd name="connsiteY31" fmla="*/ 290227 h 657472"/>
                <a:gd name="connsiteX32" fmla="*/ 1328428 w 1531611"/>
                <a:gd name="connsiteY32" fmla="*/ 296252 h 657472"/>
                <a:gd name="connsiteX33" fmla="*/ 856576 w 1531611"/>
                <a:gd name="connsiteY33" fmla="*/ 465416 h 657472"/>
                <a:gd name="connsiteX34" fmla="*/ 899139 w 1531611"/>
                <a:gd name="connsiteY34" fmla="*/ 520174 h 657472"/>
                <a:gd name="connsiteX35" fmla="*/ 981485 w 1531611"/>
                <a:gd name="connsiteY35" fmla="*/ 509459 h 657472"/>
                <a:gd name="connsiteX36" fmla="*/ 1084519 w 1531611"/>
                <a:gd name="connsiteY36" fmla="*/ 410005 h 657472"/>
                <a:gd name="connsiteX37" fmla="*/ 1084965 w 1531611"/>
                <a:gd name="connsiteY37" fmla="*/ 407744 h 657472"/>
                <a:gd name="connsiteX38" fmla="*/ 1036420 w 1531611"/>
                <a:gd name="connsiteY38" fmla="*/ 302383 h 657472"/>
                <a:gd name="connsiteX39" fmla="*/ 851074 w 1531611"/>
                <a:gd name="connsiteY39" fmla="*/ 113848 h 657472"/>
                <a:gd name="connsiteX40" fmla="*/ 815609 w 1531611"/>
                <a:gd name="connsiteY40" fmla="*/ 76841 h 657472"/>
                <a:gd name="connsiteX41" fmla="*/ 742058 w 1531611"/>
                <a:gd name="connsiteY41" fmla="*/ 126490 h 657472"/>
                <a:gd name="connsiteX42" fmla="*/ 787779 w 1531611"/>
                <a:gd name="connsiteY42" fmla="*/ 229473 h 657472"/>
                <a:gd name="connsiteX43" fmla="*/ 852446 w 1531611"/>
                <a:gd name="connsiteY43" fmla="*/ 462854 h 657472"/>
                <a:gd name="connsiteX44" fmla="*/ 856576 w 1531611"/>
                <a:gd name="connsiteY44" fmla="*/ 465422 h 657472"/>
                <a:gd name="connsiteX45" fmla="*/ 347195 w 1531611"/>
                <a:gd name="connsiteY45" fmla="*/ 560744 h 657472"/>
                <a:gd name="connsiteX46" fmla="*/ 345119 w 1531611"/>
                <a:gd name="connsiteY46" fmla="*/ 563218 h 657472"/>
                <a:gd name="connsiteX47" fmla="*/ 379289 w 1531611"/>
                <a:gd name="connsiteY47" fmla="*/ 627161 h 657472"/>
                <a:gd name="connsiteX48" fmla="*/ 463209 w 1531611"/>
                <a:gd name="connsiteY48" fmla="*/ 594279 h 657472"/>
                <a:gd name="connsiteX49" fmla="*/ 622740 w 1531611"/>
                <a:gd name="connsiteY49" fmla="*/ 518745 h 657472"/>
                <a:gd name="connsiteX50" fmla="*/ 622880 w 1531611"/>
                <a:gd name="connsiteY50" fmla="*/ 514261 h 657472"/>
                <a:gd name="connsiteX51" fmla="*/ 585775 w 1531611"/>
                <a:gd name="connsiteY51" fmla="*/ 395136 h 657472"/>
                <a:gd name="connsiteX52" fmla="*/ 557744 w 1531611"/>
                <a:gd name="connsiteY52" fmla="*/ 68114 h 657472"/>
                <a:gd name="connsiteX53" fmla="*/ 520097 w 1531611"/>
                <a:gd name="connsiteY53" fmla="*/ 108103 h 657472"/>
                <a:gd name="connsiteX54" fmla="*/ 347190 w 1531611"/>
                <a:gd name="connsiteY54" fmla="*/ 560744 h 657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531611" h="657472">
                  <a:moveTo>
                    <a:pt x="7140" y="609684"/>
                  </a:moveTo>
                  <a:cubicBezTo>
                    <a:pt x="19623" y="637697"/>
                    <a:pt x="53358" y="660282"/>
                    <a:pt x="99548" y="657189"/>
                  </a:cubicBezTo>
                  <a:cubicBezTo>
                    <a:pt x="133433" y="654922"/>
                    <a:pt x="181230" y="626898"/>
                    <a:pt x="190243" y="608489"/>
                  </a:cubicBezTo>
                  <a:lnTo>
                    <a:pt x="200310" y="599773"/>
                  </a:lnTo>
                  <a:cubicBezTo>
                    <a:pt x="204244" y="592397"/>
                    <a:pt x="209144" y="588104"/>
                    <a:pt x="212063" y="581080"/>
                  </a:cubicBezTo>
                  <a:cubicBezTo>
                    <a:pt x="217141" y="568846"/>
                    <a:pt x="211220" y="572274"/>
                    <a:pt x="220495" y="560895"/>
                  </a:cubicBezTo>
                  <a:cubicBezTo>
                    <a:pt x="222487" y="529968"/>
                    <a:pt x="242382" y="492106"/>
                    <a:pt x="255295" y="466695"/>
                  </a:cubicBezTo>
                  <a:cubicBezTo>
                    <a:pt x="266506" y="444640"/>
                    <a:pt x="294275" y="405097"/>
                    <a:pt x="297785" y="385661"/>
                  </a:cubicBezTo>
                  <a:cubicBezTo>
                    <a:pt x="325995" y="325024"/>
                    <a:pt x="349372" y="255252"/>
                    <a:pt x="374663" y="191973"/>
                  </a:cubicBezTo>
                  <a:cubicBezTo>
                    <a:pt x="387783" y="159120"/>
                    <a:pt x="400322" y="126819"/>
                    <a:pt x="413230" y="93832"/>
                  </a:cubicBezTo>
                  <a:cubicBezTo>
                    <a:pt x="422471" y="70235"/>
                    <a:pt x="451127" y="17069"/>
                    <a:pt x="452389" y="0"/>
                  </a:cubicBezTo>
                  <a:cubicBezTo>
                    <a:pt x="440837" y="2462"/>
                    <a:pt x="441813" y="3088"/>
                    <a:pt x="432723" y="7421"/>
                  </a:cubicBezTo>
                  <a:lnTo>
                    <a:pt x="254832" y="203515"/>
                  </a:lnTo>
                  <a:lnTo>
                    <a:pt x="221220" y="244604"/>
                  </a:lnTo>
                  <a:cubicBezTo>
                    <a:pt x="210952" y="264761"/>
                    <a:pt x="173797" y="308993"/>
                    <a:pt x="157044" y="332093"/>
                  </a:cubicBezTo>
                  <a:cubicBezTo>
                    <a:pt x="111948" y="394299"/>
                    <a:pt x="80853" y="437677"/>
                    <a:pt x="39931" y="504451"/>
                  </a:cubicBezTo>
                  <a:cubicBezTo>
                    <a:pt x="30500" y="519850"/>
                    <a:pt x="22480" y="533731"/>
                    <a:pt x="12597" y="549538"/>
                  </a:cubicBezTo>
                  <a:cubicBezTo>
                    <a:pt x="-472" y="570432"/>
                    <a:pt x="-2615" y="577718"/>
                    <a:pt x="2703" y="603492"/>
                  </a:cubicBezTo>
                  <a:cubicBezTo>
                    <a:pt x="2675" y="611091"/>
                    <a:pt x="499" y="609684"/>
                    <a:pt x="7151" y="609684"/>
                  </a:cubicBezTo>
                  <a:close/>
                  <a:moveTo>
                    <a:pt x="1328428" y="296241"/>
                  </a:moveTo>
                  <a:cubicBezTo>
                    <a:pt x="1400562" y="326950"/>
                    <a:pt x="1426109" y="322522"/>
                    <a:pt x="1484186" y="280512"/>
                  </a:cubicBezTo>
                  <a:cubicBezTo>
                    <a:pt x="1500347" y="268814"/>
                    <a:pt x="1530923" y="249495"/>
                    <a:pt x="1531598" y="222141"/>
                  </a:cubicBezTo>
                  <a:cubicBezTo>
                    <a:pt x="1532318" y="193124"/>
                    <a:pt x="1503818" y="173754"/>
                    <a:pt x="1476937" y="171024"/>
                  </a:cubicBezTo>
                  <a:lnTo>
                    <a:pt x="1475285" y="167194"/>
                  </a:lnTo>
                  <a:cubicBezTo>
                    <a:pt x="1413743" y="140867"/>
                    <a:pt x="1110725" y="16533"/>
                    <a:pt x="1064256" y="16594"/>
                  </a:cubicBezTo>
                  <a:cubicBezTo>
                    <a:pt x="1062336" y="21217"/>
                    <a:pt x="1066907" y="36405"/>
                    <a:pt x="1054228" y="43959"/>
                  </a:cubicBezTo>
                  <a:cubicBezTo>
                    <a:pt x="1039964" y="52446"/>
                    <a:pt x="1027385" y="46343"/>
                    <a:pt x="1014327" y="41692"/>
                  </a:cubicBezTo>
                  <a:lnTo>
                    <a:pt x="1012240" y="39537"/>
                  </a:lnTo>
                  <a:cubicBezTo>
                    <a:pt x="1006693" y="53697"/>
                    <a:pt x="1001051" y="62580"/>
                    <a:pt x="1005956" y="82301"/>
                  </a:cubicBezTo>
                  <a:cubicBezTo>
                    <a:pt x="1013372" y="93212"/>
                    <a:pt x="1154655" y="175787"/>
                    <a:pt x="1195951" y="207088"/>
                  </a:cubicBezTo>
                  <a:lnTo>
                    <a:pt x="1252421" y="253359"/>
                  </a:lnTo>
                  <a:lnTo>
                    <a:pt x="1321882" y="290227"/>
                  </a:lnTo>
                  <a:lnTo>
                    <a:pt x="1328428" y="296252"/>
                  </a:lnTo>
                  <a:close/>
                  <a:moveTo>
                    <a:pt x="856576" y="465416"/>
                  </a:moveTo>
                  <a:cubicBezTo>
                    <a:pt x="858658" y="491056"/>
                    <a:pt x="877620" y="512938"/>
                    <a:pt x="899139" y="520174"/>
                  </a:cubicBezTo>
                  <a:cubicBezTo>
                    <a:pt x="926489" y="529370"/>
                    <a:pt x="957768" y="519409"/>
                    <a:pt x="981485" y="509459"/>
                  </a:cubicBezTo>
                  <a:cubicBezTo>
                    <a:pt x="1036158" y="486539"/>
                    <a:pt x="1068190" y="468002"/>
                    <a:pt x="1084519" y="410005"/>
                  </a:cubicBezTo>
                  <a:lnTo>
                    <a:pt x="1084965" y="407744"/>
                  </a:lnTo>
                  <a:cubicBezTo>
                    <a:pt x="1085311" y="356476"/>
                    <a:pt x="1060835" y="325934"/>
                    <a:pt x="1036420" y="302383"/>
                  </a:cubicBezTo>
                  <a:cubicBezTo>
                    <a:pt x="947868" y="216982"/>
                    <a:pt x="939453" y="220958"/>
                    <a:pt x="851074" y="113848"/>
                  </a:cubicBezTo>
                  <a:cubicBezTo>
                    <a:pt x="836324" y="95970"/>
                    <a:pt x="836648" y="89990"/>
                    <a:pt x="815609" y="76841"/>
                  </a:cubicBezTo>
                  <a:cubicBezTo>
                    <a:pt x="772639" y="49973"/>
                    <a:pt x="724568" y="69510"/>
                    <a:pt x="742058" y="126490"/>
                  </a:cubicBezTo>
                  <a:cubicBezTo>
                    <a:pt x="751238" y="156395"/>
                    <a:pt x="773945" y="200354"/>
                    <a:pt x="787779" y="229473"/>
                  </a:cubicBezTo>
                  <a:cubicBezTo>
                    <a:pt x="823790" y="305269"/>
                    <a:pt x="840309" y="369530"/>
                    <a:pt x="852446" y="462854"/>
                  </a:cubicBezTo>
                  <a:lnTo>
                    <a:pt x="856576" y="465422"/>
                  </a:lnTo>
                  <a:close/>
                  <a:moveTo>
                    <a:pt x="347195" y="560744"/>
                  </a:moveTo>
                  <a:lnTo>
                    <a:pt x="345119" y="563218"/>
                  </a:lnTo>
                  <a:cubicBezTo>
                    <a:pt x="335956" y="594391"/>
                    <a:pt x="336726" y="634682"/>
                    <a:pt x="379289" y="627161"/>
                  </a:cubicBezTo>
                  <a:cubicBezTo>
                    <a:pt x="398068" y="623844"/>
                    <a:pt x="440636" y="602660"/>
                    <a:pt x="463209" y="594279"/>
                  </a:cubicBezTo>
                  <a:cubicBezTo>
                    <a:pt x="548597" y="562587"/>
                    <a:pt x="616769" y="598785"/>
                    <a:pt x="622740" y="518745"/>
                  </a:cubicBezTo>
                  <a:lnTo>
                    <a:pt x="622880" y="514261"/>
                  </a:lnTo>
                  <a:cubicBezTo>
                    <a:pt x="618968" y="467935"/>
                    <a:pt x="596489" y="436633"/>
                    <a:pt x="585775" y="395136"/>
                  </a:cubicBezTo>
                  <a:cubicBezTo>
                    <a:pt x="550662" y="259132"/>
                    <a:pt x="654834" y="67114"/>
                    <a:pt x="557744" y="68114"/>
                  </a:cubicBezTo>
                  <a:cubicBezTo>
                    <a:pt x="530667" y="68393"/>
                    <a:pt x="529110" y="85534"/>
                    <a:pt x="520097" y="108103"/>
                  </a:cubicBezTo>
                  <a:cubicBezTo>
                    <a:pt x="491542" y="179606"/>
                    <a:pt x="363792" y="489694"/>
                    <a:pt x="347190" y="560744"/>
                  </a:cubicBezTo>
                  <a:close/>
                </a:path>
              </a:pathLst>
            </a:custGeom>
            <a:solidFill>
              <a:srgbClr val="00A2E9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6A6896FF-4233-CD9D-EBA8-0F8A3DFA6729}"/>
                </a:ext>
              </a:extLst>
            </p:cNvPr>
            <p:cNvSpPr/>
            <p:nvPr/>
          </p:nvSpPr>
          <p:spPr>
            <a:xfrm>
              <a:off x="8787029" y="5825038"/>
              <a:ext cx="94199" cy="215368"/>
            </a:xfrm>
            <a:custGeom>
              <a:avLst/>
              <a:gdLst>
                <a:gd name="connsiteX0" fmla="*/ 67056 w 94199"/>
                <a:gd name="connsiteY0" fmla="*/ 6460 h 215368"/>
                <a:gd name="connsiteX1" fmla="*/ 55337 w 94199"/>
                <a:gd name="connsiteY1" fmla="*/ 34601 h 215368"/>
                <a:gd name="connsiteX2" fmla="*/ 47608 w 94199"/>
                <a:gd name="connsiteY2" fmla="*/ 62273 h 215368"/>
                <a:gd name="connsiteX3" fmla="*/ 29733 w 94199"/>
                <a:gd name="connsiteY3" fmla="*/ 145943 h 215368"/>
                <a:gd name="connsiteX4" fmla="*/ 15380 w 94199"/>
                <a:gd name="connsiteY4" fmla="*/ 179941 h 215368"/>
                <a:gd name="connsiteX5" fmla="*/ 0 w 94199"/>
                <a:gd name="connsiteY5" fmla="*/ 214816 h 215368"/>
                <a:gd name="connsiteX6" fmla="*/ 14202 w 94199"/>
                <a:gd name="connsiteY6" fmla="*/ 215368 h 215368"/>
                <a:gd name="connsiteX7" fmla="*/ 66275 w 94199"/>
                <a:gd name="connsiteY7" fmla="*/ 118053 h 215368"/>
                <a:gd name="connsiteX8" fmla="*/ 85282 w 94199"/>
                <a:gd name="connsiteY8" fmla="*/ 60442 h 215368"/>
                <a:gd name="connsiteX9" fmla="*/ 82759 w 94199"/>
                <a:gd name="connsiteY9" fmla="*/ 0 h 215368"/>
                <a:gd name="connsiteX10" fmla="*/ 67056 w 94199"/>
                <a:gd name="connsiteY10" fmla="*/ 6455 h 215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4199" h="215368">
                  <a:moveTo>
                    <a:pt x="67056" y="6460"/>
                  </a:moveTo>
                  <a:cubicBezTo>
                    <a:pt x="63161" y="27477"/>
                    <a:pt x="61559" y="18482"/>
                    <a:pt x="55337" y="34601"/>
                  </a:cubicBezTo>
                  <a:cubicBezTo>
                    <a:pt x="52435" y="42100"/>
                    <a:pt x="49421" y="54713"/>
                    <a:pt x="47608" y="62273"/>
                  </a:cubicBezTo>
                  <a:cubicBezTo>
                    <a:pt x="44231" y="89119"/>
                    <a:pt x="39360" y="119789"/>
                    <a:pt x="29733" y="145943"/>
                  </a:cubicBezTo>
                  <a:cubicBezTo>
                    <a:pt x="25252" y="158104"/>
                    <a:pt x="20397" y="169902"/>
                    <a:pt x="15380" y="179941"/>
                  </a:cubicBezTo>
                  <a:cubicBezTo>
                    <a:pt x="8226" y="194263"/>
                    <a:pt x="201" y="199801"/>
                    <a:pt x="0" y="214816"/>
                  </a:cubicBezTo>
                  <a:lnTo>
                    <a:pt x="14202" y="215368"/>
                  </a:lnTo>
                  <a:cubicBezTo>
                    <a:pt x="32601" y="182487"/>
                    <a:pt x="49667" y="158059"/>
                    <a:pt x="66275" y="118053"/>
                  </a:cubicBezTo>
                  <a:cubicBezTo>
                    <a:pt x="73312" y="101107"/>
                    <a:pt x="80644" y="79448"/>
                    <a:pt x="85282" y="60442"/>
                  </a:cubicBezTo>
                  <a:cubicBezTo>
                    <a:pt x="93028" y="28705"/>
                    <a:pt x="101806" y="4249"/>
                    <a:pt x="82759" y="0"/>
                  </a:cubicBezTo>
                  <a:cubicBezTo>
                    <a:pt x="69896" y="1407"/>
                    <a:pt x="73864" y="-547"/>
                    <a:pt x="67056" y="6455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BA5C3898-4E45-4F17-3CA1-189DEFF0A278}"/>
                </a:ext>
              </a:extLst>
            </p:cNvPr>
            <p:cNvSpPr/>
            <p:nvPr/>
          </p:nvSpPr>
          <p:spPr>
            <a:xfrm>
              <a:off x="8021864" y="5720882"/>
              <a:ext cx="42652" cy="315978"/>
            </a:xfrm>
            <a:custGeom>
              <a:avLst/>
              <a:gdLst>
                <a:gd name="connsiteX0" fmla="*/ 982 w 42652"/>
                <a:gd name="connsiteY0" fmla="*/ 219980 h 315978"/>
                <a:gd name="connsiteX1" fmla="*/ 8416 w 42652"/>
                <a:gd name="connsiteY1" fmla="*/ 315978 h 315978"/>
                <a:gd name="connsiteX2" fmla="*/ 20464 w 42652"/>
                <a:gd name="connsiteY2" fmla="*/ 291545 h 315978"/>
                <a:gd name="connsiteX3" fmla="*/ 20202 w 42652"/>
                <a:gd name="connsiteY3" fmla="*/ 257094 h 315978"/>
                <a:gd name="connsiteX4" fmla="*/ 22959 w 42652"/>
                <a:gd name="connsiteY4" fmla="*/ 114496 h 315978"/>
                <a:gd name="connsiteX5" fmla="*/ 42652 w 42652"/>
                <a:gd name="connsiteY5" fmla="*/ 0 h 315978"/>
                <a:gd name="connsiteX6" fmla="*/ 977 w 42652"/>
                <a:gd name="connsiteY6" fmla="*/ 219975 h 31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652" h="315978">
                  <a:moveTo>
                    <a:pt x="982" y="219980"/>
                  </a:moveTo>
                  <a:cubicBezTo>
                    <a:pt x="2908" y="244715"/>
                    <a:pt x="-5999" y="297391"/>
                    <a:pt x="8416" y="315978"/>
                  </a:cubicBezTo>
                  <a:cubicBezTo>
                    <a:pt x="20771" y="310641"/>
                    <a:pt x="18639" y="308496"/>
                    <a:pt x="20464" y="291545"/>
                  </a:cubicBezTo>
                  <a:cubicBezTo>
                    <a:pt x="21904" y="278194"/>
                    <a:pt x="22998" y="269116"/>
                    <a:pt x="20202" y="257094"/>
                  </a:cubicBezTo>
                  <a:lnTo>
                    <a:pt x="22959" y="114496"/>
                  </a:lnTo>
                  <a:cubicBezTo>
                    <a:pt x="25738" y="45472"/>
                    <a:pt x="42144" y="16003"/>
                    <a:pt x="42652" y="0"/>
                  </a:cubicBezTo>
                  <a:cubicBezTo>
                    <a:pt x="3812" y="16242"/>
                    <a:pt x="1116" y="174123"/>
                    <a:pt x="977" y="219975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5C722316-8F72-8668-C3A6-38310E6AC322}"/>
                </a:ext>
              </a:extLst>
            </p:cNvPr>
            <p:cNvSpPr/>
            <p:nvPr/>
          </p:nvSpPr>
          <p:spPr>
            <a:xfrm>
              <a:off x="8264003" y="5658938"/>
              <a:ext cx="66637" cy="364577"/>
            </a:xfrm>
            <a:custGeom>
              <a:avLst/>
              <a:gdLst>
                <a:gd name="connsiteX0" fmla="*/ 0 w 66637"/>
                <a:gd name="connsiteY0" fmla="*/ 345554 h 364577"/>
                <a:gd name="connsiteX1" fmla="*/ 2210 w 66637"/>
                <a:gd name="connsiteY1" fmla="*/ 362076 h 364577"/>
                <a:gd name="connsiteX2" fmla="*/ 3454 w 66637"/>
                <a:gd name="connsiteY2" fmla="*/ 364577 h 364577"/>
                <a:gd name="connsiteX3" fmla="*/ 11513 w 66637"/>
                <a:gd name="connsiteY3" fmla="*/ 317067 h 364577"/>
                <a:gd name="connsiteX4" fmla="*/ 33969 w 66637"/>
                <a:gd name="connsiteY4" fmla="*/ 145675 h 364577"/>
                <a:gd name="connsiteX5" fmla="*/ 66637 w 66637"/>
                <a:gd name="connsiteY5" fmla="*/ 13931 h 364577"/>
                <a:gd name="connsiteX6" fmla="*/ 63752 w 66637"/>
                <a:gd name="connsiteY6" fmla="*/ 0 h 364577"/>
                <a:gd name="connsiteX7" fmla="*/ 6886 w 66637"/>
                <a:gd name="connsiteY7" fmla="*/ 249026 h 364577"/>
                <a:gd name="connsiteX8" fmla="*/ 0 w 66637"/>
                <a:gd name="connsiteY8" fmla="*/ 345549 h 364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637" h="364577">
                  <a:moveTo>
                    <a:pt x="0" y="345554"/>
                  </a:moveTo>
                  <a:lnTo>
                    <a:pt x="2210" y="362076"/>
                  </a:lnTo>
                  <a:cubicBezTo>
                    <a:pt x="2394" y="362595"/>
                    <a:pt x="2902" y="363829"/>
                    <a:pt x="3454" y="364577"/>
                  </a:cubicBezTo>
                  <a:cubicBezTo>
                    <a:pt x="10402" y="353718"/>
                    <a:pt x="13918" y="329803"/>
                    <a:pt x="11513" y="317067"/>
                  </a:cubicBezTo>
                  <a:cubicBezTo>
                    <a:pt x="23410" y="285045"/>
                    <a:pt x="27931" y="186993"/>
                    <a:pt x="33969" y="145675"/>
                  </a:cubicBezTo>
                  <a:cubicBezTo>
                    <a:pt x="43629" y="79493"/>
                    <a:pt x="66598" y="14227"/>
                    <a:pt x="66637" y="13931"/>
                  </a:cubicBezTo>
                  <a:lnTo>
                    <a:pt x="63752" y="0"/>
                  </a:lnTo>
                  <a:cubicBezTo>
                    <a:pt x="31441" y="28789"/>
                    <a:pt x="12216" y="194184"/>
                    <a:pt x="6886" y="249026"/>
                  </a:cubicBezTo>
                  <a:cubicBezTo>
                    <a:pt x="1099" y="308636"/>
                    <a:pt x="11217" y="324108"/>
                    <a:pt x="0" y="345549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39C5A454-4C8B-5E7E-4203-E8A3626E26F4}"/>
                </a:ext>
              </a:extLst>
            </p:cNvPr>
            <p:cNvSpPr/>
            <p:nvPr/>
          </p:nvSpPr>
          <p:spPr>
            <a:xfrm>
              <a:off x="8682682" y="5180646"/>
              <a:ext cx="66632" cy="291092"/>
            </a:xfrm>
            <a:custGeom>
              <a:avLst/>
              <a:gdLst>
                <a:gd name="connsiteX0" fmla="*/ 2837 w 66632"/>
                <a:gd name="connsiteY0" fmla="*/ 291092 h 291092"/>
                <a:gd name="connsiteX1" fmla="*/ 61661 w 66632"/>
                <a:gd name="connsiteY1" fmla="*/ 33685 h 291092"/>
                <a:gd name="connsiteX2" fmla="*/ 59122 w 66632"/>
                <a:gd name="connsiteY2" fmla="*/ 0 h 291092"/>
                <a:gd name="connsiteX3" fmla="*/ 38480 w 66632"/>
                <a:gd name="connsiteY3" fmla="*/ 67427 h 291092"/>
                <a:gd name="connsiteX4" fmla="*/ 2842 w 66632"/>
                <a:gd name="connsiteY4" fmla="*/ 291092 h 291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32" h="291092">
                  <a:moveTo>
                    <a:pt x="2837" y="291092"/>
                  </a:moveTo>
                  <a:lnTo>
                    <a:pt x="61661" y="33685"/>
                  </a:lnTo>
                  <a:cubicBezTo>
                    <a:pt x="66047" y="14093"/>
                    <a:pt x="71271" y="8074"/>
                    <a:pt x="59122" y="0"/>
                  </a:cubicBezTo>
                  <a:cubicBezTo>
                    <a:pt x="45522" y="7342"/>
                    <a:pt x="45148" y="36762"/>
                    <a:pt x="38480" y="67427"/>
                  </a:cubicBezTo>
                  <a:cubicBezTo>
                    <a:pt x="32603" y="94462"/>
                    <a:pt x="-11466" y="268803"/>
                    <a:pt x="2842" y="291092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F2A3AB42-0CEF-EC60-1E34-AD6327F65BA7}"/>
                </a:ext>
              </a:extLst>
            </p:cNvPr>
            <p:cNvSpPr/>
            <p:nvPr/>
          </p:nvSpPr>
          <p:spPr>
            <a:xfrm>
              <a:off x="7950874" y="6002014"/>
              <a:ext cx="48640" cy="158058"/>
            </a:xfrm>
            <a:custGeom>
              <a:avLst/>
              <a:gdLst>
                <a:gd name="connsiteX0" fmla="*/ 0 w 48640"/>
                <a:gd name="connsiteY0" fmla="*/ 6382 h 158058"/>
                <a:gd name="connsiteX1" fmla="*/ 11189 w 48640"/>
                <a:gd name="connsiteY1" fmla="*/ 89666 h 158058"/>
                <a:gd name="connsiteX2" fmla="*/ 43232 w 48640"/>
                <a:gd name="connsiteY2" fmla="*/ 158059 h 158058"/>
                <a:gd name="connsiteX3" fmla="*/ 7054 w 48640"/>
                <a:gd name="connsiteY3" fmla="*/ 0 h 158058"/>
                <a:gd name="connsiteX4" fmla="*/ 0 w 48640"/>
                <a:gd name="connsiteY4" fmla="*/ 6388 h 158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40" h="158058">
                  <a:moveTo>
                    <a:pt x="0" y="6382"/>
                  </a:moveTo>
                  <a:lnTo>
                    <a:pt x="11189" y="89666"/>
                  </a:lnTo>
                  <a:cubicBezTo>
                    <a:pt x="14526" y="109901"/>
                    <a:pt x="22780" y="154904"/>
                    <a:pt x="43232" y="158059"/>
                  </a:cubicBezTo>
                  <a:cubicBezTo>
                    <a:pt x="61816" y="139734"/>
                    <a:pt x="28232" y="15025"/>
                    <a:pt x="7054" y="0"/>
                  </a:cubicBezTo>
                  <a:lnTo>
                    <a:pt x="0" y="6388"/>
                  </a:ln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123CE257-4553-00F1-EEFD-0F4A2558D3B7}"/>
                </a:ext>
              </a:extLst>
            </p:cNvPr>
            <p:cNvSpPr/>
            <p:nvPr/>
          </p:nvSpPr>
          <p:spPr>
            <a:xfrm>
              <a:off x="8628686" y="4108377"/>
              <a:ext cx="105338" cy="155736"/>
            </a:xfrm>
            <a:custGeom>
              <a:avLst/>
              <a:gdLst>
                <a:gd name="connsiteX0" fmla="*/ 40264 w 105338"/>
                <a:gd name="connsiteY0" fmla="*/ 76969 h 155736"/>
                <a:gd name="connsiteX1" fmla="*/ 21161 w 105338"/>
                <a:gd name="connsiteY1" fmla="*/ 111213 h 155736"/>
                <a:gd name="connsiteX2" fmla="*/ 0 w 105338"/>
                <a:gd name="connsiteY2" fmla="*/ 155005 h 155736"/>
                <a:gd name="connsiteX3" fmla="*/ 20665 w 105338"/>
                <a:gd name="connsiteY3" fmla="*/ 155736 h 155736"/>
                <a:gd name="connsiteX4" fmla="*/ 61938 w 105338"/>
                <a:gd name="connsiteY4" fmla="*/ 87288 h 155736"/>
                <a:gd name="connsiteX5" fmla="*/ 105338 w 105338"/>
                <a:gd name="connsiteY5" fmla="*/ 16745 h 155736"/>
                <a:gd name="connsiteX6" fmla="*/ 85432 w 105338"/>
                <a:gd name="connsiteY6" fmla="*/ 0 h 155736"/>
                <a:gd name="connsiteX7" fmla="*/ 40264 w 105338"/>
                <a:gd name="connsiteY7" fmla="*/ 76969 h 155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338" h="155736">
                  <a:moveTo>
                    <a:pt x="40264" y="76969"/>
                  </a:moveTo>
                  <a:lnTo>
                    <a:pt x="21161" y="111213"/>
                  </a:lnTo>
                  <a:lnTo>
                    <a:pt x="0" y="155005"/>
                  </a:lnTo>
                  <a:lnTo>
                    <a:pt x="20665" y="155736"/>
                  </a:lnTo>
                  <a:cubicBezTo>
                    <a:pt x="26943" y="139025"/>
                    <a:pt x="50895" y="103681"/>
                    <a:pt x="61938" y="87288"/>
                  </a:cubicBezTo>
                  <a:cubicBezTo>
                    <a:pt x="74059" y="69292"/>
                    <a:pt x="97944" y="34836"/>
                    <a:pt x="105338" y="16745"/>
                  </a:cubicBezTo>
                  <a:cubicBezTo>
                    <a:pt x="97185" y="7884"/>
                    <a:pt x="98575" y="6108"/>
                    <a:pt x="85432" y="0"/>
                  </a:cubicBezTo>
                  <a:cubicBezTo>
                    <a:pt x="78529" y="15265"/>
                    <a:pt x="50984" y="68320"/>
                    <a:pt x="40264" y="76969"/>
                  </a:cubicBezTo>
                  <a:close/>
                </a:path>
              </a:pathLst>
            </a:custGeom>
            <a:solidFill>
              <a:srgbClr val="C3DBD7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E720BAC3-13E7-9389-850E-6D639C9F9244}"/>
                </a:ext>
              </a:extLst>
            </p:cNvPr>
            <p:cNvSpPr/>
            <p:nvPr/>
          </p:nvSpPr>
          <p:spPr>
            <a:xfrm>
              <a:off x="7449192" y="5775847"/>
              <a:ext cx="60427" cy="209734"/>
            </a:xfrm>
            <a:custGeom>
              <a:avLst/>
              <a:gdLst>
                <a:gd name="connsiteX0" fmla="*/ 6006 w 60427"/>
                <a:gd name="connsiteY0" fmla="*/ 88896 h 209734"/>
                <a:gd name="connsiteX1" fmla="*/ 46164 w 60427"/>
                <a:gd name="connsiteY1" fmla="*/ 204274 h 209734"/>
                <a:gd name="connsiteX2" fmla="*/ 60428 w 60427"/>
                <a:gd name="connsiteY2" fmla="*/ 209735 h 209734"/>
                <a:gd name="connsiteX3" fmla="*/ 22251 w 60427"/>
                <a:gd name="connsiteY3" fmla="*/ 47879 h 209734"/>
                <a:gd name="connsiteX4" fmla="*/ 17000 w 60427"/>
                <a:gd name="connsiteY4" fmla="*/ 20637 h 209734"/>
                <a:gd name="connsiteX5" fmla="*/ 1509 w 60427"/>
                <a:gd name="connsiteY5" fmla="*/ 0 h 209734"/>
                <a:gd name="connsiteX6" fmla="*/ 8440 w 60427"/>
                <a:gd name="connsiteY6" fmla="*/ 65869 h 209734"/>
                <a:gd name="connsiteX7" fmla="*/ 6012 w 60427"/>
                <a:gd name="connsiteY7" fmla="*/ 88896 h 209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427" h="209734">
                  <a:moveTo>
                    <a:pt x="6006" y="88896"/>
                  </a:moveTo>
                  <a:cubicBezTo>
                    <a:pt x="12017" y="102285"/>
                    <a:pt x="45639" y="195396"/>
                    <a:pt x="46164" y="204274"/>
                  </a:cubicBezTo>
                  <a:cubicBezTo>
                    <a:pt x="52247" y="206692"/>
                    <a:pt x="52771" y="205625"/>
                    <a:pt x="60428" y="209735"/>
                  </a:cubicBezTo>
                  <a:lnTo>
                    <a:pt x="22251" y="47879"/>
                  </a:lnTo>
                  <a:cubicBezTo>
                    <a:pt x="20332" y="38348"/>
                    <a:pt x="19048" y="30241"/>
                    <a:pt x="17000" y="20637"/>
                  </a:cubicBezTo>
                  <a:cubicBezTo>
                    <a:pt x="13004" y="1915"/>
                    <a:pt x="16185" y="3523"/>
                    <a:pt x="1509" y="0"/>
                  </a:cubicBezTo>
                  <a:cubicBezTo>
                    <a:pt x="-3570" y="14724"/>
                    <a:pt x="5566" y="44959"/>
                    <a:pt x="8440" y="65869"/>
                  </a:cubicBezTo>
                  <a:lnTo>
                    <a:pt x="6012" y="88896"/>
                  </a:ln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DF3E99E6-08C6-1120-42C9-19B287458F23}"/>
                </a:ext>
              </a:extLst>
            </p:cNvPr>
            <p:cNvSpPr/>
            <p:nvPr/>
          </p:nvSpPr>
          <p:spPr>
            <a:xfrm>
              <a:off x="7777932" y="5861046"/>
              <a:ext cx="32973" cy="211337"/>
            </a:xfrm>
            <a:custGeom>
              <a:avLst/>
              <a:gdLst>
                <a:gd name="connsiteX0" fmla="*/ 9918 w 32973"/>
                <a:gd name="connsiteY0" fmla="*/ 162699 h 211337"/>
                <a:gd name="connsiteX1" fmla="*/ 15364 w 32973"/>
                <a:gd name="connsiteY1" fmla="*/ 191538 h 211337"/>
                <a:gd name="connsiteX2" fmla="*/ 31263 w 32973"/>
                <a:gd name="connsiteY2" fmla="*/ 211337 h 211337"/>
                <a:gd name="connsiteX3" fmla="*/ 6592 w 32973"/>
                <a:gd name="connsiteY3" fmla="*/ 1982 h 211337"/>
                <a:gd name="connsiteX4" fmla="*/ 4014 w 32973"/>
                <a:gd name="connsiteY4" fmla="*/ 0 h 211337"/>
                <a:gd name="connsiteX5" fmla="*/ 9918 w 32973"/>
                <a:gd name="connsiteY5" fmla="*/ 162699 h 211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973" h="211337">
                  <a:moveTo>
                    <a:pt x="9918" y="162699"/>
                  </a:moveTo>
                  <a:cubicBezTo>
                    <a:pt x="11849" y="172643"/>
                    <a:pt x="13484" y="182482"/>
                    <a:pt x="15364" y="191538"/>
                  </a:cubicBezTo>
                  <a:cubicBezTo>
                    <a:pt x="19734" y="212582"/>
                    <a:pt x="16040" y="209545"/>
                    <a:pt x="31263" y="211337"/>
                  </a:cubicBezTo>
                  <a:cubicBezTo>
                    <a:pt x="40159" y="198132"/>
                    <a:pt x="11698" y="24897"/>
                    <a:pt x="6592" y="1982"/>
                  </a:cubicBezTo>
                  <a:lnTo>
                    <a:pt x="4014" y="0"/>
                  </a:lnTo>
                  <a:cubicBezTo>
                    <a:pt x="-4195" y="54077"/>
                    <a:pt x="1402" y="109611"/>
                    <a:pt x="9918" y="162699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C98E1FC3-4E80-1E9C-AEC6-B7CD5B61786C}"/>
                </a:ext>
              </a:extLst>
            </p:cNvPr>
            <p:cNvSpPr/>
            <p:nvPr/>
          </p:nvSpPr>
          <p:spPr>
            <a:xfrm>
              <a:off x="8824486" y="5906390"/>
              <a:ext cx="107737" cy="172246"/>
            </a:xfrm>
            <a:custGeom>
              <a:avLst/>
              <a:gdLst>
                <a:gd name="connsiteX0" fmla="*/ 16 w 107737"/>
                <a:gd name="connsiteY0" fmla="*/ 172230 h 172246"/>
                <a:gd name="connsiteX1" fmla="*/ 107737 w 107737"/>
                <a:gd name="connsiteY1" fmla="*/ 0 h 172246"/>
                <a:gd name="connsiteX2" fmla="*/ 99930 w 107737"/>
                <a:gd name="connsiteY2" fmla="*/ 11056 h 172246"/>
                <a:gd name="connsiteX3" fmla="*/ 95879 w 107737"/>
                <a:gd name="connsiteY3" fmla="*/ 23563 h 172246"/>
                <a:gd name="connsiteX4" fmla="*/ 85521 w 107737"/>
                <a:gd name="connsiteY4" fmla="*/ 49297 h 172246"/>
                <a:gd name="connsiteX5" fmla="*/ 57976 w 107737"/>
                <a:gd name="connsiteY5" fmla="*/ 94105 h 172246"/>
                <a:gd name="connsiteX6" fmla="*/ 11 w 107737"/>
                <a:gd name="connsiteY6" fmla="*/ 172230 h 172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737" h="172246">
                  <a:moveTo>
                    <a:pt x="16" y="172230"/>
                  </a:moveTo>
                  <a:cubicBezTo>
                    <a:pt x="17489" y="173548"/>
                    <a:pt x="107754" y="96316"/>
                    <a:pt x="107737" y="0"/>
                  </a:cubicBezTo>
                  <a:cubicBezTo>
                    <a:pt x="100499" y="6812"/>
                    <a:pt x="106231" y="-2261"/>
                    <a:pt x="99930" y="11056"/>
                  </a:cubicBezTo>
                  <a:cubicBezTo>
                    <a:pt x="98781" y="13484"/>
                    <a:pt x="96543" y="21435"/>
                    <a:pt x="95879" y="23563"/>
                  </a:cubicBezTo>
                  <a:cubicBezTo>
                    <a:pt x="92397" y="34758"/>
                    <a:pt x="90460" y="39414"/>
                    <a:pt x="85521" y="49297"/>
                  </a:cubicBezTo>
                  <a:cubicBezTo>
                    <a:pt x="77178" y="66009"/>
                    <a:pt x="68372" y="79906"/>
                    <a:pt x="57976" y="94105"/>
                  </a:cubicBezTo>
                  <a:cubicBezTo>
                    <a:pt x="39348" y="119572"/>
                    <a:pt x="-748" y="160326"/>
                    <a:pt x="11" y="172230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98249AC5-651E-FCAF-4544-853371E489D0}"/>
                </a:ext>
              </a:extLst>
            </p:cNvPr>
            <p:cNvSpPr/>
            <p:nvPr/>
          </p:nvSpPr>
          <p:spPr>
            <a:xfrm>
              <a:off x="6952872" y="4682460"/>
              <a:ext cx="33510" cy="143966"/>
            </a:xfrm>
            <a:custGeom>
              <a:avLst/>
              <a:gdLst>
                <a:gd name="connsiteX0" fmla="*/ 3661 w 33510"/>
                <a:gd name="connsiteY0" fmla="*/ 33445 h 143966"/>
                <a:gd name="connsiteX1" fmla="*/ 1830 w 33510"/>
                <a:gd name="connsiteY1" fmla="*/ 130152 h 143966"/>
                <a:gd name="connsiteX2" fmla="*/ 3795 w 33510"/>
                <a:gd name="connsiteY2" fmla="*/ 143966 h 143966"/>
                <a:gd name="connsiteX3" fmla="*/ 31853 w 33510"/>
                <a:gd name="connsiteY3" fmla="*/ 17543 h 143966"/>
                <a:gd name="connsiteX4" fmla="*/ 27785 w 33510"/>
                <a:gd name="connsiteY4" fmla="*/ 0 h 143966"/>
                <a:gd name="connsiteX5" fmla="*/ 3655 w 33510"/>
                <a:gd name="connsiteY5" fmla="*/ 33445 h 14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510" h="143966">
                  <a:moveTo>
                    <a:pt x="3661" y="33445"/>
                  </a:moveTo>
                  <a:cubicBezTo>
                    <a:pt x="2913" y="65361"/>
                    <a:pt x="-2885" y="98779"/>
                    <a:pt x="1830" y="130152"/>
                  </a:cubicBezTo>
                  <a:lnTo>
                    <a:pt x="3795" y="143966"/>
                  </a:lnTo>
                  <a:cubicBezTo>
                    <a:pt x="8013" y="73893"/>
                    <a:pt x="30062" y="29850"/>
                    <a:pt x="31853" y="17543"/>
                  </a:cubicBezTo>
                  <a:cubicBezTo>
                    <a:pt x="34393" y="95"/>
                    <a:pt x="34700" y="8186"/>
                    <a:pt x="27785" y="0"/>
                  </a:cubicBezTo>
                  <a:cubicBezTo>
                    <a:pt x="6523" y="4422"/>
                    <a:pt x="17166" y="17370"/>
                    <a:pt x="3655" y="33445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48D33076-CA31-9195-B57D-A074C3B94C8B}"/>
                </a:ext>
              </a:extLst>
            </p:cNvPr>
            <p:cNvSpPr/>
            <p:nvPr/>
          </p:nvSpPr>
          <p:spPr>
            <a:xfrm>
              <a:off x="8602240" y="1534826"/>
              <a:ext cx="1498258" cy="2684769"/>
            </a:xfrm>
            <a:custGeom>
              <a:avLst/>
              <a:gdLst>
                <a:gd name="connsiteX0" fmla="*/ 47608 w 1498258"/>
                <a:gd name="connsiteY0" fmla="*/ 2684770 h 2684769"/>
                <a:gd name="connsiteX1" fmla="*/ 66710 w 1498258"/>
                <a:gd name="connsiteY1" fmla="*/ 2650526 h 2684769"/>
                <a:gd name="connsiteX2" fmla="*/ 51916 w 1498258"/>
                <a:gd name="connsiteY2" fmla="*/ 2646087 h 2684769"/>
                <a:gd name="connsiteX3" fmla="*/ 38182 w 1498258"/>
                <a:gd name="connsiteY3" fmla="*/ 2645093 h 2684769"/>
                <a:gd name="connsiteX4" fmla="*/ 4559 w 1498258"/>
                <a:gd name="connsiteY4" fmla="*/ 2642904 h 2684769"/>
                <a:gd name="connsiteX5" fmla="*/ 0 w 1498258"/>
                <a:gd name="connsiteY5" fmla="*/ 2643127 h 2684769"/>
                <a:gd name="connsiteX6" fmla="*/ 1077 w 1498258"/>
                <a:gd name="connsiteY6" fmla="*/ 2657550 h 2684769"/>
                <a:gd name="connsiteX7" fmla="*/ 47613 w 1498258"/>
                <a:gd name="connsiteY7" fmla="*/ 2684770 h 2684769"/>
                <a:gd name="connsiteX8" fmla="*/ 1279763 w 1498258"/>
                <a:gd name="connsiteY8" fmla="*/ 167880 h 2684769"/>
                <a:gd name="connsiteX9" fmla="*/ 1315512 w 1498258"/>
                <a:gd name="connsiteY9" fmla="*/ 174966 h 2684769"/>
                <a:gd name="connsiteX10" fmla="*/ 1437961 w 1498258"/>
                <a:gd name="connsiteY10" fmla="*/ 182850 h 2684769"/>
                <a:gd name="connsiteX11" fmla="*/ 1498258 w 1498258"/>
                <a:gd name="connsiteY11" fmla="*/ 69610 h 2684769"/>
                <a:gd name="connsiteX12" fmla="*/ 1369627 w 1498258"/>
                <a:gd name="connsiteY12" fmla="*/ 0 h 2684769"/>
                <a:gd name="connsiteX13" fmla="*/ 1279758 w 1498258"/>
                <a:gd name="connsiteY13" fmla="*/ 167875 h 2684769"/>
                <a:gd name="connsiteX14" fmla="*/ 1155351 w 1498258"/>
                <a:gd name="connsiteY14" fmla="*/ 406879 h 2684769"/>
                <a:gd name="connsiteX15" fmla="*/ 1173158 w 1498258"/>
                <a:gd name="connsiteY15" fmla="*/ 411412 h 2684769"/>
                <a:gd name="connsiteX16" fmla="*/ 1305646 w 1498258"/>
                <a:gd name="connsiteY16" fmla="*/ 423551 h 2684769"/>
                <a:gd name="connsiteX17" fmla="*/ 1341668 w 1498258"/>
                <a:gd name="connsiteY17" fmla="*/ 359379 h 2684769"/>
                <a:gd name="connsiteX18" fmla="*/ 1360201 w 1498258"/>
                <a:gd name="connsiteY18" fmla="*/ 325632 h 2684769"/>
                <a:gd name="connsiteX19" fmla="*/ 1377668 w 1498258"/>
                <a:gd name="connsiteY19" fmla="*/ 292131 h 2684769"/>
                <a:gd name="connsiteX20" fmla="*/ 1223171 w 1498258"/>
                <a:gd name="connsiteY20" fmla="*/ 278909 h 2684769"/>
                <a:gd name="connsiteX21" fmla="*/ 1215252 w 1498258"/>
                <a:gd name="connsiteY21" fmla="*/ 279161 h 2684769"/>
                <a:gd name="connsiteX22" fmla="*/ 1186596 w 1498258"/>
                <a:gd name="connsiteY22" fmla="*/ 344845 h 2684769"/>
                <a:gd name="connsiteX23" fmla="*/ 1155345 w 1498258"/>
                <a:gd name="connsiteY23" fmla="*/ 406873 h 2684769"/>
                <a:gd name="connsiteX24" fmla="*/ 1021155 w 1498258"/>
                <a:gd name="connsiteY24" fmla="*/ 643141 h 2684769"/>
                <a:gd name="connsiteX25" fmla="*/ 1026903 w 1498258"/>
                <a:gd name="connsiteY25" fmla="*/ 647016 h 2684769"/>
                <a:gd name="connsiteX26" fmla="*/ 1173499 w 1498258"/>
                <a:gd name="connsiteY26" fmla="*/ 660857 h 2684769"/>
                <a:gd name="connsiteX27" fmla="*/ 1211474 w 1498258"/>
                <a:gd name="connsiteY27" fmla="*/ 595122 h 2684769"/>
                <a:gd name="connsiteX28" fmla="*/ 1249037 w 1498258"/>
                <a:gd name="connsiteY28" fmla="*/ 529376 h 2684769"/>
                <a:gd name="connsiteX29" fmla="*/ 1107788 w 1498258"/>
                <a:gd name="connsiteY29" fmla="*/ 520509 h 2684769"/>
                <a:gd name="connsiteX30" fmla="*/ 1094333 w 1498258"/>
                <a:gd name="connsiteY30" fmla="*/ 520146 h 2684769"/>
                <a:gd name="connsiteX31" fmla="*/ 1060995 w 1498258"/>
                <a:gd name="connsiteY31" fmla="*/ 585178 h 2684769"/>
                <a:gd name="connsiteX32" fmla="*/ 1021161 w 1498258"/>
                <a:gd name="connsiteY32" fmla="*/ 643135 h 2684769"/>
                <a:gd name="connsiteX33" fmla="*/ 896486 w 1498258"/>
                <a:gd name="connsiteY33" fmla="*/ 883144 h 2684769"/>
                <a:gd name="connsiteX34" fmla="*/ 902932 w 1498258"/>
                <a:gd name="connsiteY34" fmla="*/ 885718 h 2684769"/>
                <a:gd name="connsiteX35" fmla="*/ 1044025 w 1498258"/>
                <a:gd name="connsiteY35" fmla="*/ 895958 h 2684769"/>
                <a:gd name="connsiteX36" fmla="*/ 1080382 w 1498258"/>
                <a:gd name="connsiteY36" fmla="*/ 829955 h 2684769"/>
                <a:gd name="connsiteX37" fmla="*/ 1097614 w 1498258"/>
                <a:gd name="connsiteY37" fmla="*/ 798933 h 2684769"/>
                <a:gd name="connsiteX38" fmla="*/ 1116376 w 1498258"/>
                <a:gd name="connsiteY38" fmla="*/ 767726 h 2684769"/>
                <a:gd name="connsiteX39" fmla="*/ 973531 w 1498258"/>
                <a:gd name="connsiteY39" fmla="*/ 758418 h 2684769"/>
                <a:gd name="connsiteX40" fmla="*/ 970227 w 1498258"/>
                <a:gd name="connsiteY40" fmla="*/ 758821 h 2684769"/>
                <a:gd name="connsiteX41" fmla="*/ 936956 w 1498258"/>
                <a:gd name="connsiteY41" fmla="*/ 823244 h 2684769"/>
                <a:gd name="connsiteX42" fmla="*/ 920209 w 1498258"/>
                <a:gd name="connsiteY42" fmla="*/ 854528 h 2684769"/>
                <a:gd name="connsiteX43" fmla="*/ 896486 w 1498258"/>
                <a:gd name="connsiteY43" fmla="*/ 883138 h 2684769"/>
                <a:gd name="connsiteX44" fmla="*/ 781298 w 1498258"/>
                <a:gd name="connsiteY44" fmla="*/ 1123621 h 2684769"/>
                <a:gd name="connsiteX45" fmla="*/ 911364 w 1498258"/>
                <a:gd name="connsiteY45" fmla="*/ 1133510 h 2684769"/>
                <a:gd name="connsiteX46" fmla="*/ 983721 w 1498258"/>
                <a:gd name="connsiteY46" fmla="*/ 1005167 h 2684769"/>
                <a:gd name="connsiteX47" fmla="*/ 847333 w 1498258"/>
                <a:gd name="connsiteY47" fmla="*/ 994463 h 2684769"/>
                <a:gd name="connsiteX48" fmla="*/ 781298 w 1498258"/>
                <a:gd name="connsiteY48" fmla="*/ 1123621 h 2684769"/>
                <a:gd name="connsiteX49" fmla="*/ 657806 w 1498258"/>
                <a:gd name="connsiteY49" fmla="*/ 1359560 h 2684769"/>
                <a:gd name="connsiteX50" fmla="*/ 685380 w 1498258"/>
                <a:gd name="connsiteY50" fmla="*/ 1365132 h 2684769"/>
                <a:gd name="connsiteX51" fmla="*/ 777007 w 1498258"/>
                <a:gd name="connsiteY51" fmla="*/ 1372748 h 2684769"/>
                <a:gd name="connsiteX52" fmla="*/ 851072 w 1498258"/>
                <a:gd name="connsiteY52" fmla="*/ 1242227 h 2684769"/>
                <a:gd name="connsiteX53" fmla="*/ 724628 w 1498258"/>
                <a:gd name="connsiteY53" fmla="*/ 1234315 h 2684769"/>
                <a:gd name="connsiteX54" fmla="*/ 718724 w 1498258"/>
                <a:gd name="connsiteY54" fmla="*/ 1231920 h 2684769"/>
                <a:gd name="connsiteX55" fmla="*/ 657806 w 1498258"/>
                <a:gd name="connsiteY55" fmla="*/ 1359560 h 2684769"/>
                <a:gd name="connsiteX56" fmla="*/ 534225 w 1498258"/>
                <a:gd name="connsiteY56" fmla="*/ 1598965 h 2684769"/>
                <a:gd name="connsiteX57" fmla="*/ 548311 w 1498258"/>
                <a:gd name="connsiteY57" fmla="*/ 1602578 h 2684769"/>
                <a:gd name="connsiteX58" fmla="*/ 650072 w 1498258"/>
                <a:gd name="connsiteY58" fmla="*/ 1608630 h 2684769"/>
                <a:gd name="connsiteX59" fmla="*/ 722429 w 1498258"/>
                <a:gd name="connsiteY59" fmla="*/ 1476770 h 2684769"/>
                <a:gd name="connsiteX60" fmla="*/ 698712 w 1498258"/>
                <a:gd name="connsiteY60" fmla="*/ 1479332 h 2684769"/>
                <a:gd name="connsiteX61" fmla="*/ 670173 w 1498258"/>
                <a:gd name="connsiteY61" fmla="*/ 1476965 h 2684769"/>
                <a:gd name="connsiteX62" fmla="*/ 615539 w 1498258"/>
                <a:gd name="connsiteY62" fmla="*/ 1474458 h 2684769"/>
                <a:gd name="connsiteX63" fmla="*/ 596058 w 1498258"/>
                <a:gd name="connsiteY63" fmla="*/ 1472939 h 2684769"/>
                <a:gd name="connsiteX64" fmla="*/ 534214 w 1498258"/>
                <a:gd name="connsiteY64" fmla="*/ 1598977 h 2684769"/>
                <a:gd name="connsiteX65" fmla="*/ 400973 w 1498258"/>
                <a:gd name="connsiteY65" fmla="*/ 1834379 h 2684769"/>
                <a:gd name="connsiteX66" fmla="*/ 407056 w 1498258"/>
                <a:gd name="connsiteY66" fmla="*/ 1837483 h 2684769"/>
                <a:gd name="connsiteX67" fmla="*/ 461729 w 1498258"/>
                <a:gd name="connsiteY67" fmla="*/ 1841967 h 2684769"/>
                <a:gd name="connsiteX68" fmla="*/ 514292 w 1498258"/>
                <a:gd name="connsiteY68" fmla="*/ 1851364 h 2684769"/>
                <a:gd name="connsiteX69" fmla="*/ 532724 w 1498258"/>
                <a:gd name="connsiteY69" fmla="*/ 1818415 h 2684769"/>
                <a:gd name="connsiteX70" fmla="*/ 550911 w 1498258"/>
                <a:gd name="connsiteY70" fmla="*/ 1784328 h 2684769"/>
                <a:gd name="connsiteX71" fmla="*/ 589768 w 1498258"/>
                <a:gd name="connsiteY71" fmla="*/ 1717632 h 2684769"/>
                <a:gd name="connsiteX72" fmla="*/ 479458 w 1498258"/>
                <a:gd name="connsiteY72" fmla="*/ 1709698 h 2684769"/>
                <a:gd name="connsiteX73" fmla="*/ 473805 w 1498258"/>
                <a:gd name="connsiteY73" fmla="*/ 1709916 h 2684769"/>
                <a:gd name="connsiteX74" fmla="*/ 440076 w 1498258"/>
                <a:gd name="connsiteY74" fmla="*/ 1778097 h 2684769"/>
                <a:gd name="connsiteX75" fmla="*/ 400962 w 1498258"/>
                <a:gd name="connsiteY75" fmla="*/ 1834379 h 2684769"/>
                <a:gd name="connsiteX76" fmla="*/ 257743 w 1498258"/>
                <a:gd name="connsiteY76" fmla="*/ 2078921 h 2684769"/>
                <a:gd name="connsiteX77" fmla="*/ 280344 w 1498258"/>
                <a:gd name="connsiteY77" fmla="*/ 2085197 h 2684769"/>
                <a:gd name="connsiteX78" fmla="*/ 380744 w 1498258"/>
                <a:gd name="connsiteY78" fmla="*/ 2088810 h 2684769"/>
                <a:gd name="connsiteX79" fmla="*/ 420946 w 1498258"/>
                <a:gd name="connsiteY79" fmla="*/ 2020914 h 2684769"/>
                <a:gd name="connsiteX80" fmla="*/ 439345 w 1498258"/>
                <a:gd name="connsiteY80" fmla="*/ 1986419 h 2684769"/>
                <a:gd name="connsiteX81" fmla="*/ 457119 w 1498258"/>
                <a:gd name="connsiteY81" fmla="*/ 1954057 h 2684769"/>
                <a:gd name="connsiteX82" fmla="*/ 352009 w 1498258"/>
                <a:gd name="connsiteY82" fmla="*/ 1948071 h 2684769"/>
                <a:gd name="connsiteX83" fmla="*/ 284446 w 1498258"/>
                <a:gd name="connsiteY83" fmla="*/ 2082740 h 2684769"/>
                <a:gd name="connsiteX84" fmla="*/ 257737 w 1498258"/>
                <a:gd name="connsiteY84" fmla="*/ 2078927 h 2684769"/>
                <a:gd name="connsiteX85" fmla="*/ 158515 w 1498258"/>
                <a:gd name="connsiteY85" fmla="*/ 2326155 h 2684769"/>
                <a:gd name="connsiteX86" fmla="*/ 248094 w 1498258"/>
                <a:gd name="connsiteY86" fmla="*/ 2330628 h 2684769"/>
                <a:gd name="connsiteX87" fmla="*/ 271187 w 1498258"/>
                <a:gd name="connsiteY87" fmla="*/ 2288790 h 2684769"/>
                <a:gd name="connsiteX88" fmla="*/ 316461 w 1498258"/>
                <a:gd name="connsiteY88" fmla="*/ 2201536 h 2684769"/>
                <a:gd name="connsiteX89" fmla="*/ 226559 w 1498258"/>
                <a:gd name="connsiteY89" fmla="*/ 2195031 h 2684769"/>
                <a:gd name="connsiteX90" fmla="*/ 220325 w 1498258"/>
                <a:gd name="connsiteY90" fmla="*/ 2194774 h 2684769"/>
                <a:gd name="connsiteX91" fmla="*/ 158515 w 1498258"/>
                <a:gd name="connsiteY91" fmla="*/ 2326150 h 2684769"/>
                <a:gd name="connsiteX92" fmla="*/ 55264 w 1498258"/>
                <a:gd name="connsiteY92" fmla="*/ 2531334 h 2684769"/>
                <a:gd name="connsiteX93" fmla="*/ 68099 w 1498258"/>
                <a:gd name="connsiteY93" fmla="*/ 2534907 h 2684769"/>
                <a:gd name="connsiteX94" fmla="*/ 131773 w 1498258"/>
                <a:gd name="connsiteY94" fmla="*/ 2539570 h 2684769"/>
                <a:gd name="connsiteX95" fmla="*/ 181552 w 1498258"/>
                <a:gd name="connsiteY95" fmla="*/ 2449272 h 2684769"/>
                <a:gd name="connsiteX96" fmla="*/ 162606 w 1498258"/>
                <a:gd name="connsiteY96" fmla="*/ 2439261 h 2684769"/>
                <a:gd name="connsiteX97" fmla="*/ 143615 w 1498258"/>
                <a:gd name="connsiteY97" fmla="*/ 2438317 h 2684769"/>
                <a:gd name="connsiteX98" fmla="*/ 103564 w 1498258"/>
                <a:gd name="connsiteY98" fmla="*/ 2435073 h 2684769"/>
                <a:gd name="connsiteX99" fmla="*/ 98614 w 1498258"/>
                <a:gd name="connsiteY99" fmla="*/ 2434856 h 2684769"/>
                <a:gd name="connsiteX100" fmla="*/ 55259 w 1498258"/>
                <a:gd name="connsiteY100" fmla="*/ 2531339 h 2684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1498258" h="2684769">
                  <a:moveTo>
                    <a:pt x="47608" y="2684770"/>
                  </a:moveTo>
                  <a:lnTo>
                    <a:pt x="66710" y="2650526"/>
                  </a:lnTo>
                  <a:cubicBezTo>
                    <a:pt x="58546" y="2645562"/>
                    <a:pt x="65270" y="2648052"/>
                    <a:pt x="51916" y="2646087"/>
                  </a:cubicBezTo>
                  <a:cubicBezTo>
                    <a:pt x="49299" y="2645701"/>
                    <a:pt x="41151" y="2645305"/>
                    <a:pt x="38182" y="2645093"/>
                  </a:cubicBezTo>
                  <a:cubicBezTo>
                    <a:pt x="26943" y="2644311"/>
                    <a:pt x="15799" y="2643395"/>
                    <a:pt x="4559" y="2642904"/>
                  </a:cubicBezTo>
                  <a:lnTo>
                    <a:pt x="0" y="2643127"/>
                  </a:lnTo>
                  <a:lnTo>
                    <a:pt x="1077" y="2657550"/>
                  </a:lnTo>
                  <a:cubicBezTo>
                    <a:pt x="12813" y="2664295"/>
                    <a:pt x="32295" y="2679549"/>
                    <a:pt x="47613" y="2684770"/>
                  </a:cubicBezTo>
                  <a:close/>
                  <a:moveTo>
                    <a:pt x="1279763" y="167880"/>
                  </a:moveTo>
                  <a:lnTo>
                    <a:pt x="1315512" y="174966"/>
                  </a:lnTo>
                  <a:lnTo>
                    <a:pt x="1437961" y="182850"/>
                  </a:lnTo>
                  <a:cubicBezTo>
                    <a:pt x="1449111" y="168584"/>
                    <a:pt x="1496618" y="89337"/>
                    <a:pt x="1498258" y="69610"/>
                  </a:cubicBezTo>
                  <a:cubicBezTo>
                    <a:pt x="1478687" y="64384"/>
                    <a:pt x="1397318" y="10525"/>
                    <a:pt x="1369627" y="0"/>
                  </a:cubicBezTo>
                  <a:lnTo>
                    <a:pt x="1279758" y="167875"/>
                  </a:lnTo>
                  <a:close/>
                  <a:moveTo>
                    <a:pt x="1155351" y="406879"/>
                  </a:moveTo>
                  <a:lnTo>
                    <a:pt x="1173158" y="411412"/>
                  </a:lnTo>
                  <a:cubicBezTo>
                    <a:pt x="1202350" y="410742"/>
                    <a:pt x="1285193" y="412429"/>
                    <a:pt x="1305646" y="423551"/>
                  </a:cubicBezTo>
                  <a:cubicBezTo>
                    <a:pt x="1320708" y="404913"/>
                    <a:pt x="1329146" y="380943"/>
                    <a:pt x="1341668" y="359379"/>
                  </a:cubicBezTo>
                  <a:cubicBezTo>
                    <a:pt x="1348516" y="347592"/>
                    <a:pt x="1353036" y="339826"/>
                    <a:pt x="1360201" y="325632"/>
                  </a:cubicBezTo>
                  <a:cubicBezTo>
                    <a:pt x="1367277" y="311612"/>
                    <a:pt x="1373885" y="305867"/>
                    <a:pt x="1377668" y="292131"/>
                  </a:cubicBezTo>
                  <a:lnTo>
                    <a:pt x="1223171" y="278909"/>
                  </a:lnTo>
                  <a:lnTo>
                    <a:pt x="1215252" y="279161"/>
                  </a:lnTo>
                  <a:cubicBezTo>
                    <a:pt x="1217730" y="298954"/>
                    <a:pt x="1195949" y="326598"/>
                    <a:pt x="1186596" y="344845"/>
                  </a:cubicBezTo>
                  <a:cubicBezTo>
                    <a:pt x="1176998" y="363561"/>
                    <a:pt x="1163615" y="386873"/>
                    <a:pt x="1155345" y="406873"/>
                  </a:cubicBezTo>
                  <a:close/>
                  <a:moveTo>
                    <a:pt x="1021155" y="643141"/>
                  </a:moveTo>
                  <a:lnTo>
                    <a:pt x="1026903" y="647016"/>
                  </a:lnTo>
                  <a:cubicBezTo>
                    <a:pt x="1062725" y="650628"/>
                    <a:pt x="1147929" y="648473"/>
                    <a:pt x="1173499" y="660857"/>
                  </a:cubicBezTo>
                  <a:cubicBezTo>
                    <a:pt x="1186234" y="643079"/>
                    <a:pt x="1199917" y="616284"/>
                    <a:pt x="1211474" y="595122"/>
                  </a:cubicBezTo>
                  <a:cubicBezTo>
                    <a:pt x="1223969" y="572252"/>
                    <a:pt x="1235806" y="549784"/>
                    <a:pt x="1249037" y="529376"/>
                  </a:cubicBezTo>
                  <a:lnTo>
                    <a:pt x="1107788" y="520509"/>
                  </a:lnTo>
                  <a:lnTo>
                    <a:pt x="1094333" y="520146"/>
                  </a:lnTo>
                  <a:cubicBezTo>
                    <a:pt x="1086236" y="541040"/>
                    <a:pt x="1072976" y="562805"/>
                    <a:pt x="1060995" y="585178"/>
                  </a:cubicBezTo>
                  <a:cubicBezTo>
                    <a:pt x="1050811" y="604190"/>
                    <a:pt x="1042590" y="637468"/>
                    <a:pt x="1021161" y="643135"/>
                  </a:cubicBezTo>
                  <a:close/>
                  <a:moveTo>
                    <a:pt x="896486" y="883144"/>
                  </a:moveTo>
                  <a:lnTo>
                    <a:pt x="902932" y="885718"/>
                  </a:lnTo>
                  <a:lnTo>
                    <a:pt x="1044025" y="895958"/>
                  </a:lnTo>
                  <a:cubicBezTo>
                    <a:pt x="1057931" y="874662"/>
                    <a:pt x="1068105" y="851211"/>
                    <a:pt x="1080382" y="829955"/>
                  </a:cubicBezTo>
                  <a:cubicBezTo>
                    <a:pt x="1086626" y="819151"/>
                    <a:pt x="1090773" y="811803"/>
                    <a:pt x="1097614" y="798933"/>
                  </a:cubicBezTo>
                  <a:cubicBezTo>
                    <a:pt x="1102001" y="790680"/>
                    <a:pt x="1111873" y="773343"/>
                    <a:pt x="1116376" y="767726"/>
                  </a:cubicBezTo>
                  <a:lnTo>
                    <a:pt x="973531" y="758418"/>
                  </a:lnTo>
                  <a:lnTo>
                    <a:pt x="970227" y="758821"/>
                  </a:lnTo>
                  <a:cubicBezTo>
                    <a:pt x="958492" y="780406"/>
                    <a:pt x="949340" y="800384"/>
                    <a:pt x="936956" y="823244"/>
                  </a:cubicBezTo>
                  <a:cubicBezTo>
                    <a:pt x="930907" y="834399"/>
                    <a:pt x="926041" y="842836"/>
                    <a:pt x="920209" y="854528"/>
                  </a:cubicBezTo>
                  <a:cubicBezTo>
                    <a:pt x="912692" y="869604"/>
                    <a:pt x="912575" y="880726"/>
                    <a:pt x="896486" y="883138"/>
                  </a:cubicBezTo>
                  <a:close/>
                  <a:moveTo>
                    <a:pt x="781298" y="1123621"/>
                  </a:moveTo>
                  <a:lnTo>
                    <a:pt x="911364" y="1133510"/>
                  </a:lnTo>
                  <a:cubicBezTo>
                    <a:pt x="925081" y="1118674"/>
                    <a:pt x="969915" y="1021861"/>
                    <a:pt x="983721" y="1005167"/>
                  </a:cubicBezTo>
                  <a:lnTo>
                    <a:pt x="847333" y="994463"/>
                  </a:lnTo>
                  <a:lnTo>
                    <a:pt x="781298" y="1123621"/>
                  </a:lnTo>
                  <a:close/>
                  <a:moveTo>
                    <a:pt x="657806" y="1359560"/>
                  </a:moveTo>
                  <a:lnTo>
                    <a:pt x="685380" y="1365132"/>
                  </a:lnTo>
                  <a:lnTo>
                    <a:pt x="777007" y="1372748"/>
                  </a:lnTo>
                  <a:cubicBezTo>
                    <a:pt x="787722" y="1363630"/>
                    <a:pt x="847193" y="1254500"/>
                    <a:pt x="851072" y="1242227"/>
                  </a:cubicBezTo>
                  <a:lnTo>
                    <a:pt x="724628" y="1234315"/>
                  </a:lnTo>
                  <a:lnTo>
                    <a:pt x="718724" y="1231920"/>
                  </a:lnTo>
                  <a:cubicBezTo>
                    <a:pt x="718166" y="1255857"/>
                    <a:pt x="670413" y="1333613"/>
                    <a:pt x="657806" y="1359560"/>
                  </a:cubicBezTo>
                  <a:close/>
                  <a:moveTo>
                    <a:pt x="534225" y="1598965"/>
                  </a:moveTo>
                  <a:lnTo>
                    <a:pt x="548311" y="1602578"/>
                  </a:lnTo>
                  <a:lnTo>
                    <a:pt x="650072" y="1608630"/>
                  </a:lnTo>
                  <a:lnTo>
                    <a:pt x="722429" y="1476770"/>
                  </a:lnTo>
                  <a:cubicBezTo>
                    <a:pt x="712792" y="1482197"/>
                    <a:pt x="712434" y="1479997"/>
                    <a:pt x="698712" y="1479332"/>
                  </a:cubicBezTo>
                  <a:cubicBezTo>
                    <a:pt x="689632" y="1478891"/>
                    <a:pt x="679386" y="1477696"/>
                    <a:pt x="670173" y="1476965"/>
                  </a:cubicBezTo>
                  <a:cubicBezTo>
                    <a:pt x="651662" y="1475480"/>
                    <a:pt x="634363" y="1473257"/>
                    <a:pt x="615539" y="1474458"/>
                  </a:cubicBezTo>
                  <a:lnTo>
                    <a:pt x="596058" y="1472939"/>
                  </a:lnTo>
                  <a:lnTo>
                    <a:pt x="534214" y="1598977"/>
                  </a:lnTo>
                  <a:close/>
                  <a:moveTo>
                    <a:pt x="400973" y="1834379"/>
                  </a:moveTo>
                  <a:lnTo>
                    <a:pt x="407056" y="1837483"/>
                  </a:lnTo>
                  <a:cubicBezTo>
                    <a:pt x="425265" y="1839482"/>
                    <a:pt x="443865" y="1840671"/>
                    <a:pt x="461729" y="1841967"/>
                  </a:cubicBezTo>
                  <a:cubicBezTo>
                    <a:pt x="477488" y="1843112"/>
                    <a:pt x="505173" y="1840113"/>
                    <a:pt x="514292" y="1851364"/>
                  </a:cubicBezTo>
                  <a:cubicBezTo>
                    <a:pt x="521301" y="1841464"/>
                    <a:pt x="525793" y="1829834"/>
                    <a:pt x="532724" y="1818415"/>
                  </a:cubicBezTo>
                  <a:cubicBezTo>
                    <a:pt x="540141" y="1806193"/>
                    <a:pt x="544186" y="1797935"/>
                    <a:pt x="550911" y="1784328"/>
                  </a:cubicBezTo>
                  <a:cubicBezTo>
                    <a:pt x="557574" y="1770844"/>
                    <a:pt x="581983" y="1723618"/>
                    <a:pt x="589768" y="1717632"/>
                  </a:cubicBezTo>
                  <a:lnTo>
                    <a:pt x="479458" y="1709698"/>
                  </a:lnTo>
                  <a:lnTo>
                    <a:pt x="473805" y="1709916"/>
                  </a:lnTo>
                  <a:cubicBezTo>
                    <a:pt x="465261" y="1732222"/>
                    <a:pt x="451321" y="1757086"/>
                    <a:pt x="440076" y="1778097"/>
                  </a:cubicBezTo>
                  <a:cubicBezTo>
                    <a:pt x="430232" y="1796483"/>
                    <a:pt x="422285" y="1827941"/>
                    <a:pt x="400962" y="1834379"/>
                  </a:cubicBezTo>
                  <a:close/>
                  <a:moveTo>
                    <a:pt x="257743" y="2078921"/>
                  </a:moveTo>
                  <a:cubicBezTo>
                    <a:pt x="266002" y="2085421"/>
                    <a:pt x="267280" y="2083651"/>
                    <a:pt x="280344" y="2085197"/>
                  </a:cubicBezTo>
                  <a:cubicBezTo>
                    <a:pt x="312762" y="2084834"/>
                    <a:pt x="349219" y="2094594"/>
                    <a:pt x="380744" y="2088810"/>
                  </a:cubicBezTo>
                  <a:cubicBezTo>
                    <a:pt x="387820" y="2073204"/>
                    <a:pt x="409818" y="2030283"/>
                    <a:pt x="420946" y="2020914"/>
                  </a:cubicBezTo>
                  <a:cubicBezTo>
                    <a:pt x="427475" y="2007441"/>
                    <a:pt x="431320" y="1999864"/>
                    <a:pt x="439345" y="1986419"/>
                  </a:cubicBezTo>
                  <a:cubicBezTo>
                    <a:pt x="446349" y="1974699"/>
                    <a:pt x="449747" y="1963610"/>
                    <a:pt x="457119" y="1954057"/>
                  </a:cubicBezTo>
                  <a:lnTo>
                    <a:pt x="352009" y="1948071"/>
                  </a:lnTo>
                  <a:lnTo>
                    <a:pt x="284446" y="2082740"/>
                  </a:lnTo>
                  <a:lnTo>
                    <a:pt x="257737" y="2078927"/>
                  </a:lnTo>
                  <a:close/>
                  <a:moveTo>
                    <a:pt x="158515" y="2326155"/>
                  </a:moveTo>
                  <a:lnTo>
                    <a:pt x="248094" y="2330628"/>
                  </a:lnTo>
                  <a:lnTo>
                    <a:pt x="271187" y="2288790"/>
                  </a:lnTo>
                  <a:lnTo>
                    <a:pt x="316461" y="2201536"/>
                  </a:lnTo>
                  <a:lnTo>
                    <a:pt x="226559" y="2195031"/>
                  </a:lnTo>
                  <a:lnTo>
                    <a:pt x="220325" y="2194774"/>
                  </a:lnTo>
                  <a:cubicBezTo>
                    <a:pt x="222223" y="2209906"/>
                    <a:pt x="168555" y="2301565"/>
                    <a:pt x="158515" y="2326150"/>
                  </a:cubicBezTo>
                  <a:close/>
                  <a:moveTo>
                    <a:pt x="55264" y="2531334"/>
                  </a:moveTo>
                  <a:lnTo>
                    <a:pt x="68099" y="2534907"/>
                  </a:lnTo>
                  <a:lnTo>
                    <a:pt x="131773" y="2539570"/>
                  </a:lnTo>
                  <a:lnTo>
                    <a:pt x="181552" y="2449272"/>
                  </a:lnTo>
                  <a:cubicBezTo>
                    <a:pt x="172389" y="2437614"/>
                    <a:pt x="194834" y="2444772"/>
                    <a:pt x="162606" y="2439261"/>
                  </a:cubicBezTo>
                  <a:cubicBezTo>
                    <a:pt x="160429" y="2438887"/>
                    <a:pt x="147025" y="2438507"/>
                    <a:pt x="143615" y="2438317"/>
                  </a:cubicBezTo>
                  <a:cubicBezTo>
                    <a:pt x="129993" y="2437530"/>
                    <a:pt x="117136" y="2436391"/>
                    <a:pt x="103564" y="2435073"/>
                  </a:cubicBezTo>
                  <a:lnTo>
                    <a:pt x="98614" y="2434856"/>
                  </a:lnTo>
                  <a:cubicBezTo>
                    <a:pt x="96315" y="2457285"/>
                    <a:pt x="63194" y="2504823"/>
                    <a:pt x="55259" y="2531339"/>
                  </a:cubicBezTo>
                  <a:close/>
                </a:path>
              </a:pathLst>
            </a:custGeom>
            <a:solidFill>
              <a:srgbClr val="EA5B3E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B48F83FA-078C-FCE0-A230-0AF12A432B0C}"/>
                </a:ext>
              </a:extLst>
            </p:cNvPr>
            <p:cNvSpPr/>
            <p:nvPr/>
          </p:nvSpPr>
          <p:spPr>
            <a:xfrm>
              <a:off x="7407524" y="3045041"/>
              <a:ext cx="70203" cy="135378"/>
            </a:xfrm>
            <a:custGeom>
              <a:avLst/>
              <a:gdLst>
                <a:gd name="connsiteX0" fmla="*/ 0 w 70203"/>
                <a:gd name="connsiteY0" fmla="*/ 135379 h 135378"/>
                <a:gd name="connsiteX1" fmla="*/ 70203 w 70203"/>
                <a:gd name="connsiteY1" fmla="*/ 0 h 135378"/>
                <a:gd name="connsiteX2" fmla="*/ 63562 w 70203"/>
                <a:gd name="connsiteY2" fmla="*/ 6739 h 135378"/>
                <a:gd name="connsiteX3" fmla="*/ 58953 w 70203"/>
                <a:gd name="connsiteY3" fmla="*/ 14400 h 135378"/>
                <a:gd name="connsiteX4" fmla="*/ 6 w 70203"/>
                <a:gd name="connsiteY4" fmla="*/ 135373 h 135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203" h="135378">
                  <a:moveTo>
                    <a:pt x="0" y="135379"/>
                  </a:moveTo>
                  <a:cubicBezTo>
                    <a:pt x="26547" y="119895"/>
                    <a:pt x="57641" y="37343"/>
                    <a:pt x="70203" y="0"/>
                  </a:cubicBezTo>
                  <a:cubicBezTo>
                    <a:pt x="65582" y="3987"/>
                    <a:pt x="67731" y="1033"/>
                    <a:pt x="63562" y="6739"/>
                  </a:cubicBezTo>
                  <a:cubicBezTo>
                    <a:pt x="61537" y="9509"/>
                    <a:pt x="60655" y="11229"/>
                    <a:pt x="58953" y="14400"/>
                  </a:cubicBezTo>
                  <a:cubicBezTo>
                    <a:pt x="40264" y="49347"/>
                    <a:pt x="27970" y="90554"/>
                    <a:pt x="6" y="135373"/>
                  </a:cubicBezTo>
                  <a:close/>
                </a:path>
              </a:pathLst>
            </a:custGeom>
            <a:solidFill>
              <a:srgbClr val="FFD2CC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C39D1FDA-9D97-CB03-94D8-34D759F2FF1B}"/>
                </a:ext>
              </a:extLst>
            </p:cNvPr>
            <p:cNvSpPr/>
            <p:nvPr/>
          </p:nvSpPr>
          <p:spPr>
            <a:xfrm>
              <a:off x="8828721" y="5830536"/>
              <a:ext cx="25357" cy="56780"/>
            </a:xfrm>
            <a:custGeom>
              <a:avLst/>
              <a:gdLst>
                <a:gd name="connsiteX0" fmla="*/ 0 w 25357"/>
                <a:gd name="connsiteY0" fmla="*/ 8818 h 56780"/>
                <a:gd name="connsiteX1" fmla="*/ 5910 w 25357"/>
                <a:gd name="connsiteY1" fmla="*/ 56781 h 56780"/>
                <a:gd name="connsiteX2" fmla="*/ 13639 w 25357"/>
                <a:gd name="connsiteY2" fmla="*/ 29109 h 56780"/>
                <a:gd name="connsiteX3" fmla="*/ 25358 w 25357"/>
                <a:gd name="connsiteY3" fmla="*/ 968 h 56780"/>
                <a:gd name="connsiteX4" fmla="*/ 23405 w 25357"/>
                <a:gd name="connsiteY4" fmla="*/ 225 h 56780"/>
                <a:gd name="connsiteX5" fmla="*/ 14242 w 25357"/>
                <a:gd name="connsiteY5" fmla="*/ 1526 h 56780"/>
                <a:gd name="connsiteX6" fmla="*/ 0 w 25357"/>
                <a:gd name="connsiteY6" fmla="*/ 8824 h 56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357" h="56780">
                  <a:moveTo>
                    <a:pt x="0" y="8818"/>
                  </a:moveTo>
                  <a:lnTo>
                    <a:pt x="5910" y="56781"/>
                  </a:lnTo>
                  <a:cubicBezTo>
                    <a:pt x="7724" y="49221"/>
                    <a:pt x="10737" y="36607"/>
                    <a:pt x="13639" y="29109"/>
                  </a:cubicBezTo>
                  <a:cubicBezTo>
                    <a:pt x="19861" y="12989"/>
                    <a:pt x="21463" y="21984"/>
                    <a:pt x="25358" y="968"/>
                  </a:cubicBezTo>
                  <a:cubicBezTo>
                    <a:pt x="24727" y="666"/>
                    <a:pt x="23639" y="-479"/>
                    <a:pt x="23405" y="225"/>
                  </a:cubicBezTo>
                  <a:lnTo>
                    <a:pt x="14242" y="1526"/>
                  </a:lnTo>
                  <a:cubicBezTo>
                    <a:pt x="10307" y="3123"/>
                    <a:pt x="4710" y="6903"/>
                    <a:pt x="0" y="8824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E8B4CB8-49BE-FF6D-338E-A0241A81478C}"/>
                </a:ext>
              </a:extLst>
            </p:cNvPr>
            <p:cNvSpPr/>
            <p:nvPr/>
          </p:nvSpPr>
          <p:spPr>
            <a:xfrm>
              <a:off x="7311037" y="3193921"/>
              <a:ext cx="36262" cy="38878"/>
            </a:xfrm>
            <a:custGeom>
              <a:avLst/>
              <a:gdLst>
                <a:gd name="connsiteX0" fmla="*/ 6 w 36262"/>
                <a:gd name="connsiteY0" fmla="*/ 38878 h 38878"/>
                <a:gd name="connsiteX1" fmla="*/ 36262 w 36262"/>
                <a:gd name="connsiteY1" fmla="*/ 36176 h 38878"/>
                <a:gd name="connsiteX2" fmla="*/ 19102 w 36262"/>
                <a:gd name="connsiteY2" fmla="*/ 23652 h 38878"/>
                <a:gd name="connsiteX3" fmla="*/ 20185 w 36262"/>
                <a:gd name="connsiteY3" fmla="*/ 0 h 38878"/>
                <a:gd name="connsiteX4" fmla="*/ 11753 w 36262"/>
                <a:gd name="connsiteY4" fmla="*/ 20184 h 38878"/>
                <a:gd name="connsiteX5" fmla="*/ 0 w 36262"/>
                <a:gd name="connsiteY5" fmla="*/ 38878 h 38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262" h="38878">
                  <a:moveTo>
                    <a:pt x="6" y="38878"/>
                  </a:moveTo>
                  <a:lnTo>
                    <a:pt x="36262" y="36176"/>
                  </a:lnTo>
                  <a:cubicBezTo>
                    <a:pt x="30107" y="30676"/>
                    <a:pt x="25620" y="28292"/>
                    <a:pt x="19102" y="23652"/>
                  </a:cubicBezTo>
                  <a:lnTo>
                    <a:pt x="20185" y="0"/>
                  </a:lnTo>
                  <a:cubicBezTo>
                    <a:pt x="10910" y="11385"/>
                    <a:pt x="16825" y="7951"/>
                    <a:pt x="11753" y="20184"/>
                  </a:cubicBezTo>
                  <a:cubicBezTo>
                    <a:pt x="8840" y="27203"/>
                    <a:pt x="3940" y="31497"/>
                    <a:pt x="0" y="38878"/>
                  </a:cubicBezTo>
                  <a:close/>
                </a:path>
              </a:pathLst>
            </a:custGeom>
            <a:solidFill>
              <a:srgbClr val="FEABA0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332DA031-778C-D470-854B-70004C10A97E}"/>
                </a:ext>
              </a:extLst>
            </p:cNvPr>
            <p:cNvSpPr/>
            <p:nvPr/>
          </p:nvSpPr>
          <p:spPr>
            <a:xfrm>
              <a:off x="7629937" y="5917966"/>
              <a:ext cx="17238" cy="19397"/>
            </a:xfrm>
            <a:custGeom>
              <a:avLst/>
              <a:gdLst>
                <a:gd name="connsiteX0" fmla="*/ 0 w 17238"/>
                <a:gd name="connsiteY0" fmla="*/ 7012 h 19397"/>
                <a:gd name="connsiteX1" fmla="*/ 4325 w 17238"/>
                <a:gd name="connsiteY1" fmla="*/ 16554 h 19397"/>
                <a:gd name="connsiteX2" fmla="*/ 15486 w 17238"/>
                <a:gd name="connsiteY2" fmla="*/ 14600 h 19397"/>
                <a:gd name="connsiteX3" fmla="*/ 17238 w 17238"/>
                <a:gd name="connsiteY3" fmla="*/ 4968 h 19397"/>
                <a:gd name="connsiteX4" fmla="*/ 0 w 17238"/>
                <a:gd name="connsiteY4" fmla="*/ 7012 h 1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38" h="19397">
                  <a:moveTo>
                    <a:pt x="0" y="7012"/>
                  </a:moveTo>
                  <a:cubicBezTo>
                    <a:pt x="714" y="10775"/>
                    <a:pt x="-179" y="14449"/>
                    <a:pt x="4325" y="16554"/>
                  </a:cubicBezTo>
                  <a:cubicBezTo>
                    <a:pt x="19872" y="23813"/>
                    <a:pt x="14872" y="14924"/>
                    <a:pt x="15486" y="14600"/>
                  </a:cubicBezTo>
                  <a:lnTo>
                    <a:pt x="17238" y="4968"/>
                  </a:lnTo>
                  <a:cubicBezTo>
                    <a:pt x="16775" y="4784"/>
                    <a:pt x="10123" y="-7360"/>
                    <a:pt x="0" y="7012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E090DDB7-993B-ADD0-F5B2-D314D7157B7C}"/>
                </a:ext>
              </a:extLst>
            </p:cNvPr>
            <p:cNvSpPr/>
            <p:nvPr/>
          </p:nvSpPr>
          <p:spPr>
            <a:xfrm>
              <a:off x="7570619" y="5700497"/>
              <a:ext cx="17706" cy="18537"/>
            </a:xfrm>
            <a:custGeom>
              <a:avLst/>
              <a:gdLst>
                <a:gd name="connsiteX0" fmla="*/ 2603 w 17706"/>
                <a:gd name="connsiteY0" fmla="*/ 17147 h 18537"/>
                <a:gd name="connsiteX1" fmla="*/ 14461 w 17706"/>
                <a:gd name="connsiteY1" fmla="*/ 18537 h 18537"/>
                <a:gd name="connsiteX2" fmla="*/ 6135 w 17706"/>
                <a:gd name="connsiteY2" fmla="*/ 0 h 18537"/>
                <a:gd name="connsiteX3" fmla="*/ 2603 w 17706"/>
                <a:gd name="connsiteY3" fmla="*/ 17147 h 18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" h="18537">
                  <a:moveTo>
                    <a:pt x="2603" y="17147"/>
                  </a:moveTo>
                  <a:lnTo>
                    <a:pt x="14461" y="18537"/>
                  </a:lnTo>
                  <a:cubicBezTo>
                    <a:pt x="19445" y="4166"/>
                    <a:pt x="20098" y="4266"/>
                    <a:pt x="6135" y="0"/>
                  </a:cubicBezTo>
                  <a:cubicBezTo>
                    <a:pt x="-980" y="7532"/>
                    <a:pt x="-1555" y="257"/>
                    <a:pt x="2603" y="17147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55" name="图形 891">
            <a:extLst>
              <a:ext uri="{FF2B5EF4-FFF2-40B4-BE49-F238E27FC236}">
                <a16:creationId xmlns:a16="http://schemas.microsoft.com/office/drawing/2014/main" id="{17DF77E2-63D2-E8E8-3B8C-D0407F15190D}"/>
              </a:ext>
            </a:extLst>
          </p:cNvPr>
          <p:cNvGrpSpPr/>
          <p:nvPr/>
        </p:nvGrpSpPr>
        <p:grpSpPr>
          <a:xfrm>
            <a:off x="811998" y="4534736"/>
            <a:ext cx="1013288" cy="1121279"/>
            <a:chOff x="6424283" y="-560638"/>
            <a:chExt cx="1013288" cy="1121279"/>
          </a:xfrm>
        </p:grpSpPr>
        <p:grpSp>
          <p:nvGrpSpPr>
            <p:cNvPr id="956" name="图形 891">
              <a:extLst>
                <a:ext uri="{FF2B5EF4-FFF2-40B4-BE49-F238E27FC236}">
                  <a16:creationId xmlns:a16="http://schemas.microsoft.com/office/drawing/2014/main" id="{58FE030A-17A0-EF3B-A580-2749E10BDABF}"/>
                </a:ext>
              </a:extLst>
            </p:cNvPr>
            <p:cNvGrpSpPr/>
            <p:nvPr/>
          </p:nvGrpSpPr>
          <p:grpSpPr>
            <a:xfrm>
              <a:off x="6424283" y="-536746"/>
              <a:ext cx="1013288" cy="1097387"/>
              <a:chOff x="6424283" y="-536746"/>
              <a:chExt cx="1013288" cy="1097387"/>
            </a:xfrm>
            <a:solidFill>
              <a:srgbClr val="291910"/>
            </a:solidFill>
          </p:grpSpPr>
          <p:sp>
            <p:nvSpPr>
              <p:cNvPr id="957" name="任意多边形: 形状 956">
                <a:extLst>
                  <a:ext uri="{FF2B5EF4-FFF2-40B4-BE49-F238E27FC236}">
                    <a16:creationId xmlns:a16="http://schemas.microsoft.com/office/drawing/2014/main" id="{9DB4626E-404D-C53F-7E41-3872C493E68D}"/>
                  </a:ext>
                </a:extLst>
              </p:cNvPr>
              <p:cNvSpPr/>
              <p:nvPr/>
            </p:nvSpPr>
            <p:spPr>
              <a:xfrm>
                <a:off x="6424283" y="413411"/>
                <a:ext cx="1013288" cy="147229"/>
              </a:xfrm>
              <a:custGeom>
                <a:avLst/>
                <a:gdLst>
                  <a:gd name="connsiteX0" fmla="*/ 0 w 1013288"/>
                  <a:gd name="connsiteY0" fmla="*/ 0 h 147229"/>
                  <a:gd name="connsiteX1" fmla="*/ 359273 w 1013288"/>
                  <a:gd name="connsiteY1" fmla="*/ 147199 h 147229"/>
                  <a:gd name="connsiteX2" fmla="*/ 962444 w 1013288"/>
                  <a:gd name="connsiteY2" fmla="*/ 131579 h 147229"/>
                  <a:gd name="connsiteX3" fmla="*/ 1013288 w 1013288"/>
                  <a:gd name="connsiteY3" fmla="*/ 45301 h 147229"/>
                  <a:gd name="connsiteX4" fmla="*/ 0 w 1013288"/>
                  <a:gd name="connsiteY4" fmla="*/ 0 h 147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3288" h="147229">
                    <a:moveTo>
                      <a:pt x="0" y="0"/>
                    </a:moveTo>
                    <a:cubicBezTo>
                      <a:pt x="0" y="0"/>
                      <a:pt x="24012" y="149657"/>
                      <a:pt x="359273" y="147199"/>
                    </a:cubicBezTo>
                    <a:cubicBezTo>
                      <a:pt x="694506" y="144742"/>
                      <a:pt x="962444" y="131579"/>
                      <a:pt x="962444" y="131579"/>
                    </a:cubicBezTo>
                    <a:lnTo>
                      <a:pt x="1013288" y="4530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191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8" name="任意多边形: 形状 957">
                <a:extLst>
                  <a:ext uri="{FF2B5EF4-FFF2-40B4-BE49-F238E27FC236}">
                    <a16:creationId xmlns:a16="http://schemas.microsoft.com/office/drawing/2014/main" id="{831DA70E-232A-D394-0B04-8E221386ED57}"/>
                  </a:ext>
                </a:extLst>
              </p:cNvPr>
              <p:cNvSpPr/>
              <p:nvPr/>
            </p:nvSpPr>
            <p:spPr>
              <a:xfrm rot="175401">
                <a:off x="6827425" y="-536809"/>
                <a:ext cx="22602" cy="983162"/>
              </a:xfrm>
              <a:custGeom>
                <a:avLst/>
                <a:gdLst>
                  <a:gd name="connsiteX0" fmla="*/ 0 w 22602"/>
                  <a:gd name="connsiteY0" fmla="*/ 0 h 983162"/>
                  <a:gd name="connsiteX1" fmla="*/ 22603 w 22602"/>
                  <a:gd name="connsiteY1" fmla="*/ 0 h 983162"/>
                  <a:gd name="connsiteX2" fmla="*/ 22603 w 22602"/>
                  <a:gd name="connsiteY2" fmla="*/ 983162 h 983162"/>
                  <a:gd name="connsiteX3" fmla="*/ 0 w 22602"/>
                  <a:gd name="connsiteY3" fmla="*/ 983162 h 983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602" h="983162">
                    <a:moveTo>
                      <a:pt x="0" y="0"/>
                    </a:moveTo>
                    <a:lnTo>
                      <a:pt x="22603" y="0"/>
                    </a:lnTo>
                    <a:lnTo>
                      <a:pt x="22603" y="983162"/>
                    </a:lnTo>
                    <a:lnTo>
                      <a:pt x="0" y="983162"/>
                    </a:lnTo>
                    <a:close/>
                  </a:path>
                </a:pathLst>
              </a:custGeom>
              <a:solidFill>
                <a:srgbClr val="29191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59" name="任意多边形: 形状 958">
              <a:extLst>
                <a:ext uri="{FF2B5EF4-FFF2-40B4-BE49-F238E27FC236}">
                  <a16:creationId xmlns:a16="http://schemas.microsoft.com/office/drawing/2014/main" id="{DCC9BE4E-463D-8EB0-AB3F-E915496FE4D1}"/>
                </a:ext>
              </a:extLst>
            </p:cNvPr>
            <p:cNvSpPr/>
            <p:nvPr/>
          </p:nvSpPr>
          <p:spPr>
            <a:xfrm>
              <a:off x="6865005" y="-407919"/>
              <a:ext cx="550992" cy="840581"/>
            </a:xfrm>
            <a:custGeom>
              <a:avLst/>
              <a:gdLst>
                <a:gd name="connsiteX0" fmla="*/ 20136 w 550992"/>
                <a:gd name="connsiteY0" fmla="*/ 0 h 840581"/>
                <a:gd name="connsiteX1" fmla="*/ 54178 w 550992"/>
                <a:gd name="connsiteY1" fmla="*/ 456733 h 840581"/>
                <a:gd name="connsiteX2" fmla="*/ 0 w 550992"/>
                <a:gd name="connsiteY2" fmla="*/ 821331 h 840581"/>
                <a:gd name="connsiteX3" fmla="*/ 259099 w 550992"/>
                <a:gd name="connsiteY3" fmla="*/ 759581 h 840581"/>
                <a:gd name="connsiteX4" fmla="*/ 550993 w 550992"/>
                <a:gd name="connsiteY4" fmla="*/ 840581 h 840581"/>
                <a:gd name="connsiteX5" fmla="*/ 216637 w 550992"/>
                <a:gd name="connsiteY5" fmla="*/ 259480 h 840581"/>
                <a:gd name="connsiteX6" fmla="*/ 20136 w 550992"/>
                <a:gd name="connsiteY6" fmla="*/ 0 h 840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0992" h="840581">
                  <a:moveTo>
                    <a:pt x="20136" y="0"/>
                  </a:moveTo>
                  <a:cubicBezTo>
                    <a:pt x="20136" y="0"/>
                    <a:pt x="57036" y="204806"/>
                    <a:pt x="54178" y="456733"/>
                  </a:cubicBezTo>
                  <a:cubicBezTo>
                    <a:pt x="52569" y="667845"/>
                    <a:pt x="0" y="821331"/>
                    <a:pt x="0" y="821331"/>
                  </a:cubicBezTo>
                  <a:cubicBezTo>
                    <a:pt x="0" y="821331"/>
                    <a:pt x="137674" y="759581"/>
                    <a:pt x="259099" y="759581"/>
                  </a:cubicBezTo>
                  <a:cubicBezTo>
                    <a:pt x="410756" y="759581"/>
                    <a:pt x="550993" y="840581"/>
                    <a:pt x="550993" y="840581"/>
                  </a:cubicBezTo>
                  <a:cubicBezTo>
                    <a:pt x="550993" y="840581"/>
                    <a:pt x="342852" y="438760"/>
                    <a:pt x="216637" y="259480"/>
                  </a:cubicBezTo>
                  <a:cubicBezTo>
                    <a:pt x="90411" y="80220"/>
                    <a:pt x="20136" y="0"/>
                    <a:pt x="20136" y="0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0" name="任意多边形: 形状 959">
              <a:extLst>
                <a:ext uri="{FF2B5EF4-FFF2-40B4-BE49-F238E27FC236}">
                  <a16:creationId xmlns:a16="http://schemas.microsoft.com/office/drawing/2014/main" id="{0EC5608A-B8B0-CB3F-CDE5-4D3D5C23E3F3}"/>
                </a:ext>
              </a:extLst>
            </p:cNvPr>
            <p:cNvSpPr/>
            <p:nvPr/>
          </p:nvSpPr>
          <p:spPr>
            <a:xfrm>
              <a:off x="6449020" y="-439961"/>
              <a:ext cx="364912" cy="856116"/>
            </a:xfrm>
            <a:custGeom>
              <a:avLst/>
              <a:gdLst>
                <a:gd name="connsiteX0" fmla="*/ 364912 w 364912"/>
                <a:gd name="connsiteY0" fmla="*/ 0 h 856116"/>
                <a:gd name="connsiteX1" fmla="*/ 161477 w 364912"/>
                <a:gd name="connsiteY1" fmla="*/ 542287 h 856116"/>
                <a:gd name="connsiteX2" fmla="*/ 0 w 364912"/>
                <a:gd name="connsiteY2" fmla="*/ 822227 h 856116"/>
                <a:gd name="connsiteX3" fmla="*/ 239077 w 364912"/>
                <a:gd name="connsiteY3" fmla="*/ 801843 h 856116"/>
                <a:gd name="connsiteX4" fmla="*/ 364903 w 364912"/>
                <a:gd name="connsiteY4" fmla="*/ 856117 h 856116"/>
                <a:gd name="connsiteX5" fmla="*/ 345700 w 364912"/>
                <a:gd name="connsiteY5" fmla="*/ 428054 h 856116"/>
                <a:gd name="connsiteX6" fmla="*/ 364912 w 364912"/>
                <a:gd name="connsiteY6" fmla="*/ 0 h 85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4912" h="856116">
                  <a:moveTo>
                    <a:pt x="364912" y="0"/>
                  </a:moveTo>
                  <a:cubicBezTo>
                    <a:pt x="364912" y="0"/>
                    <a:pt x="237687" y="352397"/>
                    <a:pt x="161477" y="542287"/>
                  </a:cubicBezTo>
                  <a:cubicBezTo>
                    <a:pt x="101270" y="681923"/>
                    <a:pt x="0" y="822227"/>
                    <a:pt x="0" y="822227"/>
                  </a:cubicBezTo>
                  <a:cubicBezTo>
                    <a:pt x="0" y="822227"/>
                    <a:pt x="166059" y="768753"/>
                    <a:pt x="239077" y="801843"/>
                  </a:cubicBezTo>
                  <a:cubicBezTo>
                    <a:pt x="312096" y="834942"/>
                    <a:pt x="364903" y="856117"/>
                    <a:pt x="364903" y="856117"/>
                  </a:cubicBezTo>
                  <a:cubicBezTo>
                    <a:pt x="364903" y="856117"/>
                    <a:pt x="336252" y="576272"/>
                    <a:pt x="345700" y="428054"/>
                  </a:cubicBezTo>
                  <a:cubicBezTo>
                    <a:pt x="355168" y="279835"/>
                    <a:pt x="364912" y="0"/>
                    <a:pt x="364912" y="0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1" name="任意多边形: 形状 960">
              <a:extLst>
                <a:ext uri="{FF2B5EF4-FFF2-40B4-BE49-F238E27FC236}">
                  <a16:creationId xmlns:a16="http://schemas.microsoft.com/office/drawing/2014/main" id="{A36FC8B4-0107-8ABC-1677-D41E248BF1A7}"/>
                </a:ext>
              </a:extLst>
            </p:cNvPr>
            <p:cNvSpPr/>
            <p:nvPr/>
          </p:nvSpPr>
          <p:spPr>
            <a:xfrm>
              <a:off x="6492844" y="-242298"/>
              <a:ext cx="279587" cy="592483"/>
            </a:xfrm>
            <a:custGeom>
              <a:avLst/>
              <a:gdLst>
                <a:gd name="connsiteX0" fmla="*/ 207140 w 279587"/>
                <a:gd name="connsiteY0" fmla="*/ 262804 h 592483"/>
                <a:gd name="connsiteX1" fmla="*/ 279587 w 279587"/>
                <a:gd name="connsiteY1" fmla="*/ 19698 h 592483"/>
                <a:gd name="connsiteX2" fmla="*/ 279587 w 279587"/>
                <a:gd name="connsiteY2" fmla="*/ 0 h 592483"/>
                <a:gd name="connsiteX3" fmla="*/ 146094 w 279587"/>
                <a:gd name="connsiteY3" fmla="*/ 342357 h 592483"/>
                <a:gd name="connsiteX4" fmla="*/ 0 w 279587"/>
                <a:gd name="connsiteY4" fmla="*/ 592483 h 592483"/>
                <a:gd name="connsiteX5" fmla="*/ 134274 w 279587"/>
                <a:gd name="connsiteY5" fmla="*/ 565547 h 592483"/>
                <a:gd name="connsiteX6" fmla="*/ 207140 w 279587"/>
                <a:gd name="connsiteY6" fmla="*/ 262804 h 592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9587" h="592483">
                  <a:moveTo>
                    <a:pt x="207140" y="262804"/>
                  </a:moveTo>
                  <a:cubicBezTo>
                    <a:pt x="222342" y="183651"/>
                    <a:pt x="251012" y="95650"/>
                    <a:pt x="279587" y="19698"/>
                  </a:cubicBezTo>
                  <a:lnTo>
                    <a:pt x="279587" y="0"/>
                  </a:lnTo>
                  <a:cubicBezTo>
                    <a:pt x="241487" y="105451"/>
                    <a:pt x="184413" y="246859"/>
                    <a:pt x="146094" y="342357"/>
                  </a:cubicBezTo>
                  <a:cubicBezTo>
                    <a:pt x="92307" y="467125"/>
                    <a:pt x="0" y="592483"/>
                    <a:pt x="0" y="592483"/>
                  </a:cubicBezTo>
                  <a:cubicBezTo>
                    <a:pt x="0" y="592483"/>
                    <a:pt x="69752" y="570338"/>
                    <a:pt x="134274" y="565547"/>
                  </a:cubicBezTo>
                  <a:cubicBezTo>
                    <a:pt x="145570" y="492557"/>
                    <a:pt x="176917" y="372904"/>
                    <a:pt x="207140" y="262804"/>
                  </a:cubicBezTo>
                  <a:close/>
                </a:path>
              </a:pathLst>
            </a:custGeom>
            <a:solidFill>
              <a:srgbClr val="D9D9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2" name="任意多边形: 形状 961">
              <a:extLst>
                <a:ext uri="{FF2B5EF4-FFF2-40B4-BE49-F238E27FC236}">
                  <a16:creationId xmlns:a16="http://schemas.microsoft.com/office/drawing/2014/main" id="{2A6C6640-EA1D-9F8B-18B7-2E6F42FBEC3B}"/>
                </a:ext>
              </a:extLst>
            </p:cNvPr>
            <p:cNvSpPr/>
            <p:nvPr/>
          </p:nvSpPr>
          <p:spPr>
            <a:xfrm>
              <a:off x="6865015" y="-400071"/>
              <a:ext cx="220980" cy="813482"/>
            </a:xfrm>
            <a:custGeom>
              <a:avLst/>
              <a:gdLst>
                <a:gd name="connsiteX0" fmla="*/ 0 w 220980"/>
                <a:gd name="connsiteY0" fmla="*/ 813483 h 813482"/>
                <a:gd name="connsiteX1" fmla="*/ 220980 w 220980"/>
                <a:gd name="connsiteY1" fmla="*/ 753618 h 813482"/>
                <a:gd name="connsiteX2" fmla="*/ 158477 w 220980"/>
                <a:gd name="connsiteY2" fmla="*/ 330727 h 813482"/>
                <a:gd name="connsiteX3" fmla="*/ 74190 w 220980"/>
                <a:gd name="connsiteY3" fmla="*/ 58693 h 813482"/>
                <a:gd name="connsiteX4" fmla="*/ 26832 w 220980"/>
                <a:gd name="connsiteY4" fmla="*/ 0 h 813482"/>
                <a:gd name="connsiteX5" fmla="*/ 24270 w 220980"/>
                <a:gd name="connsiteY5" fmla="*/ 17631 h 813482"/>
                <a:gd name="connsiteX6" fmla="*/ 54169 w 220980"/>
                <a:gd name="connsiteY6" fmla="*/ 448885 h 813482"/>
                <a:gd name="connsiteX7" fmla="*/ 0 w 220980"/>
                <a:gd name="connsiteY7" fmla="*/ 813483 h 813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0980" h="813482">
                  <a:moveTo>
                    <a:pt x="0" y="813483"/>
                  </a:moveTo>
                  <a:cubicBezTo>
                    <a:pt x="0" y="813483"/>
                    <a:pt x="110604" y="763905"/>
                    <a:pt x="220980" y="753618"/>
                  </a:cubicBezTo>
                  <a:cubicBezTo>
                    <a:pt x="219951" y="709222"/>
                    <a:pt x="212503" y="542439"/>
                    <a:pt x="158477" y="330727"/>
                  </a:cubicBezTo>
                  <a:cubicBezTo>
                    <a:pt x="127873" y="210769"/>
                    <a:pt x="97469" y="120272"/>
                    <a:pt x="74190" y="58693"/>
                  </a:cubicBezTo>
                  <a:cubicBezTo>
                    <a:pt x="51111" y="29185"/>
                    <a:pt x="35138" y="9858"/>
                    <a:pt x="26832" y="0"/>
                  </a:cubicBezTo>
                  <a:lnTo>
                    <a:pt x="24270" y="17631"/>
                  </a:lnTo>
                  <a:cubicBezTo>
                    <a:pt x="33823" y="79886"/>
                    <a:pt x="56426" y="249584"/>
                    <a:pt x="54169" y="448885"/>
                  </a:cubicBezTo>
                  <a:cubicBezTo>
                    <a:pt x="52559" y="659997"/>
                    <a:pt x="0" y="813483"/>
                    <a:pt x="0" y="813483"/>
                  </a:cubicBezTo>
                  <a:close/>
                </a:path>
              </a:pathLst>
            </a:custGeom>
            <a:solidFill>
              <a:srgbClr val="D9D9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3" name="任意多边形: 形状 962">
              <a:extLst>
                <a:ext uri="{FF2B5EF4-FFF2-40B4-BE49-F238E27FC236}">
                  <a16:creationId xmlns:a16="http://schemas.microsoft.com/office/drawing/2014/main" id="{37A1EEA6-FFDD-6416-131D-DAFF251733D7}"/>
                </a:ext>
              </a:extLst>
            </p:cNvPr>
            <p:cNvSpPr/>
            <p:nvPr/>
          </p:nvSpPr>
          <p:spPr>
            <a:xfrm>
              <a:off x="6857433" y="-560638"/>
              <a:ext cx="251786" cy="102398"/>
            </a:xfrm>
            <a:custGeom>
              <a:avLst/>
              <a:gdLst>
                <a:gd name="connsiteX0" fmla="*/ 7582 w 251786"/>
                <a:gd name="connsiteY0" fmla="*/ 35847 h 102398"/>
                <a:gd name="connsiteX1" fmla="*/ 152209 w 251786"/>
                <a:gd name="connsiteY1" fmla="*/ 5815 h 102398"/>
                <a:gd name="connsiteX2" fmla="*/ 250879 w 251786"/>
                <a:gd name="connsiteY2" fmla="*/ 35847 h 102398"/>
                <a:gd name="connsiteX3" fmla="*/ 206578 w 251786"/>
                <a:gd name="connsiteY3" fmla="*/ 65642 h 102398"/>
                <a:gd name="connsiteX4" fmla="*/ 244592 w 251786"/>
                <a:gd name="connsiteY4" fmla="*/ 91902 h 102398"/>
                <a:gd name="connsiteX5" fmla="*/ 73485 w 251786"/>
                <a:gd name="connsiteY5" fmla="*/ 77205 h 102398"/>
                <a:gd name="connsiteX6" fmla="*/ 0 w 251786"/>
                <a:gd name="connsiteY6" fmla="*/ 102398 h 102398"/>
                <a:gd name="connsiteX7" fmla="*/ 7582 w 251786"/>
                <a:gd name="connsiteY7" fmla="*/ 35847 h 102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786" h="102398">
                  <a:moveTo>
                    <a:pt x="7582" y="35847"/>
                  </a:moveTo>
                  <a:cubicBezTo>
                    <a:pt x="7582" y="35847"/>
                    <a:pt x="94478" y="-17274"/>
                    <a:pt x="152209" y="5815"/>
                  </a:cubicBezTo>
                  <a:cubicBezTo>
                    <a:pt x="209950" y="28913"/>
                    <a:pt x="242487" y="34380"/>
                    <a:pt x="250879" y="35847"/>
                  </a:cubicBezTo>
                  <a:cubicBezTo>
                    <a:pt x="259280" y="37305"/>
                    <a:pt x="206578" y="65642"/>
                    <a:pt x="206578" y="65642"/>
                  </a:cubicBezTo>
                  <a:lnTo>
                    <a:pt x="244592" y="91902"/>
                  </a:lnTo>
                  <a:cubicBezTo>
                    <a:pt x="244592" y="91902"/>
                    <a:pt x="124920" y="54107"/>
                    <a:pt x="73485" y="77205"/>
                  </a:cubicBezTo>
                  <a:cubicBezTo>
                    <a:pt x="22041" y="100293"/>
                    <a:pt x="0" y="102398"/>
                    <a:pt x="0" y="102398"/>
                  </a:cubicBezTo>
                  <a:lnTo>
                    <a:pt x="7582" y="35847"/>
                  </a:lnTo>
                  <a:close/>
                </a:path>
              </a:pathLst>
            </a:custGeom>
            <a:solidFill>
              <a:srgbClr val="F945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25" name="图形 891">
            <a:extLst>
              <a:ext uri="{FF2B5EF4-FFF2-40B4-BE49-F238E27FC236}">
                <a16:creationId xmlns:a16="http://schemas.microsoft.com/office/drawing/2014/main" id="{5827A8A1-EF04-4990-3E2C-21471E413629}"/>
              </a:ext>
            </a:extLst>
          </p:cNvPr>
          <p:cNvGrpSpPr/>
          <p:nvPr/>
        </p:nvGrpSpPr>
        <p:grpSpPr>
          <a:xfrm>
            <a:off x="8513641" y="5739385"/>
            <a:ext cx="774896" cy="697944"/>
            <a:chOff x="6423340" y="1656728"/>
            <a:chExt cx="774896" cy="697944"/>
          </a:xfrm>
        </p:grpSpPr>
        <p:sp>
          <p:nvSpPr>
            <p:cNvPr id="1026" name="任意多边形: 形状 1025">
              <a:extLst>
                <a:ext uri="{FF2B5EF4-FFF2-40B4-BE49-F238E27FC236}">
                  <a16:creationId xmlns:a16="http://schemas.microsoft.com/office/drawing/2014/main" id="{DE43B506-1B79-A79D-1CA1-496E508C1D79}"/>
                </a:ext>
              </a:extLst>
            </p:cNvPr>
            <p:cNvSpPr/>
            <p:nvPr/>
          </p:nvSpPr>
          <p:spPr>
            <a:xfrm>
              <a:off x="6423340" y="2199663"/>
              <a:ext cx="745559" cy="155009"/>
            </a:xfrm>
            <a:custGeom>
              <a:avLst/>
              <a:gdLst>
                <a:gd name="connsiteX0" fmla="*/ 745560 w 745559"/>
                <a:gd name="connsiteY0" fmla="*/ 77505 h 155009"/>
                <a:gd name="connsiteX1" fmla="*/ 372780 w 745559"/>
                <a:gd name="connsiteY1" fmla="*/ 155010 h 155009"/>
                <a:gd name="connsiteX2" fmla="*/ 0 w 745559"/>
                <a:gd name="connsiteY2" fmla="*/ 77505 h 155009"/>
                <a:gd name="connsiteX3" fmla="*/ 372780 w 745559"/>
                <a:gd name="connsiteY3" fmla="*/ 0 h 155009"/>
                <a:gd name="connsiteX4" fmla="*/ 745560 w 745559"/>
                <a:gd name="connsiteY4" fmla="*/ 77505 h 155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559" h="155009">
                  <a:moveTo>
                    <a:pt x="745560" y="77505"/>
                  </a:moveTo>
                  <a:cubicBezTo>
                    <a:pt x="745560" y="120310"/>
                    <a:pt x="578661" y="155010"/>
                    <a:pt x="372780" y="155010"/>
                  </a:cubicBezTo>
                  <a:cubicBezTo>
                    <a:pt x="166899" y="155010"/>
                    <a:pt x="0" y="120310"/>
                    <a:pt x="0" y="77505"/>
                  </a:cubicBezTo>
                  <a:cubicBezTo>
                    <a:pt x="0" y="34700"/>
                    <a:pt x="166899" y="0"/>
                    <a:pt x="372780" y="0"/>
                  </a:cubicBezTo>
                  <a:cubicBezTo>
                    <a:pt x="578661" y="0"/>
                    <a:pt x="745560" y="34700"/>
                    <a:pt x="745560" y="77505"/>
                  </a:cubicBezTo>
                  <a:close/>
                </a:path>
              </a:pathLst>
            </a:custGeom>
            <a:solidFill>
              <a:srgbClr val="A59953">
                <a:alpha val="6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7" name="任意多边形: 形状 1026">
              <a:extLst>
                <a:ext uri="{FF2B5EF4-FFF2-40B4-BE49-F238E27FC236}">
                  <a16:creationId xmlns:a16="http://schemas.microsoft.com/office/drawing/2014/main" id="{2F5EE940-9A39-FDE6-5C8E-96920CAD21A4}"/>
                </a:ext>
              </a:extLst>
            </p:cNvPr>
            <p:cNvSpPr/>
            <p:nvPr/>
          </p:nvSpPr>
          <p:spPr>
            <a:xfrm>
              <a:off x="6555700" y="1656757"/>
              <a:ext cx="642537" cy="642537"/>
            </a:xfrm>
            <a:custGeom>
              <a:avLst/>
              <a:gdLst>
                <a:gd name="connsiteX0" fmla="*/ 642538 w 642537"/>
                <a:gd name="connsiteY0" fmla="*/ 321269 h 642537"/>
                <a:gd name="connsiteX1" fmla="*/ 321269 w 642537"/>
                <a:gd name="connsiteY1" fmla="*/ 642538 h 642537"/>
                <a:gd name="connsiteX2" fmla="*/ 0 w 642537"/>
                <a:gd name="connsiteY2" fmla="*/ 321269 h 642537"/>
                <a:gd name="connsiteX3" fmla="*/ 321269 w 642537"/>
                <a:gd name="connsiteY3" fmla="*/ 0 h 642537"/>
                <a:gd name="connsiteX4" fmla="*/ 642538 w 642537"/>
                <a:gd name="connsiteY4" fmla="*/ 321269 h 642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537" h="642537">
                  <a:moveTo>
                    <a:pt x="642538" y="321269"/>
                  </a:moveTo>
                  <a:cubicBezTo>
                    <a:pt x="642538" y="498701"/>
                    <a:pt x="498701" y="642538"/>
                    <a:pt x="321269" y="642538"/>
                  </a:cubicBezTo>
                  <a:cubicBezTo>
                    <a:pt x="143837" y="642538"/>
                    <a:pt x="0" y="498701"/>
                    <a:pt x="0" y="321269"/>
                  </a:cubicBezTo>
                  <a:cubicBezTo>
                    <a:pt x="0" y="143837"/>
                    <a:pt x="143837" y="0"/>
                    <a:pt x="321269" y="0"/>
                  </a:cubicBezTo>
                  <a:cubicBezTo>
                    <a:pt x="498701" y="0"/>
                    <a:pt x="642538" y="143837"/>
                    <a:pt x="642538" y="32126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028" name="图形 891">
              <a:extLst>
                <a:ext uri="{FF2B5EF4-FFF2-40B4-BE49-F238E27FC236}">
                  <a16:creationId xmlns:a16="http://schemas.microsoft.com/office/drawing/2014/main" id="{32B8380F-2369-05B0-2FE1-ED07E16886C6}"/>
                </a:ext>
              </a:extLst>
            </p:cNvPr>
            <p:cNvGrpSpPr/>
            <p:nvPr/>
          </p:nvGrpSpPr>
          <p:grpSpPr>
            <a:xfrm>
              <a:off x="6565977" y="1656728"/>
              <a:ext cx="626164" cy="625697"/>
              <a:chOff x="6565977" y="1656728"/>
              <a:chExt cx="626164" cy="625697"/>
            </a:xfrm>
            <a:solidFill>
              <a:srgbClr val="16A7CA"/>
            </a:solidFill>
          </p:grpSpPr>
          <p:sp>
            <p:nvSpPr>
              <p:cNvPr id="1029" name="任意多边形: 形状 1028">
                <a:extLst>
                  <a:ext uri="{FF2B5EF4-FFF2-40B4-BE49-F238E27FC236}">
                    <a16:creationId xmlns:a16="http://schemas.microsoft.com/office/drawing/2014/main" id="{383E98FF-D0A6-7C98-C455-90694095537E}"/>
                  </a:ext>
                </a:extLst>
              </p:cNvPr>
              <p:cNvSpPr/>
              <p:nvPr/>
            </p:nvSpPr>
            <p:spPr>
              <a:xfrm>
                <a:off x="6945558" y="1774250"/>
                <a:ext cx="246583" cy="303788"/>
              </a:xfrm>
              <a:custGeom>
                <a:avLst/>
                <a:gdLst>
                  <a:gd name="connsiteX0" fmla="*/ 15697 w 246583"/>
                  <a:gd name="connsiteY0" fmla="*/ 19867 h 303788"/>
                  <a:gd name="connsiteX1" fmla="*/ 0 w 246583"/>
                  <a:gd name="connsiteY1" fmla="*/ 44070 h 303788"/>
                  <a:gd name="connsiteX2" fmla="*/ 171022 w 246583"/>
                  <a:gd name="connsiteY2" fmla="*/ 162733 h 303788"/>
                  <a:gd name="connsiteX3" fmla="*/ 230515 w 246583"/>
                  <a:gd name="connsiteY3" fmla="*/ 303789 h 303788"/>
                  <a:gd name="connsiteX4" fmla="*/ 235820 w 246583"/>
                  <a:gd name="connsiteY4" fmla="*/ 121470 h 303788"/>
                  <a:gd name="connsiteX5" fmla="*/ 222057 w 246583"/>
                  <a:gd name="connsiteY5" fmla="*/ 80913 h 303788"/>
                  <a:gd name="connsiteX6" fmla="*/ 15697 w 246583"/>
                  <a:gd name="connsiteY6" fmla="*/ 19867 h 303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6583" h="303788">
                    <a:moveTo>
                      <a:pt x="15697" y="19867"/>
                    </a:moveTo>
                    <a:lnTo>
                      <a:pt x="0" y="44070"/>
                    </a:lnTo>
                    <a:cubicBezTo>
                      <a:pt x="0" y="44070"/>
                      <a:pt x="63932" y="28087"/>
                      <a:pt x="171022" y="162733"/>
                    </a:cubicBezTo>
                    <a:cubicBezTo>
                      <a:pt x="209064" y="209700"/>
                      <a:pt x="225447" y="259021"/>
                      <a:pt x="230515" y="303789"/>
                    </a:cubicBezTo>
                    <a:cubicBezTo>
                      <a:pt x="249269" y="246753"/>
                      <a:pt x="252346" y="183831"/>
                      <a:pt x="235820" y="121470"/>
                    </a:cubicBezTo>
                    <a:cubicBezTo>
                      <a:pt x="232105" y="107449"/>
                      <a:pt x="227438" y="93953"/>
                      <a:pt x="222057" y="80913"/>
                    </a:cubicBezTo>
                    <a:cubicBezTo>
                      <a:pt x="110347" y="-53199"/>
                      <a:pt x="15697" y="19867"/>
                      <a:pt x="15697" y="19867"/>
                    </a:cubicBezTo>
                    <a:close/>
                  </a:path>
                </a:pathLst>
              </a:custGeom>
              <a:solidFill>
                <a:srgbClr val="16A7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0" name="任意多边形: 形状 1029">
                <a:extLst>
                  <a:ext uri="{FF2B5EF4-FFF2-40B4-BE49-F238E27FC236}">
                    <a16:creationId xmlns:a16="http://schemas.microsoft.com/office/drawing/2014/main" id="{0CE50BEB-D31F-122E-D436-5EB915D32D0E}"/>
                  </a:ext>
                </a:extLst>
              </p:cNvPr>
              <p:cNvSpPr/>
              <p:nvPr/>
            </p:nvSpPr>
            <p:spPr>
              <a:xfrm>
                <a:off x="6870977" y="1656728"/>
                <a:ext cx="92144" cy="130568"/>
              </a:xfrm>
              <a:custGeom>
                <a:avLst/>
                <a:gdLst>
                  <a:gd name="connsiteX0" fmla="*/ 52388 w 92144"/>
                  <a:gd name="connsiteY0" fmla="*/ 130569 h 130568"/>
                  <a:gd name="connsiteX1" fmla="*/ 76743 w 92144"/>
                  <a:gd name="connsiteY1" fmla="*/ 124120 h 130568"/>
                  <a:gd name="connsiteX2" fmla="*/ 89373 w 92144"/>
                  <a:gd name="connsiteY2" fmla="*/ 12725 h 130568"/>
                  <a:gd name="connsiteX3" fmla="*/ 0 w 92144"/>
                  <a:gd name="connsiteY3" fmla="*/ 0 h 130568"/>
                  <a:gd name="connsiteX4" fmla="*/ 31375 w 92144"/>
                  <a:gd name="connsiteY4" fmla="*/ 46130 h 130568"/>
                  <a:gd name="connsiteX5" fmla="*/ 52388 w 92144"/>
                  <a:gd name="connsiteY5" fmla="*/ 130569 h 130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2144" h="130568">
                    <a:moveTo>
                      <a:pt x="52388" y="130569"/>
                    </a:moveTo>
                    <a:lnTo>
                      <a:pt x="76743" y="124120"/>
                    </a:lnTo>
                    <a:cubicBezTo>
                      <a:pt x="76743" y="124120"/>
                      <a:pt x="99974" y="64999"/>
                      <a:pt x="89373" y="12725"/>
                    </a:cubicBezTo>
                    <a:cubicBezTo>
                      <a:pt x="60665" y="4372"/>
                      <a:pt x="30613" y="-19"/>
                      <a:pt x="0" y="0"/>
                    </a:cubicBezTo>
                    <a:cubicBezTo>
                      <a:pt x="12830" y="13449"/>
                      <a:pt x="24136" y="28880"/>
                      <a:pt x="31375" y="46130"/>
                    </a:cubicBezTo>
                    <a:cubicBezTo>
                      <a:pt x="53092" y="98555"/>
                      <a:pt x="52388" y="130569"/>
                      <a:pt x="52388" y="130569"/>
                    </a:cubicBezTo>
                    <a:close/>
                  </a:path>
                </a:pathLst>
              </a:custGeom>
              <a:solidFill>
                <a:srgbClr val="16A7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1" name="任意多边形: 形状 1030">
                <a:extLst>
                  <a:ext uri="{FF2B5EF4-FFF2-40B4-BE49-F238E27FC236}">
                    <a16:creationId xmlns:a16="http://schemas.microsoft.com/office/drawing/2014/main" id="{DEE071BD-C5CD-697A-8AB6-0781A050C9E5}"/>
                  </a:ext>
                </a:extLst>
              </p:cNvPr>
              <p:cNvSpPr/>
              <p:nvPr/>
            </p:nvSpPr>
            <p:spPr>
              <a:xfrm>
                <a:off x="6565977" y="1740236"/>
                <a:ext cx="341223" cy="136501"/>
              </a:xfrm>
              <a:custGeom>
                <a:avLst/>
                <a:gdLst>
                  <a:gd name="connsiteX0" fmla="*/ 0 w 341223"/>
                  <a:gd name="connsiteY0" fmla="*/ 136501 h 136501"/>
                  <a:gd name="connsiteX1" fmla="*/ 220847 w 341223"/>
                  <a:gd name="connsiteY1" fmla="*/ 76436 h 136501"/>
                  <a:gd name="connsiteX2" fmla="*/ 339957 w 341223"/>
                  <a:gd name="connsiteY2" fmla="*/ 97953 h 136501"/>
                  <a:gd name="connsiteX3" fmla="*/ 341224 w 341223"/>
                  <a:gd name="connsiteY3" fmla="*/ 61644 h 136501"/>
                  <a:gd name="connsiteX4" fmla="*/ 144494 w 341223"/>
                  <a:gd name="connsiteY4" fmla="*/ 65 h 136501"/>
                  <a:gd name="connsiteX5" fmla="*/ 82887 w 341223"/>
                  <a:gd name="connsiteY5" fmla="*/ 5494 h 136501"/>
                  <a:gd name="connsiteX6" fmla="*/ 0 w 341223"/>
                  <a:gd name="connsiteY6" fmla="*/ 136501 h 136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1223" h="136501">
                    <a:moveTo>
                      <a:pt x="0" y="136501"/>
                    </a:moveTo>
                    <a:cubicBezTo>
                      <a:pt x="72142" y="107688"/>
                      <a:pt x="131655" y="78685"/>
                      <a:pt x="220847" y="76436"/>
                    </a:cubicBezTo>
                    <a:cubicBezTo>
                      <a:pt x="313973" y="74093"/>
                      <a:pt x="339957" y="97953"/>
                      <a:pt x="339957" y="97953"/>
                    </a:cubicBezTo>
                    <a:lnTo>
                      <a:pt x="341224" y="61644"/>
                    </a:lnTo>
                    <a:cubicBezTo>
                      <a:pt x="341224" y="61644"/>
                      <a:pt x="265243" y="-2316"/>
                      <a:pt x="144494" y="65"/>
                    </a:cubicBezTo>
                    <a:cubicBezTo>
                      <a:pt x="124425" y="475"/>
                      <a:pt x="103575" y="2484"/>
                      <a:pt x="82887" y="5494"/>
                    </a:cubicBezTo>
                    <a:cubicBezTo>
                      <a:pt x="44968" y="41794"/>
                      <a:pt x="16545" y="86885"/>
                      <a:pt x="0" y="136501"/>
                    </a:cubicBezTo>
                    <a:close/>
                  </a:path>
                </a:pathLst>
              </a:custGeom>
              <a:solidFill>
                <a:srgbClr val="16A7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2" name="任意多边形: 形状 1031">
                <a:extLst>
                  <a:ext uri="{FF2B5EF4-FFF2-40B4-BE49-F238E27FC236}">
                    <a16:creationId xmlns:a16="http://schemas.microsoft.com/office/drawing/2014/main" id="{B3E55554-12E2-9249-EF3C-DF815036A20E}"/>
                  </a:ext>
                </a:extLst>
              </p:cNvPr>
              <p:cNvSpPr/>
              <p:nvPr/>
            </p:nvSpPr>
            <p:spPr>
              <a:xfrm>
                <a:off x="6589390" y="1856715"/>
                <a:ext cx="348976" cy="397430"/>
              </a:xfrm>
              <a:custGeom>
                <a:avLst/>
                <a:gdLst>
                  <a:gd name="connsiteX0" fmla="*/ 117319 w 348976"/>
                  <a:gd name="connsiteY0" fmla="*/ 397430 h 397430"/>
                  <a:gd name="connsiteX1" fmla="*/ 256756 w 348976"/>
                  <a:gd name="connsiteY1" fmla="*/ 206454 h 397430"/>
                  <a:gd name="connsiteX2" fmla="*/ 348977 w 348976"/>
                  <a:gd name="connsiteY2" fmla="*/ 21650 h 397430"/>
                  <a:gd name="connsiteX3" fmla="*/ 332346 w 348976"/>
                  <a:gd name="connsiteY3" fmla="*/ 0 h 397430"/>
                  <a:gd name="connsiteX4" fmla="*/ 104204 w 348976"/>
                  <a:gd name="connsiteY4" fmla="*/ 152667 h 397430"/>
                  <a:gd name="connsiteX5" fmla="*/ 0 w 348976"/>
                  <a:gd name="connsiteY5" fmla="*/ 276263 h 397430"/>
                  <a:gd name="connsiteX6" fmla="*/ 117319 w 348976"/>
                  <a:gd name="connsiteY6" fmla="*/ 397430 h 397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8976" h="397430">
                    <a:moveTo>
                      <a:pt x="117319" y="397430"/>
                    </a:moveTo>
                    <a:cubicBezTo>
                      <a:pt x="161934" y="339643"/>
                      <a:pt x="222514" y="259385"/>
                      <a:pt x="256756" y="206454"/>
                    </a:cubicBezTo>
                    <a:cubicBezTo>
                      <a:pt x="315554" y="115576"/>
                      <a:pt x="348977" y="21650"/>
                      <a:pt x="348977" y="21650"/>
                    </a:cubicBezTo>
                    <a:lnTo>
                      <a:pt x="332346" y="0"/>
                    </a:lnTo>
                    <a:cubicBezTo>
                      <a:pt x="332346" y="0"/>
                      <a:pt x="182194" y="86887"/>
                      <a:pt x="104204" y="152667"/>
                    </a:cubicBezTo>
                    <a:cubicBezTo>
                      <a:pt x="47463" y="200520"/>
                      <a:pt x="19860" y="242611"/>
                      <a:pt x="0" y="276263"/>
                    </a:cubicBezTo>
                    <a:cubicBezTo>
                      <a:pt x="27994" y="327241"/>
                      <a:pt x="68904" y="368655"/>
                      <a:pt x="117319" y="397430"/>
                    </a:cubicBezTo>
                    <a:close/>
                  </a:path>
                </a:pathLst>
              </a:custGeom>
              <a:solidFill>
                <a:srgbClr val="16A7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3" name="任意多边形: 形状 1032">
                <a:extLst>
                  <a:ext uri="{FF2B5EF4-FFF2-40B4-BE49-F238E27FC236}">
                    <a16:creationId xmlns:a16="http://schemas.microsoft.com/office/drawing/2014/main" id="{F1260B83-F2B5-C7D7-DF64-AE5A58B17A70}"/>
                  </a:ext>
                </a:extLst>
              </p:cNvPr>
              <p:cNvSpPr/>
              <p:nvPr/>
            </p:nvSpPr>
            <p:spPr>
              <a:xfrm>
                <a:off x="6959522" y="1864497"/>
                <a:ext cx="130381" cy="417927"/>
              </a:xfrm>
              <a:custGeom>
                <a:avLst/>
                <a:gdLst>
                  <a:gd name="connsiteX0" fmla="*/ 126673 w 130381"/>
                  <a:gd name="connsiteY0" fmla="*/ 351872 h 417927"/>
                  <a:gd name="connsiteX1" fmla="*/ 127597 w 130381"/>
                  <a:gd name="connsiteY1" fmla="*/ 235010 h 417927"/>
                  <a:gd name="connsiteX2" fmla="*/ 24574 w 130381"/>
                  <a:gd name="connsiteY2" fmla="*/ 0 h 417927"/>
                  <a:gd name="connsiteX3" fmla="*/ 0 w 130381"/>
                  <a:gd name="connsiteY3" fmla="*/ 6505 h 417927"/>
                  <a:gd name="connsiteX4" fmla="*/ 41348 w 130381"/>
                  <a:gd name="connsiteY4" fmla="*/ 249707 h 417927"/>
                  <a:gd name="connsiteX5" fmla="*/ 13811 w 130381"/>
                  <a:gd name="connsiteY5" fmla="*/ 417928 h 417927"/>
                  <a:gd name="connsiteX6" fmla="*/ 126673 w 130381"/>
                  <a:gd name="connsiteY6" fmla="*/ 351872 h 417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381" h="417927">
                    <a:moveTo>
                      <a:pt x="126673" y="351872"/>
                    </a:moveTo>
                    <a:cubicBezTo>
                      <a:pt x="130588" y="320078"/>
                      <a:pt x="132159" y="280692"/>
                      <a:pt x="127597" y="235010"/>
                    </a:cubicBezTo>
                    <a:cubicBezTo>
                      <a:pt x="114776" y="106918"/>
                      <a:pt x="24574" y="0"/>
                      <a:pt x="24574" y="0"/>
                    </a:cubicBezTo>
                    <a:lnTo>
                      <a:pt x="0" y="6505"/>
                    </a:lnTo>
                    <a:cubicBezTo>
                      <a:pt x="0" y="6505"/>
                      <a:pt x="37681" y="80610"/>
                      <a:pt x="41348" y="249707"/>
                    </a:cubicBezTo>
                    <a:cubicBezTo>
                      <a:pt x="42901" y="321421"/>
                      <a:pt x="29956" y="376971"/>
                      <a:pt x="13811" y="417928"/>
                    </a:cubicBezTo>
                    <a:cubicBezTo>
                      <a:pt x="56750" y="403517"/>
                      <a:pt x="94812" y="380724"/>
                      <a:pt x="126673" y="351872"/>
                    </a:cubicBezTo>
                    <a:close/>
                  </a:path>
                </a:pathLst>
              </a:custGeom>
              <a:solidFill>
                <a:srgbClr val="16A7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034" name="任意多边形: 形状 1033">
              <a:extLst>
                <a:ext uri="{FF2B5EF4-FFF2-40B4-BE49-F238E27FC236}">
                  <a16:creationId xmlns:a16="http://schemas.microsoft.com/office/drawing/2014/main" id="{0563FD96-6E14-174B-32F1-0AC690534AC5}"/>
                </a:ext>
              </a:extLst>
            </p:cNvPr>
            <p:cNvSpPr/>
            <p:nvPr/>
          </p:nvSpPr>
          <p:spPr>
            <a:xfrm>
              <a:off x="6549471" y="1692076"/>
              <a:ext cx="326811" cy="607221"/>
            </a:xfrm>
            <a:custGeom>
              <a:avLst/>
              <a:gdLst>
                <a:gd name="connsiteX0" fmla="*/ 121491 w 326811"/>
                <a:gd name="connsiteY0" fmla="*/ 342176 h 607221"/>
                <a:gd name="connsiteX1" fmla="*/ 174888 w 326811"/>
                <a:gd name="connsiteY1" fmla="*/ 0 h 607221"/>
                <a:gd name="connsiteX2" fmla="*/ 10791 w 326811"/>
                <a:gd name="connsiteY2" fmla="*/ 368256 h 607221"/>
                <a:gd name="connsiteX3" fmla="*/ 326812 w 326811"/>
                <a:gd name="connsiteY3" fmla="*/ 607171 h 607221"/>
                <a:gd name="connsiteX4" fmla="*/ 121491 w 326811"/>
                <a:gd name="connsiteY4" fmla="*/ 342176 h 607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6811" h="607221">
                  <a:moveTo>
                    <a:pt x="121491" y="342176"/>
                  </a:moveTo>
                  <a:cubicBezTo>
                    <a:pt x="89353" y="220904"/>
                    <a:pt x="112318" y="98022"/>
                    <a:pt x="174888" y="0"/>
                  </a:cubicBezTo>
                  <a:cubicBezTo>
                    <a:pt x="43138" y="67323"/>
                    <a:pt x="-28642" y="219399"/>
                    <a:pt x="10791" y="368256"/>
                  </a:cubicBezTo>
                  <a:cubicBezTo>
                    <a:pt x="49453" y="514093"/>
                    <a:pt x="182422" y="609743"/>
                    <a:pt x="326812" y="607171"/>
                  </a:cubicBezTo>
                  <a:cubicBezTo>
                    <a:pt x="228952" y="552155"/>
                    <a:pt x="152514" y="459257"/>
                    <a:pt x="121491" y="342176"/>
                  </a:cubicBezTo>
                  <a:close/>
                </a:path>
              </a:pathLst>
            </a:custGeom>
            <a:solidFill>
              <a:srgbClr val="C5D0D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035" name="图形 891">
              <a:extLst>
                <a:ext uri="{FF2B5EF4-FFF2-40B4-BE49-F238E27FC236}">
                  <a16:creationId xmlns:a16="http://schemas.microsoft.com/office/drawing/2014/main" id="{5BDC84E7-7BCF-16DB-A23F-F97BD25A2563}"/>
                </a:ext>
              </a:extLst>
            </p:cNvPr>
            <p:cNvGrpSpPr/>
            <p:nvPr/>
          </p:nvGrpSpPr>
          <p:grpSpPr>
            <a:xfrm>
              <a:off x="6566006" y="1740805"/>
              <a:ext cx="186232" cy="513311"/>
              <a:chOff x="6566006" y="1740805"/>
              <a:chExt cx="186232" cy="513311"/>
            </a:xfrm>
            <a:solidFill>
              <a:srgbClr val="0486AD"/>
            </a:solidFill>
          </p:grpSpPr>
          <p:sp>
            <p:nvSpPr>
              <p:cNvPr id="1036" name="任意多边形: 形状 1035">
                <a:extLst>
                  <a:ext uri="{FF2B5EF4-FFF2-40B4-BE49-F238E27FC236}">
                    <a16:creationId xmlns:a16="http://schemas.microsoft.com/office/drawing/2014/main" id="{18FA63C7-99B0-0EDC-0669-A48E882DFEBC}"/>
                  </a:ext>
                </a:extLst>
              </p:cNvPr>
              <p:cNvSpPr/>
              <p:nvPr/>
            </p:nvSpPr>
            <p:spPr>
              <a:xfrm>
                <a:off x="6589380" y="2031375"/>
                <a:ext cx="162858" cy="222742"/>
              </a:xfrm>
              <a:custGeom>
                <a:avLst/>
                <a:gdLst>
                  <a:gd name="connsiteX0" fmla="*/ 162859 w 162858"/>
                  <a:gd name="connsiteY0" fmla="*/ 163097 h 222742"/>
                  <a:gd name="connsiteX1" fmla="*/ 81582 w 162858"/>
                  <a:gd name="connsiteY1" fmla="*/ 2886 h 222742"/>
                  <a:gd name="connsiteX2" fmla="*/ 80905 w 162858"/>
                  <a:gd name="connsiteY2" fmla="*/ 0 h 222742"/>
                  <a:gd name="connsiteX3" fmla="*/ 0 w 162858"/>
                  <a:gd name="connsiteY3" fmla="*/ 101594 h 222742"/>
                  <a:gd name="connsiteX4" fmla="*/ 114 w 162858"/>
                  <a:gd name="connsiteY4" fmla="*/ 101794 h 222742"/>
                  <a:gd name="connsiteX5" fmla="*/ 11020 w 162858"/>
                  <a:gd name="connsiteY5" fmla="*/ 120120 h 222742"/>
                  <a:gd name="connsiteX6" fmla="*/ 11259 w 162858"/>
                  <a:gd name="connsiteY6" fmla="*/ 120501 h 222742"/>
                  <a:gd name="connsiteX7" fmla="*/ 36204 w 162858"/>
                  <a:gd name="connsiteY7" fmla="*/ 154172 h 222742"/>
                  <a:gd name="connsiteX8" fmla="*/ 37157 w 162858"/>
                  <a:gd name="connsiteY8" fmla="*/ 155286 h 222742"/>
                  <a:gd name="connsiteX9" fmla="*/ 65799 w 162858"/>
                  <a:gd name="connsiteY9" fmla="*/ 184718 h 222742"/>
                  <a:gd name="connsiteX10" fmla="*/ 66627 w 162858"/>
                  <a:gd name="connsiteY10" fmla="*/ 185481 h 222742"/>
                  <a:gd name="connsiteX11" fmla="*/ 81915 w 162858"/>
                  <a:gd name="connsiteY11" fmla="*/ 198358 h 222742"/>
                  <a:gd name="connsiteX12" fmla="*/ 83439 w 162858"/>
                  <a:gd name="connsiteY12" fmla="*/ 199559 h 222742"/>
                  <a:gd name="connsiteX13" fmla="*/ 116091 w 162858"/>
                  <a:gd name="connsiteY13" fmla="*/ 221981 h 222742"/>
                  <a:gd name="connsiteX14" fmla="*/ 117367 w 162858"/>
                  <a:gd name="connsiteY14" fmla="*/ 222742 h 222742"/>
                  <a:gd name="connsiteX15" fmla="*/ 162859 w 162858"/>
                  <a:gd name="connsiteY15" fmla="*/ 163097 h 222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62858" h="222742">
                    <a:moveTo>
                      <a:pt x="162859" y="163097"/>
                    </a:moveTo>
                    <a:cubicBezTo>
                      <a:pt x="125863" y="117386"/>
                      <a:pt x="97622" y="63398"/>
                      <a:pt x="81582" y="2886"/>
                    </a:cubicBezTo>
                    <a:cubicBezTo>
                      <a:pt x="81334" y="1915"/>
                      <a:pt x="81153" y="962"/>
                      <a:pt x="80905" y="0"/>
                    </a:cubicBezTo>
                    <a:cubicBezTo>
                      <a:pt x="40519" y="39796"/>
                      <a:pt x="16840" y="73066"/>
                      <a:pt x="0" y="101594"/>
                    </a:cubicBezTo>
                    <a:cubicBezTo>
                      <a:pt x="38" y="101670"/>
                      <a:pt x="76" y="101746"/>
                      <a:pt x="114" y="101794"/>
                    </a:cubicBezTo>
                    <a:cubicBezTo>
                      <a:pt x="3553" y="108052"/>
                      <a:pt x="7191" y="114158"/>
                      <a:pt x="11020" y="120120"/>
                    </a:cubicBezTo>
                    <a:cubicBezTo>
                      <a:pt x="11097" y="120253"/>
                      <a:pt x="11182" y="120368"/>
                      <a:pt x="11259" y="120501"/>
                    </a:cubicBezTo>
                    <a:cubicBezTo>
                      <a:pt x="18869" y="132341"/>
                      <a:pt x="27222" y="143570"/>
                      <a:pt x="36204" y="154172"/>
                    </a:cubicBezTo>
                    <a:cubicBezTo>
                      <a:pt x="36519" y="154543"/>
                      <a:pt x="36833" y="154915"/>
                      <a:pt x="37157" y="155286"/>
                    </a:cubicBezTo>
                    <a:cubicBezTo>
                      <a:pt x="46092" y="165745"/>
                      <a:pt x="55664" y="175565"/>
                      <a:pt x="65799" y="184718"/>
                    </a:cubicBezTo>
                    <a:cubicBezTo>
                      <a:pt x="66075" y="184966"/>
                      <a:pt x="66351" y="185233"/>
                      <a:pt x="66627" y="185481"/>
                    </a:cubicBezTo>
                    <a:cubicBezTo>
                      <a:pt x="71590" y="189938"/>
                      <a:pt x="76705" y="194225"/>
                      <a:pt x="81915" y="198358"/>
                    </a:cubicBezTo>
                    <a:cubicBezTo>
                      <a:pt x="82420" y="198758"/>
                      <a:pt x="82934" y="199149"/>
                      <a:pt x="83439" y="199559"/>
                    </a:cubicBezTo>
                    <a:cubicBezTo>
                      <a:pt x="93869" y="207693"/>
                      <a:pt x="104775" y="215189"/>
                      <a:pt x="116091" y="221981"/>
                    </a:cubicBezTo>
                    <a:cubicBezTo>
                      <a:pt x="116519" y="222238"/>
                      <a:pt x="116948" y="222485"/>
                      <a:pt x="117367" y="222742"/>
                    </a:cubicBezTo>
                    <a:cubicBezTo>
                      <a:pt x="131378" y="204559"/>
                      <a:pt x="146990" y="184166"/>
                      <a:pt x="162859" y="163097"/>
                    </a:cubicBezTo>
                    <a:close/>
                  </a:path>
                </a:pathLst>
              </a:custGeom>
              <a:solidFill>
                <a:srgbClr val="0486A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7" name="任意多边形: 形状 1036">
                <a:extLst>
                  <a:ext uri="{FF2B5EF4-FFF2-40B4-BE49-F238E27FC236}">
                    <a16:creationId xmlns:a16="http://schemas.microsoft.com/office/drawing/2014/main" id="{0D809FFF-C964-5EFA-E44A-3DE8CBCCDF47}"/>
                  </a:ext>
                </a:extLst>
              </p:cNvPr>
              <p:cNvSpPr/>
              <p:nvPr/>
            </p:nvSpPr>
            <p:spPr>
              <a:xfrm>
                <a:off x="6566006" y="1740805"/>
                <a:ext cx="131625" cy="135921"/>
              </a:xfrm>
              <a:custGeom>
                <a:avLst/>
                <a:gdLst>
                  <a:gd name="connsiteX0" fmla="*/ 98707 w 131625"/>
                  <a:gd name="connsiteY0" fmla="*/ 100146 h 135921"/>
                  <a:gd name="connsiteX1" fmla="*/ 131626 w 131625"/>
                  <a:gd name="connsiteY1" fmla="*/ 0 h 135921"/>
                  <a:gd name="connsiteX2" fmla="*/ 82953 w 131625"/>
                  <a:gd name="connsiteY2" fmla="*/ 4924 h 135921"/>
                  <a:gd name="connsiteX3" fmla="*/ 81944 w 131625"/>
                  <a:gd name="connsiteY3" fmla="*/ 5858 h 135921"/>
                  <a:gd name="connsiteX4" fmla="*/ 70237 w 131625"/>
                  <a:gd name="connsiteY4" fmla="*/ 17783 h 135921"/>
                  <a:gd name="connsiteX5" fmla="*/ 67094 w 131625"/>
                  <a:gd name="connsiteY5" fmla="*/ 21241 h 135921"/>
                  <a:gd name="connsiteX6" fmla="*/ 58064 w 131625"/>
                  <a:gd name="connsiteY6" fmla="*/ 31642 h 135921"/>
                  <a:gd name="connsiteX7" fmla="*/ 55397 w 131625"/>
                  <a:gd name="connsiteY7" fmla="*/ 34843 h 135921"/>
                  <a:gd name="connsiteX8" fmla="*/ 44853 w 131625"/>
                  <a:gd name="connsiteY8" fmla="*/ 48578 h 135921"/>
                  <a:gd name="connsiteX9" fmla="*/ 43243 w 131625"/>
                  <a:gd name="connsiteY9" fmla="*/ 50892 h 135921"/>
                  <a:gd name="connsiteX10" fmla="*/ 34490 w 131625"/>
                  <a:gd name="connsiteY10" fmla="*/ 63846 h 135921"/>
                  <a:gd name="connsiteX11" fmla="*/ 32795 w 131625"/>
                  <a:gd name="connsiteY11" fmla="*/ 66465 h 135921"/>
                  <a:gd name="connsiteX12" fmla="*/ 15069 w 131625"/>
                  <a:gd name="connsiteY12" fmla="*/ 98670 h 135921"/>
                  <a:gd name="connsiteX13" fmla="*/ 14240 w 131625"/>
                  <a:gd name="connsiteY13" fmla="*/ 100412 h 135921"/>
                  <a:gd name="connsiteX14" fmla="*/ 181 w 131625"/>
                  <a:gd name="connsiteY14" fmla="*/ 135388 h 135921"/>
                  <a:gd name="connsiteX15" fmla="*/ 0 w 131625"/>
                  <a:gd name="connsiteY15" fmla="*/ 135922 h 135921"/>
                  <a:gd name="connsiteX16" fmla="*/ 98707 w 131625"/>
                  <a:gd name="connsiteY16" fmla="*/ 100146 h 135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625" h="135921">
                    <a:moveTo>
                      <a:pt x="98707" y="100146"/>
                    </a:moveTo>
                    <a:cubicBezTo>
                      <a:pt x="105575" y="65370"/>
                      <a:pt x="116681" y="31756"/>
                      <a:pt x="131626" y="0"/>
                    </a:cubicBezTo>
                    <a:cubicBezTo>
                      <a:pt x="115586" y="829"/>
                      <a:pt x="99231" y="2543"/>
                      <a:pt x="82953" y="4924"/>
                    </a:cubicBezTo>
                    <a:cubicBezTo>
                      <a:pt x="82620" y="5229"/>
                      <a:pt x="82277" y="5534"/>
                      <a:pt x="81944" y="5858"/>
                    </a:cubicBezTo>
                    <a:cubicBezTo>
                      <a:pt x="77933" y="9735"/>
                      <a:pt x="74028" y="13716"/>
                      <a:pt x="70237" y="17783"/>
                    </a:cubicBezTo>
                    <a:cubicBezTo>
                      <a:pt x="69170" y="18926"/>
                      <a:pt x="68142" y="20098"/>
                      <a:pt x="67094" y="21241"/>
                    </a:cubicBezTo>
                    <a:cubicBezTo>
                      <a:pt x="64008" y="24651"/>
                      <a:pt x="60989" y="28118"/>
                      <a:pt x="58064" y="31642"/>
                    </a:cubicBezTo>
                    <a:cubicBezTo>
                      <a:pt x="57178" y="32709"/>
                      <a:pt x="56274" y="33766"/>
                      <a:pt x="55397" y="34843"/>
                    </a:cubicBezTo>
                    <a:cubicBezTo>
                      <a:pt x="51759" y="39338"/>
                      <a:pt x="48235" y="43910"/>
                      <a:pt x="44853" y="48578"/>
                    </a:cubicBezTo>
                    <a:cubicBezTo>
                      <a:pt x="44310" y="49339"/>
                      <a:pt x="43786" y="50120"/>
                      <a:pt x="43243" y="50892"/>
                    </a:cubicBezTo>
                    <a:cubicBezTo>
                      <a:pt x="40215" y="55131"/>
                      <a:pt x="37300" y="59455"/>
                      <a:pt x="34490" y="63846"/>
                    </a:cubicBezTo>
                    <a:cubicBezTo>
                      <a:pt x="33919" y="64713"/>
                      <a:pt x="33347" y="65599"/>
                      <a:pt x="32795" y="66465"/>
                    </a:cubicBezTo>
                    <a:cubicBezTo>
                      <a:pt x="26280" y="76857"/>
                      <a:pt x="20364" y="87611"/>
                      <a:pt x="15069" y="98670"/>
                    </a:cubicBezTo>
                    <a:cubicBezTo>
                      <a:pt x="14802" y="99251"/>
                      <a:pt x="14507" y="99832"/>
                      <a:pt x="14240" y="100412"/>
                    </a:cubicBezTo>
                    <a:cubicBezTo>
                      <a:pt x="8896" y="111757"/>
                      <a:pt x="4191" y="123444"/>
                      <a:pt x="181" y="135388"/>
                    </a:cubicBezTo>
                    <a:cubicBezTo>
                      <a:pt x="124" y="135570"/>
                      <a:pt x="67" y="135741"/>
                      <a:pt x="0" y="135922"/>
                    </a:cubicBezTo>
                    <a:cubicBezTo>
                      <a:pt x="30385" y="123787"/>
                      <a:pt x="64932" y="110890"/>
                      <a:pt x="98707" y="100146"/>
                    </a:cubicBezTo>
                    <a:close/>
                  </a:path>
                </a:pathLst>
              </a:custGeom>
              <a:solidFill>
                <a:srgbClr val="0486A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038" name="任意多边形: 形状 1037">
              <a:extLst>
                <a:ext uri="{FF2B5EF4-FFF2-40B4-BE49-F238E27FC236}">
                  <a16:creationId xmlns:a16="http://schemas.microsoft.com/office/drawing/2014/main" id="{8BC3A888-DC97-54E2-8B2D-AFA1A332A8A8}"/>
                </a:ext>
              </a:extLst>
            </p:cNvPr>
            <p:cNvSpPr/>
            <p:nvPr/>
          </p:nvSpPr>
          <p:spPr>
            <a:xfrm rot="1889604">
              <a:off x="6876273" y="1769129"/>
              <a:ext cx="143141" cy="115900"/>
            </a:xfrm>
            <a:custGeom>
              <a:avLst/>
              <a:gdLst>
                <a:gd name="connsiteX0" fmla="*/ 143142 w 143141"/>
                <a:gd name="connsiteY0" fmla="*/ 57950 h 115900"/>
                <a:gd name="connsiteX1" fmla="*/ 71571 w 143141"/>
                <a:gd name="connsiteY1" fmla="*/ 115900 h 115900"/>
                <a:gd name="connsiteX2" fmla="*/ 0 w 143141"/>
                <a:gd name="connsiteY2" fmla="*/ 57950 h 115900"/>
                <a:gd name="connsiteX3" fmla="*/ 71571 w 143141"/>
                <a:gd name="connsiteY3" fmla="*/ 0 h 115900"/>
                <a:gd name="connsiteX4" fmla="*/ 143142 w 143141"/>
                <a:gd name="connsiteY4" fmla="*/ 57950 h 11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141" h="115900">
                  <a:moveTo>
                    <a:pt x="143142" y="57950"/>
                  </a:moveTo>
                  <a:cubicBezTo>
                    <a:pt x="143142" y="89955"/>
                    <a:pt x="111098" y="115900"/>
                    <a:pt x="71571" y="115900"/>
                  </a:cubicBezTo>
                  <a:cubicBezTo>
                    <a:pt x="32043" y="115900"/>
                    <a:pt x="0" y="89955"/>
                    <a:pt x="0" y="57950"/>
                  </a:cubicBezTo>
                  <a:cubicBezTo>
                    <a:pt x="0" y="25945"/>
                    <a:pt x="32043" y="0"/>
                    <a:pt x="71571" y="0"/>
                  </a:cubicBezTo>
                  <a:cubicBezTo>
                    <a:pt x="111098" y="0"/>
                    <a:pt x="143142" y="25945"/>
                    <a:pt x="143142" y="57950"/>
                  </a:cubicBezTo>
                  <a:close/>
                </a:path>
              </a:pathLst>
            </a:custGeom>
            <a:solidFill>
              <a:srgbClr val="F4FA1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42" name="文本框-1042" hidden="1">
            <a:extLst>
              <a:ext uri="{FF2B5EF4-FFF2-40B4-BE49-F238E27FC236}">
                <a16:creationId xmlns:a16="http://schemas.microsoft.com/office/drawing/2014/main" id="{F35CE283-B1DD-6DEC-E107-987E66BA0600}"/>
              </a:ext>
            </a:extLst>
          </p:cNvPr>
          <p:cNvSpPr txBox="1"/>
          <p:nvPr/>
        </p:nvSpPr>
        <p:spPr>
          <a:xfrm>
            <a:off x="1481777" y="1361862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latin typeface="胡晓波骚包体" panose="02010600030101010101" pitchFamily="2" charset="-122"/>
                <a:ea typeface="胡晓波骚包体" panose="02010600030101010101" pitchFamily="2" charset="-122"/>
              </a:rPr>
              <a:t>七月</a:t>
            </a:r>
          </a:p>
        </p:txBody>
      </p:sp>
      <p:sp>
        <p:nvSpPr>
          <p:cNvPr id="1044" name="文本框-1044" hidden="1">
            <a:extLst>
              <a:ext uri="{FF2B5EF4-FFF2-40B4-BE49-F238E27FC236}">
                <a16:creationId xmlns:a16="http://schemas.microsoft.com/office/drawing/2014/main" id="{83231ADF-39BF-A8D0-C9FB-F52D46D4645E}"/>
              </a:ext>
            </a:extLst>
          </p:cNvPr>
          <p:cNvSpPr txBox="1"/>
          <p:nvPr/>
        </p:nvSpPr>
        <p:spPr>
          <a:xfrm>
            <a:off x="2367161" y="2463327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latin typeface="胡晓波骚包体" panose="02010600030101010101" pitchFamily="2" charset="-122"/>
                <a:ea typeface="胡晓波骚包体" panose="02010600030101010101" pitchFamily="2" charset="-122"/>
              </a:defRPr>
            </a:lvl1pPr>
          </a:lstStyle>
          <a:p>
            <a:r>
              <a:rPr lang="zh-CN" altLang="en-US" sz="13800" dirty="0"/>
              <a:t>你好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8181FBD-ED96-ABDB-F0D4-FD1603E69A2B}"/>
              </a:ext>
            </a:extLst>
          </p:cNvPr>
          <p:cNvGrpSpPr/>
          <p:nvPr/>
        </p:nvGrpSpPr>
        <p:grpSpPr>
          <a:xfrm>
            <a:off x="3882134" y="2334722"/>
            <a:ext cx="3629246" cy="867367"/>
            <a:chOff x="2055576" y="2241196"/>
            <a:chExt cx="3629246" cy="867367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64BBB2C2-C9F0-83FF-C42A-A82C4A168E8E}"/>
                </a:ext>
              </a:extLst>
            </p:cNvPr>
            <p:cNvSpPr/>
            <p:nvPr/>
          </p:nvSpPr>
          <p:spPr>
            <a:xfrm>
              <a:off x="2055576" y="2241196"/>
              <a:ext cx="3629246" cy="828369"/>
            </a:xfrm>
            <a:custGeom>
              <a:avLst/>
              <a:gdLst>
                <a:gd name="connsiteX0" fmla="*/ 720942 w 3629246"/>
                <a:gd name="connsiteY0" fmla="*/ 0 h 828369"/>
                <a:gd name="connsiteX1" fmla="*/ 861756 w 3629246"/>
                <a:gd name="connsiteY1" fmla="*/ 41020 h 828369"/>
                <a:gd name="connsiteX2" fmla="*/ 937252 w 3629246"/>
                <a:gd name="connsiteY2" fmla="*/ 106552 h 828369"/>
                <a:gd name="connsiteX3" fmla="*/ 1028691 w 3629246"/>
                <a:gd name="connsiteY3" fmla="*/ 148690 h 828369"/>
                <a:gd name="connsiteX4" fmla="*/ 1074988 w 3629246"/>
                <a:gd name="connsiteY4" fmla="*/ 200837 h 828369"/>
                <a:gd name="connsiteX5" fmla="*/ 3315480 w 3629246"/>
                <a:gd name="connsiteY5" fmla="*/ 200837 h 828369"/>
                <a:gd name="connsiteX6" fmla="*/ 3629246 w 3629246"/>
                <a:gd name="connsiteY6" fmla="*/ 514603 h 828369"/>
                <a:gd name="connsiteX7" fmla="*/ 3315480 w 3629246"/>
                <a:gd name="connsiteY7" fmla="*/ 828369 h 828369"/>
                <a:gd name="connsiteX8" fmla="*/ 313766 w 3629246"/>
                <a:gd name="connsiteY8" fmla="*/ 828369 h 828369"/>
                <a:gd name="connsiteX9" fmla="*/ 0 w 3629246"/>
                <a:gd name="connsiteY9" fmla="*/ 514603 h 828369"/>
                <a:gd name="connsiteX10" fmla="*/ 191634 w 3629246"/>
                <a:gd name="connsiteY10" fmla="*/ 225494 h 828369"/>
                <a:gd name="connsiteX11" fmla="*/ 224520 w 3629246"/>
                <a:gd name="connsiteY11" fmla="*/ 215286 h 828369"/>
                <a:gd name="connsiteX12" fmla="*/ 226056 w 3629246"/>
                <a:gd name="connsiteY12" fmla="*/ 210284 h 828369"/>
                <a:gd name="connsiteX13" fmla="*/ 346826 w 3629246"/>
                <a:gd name="connsiteY13" fmla="*/ 157653 h 828369"/>
                <a:gd name="connsiteX14" fmla="*/ 374918 w 3629246"/>
                <a:gd name="connsiteY14" fmla="*/ 159658 h 828369"/>
                <a:gd name="connsiteX15" fmla="*/ 495528 w 3629246"/>
                <a:gd name="connsiteY15" fmla="*/ 79720 h 828369"/>
                <a:gd name="connsiteX16" fmla="*/ 548799 w 3629246"/>
                <a:gd name="connsiteY16" fmla="*/ 71762 h 828369"/>
                <a:gd name="connsiteX17" fmla="*/ 720942 w 3629246"/>
                <a:gd name="connsiteY17" fmla="*/ 0 h 828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629246" h="828369">
                  <a:moveTo>
                    <a:pt x="720942" y="0"/>
                  </a:moveTo>
                  <a:cubicBezTo>
                    <a:pt x="776786" y="0"/>
                    <a:pt x="826949" y="15831"/>
                    <a:pt x="861756" y="41020"/>
                  </a:cubicBezTo>
                  <a:cubicBezTo>
                    <a:pt x="899055" y="54879"/>
                    <a:pt x="926879" y="78467"/>
                    <a:pt x="937252" y="106552"/>
                  </a:cubicBezTo>
                  <a:cubicBezTo>
                    <a:pt x="977245" y="109771"/>
                    <a:pt x="1011103" y="126045"/>
                    <a:pt x="1028691" y="148690"/>
                  </a:cubicBezTo>
                  <a:lnTo>
                    <a:pt x="1074988" y="200837"/>
                  </a:lnTo>
                  <a:lnTo>
                    <a:pt x="3315480" y="200837"/>
                  </a:lnTo>
                  <a:cubicBezTo>
                    <a:pt x="3488768" y="200837"/>
                    <a:pt x="3629246" y="341315"/>
                    <a:pt x="3629246" y="514603"/>
                  </a:cubicBezTo>
                  <a:cubicBezTo>
                    <a:pt x="3629246" y="687891"/>
                    <a:pt x="3488768" y="828369"/>
                    <a:pt x="3315480" y="828369"/>
                  </a:cubicBezTo>
                  <a:lnTo>
                    <a:pt x="313766" y="828369"/>
                  </a:lnTo>
                  <a:cubicBezTo>
                    <a:pt x="140478" y="828369"/>
                    <a:pt x="0" y="687891"/>
                    <a:pt x="0" y="514603"/>
                  </a:cubicBezTo>
                  <a:cubicBezTo>
                    <a:pt x="0" y="384637"/>
                    <a:pt x="79019" y="273127"/>
                    <a:pt x="191634" y="225494"/>
                  </a:cubicBezTo>
                  <a:lnTo>
                    <a:pt x="224520" y="215286"/>
                  </a:lnTo>
                  <a:lnTo>
                    <a:pt x="226056" y="210284"/>
                  </a:lnTo>
                  <a:cubicBezTo>
                    <a:pt x="245954" y="179355"/>
                    <a:pt x="292535" y="157653"/>
                    <a:pt x="346826" y="157653"/>
                  </a:cubicBezTo>
                  <a:cubicBezTo>
                    <a:pt x="356468" y="157653"/>
                    <a:pt x="365863" y="158363"/>
                    <a:pt x="374918" y="159658"/>
                  </a:cubicBezTo>
                  <a:cubicBezTo>
                    <a:pt x="379344" y="117048"/>
                    <a:pt x="430862" y="82968"/>
                    <a:pt x="495528" y="79720"/>
                  </a:cubicBezTo>
                  <a:cubicBezTo>
                    <a:pt x="511928" y="74981"/>
                    <a:pt x="529901" y="72186"/>
                    <a:pt x="548799" y="71762"/>
                  </a:cubicBezTo>
                  <a:cubicBezTo>
                    <a:pt x="579274" y="29356"/>
                    <a:pt x="644868" y="0"/>
                    <a:pt x="720942" y="0"/>
                  </a:cubicBezTo>
                  <a:close/>
                </a:path>
              </a:pathLst>
            </a:custGeom>
            <a:solidFill>
              <a:srgbClr val="11BAEE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3362F523-1465-267F-A34F-EAF4A6AB059C}"/>
                </a:ext>
              </a:extLst>
            </p:cNvPr>
            <p:cNvSpPr txBox="1"/>
            <p:nvPr/>
          </p:nvSpPr>
          <p:spPr>
            <a:xfrm>
              <a:off x="3336768" y="2546386"/>
              <a:ext cx="217628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r>
                <a:rPr lang="zh-CN" altLang="en-US" dirty="0"/>
                <a:t>上半年回顾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F6A07513-7A3B-B459-E57C-27A007A2FAFA}"/>
                </a:ext>
              </a:extLst>
            </p:cNvPr>
            <p:cNvSpPr txBox="1"/>
            <p:nvPr/>
          </p:nvSpPr>
          <p:spPr>
            <a:xfrm>
              <a:off x="2335367" y="2339122"/>
              <a:ext cx="819455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01</a:t>
              </a:r>
              <a:endParaRPr lang="zh-CN" altLang="en-US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019BDBA3-2979-F4C0-6DDE-A9CD583F7512}"/>
              </a:ext>
            </a:extLst>
          </p:cNvPr>
          <p:cNvSpPr/>
          <p:nvPr/>
        </p:nvSpPr>
        <p:spPr>
          <a:xfrm>
            <a:off x="1" y="1"/>
            <a:ext cx="6568535" cy="2238829"/>
          </a:xfrm>
          <a:custGeom>
            <a:avLst/>
            <a:gdLst>
              <a:gd name="connsiteX0" fmla="*/ 0 w 6568535"/>
              <a:gd name="connsiteY0" fmla="*/ 0 h 2238829"/>
              <a:gd name="connsiteX1" fmla="*/ 6568535 w 6568535"/>
              <a:gd name="connsiteY1" fmla="*/ 0 h 2238829"/>
              <a:gd name="connsiteX2" fmla="*/ 6565465 w 6568535"/>
              <a:gd name="connsiteY2" fmla="*/ 5656 h 2238829"/>
              <a:gd name="connsiteX3" fmla="*/ 5589957 w 6568535"/>
              <a:gd name="connsiteY3" fmla="*/ 524329 h 2238829"/>
              <a:gd name="connsiteX4" fmla="*/ 5132041 w 6568535"/>
              <a:gd name="connsiteY4" fmla="*/ 431880 h 2238829"/>
              <a:gd name="connsiteX5" fmla="*/ 5118125 w 6568535"/>
              <a:gd name="connsiteY5" fmla="*/ 425176 h 2238829"/>
              <a:gd name="connsiteX6" fmla="*/ 5116879 w 6568535"/>
              <a:gd name="connsiteY6" fmla="*/ 437543 h 2238829"/>
              <a:gd name="connsiteX7" fmla="*/ 3964357 w 6568535"/>
              <a:gd name="connsiteY7" fmla="*/ 1376875 h 2238829"/>
              <a:gd name="connsiteX8" fmla="*/ 3403605 w 6568535"/>
              <a:gd name="connsiteY8" fmla="*/ 1234887 h 2238829"/>
              <a:gd name="connsiteX9" fmla="*/ 3383739 w 6568535"/>
              <a:gd name="connsiteY9" fmla="*/ 1222819 h 2238829"/>
              <a:gd name="connsiteX10" fmla="*/ 3379360 w 6568535"/>
              <a:gd name="connsiteY10" fmla="*/ 1266261 h 2238829"/>
              <a:gd name="connsiteX11" fmla="*/ 2921285 w 6568535"/>
              <a:gd name="connsiteY11" fmla="*/ 1639603 h 2238829"/>
              <a:gd name="connsiteX12" fmla="*/ 2659860 w 6568535"/>
              <a:gd name="connsiteY12" fmla="*/ 1559749 h 2238829"/>
              <a:gd name="connsiteX13" fmla="*/ 2595127 w 6568535"/>
              <a:gd name="connsiteY13" fmla="*/ 1506339 h 2238829"/>
              <a:gd name="connsiteX14" fmla="*/ 2578280 w 6568535"/>
              <a:gd name="connsiteY14" fmla="*/ 1552371 h 2238829"/>
              <a:gd name="connsiteX15" fmla="*/ 1542655 w 6568535"/>
              <a:gd name="connsiteY15" fmla="*/ 2238829 h 2238829"/>
              <a:gd name="connsiteX16" fmla="*/ 418705 w 6568535"/>
              <a:gd name="connsiteY16" fmla="*/ 1114879 h 2238829"/>
              <a:gd name="connsiteX17" fmla="*/ 420110 w 6568535"/>
              <a:gd name="connsiteY17" fmla="*/ 1087061 h 2238829"/>
              <a:gd name="connsiteX18" fmla="*/ 357344 w 6568535"/>
              <a:gd name="connsiteY18" fmla="*/ 1121130 h 2238829"/>
              <a:gd name="connsiteX19" fmla="*/ 105230 w 6568535"/>
              <a:gd name="connsiteY19" fmla="*/ 1172029 h 2238829"/>
              <a:gd name="connsiteX20" fmla="*/ 0 w 6568535"/>
              <a:gd name="connsiteY20" fmla="*/ 1161421 h 223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568535" h="2238829">
                <a:moveTo>
                  <a:pt x="0" y="0"/>
                </a:moveTo>
                <a:lnTo>
                  <a:pt x="6568535" y="0"/>
                </a:lnTo>
                <a:lnTo>
                  <a:pt x="6565465" y="5656"/>
                </a:lnTo>
                <a:cubicBezTo>
                  <a:pt x="6354053" y="318586"/>
                  <a:pt x="5996032" y="524329"/>
                  <a:pt x="5589957" y="524329"/>
                </a:cubicBezTo>
                <a:cubicBezTo>
                  <a:pt x="5427527" y="524329"/>
                  <a:pt x="5272787" y="491410"/>
                  <a:pt x="5132041" y="431880"/>
                </a:cubicBezTo>
                <a:lnTo>
                  <a:pt x="5118125" y="425176"/>
                </a:lnTo>
                <a:lnTo>
                  <a:pt x="5116879" y="437543"/>
                </a:lnTo>
                <a:cubicBezTo>
                  <a:pt x="5007182" y="973619"/>
                  <a:pt x="4532863" y="1376875"/>
                  <a:pt x="3964357" y="1376875"/>
                </a:cubicBezTo>
                <a:cubicBezTo>
                  <a:pt x="3761320" y="1376875"/>
                  <a:pt x="3570296" y="1325439"/>
                  <a:pt x="3403605" y="1234887"/>
                </a:cubicBezTo>
                <a:lnTo>
                  <a:pt x="3383739" y="1222819"/>
                </a:lnTo>
                <a:lnTo>
                  <a:pt x="3379360" y="1266261"/>
                </a:lnTo>
                <a:cubicBezTo>
                  <a:pt x="3335760" y="1479327"/>
                  <a:pt x="3147240" y="1639603"/>
                  <a:pt x="2921285" y="1639603"/>
                </a:cubicBezTo>
                <a:cubicBezTo>
                  <a:pt x="2824448" y="1639603"/>
                  <a:pt x="2734486" y="1610165"/>
                  <a:pt x="2659860" y="1559749"/>
                </a:cubicBezTo>
                <a:lnTo>
                  <a:pt x="2595127" y="1506339"/>
                </a:lnTo>
                <a:lnTo>
                  <a:pt x="2578280" y="1552371"/>
                </a:lnTo>
                <a:cubicBezTo>
                  <a:pt x="2407655" y="1955773"/>
                  <a:pt x="2008210" y="2238829"/>
                  <a:pt x="1542655" y="2238829"/>
                </a:cubicBezTo>
                <a:cubicBezTo>
                  <a:pt x="921915" y="2238829"/>
                  <a:pt x="418705" y="1735619"/>
                  <a:pt x="418705" y="1114879"/>
                </a:cubicBezTo>
                <a:lnTo>
                  <a:pt x="420110" y="1087061"/>
                </a:lnTo>
                <a:lnTo>
                  <a:pt x="357344" y="1121130"/>
                </a:lnTo>
                <a:cubicBezTo>
                  <a:pt x="279854" y="1153905"/>
                  <a:pt x="194658" y="1172029"/>
                  <a:pt x="105230" y="1172029"/>
                </a:cubicBezTo>
                <a:lnTo>
                  <a:pt x="0" y="1161421"/>
                </a:lnTo>
                <a:close/>
              </a:path>
            </a:pathLst>
          </a:custGeom>
          <a:solidFill>
            <a:srgbClr val="11BAEE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6E35082C-CB46-4B2A-A42B-47DA5CC9D00C}"/>
              </a:ext>
            </a:extLst>
          </p:cNvPr>
          <p:cNvSpPr/>
          <p:nvPr/>
        </p:nvSpPr>
        <p:spPr>
          <a:xfrm>
            <a:off x="2698192" y="300491"/>
            <a:ext cx="1856628" cy="653252"/>
          </a:xfrm>
          <a:custGeom>
            <a:avLst/>
            <a:gdLst>
              <a:gd name="connsiteX0" fmla="*/ 1500621 w 1856628"/>
              <a:gd name="connsiteY0" fmla="*/ 519932 h 653252"/>
              <a:gd name="connsiteX1" fmla="*/ 1305949 w 1856628"/>
              <a:gd name="connsiteY1" fmla="*/ 433759 h 653252"/>
              <a:gd name="connsiteX2" fmla="*/ 1265487 w 1856628"/>
              <a:gd name="connsiteY2" fmla="*/ 422281 h 653252"/>
              <a:gd name="connsiteX3" fmla="*/ 1192582 w 1856628"/>
              <a:gd name="connsiteY3" fmla="*/ 297380 h 653252"/>
              <a:gd name="connsiteX4" fmla="*/ 1072348 w 1856628"/>
              <a:gd name="connsiteY4" fmla="*/ 213103 h 653252"/>
              <a:gd name="connsiteX5" fmla="*/ 973079 w 1856628"/>
              <a:gd name="connsiteY5" fmla="*/ 82039 h 653252"/>
              <a:gd name="connsiteX6" fmla="*/ 787922 w 1856628"/>
              <a:gd name="connsiteY6" fmla="*/ 0 h 653252"/>
              <a:gd name="connsiteX7" fmla="*/ 561570 w 1856628"/>
              <a:gd name="connsiteY7" fmla="*/ 143523 h 653252"/>
              <a:gd name="connsiteX8" fmla="*/ 491523 w 1856628"/>
              <a:gd name="connsiteY8" fmla="*/ 159439 h 653252"/>
              <a:gd name="connsiteX9" fmla="*/ 332932 w 1856628"/>
              <a:gd name="connsiteY9" fmla="*/ 319316 h 653252"/>
              <a:gd name="connsiteX10" fmla="*/ 295994 w 1856628"/>
              <a:gd name="connsiteY10" fmla="*/ 315306 h 653252"/>
              <a:gd name="connsiteX11" fmla="*/ 123649 w 1856628"/>
              <a:gd name="connsiteY11" fmla="*/ 487651 h 653252"/>
              <a:gd name="connsiteX12" fmla="*/ 151948 w 1856628"/>
              <a:gd name="connsiteY12" fmla="*/ 582235 h 653252"/>
              <a:gd name="connsiteX13" fmla="*/ 127802 w 1856628"/>
              <a:gd name="connsiteY13" fmla="*/ 583930 h 653252"/>
              <a:gd name="connsiteX14" fmla="*/ 153415 w 1856628"/>
              <a:gd name="connsiteY14" fmla="*/ 645033 h 653252"/>
              <a:gd name="connsiteX15" fmla="*/ 949952 w 1856628"/>
              <a:gd name="connsiteY15" fmla="*/ 650481 h 653252"/>
              <a:gd name="connsiteX16" fmla="*/ 1377663 w 1856628"/>
              <a:gd name="connsiteY16" fmla="*/ 581158 h 653252"/>
              <a:gd name="connsiteX17" fmla="*/ 1856608 w 1856628"/>
              <a:gd name="connsiteY17" fmla="*/ 564423 h 653252"/>
              <a:gd name="connsiteX18" fmla="*/ 1500621 w 1856628"/>
              <a:gd name="connsiteY18" fmla="*/ 519932 h 653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856628" h="653252">
                <a:moveTo>
                  <a:pt x="1500621" y="519932"/>
                </a:moveTo>
                <a:cubicBezTo>
                  <a:pt x="1390474" y="506035"/>
                  <a:pt x="1393036" y="458781"/>
                  <a:pt x="1305949" y="433759"/>
                </a:cubicBezTo>
                <a:cubicBezTo>
                  <a:pt x="1291643" y="429654"/>
                  <a:pt x="1278155" y="425853"/>
                  <a:pt x="1265487" y="422281"/>
                </a:cubicBezTo>
                <a:cubicBezTo>
                  <a:pt x="1255086" y="374637"/>
                  <a:pt x="1229244" y="331689"/>
                  <a:pt x="1192582" y="297380"/>
                </a:cubicBezTo>
                <a:cubicBezTo>
                  <a:pt x="1169456" y="252089"/>
                  <a:pt x="1124936" y="219542"/>
                  <a:pt x="1072348" y="213103"/>
                </a:cubicBezTo>
                <a:cubicBezTo>
                  <a:pt x="1058709" y="156934"/>
                  <a:pt x="1022123" y="109757"/>
                  <a:pt x="973079" y="82039"/>
                </a:cubicBezTo>
                <a:cubicBezTo>
                  <a:pt x="927311" y="31661"/>
                  <a:pt x="861351" y="0"/>
                  <a:pt x="787922" y="0"/>
                </a:cubicBezTo>
                <a:cubicBezTo>
                  <a:pt x="687891" y="0"/>
                  <a:pt x="601642" y="58712"/>
                  <a:pt x="561570" y="143523"/>
                </a:cubicBezTo>
                <a:cubicBezTo>
                  <a:pt x="536720" y="144371"/>
                  <a:pt x="513088" y="149962"/>
                  <a:pt x="491523" y="159439"/>
                </a:cubicBezTo>
                <a:cubicBezTo>
                  <a:pt x="406494" y="165935"/>
                  <a:pt x="338752" y="234096"/>
                  <a:pt x="332932" y="319316"/>
                </a:cubicBezTo>
                <a:cubicBezTo>
                  <a:pt x="321026" y="316725"/>
                  <a:pt x="308672" y="315306"/>
                  <a:pt x="295994" y="315306"/>
                </a:cubicBezTo>
                <a:cubicBezTo>
                  <a:pt x="200811" y="315306"/>
                  <a:pt x="123649" y="392468"/>
                  <a:pt x="123649" y="487651"/>
                </a:cubicBezTo>
                <a:cubicBezTo>
                  <a:pt x="123649" y="522589"/>
                  <a:pt x="134079" y="555079"/>
                  <a:pt x="151948" y="582235"/>
                </a:cubicBezTo>
                <a:cubicBezTo>
                  <a:pt x="143899" y="583121"/>
                  <a:pt x="135841" y="583730"/>
                  <a:pt x="127802" y="583930"/>
                </a:cubicBezTo>
                <a:cubicBezTo>
                  <a:pt x="17674" y="586654"/>
                  <a:pt x="-105265" y="681161"/>
                  <a:pt x="153415" y="645033"/>
                </a:cubicBezTo>
                <a:cubicBezTo>
                  <a:pt x="412095" y="608905"/>
                  <a:pt x="765539" y="636461"/>
                  <a:pt x="949952" y="650481"/>
                </a:cubicBezTo>
                <a:cubicBezTo>
                  <a:pt x="1134347" y="664493"/>
                  <a:pt x="1177905" y="561756"/>
                  <a:pt x="1377663" y="581158"/>
                </a:cubicBezTo>
                <a:cubicBezTo>
                  <a:pt x="1577450" y="600561"/>
                  <a:pt x="1854065" y="625573"/>
                  <a:pt x="1856608" y="564423"/>
                </a:cubicBezTo>
                <a:cubicBezTo>
                  <a:pt x="1859180" y="503253"/>
                  <a:pt x="1610730" y="533829"/>
                  <a:pt x="1500621" y="519932"/>
                </a:cubicBezTo>
                <a:close/>
              </a:path>
            </a:pathLst>
          </a:custGeom>
          <a:gradFill>
            <a:gsLst>
              <a:gs pos="0">
                <a:srgbClr val="FFF7F7"/>
              </a:gs>
              <a:gs pos="37000">
                <a:srgbClr val="F9F5F6"/>
              </a:gs>
              <a:gs pos="100000">
                <a:schemeClr val="bg1">
                  <a:alpha val="0"/>
                </a:schemeClr>
              </a:gs>
            </a:gsLst>
            <a:lin ang="4785912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E72D52A5-16C5-2505-25E8-E1ED9396A6D7}"/>
              </a:ext>
            </a:extLst>
          </p:cNvPr>
          <p:cNvGrpSpPr/>
          <p:nvPr/>
        </p:nvGrpSpPr>
        <p:grpSpPr>
          <a:xfrm>
            <a:off x="1653645" y="254793"/>
            <a:ext cx="553696" cy="1024616"/>
            <a:chOff x="8506397" y="-1408924"/>
            <a:chExt cx="553696" cy="1024616"/>
          </a:xfrm>
          <a:solidFill>
            <a:schemeClr val="bg1"/>
          </a:solidFill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F20860E0-0F28-6DB1-BF1A-8D51E260A3D7}"/>
                </a:ext>
              </a:extLst>
            </p:cNvPr>
            <p:cNvSpPr/>
            <p:nvPr/>
          </p:nvSpPr>
          <p:spPr>
            <a:xfrm>
              <a:off x="8649285" y="-1408924"/>
              <a:ext cx="276385" cy="201999"/>
            </a:xfrm>
            <a:custGeom>
              <a:avLst/>
              <a:gdLst>
                <a:gd name="connsiteX0" fmla="*/ 259851 w 276385"/>
                <a:gd name="connsiteY0" fmla="*/ 201828 h 201999"/>
                <a:gd name="connsiteX1" fmla="*/ 251755 w 276385"/>
                <a:gd name="connsiteY1" fmla="*/ 174444 h 201999"/>
                <a:gd name="connsiteX2" fmla="*/ 238020 w 276385"/>
                <a:gd name="connsiteY2" fmla="*/ 140278 h 201999"/>
                <a:gd name="connsiteX3" fmla="*/ 229048 w 276385"/>
                <a:gd name="connsiteY3" fmla="*/ 135201 h 201999"/>
                <a:gd name="connsiteX4" fmla="*/ 167078 w 276385"/>
                <a:gd name="connsiteY4" fmla="*/ 117627 h 201999"/>
                <a:gd name="connsiteX5" fmla="*/ 154705 w 276385"/>
                <a:gd name="connsiteY5" fmla="*/ 117237 h 201999"/>
                <a:gd name="connsiteX6" fmla="*/ 121215 w 276385"/>
                <a:gd name="connsiteY6" fmla="*/ 134677 h 201999"/>
                <a:gd name="connsiteX7" fmla="*/ 106871 w 276385"/>
                <a:gd name="connsiteY7" fmla="*/ 146231 h 201999"/>
                <a:gd name="connsiteX8" fmla="*/ 56835 w 276385"/>
                <a:gd name="connsiteY8" fmla="*/ 156899 h 201999"/>
                <a:gd name="connsiteX9" fmla="*/ 52902 w 276385"/>
                <a:gd name="connsiteY9" fmla="*/ 146241 h 201999"/>
                <a:gd name="connsiteX10" fmla="*/ 90211 w 276385"/>
                <a:gd name="connsiteY10" fmla="*/ 113798 h 201999"/>
                <a:gd name="connsiteX11" fmla="*/ 122349 w 276385"/>
                <a:gd name="connsiteY11" fmla="*/ 94205 h 201999"/>
                <a:gd name="connsiteX12" fmla="*/ 126159 w 276385"/>
                <a:gd name="connsiteY12" fmla="*/ 86138 h 201999"/>
                <a:gd name="connsiteX13" fmla="*/ 93411 w 276385"/>
                <a:gd name="connsiteY13" fmla="*/ 36694 h 201999"/>
                <a:gd name="connsiteX14" fmla="*/ 79334 w 276385"/>
                <a:gd name="connsiteY14" fmla="*/ 31712 h 201999"/>
                <a:gd name="connsiteX15" fmla="*/ 51016 w 276385"/>
                <a:gd name="connsiteY15" fmla="*/ 27321 h 201999"/>
                <a:gd name="connsiteX16" fmla="*/ 25460 w 276385"/>
                <a:gd name="connsiteY16" fmla="*/ 24187 h 201999"/>
                <a:gd name="connsiteX17" fmla="*/ 0 w 276385"/>
                <a:gd name="connsiteY17" fmla="*/ 12071 h 201999"/>
                <a:gd name="connsiteX18" fmla="*/ 11887 w 276385"/>
                <a:gd name="connsiteY18" fmla="*/ 9081 h 201999"/>
                <a:gd name="connsiteX19" fmla="*/ 87068 w 276385"/>
                <a:gd name="connsiteY19" fmla="*/ 318 h 201999"/>
                <a:gd name="connsiteX20" fmla="*/ 97336 w 276385"/>
                <a:gd name="connsiteY20" fmla="*/ 98 h 201999"/>
                <a:gd name="connsiteX21" fmla="*/ 140722 w 276385"/>
                <a:gd name="connsiteY21" fmla="*/ 27350 h 201999"/>
                <a:gd name="connsiteX22" fmla="*/ 161296 w 276385"/>
                <a:gd name="connsiteY22" fmla="*/ 51772 h 201999"/>
                <a:gd name="connsiteX23" fmla="*/ 177689 w 276385"/>
                <a:gd name="connsiteY23" fmla="*/ 52067 h 201999"/>
                <a:gd name="connsiteX24" fmla="*/ 197215 w 276385"/>
                <a:gd name="connsiteY24" fmla="*/ 43580 h 201999"/>
                <a:gd name="connsiteX25" fmla="*/ 220675 w 276385"/>
                <a:gd name="connsiteY25" fmla="*/ 45857 h 201999"/>
                <a:gd name="connsiteX26" fmla="*/ 230133 w 276385"/>
                <a:gd name="connsiteY26" fmla="*/ 48038 h 201999"/>
                <a:gd name="connsiteX27" fmla="*/ 239639 w 276385"/>
                <a:gd name="connsiteY27" fmla="*/ 57544 h 201999"/>
                <a:gd name="connsiteX28" fmla="*/ 233534 w 276385"/>
                <a:gd name="connsiteY28" fmla="*/ 60782 h 201999"/>
                <a:gd name="connsiteX29" fmla="*/ 218894 w 276385"/>
                <a:gd name="connsiteY29" fmla="*/ 61821 h 201999"/>
                <a:gd name="connsiteX30" fmla="*/ 202321 w 276385"/>
                <a:gd name="connsiteY30" fmla="*/ 79089 h 201999"/>
                <a:gd name="connsiteX31" fmla="*/ 205540 w 276385"/>
                <a:gd name="connsiteY31" fmla="*/ 85919 h 201999"/>
                <a:gd name="connsiteX32" fmla="*/ 221056 w 276385"/>
                <a:gd name="connsiteY32" fmla="*/ 95244 h 201999"/>
                <a:gd name="connsiteX33" fmla="*/ 251679 w 276385"/>
                <a:gd name="connsiteY33" fmla="*/ 101959 h 201999"/>
                <a:gd name="connsiteX34" fmla="*/ 260252 w 276385"/>
                <a:gd name="connsiteY34" fmla="*/ 107598 h 201999"/>
                <a:gd name="connsiteX35" fmla="*/ 269443 w 276385"/>
                <a:gd name="connsiteY35" fmla="*/ 194799 h 201999"/>
                <a:gd name="connsiteX36" fmla="*/ 263566 w 276385"/>
                <a:gd name="connsiteY36" fmla="*/ 202000 h 201999"/>
                <a:gd name="connsiteX37" fmla="*/ 259851 w 276385"/>
                <a:gd name="connsiteY37" fmla="*/ 201828 h 201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76385" h="201999">
                  <a:moveTo>
                    <a:pt x="259851" y="201828"/>
                  </a:moveTo>
                  <a:cubicBezTo>
                    <a:pt x="255556" y="192437"/>
                    <a:pt x="255441" y="183998"/>
                    <a:pt x="251755" y="174444"/>
                  </a:cubicBezTo>
                  <a:cubicBezTo>
                    <a:pt x="247374" y="163090"/>
                    <a:pt x="242249" y="151670"/>
                    <a:pt x="238020" y="140278"/>
                  </a:cubicBezTo>
                  <a:cubicBezTo>
                    <a:pt x="237382" y="138554"/>
                    <a:pt x="231448" y="135715"/>
                    <a:pt x="229048" y="135201"/>
                  </a:cubicBezTo>
                  <a:cubicBezTo>
                    <a:pt x="204626" y="129943"/>
                    <a:pt x="191624" y="122533"/>
                    <a:pt x="167078" y="117627"/>
                  </a:cubicBezTo>
                  <a:cubicBezTo>
                    <a:pt x="164573" y="117123"/>
                    <a:pt x="157048" y="116361"/>
                    <a:pt x="154705" y="117237"/>
                  </a:cubicBezTo>
                  <a:cubicBezTo>
                    <a:pt x="142970" y="121676"/>
                    <a:pt x="132312" y="129315"/>
                    <a:pt x="121215" y="134677"/>
                  </a:cubicBezTo>
                  <a:cubicBezTo>
                    <a:pt x="115576" y="137401"/>
                    <a:pt x="111233" y="142059"/>
                    <a:pt x="106871" y="146231"/>
                  </a:cubicBezTo>
                  <a:cubicBezTo>
                    <a:pt x="98365" y="154375"/>
                    <a:pt x="66932" y="163586"/>
                    <a:pt x="56835" y="156899"/>
                  </a:cubicBezTo>
                  <a:cubicBezTo>
                    <a:pt x="53835" y="154908"/>
                    <a:pt x="52340" y="149689"/>
                    <a:pt x="52902" y="146241"/>
                  </a:cubicBezTo>
                  <a:cubicBezTo>
                    <a:pt x="55188" y="131953"/>
                    <a:pt x="65741" y="119542"/>
                    <a:pt x="90211" y="113798"/>
                  </a:cubicBezTo>
                  <a:cubicBezTo>
                    <a:pt x="107347" y="111760"/>
                    <a:pt x="113176" y="103159"/>
                    <a:pt x="122349" y="94205"/>
                  </a:cubicBezTo>
                  <a:cubicBezTo>
                    <a:pt x="123206" y="93367"/>
                    <a:pt x="126930" y="87566"/>
                    <a:pt x="126159" y="86138"/>
                  </a:cubicBezTo>
                  <a:cubicBezTo>
                    <a:pt x="117243" y="69774"/>
                    <a:pt x="103337" y="52657"/>
                    <a:pt x="93411" y="36694"/>
                  </a:cubicBezTo>
                  <a:cubicBezTo>
                    <a:pt x="91630" y="33826"/>
                    <a:pt x="84363" y="32703"/>
                    <a:pt x="79334" y="31712"/>
                  </a:cubicBezTo>
                  <a:cubicBezTo>
                    <a:pt x="70009" y="29874"/>
                    <a:pt x="60503" y="28597"/>
                    <a:pt x="51016" y="27321"/>
                  </a:cubicBezTo>
                  <a:cubicBezTo>
                    <a:pt x="42510" y="26178"/>
                    <a:pt x="33690" y="26073"/>
                    <a:pt x="25460" y="24187"/>
                  </a:cubicBezTo>
                  <a:cubicBezTo>
                    <a:pt x="16488" y="22130"/>
                    <a:pt x="6791" y="20215"/>
                    <a:pt x="0" y="12071"/>
                  </a:cubicBezTo>
                  <a:cubicBezTo>
                    <a:pt x="4667" y="10871"/>
                    <a:pt x="8191" y="9528"/>
                    <a:pt x="11887" y="9081"/>
                  </a:cubicBezTo>
                  <a:cubicBezTo>
                    <a:pt x="36928" y="6042"/>
                    <a:pt x="61998" y="3156"/>
                    <a:pt x="87068" y="318"/>
                  </a:cubicBezTo>
                  <a:cubicBezTo>
                    <a:pt x="90440" y="-63"/>
                    <a:pt x="93936" y="-54"/>
                    <a:pt x="97336" y="98"/>
                  </a:cubicBezTo>
                  <a:cubicBezTo>
                    <a:pt x="127416" y="1384"/>
                    <a:pt x="132016" y="4328"/>
                    <a:pt x="140722" y="27350"/>
                  </a:cubicBezTo>
                  <a:cubicBezTo>
                    <a:pt x="144437" y="37189"/>
                    <a:pt x="150981" y="45342"/>
                    <a:pt x="161296" y="51772"/>
                  </a:cubicBezTo>
                  <a:cubicBezTo>
                    <a:pt x="167268" y="55505"/>
                    <a:pt x="171869" y="55039"/>
                    <a:pt x="177689" y="52067"/>
                  </a:cubicBezTo>
                  <a:cubicBezTo>
                    <a:pt x="183918" y="48876"/>
                    <a:pt x="190414" y="45876"/>
                    <a:pt x="197215" y="43580"/>
                  </a:cubicBezTo>
                  <a:cubicBezTo>
                    <a:pt x="205264" y="40875"/>
                    <a:pt x="213341" y="39970"/>
                    <a:pt x="220675" y="45857"/>
                  </a:cubicBezTo>
                  <a:cubicBezTo>
                    <a:pt x="222723" y="47504"/>
                    <a:pt x="226866" y="47723"/>
                    <a:pt x="230133" y="48038"/>
                  </a:cubicBezTo>
                  <a:cubicBezTo>
                    <a:pt x="236363" y="48638"/>
                    <a:pt x="241297" y="52915"/>
                    <a:pt x="239639" y="57544"/>
                  </a:cubicBezTo>
                  <a:cubicBezTo>
                    <a:pt x="239096" y="59058"/>
                    <a:pt x="234286" y="61230"/>
                    <a:pt x="233534" y="60782"/>
                  </a:cubicBezTo>
                  <a:cubicBezTo>
                    <a:pt x="228009" y="57468"/>
                    <a:pt x="223513" y="59649"/>
                    <a:pt x="218894" y="61821"/>
                  </a:cubicBezTo>
                  <a:cubicBezTo>
                    <a:pt x="210474" y="65773"/>
                    <a:pt x="205054" y="71793"/>
                    <a:pt x="202321" y="79089"/>
                  </a:cubicBezTo>
                  <a:cubicBezTo>
                    <a:pt x="201606" y="81013"/>
                    <a:pt x="203416" y="84919"/>
                    <a:pt x="205540" y="85919"/>
                  </a:cubicBezTo>
                  <a:cubicBezTo>
                    <a:pt x="213188" y="89538"/>
                    <a:pt x="212693" y="92901"/>
                    <a:pt x="221056" y="95244"/>
                  </a:cubicBezTo>
                  <a:cubicBezTo>
                    <a:pt x="231029" y="98025"/>
                    <a:pt x="241611" y="99368"/>
                    <a:pt x="251679" y="101959"/>
                  </a:cubicBezTo>
                  <a:cubicBezTo>
                    <a:pt x="254975" y="102807"/>
                    <a:pt x="258318" y="105188"/>
                    <a:pt x="260252" y="107598"/>
                  </a:cubicBezTo>
                  <a:cubicBezTo>
                    <a:pt x="282521" y="135287"/>
                    <a:pt x="277778" y="164986"/>
                    <a:pt x="269443" y="194799"/>
                  </a:cubicBezTo>
                  <a:cubicBezTo>
                    <a:pt x="268719" y="197428"/>
                    <a:pt x="265576" y="199609"/>
                    <a:pt x="263566" y="202000"/>
                  </a:cubicBezTo>
                  <a:cubicBezTo>
                    <a:pt x="262328" y="201943"/>
                    <a:pt x="261090" y="201886"/>
                    <a:pt x="259851" y="2018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C59E7099-D0BD-5B3D-9DC3-9391FC4E4CE4}"/>
                </a:ext>
              </a:extLst>
            </p:cNvPr>
            <p:cNvSpPr/>
            <p:nvPr/>
          </p:nvSpPr>
          <p:spPr>
            <a:xfrm>
              <a:off x="8506397" y="-722331"/>
              <a:ext cx="281115" cy="165564"/>
            </a:xfrm>
            <a:custGeom>
              <a:avLst/>
              <a:gdLst>
                <a:gd name="connsiteX0" fmla="*/ 9205 w 281115"/>
                <a:gd name="connsiteY0" fmla="*/ 165565 h 165564"/>
                <a:gd name="connsiteX1" fmla="*/ 21016 w 281115"/>
                <a:gd name="connsiteY1" fmla="*/ 141114 h 165564"/>
                <a:gd name="connsiteX2" fmla="*/ 39170 w 281115"/>
                <a:gd name="connsiteY2" fmla="*/ 111167 h 165564"/>
                <a:gd name="connsiteX3" fmla="*/ 48324 w 281115"/>
                <a:gd name="connsiteY3" fmla="*/ 107786 h 165564"/>
                <a:gd name="connsiteX4" fmla="*/ 108846 w 281115"/>
                <a:gd name="connsiteY4" fmla="*/ 100899 h 165564"/>
                <a:gd name="connsiteX5" fmla="*/ 120438 w 281115"/>
                <a:gd name="connsiteY5" fmla="*/ 102461 h 165564"/>
                <a:gd name="connsiteX6" fmla="*/ 148936 w 281115"/>
                <a:gd name="connsiteY6" fmla="*/ 124026 h 165564"/>
                <a:gd name="connsiteX7" fmla="*/ 160500 w 281115"/>
                <a:gd name="connsiteY7" fmla="*/ 137104 h 165564"/>
                <a:gd name="connsiteX8" fmla="*/ 205487 w 281115"/>
                <a:gd name="connsiteY8" fmla="*/ 154887 h 165564"/>
                <a:gd name="connsiteX9" fmla="*/ 210820 w 281115"/>
                <a:gd name="connsiteY9" fmla="*/ 145486 h 165564"/>
                <a:gd name="connsiteX10" fmla="*/ 181112 w 281115"/>
                <a:gd name="connsiteY10" fmla="*/ 109234 h 165564"/>
                <a:gd name="connsiteX11" fmla="*/ 154213 w 281115"/>
                <a:gd name="connsiteY11" fmla="*/ 85850 h 165564"/>
                <a:gd name="connsiteX12" fmla="*/ 151927 w 281115"/>
                <a:gd name="connsiteY12" fmla="*/ 77687 h 165564"/>
                <a:gd name="connsiteX13" fmla="*/ 190180 w 281115"/>
                <a:gd name="connsiteY13" fmla="*/ 36348 h 165564"/>
                <a:gd name="connsiteX14" fmla="*/ 204096 w 281115"/>
                <a:gd name="connsiteY14" fmla="*/ 33853 h 165564"/>
                <a:gd name="connsiteX15" fmla="*/ 231166 w 281115"/>
                <a:gd name="connsiteY15" fmla="*/ 34120 h 165564"/>
                <a:gd name="connsiteX16" fmla="*/ 255483 w 281115"/>
                <a:gd name="connsiteY16" fmla="*/ 35139 h 165564"/>
                <a:gd name="connsiteX17" fmla="*/ 281115 w 281115"/>
                <a:gd name="connsiteY17" fmla="*/ 27709 h 165564"/>
                <a:gd name="connsiteX18" fmla="*/ 270504 w 281115"/>
                <a:gd name="connsiteY18" fmla="*/ 23061 h 165564"/>
                <a:gd name="connsiteX19" fmla="*/ 201781 w 281115"/>
                <a:gd name="connsiteY19" fmla="*/ 3163 h 165564"/>
                <a:gd name="connsiteX20" fmla="*/ 192247 w 281115"/>
                <a:gd name="connsiteY20" fmla="*/ 1363 h 165564"/>
                <a:gd name="connsiteX21" fmla="*/ 147546 w 281115"/>
                <a:gd name="connsiteY21" fmla="*/ 20213 h 165564"/>
                <a:gd name="connsiteX22" fmla="*/ 124543 w 281115"/>
                <a:gd name="connsiteY22" fmla="*/ 39949 h 165564"/>
                <a:gd name="connsiteX23" fmla="*/ 109227 w 281115"/>
                <a:gd name="connsiteY23" fmla="*/ 37682 h 165564"/>
                <a:gd name="connsiteX24" fmla="*/ 92339 w 281115"/>
                <a:gd name="connsiteY24" fmla="*/ 26690 h 165564"/>
                <a:gd name="connsiteX25" fmla="*/ 70117 w 281115"/>
                <a:gd name="connsiteY25" fmla="*/ 25185 h 165564"/>
                <a:gd name="connsiteX26" fmla="*/ 60964 w 281115"/>
                <a:gd name="connsiteY26" fmla="*/ 25776 h 165564"/>
                <a:gd name="connsiteX27" fmla="*/ 50610 w 281115"/>
                <a:gd name="connsiteY27" fmla="*/ 33224 h 165564"/>
                <a:gd name="connsiteX28" fmla="*/ 55801 w 281115"/>
                <a:gd name="connsiteY28" fmla="*/ 37215 h 165564"/>
                <a:gd name="connsiteX29" fmla="*/ 69288 w 281115"/>
                <a:gd name="connsiteY29" fmla="*/ 40463 h 165564"/>
                <a:gd name="connsiteX30" fmla="*/ 82033 w 281115"/>
                <a:gd name="connsiteY30" fmla="*/ 59256 h 165564"/>
                <a:gd name="connsiteX31" fmla="*/ 77966 w 281115"/>
                <a:gd name="connsiteY31" fmla="*/ 65171 h 165564"/>
                <a:gd name="connsiteX32" fmla="*/ 62050 w 281115"/>
                <a:gd name="connsiteY32" fmla="*/ 71515 h 165564"/>
                <a:gd name="connsiteX33" fmla="*/ 32455 w 281115"/>
                <a:gd name="connsiteY33" fmla="*/ 73067 h 165564"/>
                <a:gd name="connsiteX34" fmla="*/ 23578 w 281115"/>
                <a:gd name="connsiteY34" fmla="*/ 77030 h 165564"/>
                <a:gd name="connsiteX35" fmla="*/ 1375 w 281115"/>
                <a:gd name="connsiteY35" fmla="*/ 157478 h 165564"/>
                <a:gd name="connsiteX36" fmla="*/ 5738 w 281115"/>
                <a:gd name="connsiteY36" fmla="*/ 165165 h 165564"/>
                <a:gd name="connsiteX37" fmla="*/ 9205 w 281115"/>
                <a:gd name="connsiteY37" fmla="*/ 165565 h 165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81115" h="165564">
                  <a:moveTo>
                    <a:pt x="9205" y="165565"/>
                  </a:moveTo>
                  <a:cubicBezTo>
                    <a:pt x="14672" y="157421"/>
                    <a:pt x="16101" y="149505"/>
                    <a:pt x="21016" y="141114"/>
                  </a:cubicBezTo>
                  <a:cubicBezTo>
                    <a:pt x="26874" y="131132"/>
                    <a:pt x="33436" y="121207"/>
                    <a:pt x="39170" y="111167"/>
                  </a:cubicBezTo>
                  <a:cubicBezTo>
                    <a:pt x="40028" y="109653"/>
                    <a:pt x="46019" y="107900"/>
                    <a:pt x="48324" y="107786"/>
                  </a:cubicBezTo>
                  <a:cubicBezTo>
                    <a:pt x="71937" y="106643"/>
                    <a:pt x="85195" y="101709"/>
                    <a:pt x="108846" y="100899"/>
                  </a:cubicBezTo>
                  <a:cubicBezTo>
                    <a:pt x="111265" y="100814"/>
                    <a:pt x="118399" y="101261"/>
                    <a:pt x="120438" y="102461"/>
                  </a:cubicBezTo>
                  <a:cubicBezTo>
                    <a:pt x="130696" y="108453"/>
                    <a:pt x="139431" y="117282"/>
                    <a:pt x="148936" y="124026"/>
                  </a:cubicBezTo>
                  <a:cubicBezTo>
                    <a:pt x="153756" y="127455"/>
                    <a:pt x="157080" y="132513"/>
                    <a:pt x="160500" y="137104"/>
                  </a:cubicBezTo>
                  <a:cubicBezTo>
                    <a:pt x="167148" y="146067"/>
                    <a:pt x="195019" y="159602"/>
                    <a:pt x="205487" y="154887"/>
                  </a:cubicBezTo>
                  <a:cubicBezTo>
                    <a:pt x="208601" y="153487"/>
                    <a:pt x="210801" y="148820"/>
                    <a:pt x="210820" y="145486"/>
                  </a:cubicBezTo>
                  <a:cubicBezTo>
                    <a:pt x="210925" y="131713"/>
                    <a:pt x="203029" y="118435"/>
                    <a:pt x="181112" y="109234"/>
                  </a:cubicBezTo>
                  <a:cubicBezTo>
                    <a:pt x="165462" y="104662"/>
                    <a:pt x="161357" y="95680"/>
                    <a:pt x="154213" y="85850"/>
                  </a:cubicBezTo>
                  <a:cubicBezTo>
                    <a:pt x="153547" y="84926"/>
                    <a:pt x="150975" y="78906"/>
                    <a:pt x="151927" y="77687"/>
                  </a:cubicBezTo>
                  <a:cubicBezTo>
                    <a:pt x="162796" y="63704"/>
                    <a:pt x="178436" y="49798"/>
                    <a:pt x="190180" y="36348"/>
                  </a:cubicBezTo>
                  <a:cubicBezTo>
                    <a:pt x="192304" y="33929"/>
                    <a:pt x="199257" y="34005"/>
                    <a:pt x="204096" y="33853"/>
                  </a:cubicBezTo>
                  <a:cubicBezTo>
                    <a:pt x="213059" y="33577"/>
                    <a:pt x="222127" y="33853"/>
                    <a:pt x="231166" y="34120"/>
                  </a:cubicBezTo>
                  <a:cubicBezTo>
                    <a:pt x="239281" y="34367"/>
                    <a:pt x="247520" y="35634"/>
                    <a:pt x="255483" y="35139"/>
                  </a:cubicBezTo>
                  <a:cubicBezTo>
                    <a:pt x="264170" y="34596"/>
                    <a:pt x="273514" y="34320"/>
                    <a:pt x="281115" y="27709"/>
                  </a:cubicBezTo>
                  <a:cubicBezTo>
                    <a:pt x="276943" y="25852"/>
                    <a:pt x="273857" y="24052"/>
                    <a:pt x="270504" y="23061"/>
                  </a:cubicBezTo>
                  <a:cubicBezTo>
                    <a:pt x="247635" y="16317"/>
                    <a:pt x="224708" y="9716"/>
                    <a:pt x="201781" y="3163"/>
                  </a:cubicBezTo>
                  <a:cubicBezTo>
                    <a:pt x="198695" y="2287"/>
                    <a:pt x="195447" y="1754"/>
                    <a:pt x="192247" y="1363"/>
                  </a:cubicBezTo>
                  <a:cubicBezTo>
                    <a:pt x="163995" y="-2095"/>
                    <a:pt x="159252" y="-47"/>
                    <a:pt x="147546" y="20213"/>
                  </a:cubicBezTo>
                  <a:cubicBezTo>
                    <a:pt x="142545" y="28881"/>
                    <a:pt x="135173" y="35510"/>
                    <a:pt x="124543" y="39949"/>
                  </a:cubicBezTo>
                  <a:cubicBezTo>
                    <a:pt x="118390" y="42530"/>
                    <a:pt x="114170" y="41378"/>
                    <a:pt x="109227" y="37682"/>
                  </a:cubicBezTo>
                  <a:cubicBezTo>
                    <a:pt x="103912" y="33720"/>
                    <a:pt x="98311" y="29890"/>
                    <a:pt x="92339" y="26690"/>
                  </a:cubicBezTo>
                  <a:cubicBezTo>
                    <a:pt x="85271" y="22899"/>
                    <a:pt x="77870" y="20794"/>
                    <a:pt x="70117" y="25185"/>
                  </a:cubicBezTo>
                  <a:cubicBezTo>
                    <a:pt x="67955" y="26414"/>
                    <a:pt x="64059" y="25976"/>
                    <a:pt x="60964" y="25776"/>
                  </a:cubicBezTo>
                  <a:cubicBezTo>
                    <a:pt x="55058" y="25376"/>
                    <a:pt x="49791" y="28624"/>
                    <a:pt x="50610" y="33224"/>
                  </a:cubicBezTo>
                  <a:cubicBezTo>
                    <a:pt x="50867" y="34729"/>
                    <a:pt x="55039" y="37520"/>
                    <a:pt x="55801" y="37215"/>
                  </a:cubicBezTo>
                  <a:cubicBezTo>
                    <a:pt x="61478" y="34967"/>
                    <a:pt x="65307" y="37710"/>
                    <a:pt x="69288" y="40463"/>
                  </a:cubicBezTo>
                  <a:cubicBezTo>
                    <a:pt x="76508" y="45473"/>
                    <a:pt x="80614" y="51969"/>
                    <a:pt x="82033" y="59256"/>
                  </a:cubicBezTo>
                  <a:cubicBezTo>
                    <a:pt x="82404" y="61171"/>
                    <a:pt x="80099" y="64552"/>
                    <a:pt x="77966" y="65171"/>
                  </a:cubicBezTo>
                  <a:cubicBezTo>
                    <a:pt x="70260" y="67371"/>
                    <a:pt x="70203" y="70619"/>
                    <a:pt x="62050" y="71515"/>
                  </a:cubicBezTo>
                  <a:cubicBezTo>
                    <a:pt x="52324" y="72582"/>
                    <a:pt x="42237" y="72191"/>
                    <a:pt x="32455" y="73067"/>
                  </a:cubicBezTo>
                  <a:cubicBezTo>
                    <a:pt x="29246" y="73353"/>
                    <a:pt x="25759" y="75068"/>
                    <a:pt x="23578" y="77030"/>
                  </a:cubicBezTo>
                  <a:cubicBezTo>
                    <a:pt x="-1520" y="99575"/>
                    <a:pt x="-1740" y="128188"/>
                    <a:pt x="1375" y="157478"/>
                  </a:cubicBezTo>
                  <a:cubicBezTo>
                    <a:pt x="1642" y="160059"/>
                    <a:pt x="4233" y="162602"/>
                    <a:pt x="5738" y="165165"/>
                  </a:cubicBezTo>
                  <a:cubicBezTo>
                    <a:pt x="6862" y="165298"/>
                    <a:pt x="8033" y="165431"/>
                    <a:pt x="9205" y="1655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2C5CC96A-CBBB-E4EF-9CE3-2E4AA9DBAA5D}"/>
                </a:ext>
              </a:extLst>
            </p:cNvPr>
            <p:cNvSpPr/>
            <p:nvPr/>
          </p:nvSpPr>
          <p:spPr>
            <a:xfrm>
              <a:off x="8963835" y="-526069"/>
              <a:ext cx="96258" cy="141761"/>
            </a:xfrm>
            <a:custGeom>
              <a:avLst/>
              <a:gdLst>
                <a:gd name="connsiteX0" fmla="*/ 18121 w 96258"/>
                <a:gd name="connsiteY0" fmla="*/ 141181 h 141761"/>
                <a:gd name="connsiteX1" fmla="*/ 16711 w 96258"/>
                <a:gd name="connsiteY1" fmla="*/ 124712 h 141761"/>
                <a:gd name="connsiteX2" fmla="*/ 16492 w 96258"/>
                <a:gd name="connsiteY2" fmla="*/ 103691 h 141761"/>
                <a:gd name="connsiteX3" fmla="*/ 19378 w 96258"/>
                <a:gd name="connsiteY3" fmla="*/ 99642 h 141761"/>
                <a:gd name="connsiteX4" fmla="*/ 42371 w 96258"/>
                <a:gd name="connsiteY4" fmla="*/ 81593 h 141761"/>
                <a:gd name="connsiteX5" fmla="*/ 47505 w 96258"/>
                <a:gd name="connsiteY5" fmla="*/ 79745 h 141761"/>
                <a:gd name="connsiteX6" fmla="*/ 64679 w 96258"/>
                <a:gd name="connsiteY6" fmla="*/ 85136 h 141761"/>
                <a:gd name="connsiteX7" fmla="*/ 72756 w 96258"/>
                <a:gd name="connsiteY7" fmla="*/ 89746 h 141761"/>
                <a:gd name="connsiteX8" fmla="*/ 95692 w 96258"/>
                <a:gd name="connsiteY8" fmla="*/ 89155 h 141761"/>
                <a:gd name="connsiteX9" fmla="*/ 95483 w 96258"/>
                <a:gd name="connsiteY9" fmla="*/ 82640 h 141761"/>
                <a:gd name="connsiteX10" fmla="*/ 74061 w 96258"/>
                <a:gd name="connsiteY10" fmla="*/ 69305 h 141761"/>
                <a:gd name="connsiteX11" fmla="*/ 57078 w 96258"/>
                <a:gd name="connsiteY11" fmla="*/ 62523 h 141761"/>
                <a:gd name="connsiteX12" fmla="*/ 54068 w 96258"/>
                <a:gd name="connsiteY12" fmla="*/ 58485 h 141761"/>
                <a:gd name="connsiteX13" fmla="*/ 59145 w 96258"/>
                <a:gd name="connsiteY13" fmla="*/ 26367 h 141761"/>
                <a:gd name="connsiteX14" fmla="*/ 64202 w 96258"/>
                <a:gd name="connsiteY14" fmla="*/ 21709 h 141761"/>
                <a:gd name="connsiteX15" fmla="*/ 75347 w 96258"/>
                <a:gd name="connsiteY15" fmla="*/ 15508 h 141761"/>
                <a:gd name="connsiteX16" fmla="*/ 85539 w 96258"/>
                <a:gd name="connsiteY16" fmla="*/ 10374 h 141761"/>
                <a:gd name="connsiteX17" fmla="*/ 94130 w 96258"/>
                <a:gd name="connsiteY17" fmla="*/ 211 h 141761"/>
                <a:gd name="connsiteX18" fmla="*/ 88606 w 96258"/>
                <a:gd name="connsiteY18" fmla="*/ 87 h 141761"/>
                <a:gd name="connsiteX19" fmla="*/ 55402 w 96258"/>
                <a:gd name="connsiteY19" fmla="*/ 5069 h 141761"/>
                <a:gd name="connsiteX20" fmla="*/ 51049 w 96258"/>
                <a:gd name="connsiteY20" fmla="*/ 6297 h 141761"/>
                <a:gd name="connsiteX21" fmla="*/ 37580 w 96258"/>
                <a:gd name="connsiteY21" fmla="*/ 27338 h 141761"/>
                <a:gd name="connsiteX22" fmla="*/ 33218 w 96258"/>
                <a:gd name="connsiteY22" fmla="*/ 43788 h 141761"/>
                <a:gd name="connsiteX23" fmla="*/ 26369 w 96258"/>
                <a:gd name="connsiteY23" fmla="*/ 46121 h 141761"/>
                <a:gd name="connsiteX24" fmla="*/ 16644 w 96258"/>
                <a:gd name="connsiteY24" fmla="*/ 43921 h 141761"/>
                <a:gd name="connsiteX25" fmla="*/ 7176 w 96258"/>
                <a:gd name="connsiteY25" fmla="*/ 48293 h 141761"/>
                <a:gd name="connsiteX26" fmla="*/ 3576 w 96258"/>
                <a:gd name="connsiteY26" fmla="*/ 50770 h 141761"/>
                <a:gd name="connsiteX27" fmla="*/ 1242 w 96258"/>
                <a:gd name="connsiteY27" fmla="*/ 57361 h 141761"/>
                <a:gd name="connsiteX28" fmla="*/ 4385 w 96258"/>
                <a:gd name="connsiteY28" fmla="*/ 58380 h 141761"/>
                <a:gd name="connsiteX29" fmla="*/ 10729 w 96258"/>
                <a:gd name="connsiteY29" fmla="*/ 57037 h 141761"/>
                <a:gd name="connsiteX30" fmla="*/ 20759 w 96258"/>
                <a:gd name="connsiteY30" fmla="*/ 64572 h 141761"/>
                <a:gd name="connsiteX31" fmla="*/ 20597 w 96258"/>
                <a:gd name="connsiteY31" fmla="*/ 68829 h 141761"/>
                <a:gd name="connsiteX32" fmla="*/ 15701 w 96258"/>
                <a:gd name="connsiteY32" fmla="*/ 76116 h 141761"/>
                <a:gd name="connsiteX33" fmla="*/ 3995 w 96258"/>
                <a:gd name="connsiteY33" fmla="*/ 83926 h 141761"/>
                <a:gd name="connsiteX34" fmla="*/ 1376 w 96258"/>
                <a:gd name="connsiteY34" fmla="*/ 88231 h 141761"/>
                <a:gd name="connsiteX35" fmla="*/ 12853 w 96258"/>
                <a:gd name="connsiteY35" fmla="*/ 138485 h 141761"/>
                <a:gd name="connsiteX36" fmla="*/ 16616 w 96258"/>
                <a:gd name="connsiteY36" fmla="*/ 141762 h 141761"/>
                <a:gd name="connsiteX37" fmla="*/ 18121 w 96258"/>
                <a:gd name="connsiteY37" fmla="*/ 141181 h 141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96258" h="141761">
                  <a:moveTo>
                    <a:pt x="18121" y="141181"/>
                  </a:moveTo>
                  <a:cubicBezTo>
                    <a:pt x="18292" y="135333"/>
                    <a:pt x="16835" y="130570"/>
                    <a:pt x="16711" y="124712"/>
                  </a:cubicBezTo>
                  <a:cubicBezTo>
                    <a:pt x="16559" y="117749"/>
                    <a:pt x="16711" y="110653"/>
                    <a:pt x="16492" y="103691"/>
                  </a:cubicBezTo>
                  <a:cubicBezTo>
                    <a:pt x="16454" y="102633"/>
                    <a:pt x="18454" y="100252"/>
                    <a:pt x="19378" y="99642"/>
                  </a:cubicBezTo>
                  <a:cubicBezTo>
                    <a:pt x="28731" y="93470"/>
                    <a:pt x="32903" y="87593"/>
                    <a:pt x="42371" y="81593"/>
                  </a:cubicBezTo>
                  <a:cubicBezTo>
                    <a:pt x="43343" y="80983"/>
                    <a:pt x="46372" y="79554"/>
                    <a:pt x="47505" y="79745"/>
                  </a:cubicBezTo>
                  <a:cubicBezTo>
                    <a:pt x="53239" y="80697"/>
                    <a:pt x="59059" y="83583"/>
                    <a:pt x="64679" y="85136"/>
                  </a:cubicBezTo>
                  <a:cubicBezTo>
                    <a:pt x="67527" y="85926"/>
                    <a:pt x="70175" y="87974"/>
                    <a:pt x="72756" y="89746"/>
                  </a:cubicBezTo>
                  <a:cubicBezTo>
                    <a:pt x="77757" y="93203"/>
                    <a:pt x="92625" y="94242"/>
                    <a:pt x="95692" y="89155"/>
                  </a:cubicBezTo>
                  <a:cubicBezTo>
                    <a:pt x="96616" y="87641"/>
                    <a:pt x="96311" y="84517"/>
                    <a:pt x="95483" y="82640"/>
                  </a:cubicBezTo>
                  <a:cubicBezTo>
                    <a:pt x="91996" y="74906"/>
                    <a:pt x="85367" y="69324"/>
                    <a:pt x="74061" y="69305"/>
                  </a:cubicBezTo>
                  <a:cubicBezTo>
                    <a:pt x="66489" y="70420"/>
                    <a:pt x="62517" y="66353"/>
                    <a:pt x="57078" y="62523"/>
                  </a:cubicBezTo>
                  <a:cubicBezTo>
                    <a:pt x="56573" y="62161"/>
                    <a:pt x="53992" y="59390"/>
                    <a:pt x="54068" y="58485"/>
                  </a:cubicBezTo>
                  <a:cubicBezTo>
                    <a:pt x="54944" y="48112"/>
                    <a:pt x="57792" y="36654"/>
                    <a:pt x="59145" y="26367"/>
                  </a:cubicBezTo>
                  <a:cubicBezTo>
                    <a:pt x="59383" y="24519"/>
                    <a:pt x="62250" y="22928"/>
                    <a:pt x="64202" y="21709"/>
                  </a:cubicBezTo>
                  <a:cubicBezTo>
                    <a:pt x="67794" y="19452"/>
                    <a:pt x="71565" y="17480"/>
                    <a:pt x="75347" y="15508"/>
                  </a:cubicBezTo>
                  <a:cubicBezTo>
                    <a:pt x="78719" y="13746"/>
                    <a:pt x="82414" y="12517"/>
                    <a:pt x="85539" y="10374"/>
                  </a:cubicBezTo>
                  <a:cubicBezTo>
                    <a:pt x="88958" y="8031"/>
                    <a:pt x="92711" y="5688"/>
                    <a:pt x="94130" y="211"/>
                  </a:cubicBezTo>
                  <a:cubicBezTo>
                    <a:pt x="91949" y="144"/>
                    <a:pt x="90225" y="-141"/>
                    <a:pt x="88606" y="87"/>
                  </a:cubicBezTo>
                  <a:cubicBezTo>
                    <a:pt x="77519" y="1678"/>
                    <a:pt x="66469" y="3354"/>
                    <a:pt x="55402" y="5069"/>
                  </a:cubicBezTo>
                  <a:cubicBezTo>
                    <a:pt x="53925" y="5297"/>
                    <a:pt x="52439" y="5764"/>
                    <a:pt x="51049" y="6297"/>
                  </a:cubicBezTo>
                  <a:cubicBezTo>
                    <a:pt x="38599" y="10984"/>
                    <a:pt x="37190" y="13241"/>
                    <a:pt x="37580" y="27338"/>
                  </a:cubicBezTo>
                  <a:cubicBezTo>
                    <a:pt x="37752" y="33368"/>
                    <a:pt x="36428" y="38806"/>
                    <a:pt x="33218" y="43788"/>
                  </a:cubicBezTo>
                  <a:cubicBezTo>
                    <a:pt x="31360" y="46674"/>
                    <a:pt x="29341" y="47026"/>
                    <a:pt x="26369" y="46121"/>
                  </a:cubicBezTo>
                  <a:cubicBezTo>
                    <a:pt x="23179" y="45140"/>
                    <a:pt x="19911" y="44321"/>
                    <a:pt x="16644" y="43921"/>
                  </a:cubicBezTo>
                  <a:cubicBezTo>
                    <a:pt x="12787" y="43454"/>
                    <a:pt x="9224" y="44016"/>
                    <a:pt x="7176" y="48293"/>
                  </a:cubicBezTo>
                  <a:cubicBezTo>
                    <a:pt x="6595" y="49484"/>
                    <a:pt x="4900" y="50160"/>
                    <a:pt x="3576" y="50770"/>
                  </a:cubicBezTo>
                  <a:cubicBezTo>
                    <a:pt x="1052" y="51932"/>
                    <a:pt x="-263" y="54980"/>
                    <a:pt x="1242" y="57361"/>
                  </a:cubicBezTo>
                  <a:cubicBezTo>
                    <a:pt x="1738" y="58142"/>
                    <a:pt x="4147" y="58733"/>
                    <a:pt x="4385" y="58380"/>
                  </a:cubicBezTo>
                  <a:cubicBezTo>
                    <a:pt x="6138" y="55790"/>
                    <a:pt x="8405" y="56428"/>
                    <a:pt x="10729" y="57037"/>
                  </a:cubicBezTo>
                  <a:cubicBezTo>
                    <a:pt x="14968" y="58152"/>
                    <a:pt x="18301" y="60828"/>
                    <a:pt x="20759" y="64572"/>
                  </a:cubicBezTo>
                  <a:cubicBezTo>
                    <a:pt x="21388" y="65562"/>
                    <a:pt x="21321" y="67991"/>
                    <a:pt x="20597" y="68829"/>
                  </a:cubicBezTo>
                  <a:cubicBezTo>
                    <a:pt x="18016" y="71868"/>
                    <a:pt x="18806" y="73706"/>
                    <a:pt x="15701" y="76116"/>
                  </a:cubicBezTo>
                  <a:cubicBezTo>
                    <a:pt x="11986" y="79002"/>
                    <a:pt x="7767" y="81145"/>
                    <a:pt x="3995" y="83926"/>
                  </a:cubicBezTo>
                  <a:cubicBezTo>
                    <a:pt x="2757" y="84841"/>
                    <a:pt x="1766" y="86622"/>
                    <a:pt x="1376" y="88231"/>
                  </a:cubicBezTo>
                  <a:cubicBezTo>
                    <a:pt x="-3120" y="106739"/>
                    <a:pt x="4109" y="122807"/>
                    <a:pt x="12853" y="138485"/>
                  </a:cubicBezTo>
                  <a:cubicBezTo>
                    <a:pt x="13625" y="139867"/>
                    <a:pt x="15339" y="140676"/>
                    <a:pt x="16616" y="141762"/>
                  </a:cubicBezTo>
                  <a:cubicBezTo>
                    <a:pt x="17092" y="141571"/>
                    <a:pt x="17606" y="141371"/>
                    <a:pt x="18121" y="14118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5BF6CCBB-7414-4E00-11B2-EB6FEBE7135B}"/>
              </a:ext>
            </a:extLst>
          </p:cNvPr>
          <p:cNvSpPr/>
          <p:nvPr/>
        </p:nvSpPr>
        <p:spPr>
          <a:xfrm>
            <a:off x="748103" y="1337596"/>
            <a:ext cx="1055609" cy="371415"/>
          </a:xfrm>
          <a:custGeom>
            <a:avLst/>
            <a:gdLst>
              <a:gd name="connsiteX0" fmla="*/ 1500621 w 1856628"/>
              <a:gd name="connsiteY0" fmla="*/ 519932 h 653252"/>
              <a:gd name="connsiteX1" fmla="*/ 1305949 w 1856628"/>
              <a:gd name="connsiteY1" fmla="*/ 433759 h 653252"/>
              <a:gd name="connsiteX2" fmla="*/ 1265487 w 1856628"/>
              <a:gd name="connsiteY2" fmla="*/ 422281 h 653252"/>
              <a:gd name="connsiteX3" fmla="*/ 1192582 w 1856628"/>
              <a:gd name="connsiteY3" fmla="*/ 297380 h 653252"/>
              <a:gd name="connsiteX4" fmla="*/ 1072348 w 1856628"/>
              <a:gd name="connsiteY4" fmla="*/ 213103 h 653252"/>
              <a:gd name="connsiteX5" fmla="*/ 973079 w 1856628"/>
              <a:gd name="connsiteY5" fmla="*/ 82039 h 653252"/>
              <a:gd name="connsiteX6" fmla="*/ 787922 w 1856628"/>
              <a:gd name="connsiteY6" fmla="*/ 0 h 653252"/>
              <a:gd name="connsiteX7" fmla="*/ 561570 w 1856628"/>
              <a:gd name="connsiteY7" fmla="*/ 143523 h 653252"/>
              <a:gd name="connsiteX8" fmla="*/ 491523 w 1856628"/>
              <a:gd name="connsiteY8" fmla="*/ 159439 h 653252"/>
              <a:gd name="connsiteX9" fmla="*/ 332932 w 1856628"/>
              <a:gd name="connsiteY9" fmla="*/ 319316 h 653252"/>
              <a:gd name="connsiteX10" fmla="*/ 295994 w 1856628"/>
              <a:gd name="connsiteY10" fmla="*/ 315306 h 653252"/>
              <a:gd name="connsiteX11" fmla="*/ 123649 w 1856628"/>
              <a:gd name="connsiteY11" fmla="*/ 487651 h 653252"/>
              <a:gd name="connsiteX12" fmla="*/ 151948 w 1856628"/>
              <a:gd name="connsiteY12" fmla="*/ 582235 h 653252"/>
              <a:gd name="connsiteX13" fmla="*/ 127802 w 1856628"/>
              <a:gd name="connsiteY13" fmla="*/ 583930 h 653252"/>
              <a:gd name="connsiteX14" fmla="*/ 153415 w 1856628"/>
              <a:gd name="connsiteY14" fmla="*/ 645033 h 653252"/>
              <a:gd name="connsiteX15" fmla="*/ 949952 w 1856628"/>
              <a:gd name="connsiteY15" fmla="*/ 650481 h 653252"/>
              <a:gd name="connsiteX16" fmla="*/ 1377663 w 1856628"/>
              <a:gd name="connsiteY16" fmla="*/ 581158 h 653252"/>
              <a:gd name="connsiteX17" fmla="*/ 1856608 w 1856628"/>
              <a:gd name="connsiteY17" fmla="*/ 564423 h 653252"/>
              <a:gd name="connsiteX18" fmla="*/ 1500621 w 1856628"/>
              <a:gd name="connsiteY18" fmla="*/ 519932 h 653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856628" h="653252">
                <a:moveTo>
                  <a:pt x="1500621" y="519932"/>
                </a:moveTo>
                <a:cubicBezTo>
                  <a:pt x="1390474" y="506035"/>
                  <a:pt x="1393036" y="458781"/>
                  <a:pt x="1305949" y="433759"/>
                </a:cubicBezTo>
                <a:cubicBezTo>
                  <a:pt x="1291643" y="429654"/>
                  <a:pt x="1278155" y="425853"/>
                  <a:pt x="1265487" y="422281"/>
                </a:cubicBezTo>
                <a:cubicBezTo>
                  <a:pt x="1255086" y="374637"/>
                  <a:pt x="1229244" y="331689"/>
                  <a:pt x="1192582" y="297380"/>
                </a:cubicBezTo>
                <a:cubicBezTo>
                  <a:pt x="1169456" y="252089"/>
                  <a:pt x="1124936" y="219542"/>
                  <a:pt x="1072348" y="213103"/>
                </a:cubicBezTo>
                <a:cubicBezTo>
                  <a:pt x="1058709" y="156934"/>
                  <a:pt x="1022123" y="109757"/>
                  <a:pt x="973079" y="82039"/>
                </a:cubicBezTo>
                <a:cubicBezTo>
                  <a:pt x="927311" y="31661"/>
                  <a:pt x="861351" y="0"/>
                  <a:pt x="787922" y="0"/>
                </a:cubicBezTo>
                <a:cubicBezTo>
                  <a:pt x="687891" y="0"/>
                  <a:pt x="601642" y="58712"/>
                  <a:pt x="561570" y="143523"/>
                </a:cubicBezTo>
                <a:cubicBezTo>
                  <a:pt x="536720" y="144371"/>
                  <a:pt x="513088" y="149962"/>
                  <a:pt x="491523" y="159439"/>
                </a:cubicBezTo>
                <a:cubicBezTo>
                  <a:pt x="406494" y="165935"/>
                  <a:pt x="338752" y="234096"/>
                  <a:pt x="332932" y="319316"/>
                </a:cubicBezTo>
                <a:cubicBezTo>
                  <a:pt x="321026" y="316725"/>
                  <a:pt x="308672" y="315306"/>
                  <a:pt x="295994" y="315306"/>
                </a:cubicBezTo>
                <a:cubicBezTo>
                  <a:pt x="200811" y="315306"/>
                  <a:pt x="123649" y="392468"/>
                  <a:pt x="123649" y="487651"/>
                </a:cubicBezTo>
                <a:cubicBezTo>
                  <a:pt x="123649" y="522589"/>
                  <a:pt x="134079" y="555079"/>
                  <a:pt x="151948" y="582235"/>
                </a:cubicBezTo>
                <a:cubicBezTo>
                  <a:pt x="143899" y="583121"/>
                  <a:pt x="135841" y="583730"/>
                  <a:pt x="127802" y="583930"/>
                </a:cubicBezTo>
                <a:cubicBezTo>
                  <a:pt x="17674" y="586654"/>
                  <a:pt x="-105265" y="681161"/>
                  <a:pt x="153415" y="645033"/>
                </a:cubicBezTo>
                <a:cubicBezTo>
                  <a:pt x="412095" y="608905"/>
                  <a:pt x="765539" y="636461"/>
                  <a:pt x="949952" y="650481"/>
                </a:cubicBezTo>
                <a:cubicBezTo>
                  <a:pt x="1134347" y="664493"/>
                  <a:pt x="1177905" y="561756"/>
                  <a:pt x="1377663" y="581158"/>
                </a:cubicBezTo>
                <a:cubicBezTo>
                  <a:pt x="1577450" y="600561"/>
                  <a:pt x="1854065" y="625573"/>
                  <a:pt x="1856608" y="564423"/>
                </a:cubicBezTo>
                <a:cubicBezTo>
                  <a:pt x="1859180" y="503253"/>
                  <a:pt x="1610730" y="533829"/>
                  <a:pt x="1500621" y="519932"/>
                </a:cubicBezTo>
                <a:close/>
              </a:path>
            </a:pathLst>
          </a:custGeom>
          <a:gradFill>
            <a:gsLst>
              <a:gs pos="0">
                <a:srgbClr val="FFF7F7"/>
              </a:gs>
              <a:gs pos="37000">
                <a:srgbClr val="F9F5F6"/>
              </a:gs>
              <a:gs pos="100000">
                <a:schemeClr val="bg1">
                  <a:alpha val="0"/>
                </a:schemeClr>
              </a:gs>
            </a:gsLst>
            <a:lin ang="4785912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96" name="文本框 895">
            <a:extLst>
              <a:ext uri="{FF2B5EF4-FFF2-40B4-BE49-F238E27FC236}">
                <a16:creationId xmlns:a16="http://schemas.microsoft.com/office/drawing/2014/main" id="{2A8FE82E-F746-213F-A964-1B9CC49AB240}"/>
              </a:ext>
            </a:extLst>
          </p:cNvPr>
          <p:cNvSpPr txBox="1"/>
          <p:nvPr/>
        </p:nvSpPr>
        <p:spPr>
          <a:xfrm>
            <a:off x="3925743" y="3361723"/>
            <a:ext cx="6357256" cy="796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总结上半年的主要成果和里程碑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分享团队成员的成功故事或项目案例</a:t>
            </a:r>
          </a:p>
        </p:txBody>
      </p:sp>
    </p:spTree>
    <p:extLst>
      <p:ext uri="{BB962C8B-B14F-4D97-AF65-F5344CB8AC3E}">
        <p14:creationId xmlns:p14="http://schemas.microsoft.com/office/powerpoint/2010/main" val="131897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文本框-1042" hidden="1">
            <a:extLst>
              <a:ext uri="{FF2B5EF4-FFF2-40B4-BE49-F238E27FC236}">
                <a16:creationId xmlns:a16="http://schemas.microsoft.com/office/drawing/2014/main" id="{F35CE283-B1DD-6DEC-E107-987E66BA0600}"/>
              </a:ext>
            </a:extLst>
          </p:cNvPr>
          <p:cNvSpPr txBox="1"/>
          <p:nvPr/>
        </p:nvSpPr>
        <p:spPr>
          <a:xfrm>
            <a:off x="1481777" y="1361862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latin typeface="胡晓波骚包体" panose="02010600030101010101" pitchFamily="2" charset="-122"/>
                <a:ea typeface="胡晓波骚包体" panose="02010600030101010101" pitchFamily="2" charset="-122"/>
              </a:rPr>
              <a:t>七月</a:t>
            </a:r>
          </a:p>
        </p:txBody>
      </p:sp>
      <p:sp>
        <p:nvSpPr>
          <p:cNvPr id="1044" name="文本框-1044" hidden="1">
            <a:extLst>
              <a:ext uri="{FF2B5EF4-FFF2-40B4-BE49-F238E27FC236}">
                <a16:creationId xmlns:a16="http://schemas.microsoft.com/office/drawing/2014/main" id="{83231ADF-39BF-A8D0-C9FB-F52D46D4645E}"/>
              </a:ext>
            </a:extLst>
          </p:cNvPr>
          <p:cNvSpPr txBox="1"/>
          <p:nvPr/>
        </p:nvSpPr>
        <p:spPr>
          <a:xfrm>
            <a:off x="2367161" y="2463327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latin typeface="胡晓波骚包体" panose="02010600030101010101" pitchFamily="2" charset="-122"/>
                <a:ea typeface="胡晓波骚包体" panose="02010600030101010101" pitchFamily="2" charset="-122"/>
              </a:defRPr>
            </a:lvl1pPr>
          </a:lstStyle>
          <a:p>
            <a:r>
              <a:rPr lang="zh-CN" altLang="en-US" sz="13800" dirty="0"/>
              <a:t>你好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09D5F3C-1ACF-6CD6-758D-1170A08CA2DA}"/>
              </a:ext>
            </a:extLst>
          </p:cNvPr>
          <p:cNvSpPr txBox="1"/>
          <p:nvPr/>
        </p:nvSpPr>
        <p:spPr>
          <a:xfrm>
            <a:off x="2075262" y="366709"/>
            <a:ext cx="22300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上半年回顾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69AECF9-FC5D-1B2E-86D4-2509C4427E8B}"/>
              </a:ext>
            </a:extLst>
          </p:cNvPr>
          <p:cNvSpPr txBox="1"/>
          <p:nvPr/>
        </p:nvSpPr>
        <p:spPr>
          <a:xfrm>
            <a:off x="382192" y="-2431"/>
            <a:ext cx="8194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" name="Quad Arrow 40">
            <a:extLst>
              <a:ext uri="{FF2B5EF4-FFF2-40B4-BE49-F238E27FC236}">
                <a16:creationId xmlns:a16="http://schemas.microsoft.com/office/drawing/2014/main" id="{3D93E0F6-3766-F685-A491-6D325A81C37C}"/>
              </a:ext>
            </a:extLst>
          </p:cNvPr>
          <p:cNvSpPr/>
          <p:nvPr/>
        </p:nvSpPr>
        <p:spPr>
          <a:xfrm>
            <a:off x="1082246" y="1299934"/>
            <a:ext cx="4398566" cy="4400157"/>
          </a:xfrm>
          <a:prstGeom prst="quadArrow">
            <a:avLst>
              <a:gd name="adj1" fmla="val 2000"/>
              <a:gd name="adj2" fmla="val 4000"/>
              <a:gd name="adj3" fmla="val 5000"/>
            </a:avLst>
          </a:prstGeom>
          <a:solidFill>
            <a:schemeClr val="tx1">
              <a:lumMod val="65000"/>
              <a:lumOff val="35000"/>
            </a:schemeClr>
          </a:solidFill>
        </p:spPr>
        <p:style>
          <a:lnRef idx="0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121917" tIns="60958" rIns="121917" bIns="60958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Freeform 41">
            <a:extLst>
              <a:ext uri="{FF2B5EF4-FFF2-40B4-BE49-F238E27FC236}">
                <a16:creationId xmlns:a16="http://schemas.microsoft.com/office/drawing/2014/main" id="{E4927C48-9D66-3B70-49D4-BE9E12C162EC}"/>
              </a:ext>
            </a:extLst>
          </p:cNvPr>
          <p:cNvSpPr/>
          <p:nvPr/>
        </p:nvSpPr>
        <p:spPr>
          <a:xfrm>
            <a:off x="1368153" y="1585943"/>
            <a:ext cx="1759426" cy="1760062"/>
          </a:xfrm>
          <a:custGeom>
            <a:avLst/>
            <a:gdLst>
              <a:gd name="connsiteX0" fmla="*/ 0 w 1457998"/>
              <a:gd name="connsiteY0" fmla="*/ 243005 h 1457998"/>
              <a:gd name="connsiteX1" fmla="*/ 71175 w 1457998"/>
              <a:gd name="connsiteY1" fmla="*/ 71175 h 1457998"/>
              <a:gd name="connsiteX2" fmla="*/ 243006 w 1457998"/>
              <a:gd name="connsiteY2" fmla="*/ 1 h 1457998"/>
              <a:gd name="connsiteX3" fmla="*/ 1214993 w 1457998"/>
              <a:gd name="connsiteY3" fmla="*/ 0 h 1457998"/>
              <a:gd name="connsiteX4" fmla="*/ 1386823 w 1457998"/>
              <a:gd name="connsiteY4" fmla="*/ 71175 h 1457998"/>
              <a:gd name="connsiteX5" fmla="*/ 1457997 w 1457998"/>
              <a:gd name="connsiteY5" fmla="*/ 243006 h 1457998"/>
              <a:gd name="connsiteX6" fmla="*/ 1457998 w 1457998"/>
              <a:gd name="connsiteY6" fmla="*/ 1214993 h 1457998"/>
              <a:gd name="connsiteX7" fmla="*/ 1386823 w 1457998"/>
              <a:gd name="connsiteY7" fmla="*/ 1386824 h 1457998"/>
              <a:gd name="connsiteX8" fmla="*/ 1214992 w 1457998"/>
              <a:gd name="connsiteY8" fmla="*/ 1457998 h 1457998"/>
              <a:gd name="connsiteX9" fmla="*/ 243005 w 1457998"/>
              <a:gd name="connsiteY9" fmla="*/ 1457998 h 1457998"/>
              <a:gd name="connsiteX10" fmla="*/ 71175 w 1457998"/>
              <a:gd name="connsiteY10" fmla="*/ 1386823 h 1457998"/>
              <a:gd name="connsiteX11" fmla="*/ 1 w 1457998"/>
              <a:gd name="connsiteY11" fmla="*/ 1214992 h 1457998"/>
              <a:gd name="connsiteX12" fmla="*/ 0 w 1457998"/>
              <a:gd name="connsiteY12" fmla="*/ 243005 h 14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57998" h="1457998">
                <a:moveTo>
                  <a:pt x="0" y="243005"/>
                </a:moveTo>
                <a:cubicBezTo>
                  <a:pt x="0" y="178556"/>
                  <a:pt x="25602" y="116747"/>
                  <a:pt x="71175" y="71175"/>
                </a:cubicBezTo>
                <a:cubicBezTo>
                  <a:pt x="116747" y="25603"/>
                  <a:pt x="178557" y="1"/>
                  <a:pt x="243006" y="1"/>
                </a:cubicBezTo>
                <a:lnTo>
                  <a:pt x="1214993" y="0"/>
                </a:lnTo>
                <a:cubicBezTo>
                  <a:pt x="1279442" y="0"/>
                  <a:pt x="1341251" y="25602"/>
                  <a:pt x="1386823" y="71175"/>
                </a:cubicBezTo>
                <a:cubicBezTo>
                  <a:pt x="1432395" y="116747"/>
                  <a:pt x="1457997" y="178557"/>
                  <a:pt x="1457997" y="243006"/>
                </a:cubicBezTo>
                <a:cubicBezTo>
                  <a:pt x="1457997" y="567002"/>
                  <a:pt x="1457998" y="890997"/>
                  <a:pt x="1457998" y="1214993"/>
                </a:cubicBezTo>
                <a:cubicBezTo>
                  <a:pt x="1457998" y="1279442"/>
                  <a:pt x="1432396" y="1341251"/>
                  <a:pt x="1386823" y="1386824"/>
                </a:cubicBezTo>
                <a:cubicBezTo>
                  <a:pt x="1341251" y="1432396"/>
                  <a:pt x="1279441" y="1457999"/>
                  <a:pt x="1214992" y="1457998"/>
                </a:cubicBezTo>
                <a:lnTo>
                  <a:pt x="243005" y="1457998"/>
                </a:lnTo>
                <a:cubicBezTo>
                  <a:pt x="178556" y="1457998"/>
                  <a:pt x="116747" y="1432396"/>
                  <a:pt x="71175" y="1386823"/>
                </a:cubicBezTo>
                <a:cubicBezTo>
                  <a:pt x="25603" y="1341251"/>
                  <a:pt x="1" y="1279441"/>
                  <a:pt x="1" y="1214992"/>
                </a:cubicBezTo>
                <a:cubicBezTo>
                  <a:pt x="1" y="890996"/>
                  <a:pt x="0" y="567001"/>
                  <a:pt x="0" y="243005"/>
                </a:cubicBezTo>
                <a:close/>
              </a:path>
            </a:pathLst>
          </a:custGeom>
          <a:solidFill>
            <a:srgbClr val="E8F6FA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9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Freeform 42">
            <a:extLst>
              <a:ext uri="{FF2B5EF4-FFF2-40B4-BE49-F238E27FC236}">
                <a16:creationId xmlns:a16="http://schemas.microsoft.com/office/drawing/2014/main" id="{F3BF3530-FF44-3E53-83F3-9E0201C774FE}"/>
              </a:ext>
            </a:extLst>
          </p:cNvPr>
          <p:cNvSpPr/>
          <p:nvPr/>
        </p:nvSpPr>
        <p:spPr>
          <a:xfrm>
            <a:off x="3435480" y="1585943"/>
            <a:ext cx="1759426" cy="1760062"/>
          </a:xfrm>
          <a:custGeom>
            <a:avLst/>
            <a:gdLst>
              <a:gd name="connsiteX0" fmla="*/ 0 w 1457998"/>
              <a:gd name="connsiteY0" fmla="*/ 243005 h 1457998"/>
              <a:gd name="connsiteX1" fmla="*/ 71175 w 1457998"/>
              <a:gd name="connsiteY1" fmla="*/ 71175 h 1457998"/>
              <a:gd name="connsiteX2" fmla="*/ 243006 w 1457998"/>
              <a:gd name="connsiteY2" fmla="*/ 1 h 1457998"/>
              <a:gd name="connsiteX3" fmla="*/ 1214993 w 1457998"/>
              <a:gd name="connsiteY3" fmla="*/ 0 h 1457998"/>
              <a:gd name="connsiteX4" fmla="*/ 1386823 w 1457998"/>
              <a:gd name="connsiteY4" fmla="*/ 71175 h 1457998"/>
              <a:gd name="connsiteX5" fmla="*/ 1457997 w 1457998"/>
              <a:gd name="connsiteY5" fmla="*/ 243006 h 1457998"/>
              <a:gd name="connsiteX6" fmla="*/ 1457998 w 1457998"/>
              <a:gd name="connsiteY6" fmla="*/ 1214993 h 1457998"/>
              <a:gd name="connsiteX7" fmla="*/ 1386823 w 1457998"/>
              <a:gd name="connsiteY7" fmla="*/ 1386824 h 1457998"/>
              <a:gd name="connsiteX8" fmla="*/ 1214992 w 1457998"/>
              <a:gd name="connsiteY8" fmla="*/ 1457998 h 1457998"/>
              <a:gd name="connsiteX9" fmla="*/ 243005 w 1457998"/>
              <a:gd name="connsiteY9" fmla="*/ 1457998 h 1457998"/>
              <a:gd name="connsiteX10" fmla="*/ 71175 w 1457998"/>
              <a:gd name="connsiteY10" fmla="*/ 1386823 h 1457998"/>
              <a:gd name="connsiteX11" fmla="*/ 1 w 1457998"/>
              <a:gd name="connsiteY11" fmla="*/ 1214992 h 1457998"/>
              <a:gd name="connsiteX12" fmla="*/ 0 w 1457998"/>
              <a:gd name="connsiteY12" fmla="*/ 243005 h 14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57998" h="1457998">
                <a:moveTo>
                  <a:pt x="0" y="243005"/>
                </a:moveTo>
                <a:cubicBezTo>
                  <a:pt x="0" y="178556"/>
                  <a:pt x="25602" y="116747"/>
                  <a:pt x="71175" y="71175"/>
                </a:cubicBezTo>
                <a:cubicBezTo>
                  <a:pt x="116747" y="25603"/>
                  <a:pt x="178557" y="1"/>
                  <a:pt x="243006" y="1"/>
                </a:cubicBezTo>
                <a:lnTo>
                  <a:pt x="1214993" y="0"/>
                </a:lnTo>
                <a:cubicBezTo>
                  <a:pt x="1279442" y="0"/>
                  <a:pt x="1341251" y="25602"/>
                  <a:pt x="1386823" y="71175"/>
                </a:cubicBezTo>
                <a:cubicBezTo>
                  <a:pt x="1432395" y="116747"/>
                  <a:pt x="1457997" y="178557"/>
                  <a:pt x="1457997" y="243006"/>
                </a:cubicBezTo>
                <a:cubicBezTo>
                  <a:pt x="1457997" y="567002"/>
                  <a:pt x="1457998" y="890997"/>
                  <a:pt x="1457998" y="1214993"/>
                </a:cubicBezTo>
                <a:cubicBezTo>
                  <a:pt x="1457998" y="1279442"/>
                  <a:pt x="1432396" y="1341251"/>
                  <a:pt x="1386823" y="1386824"/>
                </a:cubicBezTo>
                <a:cubicBezTo>
                  <a:pt x="1341251" y="1432396"/>
                  <a:pt x="1279441" y="1457999"/>
                  <a:pt x="1214992" y="1457998"/>
                </a:cubicBezTo>
                <a:lnTo>
                  <a:pt x="243005" y="1457998"/>
                </a:lnTo>
                <a:cubicBezTo>
                  <a:pt x="178556" y="1457998"/>
                  <a:pt x="116747" y="1432396"/>
                  <a:pt x="71175" y="1386823"/>
                </a:cubicBezTo>
                <a:cubicBezTo>
                  <a:pt x="25603" y="1341251"/>
                  <a:pt x="1" y="1279441"/>
                  <a:pt x="1" y="1214992"/>
                </a:cubicBezTo>
                <a:cubicBezTo>
                  <a:pt x="1" y="890996"/>
                  <a:pt x="0" y="567001"/>
                  <a:pt x="0" y="243005"/>
                </a:cubicBezTo>
                <a:close/>
              </a:path>
            </a:pathLst>
          </a:custGeom>
          <a:solidFill>
            <a:srgbClr val="FEFFB0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9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Freeform 43">
            <a:extLst>
              <a:ext uri="{FF2B5EF4-FFF2-40B4-BE49-F238E27FC236}">
                <a16:creationId xmlns:a16="http://schemas.microsoft.com/office/drawing/2014/main" id="{D0AEC070-2DC6-5FC5-3A52-6A09CC7B235D}"/>
              </a:ext>
            </a:extLst>
          </p:cNvPr>
          <p:cNvSpPr/>
          <p:nvPr/>
        </p:nvSpPr>
        <p:spPr>
          <a:xfrm>
            <a:off x="1368153" y="3654018"/>
            <a:ext cx="1759426" cy="1760062"/>
          </a:xfrm>
          <a:custGeom>
            <a:avLst/>
            <a:gdLst>
              <a:gd name="connsiteX0" fmla="*/ 0 w 1457998"/>
              <a:gd name="connsiteY0" fmla="*/ 243005 h 1457998"/>
              <a:gd name="connsiteX1" fmla="*/ 71175 w 1457998"/>
              <a:gd name="connsiteY1" fmla="*/ 71175 h 1457998"/>
              <a:gd name="connsiteX2" fmla="*/ 243006 w 1457998"/>
              <a:gd name="connsiteY2" fmla="*/ 1 h 1457998"/>
              <a:gd name="connsiteX3" fmla="*/ 1214993 w 1457998"/>
              <a:gd name="connsiteY3" fmla="*/ 0 h 1457998"/>
              <a:gd name="connsiteX4" fmla="*/ 1386823 w 1457998"/>
              <a:gd name="connsiteY4" fmla="*/ 71175 h 1457998"/>
              <a:gd name="connsiteX5" fmla="*/ 1457997 w 1457998"/>
              <a:gd name="connsiteY5" fmla="*/ 243006 h 1457998"/>
              <a:gd name="connsiteX6" fmla="*/ 1457998 w 1457998"/>
              <a:gd name="connsiteY6" fmla="*/ 1214993 h 1457998"/>
              <a:gd name="connsiteX7" fmla="*/ 1386823 w 1457998"/>
              <a:gd name="connsiteY7" fmla="*/ 1386824 h 1457998"/>
              <a:gd name="connsiteX8" fmla="*/ 1214992 w 1457998"/>
              <a:gd name="connsiteY8" fmla="*/ 1457998 h 1457998"/>
              <a:gd name="connsiteX9" fmla="*/ 243005 w 1457998"/>
              <a:gd name="connsiteY9" fmla="*/ 1457998 h 1457998"/>
              <a:gd name="connsiteX10" fmla="*/ 71175 w 1457998"/>
              <a:gd name="connsiteY10" fmla="*/ 1386823 h 1457998"/>
              <a:gd name="connsiteX11" fmla="*/ 1 w 1457998"/>
              <a:gd name="connsiteY11" fmla="*/ 1214992 h 1457998"/>
              <a:gd name="connsiteX12" fmla="*/ 0 w 1457998"/>
              <a:gd name="connsiteY12" fmla="*/ 243005 h 14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57998" h="1457998">
                <a:moveTo>
                  <a:pt x="0" y="243005"/>
                </a:moveTo>
                <a:cubicBezTo>
                  <a:pt x="0" y="178556"/>
                  <a:pt x="25602" y="116747"/>
                  <a:pt x="71175" y="71175"/>
                </a:cubicBezTo>
                <a:cubicBezTo>
                  <a:pt x="116747" y="25603"/>
                  <a:pt x="178557" y="1"/>
                  <a:pt x="243006" y="1"/>
                </a:cubicBezTo>
                <a:lnTo>
                  <a:pt x="1214993" y="0"/>
                </a:lnTo>
                <a:cubicBezTo>
                  <a:pt x="1279442" y="0"/>
                  <a:pt x="1341251" y="25602"/>
                  <a:pt x="1386823" y="71175"/>
                </a:cubicBezTo>
                <a:cubicBezTo>
                  <a:pt x="1432395" y="116747"/>
                  <a:pt x="1457997" y="178557"/>
                  <a:pt x="1457997" y="243006"/>
                </a:cubicBezTo>
                <a:cubicBezTo>
                  <a:pt x="1457997" y="567002"/>
                  <a:pt x="1457998" y="890997"/>
                  <a:pt x="1457998" y="1214993"/>
                </a:cubicBezTo>
                <a:cubicBezTo>
                  <a:pt x="1457998" y="1279442"/>
                  <a:pt x="1432396" y="1341251"/>
                  <a:pt x="1386823" y="1386824"/>
                </a:cubicBezTo>
                <a:cubicBezTo>
                  <a:pt x="1341251" y="1432396"/>
                  <a:pt x="1279441" y="1457999"/>
                  <a:pt x="1214992" y="1457998"/>
                </a:cubicBezTo>
                <a:lnTo>
                  <a:pt x="243005" y="1457998"/>
                </a:lnTo>
                <a:cubicBezTo>
                  <a:pt x="178556" y="1457998"/>
                  <a:pt x="116747" y="1432396"/>
                  <a:pt x="71175" y="1386823"/>
                </a:cubicBezTo>
                <a:cubicBezTo>
                  <a:pt x="25603" y="1341251"/>
                  <a:pt x="1" y="1279441"/>
                  <a:pt x="1" y="1214992"/>
                </a:cubicBezTo>
                <a:cubicBezTo>
                  <a:pt x="1" y="890996"/>
                  <a:pt x="0" y="567001"/>
                  <a:pt x="0" y="243005"/>
                </a:cubicBezTo>
                <a:close/>
              </a:path>
            </a:pathLst>
          </a:custGeom>
          <a:solidFill>
            <a:srgbClr val="FEFFB0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9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Freeform 44">
            <a:extLst>
              <a:ext uri="{FF2B5EF4-FFF2-40B4-BE49-F238E27FC236}">
                <a16:creationId xmlns:a16="http://schemas.microsoft.com/office/drawing/2014/main" id="{6722BA8B-A197-2505-2351-9C6BE386C3F9}"/>
              </a:ext>
            </a:extLst>
          </p:cNvPr>
          <p:cNvSpPr/>
          <p:nvPr/>
        </p:nvSpPr>
        <p:spPr>
          <a:xfrm>
            <a:off x="3435480" y="3654018"/>
            <a:ext cx="1759426" cy="1760062"/>
          </a:xfrm>
          <a:custGeom>
            <a:avLst/>
            <a:gdLst>
              <a:gd name="connsiteX0" fmla="*/ 0 w 1457998"/>
              <a:gd name="connsiteY0" fmla="*/ 243005 h 1457998"/>
              <a:gd name="connsiteX1" fmla="*/ 71175 w 1457998"/>
              <a:gd name="connsiteY1" fmla="*/ 71175 h 1457998"/>
              <a:gd name="connsiteX2" fmla="*/ 243006 w 1457998"/>
              <a:gd name="connsiteY2" fmla="*/ 1 h 1457998"/>
              <a:gd name="connsiteX3" fmla="*/ 1214993 w 1457998"/>
              <a:gd name="connsiteY3" fmla="*/ 0 h 1457998"/>
              <a:gd name="connsiteX4" fmla="*/ 1386823 w 1457998"/>
              <a:gd name="connsiteY4" fmla="*/ 71175 h 1457998"/>
              <a:gd name="connsiteX5" fmla="*/ 1457997 w 1457998"/>
              <a:gd name="connsiteY5" fmla="*/ 243006 h 1457998"/>
              <a:gd name="connsiteX6" fmla="*/ 1457998 w 1457998"/>
              <a:gd name="connsiteY6" fmla="*/ 1214993 h 1457998"/>
              <a:gd name="connsiteX7" fmla="*/ 1386823 w 1457998"/>
              <a:gd name="connsiteY7" fmla="*/ 1386824 h 1457998"/>
              <a:gd name="connsiteX8" fmla="*/ 1214992 w 1457998"/>
              <a:gd name="connsiteY8" fmla="*/ 1457998 h 1457998"/>
              <a:gd name="connsiteX9" fmla="*/ 243005 w 1457998"/>
              <a:gd name="connsiteY9" fmla="*/ 1457998 h 1457998"/>
              <a:gd name="connsiteX10" fmla="*/ 71175 w 1457998"/>
              <a:gd name="connsiteY10" fmla="*/ 1386823 h 1457998"/>
              <a:gd name="connsiteX11" fmla="*/ 1 w 1457998"/>
              <a:gd name="connsiteY11" fmla="*/ 1214992 h 1457998"/>
              <a:gd name="connsiteX12" fmla="*/ 0 w 1457998"/>
              <a:gd name="connsiteY12" fmla="*/ 243005 h 14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457998" h="1457998">
                <a:moveTo>
                  <a:pt x="0" y="243005"/>
                </a:moveTo>
                <a:cubicBezTo>
                  <a:pt x="0" y="178556"/>
                  <a:pt x="25602" y="116747"/>
                  <a:pt x="71175" y="71175"/>
                </a:cubicBezTo>
                <a:cubicBezTo>
                  <a:pt x="116747" y="25603"/>
                  <a:pt x="178557" y="1"/>
                  <a:pt x="243006" y="1"/>
                </a:cubicBezTo>
                <a:lnTo>
                  <a:pt x="1214993" y="0"/>
                </a:lnTo>
                <a:cubicBezTo>
                  <a:pt x="1279442" y="0"/>
                  <a:pt x="1341251" y="25602"/>
                  <a:pt x="1386823" y="71175"/>
                </a:cubicBezTo>
                <a:cubicBezTo>
                  <a:pt x="1432395" y="116747"/>
                  <a:pt x="1457997" y="178557"/>
                  <a:pt x="1457997" y="243006"/>
                </a:cubicBezTo>
                <a:cubicBezTo>
                  <a:pt x="1457997" y="567002"/>
                  <a:pt x="1457998" y="890997"/>
                  <a:pt x="1457998" y="1214993"/>
                </a:cubicBezTo>
                <a:cubicBezTo>
                  <a:pt x="1457998" y="1279442"/>
                  <a:pt x="1432396" y="1341251"/>
                  <a:pt x="1386823" y="1386824"/>
                </a:cubicBezTo>
                <a:cubicBezTo>
                  <a:pt x="1341251" y="1432396"/>
                  <a:pt x="1279441" y="1457999"/>
                  <a:pt x="1214992" y="1457998"/>
                </a:cubicBezTo>
                <a:lnTo>
                  <a:pt x="243005" y="1457998"/>
                </a:lnTo>
                <a:cubicBezTo>
                  <a:pt x="178556" y="1457998"/>
                  <a:pt x="116747" y="1432396"/>
                  <a:pt x="71175" y="1386823"/>
                </a:cubicBezTo>
                <a:cubicBezTo>
                  <a:pt x="25603" y="1341251"/>
                  <a:pt x="1" y="1279441"/>
                  <a:pt x="1" y="1214992"/>
                </a:cubicBezTo>
                <a:cubicBezTo>
                  <a:pt x="1" y="890996"/>
                  <a:pt x="0" y="567001"/>
                  <a:pt x="0" y="243005"/>
                </a:cubicBezTo>
                <a:close/>
              </a:path>
            </a:pathLst>
          </a:custGeom>
          <a:solidFill>
            <a:srgbClr val="E8F6FA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9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Freeform 143">
            <a:extLst>
              <a:ext uri="{FF2B5EF4-FFF2-40B4-BE49-F238E27FC236}">
                <a16:creationId xmlns:a16="http://schemas.microsoft.com/office/drawing/2014/main" id="{9041F53D-F06D-0130-2A6A-6502B8C52312}"/>
              </a:ext>
            </a:extLst>
          </p:cNvPr>
          <p:cNvSpPr>
            <a:spLocks noEditPoints="1"/>
          </p:cNvSpPr>
          <p:nvPr/>
        </p:nvSpPr>
        <p:spPr bwMode="auto">
          <a:xfrm>
            <a:off x="2006596" y="4165216"/>
            <a:ext cx="482537" cy="444603"/>
          </a:xfrm>
          <a:custGeom>
            <a:avLst/>
            <a:gdLst>
              <a:gd name="T0" fmla="*/ 151 w 157"/>
              <a:gd name="T1" fmla="*/ 59 h 145"/>
              <a:gd name="T2" fmla="*/ 130 w 157"/>
              <a:gd name="T3" fmla="*/ 41 h 145"/>
              <a:gd name="T4" fmla="*/ 110 w 157"/>
              <a:gd name="T5" fmla="*/ 23 h 145"/>
              <a:gd name="T6" fmla="*/ 88 w 157"/>
              <a:gd name="T7" fmla="*/ 5 h 145"/>
              <a:gd name="T8" fmla="*/ 69 w 157"/>
              <a:gd name="T9" fmla="*/ 5 h 145"/>
              <a:gd name="T10" fmla="*/ 47 w 157"/>
              <a:gd name="T11" fmla="*/ 23 h 145"/>
              <a:gd name="T12" fmla="*/ 27 w 157"/>
              <a:gd name="T13" fmla="*/ 41 h 145"/>
              <a:gd name="T14" fmla="*/ 6 w 157"/>
              <a:gd name="T15" fmla="*/ 59 h 145"/>
              <a:gd name="T16" fmla="*/ 9 w 157"/>
              <a:gd name="T17" fmla="*/ 68 h 145"/>
              <a:gd name="T18" fmla="*/ 21 w 157"/>
              <a:gd name="T19" fmla="*/ 68 h 145"/>
              <a:gd name="T20" fmla="*/ 21 w 157"/>
              <a:gd name="T21" fmla="*/ 139 h 145"/>
              <a:gd name="T22" fmla="*/ 27 w 157"/>
              <a:gd name="T23" fmla="*/ 145 h 145"/>
              <a:gd name="T24" fmla="*/ 38 w 157"/>
              <a:gd name="T25" fmla="*/ 145 h 145"/>
              <a:gd name="T26" fmla="*/ 38 w 157"/>
              <a:gd name="T27" fmla="*/ 81 h 145"/>
              <a:gd name="T28" fmla="*/ 71 w 157"/>
              <a:gd name="T29" fmla="*/ 81 h 145"/>
              <a:gd name="T30" fmla="*/ 71 w 157"/>
              <a:gd name="T31" fmla="*/ 145 h 145"/>
              <a:gd name="T32" fmla="*/ 130 w 157"/>
              <a:gd name="T33" fmla="*/ 145 h 145"/>
              <a:gd name="T34" fmla="*/ 136 w 157"/>
              <a:gd name="T35" fmla="*/ 139 h 145"/>
              <a:gd name="T36" fmla="*/ 136 w 157"/>
              <a:gd name="T37" fmla="*/ 68 h 145"/>
              <a:gd name="T38" fmla="*/ 148 w 157"/>
              <a:gd name="T39" fmla="*/ 68 h 145"/>
              <a:gd name="T40" fmla="*/ 151 w 157"/>
              <a:gd name="T41" fmla="*/ 59 h 145"/>
              <a:gd name="T42" fmla="*/ 118 w 157"/>
              <a:gd name="T43" fmla="*/ 97 h 145"/>
              <a:gd name="T44" fmla="*/ 89 w 157"/>
              <a:gd name="T45" fmla="*/ 97 h 145"/>
              <a:gd name="T46" fmla="*/ 89 w 157"/>
              <a:gd name="T47" fmla="*/ 72 h 145"/>
              <a:gd name="T48" fmla="*/ 118 w 157"/>
              <a:gd name="T49" fmla="*/ 72 h 145"/>
              <a:gd name="T50" fmla="*/ 118 w 157"/>
              <a:gd name="T51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7" h="145">
                <a:moveTo>
                  <a:pt x="151" y="59"/>
                </a:moveTo>
                <a:cubicBezTo>
                  <a:pt x="130" y="41"/>
                  <a:pt x="130" y="41"/>
                  <a:pt x="130" y="41"/>
                </a:cubicBezTo>
                <a:cubicBezTo>
                  <a:pt x="124" y="36"/>
                  <a:pt x="115" y="28"/>
                  <a:pt x="110" y="23"/>
                </a:cubicBezTo>
                <a:cubicBezTo>
                  <a:pt x="88" y="5"/>
                  <a:pt x="88" y="5"/>
                  <a:pt x="88" y="5"/>
                </a:cubicBezTo>
                <a:cubicBezTo>
                  <a:pt x="83" y="0"/>
                  <a:pt x="74" y="0"/>
                  <a:pt x="69" y="5"/>
                </a:cubicBezTo>
                <a:cubicBezTo>
                  <a:pt x="47" y="23"/>
                  <a:pt x="47" y="23"/>
                  <a:pt x="47" y="23"/>
                </a:cubicBezTo>
                <a:cubicBezTo>
                  <a:pt x="42" y="28"/>
                  <a:pt x="33" y="36"/>
                  <a:pt x="27" y="41"/>
                </a:cubicBezTo>
                <a:cubicBezTo>
                  <a:pt x="6" y="59"/>
                  <a:pt x="6" y="59"/>
                  <a:pt x="6" y="59"/>
                </a:cubicBezTo>
                <a:cubicBezTo>
                  <a:pt x="0" y="64"/>
                  <a:pt x="2" y="68"/>
                  <a:pt x="9" y="68"/>
                </a:cubicBezTo>
                <a:cubicBezTo>
                  <a:pt x="21" y="68"/>
                  <a:pt x="21" y="68"/>
                  <a:pt x="21" y="68"/>
                </a:cubicBezTo>
                <a:cubicBezTo>
                  <a:pt x="21" y="139"/>
                  <a:pt x="21" y="139"/>
                  <a:pt x="21" y="139"/>
                </a:cubicBezTo>
                <a:cubicBezTo>
                  <a:pt x="21" y="142"/>
                  <a:pt x="24" y="145"/>
                  <a:pt x="27" y="145"/>
                </a:cubicBezTo>
                <a:cubicBezTo>
                  <a:pt x="38" y="145"/>
                  <a:pt x="38" y="145"/>
                  <a:pt x="38" y="145"/>
                </a:cubicBezTo>
                <a:cubicBezTo>
                  <a:pt x="38" y="81"/>
                  <a:pt x="38" y="81"/>
                  <a:pt x="38" y="81"/>
                </a:cubicBezTo>
                <a:cubicBezTo>
                  <a:pt x="71" y="81"/>
                  <a:pt x="71" y="81"/>
                  <a:pt x="71" y="81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30" y="145"/>
                  <a:pt x="130" y="145"/>
                  <a:pt x="130" y="145"/>
                </a:cubicBezTo>
                <a:cubicBezTo>
                  <a:pt x="134" y="145"/>
                  <a:pt x="136" y="142"/>
                  <a:pt x="136" y="139"/>
                </a:cubicBezTo>
                <a:cubicBezTo>
                  <a:pt x="136" y="68"/>
                  <a:pt x="136" y="68"/>
                  <a:pt x="136" y="68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55" y="68"/>
                  <a:pt x="157" y="64"/>
                  <a:pt x="151" y="59"/>
                </a:cubicBezTo>
                <a:close/>
                <a:moveTo>
                  <a:pt x="118" y="97"/>
                </a:moveTo>
                <a:cubicBezTo>
                  <a:pt x="89" y="97"/>
                  <a:pt x="89" y="97"/>
                  <a:pt x="89" y="97"/>
                </a:cubicBezTo>
                <a:cubicBezTo>
                  <a:pt x="89" y="72"/>
                  <a:pt x="89" y="72"/>
                  <a:pt x="89" y="72"/>
                </a:cubicBezTo>
                <a:cubicBezTo>
                  <a:pt x="118" y="72"/>
                  <a:pt x="118" y="72"/>
                  <a:pt x="118" y="72"/>
                </a:cubicBezTo>
                <a:lnTo>
                  <a:pt x="118" y="97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8" name="Freeform 92">
            <a:extLst>
              <a:ext uri="{FF2B5EF4-FFF2-40B4-BE49-F238E27FC236}">
                <a16:creationId xmlns:a16="http://schemas.microsoft.com/office/drawing/2014/main" id="{97824712-D206-7A96-AE9B-A0B64E4EA77D}"/>
              </a:ext>
            </a:extLst>
          </p:cNvPr>
          <p:cNvSpPr>
            <a:spLocks noEditPoints="1"/>
          </p:cNvSpPr>
          <p:nvPr/>
        </p:nvSpPr>
        <p:spPr bwMode="auto">
          <a:xfrm>
            <a:off x="4087678" y="2068022"/>
            <a:ext cx="455025" cy="463658"/>
          </a:xfrm>
          <a:custGeom>
            <a:avLst/>
            <a:gdLst>
              <a:gd name="T0" fmla="*/ 143 w 148"/>
              <a:gd name="T1" fmla="*/ 130 h 151"/>
              <a:gd name="T2" fmla="*/ 100 w 148"/>
              <a:gd name="T3" fmla="*/ 86 h 151"/>
              <a:gd name="T4" fmla="*/ 110 w 148"/>
              <a:gd name="T5" fmla="*/ 55 h 151"/>
              <a:gd name="T6" fmla="*/ 55 w 148"/>
              <a:gd name="T7" fmla="*/ 0 h 151"/>
              <a:gd name="T8" fmla="*/ 0 w 148"/>
              <a:gd name="T9" fmla="*/ 55 h 151"/>
              <a:gd name="T10" fmla="*/ 55 w 148"/>
              <a:gd name="T11" fmla="*/ 109 h 151"/>
              <a:gd name="T12" fmla="*/ 81 w 148"/>
              <a:gd name="T13" fmla="*/ 103 h 151"/>
              <a:gd name="T14" fmla="*/ 126 w 148"/>
              <a:gd name="T15" fmla="*/ 147 h 151"/>
              <a:gd name="T16" fmla="*/ 143 w 148"/>
              <a:gd name="T17" fmla="*/ 147 h 151"/>
              <a:gd name="T18" fmla="*/ 143 w 148"/>
              <a:gd name="T19" fmla="*/ 130 h 151"/>
              <a:gd name="T20" fmla="*/ 19 w 148"/>
              <a:gd name="T21" fmla="*/ 55 h 151"/>
              <a:gd name="T22" fmla="*/ 55 w 148"/>
              <a:gd name="T23" fmla="*/ 18 h 151"/>
              <a:gd name="T24" fmla="*/ 92 w 148"/>
              <a:gd name="T25" fmla="*/ 55 h 151"/>
              <a:gd name="T26" fmla="*/ 55 w 148"/>
              <a:gd name="T27" fmla="*/ 91 h 151"/>
              <a:gd name="T28" fmla="*/ 19 w 148"/>
              <a:gd name="T29" fmla="*/ 55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48" h="151">
                <a:moveTo>
                  <a:pt x="143" y="130"/>
                </a:moveTo>
                <a:cubicBezTo>
                  <a:pt x="100" y="86"/>
                  <a:pt x="100" y="86"/>
                  <a:pt x="100" y="86"/>
                </a:cubicBezTo>
                <a:cubicBezTo>
                  <a:pt x="106" y="77"/>
                  <a:pt x="110" y="67"/>
                  <a:pt x="110" y="55"/>
                </a:cubicBezTo>
                <a:cubicBezTo>
                  <a:pt x="110" y="24"/>
                  <a:pt x="85" y="0"/>
                  <a:pt x="55" y="0"/>
                </a:cubicBezTo>
                <a:cubicBezTo>
                  <a:pt x="25" y="0"/>
                  <a:pt x="0" y="24"/>
                  <a:pt x="0" y="55"/>
                </a:cubicBezTo>
                <a:cubicBezTo>
                  <a:pt x="0" y="85"/>
                  <a:pt x="25" y="109"/>
                  <a:pt x="55" y="109"/>
                </a:cubicBezTo>
                <a:cubicBezTo>
                  <a:pt x="65" y="109"/>
                  <a:pt x="74" y="107"/>
                  <a:pt x="81" y="103"/>
                </a:cubicBezTo>
                <a:cubicBezTo>
                  <a:pt x="126" y="147"/>
                  <a:pt x="126" y="147"/>
                  <a:pt x="126" y="147"/>
                </a:cubicBezTo>
                <a:cubicBezTo>
                  <a:pt x="130" y="151"/>
                  <a:pt x="138" y="151"/>
                  <a:pt x="143" y="147"/>
                </a:cubicBezTo>
                <a:cubicBezTo>
                  <a:pt x="148" y="142"/>
                  <a:pt x="148" y="134"/>
                  <a:pt x="143" y="130"/>
                </a:cubicBezTo>
                <a:close/>
                <a:moveTo>
                  <a:pt x="19" y="55"/>
                </a:moveTo>
                <a:cubicBezTo>
                  <a:pt x="19" y="34"/>
                  <a:pt x="35" y="18"/>
                  <a:pt x="55" y="18"/>
                </a:cubicBezTo>
                <a:cubicBezTo>
                  <a:pt x="75" y="18"/>
                  <a:pt x="92" y="34"/>
                  <a:pt x="92" y="55"/>
                </a:cubicBezTo>
                <a:cubicBezTo>
                  <a:pt x="92" y="75"/>
                  <a:pt x="75" y="91"/>
                  <a:pt x="55" y="91"/>
                </a:cubicBezTo>
                <a:cubicBezTo>
                  <a:pt x="35" y="91"/>
                  <a:pt x="19" y="75"/>
                  <a:pt x="19" y="55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A0CF7D74-CAB2-22EF-0D71-C5FA151E39B2}"/>
              </a:ext>
            </a:extLst>
          </p:cNvPr>
          <p:cNvGrpSpPr/>
          <p:nvPr/>
        </p:nvGrpSpPr>
        <p:grpSpPr>
          <a:xfrm>
            <a:off x="4101436" y="4191407"/>
            <a:ext cx="427511" cy="400143"/>
            <a:chOff x="6661150" y="233363"/>
            <a:chExt cx="320675" cy="300038"/>
          </a:xfrm>
          <a:solidFill>
            <a:schemeClr val="bg1"/>
          </a:solidFill>
        </p:grpSpPr>
        <p:sp>
          <p:nvSpPr>
            <p:cNvPr id="10" name="Freeform 153">
              <a:extLst>
                <a:ext uri="{FF2B5EF4-FFF2-40B4-BE49-F238E27FC236}">
                  <a16:creationId xmlns:a16="http://schemas.microsoft.com/office/drawing/2014/main" id="{C8D86DB4-C10B-6722-038E-382AD6FD7A28}"/>
                </a:ext>
              </a:extLst>
            </p:cNvPr>
            <p:cNvSpPr/>
            <p:nvPr/>
          </p:nvSpPr>
          <p:spPr bwMode="auto">
            <a:xfrm>
              <a:off x="6677025" y="315913"/>
              <a:ext cx="79375" cy="187325"/>
            </a:xfrm>
            <a:custGeom>
              <a:avLst/>
              <a:gdLst>
                <a:gd name="T0" fmla="*/ 34 w 34"/>
                <a:gd name="T1" fmla="*/ 81 h 81"/>
                <a:gd name="T2" fmla="*/ 34 w 34"/>
                <a:gd name="T3" fmla="*/ 8 h 81"/>
                <a:gd name="T4" fmla="*/ 26 w 34"/>
                <a:gd name="T5" fmla="*/ 0 h 81"/>
                <a:gd name="T6" fmla="*/ 9 w 34"/>
                <a:gd name="T7" fmla="*/ 0 h 81"/>
                <a:gd name="T8" fmla="*/ 0 w 34"/>
                <a:gd name="T9" fmla="*/ 8 h 81"/>
                <a:gd name="T10" fmla="*/ 0 w 34"/>
                <a:gd name="T11" fmla="*/ 81 h 81"/>
                <a:gd name="T12" fmla="*/ 34 w 34"/>
                <a:gd name="T13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81">
                  <a:moveTo>
                    <a:pt x="34" y="81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34" y="8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121917" tIns="60958" rIns="121917" bIns="60958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" name="Freeform 154">
              <a:extLst>
                <a:ext uri="{FF2B5EF4-FFF2-40B4-BE49-F238E27FC236}">
                  <a16:creationId xmlns:a16="http://schemas.microsoft.com/office/drawing/2014/main" id="{9B482AB9-69D5-DDF8-B646-87FC1F16C7AF}"/>
                </a:ext>
              </a:extLst>
            </p:cNvPr>
            <p:cNvSpPr/>
            <p:nvPr/>
          </p:nvSpPr>
          <p:spPr bwMode="auto">
            <a:xfrm>
              <a:off x="6783388" y="233363"/>
              <a:ext cx="77788" cy="269875"/>
            </a:xfrm>
            <a:custGeom>
              <a:avLst/>
              <a:gdLst>
                <a:gd name="T0" fmla="*/ 34 w 34"/>
                <a:gd name="T1" fmla="*/ 117 h 117"/>
                <a:gd name="T2" fmla="*/ 34 w 34"/>
                <a:gd name="T3" fmla="*/ 8 h 117"/>
                <a:gd name="T4" fmla="*/ 25 w 34"/>
                <a:gd name="T5" fmla="*/ 0 h 117"/>
                <a:gd name="T6" fmla="*/ 8 w 34"/>
                <a:gd name="T7" fmla="*/ 0 h 117"/>
                <a:gd name="T8" fmla="*/ 0 w 34"/>
                <a:gd name="T9" fmla="*/ 8 h 117"/>
                <a:gd name="T10" fmla="*/ 0 w 34"/>
                <a:gd name="T11" fmla="*/ 117 h 117"/>
                <a:gd name="T12" fmla="*/ 34 w 34"/>
                <a:gd name="T13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7">
                  <a:moveTo>
                    <a:pt x="34" y="117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34" y="117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121917" tIns="60958" rIns="121917" bIns="60958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" name="Freeform 155">
              <a:extLst>
                <a:ext uri="{FF2B5EF4-FFF2-40B4-BE49-F238E27FC236}">
                  <a16:creationId xmlns:a16="http://schemas.microsoft.com/office/drawing/2014/main" id="{0F585BAF-CECC-DB48-7C6E-1BCB45E28008}"/>
                </a:ext>
              </a:extLst>
            </p:cNvPr>
            <p:cNvSpPr/>
            <p:nvPr/>
          </p:nvSpPr>
          <p:spPr bwMode="auto">
            <a:xfrm>
              <a:off x="6886575" y="358776"/>
              <a:ext cx="79375" cy="144463"/>
            </a:xfrm>
            <a:custGeom>
              <a:avLst/>
              <a:gdLst>
                <a:gd name="T0" fmla="*/ 34 w 34"/>
                <a:gd name="T1" fmla="*/ 63 h 63"/>
                <a:gd name="T2" fmla="*/ 34 w 34"/>
                <a:gd name="T3" fmla="*/ 8 h 63"/>
                <a:gd name="T4" fmla="*/ 25 w 34"/>
                <a:gd name="T5" fmla="*/ 0 h 63"/>
                <a:gd name="T6" fmla="*/ 8 w 34"/>
                <a:gd name="T7" fmla="*/ 0 h 63"/>
                <a:gd name="T8" fmla="*/ 0 w 34"/>
                <a:gd name="T9" fmla="*/ 8 h 63"/>
                <a:gd name="T10" fmla="*/ 0 w 34"/>
                <a:gd name="T11" fmla="*/ 63 h 63"/>
                <a:gd name="T12" fmla="*/ 34 w 34"/>
                <a:gd name="T1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63">
                  <a:moveTo>
                    <a:pt x="34" y="63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4" y="4"/>
                    <a:pt x="30" y="0"/>
                    <a:pt x="2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63"/>
                    <a:pt x="0" y="63"/>
                    <a:pt x="0" y="63"/>
                  </a:cubicBezTo>
                  <a:lnTo>
                    <a:pt x="34" y="63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121917" tIns="60958" rIns="121917" bIns="60958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3" name="Rectangle 156">
              <a:extLst>
                <a:ext uri="{FF2B5EF4-FFF2-40B4-BE49-F238E27FC236}">
                  <a16:creationId xmlns:a16="http://schemas.microsoft.com/office/drawing/2014/main" id="{195C94FC-EAE5-3334-EFAA-3840401DF7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61150" y="512763"/>
              <a:ext cx="320675" cy="20638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121917" tIns="60958" rIns="121917" bIns="60958" numCol="1" anchor="t" anchorCtr="0" compatLnSpc="1"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4" name="Freeform 140">
            <a:extLst>
              <a:ext uri="{FF2B5EF4-FFF2-40B4-BE49-F238E27FC236}">
                <a16:creationId xmlns:a16="http://schemas.microsoft.com/office/drawing/2014/main" id="{31E85DE4-E4C2-22DC-4B76-2719A74F6944}"/>
              </a:ext>
            </a:extLst>
          </p:cNvPr>
          <p:cNvSpPr>
            <a:spLocks noEditPoints="1"/>
          </p:cNvSpPr>
          <p:nvPr/>
        </p:nvSpPr>
        <p:spPr bwMode="auto">
          <a:xfrm>
            <a:off x="2020608" y="2038274"/>
            <a:ext cx="474458" cy="474630"/>
          </a:xfrm>
          <a:custGeom>
            <a:avLst/>
            <a:gdLst>
              <a:gd name="T0" fmla="*/ 103 w 112"/>
              <a:gd name="T1" fmla="*/ 47 h 112"/>
              <a:gd name="T2" fmla="*/ 106 w 112"/>
              <a:gd name="T3" fmla="*/ 36 h 112"/>
              <a:gd name="T4" fmla="*/ 102 w 112"/>
              <a:gd name="T5" fmla="*/ 22 h 112"/>
              <a:gd name="T6" fmla="*/ 92 w 112"/>
              <a:gd name="T7" fmla="*/ 25 h 112"/>
              <a:gd name="T8" fmla="*/ 90 w 112"/>
              <a:gd name="T9" fmla="*/ 14 h 112"/>
              <a:gd name="T10" fmla="*/ 79 w 112"/>
              <a:gd name="T11" fmla="*/ 4 h 112"/>
              <a:gd name="T12" fmla="*/ 71 w 112"/>
              <a:gd name="T13" fmla="*/ 11 h 112"/>
              <a:gd name="T14" fmla="*/ 64 w 112"/>
              <a:gd name="T15" fmla="*/ 3 h 112"/>
              <a:gd name="T16" fmla="*/ 50 w 112"/>
              <a:gd name="T17" fmla="*/ 0 h 112"/>
              <a:gd name="T18" fmla="*/ 47 w 112"/>
              <a:gd name="T19" fmla="*/ 10 h 112"/>
              <a:gd name="T20" fmla="*/ 37 w 112"/>
              <a:gd name="T21" fmla="*/ 6 h 112"/>
              <a:gd name="T22" fmla="*/ 23 w 112"/>
              <a:gd name="T23" fmla="*/ 11 h 112"/>
              <a:gd name="T24" fmla="*/ 25 w 112"/>
              <a:gd name="T25" fmla="*/ 20 h 112"/>
              <a:gd name="T26" fmla="*/ 14 w 112"/>
              <a:gd name="T27" fmla="*/ 22 h 112"/>
              <a:gd name="T28" fmla="*/ 5 w 112"/>
              <a:gd name="T29" fmla="*/ 33 h 112"/>
              <a:gd name="T30" fmla="*/ 12 w 112"/>
              <a:gd name="T31" fmla="*/ 41 h 112"/>
              <a:gd name="T32" fmla="*/ 3 w 112"/>
              <a:gd name="T33" fmla="*/ 48 h 112"/>
              <a:gd name="T34" fmla="*/ 0 w 112"/>
              <a:gd name="T35" fmla="*/ 62 h 112"/>
              <a:gd name="T36" fmla="*/ 10 w 112"/>
              <a:gd name="T37" fmla="*/ 65 h 112"/>
              <a:gd name="T38" fmla="*/ 6 w 112"/>
              <a:gd name="T39" fmla="*/ 75 h 112"/>
              <a:gd name="T40" fmla="*/ 11 w 112"/>
              <a:gd name="T41" fmla="*/ 89 h 112"/>
              <a:gd name="T42" fmla="*/ 21 w 112"/>
              <a:gd name="T43" fmla="*/ 87 h 112"/>
              <a:gd name="T44" fmla="*/ 23 w 112"/>
              <a:gd name="T45" fmla="*/ 98 h 112"/>
              <a:gd name="T46" fmla="*/ 34 w 112"/>
              <a:gd name="T47" fmla="*/ 108 h 112"/>
              <a:gd name="T48" fmla="*/ 41 w 112"/>
              <a:gd name="T49" fmla="*/ 101 h 112"/>
              <a:gd name="T50" fmla="*/ 48 w 112"/>
              <a:gd name="T51" fmla="*/ 109 h 112"/>
              <a:gd name="T52" fmla="*/ 63 w 112"/>
              <a:gd name="T53" fmla="*/ 112 h 112"/>
              <a:gd name="T54" fmla="*/ 66 w 112"/>
              <a:gd name="T55" fmla="*/ 102 h 112"/>
              <a:gd name="T56" fmla="*/ 76 w 112"/>
              <a:gd name="T57" fmla="*/ 106 h 112"/>
              <a:gd name="T58" fmla="*/ 90 w 112"/>
              <a:gd name="T59" fmla="*/ 101 h 112"/>
              <a:gd name="T60" fmla="*/ 88 w 112"/>
              <a:gd name="T61" fmla="*/ 91 h 112"/>
              <a:gd name="T62" fmla="*/ 98 w 112"/>
              <a:gd name="T63" fmla="*/ 89 h 112"/>
              <a:gd name="T64" fmla="*/ 108 w 112"/>
              <a:gd name="T65" fmla="*/ 78 h 112"/>
              <a:gd name="T66" fmla="*/ 101 w 112"/>
              <a:gd name="T67" fmla="*/ 71 h 112"/>
              <a:gd name="T68" fmla="*/ 110 w 112"/>
              <a:gd name="T69" fmla="*/ 64 h 112"/>
              <a:gd name="T70" fmla="*/ 112 w 112"/>
              <a:gd name="T71" fmla="*/ 49 h 112"/>
              <a:gd name="T72" fmla="*/ 56 w 112"/>
              <a:gd name="T73" fmla="*/ 86 h 112"/>
              <a:gd name="T74" fmla="*/ 56 w 112"/>
              <a:gd name="T75" fmla="*/ 26 h 112"/>
              <a:gd name="T76" fmla="*/ 56 w 112"/>
              <a:gd name="T77" fmla="*/ 8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12" h="112">
                <a:moveTo>
                  <a:pt x="110" y="47"/>
                </a:moveTo>
                <a:cubicBezTo>
                  <a:pt x="103" y="47"/>
                  <a:pt x="103" y="47"/>
                  <a:pt x="103" y="47"/>
                </a:cubicBezTo>
                <a:cubicBezTo>
                  <a:pt x="102" y="44"/>
                  <a:pt x="101" y="42"/>
                  <a:pt x="101" y="39"/>
                </a:cubicBezTo>
                <a:cubicBezTo>
                  <a:pt x="106" y="36"/>
                  <a:pt x="106" y="36"/>
                  <a:pt x="106" y="36"/>
                </a:cubicBezTo>
                <a:cubicBezTo>
                  <a:pt x="108" y="35"/>
                  <a:pt x="108" y="34"/>
                  <a:pt x="107" y="32"/>
                </a:cubicBezTo>
                <a:cubicBezTo>
                  <a:pt x="102" y="22"/>
                  <a:pt x="102" y="22"/>
                  <a:pt x="102" y="22"/>
                </a:cubicBezTo>
                <a:cubicBezTo>
                  <a:pt x="101" y="21"/>
                  <a:pt x="99" y="20"/>
                  <a:pt x="98" y="21"/>
                </a:cubicBezTo>
                <a:cubicBezTo>
                  <a:pt x="92" y="25"/>
                  <a:pt x="92" y="25"/>
                  <a:pt x="92" y="25"/>
                </a:cubicBezTo>
                <a:cubicBezTo>
                  <a:pt x="90" y="23"/>
                  <a:pt x="88" y="21"/>
                  <a:pt x="87" y="20"/>
                </a:cubicBezTo>
                <a:cubicBezTo>
                  <a:pt x="90" y="14"/>
                  <a:pt x="90" y="14"/>
                  <a:pt x="90" y="14"/>
                </a:cubicBezTo>
                <a:cubicBezTo>
                  <a:pt x="91" y="12"/>
                  <a:pt x="90" y="11"/>
                  <a:pt x="89" y="10"/>
                </a:cubicBezTo>
                <a:cubicBezTo>
                  <a:pt x="79" y="4"/>
                  <a:pt x="79" y="4"/>
                  <a:pt x="79" y="4"/>
                </a:cubicBezTo>
                <a:cubicBezTo>
                  <a:pt x="77" y="3"/>
                  <a:pt x="76" y="4"/>
                  <a:pt x="75" y="5"/>
                </a:cubicBezTo>
                <a:cubicBezTo>
                  <a:pt x="71" y="11"/>
                  <a:pt x="71" y="11"/>
                  <a:pt x="71" y="11"/>
                </a:cubicBezTo>
                <a:cubicBezTo>
                  <a:pt x="69" y="10"/>
                  <a:pt x="67" y="10"/>
                  <a:pt x="64" y="9"/>
                </a:cubicBezTo>
                <a:cubicBezTo>
                  <a:pt x="64" y="3"/>
                  <a:pt x="64" y="3"/>
                  <a:pt x="64" y="3"/>
                </a:cubicBezTo>
                <a:cubicBezTo>
                  <a:pt x="64" y="1"/>
                  <a:pt x="63" y="0"/>
                  <a:pt x="61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8" y="0"/>
                  <a:pt x="47" y="1"/>
                  <a:pt x="47" y="3"/>
                </a:cubicBezTo>
                <a:cubicBezTo>
                  <a:pt x="47" y="10"/>
                  <a:pt x="47" y="10"/>
                  <a:pt x="47" y="10"/>
                </a:cubicBezTo>
                <a:cubicBezTo>
                  <a:pt x="45" y="10"/>
                  <a:pt x="42" y="11"/>
                  <a:pt x="40" y="12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4"/>
                  <a:pt x="34" y="4"/>
                  <a:pt x="33" y="5"/>
                </a:cubicBezTo>
                <a:cubicBezTo>
                  <a:pt x="23" y="11"/>
                  <a:pt x="23" y="11"/>
                  <a:pt x="23" y="11"/>
                </a:cubicBezTo>
                <a:cubicBezTo>
                  <a:pt x="21" y="11"/>
                  <a:pt x="21" y="13"/>
                  <a:pt x="22" y="14"/>
                </a:cubicBezTo>
                <a:cubicBezTo>
                  <a:pt x="25" y="20"/>
                  <a:pt x="25" y="20"/>
                  <a:pt x="25" y="20"/>
                </a:cubicBezTo>
                <a:cubicBezTo>
                  <a:pt x="23" y="22"/>
                  <a:pt x="22" y="24"/>
                  <a:pt x="20" y="26"/>
                </a:cubicBezTo>
                <a:cubicBezTo>
                  <a:pt x="14" y="22"/>
                  <a:pt x="14" y="22"/>
                  <a:pt x="14" y="22"/>
                </a:cubicBezTo>
                <a:cubicBezTo>
                  <a:pt x="13" y="22"/>
                  <a:pt x="11" y="22"/>
                  <a:pt x="10" y="23"/>
                </a:cubicBezTo>
                <a:cubicBezTo>
                  <a:pt x="5" y="33"/>
                  <a:pt x="5" y="33"/>
                  <a:pt x="5" y="33"/>
                </a:cubicBezTo>
                <a:cubicBezTo>
                  <a:pt x="4" y="35"/>
                  <a:pt x="4" y="36"/>
                  <a:pt x="6" y="37"/>
                </a:cubicBezTo>
                <a:cubicBezTo>
                  <a:pt x="12" y="41"/>
                  <a:pt x="12" y="41"/>
                  <a:pt x="12" y="41"/>
                </a:cubicBezTo>
                <a:cubicBezTo>
                  <a:pt x="11" y="43"/>
                  <a:pt x="10" y="45"/>
                  <a:pt x="10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2" y="48"/>
                  <a:pt x="0" y="49"/>
                  <a:pt x="0" y="51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4"/>
                  <a:pt x="2" y="65"/>
                  <a:pt x="3" y="65"/>
                </a:cubicBezTo>
                <a:cubicBezTo>
                  <a:pt x="10" y="65"/>
                  <a:pt x="10" y="65"/>
                  <a:pt x="10" y="65"/>
                </a:cubicBezTo>
                <a:cubicBezTo>
                  <a:pt x="11" y="68"/>
                  <a:pt x="11" y="70"/>
                  <a:pt x="12" y="72"/>
                </a:cubicBezTo>
                <a:cubicBezTo>
                  <a:pt x="6" y="75"/>
                  <a:pt x="6" y="75"/>
                  <a:pt x="6" y="75"/>
                </a:cubicBezTo>
                <a:cubicBezTo>
                  <a:pt x="5" y="76"/>
                  <a:pt x="5" y="78"/>
                  <a:pt x="5" y="79"/>
                </a:cubicBezTo>
                <a:cubicBezTo>
                  <a:pt x="11" y="89"/>
                  <a:pt x="11" y="89"/>
                  <a:pt x="11" y="89"/>
                </a:cubicBezTo>
                <a:cubicBezTo>
                  <a:pt x="12" y="91"/>
                  <a:pt x="14" y="91"/>
                  <a:pt x="15" y="90"/>
                </a:cubicBezTo>
                <a:cubicBezTo>
                  <a:pt x="21" y="87"/>
                  <a:pt x="21" y="87"/>
                  <a:pt x="21" y="87"/>
                </a:cubicBezTo>
                <a:cubicBezTo>
                  <a:pt x="23" y="89"/>
                  <a:pt x="24" y="91"/>
                  <a:pt x="26" y="92"/>
                </a:cubicBezTo>
                <a:cubicBezTo>
                  <a:pt x="23" y="98"/>
                  <a:pt x="23" y="98"/>
                  <a:pt x="23" y="98"/>
                </a:cubicBezTo>
                <a:cubicBezTo>
                  <a:pt x="22" y="99"/>
                  <a:pt x="23" y="101"/>
                  <a:pt x="24" y="102"/>
                </a:cubicBezTo>
                <a:cubicBezTo>
                  <a:pt x="34" y="108"/>
                  <a:pt x="34" y="108"/>
                  <a:pt x="34" y="108"/>
                </a:cubicBezTo>
                <a:cubicBezTo>
                  <a:pt x="35" y="108"/>
                  <a:pt x="37" y="108"/>
                  <a:pt x="38" y="106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44" y="101"/>
                  <a:pt x="46" y="102"/>
                  <a:pt x="48" y="102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11"/>
                  <a:pt x="50" y="112"/>
                  <a:pt x="51" y="112"/>
                </a:cubicBezTo>
                <a:cubicBezTo>
                  <a:pt x="63" y="112"/>
                  <a:pt x="63" y="112"/>
                  <a:pt x="63" y="112"/>
                </a:cubicBezTo>
                <a:cubicBezTo>
                  <a:pt x="64" y="112"/>
                  <a:pt x="66" y="111"/>
                  <a:pt x="66" y="109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8" y="102"/>
                  <a:pt x="70" y="101"/>
                  <a:pt x="73" y="100"/>
                </a:cubicBezTo>
                <a:cubicBezTo>
                  <a:pt x="76" y="106"/>
                  <a:pt x="76" y="106"/>
                  <a:pt x="76" y="106"/>
                </a:cubicBezTo>
                <a:cubicBezTo>
                  <a:pt x="77" y="107"/>
                  <a:pt x="79" y="108"/>
                  <a:pt x="80" y="107"/>
                </a:cubicBezTo>
                <a:cubicBezTo>
                  <a:pt x="90" y="101"/>
                  <a:pt x="90" y="101"/>
                  <a:pt x="90" y="101"/>
                </a:cubicBezTo>
                <a:cubicBezTo>
                  <a:pt x="91" y="100"/>
                  <a:pt x="92" y="99"/>
                  <a:pt x="91" y="97"/>
                </a:cubicBezTo>
                <a:cubicBezTo>
                  <a:pt x="88" y="91"/>
                  <a:pt x="88" y="91"/>
                  <a:pt x="88" y="91"/>
                </a:cubicBezTo>
                <a:cubicBezTo>
                  <a:pt x="89" y="90"/>
                  <a:pt x="91" y="88"/>
                  <a:pt x="93" y="86"/>
                </a:cubicBezTo>
                <a:cubicBezTo>
                  <a:pt x="98" y="89"/>
                  <a:pt x="98" y="89"/>
                  <a:pt x="98" y="89"/>
                </a:cubicBezTo>
                <a:cubicBezTo>
                  <a:pt x="100" y="90"/>
                  <a:pt x="102" y="90"/>
                  <a:pt x="102" y="88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09" y="77"/>
                  <a:pt x="108" y="75"/>
                  <a:pt x="107" y="74"/>
                </a:cubicBezTo>
                <a:cubicBezTo>
                  <a:pt x="101" y="71"/>
                  <a:pt x="101" y="71"/>
                  <a:pt x="101" y="71"/>
                </a:cubicBezTo>
                <a:cubicBezTo>
                  <a:pt x="102" y="69"/>
                  <a:pt x="102" y="66"/>
                  <a:pt x="103" y="64"/>
                </a:cubicBezTo>
                <a:cubicBezTo>
                  <a:pt x="110" y="64"/>
                  <a:pt x="110" y="64"/>
                  <a:pt x="110" y="64"/>
                </a:cubicBezTo>
                <a:cubicBezTo>
                  <a:pt x="111" y="64"/>
                  <a:pt x="112" y="63"/>
                  <a:pt x="112" y="61"/>
                </a:cubicBezTo>
                <a:cubicBezTo>
                  <a:pt x="112" y="49"/>
                  <a:pt x="112" y="49"/>
                  <a:pt x="112" y="49"/>
                </a:cubicBezTo>
                <a:cubicBezTo>
                  <a:pt x="112" y="48"/>
                  <a:pt x="111" y="47"/>
                  <a:pt x="110" y="47"/>
                </a:cubicBezTo>
                <a:close/>
                <a:moveTo>
                  <a:pt x="56" y="86"/>
                </a:moveTo>
                <a:cubicBezTo>
                  <a:pt x="40" y="86"/>
                  <a:pt x="26" y="72"/>
                  <a:pt x="26" y="56"/>
                </a:cubicBezTo>
                <a:cubicBezTo>
                  <a:pt x="26" y="39"/>
                  <a:pt x="40" y="26"/>
                  <a:pt x="56" y="26"/>
                </a:cubicBezTo>
                <a:cubicBezTo>
                  <a:pt x="73" y="26"/>
                  <a:pt x="86" y="39"/>
                  <a:pt x="86" y="56"/>
                </a:cubicBezTo>
                <a:cubicBezTo>
                  <a:pt x="86" y="72"/>
                  <a:pt x="73" y="86"/>
                  <a:pt x="56" y="86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121917" tIns="60958" rIns="121917" bIns="60958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2" name="Rectangle 40">
            <a:extLst>
              <a:ext uri="{FF2B5EF4-FFF2-40B4-BE49-F238E27FC236}">
                <a16:creationId xmlns:a16="http://schemas.microsoft.com/office/drawing/2014/main" id="{22A544D5-FE35-13D3-9ABD-A9CA1F2F5B56}"/>
              </a:ext>
            </a:extLst>
          </p:cNvPr>
          <p:cNvSpPr/>
          <p:nvPr/>
        </p:nvSpPr>
        <p:spPr>
          <a:xfrm>
            <a:off x="6577593" y="1585944"/>
            <a:ext cx="65" cy="5693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endParaRPr lang="en-US" sz="37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646D3E1A-EDCE-C041-8591-C4CBB37B693A}"/>
              </a:ext>
            </a:extLst>
          </p:cNvPr>
          <p:cNvGrpSpPr/>
          <p:nvPr/>
        </p:nvGrpSpPr>
        <p:grpSpPr>
          <a:xfrm>
            <a:off x="6447296" y="1715540"/>
            <a:ext cx="310908" cy="310194"/>
            <a:chOff x="-959970" y="1422605"/>
            <a:chExt cx="596900" cy="595313"/>
          </a:xfrm>
        </p:grpSpPr>
        <p:sp>
          <p:nvSpPr>
            <p:cNvPr id="30" name="Oval 77">
              <a:extLst>
                <a:ext uri="{FF2B5EF4-FFF2-40B4-BE49-F238E27FC236}">
                  <a16:creationId xmlns:a16="http://schemas.microsoft.com/office/drawing/2014/main" id="{24F62E95-490F-288E-BB05-5E634E06D2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959970" y="1422605"/>
              <a:ext cx="596900" cy="595313"/>
            </a:xfrm>
            <a:prstGeom prst="ellipse">
              <a:avLst/>
            </a:prstGeom>
            <a:solidFill>
              <a:srgbClr val="FEFFB0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9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309">
              <a:extLst>
                <a:ext uri="{FF2B5EF4-FFF2-40B4-BE49-F238E27FC236}">
                  <a16:creationId xmlns:a16="http://schemas.microsoft.com/office/drawing/2014/main" id="{5ACFFE51-8E06-DC84-1740-DE488C713FD5}"/>
                </a:ext>
              </a:extLst>
            </p:cNvPr>
            <p:cNvSpPr/>
            <p:nvPr/>
          </p:nvSpPr>
          <p:spPr bwMode="auto">
            <a:xfrm>
              <a:off x="-817095" y="1563892"/>
              <a:ext cx="303213" cy="306388"/>
            </a:xfrm>
            <a:custGeom>
              <a:avLst/>
              <a:gdLst>
                <a:gd name="T0" fmla="*/ 191 w 191"/>
                <a:gd name="T1" fmla="*/ 66 h 193"/>
                <a:gd name="T2" fmla="*/ 126 w 191"/>
                <a:gd name="T3" fmla="*/ 66 h 193"/>
                <a:gd name="T4" fmla="*/ 126 w 191"/>
                <a:gd name="T5" fmla="*/ 0 h 193"/>
                <a:gd name="T6" fmla="*/ 65 w 191"/>
                <a:gd name="T7" fmla="*/ 0 h 193"/>
                <a:gd name="T8" fmla="*/ 65 w 191"/>
                <a:gd name="T9" fmla="*/ 66 h 193"/>
                <a:gd name="T10" fmla="*/ 0 w 191"/>
                <a:gd name="T11" fmla="*/ 66 h 193"/>
                <a:gd name="T12" fmla="*/ 0 w 191"/>
                <a:gd name="T13" fmla="*/ 126 h 193"/>
                <a:gd name="T14" fmla="*/ 65 w 191"/>
                <a:gd name="T15" fmla="*/ 126 h 193"/>
                <a:gd name="T16" fmla="*/ 65 w 191"/>
                <a:gd name="T17" fmla="*/ 193 h 193"/>
                <a:gd name="T18" fmla="*/ 126 w 191"/>
                <a:gd name="T19" fmla="*/ 193 h 193"/>
                <a:gd name="T20" fmla="*/ 126 w 191"/>
                <a:gd name="T21" fmla="*/ 126 h 193"/>
                <a:gd name="T22" fmla="*/ 191 w 191"/>
                <a:gd name="T23" fmla="*/ 126 h 193"/>
                <a:gd name="T24" fmla="*/ 191 w 191"/>
                <a:gd name="T25" fmla="*/ 6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193">
                  <a:moveTo>
                    <a:pt x="191" y="66"/>
                  </a:moveTo>
                  <a:lnTo>
                    <a:pt x="126" y="66"/>
                  </a:lnTo>
                  <a:lnTo>
                    <a:pt x="126" y="0"/>
                  </a:lnTo>
                  <a:lnTo>
                    <a:pt x="65" y="0"/>
                  </a:lnTo>
                  <a:lnTo>
                    <a:pt x="65" y="66"/>
                  </a:lnTo>
                  <a:lnTo>
                    <a:pt x="0" y="66"/>
                  </a:lnTo>
                  <a:lnTo>
                    <a:pt x="0" y="126"/>
                  </a:lnTo>
                  <a:lnTo>
                    <a:pt x="65" y="126"/>
                  </a:lnTo>
                  <a:lnTo>
                    <a:pt x="65" y="193"/>
                  </a:lnTo>
                  <a:lnTo>
                    <a:pt x="126" y="193"/>
                  </a:lnTo>
                  <a:lnTo>
                    <a:pt x="126" y="126"/>
                  </a:lnTo>
                  <a:lnTo>
                    <a:pt x="191" y="126"/>
                  </a:lnTo>
                  <a:lnTo>
                    <a:pt x="191" y="66"/>
                  </a:lnTo>
                  <a:close/>
                </a:path>
              </a:pathLst>
            </a:custGeom>
            <a:solidFill>
              <a:srgbClr val="FEFFB0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9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DCDEAC3D-A99C-5B03-6ACE-57234A5D50BF}"/>
              </a:ext>
            </a:extLst>
          </p:cNvPr>
          <p:cNvSpPr txBox="1"/>
          <p:nvPr/>
        </p:nvSpPr>
        <p:spPr>
          <a:xfrm>
            <a:off x="1852563" y="2680480"/>
            <a:ext cx="7906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b="1"/>
            </a:lvl1pPr>
          </a:lstStyle>
          <a:p>
            <a:r>
              <a:rPr lang="zh-CN" altLang="en-US" dirty="0"/>
              <a:t>关键词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879D21D4-CD9B-7D19-FBD2-84AFD54E4B2C}"/>
              </a:ext>
            </a:extLst>
          </p:cNvPr>
          <p:cNvSpPr txBox="1"/>
          <p:nvPr/>
        </p:nvSpPr>
        <p:spPr>
          <a:xfrm>
            <a:off x="3909999" y="2680480"/>
            <a:ext cx="7906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/>
              <a:t>关键词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B291EC7A-3FEF-979F-18D0-EAD6DF9CC262}"/>
              </a:ext>
            </a:extLst>
          </p:cNvPr>
          <p:cNvSpPr txBox="1"/>
          <p:nvPr/>
        </p:nvSpPr>
        <p:spPr>
          <a:xfrm>
            <a:off x="1852563" y="4782463"/>
            <a:ext cx="7906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b="1" dirty="0"/>
              <a:t>关键词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401A24D0-FFE6-6247-AB7C-E36B7ADEE079}"/>
              </a:ext>
            </a:extLst>
          </p:cNvPr>
          <p:cNvSpPr txBox="1"/>
          <p:nvPr/>
        </p:nvSpPr>
        <p:spPr>
          <a:xfrm>
            <a:off x="3909999" y="4782463"/>
            <a:ext cx="7906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1600" b="1"/>
            </a:lvl1pPr>
          </a:lstStyle>
          <a:p>
            <a:r>
              <a:rPr lang="zh-CN" altLang="en-US" dirty="0"/>
              <a:t>关键词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6F366308-A656-651B-7BE8-B12D32FA7A7F}"/>
              </a:ext>
            </a:extLst>
          </p:cNvPr>
          <p:cNvGrpSpPr/>
          <p:nvPr/>
        </p:nvGrpSpPr>
        <p:grpSpPr>
          <a:xfrm>
            <a:off x="6888501" y="1585943"/>
            <a:ext cx="2966425" cy="816522"/>
            <a:chOff x="283598" y="1906534"/>
            <a:chExt cx="2966425" cy="81652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0CB801A6-E834-F334-8735-5B09B4D78476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4EE3D722-AAA5-C46D-0EBC-860345847EE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8" name="Rectangle 40">
            <a:extLst>
              <a:ext uri="{FF2B5EF4-FFF2-40B4-BE49-F238E27FC236}">
                <a16:creationId xmlns:a16="http://schemas.microsoft.com/office/drawing/2014/main" id="{9D951901-C7D2-B46D-D427-F4459E6EAD0A}"/>
              </a:ext>
            </a:extLst>
          </p:cNvPr>
          <p:cNvSpPr/>
          <p:nvPr/>
        </p:nvSpPr>
        <p:spPr>
          <a:xfrm>
            <a:off x="6577593" y="2512905"/>
            <a:ext cx="65" cy="5693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endParaRPr lang="en-US" sz="37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93EFECC3-4B95-A134-11B4-4DF24C4B0B23}"/>
              </a:ext>
            </a:extLst>
          </p:cNvPr>
          <p:cNvGrpSpPr/>
          <p:nvPr/>
        </p:nvGrpSpPr>
        <p:grpSpPr>
          <a:xfrm>
            <a:off x="6447296" y="2642501"/>
            <a:ext cx="310908" cy="310194"/>
            <a:chOff x="-959970" y="1422605"/>
            <a:chExt cx="596900" cy="595313"/>
          </a:xfrm>
        </p:grpSpPr>
        <p:sp>
          <p:nvSpPr>
            <p:cNvPr id="50" name="Oval 77">
              <a:extLst>
                <a:ext uri="{FF2B5EF4-FFF2-40B4-BE49-F238E27FC236}">
                  <a16:creationId xmlns:a16="http://schemas.microsoft.com/office/drawing/2014/main" id="{15B689BB-D482-17C1-DBBA-C4CA5527C2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959970" y="1422605"/>
              <a:ext cx="596900" cy="595313"/>
            </a:xfrm>
            <a:prstGeom prst="ellipse">
              <a:avLst/>
            </a:prstGeom>
            <a:solidFill>
              <a:srgbClr val="E8F6FA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9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309">
              <a:extLst>
                <a:ext uri="{FF2B5EF4-FFF2-40B4-BE49-F238E27FC236}">
                  <a16:creationId xmlns:a16="http://schemas.microsoft.com/office/drawing/2014/main" id="{30A7CCCD-D401-64C4-1B8F-0DE5D99FD50F}"/>
                </a:ext>
              </a:extLst>
            </p:cNvPr>
            <p:cNvSpPr/>
            <p:nvPr/>
          </p:nvSpPr>
          <p:spPr bwMode="auto">
            <a:xfrm>
              <a:off x="-817095" y="1563892"/>
              <a:ext cx="303213" cy="306388"/>
            </a:xfrm>
            <a:custGeom>
              <a:avLst/>
              <a:gdLst>
                <a:gd name="T0" fmla="*/ 191 w 191"/>
                <a:gd name="T1" fmla="*/ 66 h 193"/>
                <a:gd name="T2" fmla="*/ 126 w 191"/>
                <a:gd name="T3" fmla="*/ 66 h 193"/>
                <a:gd name="T4" fmla="*/ 126 w 191"/>
                <a:gd name="T5" fmla="*/ 0 h 193"/>
                <a:gd name="T6" fmla="*/ 65 w 191"/>
                <a:gd name="T7" fmla="*/ 0 h 193"/>
                <a:gd name="T8" fmla="*/ 65 w 191"/>
                <a:gd name="T9" fmla="*/ 66 h 193"/>
                <a:gd name="T10" fmla="*/ 0 w 191"/>
                <a:gd name="T11" fmla="*/ 66 h 193"/>
                <a:gd name="T12" fmla="*/ 0 w 191"/>
                <a:gd name="T13" fmla="*/ 126 h 193"/>
                <a:gd name="T14" fmla="*/ 65 w 191"/>
                <a:gd name="T15" fmla="*/ 126 h 193"/>
                <a:gd name="T16" fmla="*/ 65 w 191"/>
                <a:gd name="T17" fmla="*/ 193 h 193"/>
                <a:gd name="T18" fmla="*/ 126 w 191"/>
                <a:gd name="T19" fmla="*/ 193 h 193"/>
                <a:gd name="T20" fmla="*/ 126 w 191"/>
                <a:gd name="T21" fmla="*/ 126 h 193"/>
                <a:gd name="T22" fmla="*/ 191 w 191"/>
                <a:gd name="T23" fmla="*/ 126 h 193"/>
                <a:gd name="T24" fmla="*/ 191 w 191"/>
                <a:gd name="T25" fmla="*/ 6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193">
                  <a:moveTo>
                    <a:pt x="191" y="66"/>
                  </a:moveTo>
                  <a:lnTo>
                    <a:pt x="126" y="66"/>
                  </a:lnTo>
                  <a:lnTo>
                    <a:pt x="126" y="0"/>
                  </a:lnTo>
                  <a:lnTo>
                    <a:pt x="65" y="0"/>
                  </a:lnTo>
                  <a:lnTo>
                    <a:pt x="65" y="66"/>
                  </a:lnTo>
                  <a:lnTo>
                    <a:pt x="0" y="66"/>
                  </a:lnTo>
                  <a:lnTo>
                    <a:pt x="0" y="126"/>
                  </a:lnTo>
                  <a:lnTo>
                    <a:pt x="65" y="126"/>
                  </a:lnTo>
                  <a:lnTo>
                    <a:pt x="65" y="193"/>
                  </a:lnTo>
                  <a:lnTo>
                    <a:pt x="126" y="193"/>
                  </a:lnTo>
                  <a:lnTo>
                    <a:pt x="126" y="126"/>
                  </a:lnTo>
                  <a:lnTo>
                    <a:pt x="191" y="126"/>
                  </a:lnTo>
                  <a:lnTo>
                    <a:pt x="191" y="66"/>
                  </a:lnTo>
                  <a:close/>
                </a:path>
              </a:pathLst>
            </a:custGeom>
            <a:solidFill>
              <a:srgbClr val="E8F6FA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9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0D448FA7-F518-57D9-A7B3-CC2E62005F43}"/>
              </a:ext>
            </a:extLst>
          </p:cNvPr>
          <p:cNvGrpSpPr/>
          <p:nvPr/>
        </p:nvGrpSpPr>
        <p:grpSpPr>
          <a:xfrm>
            <a:off x="6888501" y="2512904"/>
            <a:ext cx="2966425" cy="816522"/>
            <a:chOff x="283598" y="1906534"/>
            <a:chExt cx="2966425" cy="816522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25583EBF-C396-354A-8EB7-45B8D795132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D3236C33-528D-87D8-03D8-395CC52B691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5" name="Rectangle 40">
            <a:extLst>
              <a:ext uri="{FF2B5EF4-FFF2-40B4-BE49-F238E27FC236}">
                <a16:creationId xmlns:a16="http://schemas.microsoft.com/office/drawing/2014/main" id="{622EE7D8-E7E3-1D80-08AC-2B6E3A7276E1}"/>
              </a:ext>
            </a:extLst>
          </p:cNvPr>
          <p:cNvSpPr/>
          <p:nvPr/>
        </p:nvSpPr>
        <p:spPr>
          <a:xfrm>
            <a:off x="6577593" y="3439866"/>
            <a:ext cx="65" cy="5693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endParaRPr lang="en-US" sz="37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41275B7A-43DC-846A-2B6E-D12E7655B775}"/>
              </a:ext>
            </a:extLst>
          </p:cNvPr>
          <p:cNvGrpSpPr/>
          <p:nvPr/>
        </p:nvGrpSpPr>
        <p:grpSpPr>
          <a:xfrm>
            <a:off x="6447296" y="3569462"/>
            <a:ext cx="310908" cy="310194"/>
            <a:chOff x="-959970" y="1422605"/>
            <a:chExt cx="596900" cy="595313"/>
          </a:xfrm>
        </p:grpSpPr>
        <p:sp>
          <p:nvSpPr>
            <p:cNvPr id="57" name="Oval 77">
              <a:extLst>
                <a:ext uri="{FF2B5EF4-FFF2-40B4-BE49-F238E27FC236}">
                  <a16:creationId xmlns:a16="http://schemas.microsoft.com/office/drawing/2014/main" id="{BE48D31A-E4D8-28AD-0A45-3E136FFAFC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959970" y="1422605"/>
              <a:ext cx="596900" cy="595313"/>
            </a:xfrm>
            <a:prstGeom prst="ellipse">
              <a:avLst/>
            </a:prstGeom>
            <a:solidFill>
              <a:srgbClr val="FEFFB0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9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8" name="Freeform 309">
              <a:extLst>
                <a:ext uri="{FF2B5EF4-FFF2-40B4-BE49-F238E27FC236}">
                  <a16:creationId xmlns:a16="http://schemas.microsoft.com/office/drawing/2014/main" id="{748F1A6E-A7C6-2E10-29A0-BEC8BC546015}"/>
                </a:ext>
              </a:extLst>
            </p:cNvPr>
            <p:cNvSpPr/>
            <p:nvPr/>
          </p:nvSpPr>
          <p:spPr bwMode="auto">
            <a:xfrm>
              <a:off x="-817095" y="1563892"/>
              <a:ext cx="303213" cy="306388"/>
            </a:xfrm>
            <a:custGeom>
              <a:avLst/>
              <a:gdLst>
                <a:gd name="T0" fmla="*/ 191 w 191"/>
                <a:gd name="T1" fmla="*/ 66 h 193"/>
                <a:gd name="T2" fmla="*/ 126 w 191"/>
                <a:gd name="T3" fmla="*/ 66 h 193"/>
                <a:gd name="T4" fmla="*/ 126 w 191"/>
                <a:gd name="T5" fmla="*/ 0 h 193"/>
                <a:gd name="T6" fmla="*/ 65 w 191"/>
                <a:gd name="T7" fmla="*/ 0 h 193"/>
                <a:gd name="T8" fmla="*/ 65 w 191"/>
                <a:gd name="T9" fmla="*/ 66 h 193"/>
                <a:gd name="T10" fmla="*/ 0 w 191"/>
                <a:gd name="T11" fmla="*/ 66 h 193"/>
                <a:gd name="T12" fmla="*/ 0 w 191"/>
                <a:gd name="T13" fmla="*/ 126 h 193"/>
                <a:gd name="T14" fmla="*/ 65 w 191"/>
                <a:gd name="T15" fmla="*/ 126 h 193"/>
                <a:gd name="T16" fmla="*/ 65 w 191"/>
                <a:gd name="T17" fmla="*/ 193 h 193"/>
                <a:gd name="T18" fmla="*/ 126 w 191"/>
                <a:gd name="T19" fmla="*/ 193 h 193"/>
                <a:gd name="T20" fmla="*/ 126 w 191"/>
                <a:gd name="T21" fmla="*/ 126 h 193"/>
                <a:gd name="T22" fmla="*/ 191 w 191"/>
                <a:gd name="T23" fmla="*/ 126 h 193"/>
                <a:gd name="T24" fmla="*/ 191 w 191"/>
                <a:gd name="T25" fmla="*/ 6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193">
                  <a:moveTo>
                    <a:pt x="191" y="66"/>
                  </a:moveTo>
                  <a:lnTo>
                    <a:pt x="126" y="66"/>
                  </a:lnTo>
                  <a:lnTo>
                    <a:pt x="126" y="0"/>
                  </a:lnTo>
                  <a:lnTo>
                    <a:pt x="65" y="0"/>
                  </a:lnTo>
                  <a:lnTo>
                    <a:pt x="65" y="66"/>
                  </a:lnTo>
                  <a:lnTo>
                    <a:pt x="0" y="66"/>
                  </a:lnTo>
                  <a:lnTo>
                    <a:pt x="0" y="126"/>
                  </a:lnTo>
                  <a:lnTo>
                    <a:pt x="65" y="126"/>
                  </a:lnTo>
                  <a:lnTo>
                    <a:pt x="65" y="193"/>
                  </a:lnTo>
                  <a:lnTo>
                    <a:pt x="126" y="193"/>
                  </a:lnTo>
                  <a:lnTo>
                    <a:pt x="126" y="126"/>
                  </a:lnTo>
                  <a:lnTo>
                    <a:pt x="191" y="126"/>
                  </a:lnTo>
                  <a:lnTo>
                    <a:pt x="191" y="66"/>
                  </a:lnTo>
                  <a:close/>
                </a:path>
              </a:pathLst>
            </a:custGeom>
            <a:solidFill>
              <a:srgbClr val="FEFFB0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9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554102E0-8BE1-C79E-7184-FB2986770D7C}"/>
              </a:ext>
            </a:extLst>
          </p:cNvPr>
          <p:cNvGrpSpPr/>
          <p:nvPr/>
        </p:nvGrpSpPr>
        <p:grpSpPr>
          <a:xfrm>
            <a:off x="6888501" y="3439865"/>
            <a:ext cx="2966425" cy="816522"/>
            <a:chOff x="283598" y="1906534"/>
            <a:chExt cx="2966425" cy="816522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CD2889DA-A133-9095-77D2-BAE27EB5FB0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2B2195B6-F868-8A6A-2630-5019D20DE7E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62" name="Rectangle 40">
            <a:extLst>
              <a:ext uri="{FF2B5EF4-FFF2-40B4-BE49-F238E27FC236}">
                <a16:creationId xmlns:a16="http://schemas.microsoft.com/office/drawing/2014/main" id="{7D9FACD4-9588-8994-E05A-159FE4A8C63F}"/>
              </a:ext>
            </a:extLst>
          </p:cNvPr>
          <p:cNvSpPr/>
          <p:nvPr/>
        </p:nvSpPr>
        <p:spPr>
          <a:xfrm>
            <a:off x="6577593" y="4366827"/>
            <a:ext cx="65" cy="5693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endParaRPr lang="en-US" sz="3700" dirty="0">
              <a:solidFill>
                <a:schemeClr val="tx2">
                  <a:lumMod val="7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99BFDFBF-CA98-C2AD-9565-35C5E4F0659F}"/>
              </a:ext>
            </a:extLst>
          </p:cNvPr>
          <p:cNvGrpSpPr/>
          <p:nvPr/>
        </p:nvGrpSpPr>
        <p:grpSpPr>
          <a:xfrm>
            <a:off x="6447296" y="4496423"/>
            <a:ext cx="310908" cy="310194"/>
            <a:chOff x="-959970" y="1422605"/>
            <a:chExt cx="596900" cy="595313"/>
          </a:xfrm>
        </p:grpSpPr>
        <p:sp>
          <p:nvSpPr>
            <p:cNvPr id="1024" name="Oval 77">
              <a:extLst>
                <a:ext uri="{FF2B5EF4-FFF2-40B4-BE49-F238E27FC236}">
                  <a16:creationId xmlns:a16="http://schemas.microsoft.com/office/drawing/2014/main" id="{FEED1C65-68ED-3F4A-6F89-DAD7C905F9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959970" y="1422605"/>
              <a:ext cx="596900" cy="595313"/>
            </a:xfrm>
            <a:prstGeom prst="ellipse">
              <a:avLst/>
            </a:prstGeom>
            <a:solidFill>
              <a:srgbClr val="E8F6FA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9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25" name="Freeform 309">
              <a:extLst>
                <a:ext uri="{FF2B5EF4-FFF2-40B4-BE49-F238E27FC236}">
                  <a16:creationId xmlns:a16="http://schemas.microsoft.com/office/drawing/2014/main" id="{5646C25E-FA78-18D8-7557-1378DA5F6CF4}"/>
                </a:ext>
              </a:extLst>
            </p:cNvPr>
            <p:cNvSpPr/>
            <p:nvPr/>
          </p:nvSpPr>
          <p:spPr bwMode="auto">
            <a:xfrm>
              <a:off x="-817095" y="1563892"/>
              <a:ext cx="303213" cy="306388"/>
            </a:xfrm>
            <a:custGeom>
              <a:avLst/>
              <a:gdLst>
                <a:gd name="T0" fmla="*/ 191 w 191"/>
                <a:gd name="T1" fmla="*/ 66 h 193"/>
                <a:gd name="T2" fmla="*/ 126 w 191"/>
                <a:gd name="T3" fmla="*/ 66 h 193"/>
                <a:gd name="T4" fmla="*/ 126 w 191"/>
                <a:gd name="T5" fmla="*/ 0 h 193"/>
                <a:gd name="T6" fmla="*/ 65 w 191"/>
                <a:gd name="T7" fmla="*/ 0 h 193"/>
                <a:gd name="T8" fmla="*/ 65 w 191"/>
                <a:gd name="T9" fmla="*/ 66 h 193"/>
                <a:gd name="T10" fmla="*/ 0 w 191"/>
                <a:gd name="T11" fmla="*/ 66 h 193"/>
                <a:gd name="T12" fmla="*/ 0 w 191"/>
                <a:gd name="T13" fmla="*/ 126 h 193"/>
                <a:gd name="T14" fmla="*/ 65 w 191"/>
                <a:gd name="T15" fmla="*/ 126 h 193"/>
                <a:gd name="T16" fmla="*/ 65 w 191"/>
                <a:gd name="T17" fmla="*/ 193 h 193"/>
                <a:gd name="T18" fmla="*/ 126 w 191"/>
                <a:gd name="T19" fmla="*/ 193 h 193"/>
                <a:gd name="T20" fmla="*/ 126 w 191"/>
                <a:gd name="T21" fmla="*/ 126 h 193"/>
                <a:gd name="T22" fmla="*/ 191 w 191"/>
                <a:gd name="T23" fmla="*/ 126 h 193"/>
                <a:gd name="T24" fmla="*/ 191 w 191"/>
                <a:gd name="T25" fmla="*/ 66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1" h="193">
                  <a:moveTo>
                    <a:pt x="191" y="66"/>
                  </a:moveTo>
                  <a:lnTo>
                    <a:pt x="126" y="66"/>
                  </a:lnTo>
                  <a:lnTo>
                    <a:pt x="126" y="0"/>
                  </a:lnTo>
                  <a:lnTo>
                    <a:pt x="65" y="0"/>
                  </a:lnTo>
                  <a:lnTo>
                    <a:pt x="65" y="66"/>
                  </a:lnTo>
                  <a:lnTo>
                    <a:pt x="0" y="66"/>
                  </a:lnTo>
                  <a:lnTo>
                    <a:pt x="0" y="126"/>
                  </a:lnTo>
                  <a:lnTo>
                    <a:pt x="65" y="126"/>
                  </a:lnTo>
                  <a:lnTo>
                    <a:pt x="65" y="193"/>
                  </a:lnTo>
                  <a:lnTo>
                    <a:pt x="126" y="193"/>
                  </a:lnTo>
                  <a:lnTo>
                    <a:pt x="126" y="126"/>
                  </a:lnTo>
                  <a:lnTo>
                    <a:pt x="191" y="126"/>
                  </a:lnTo>
                  <a:lnTo>
                    <a:pt x="191" y="66"/>
                  </a:lnTo>
                  <a:close/>
                </a:path>
              </a:pathLst>
            </a:custGeom>
            <a:solidFill>
              <a:srgbClr val="E8F6FA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9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26" name="组合 1025">
            <a:extLst>
              <a:ext uri="{FF2B5EF4-FFF2-40B4-BE49-F238E27FC236}">
                <a16:creationId xmlns:a16="http://schemas.microsoft.com/office/drawing/2014/main" id="{51480B5F-9C10-A7F3-BD49-426BFE1C64EA}"/>
              </a:ext>
            </a:extLst>
          </p:cNvPr>
          <p:cNvGrpSpPr/>
          <p:nvPr/>
        </p:nvGrpSpPr>
        <p:grpSpPr>
          <a:xfrm>
            <a:off x="6888501" y="4366826"/>
            <a:ext cx="2966425" cy="816522"/>
            <a:chOff x="283598" y="1906534"/>
            <a:chExt cx="2966425" cy="816522"/>
          </a:xfrm>
        </p:grpSpPr>
        <p:sp>
          <p:nvSpPr>
            <p:cNvPr id="1027" name="文本框 1026">
              <a:extLst>
                <a:ext uri="{FF2B5EF4-FFF2-40B4-BE49-F238E27FC236}">
                  <a16:creationId xmlns:a16="http://schemas.microsoft.com/office/drawing/2014/main" id="{068AEA4D-D4EE-F811-F525-DC6A3EEC33B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28" name="文本框 1027">
              <a:extLst>
                <a:ext uri="{FF2B5EF4-FFF2-40B4-BE49-F238E27FC236}">
                  <a16:creationId xmlns:a16="http://schemas.microsoft.com/office/drawing/2014/main" id="{A391381E-634C-88BD-D20E-81D0B6AE579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78909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椭圆 28" descr="D:\51PPT模板网\51pptmoban.com\图片001.jpg">
            <a:extLst>
              <a:ext uri="{FF2B5EF4-FFF2-40B4-BE49-F238E27FC236}">
                <a16:creationId xmlns:a16="http://schemas.microsoft.com/office/drawing/2014/main" id="{E55697C3-6CC5-D426-C08D-462EE4ABD7A8}"/>
              </a:ext>
            </a:extLst>
          </p:cNvPr>
          <p:cNvSpPr/>
          <p:nvPr/>
        </p:nvSpPr>
        <p:spPr>
          <a:xfrm>
            <a:off x="4440810" y="1752319"/>
            <a:ext cx="3353362" cy="3353362"/>
          </a:xfrm>
          <a:prstGeom prst="ellipse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rtlCol="0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9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42" name="文本框-1042" hidden="1">
            <a:extLst>
              <a:ext uri="{FF2B5EF4-FFF2-40B4-BE49-F238E27FC236}">
                <a16:creationId xmlns:a16="http://schemas.microsoft.com/office/drawing/2014/main" id="{F35CE283-B1DD-6DEC-E107-987E66BA0600}"/>
              </a:ext>
            </a:extLst>
          </p:cNvPr>
          <p:cNvSpPr txBox="1"/>
          <p:nvPr/>
        </p:nvSpPr>
        <p:spPr>
          <a:xfrm>
            <a:off x="1481777" y="1361862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latin typeface="胡晓波骚包体" panose="02010600030101010101" pitchFamily="2" charset="-122"/>
                <a:ea typeface="胡晓波骚包体" panose="02010600030101010101" pitchFamily="2" charset="-122"/>
              </a:rPr>
              <a:t>七月</a:t>
            </a:r>
          </a:p>
        </p:txBody>
      </p:sp>
      <p:sp>
        <p:nvSpPr>
          <p:cNvPr id="1044" name="文本框-1044" hidden="1">
            <a:extLst>
              <a:ext uri="{FF2B5EF4-FFF2-40B4-BE49-F238E27FC236}">
                <a16:creationId xmlns:a16="http://schemas.microsoft.com/office/drawing/2014/main" id="{83231ADF-39BF-A8D0-C9FB-F52D46D4645E}"/>
              </a:ext>
            </a:extLst>
          </p:cNvPr>
          <p:cNvSpPr txBox="1"/>
          <p:nvPr/>
        </p:nvSpPr>
        <p:spPr>
          <a:xfrm>
            <a:off x="2367161" y="2463327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latin typeface="胡晓波骚包体" panose="02010600030101010101" pitchFamily="2" charset="-122"/>
                <a:ea typeface="胡晓波骚包体" panose="02010600030101010101" pitchFamily="2" charset="-122"/>
              </a:defRPr>
            </a:lvl1pPr>
          </a:lstStyle>
          <a:p>
            <a:r>
              <a:rPr lang="zh-CN" altLang="en-US" sz="13800" dirty="0"/>
              <a:t>你好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09D5F3C-1ACF-6CD6-758D-1170A08CA2DA}"/>
              </a:ext>
            </a:extLst>
          </p:cNvPr>
          <p:cNvSpPr txBox="1"/>
          <p:nvPr/>
        </p:nvSpPr>
        <p:spPr>
          <a:xfrm>
            <a:off x="2075262" y="366709"/>
            <a:ext cx="22300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上半年回顾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69AECF9-FC5D-1B2E-86D4-2509C4427E8B}"/>
              </a:ext>
            </a:extLst>
          </p:cNvPr>
          <p:cNvSpPr txBox="1"/>
          <p:nvPr/>
        </p:nvSpPr>
        <p:spPr>
          <a:xfrm>
            <a:off x="382192" y="-2431"/>
            <a:ext cx="8194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18" name="任意多边形 44">
            <a:extLst>
              <a:ext uri="{FF2B5EF4-FFF2-40B4-BE49-F238E27FC236}">
                <a16:creationId xmlns:a16="http://schemas.microsoft.com/office/drawing/2014/main" id="{579B04EA-0235-1392-7AA6-3E1FFAA823C0}"/>
              </a:ext>
            </a:extLst>
          </p:cNvPr>
          <p:cNvSpPr/>
          <p:nvPr/>
        </p:nvSpPr>
        <p:spPr>
          <a:xfrm>
            <a:off x="4162425" y="1495425"/>
            <a:ext cx="3867150" cy="3867150"/>
          </a:xfrm>
          <a:custGeom>
            <a:avLst/>
            <a:gdLst>
              <a:gd name="connsiteX0" fmla="*/ 1943894 w 3867150"/>
              <a:gd name="connsiteY0" fmla="*/ 352426 h 3867150"/>
              <a:gd name="connsiteX1" fmla="*/ 362744 w 3867150"/>
              <a:gd name="connsiteY1" fmla="*/ 1933576 h 3867150"/>
              <a:gd name="connsiteX2" fmla="*/ 1943894 w 3867150"/>
              <a:gd name="connsiteY2" fmla="*/ 3514726 h 3867150"/>
              <a:gd name="connsiteX3" fmla="*/ 3525044 w 3867150"/>
              <a:gd name="connsiteY3" fmla="*/ 1933576 h 3867150"/>
              <a:gd name="connsiteX4" fmla="*/ 1943894 w 3867150"/>
              <a:gd name="connsiteY4" fmla="*/ 352426 h 3867150"/>
              <a:gd name="connsiteX5" fmla="*/ 1933575 w 3867150"/>
              <a:gd name="connsiteY5" fmla="*/ 0 h 3867150"/>
              <a:gd name="connsiteX6" fmla="*/ 3867150 w 3867150"/>
              <a:gd name="connsiteY6" fmla="*/ 1933575 h 3867150"/>
              <a:gd name="connsiteX7" fmla="*/ 1933575 w 3867150"/>
              <a:gd name="connsiteY7" fmla="*/ 3867150 h 3867150"/>
              <a:gd name="connsiteX8" fmla="*/ 0 w 3867150"/>
              <a:gd name="connsiteY8" fmla="*/ 1933575 h 3867150"/>
              <a:gd name="connsiteX9" fmla="*/ 1933575 w 3867150"/>
              <a:gd name="connsiteY9" fmla="*/ 0 h 3867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867150" h="3867150">
                <a:moveTo>
                  <a:pt x="1943894" y="352426"/>
                </a:moveTo>
                <a:cubicBezTo>
                  <a:pt x="1070649" y="352426"/>
                  <a:pt x="362744" y="1060331"/>
                  <a:pt x="362744" y="1933576"/>
                </a:cubicBezTo>
                <a:cubicBezTo>
                  <a:pt x="362744" y="2806821"/>
                  <a:pt x="1070649" y="3514726"/>
                  <a:pt x="1943894" y="3514726"/>
                </a:cubicBezTo>
                <a:cubicBezTo>
                  <a:pt x="2817139" y="3514726"/>
                  <a:pt x="3525044" y="2806821"/>
                  <a:pt x="3525044" y="1933576"/>
                </a:cubicBezTo>
                <a:cubicBezTo>
                  <a:pt x="3525044" y="1060331"/>
                  <a:pt x="2817139" y="352426"/>
                  <a:pt x="1943894" y="352426"/>
                </a:cubicBezTo>
                <a:close/>
                <a:moveTo>
                  <a:pt x="1933575" y="0"/>
                </a:moveTo>
                <a:cubicBezTo>
                  <a:pt x="3001459" y="0"/>
                  <a:pt x="3867150" y="865691"/>
                  <a:pt x="3867150" y="1933575"/>
                </a:cubicBezTo>
                <a:cubicBezTo>
                  <a:pt x="3867150" y="3001459"/>
                  <a:pt x="3001459" y="3867150"/>
                  <a:pt x="1933575" y="3867150"/>
                </a:cubicBezTo>
                <a:cubicBezTo>
                  <a:pt x="865691" y="3867150"/>
                  <a:pt x="0" y="3001459"/>
                  <a:pt x="0" y="1933575"/>
                </a:cubicBezTo>
                <a:cubicBezTo>
                  <a:pt x="0" y="865691"/>
                  <a:pt x="865691" y="0"/>
                  <a:pt x="1933575" y="0"/>
                </a:cubicBezTo>
                <a:close/>
              </a:path>
            </a:pathLst>
          </a:custGeom>
          <a:solidFill>
            <a:srgbClr val="E8F6FA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9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A714D1C-9EDD-E7C5-5393-5AE4A589E22B}"/>
              </a:ext>
            </a:extLst>
          </p:cNvPr>
          <p:cNvGrpSpPr/>
          <p:nvPr/>
        </p:nvGrpSpPr>
        <p:grpSpPr>
          <a:xfrm>
            <a:off x="3927825" y="1774001"/>
            <a:ext cx="4336350" cy="3306103"/>
            <a:chOff x="3576703" y="2019130"/>
            <a:chExt cx="4906828" cy="3741045"/>
          </a:xfrm>
          <a:solidFill>
            <a:sysClr val="windowText" lastClr="000000">
              <a:lumMod val="50000"/>
              <a:lumOff val="50000"/>
            </a:sysClr>
          </a:solidFill>
        </p:grpSpPr>
        <p:sp>
          <p:nvSpPr>
            <p:cNvPr id="20" name="燕尾形 46">
              <a:extLst>
                <a:ext uri="{FF2B5EF4-FFF2-40B4-BE49-F238E27FC236}">
                  <a16:creationId xmlns:a16="http://schemas.microsoft.com/office/drawing/2014/main" id="{6D74B044-3379-48A4-7CAB-C22A4F87DF1A}"/>
                </a:ext>
              </a:extLst>
            </p:cNvPr>
            <p:cNvSpPr/>
            <p:nvPr/>
          </p:nvSpPr>
          <p:spPr>
            <a:xfrm rot="19415824">
              <a:off x="7880248" y="2019130"/>
              <a:ext cx="571168" cy="571168"/>
            </a:xfrm>
            <a:prstGeom prst="chevron">
              <a:avLst/>
            </a:prstGeom>
            <a:solidFill>
              <a:srgbClr val="FEFFB0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9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燕尾形 47">
              <a:extLst>
                <a:ext uri="{FF2B5EF4-FFF2-40B4-BE49-F238E27FC236}">
                  <a16:creationId xmlns:a16="http://schemas.microsoft.com/office/drawing/2014/main" id="{C19B420B-5820-5B20-1B84-04FEB9F081E8}"/>
                </a:ext>
              </a:extLst>
            </p:cNvPr>
            <p:cNvSpPr/>
            <p:nvPr/>
          </p:nvSpPr>
          <p:spPr>
            <a:xfrm rot="2184176" flipH="1">
              <a:off x="3576703" y="2039051"/>
              <a:ext cx="571168" cy="571168"/>
            </a:xfrm>
            <a:prstGeom prst="chevron">
              <a:avLst/>
            </a:prstGeom>
            <a:solidFill>
              <a:srgbClr val="FEFFB0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9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燕尾形 48">
              <a:extLst>
                <a:ext uri="{FF2B5EF4-FFF2-40B4-BE49-F238E27FC236}">
                  <a16:creationId xmlns:a16="http://schemas.microsoft.com/office/drawing/2014/main" id="{D49FAEE0-9D04-5392-ED24-49C68405000B}"/>
                </a:ext>
              </a:extLst>
            </p:cNvPr>
            <p:cNvSpPr/>
            <p:nvPr/>
          </p:nvSpPr>
          <p:spPr>
            <a:xfrm rot="2184176" flipV="1">
              <a:off x="7912363" y="5189007"/>
              <a:ext cx="571168" cy="571168"/>
            </a:xfrm>
            <a:prstGeom prst="chevron">
              <a:avLst/>
            </a:prstGeom>
            <a:solidFill>
              <a:srgbClr val="FEFFB0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9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燕尾形 49">
              <a:extLst>
                <a:ext uri="{FF2B5EF4-FFF2-40B4-BE49-F238E27FC236}">
                  <a16:creationId xmlns:a16="http://schemas.microsoft.com/office/drawing/2014/main" id="{FF0CCAF1-A308-2274-75D3-FFE3CD730899}"/>
                </a:ext>
              </a:extLst>
            </p:cNvPr>
            <p:cNvSpPr/>
            <p:nvPr/>
          </p:nvSpPr>
          <p:spPr>
            <a:xfrm rot="19415824" flipH="1" flipV="1">
              <a:off x="3582686" y="5169087"/>
              <a:ext cx="571168" cy="571168"/>
            </a:xfrm>
            <a:prstGeom prst="chevron">
              <a:avLst/>
            </a:prstGeom>
            <a:solidFill>
              <a:srgbClr val="FEFFB0"/>
            </a:solidFill>
            <a:ln w="12700">
              <a:solidFill>
                <a:schemeClr val="tx1">
                  <a:lumMod val="65000"/>
                  <a:lumOff val="35000"/>
                </a:schemeClr>
              </a:solidFill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9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CF6A242-4570-97F2-F3FD-1C1B9E4CDAFE}"/>
              </a:ext>
            </a:extLst>
          </p:cNvPr>
          <p:cNvGrpSpPr/>
          <p:nvPr/>
        </p:nvGrpSpPr>
        <p:grpSpPr>
          <a:xfrm>
            <a:off x="8359418" y="1752319"/>
            <a:ext cx="2966425" cy="874578"/>
            <a:chOff x="283598" y="1848478"/>
            <a:chExt cx="2966425" cy="874578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5189752F-70DC-F98F-6DC1-1354AD1F6DC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DD51711-BB9E-EFC1-1E7B-980B4B5FC1F4}"/>
                </a:ext>
              </a:extLst>
            </p:cNvPr>
            <p:cNvSpPr txBox="1"/>
            <p:nvPr/>
          </p:nvSpPr>
          <p:spPr>
            <a:xfrm>
              <a:off x="283599" y="1848478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D81DEFD4-8138-859A-41E8-A7132AA0857A}"/>
              </a:ext>
            </a:extLst>
          </p:cNvPr>
          <p:cNvGrpSpPr/>
          <p:nvPr/>
        </p:nvGrpSpPr>
        <p:grpSpPr>
          <a:xfrm>
            <a:off x="860870" y="1752319"/>
            <a:ext cx="2977972" cy="874578"/>
            <a:chOff x="283598" y="1848478"/>
            <a:chExt cx="2977972" cy="874578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0F22B3D-EB96-DBAC-95DB-C920776BF6B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51A1A01-0506-91D9-CDE8-2B7BE202D56C}"/>
                </a:ext>
              </a:extLst>
            </p:cNvPr>
            <p:cNvSpPr txBox="1"/>
            <p:nvPr/>
          </p:nvSpPr>
          <p:spPr>
            <a:xfrm>
              <a:off x="1026003" y="1848478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5AD6022A-FA0A-FBD2-BD4A-62FF46CFA8A1}"/>
              </a:ext>
            </a:extLst>
          </p:cNvPr>
          <p:cNvGrpSpPr/>
          <p:nvPr/>
        </p:nvGrpSpPr>
        <p:grpSpPr>
          <a:xfrm>
            <a:off x="8359418" y="4457207"/>
            <a:ext cx="2966425" cy="874578"/>
            <a:chOff x="283598" y="1848478"/>
            <a:chExt cx="2966425" cy="874578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4A7D8D3-09F5-AACF-F99E-9F5AF8F2BEA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3E65B41B-3580-25D5-BF91-D6D61DD27F5F}"/>
                </a:ext>
              </a:extLst>
            </p:cNvPr>
            <p:cNvSpPr txBox="1"/>
            <p:nvPr/>
          </p:nvSpPr>
          <p:spPr>
            <a:xfrm>
              <a:off x="283599" y="1848478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6F839F33-0237-C2BA-D28F-8E37BFF041A1}"/>
              </a:ext>
            </a:extLst>
          </p:cNvPr>
          <p:cNvGrpSpPr/>
          <p:nvPr/>
        </p:nvGrpSpPr>
        <p:grpSpPr>
          <a:xfrm>
            <a:off x="860870" y="4457207"/>
            <a:ext cx="2977972" cy="874578"/>
            <a:chOff x="283598" y="1848478"/>
            <a:chExt cx="2977972" cy="874578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F2EB702A-F0FF-4E72-B18B-432CB7F44DEE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447668C-351A-C340-1A77-F638D5D6771A}"/>
                </a:ext>
              </a:extLst>
            </p:cNvPr>
            <p:cNvSpPr txBox="1"/>
            <p:nvPr/>
          </p:nvSpPr>
          <p:spPr>
            <a:xfrm>
              <a:off x="1026003" y="1848478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50089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文本框-1042" hidden="1">
            <a:extLst>
              <a:ext uri="{FF2B5EF4-FFF2-40B4-BE49-F238E27FC236}">
                <a16:creationId xmlns:a16="http://schemas.microsoft.com/office/drawing/2014/main" id="{F35CE283-B1DD-6DEC-E107-987E66BA0600}"/>
              </a:ext>
            </a:extLst>
          </p:cNvPr>
          <p:cNvSpPr txBox="1"/>
          <p:nvPr/>
        </p:nvSpPr>
        <p:spPr>
          <a:xfrm>
            <a:off x="1481777" y="1361862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latin typeface="胡晓波骚包体" panose="02010600030101010101" pitchFamily="2" charset="-122"/>
                <a:ea typeface="胡晓波骚包体" panose="02010600030101010101" pitchFamily="2" charset="-122"/>
              </a:rPr>
              <a:t>七月</a:t>
            </a:r>
          </a:p>
        </p:txBody>
      </p:sp>
      <p:sp>
        <p:nvSpPr>
          <p:cNvPr id="1044" name="文本框-1044" hidden="1">
            <a:extLst>
              <a:ext uri="{FF2B5EF4-FFF2-40B4-BE49-F238E27FC236}">
                <a16:creationId xmlns:a16="http://schemas.microsoft.com/office/drawing/2014/main" id="{83231ADF-39BF-A8D0-C9FB-F52D46D4645E}"/>
              </a:ext>
            </a:extLst>
          </p:cNvPr>
          <p:cNvSpPr txBox="1"/>
          <p:nvPr/>
        </p:nvSpPr>
        <p:spPr>
          <a:xfrm>
            <a:off x="2367161" y="2463327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latin typeface="胡晓波骚包体" panose="02010600030101010101" pitchFamily="2" charset="-122"/>
                <a:ea typeface="胡晓波骚包体" panose="02010600030101010101" pitchFamily="2" charset="-122"/>
              </a:defRPr>
            </a:lvl1pPr>
          </a:lstStyle>
          <a:p>
            <a:r>
              <a:rPr lang="zh-CN" altLang="en-US" sz="13800" dirty="0"/>
              <a:t>你好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09D5F3C-1ACF-6CD6-758D-1170A08CA2DA}"/>
              </a:ext>
            </a:extLst>
          </p:cNvPr>
          <p:cNvSpPr txBox="1"/>
          <p:nvPr/>
        </p:nvSpPr>
        <p:spPr>
          <a:xfrm>
            <a:off x="2075262" y="366709"/>
            <a:ext cx="22300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上半年回顾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69AECF9-FC5D-1B2E-86D4-2509C4427E8B}"/>
              </a:ext>
            </a:extLst>
          </p:cNvPr>
          <p:cNvSpPr txBox="1"/>
          <p:nvPr/>
        </p:nvSpPr>
        <p:spPr>
          <a:xfrm>
            <a:off x="382192" y="-2431"/>
            <a:ext cx="8194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C3876854-A123-2D26-4441-F328675C673A}"/>
              </a:ext>
            </a:extLst>
          </p:cNvPr>
          <p:cNvSpPr/>
          <p:nvPr/>
        </p:nvSpPr>
        <p:spPr>
          <a:xfrm>
            <a:off x="1306286" y="1480458"/>
            <a:ext cx="2583542" cy="2583542"/>
          </a:xfrm>
          <a:prstGeom prst="ellipse">
            <a:avLst/>
          </a:prstGeom>
          <a:blipFill>
            <a:blip r:embed="rId3"/>
            <a:tile tx="0" ty="0" sx="100000" sy="100000" flip="none" algn="tl"/>
          </a:blipFill>
          <a:ln w="12700">
            <a:noFill/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rtlCol="0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9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BF0C66D2-7097-1655-BA5C-D49C706F6F37}"/>
              </a:ext>
            </a:extLst>
          </p:cNvPr>
          <p:cNvSpPr/>
          <p:nvPr/>
        </p:nvSpPr>
        <p:spPr>
          <a:xfrm>
            <a:off x="1498598" y="3839028"/>
            <a:ext cx="2198916" cy="449943"/>
          </a:xfrm>
          <a:prstGeom prst="roundRect">
            <a:avLst/>
          </a:prstGeom>
          <a:solidFill>
            <a:srgbClr val="E8F6FA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rtlCol="0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9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9F6063CF-8553-1673-92DA-606727A642CB}"/>
              </a:ext>
            </a:extLst>
          </p:cNvPr>
          <p:cNvGrpSpPr/>
          <p:nvPr/>
        </p:nvGrpSpPr>
        <p:grpSpPr>
          <a:xfrm>
            <a:off x="1480271" y="3902870"/>
            <a:ext cx="2235567" cy="1310273"/>
            <a:chOff x="649026" y="1848478"/>
            <a:chExt cx="2235567" cy="1310273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4C7B8591-8289-EA1F-4891-8F7D93C5C18F}"/>
                </a:ext>
              </a:extLst>
            </p:cNvPr>
            <p:cNvSpPr txBox="1"/>
            <p:nvPr/>
          </p:nvSpPr>
          <p:spPr>
            <a:xfrm>
              <a:off x="685677" y="2395465"/>
              <a:ext cx="21622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0E4D4316-89FF-048B-84E8-547D4DA3B21B}"/>
                </a:ext>
              </a:extLst>
            </p:cNvPr>
            <p:cNvSpPr txBox="1"/>
            <p:nvPr/>
          </p:nvSpPr>
          <p:spPr>
            <a:xfrm>
              <a:off x="649026" y="1848478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3" name="椭圆 12">
            <a:extLst>
              <a:ext uri="{FF2B5EF4-FFF2-40B4-BE49-F238E27FC236}">
                <a16:creationId xmlns:a16="http://schemas.microsoft.com/office/drawing/2014/main" id="{82BB9CB1-62A7-9C9B-05A1-9CE70C17FA26}"/>
              </a:ext>
            </a:extLst>
          </p:cNvPr>
          <p:cNvSpPr/>
          <p:nvPr/>
        </p:nvSpPr>
        <p:spPr>
          <a:xfrm>
            <a:off x="4804229" y="1480458"/>
            <a:ext cx="2583542" cy="2583542"/>
          </a:xfrm>
          <a:prstGeom prst="ellipse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noFill/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rtlCol="0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9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D128487B-8745-4B77-8ED8-171089E3CC3A}"/>
              </a:ext>
            </a:extLst>
          </p:cNvPr>
          <p:cNvSpPr/>
          <p:nvPr/>
        </p:nvSpPr>
        <p:spPr>
          <a:xfrm>
            <a:off x="4996541" y="3839028"/>
            <a:ext cx="2198916" cy="449943"/>
          </a:xfrm>
          <a:prstGeom prst="roundRect">
            <a:avLst/>
          </a:prstGeom>
          <a:solidFill>
            <a:srgbClr val="FEFFB0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9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96C32806-B816-B703-1529-8C77F77EAA19}"/>
              </a:ext>
            </a:extLst>
          </p:cNvPr>
          <p:cNvGrpSpPr/>
          <p:nvPr/>
        </p:nvGrpSpPr>
        <p:grpSpPr>
          <a:xfrm>
            <a:off x="4978214" y="3902870"/>
            <a:ext cx="2235567" cy="1310273"/>
            <a:chOff x="649026" y="1848478"/>
            <a:chExt cx="2235567" cy="1310273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B58CFA2-1A15-E5C4-8522-B660D73B0EE6}"/>
                </a:ext>
              </a:extLst>
            </p:cNvPr>
            <p:cNvSpPr txBox="1"/>
            <p:nvPr/>
          </p:nvSpPr>
          <p:spPr>
            <a:xfrm>
              <a:off x="685677" y="2395465"/>
              <a:ext cx="21622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CCFF5CC-BFE1-2D46-A161-53DAA00DAF57}"/>
                </a:ext>
              </a:extLst>
            </p:cNvPr>
            <p:cNvSpPr txBox="1"/>
            <p:nvPr/>
          </p:nvSpPr>
          <p:spPr>
            <a:xfrm>
              <a:off x="649026" y="1848478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0" name="椭圆 19" descr="D:\51PPT模板网\51pptmoban.com\图片001.jpg">
            <a:extLst>
              <a:ext uri="{FF2B5EF4-FFF2-40B4-BE49-F238E27FC236}">
                <a16:creationId xmlns:a16="http://schemas.microsoft.com/office/drawing/2014/main" id="{FEE65D06-F2C3-D1F3-EAEA-50FCF0D4C9E2}"/>
              </a:ext>
            </a:extLst>
          </p:cNvPr>
          <p:cNvSpPr/>
          <p:nvPr/>
        </p:nvSpPr>
        <p:spPr>
          <a:xfrm>
            <a:off x="8302172" y="1480458"/>
            <a:ext cx="2583542" cy="2583542"/>
          </a:xfrm>
          <a:prstGeom prst="ellipse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>
            <a:noFill/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rtlCol="0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9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72F5D6BD-ED38-C8CE-81B6-9425B20E8B5B}"/>
              </a:ext>
            </a:extLst>
          </p:cNvPr>
          <p:cNvSpPr/>
          <p:nvPr/>
        </p:nvSpPr>
        <p:spPr>
          <a:xfrm>
            <a:off x="8494484" y="3839028"/>
            <a:ext cx="2198916" cy="449943"/>
          </a:xfrm>
          <a:prstGeom prst="roundRect">
            <a:avLst/>
          </a:prstGeom>
          <a:solidFill>
            <a:srgbClr val="E8F6FA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rtlCol="0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9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E42BB3D0-1A3E-FED8-485A-37A3FDDE8EA7}"/>
              </a:ext>
            </a:extLst>
          </p:cNvPr>
          <p:cNvGrpSpPr/>
          <p:nvPr/>
        </p:nvGrpSpPr>
        <p:grpSpPr>
          <a:xfrm>
            <a:off x="8476157" y="3902870"/>
            <a:ext cx="2235567" cy="1310273"/>
            <a:chOff x="649026" y="1848478"/>
            <a:chExt cx="2235567" cy="1310273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7E1534FD-374D-31A9-A900-155B417CB7E4}"/>
                </a:ext>
              </a:extLst>
            </p:cNvPr>
            <p:cNvSpPr txBox="1"/>
            <p:nvPr/>
          </p:nvSpPr>
          <p:spPr>
            <a:xfrm>
              <a:off x="685677" y="2395465"/>
              <a:ext cx="216226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35B9CBF-E498-B841-E059-80179E24B0C8}"/>
                </a:ext>
              </a:extLst>
            </p:cNvPr>
            <p:cNvSpPr txBox="1"/>
            <p:nvPr/>
          </p:nvSpPr>
          <p:spPr>
            <a:xfrm>
              <a:off x="649026" y="1848478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02611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文本框-1042" hidden="1">
            <a:extLst>
              <a:ext uri="{FF2B5EF4-FFF2-40B4-BE49-F238E27FC236}">
                <a16:creationId xmlns:a16="http://schemas.microsoft.com/office/drawing/2014/main" id="{F35CE283-B1DD-6DEC-E107-987E66BA0600}"/>
              </a:ext>
            </a:extLst>
          </p:cNvPr>
          <p:cNvSpPr txBox="1"/>
          <p:nvPr/>
        </p:nvSpPr>
        <p:spPr>
          <a:xfrm>
            <a:off x="1481777" y="1361862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latin typeface="胡晓波骚包体" panose="02010600030101010101" pitchFamily="2" charset="-122"/>
                <a:ea typeface="胡晓波骚包体" panose="02010600030101010101" pitchFamily="2" charset="-122"/>
              </a:rPr>
              <a:t>七月</a:t>
            </a:r>
          </a:p>
        </p:txBody>
      </p:sp>
      <p:sp>
        <p:nvSpPr>
          <p:cNvPr id="1044" name="文本框-1044" hidden="1">
            <a:extLst>
              <a:ext uri="{FF2B5EF4-FFF2-40B4-BE49-F238E27FC236}">
                <a16:creationId xmlns:a16="http://schemas.microsoft.com/office/drawing/2014/main" id="{83231ADF-39BF-A8D0-C9FB-F52D46D4645E}"/>
              </a:ext>
            </a:extLst>
          </p:cNvPr>
          <p:cNvSpPr txBox="1"/>
          <p:nvPr/>
        </p:nvSpPr>
        <p:spPr>
          <a:xfrm>
            <a:off x="2367161" y="2463327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latin typeface="胡晓波骚包体" panose="02010600030101010101" pitchFamily="2" charset="-122"/>
                <a:ea typeface="胡晓波骚包体" panose="02010600030101010101" pitchFamily="2" charset="-122"/>
              </a:defRPr>
            </a:lvl1pPr>
          </a:lstStyle>
          <a:p>
            <a:r>
              <a:rPr lang="zh-CN" altLang="en-US" sz="13800" dirty="0"/>
              <a:t>你好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09D5F3C-1ACF-6CD6-758D-1170A08CA2DA}"/>
              </a:ext>
            </a:extLst>
          </p:cNvPr>
          <p:cNvSpPr txBox="1"/>
          <p:nvPr/>
        </p:nvSpPr>
        <p:spPr>
          <a:xfrm>
            <a:off x="2075262" y="366709"/>
            <a:ext cx="22300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上半年回顾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69AECF9-FC5D-1B2E-86D4-2509C4427E8B}"/>
              </a:ext>
            </a:extLst>
          </p:cNvPr>
          <p:cNvSpPr txBox="1"/>
          <p:nvPr/>
        </p:nvSpPr>
        <p:spPr>
          <a:xfrm>
            <a:off x="382192" y="-2431"/>
            <a:ext cx="8194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708892F4-AE5D-BB83-8310-31A339A1C214}"/>
              </a:ext>
            </a:extLst>
          </p:cNvPr>
          <p:cNvSpPr>
            <a:spLocks/>
          </p:cNvSpPr>
          <p:nvPr/>
        </p:nvSpPr>
        <p:spPr bwMode="auto">
          <a:xfrm>
            <a:off x="4095650" y="2073028"/>
            <a:ext cx="2416351" cy="2352288"/>
          </a:xfrm>
          <a:custGeom>
            <a:avLst/>
            <a:gdLst/>
            <a:ahLst/>
            <a:cxnLst>
              <a:cxn ang="0">
                <a:pos x="265" y="22"/>
              </a:cxn>
              <a:cxn ang="0">
                <a:pos x="399" y="0"/>
              </a:cxn>
              <a:cxn ang="0">
                <a:pos x="644" y="84"/>
              </a:cxn>
              <a:cxn ang="0">
                <a:pos x="682" y="117"/>
              </a:cxn>
              <a:cxn ang="0">
                <a:pos x="778" y="268"/>
              </a:cxn>
              <a:cxn ang="0">
                <a:pos x="799" y="391"/>
              </a:cxn>
              <a:cxn ang="0">
                <a:pos x="754" y="291"/>
              </a:cxn>
              <a:cxn ang="0">
                <a:pos x="644" y="246"/>
              </a:cxn>
              <a:cxn ang="0">
                <a:pos x="644" y="246"/>
              </a:cxn>
              <a:cxn ang="0">
                <a:pos x="643" y="246"/>
              </a:cxn>
              <a:cxn ang="0">
                <a:pos x="510" y="267"/>
              </a:cxn>
              <a:cxn ang="0">
                <a:pos x="360" y="363"/>
              </a:cxn>
              <a:cxn ang="0">
                <a:pos x="326" y="401"/>
              </a:cxn>
              <a:cxn ang="0">
                <a:pos x="243" y="646"/>
              </a:cxn>
              <a:cxn ang="0">
                <a:pos x="264" y="777"/>
              </a:cxn>
              <a:cxn ang="0">
                <a:pos x="117" y="682"/>
              </a:cxn>
              <a:cxn ang="0">
                <a:pos x="0" y="400"/>
              </a:cxn>
              <a:cxn ang="0">
                <a:pos x="117" y="117"/>
              </a:cxn>
              <a:cxn ang="0">
                <a:pos x="265" y="22"/>
              </a:cxn>
            </a:cxnLst>
            <a:rect l="0" t="0" r="r" b="b"/>
            <a:pathLst>
              <a:path w="799" h="777">
                <a:moveTo>
                  <a:pt x="265" y="22"/>
                </a:moveTo>
                <a:cubicBezTo>
                  <a:pt x="307" y="8"/>
                  <a:pt x="351" y="0"/>
                  <a:pt x="399" y="0"/>
                </a:cubicBezTo>
                <a:cubicBezTo>
                  <a:pt x="492" y="0"/>
                  <a:pt x="574" y="28"/>
                  <a:pt x="644" y="84"/>
                </a:cubicBezTo>
                <a:cubicBezTo>
                  <a:pt x="657" y="94"/>
                  <a:pt x="670" y="105"/>
                  <a:pt x="682" y="117"/>
                </a:cubicBezTo>
                <a:cubicBezTo>
                  <a:pt x="727" y="162"/>
                  <a:pt x="759" y="212"/>
                  <a:pt x="778" y="268"/>
                </a:cubicBezTo>
                <a:cubicBezTo>
                  <a:pt x="791" y="306"/>
                  <a:pt x="798" y="347"/>
                  <a:pt x="799" y="391"/>
                </a:cubicBezTo>
                <a:cubicBezTo>
                  <a:pt x="797" y="353"/>
                  <a:pt x="781" y="319"/>
                  <a:pt x="754" y="291"/>
                </a:cubicBezTo>
                <a:cubicBezTo>
                  <a:pt x="723" y="261"/>
                  <a:pt x="687" y="246"/>
                  <a:pt x="644" y="246"/>
                </a:cubicBezTo>
                <a:cubicBezTo>
                  <a:pt x="644" y="246"/>
                  <a:pt x="644" y="246"/>
                  <a:pt x="644" y="246"/>
                </a:cubicBezTo>
                <a:cubicBezTo>
                  <a:pt x="644" y="246"/>
                  <a:pt x="643" y="246"/>
                  <a:pt x="643" y="246"/>
                </a:cubicBezTo>
                <a:cubicBezTo>
                  <a:pt x="596" y="246"/>
                  <a:pt x="552" y="253"/>
                  <a:pt x="510" y="267"/>
                </a:cubicBezTo>
                <a:cubicBezTo>
                  <a:pt x="455" y="286"/>
                  <a:pt x="405" y="318"/>
                  <a:pt x="360" y="363"/>
                </a:cubicBezTo>
                <a:cubicBezTo>
                  <a:pt x="348" y="375"/>
                  <a:pt x="337" y="388"/>
                  <a:pt x="326" y="401"/>
                </a:cubicBezTo>
                <a:cubicBezTo>
                  <a:pt x="271" y="471"/>
                  <a:pt x="243" y="553"/>
                  <a:pt x="243" y="646"/>
                </a:cubicBezTo>
                <a:cubicBezTo>
                  <a:pt x="243" y="693"/>
                  <a:pt x="250" y="736"/>
                  <a:pt x="264" y="777"/>
                </a:cubicBezTo>
                <a:cubicBezTo>
                  <a:pt x="210" y="758"/>
                  <a:pt x="161" y="726"/>
                  <a:pt x="117" y="682"/>
                </a:cubicBezTo>
                <a:cubicBezTo>
                  <a:pt x="39" y="604"/>
                  <a:pt x="0" y="510"/>
                  <a:pt x="0" y="400"/>
                </a:cubicBezTo>
                <a:cubicBezTo>
                  <a:pt x="0" y="290"/>
                  <a:pt x="39" y="195"/>
                  <a:pt x="117" y="117"/>
                </a:cubicBezTo>
                <a:cubicBezTo>
                  <a:pt x="161" y="73"/>
                  <a:pt x="210" y="42"/>
                  <a:pt x="265" y="22"/>
                </a:cubicBezTo>
                <a:close/>
              </a:path>
            </a:pathLst>
          </a:custGeom>
          <a:solidFill>
            <a:srgbClr val="E8F6FA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rtlCol="0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9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A9B95A57-4DAB-A33D-D199-A128EE13F16A}"/>
              </a:ext>
            </a:extLst>
          </p:cNvPr>
          <p:cNvSpPr>
            <a:spLocks/>
          </p:cNvSpPr>
          <p:nvPr/>
        </p:nvSpPr>
        <p:spPr bwMode="auto">
          <a:xfrm>
            <a:off x="4896430" y="1334309"/>
            <a:ext cx="2352289" cy="2422356"/>
          </a:xfrm>
          <a:custGeom>
            <a:avLst/>
            <a:gdLst/>
            <a:ahLst/>
            <a:cxnLst>
              <a:cxn ang="0">
                <a:pos x="390" y="800"/>
              </a:cxn>
              <a:cxn ang="0">
                <a:pos x="489" y="755"/>
              </a:cxn>
              <a:cxn ang="0">
                <a:pos x="534" y="657"/>
              </a:cxn>
              <a:cxn ang="0">
                <a:pos x="534" y="645"/>
              </a:cxn>
              <a:cxn ang="0">
                <a:pos x="534" y="635"/>
              </a:cxn>
              <a:cxn ang="0">
                <a:pos x="513" y="512"/>
              </a:cxn>
              <a:cxn ang="0">
                <a:pos x="417" y="361"/>
              </a:cxn>
              <a:cxn ang="0">
                <a:pos x="379" y="328"/>
              </a:cxn>
              <a:cxn ang="0">
                <a:pos x="134" y="244"/>
              </a:cxn>
              <a:cxn ang="0">
                <a:pos x="0" y="266"/>
              </a:cxn>
              <a:cxn ang="0">
                <a:pos x="95" y="117"/>
              </a:cxn>
              <a:cxn ang="0">
                <a:pos x="378" y="0"/>
              </a:cxn>
              <a:cxn ang="0">
                <a:pos x="661" y="117"/>
              </a:cxn>
              <a:cxn ang="0">
                <a:pos x="756" y="266"/>
              </a:cxn>
              <a:cxn ang="0">
                <a:pos x="778" y="400"/>
              </a:cxn>
              <a:cxn ang="0">
                <a:pos x="695" y="645"/>
              </a:cxn>
              <a:cxn ang="0">
                <a:pos x="661" y="683"/>
              </a:cxn>
              <a:cxn ang="0">
                <a:pos x="512" y="778"/>
              </a:cxn>
              <a:cxn ang="0">
                <a:pos x="390" y="800"/>
              </a:cxn>
            </a:cxnLst>
            <a:rect l="0" t="0" r="r" b="b"/>
            <a:pathLst>
              <a:path w="778" h="800">
                <a:moveTo>
                  <a:pt x="390" y="800"/>
                </a:moveTo>
                <a:cubicBezTo>
                  <a:pt x="428" y="798"/>
                  <a:pt x="461" y="783"/>
                  <a:pt x="489" y="755"/>
                </a:cubicBezTo>
                <a:cubicBezTo>
                  <a:pt x="516" y="727"/>
                  <a:pt x="531" y="695"/>
                  <a:pt x="534" y="657"/>
                </a:cubicBezTo>
                <a:cubicBezTo>
                  <a:pt x="534" y="653"/>
                  <a:pt x="534" y="649"/>
                  <a:pt x="534" y="645"/>
                </a:cubicBezTo>
                <a:cubicBezTo>
                  <a:pt x="534" y="642"/>
                  <a:pt x="534" y="638"/>
                  <a:pt x="534" y="635"/>
                </a:cubicBezTo>
                <a:cubicBezTo>
                  <a:pt x="533" y="591"/>
                  <a:pt x="526" y="550"/>
                  <a:pt x="513" y="512"/>
                </a:cubicBezTo>
                <a:cubicBezTo>
                  <a:pt x="494" y="456"/>
                  <a:pt x="462" y="406"/>
                  <a:pt x="417" y="361"/>
                </a:cubicBezTo>
                <a:cubicBezTo>
                  <a:pt x="405" y="349"/>
                  <a:pt x="392" y="338"/>
                  <a:pt x="379" y="328"/>
                </a:cubicBezTo>
                <a:cubicBezTo>
                  <a:pt x="309" y="272"/>
                  <a:pt x="227" y="244"/>
                  <a:pt x="134" y="244"/>
                </a:cubicBezTo>
                <a:cubicBezTo>
                  <a:pt x="86" y="244"/>
                  <a:pt x="42" y="252"/>
                  <a:pt x="0" y="266"/>
                </a:cubicBezTo>
                <a:cubicBezTo>
                  <a:pt x="19" y="212"/>
                  <a:pt x="51" y="162"/>
                  <a:pt x="95" y="117"/>
                </a:cubicBezTo>
                <a:cubicBezTo>
                  <a:pt x="173" y="39"/>
                  <a:pt x="268" y="0"/>
                  <a:pt x="378" y="0"/>
                </a:cubicBezTo>
                <a:cubicBezTo>
                  <a:pt x="488" y="0"/>
                  <a:pt x="583" y="39"/>
                  <a:pt x="661" y="117"/>
                </a:cubicBezTo>
                <a:cubicBezTo>
                  <a:pt x="705" y="162"/>
                  <a:pt x="737" y="211"/>
                  <a:pt x="756" y="266"/>
                </a:cubicBezTo>
                <a:cubicBezTo>
                  <a:pt x="771" y="308"/>
                  <a:pt x="778" y="352"/>
                  <a:pt x="778" y="400"/>
                </a:cubicBezTo>
                <a:cubicBezTo>
                  <a:pt x="778" y="493"/>
                  <a:pt x="750" y="575"/>
                  <a:pt x="695" y="645"/>
                </a:cubicBezTo>
                <a:cubicBezTo>
                  <a:pt x="684" y="658"/>
                  <a:pt x="673" y="671"/>
                  <a:pt x="661" y="683"/>
                </a:cubicBezTo>
                <a:cubicBezTo>
                  <a:pt x="616" y="727"/>
                  <a:pt x="567" y="759"/>
                  <a:pt x="512" y="778"/>
                </a:cubicBezTo>
                <a:cubicBezTo>
                  <a:pt x="474" y="792"/>
                  <a:pt x="433" y="799"/>
                  <a:pt x="390" y="800"/>
                </a:cubicBezTo>
                <a:close/>
              </a:path>
            </a:pathLst>
          </a:custGeom>
          <a:solidFill>
            <a:srgbClr val="FEFFB0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9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Freeform 7">
            <a:extLst>
              <a:ext uri="{FF2B5EF4-FFF2-40B4-BE49-F238E27FC236}">
                <a16:creationId xmlns:a16="http://schemas.microsoft.com/office/drawing/2014/main" id="{533A2B90-4017-DB51-DA0B-69140E74DBC7}"/>
              </a:ext>
            </a:extLst>
          </p:cNvPr>
          <p:cNvSpPr>
            <a:spLocks/>
          </p:cNvSpPr>
          <p:nvPr/>
        </p:nvSpPr>
        <p:spPr bwMode="auto">
          <a:xfrm>
            <a:off x="5575090" y="2141094"/>
            <a:ext cx="2414349" cy="2354288"/>
          </a:xfrm>
          <a:custGeom>
            <a:avLst/>
            <a:gdLst/>
            <a:ahLst/>
            <a:cxnLst>
              <a:cxn ang="0">
                <a:pos x="532" y="0"/>
              </a:cxn>
              <a:cxn ang="0">
                <a:pos x="682" y="95"/>
              </a:cxn>
              <a:cxn ang="0">
                <a:pos x="799" y="378"/>
              </a:cxn>
              <a:cxn ang="0">
                <a:pos x="682" y="660"/>
              </a:cxn>
              <a:cxn ang="0">
                <a:pos x="533" y="756"/>
              </a:cxn>
              <a:cxn ang="0">
                <a:pos x="399" y="778"/>
              </a:cxn>
              <a:cxn ang="0">
                <a:pos x="155" y="694"/>
              </a:cxn>
              <a:cxn ang="0">
                <a:pos x="117" y="660"/>
              </a:cxn>
              <a:cxn ang="0">
                <a:pos x="22" y="513"/>
              </a:cxn>
              <a:cxn ang="0">
                <a:pos x="0" y="391"/>
              </a:cxn>
              <a:cxn ang="0">
                <a:pos x="45" y="489"/>
              </a:cxn>
              <a:cxn ang="0">
                <a:pos x="145" y="534"/>
              </a:cxn>
              <a:cxn ang="0">
                <a:pos x="155" y="534"/>
              </a:cxn>
              <a:cxn ang="0">
                <a:pos x="166" y="534"/>
              </a:cxn>
              <a:cxn ang="0">
                <a:pos x="288" y="512"/>
              </a:cxn>
              <a:cxn ang="0">
                <a:pos x="437" y="417"/>
              </a:cxn>
              <a:cxn ang="0">
                <a:pos x="471" y="379"/>
              </a:cxn>
              <a:cxn ang="0">
                <a:pos x="554" y="134"/>
              </a:cxn>
              <a:cxn ang="0">
                <a:pos x="532" y="0"/>
              </a:cxn>
            </a:cxnLst>
            <a:rect l="0" t="0" r="r" b="b"/>
            <a:pathLst>
              <a:path w="799" h="778">
                <a:moveTo>
                  <a:pt x="532" y="0"/>
                </a:moveTo>
                <a:cubicBezTo>
                  <a:pt x="587" y="19"/>
                  <a:pt x="637" y="51"/>
                  <a:pt x="682" y="95"/>
                </a:cubicBezTo>
                <a:cubicBezTo>
                  <a:pt x="760" y="173"/>
                  <a:pt x="799" y="268"/>
                  <a:pt x="799" y="378"/>
                </a:cubicBezTo>
                <a:cubicBezTo>
                  <a:pt x="799" y="488"/>
                  <a:pt x="760" y="582"/>
                  <a:pt x="682" y="660"/>
                </a:cubicBezTo>
                <a:cubicBezTo>
                  <a:pt x="637" y="705"/>
                  <a:pt x="588" y="737"/>
                  <a:pt x="533" y="756"/>
                </a:cubicBezTo>
                <a:cubicBezTo>
                  <a:pt x="491" y="770"/>
                  <a:pt x="447" y="778"/>
                  <a:pt x="399" y="778"/>
                </a:cubicBezTo>
                <a:cubicBezTo>
                  <a:pt x="306" y="778"/>
                  <a:pt x="225" y="750"/>
                  <a:pt x="155" y="694"/>
                </a:cubicBezTo>
                <a:cubicBezTo>
                  <a:pt x="142" y="684"/>
                  <a:pt x="129" y="673"/>
                  <a:pt x="117" y="660"/>
                </a:cubicBezTo>
                <a:cubicBezTo>
                  <a:pt x="73" y="616"/>
                  <a:pt x="41" y="567"/>
                  <a:pt x="22" y="513"/>
                </a:cubicBezTo>
                <a:cubicBezTo>
                  <a:pt x="9" y="475"/>
                  <a:pt x="1" y="434"/>
                  <a:pt x="0" y="391"/>
                </a:cubicBezTo>
                <a:cubicBezTo>
                  <a:pt x="2" y="429"/>
                  <a:pt x="18" y="461"/>
                  <a:pt x="45" y="489"/>
                </a:cubicBezTo>
                <a:cubicBezTo>
                  <a:pt x="73" y="517"/>
                  <a:pt x="106" y="532"/>
                  <a:pt x="145" y="534"/>
                </a:cubicBezTo>
                <a:cubicBezTo>
                  <a:pt x="148" y="534"/>
                  <a:pt x="151" y="534"/>
                  <a:pt x="155" y="534"/>
                </a:cubicBezTo>
                <a:cubicBezTo>
                  <a:pt x="159" y="534"/>
                  <a:pt x="162" y="534"/>
                  <a:pt x="166" y="534"/>
                </a:cubicBezTo>
                <a:cubicBezTo>
                  <a:pt x="209" y="533"/>
                  <a:pt x="250" y="526"/>
                  <a:pt x="288" y="512"/>
                </a:cubicBezTo>
                <a:cubicBezTo>
                  <a:pt x="343" y="493"/>
                  <a:pt x="392" y="461"/>
                  <a:pt x="437" y="417"/>
                </a:cubicBezTo>
                <a:cubicBezTo>
                  <a:pt x="449" y="405"/>
                  <a:pt x="460" y="392"/>
                  <a:pt x="471" y="379"/>
                </a:cubicBezTo>
                <a:cubicBezTo>
                  <a:pt x="526" y="309"/>
                  <a:pt x="554" y="227"/>
                  <a:pt x="554" y="134"/>
                </a:cubicBezTo>
                <a:cubicBezTo>
                  <a:pt x="554" y="86"/>
                  <a:pt x="547" y="42"/>
                  <a:pt x="532" y="0"/>
                </a:cubicBezTo>
                <a:close/>
              </a:path>
            </a:pathLst>
          </a:custGeom>
          <a:solidFill>
            <a:srgbClr val="E8F6FA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rtlCol="0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9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34FF13EA-A2E3-5D42-64B1-85A3B2B93F7B}"/>
              </a:ext>
            </a:extLst>
          </p:cNvPr>
          <p:cNvSpPr>
            <a:spLocks/>
          </p:cNvSpPr>
          <p:nvPr/>
        </p:nvSpPr>
        <p:spPr bwMode="auto">
          <a:xfrm>
            <a:off x="4830365" y="2817752"/>
            <a:ext cx="2354289" cy="2420355"/>
          </a:xfrm>
          <a:custGeom>
            <a:avLst/>
            <a:gdLst/>
            <a:ahLst/>
            <a:cxnLst>
              <a:cxn ang="0">
                <a:pos x="400" y="0"/>
              </a:cxn>
              <a:cxn ang="0">
                <a:pos x="400" y="0"/>
              </a:cxn>
              <a:cxn ang="0">
                <a:pos x="291" y="45"/>
              </a:cxn>
              <a:cxn ang="0">
                <a:pos x="246" y="145"/>
              </a:cxn>
              <a:cxn ang="0">
                <a:pos x="246" y="155"/>
              </a:cxn>
              <a:cxn ang="0">
                <a:pos x="246" y="167"/>
              </a:cxn>
              <a:cxn ang="0">
                <a:pos x="268" y="289"/>
              </a:cxn>
              <a:cxn ang="0">
                <a:pos x="363" y="436"/>
              </a:cxn>
              <a:cxn ang="0">
                <a:pos x="401" y="470"/>
              </a:cxn>
              <a:cxn ang="0">
                <a:pos x="645" y="554"/>
              </a:cxn>
              <a:cxn ang="0">
                <a:pos x="779" y="532"/>
              </a:cxn>
              <a:cxn ang="0">
                <a:pos x="683" y="683"/>
              </a:cxn>
              <a:cxn ang="0">
                <a:pos x="400" y="800"/>
              </a:cxn>
              <a:cxn ang="0">
                <a:pos x="117" y="683"/>
              </a:cxn>
              <a:cxn ang="0">
                <a:pos x="21" y="531"/>
              </a:cxn>
              <a:cxn ang="0">
                <a:pos x="0" y="400"/>
              </a:cxn>
              <a:cxn ang="0">
                <a:pos x="83" y="155"/>
              </a:cxn>
              <a:cxn ang="0">
                <a:pos x="117" y="117"/>
              </a:cxn>
              <a:cxn ang="0">
                <a:pos x="267" y="21"/>
              </a:cxn>
              <a:cxn ang="0">
                <a:pos x="400" y="0"/>
              </a:cxn>
            </a:cxnLst>
            <a:rect l="0" t="0" r="r" b="b"/>
            <a:pathLst>
              <a:path w="779" h="800">
                <a:moveTo>
                  <a:pt x="400" y="0"/>
                </a:moveTo>
                <a:cubicBezTo>
                  <a:pt x="400" y="0"/>
                  <a:pt x="400" y="0"/>
                  <a:pt x="400" y="0"/>
                </a:cubicBezTo>
                <a:cubicBezTo>
                  <a:pt x="358" y="0"/>
                  <a:pt x="321" y="15"/>
                  <a:pt x="291" y="45"/>
                </a:cubicBezTo>
                <a:cubicBezTo>
                  <a:pt x="263" y="73"/>
                  <a:pt x="248" y="107"/>
                  <a:pt x="246" y="145"/>
                </a:cubicBezTo>
                <a:cubicBezTo>
                  <a:pt x="246" y="148"/>
                  <a:pt x="246" y="152"/>
                  <a:pt x="246" y="155"/>
                </a:cubicBezTo>
                <a:cubicBezTo>
                  <a:pt x="246" y="159"/>
                  <a:pt x="246" y="163"/>
                  <a:pt x="246" y="167"/>
                </a:cubicBezTo>
                <a:cubicBezTo>
                  <a:pt x="247" y="210"/>
                  <a:pt x="255" y="251"/>
                  <a:pt x="268" y="289"/>
                </a:cubicBezTo>
                <a:cubicBezTo>
                  <a:pt x="287" y="343"/>
                  <a:pt x="319" y="392"/>
                  <a:pt x="363" y="436"/>
                </a:cubicBezTo>
                <a:cubicBezTo>
                  <a:pt x="375" y="449"/>
                  <a:pt x="388" y="460"/>
                  <a:pt x="401" y="470"/>
                </a:cubicBezTo>
                <a:cubicBezTo>
                  <a:pt x="471" y="526"/>
                  <a:pt x="552" y="554"/>
                  <a:pt x="645" y="554"/>
                </a:cubicBezTo>
                <a:cubicBezTo>
                  <a:pt x="693" y="554"/>
                  <a:pt x="737" y="546"/>
                  <a:pt x="779" y="532"/>
                </a:cubicBezTo>
                <a:cubicBezTo>
                  <a:pt x="760" y="587"/>
                  <a:pt x="728" y="638"/>
                  <a:pt x="683" y="683"/>
                </a:cubicBezTo>
                <a:cubicBezTo>
                  <a:pt x="605" y="761"/>
                  <a:pt x="510" y="800"/>
                  <a:pt x="400" y="800"/>
                </a:cubicBezTo>
                <a:cubicBezTo>
                  <a:pt x="290" y="800"/>
                  <a:pt x="195" y="761"/>
                  <a:pt x="117" y="683"/>
                </a:cubicBezTo>
                <a:cubicBezTo>
                  <a:pt x="72" y="638"/>
                  <a:pt x="40" y="587"/>
                  <a:pt x="21" y="531"/>
                </a:cubicBezTo>
                <a:cubicBezTo>
                  <a:pt x="7" y="490"/>
                  <a:pt x="0" y="447"/>
                  <a:pt x="0" y="400"/>
                </a:cubicBezTo>
                <a:cubicBezTo>
                  <a:pt x="0" y="307"/>
                  <a:pt x="28" y="225"/>
                  <a:pt x="83" y="155"/>
                </a:cubicBezTo>
                <a:cubicBezTo>
                  <a:pt x="94" y="142"/>
                  <a:pt x="105" y="129"/>
                  <a:pt x="117" y="117"/>
                </a:cubicBezTo>
                <a:cubicBezTo>
                  <a:pt x="162" y="72"/>
                  <a:pt x="212" y="40"/>
                  <a:pt x="267" y="21"/>
                </a:cubicBezTo>
                <a:cubicBezTo>
                  <a:pt x="309" y="7"/>
                  <a:pt x="353" y="0"/>
                  <a:pt x="400" y="0"/>
                </a:cubicBezTo>
                <a:close/>
              </a:path>
            </a:pathLst>
          </a:custGeom>
          <a:solidFill>
            <a:srgbClr val="FEFFB0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9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Freeform 65">
            <a:extLst>
              <a:ext uri="{FF2B5EF4-FFF2-40B4-BE49-F238E27FC236}">
                <a16:creationId xmlns:a16="http://schemas.microsoft.com/office/drawing/2014/main" id="{23093FBC-45FB-6E57-1D79-08F8673E2032}"/>
              </a:ext>
            </a:extLst>
          </p:cNvPr>
          <p:cNvSpPr>
            <a:spLocks noEditPoints="1"/>
          </p:cNvSpPr>
          <p:nvPr/>
        </p:nvSpPr>
        <p:spPr bwMode="auto">
          <a:xfrm>
            <a:off x="4491873" y="2662017"/>
            <a:ext cx="515995" cy="470193"/>
          </a:xfrm>
          <a:custGeom>
            <a:avLst/>
            <a:gdLst/>
            <a:ahLst/>
            <a:cxnLst>
              <a:cxn ang="0">
                <a:pos x="45" y="41"/>
              </a:cxn>
              <a:cxn ang="0">
                <a:pos x="47" y="50"/>
              </a:cxn>
              <a:cxn ang="0">
                <a:pos x="40" y="56"/>
              </a:cxn>
              <a:cxn ang="0">
                <a:pos x="31" y="60"/>
              </a:cxn>
              <a:cxn ang="0">
                <a:pos x="21" y="60"/>
              </a:cxn>
              <a:cxn ang="0">
                <a:pos x="13" y="56"/>
              </a:cxn>
              <a:cxn ang="0">
                <a:pos x="5" y="50"/>
              </a:cxn>
              <a:cxn ang="0">
                <a:pos x="8" y="41"/>
              </a:cxn>
              <a:cxn ang="0">
                <a:pos x="0" y="32"/>
              </a:cxn>
              <a:cxn ang="0">
                <a:pos x="9" y="26"/>
              </a:cxn>
              <a:cxn ang="0">
                <a:pos x="5" y="20"/>
              </a:cxn>
              <a:cxn ang="0">
                <a:pos x="17" y="18"/>
              </a:cxn>
              <a:cxn ang="0">
                <a:pos x="22" y="10"/>
              </a:cxn>
              <a:cxn ang="0">
                <a:pos x="32" y="17"/>
              </a:cxn>
              <a:cxn ang="0">
                <a:pos x="41" y="14"/>
              </a:cxn>
              <a:cxn ang="0">
                <a:pos x="47" y="22"/>
              </a:cxn>
              <a:cxn ang="0">
                <a:pos x="51" y="30"/>
              </a:cxn>
              <a:cxn ang="0">
                <a:pos x="26" y="25"/>
              </a:cxn>
              <a:cxn ang="0">
                <a:pos x="36" y="35"/>
              </a:cxn>
              <a:cxn ang="0">
                <a:pos x="72" y="19"/>
              </a:cxn>
              <a:cxn ang="0">
                <a:pos x="72" y="27"/>
              </a:cxn>
              <a:cxn ang="0">
                <a:pos x="62" y="25"/>
              </a:cxn>
              <a:cxn ang="0">
                <a:pos x="52" y="27"/>
              </a:cxn>
              <a:cxn ang="0">
                <a:pos x="53" y="19"/>
              </a:cxn>
              <a:cxn ang="0">
                <a:pos x="53" y="11"/>
              </a:cxn>
              <a:cxn ang="0">
                <a:pos x="52" y="3"/>
              </a:cxn>
              <a:cxn ang="0">
                <a:pos x="62" y="4"/>
              </a:cxn>
              <a:cxn ang="0">
                <a:pos x="67" y="0"/>
              </a:cxn>
              <a:cxn ang="0">
                <a:pos x="70" y="9"/>
              </a:cxn>
              <a:cxn ang="0">
                <a:pos x="78" y="18"/>
              </a:cxn>
              <a:cxn ang="0">
                <a:pos x="70" y="62"/>
              </a:cxn>
              <a:cxn ang="0">
                <a:pos x="67" y="71"/>
              </a:cxn>
              <a:cxn ang="0">
                <a:pos x="61" y="66"/>
              </a:cxn>
              <a:cxn ang="0">
                <a:pos x="52" y="68"/>
              </a:cxn>
              <a:cxn ang="0">
                <a:pos x="47" y="59"/>
              </a:cxn>
              <a:cxn ang="0">
                <a:pos x="54" y="50"/>
              </a:cxn>
              <a:cxn ang="0">
                <a:pos x="57" y="41"/>
              </a:cxn>
              <a:cxn ang="0">
                <a:pos x="63" y="46"/>
              </a:cxn>
              <a:cxn ang="0">
                <a:pos x="72" y="44"/>
              </a:cxn>
              <a:cxn ang="0">
                <a:pos x="72" y="52"/>
              </a:cxn>
              <a:cxn ang="0">
                <a:pos x="62" y="10"/>
              </a:cxn>
              <a:cxn ang="0">
                <a:pos x="67" y="15"/>
              </a:cxn>
              <a:cxn ang="0">
                <a:pos x="57" y="56"/>
              </a:cxn>
              <a:cxn ang="0">
                <a:pos x="62" y="51"/>
              </a:cxn>
            </a:cxnLst>
            <a:rect l="0" t="0" r="r" b="b"/>
            <a:pathLst>
              <a:path w="78" h="71">
                <a:moveTo>
                  <a:pt x="52" y="39"/>
                </a:moveTo>
                <a:cubicBezTo>
                  <a:pt x="52" y="40"/>
                  <a:pt x="51" y="40"/>
                  <a:pt x="51" y="40"/>
                </a:cubicBezTo>
                <a:cubicBezTo>
                  <a:pt x="45" y="41"/>
                  <a:pt x="45" y="41"/>
                  <a:pt x="45" y="41"/>
                </a:cubicBezTo>
                <a:cubicBezTo>
                  <a:pt x="44" y="42"/>
                  <a:pt x="44" y="43"/>
                  <a:pt x="43" y="44"/>
                </a:cubicBezTo>
                <a:cubicBezTo>
                  <a:pt x="45" y="46"/>
                  <a:pt x="46" y="47"/>
                  <a:pt x="47" y="49"/>
                </a:cubicBezTo>
                <a:cubicBezTo>
                  <a:pt x="47" y="49"/>
                  <a:pt x="47" y="49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6" y="52"/>
                  <a:pt x="42" y="56"/>
                  <a:pt x="41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35" y="53"/>
                  <a:pt x="35" y="53"/>
                  <a:pt x="35" y="53"/>
                </a:cubicBezTo>
                <a:cubicBezTo>
                  <a:pt x="34" y="53"/>
                  <a:pt x="33" y="53"/>
                  <a:pt x="32" y="54"/>
                </a:cubicBezTo>
                <a:cubicBezTo>
                  <a:pt x="32" y="56"/>
                  <a:pt x="32" y="58"/>
                  <a:pt x="31" y="60"/>
                </a:cubicBezTo>
                <a:cubicBezTo>
                  <a:pt x="31" y="61"/>
                  <a:pt x="30" y="61"/>
                  <a:pt x="30" y="61"/>
                </a:cubicBezTo>
                <a:cubicBezTo>
                  <a:pt x="22" y="61"/>
                  <a:pt x="22" y="61"/>
                  <a:pt x="22" y="61"/>
                </a:cubicBezTo>
                <a:cubicBezTo>
                  <a:pt x="22" y="61"/>
                  <a:pt x="21" y="61"/>
                  <a:pt x="21" y="60"/>
                </a:cubicBezTo>
                <a:cubicBezTo>
                  <a:pt x="20" y="54"/>
                  <a:pt x="20" y="54"/>
                  <a:pt x="20" y="54"/>
                </a:cubicBezTo>
                <a:cubicBezTo>
                  <a:pt x="19" y="54"/>
                  <a:pt x="18" y="53"/>
                  <a:pt x="17" y="53"/>
                </a:cubicBezTo>
                <a:cubicBezTo>
                  <a:pt x="13" y="56"/>
                  <a:pt x="13" y="56"/>
                  <a:pt x="13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1" y="56"/>
                  <a:pt x="11" y="56"/>
                  <a:pt x="11" y="56"/>
                </a:cubicBezTo>
                <a:cubicBezTo>
                  <a:pt x="10" y="55"/>
                  <a:pt x="5" y="51"/>
                  <a:pt x="5" y="50"/>
                </a:cubicBezTo>
                <a:cubicBezTo>
                  <a:pt x="5" y="49"/>
                  <a:pt x="5" y="49"/>
                  <a:pt x="5" y="49"/>
                </a:cubicBezTo>
                <a:cubicBezTo>
                  <a:pt x="7" y="47"/>
                  <a:pt x="8" y="46"/>
                  <a:pt x="9" y="44"/>
                </a:cubicBezTo>
                <a:cubicBezTo>
                  <a:pt x="8" y="43"/>
                  <a:pt x="8" y="42"/>
                  <a:pt x="8" y="41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40"/>
                  <a:pt x="0" y="40"/>
                  <a:pt x="0" y="39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1"/>
                  <a:pt x="1" y="30"/>
                  <a:pt x="1" y="30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8" y="27"/>
                  <a:pt x="9" y="26"/>
                </a:cubicBezTo>
                <a:cubicBezTo>
                  <a:pt x="8" y="25"/>
                  <a:pt x="7" y="23"/>
                  <a:pt x="5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0"/>
                  <a:pt x="5" y="20"/>
                </a:cubicBezTo>
                <a:cubicBezTo>
                  <a:pt x="6" y="19"/>
                  <a:pt x="11" y="14"/>
                  <a:pt x="12" y="14"/>
                </a:cubicBezTo>
                <a:cubicBezTo>
                  <a:pt x="12" y="14"/>
                  <a:pt x="12" y="14"/>
                  <a:pt x="13" y="14"/>
                </a:cubicBezTo>
                <a:cubicBezTo>
                  <a:pt x="17" y="18"/>
                  <a:pt x="17" y="18"/>
                  <a:pt x="17" y="18"/>
                </a:cubicBezTo>
                <a:cubicBezTo>
                  <a:pt x="18" y="18"/>
                  <a:pt x="19" y="17"/>
                  <a:pt x="20" y="17"/>
                </a:cubicBezTo>
                <a:cubicBezTo>
                  <a:pt x="21" y="15"/>
                  <a:pt x="21" y="13"/>
                  <a:pt x="21" y="11"/>
                </a:cubicBezTo>
                <a:cubicBezTo>
                  <a:pt x="21" y="10"/>
                  <a:pt x="22" y="10"/>
                  <a:pt x="22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10"/>
                  <a:pt x="31" y="10"/>
                  <a:pt x="31" y="11"/>
                </a:cubicBezTo>
                <a:cubicBezTo>
                  <a:pt x="32" y="17"/>
                  <a:pt x="32" y="17"/>
                  <a:pt x="32" y="17"/>
                </a:cubicBezTo>
                <a:cubicBezTo>
                  <a:pt x="33" y="17"/>
                  <a:pt x="34" y="18"/>
                  <a:pt x="35" y="18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2" y="15"/>
                  <a:pt x="47" y="20"/>
                  <a:pt x="47" y="21"/>
                </a:cubicBezTo>
                <a:cubicBezTo>
                  <a:pt x="47" y="21"/>
                  <a:pt x="47" y="21"/>
                  <a:pt x="47" y="22"/>
                </a:cubicBezTo>
                <a:cubicBezTo>
                  <a:pt x="46" y="23"/>
                  <a:pt x="45" y="25"/>
                  <a:pt x="43" y="26"/>
                </a:cubicBezTo>
                <a:cubicBezTo>
                  <a:pt x="44" y="27"/>
                  <a:pt x="44" y="28"/>
                  <a:pt x="45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1"/>
                  <a:pt x="52" y="31"/>
                  <a:pt x="52" y="32"/>
                </a:cubicBezTo>
                <a:lnTo>
                  <a:pt x="52" y="39"/>
                </a:lnTo>
                <a:close/>
                <a:moveTo>
                  <a:pt x="26" y="25"/>
                </a:moveTo>
                <a:cubicBezTo>
                  <a:pt x="21" y="25"/>
                  <a:pt x="16" y="30"/>
                  <a:pt x="16" y="35"/>
                </a:cubicBezTo>
                <a:cubicBezTo>
                  <a:pt x="16" y="41"/>
                  <a:pt x="21" y="46"/>
                  <a:pt x="26" y="46"/>
                </a:cubicBezTo>
                <a:cubicBezTo>
                  <a:pt x="32" y="46"/>
                  <a:pt x="36" y="41"/>
                  <a:pt x="36" y="35"/>
                </a:cubicBezTo>
                <a:cubicBezTo>
                  <a:pt x="36" y="30"/>
                  <a:pt x="32" y="25"/>
                  <a:pt x="26" y="25"/>
                </a:cubicBezTo>
                <a:close/>
                <a:moveTo>
                  <a:pt x="78" y="18"/>
                </a:moveTo>
                <a:cubicBezTo>
                  <a:pt x="78" y="18"/>
                  <a:pt x="72" y="19"/>
                  <a:pt x="72" y="19"/>
                </a:cubicBezTo>
                <a:cubicBezTo>
                  <a:pt x="71" y="20"/>
                  <a:pt x="71" y="20"/>
                  <a:pt x="70" y="21"/>
                </a:cubicBezTo>
                <a:cubicBezTo>
                  <a:pt x="71" y="22"/>
                  <a:pt x="72" y="26"/>
                  <a:pt x="72" y="26"/>
                </a:cubicBezTo>
                <a:cubicBezTo>
                  <a:pt x="72" y="27"/>
                  <a:pt x="72" y="27"/>
                  <a:pt x="72" y="27"/>
                </a:cubicBezTo>
                <a:cubicBezTo>
                  <a:pt x="72" y="27"/>
                  <a:pt x="68" y="30"/>
                  <a:pt x="67" y="30"/>
                </a:cubicBezTo>
                <a:cubicBezTo>
                  <a:pt x="67" y="30"/>
                  <a:pt x="64" y="26"/>
                  <a:pt x="63" y="25"/>
                </a:cubicBezTo>
                <a:cubicBezTo>
                  <a:pt x="63" y="25"/>
                  <a:pt x="63" y="25"/>
                  <a:pt x="62" y="25"/>
                </a:cubicBezTo>
                <a:cubicBezTo>
                  <a:pt x="62" y="25"/>
                  <a:pt x="61" y="25"/>
                  <a:pt x="61" y="25"/>
                </a:cubicBezTo>
                <a:cubicBezTo>
                  <a:pt x="61" y="26"/>
                  <a:pt x="58" y="30"/>
                  <a:pt x="57" y="30"/>
                </a:cubicBezTo>
                <a:cubicBezTo>
                  <a:pt x="57" y="30"/>
                  <a:pt x="53" y="27"/>
                  <a:pt x="52" y="27"/>
                </a:cubicBezTo>
                <a:cubicBezTo>
                  <a:pt x="52" y="27"/>
                  <a:pt x="52" y="27"/>
                  <a:pt x="52" y="26"/>
                </a:cubicBezTo>
                <a:cubicBezTo>
                  <a:pt x="52" y="26"/>
                  <a:pt x="54" y="22"/>
                  <a:pt x="54" y="21"/>
                </a:cubicBezTo>
                <a:cubicBezTo>
                  <a:pt x="53" y="20"/>
                  <a:pt x="53" y="20"/>
                  <a:pt x="53" y="19"/>
                </a:cubicBezTo>
                <a:cubicBezTo>
                  <a:pt x="52" y="19"/>
                  <a:pt x="47" y="18"/>
                  <a:pt x="47" y="18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1"/>
                  <a:pt x="52" y="11"/>
                  <a:pt x="53" y="11"/>
                </a:cubicBezTo>
                <a:cubicBezTo>
                  <a:pt x="53" y="10"/>
                  <a:pt x="53" y="9"/>
                  <a:pt x="54" y="9"/>
                </a:cubicBezTo>
                <a:cubicBezTo>
                  <a:pt x="54" y="8"/>
                  <a:pt x="52" y="4"/>
                  <a:pt x="52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3" y="3"/>
                  <a:pt x="57" y="0"/>
                  <a:pt x="57" y="0"/>
                </a:cubicBezTo>
                <a:cubicBezTo>
                  <a:pt x="58" y="0"/>
                  <a:pt x="61" y="4"/>
                  <a:pt x="61" y="5"/>
                </a:cubicBezTo>
                <a:cubicBezTo>
                  <a:pt x="61" y="4"/>
                  <a:pt x="62" y="4"/>
                  <a:pt x="62" y="4"/>
                </a:cubicBezTo>
                <a:cubicBezTo>
                  <a:pt x="63" y="4"/>
                  <a:pt x="63" y="4"/>
                  <a:pt x="63" y="5"/>
                </a:cubicBezTo>
                <a:cubicBezTo>
                  <a:pt x="64" y="3"/>
                  <a:pt x="66" y="1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72" y="2"/>
                  <a:pt x="72" y="3"/>
                </a:cubicBezTo>
                <a:cubicBezTo>
                  <a:pt x="72" y="3"/>
                  <a:pt x="72" y="3"/>
                  <a:pt x="72" y="3"/>
                </a:cubicBezTo>
                <a:cubicBezTo>
                  <a:pt x="72" y="4"/>
                  <a:pt x="71" y="8"/>
                  <a:pt x="70" y="9"/>
                </a:cubicBezTo>
                <a:cubicBezTo>
                  <a:pt x="71" y="9"/>
                  <a:pt x="71" y="10"/>
                  <a:pt x="72" y="11"/>
                </a:cubicBezTo>
                <a:cubicBezTo>
                  <a:pt x="72" y="11"/>
                  <a:pt x="78" y="11"/>
                  <a:pt x="78" y="12"/>
                </a:cubicBezTo>
                <a:lnTo>
                  <a:pt x="78" y="18"/>
                </a:lnTo>
                <a:close/>
                <a:moveTo>
                  <a:pt x="78" y="59"/>
                </a:moveTo>
                <a:cubicBezTo>
                  <a:pt x="78" y="59"/>
                  <a:pt x="72" y="60"/>
                  <a:pt x="72" y="60"/>
                </a:cubicBezTo>
                <a:cubicBezTo>
                  <a:pt x="71" y="61"/>
                  <a:pt x="71" y="61"/>
                  <a:pt x="70" y="62"/>
                </a:cubicBezTo>
                <a:cubicBezTo>
                  <a:pt x="71" y="63"/>
                  <a:pt x="72" y="67"/>
                  <a:pt x="72" y="68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68"/>
                  <a:pt x="68" y="71"/>
                  <a:pt x="67" y="71"/>
                </a:cubicBezTo>
                <a:cubicBezTo>
                  <a:pt x="67" y="71"/>
                  <a:pt x="64" y="67"/>
                  <a:pt x="63" y="66"/>
                </a:cubicBezTo>
                <a:cubicBezTo>
                  <a:pt x="63" y="66"/>
                  <a:pt x="63" y="66"/>
                  <a:pt x="62" y="66"/>
                </a:cubicBezTo>
                <a:cubicBezTo>
                  <a:pt x="62" y="66"/>
                  <a:pt x="61" y="66"/>
                  <a:pt x="61" y="66"/>
                </a:cubicBezTo>
                <a:cubicBezTo>
                  <a:pt x="61" y="67"/>
                  <a:pt x="58" y="71"/>
                  <a:pt x="57" y="71"/>
                </a:cubicBezTo>
                <a:cubicBezTo>
                  <a:pt x="57" y="71"/>
                  <a:pt x="53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7"/>
                  <a:pt x="54" y="63"/>
                  <a:pt x="54" y="62"/>
                </a:cubicBezTo>
                <a:cubicBezTo>
                  <a:pt x="53" y="61"/>
                  <a:pt x="53" y="61"/>
                  <a:pt x="53" y="60"/>
                </a:cubicBezTo>
                <a:cubicBezTo>
                  <a:pt x="52" y="60"/>
                  <a:pt x="47" y="59"/>
                  <a:pt x="47" y="59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2"/>
                  <a:pt x="52" y="52"/>
                  <a:pt x="53" y="52"/>
                </a:cubicBezTo>
                <a:cubicBezTo>
                  <a:pt x="53" y="51"/>
                  <a:pt x="53" y="50"/>
                  <a:pt x="54" y="50"/>
                </a:cubicBezTo>
                <a:cubicBezTo>
                  <a:pt x="54" y="49"/>
                  <a:pt x="52" y="45"/>
                  <a:pt x="52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3" y="44"/>
                  <a:pt x="57" y="41"/>
                  <a:pt x="57" y="41"/>
                </a:cubicBezTo>
                <a:cubicBezTo>
                  <a:pt x="58" y="41"/>
                  <a:pt x="61" y="45"/>
                  <a:pt x="61" y="46"/>
                </a:cubicBezTo>
                <a:cubicBezTo>
                  <a:pt x="61" y="46"/>
                  <a:pt x="62" y="46"/>
                  <a:pt x="62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4" y="44"/>
                  <a:pt x="66" y="43"/>
                  <a:pt x="67" y="41"/>
                </a:cubicBezTo>
                <a:cubicBezTo>
                  <a:pt x="67" y="41"/>
                  <a:pt x="67" y="41"/>
                  <a:pt x="67" y="41"/>
                </a:cubicBezTo>
                <a:cubicBezTo>
                  <a:pt x="68" y="41"/>
                  <a:pt x="72" y="44"/>
                  <a:pt x="72" y="44"/>
                </a:cubicBezTo>
                <a:cubicBezTo>
                  <a:pt x="72" y="44"/>
                  <a:pt x="72" y="44"/>
                  <a:pt x="72" y="44"/>
                </a:cubicBezTo>
                <a:cubicBezTo>
                  <a:pt x="72" y="45"/>
                  <a:pt x="71" y="49"/>
                  <a:pt x="70" y="50"/>
                </a:cubicBezTo>
                <a:cubicBezTo>
                  <a:pt x="71" y="50"/>
                  <a:pt x="71" y="51"/>
                  <a:pt x="72" y="52"/>
                </a:cubicBezTo>
                <a:cubicBezTo>
                  <a:pt x="72" y="52"/>
                  <a:pt x="78" y="52"/>
                  <a:pt x="78" y="53"/>
                </a:cubicBezTo>
                <a:lnTo>
                  <a:pt x="78" y="59"/>
                </a:lnTo>
                <a:close/>
                <a:moveTo>
                  <a:pt x="62" y="10"/>
                </a:moveTo>
                <a:cubicBezTo>
                  <a:pt x="59" y="10"/>
                  <a:pt x="57" y="12"/>
                  <a:pt x="57" y="15"/>
                </a:cubicBezTo>
                <a:cubicBezTo>
                  <a:pt x="57" y="18"/>
                  <a:pt x="59" y="20"/>
                  <a:pt x="62" y="20"/>
                </a:cubicBezTo>
                <a:cubicBezTo>
                  <a:pt x="65" y="20"/>
                  <a:pt x="67" y="18"/>
                  <a:pt x="67" y="15"/>
                </a:cubicBezTo>
                <a:cubicBezTo>
                  <a:pt x="67" y="12"/>
                  <a:pt x="65" y="10"/>
                  <a:pt x="62" y="10"/>
                </a:cubicBezTo>
                <a:close/>
                <a:moveTo>
                  <a:pt x="62" y="51"/>
                </a:moveTo>
                <a:cubicBezTo>
                  <a:pt x="59" y="51"/>
                  <a:pt x="57" y="53"/>
                  <a:pt x="57" y="56"/>
                </a:cubicBezTo>
                <a:cubicBezTo>
                  <a:pt x="57" y="59"/>
                  <a:pt x="59" y="61"/>
                  <a:pt x="62" y="61"/>
                </a:cubicBezTo>
                <a:cubicBezTo>
                  <a:pt x="65" y="61"/>
                  <a:pt x="67" y="59"/>
                  <a:pt x="67" y="56"/>
                </a:cubicBezTo>
                <a:cubicBezTo>
                  <a:pt x="67" y="53"/>
                  <a:pt x="65" y="51"/>
                  <a:pt x="62" y="5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Freeform 131">
            <a:extLst>
              <a:ext uri="{FF2B5EF4-FFF2-40B4-BE49-F238E27FC236}">
                <a16:creationId xmlns:a16="http://schemas.microsoft.com/office/drawing/2014/main" id="{9D1E939A-0C55-D319-4F75-AB2161C2CAB8}"/>
              </a:ext>
            </a:extLst>
          </p:cNvPr>
          <p:cNvSpPr>
            <a:spLocks/>
          </p:cNvSpPr>
          <p:nvPr/>
        </p:nvSpPr>
        <p:spPr bwMode="auto">
          <a:xfrm>
            <a:off x="6270905" y="1905190"/>
            <a:ext cx="403026" cy="409130"/>
          </a:xfrm>
          <a:custGeom>
            <a:avLst/>
            <a:gdLst/>
            <a:ahLst/>
            <a:cxnLst>
              <a:cxn ang="0">
                <a:pos x="61" y="49"/>
              </a:cxn>
              <a:cxn ang="0">
                <a:pos x="49" y="62"/>
              </a:cxn>
              <a:cxn ang="0">
                <a:pos x="36" y="49"/>
              </a:cxn>
              <a:cxn ang="0">
                <a:pos x="36" y="48"/>
              </a:cxn>
              <a:cxn ang="0">
                <a:pos x="21" y="41"/>
              </a:cxn>
              <a:cxn ang="0">
                <a:pos x="13" y="44"/>
              </a:cxn>
              <a:cxn ang="0">
                <a:pos x="0" y="31"/>
              </a:cxn>
              <a:cxn ang="0">
                <a:pos x="13" y="18"/>
              </a:cxn>
              <a:cxn ang="0">
                <a:pos x="21" y="22"/>
              </a:cxn>
              <a:cxn ang="0">
                <a:pos x="36" y="15"/>
              </a:cxn>
              <a:cxn ang="0">
                <a:pos x="36" y="13"/>
              </a:cxn>
              <a:cxn ang="0">
                <a:pos x="49" y="0"/>
              </a:cxn>
              <a:cxn ang="0">
                <a:pos x="61" y="13"/>
              </a:cxn>
              <a:cxn ang="0">
                <a:pos x="49" y="26"/>
              </a:cxn>
              <a:cxn ang="0">
                <a:pos x="40" y="23"/>
              </a:cxn>
              <a:cxn ang="0">
                <a:pos x="25" y="30"/>
              </a:cxn>
              <a:cxn ang="0">
                <a:pos x="25" y="31"/>
              </a:cxn>
              <a:cxn ang="0">
                <a:pos x="25" y="33"/>
              </a:cxn>
              <a:cxn ang="0">
                <a:pos x="40" y="40"/>
              </a:cxn>
              <a:cxn ang="0">
                <a:pos x="49" y="36"/>
              </a:cxn>
              <a:cxn ang="0">
                <a:pos x="61" y="49"/>
              </a:cxn>
            </a:cxnLst>
            <a:rect l="0" t="0" r="r" b="b"/>
            <a:pathLst>
              <a:path w="61" h="62">
                <a:moveTo>
                  <a:pt x="61" y="49"/>
                </a:moveTo>
                <a:cubicBezTo>
                  <a:pt x="61" y="56"/>
                  <a:pt x="56" y="62"/>
                  <a:pt x="49" y="62"/>
                </a:cubicBezTo>
                <a:cubicBezTo>
                  <a:pt x="41" y="62"/>
                  <a:pt x="36" y="56"/>
                  <a:pt x="36" y="49"/>
                </a:cubicBezTo>
                <a:cubicBezTo>
                  <a:pt x="36" y="49"/>
                  <a:pt x="36" y="48"/>
                  <a:pt x="36" y="48"/>
                </a:cubicBezTo>
                <a:cubicBezTo>
                  <a:pt x="21" y="41"/>
                  <a:pt x="21" y="41"/>
                  <a:pt x="21" y="41"/>
                </a:cubicBezTo>
                <a:cubicBezTo>
                  <a:pt x="19" y="43"/>
                  <a:pt x="16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6" y="18"/>
                  <a:pt x="13" y="18"/>
                </a:cubicBezTo>
                <a:cubicBezTo>
                  <a:pt x="16" y="18"/>
                  <a:pt x="19" y="20"/>
                  <a:pt x="21" y="22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4"/>
                  <a:pt x="36" y="14"/>
                  <a:pt x="36" y="13"/>
                </a:cubicBezTo>
                <a:cubicBezTo>
                  <a:pt x="36" y="6"/>
                  <a:pt x="41" y="0"/>
                  <a:pt x="49" y="0"/>
                </a:cubicBezTo>
                <a:cubicBezTo>
                  <a:pt x="56" y="0"/>
                  <a:pt x="61" y="6"/>
                  <a:pt x="61" y="13"/>
                </a:cubicBezTo>
                <a:cubicBezTo>
                  <a:pt x="61" y="20"/>
                  <a:pt x="56" y="26"/>
                  <a:pt x="49" y="26"/>
                </a:cubicBezTo>
                <a:cubicBezTo>
                  <a:pt x="45" y="26"/>
                  <a:pt x="42" y="25"/>
                  <a:pt x="40" y="23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1"/>
                  <a:pt x="25" y="31"/>
                </a:cubicBezTo>
                <a:cubicBezTo>
                  <a:pt x="25" y="32"/>
                  <a:pt x="25" y="32"/>
                  <a:pt x="25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2" y="38"/>
                  <a:pt x="45" y="36"/>
                  <a:pt x="49" y="36"/>
                </a:cubicBezTo>
                <a:cubicBezTo>
                  <a:pt x="56" y="36"/>
                  <a:pt x="61" y="42"/>
                  <a:pt x="61" y="4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Freeform 135">
            <a:extLst>
              <a:ext uri="{FF2B5EF4-FFF2-40B4-BE49-F238E27FC236}">
                <a16:creationId xmlns:a16="http://schemas.microsoft.com/office/drawing/2014/main" id="{49416E11-C951-F516-17BF-07AB9633A515}"/>
              </a:ext>
            </a:extLst>
          </p:cNvPr>
          <p:cNvSpPr>
            <a:spLocks noEditPoints="1"/>
          </p:cNvSpPr>
          <p:nvPr/>
        </p:nvSpPr>
        <p:spPr bwMode="auto">
          <a:xfrm>
            <a:off x="6983639" y="3501039"/>
            <a:ext cx="482410" cy="451876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Freeform 36">
            <a:extLst>
              <a:ext uri="{FF2B5EF4-FFF2-40B4-BE49-F238E27FC236}">
                <a16:creationId xmlns:a16="http://schemas.microsoft.com/office/drawing/2014/main" id="{08DC70DF-B2F8-A7C2-21DB-9ACC6F3C308F}"/>
              </a:ext>
            </a:extLst>
          </p:cNvPr>
          <p:cNvSpPr>
            <a:spLocks noEditPoints="1"/>
          </p:cNvSpPr>
          <p:nvPr/>
        </p:nvSpPr>
        <p:spPr bwMode="auto">
          <a:xfrm>
            <a:off x="5438654" y="4305526"/>
            <a:ext cx="390813" cy="424398"/>
          </a:xfrm>
          <a:custGeom>
            <a:avLst/>
            <a:gdLst/>
            <a:ahLst/>
            <a:cxnLst>
              <a:cxn ang="0">
                <a:pos x="55" y="64"/>
              </a:cxn>
              <a:cxn ang="0">
                <a:pos x="0" y="59"/>
              </a:cxn>
              <a:cxn ang="0">
                <a:pos x="4" y="9"/>
              </a:cxn>
              <a:cxn ang="0">
                <a:pos x="9" y="5"/>
              </a:cxn>
              <a:cxn ang="0">
                <a:pos x="17" y="0"/>
              </a:cxn>
              <a:cxn ang="0">
                <a:pos x="23" y="9"/>
              </a:cxn>
              <a:cxn ang="0">
                <a:pos x="36" y="5"/>
              </a:cxn>
              <a:cxn ang="0">
                <a:pos x="44" y="0"/>
              </a:cxn>
              <a:cxn ang="0">
                <a:pos x="50" y="9"/>
              </a:cxn>
              <a:cxn ang="0">
                <a:pos x="59" y="13"/>
              </a:cxn>
              <a:cxn ang="0">
                <a:pos x="15" y="33"/>
              </a:cxn>
              <a:cxn ang="0">
                <a:pos x="4" y="23"/>
              </a:cxn>
              <a:cxn ang="0">
                <a:pos x="15" y="33"/>
              </a:cxn>
              <a:cxn ang="0">
                <a:pos x="15" y="35"/>
              </a:cxn>
              <a:cxn ang="0">
                <a:pos x="4" y="47"/>
              </a:cxn>
              <a:cxn ang="0">
                <a:pos x="15" y="59"/>
              </a:cxn>
              <a:cxn ang="0">
                <a:pos x="4" y="49"/>
              </a:cxn>
              <a:cxn ang="0">
                <a:pos x="15" y="59"/>
              </a:cxn>
              <a:cxn ang="0">
                <a:pos x="17" y="4"/>
              </a:cxn>
              <a:cxn ang="0">
                <a:pos x="13" y="5"/>
              </a:cxn>
              <a:cxn ang="0">
                <a:pos x="15" y="17"/>
              </a:cxn>
              <a:cxn ang="0">
                <a:pos x="18" y="16"/>
              </a:cxn>
              <a:cxn ang="0">
                <a:pos x="28" y="33"/>
              </a:cxn>
              <a:cxn ang="0">
                <a:pos x="17" y="23"/>
              </a:cxn>
              <a:cxn ang="0">
                <a:pos x="28" y="33"/>
              </a:cxn>
              <a:cxn ang="0">
                <a:pos x="28" y="35"/>
              </a:cxn>
              <a:cxn ang="0">
                <a:pos x="17" y="47"/>
              </a:cxn>
              <a:cxn ang="0">
                <a:pos x="28" y="59"/>
              </a:cxn>
              <a:cxn ang="0">
                <a:pos x="17" y="49"/>
              </a:cxn>
              <a:cxn ang="0">
                <a:pos x="28" y="59"/>
              </a:cxn>
              <a:cxn ang="0">
                <a:pos x="42" y="23"/>
              </a:cxn>
              <a:cxn ang="0">
                <a:pos x="31" y="33"/>
              </a:cxn>
              <a:cxn ang="0">
                <a:pos x="42" y="47"/>
              </a:cxn>
              <a:cxn ang="0">
                <a:pos x="31" y="35"/>
              </a:cxn>
              <a:cxn ang="0">
                <a:pos x="42" y="47"/>
              </a:cxn>
              <a:cxn ang="0">
                <a:pos x="42" y="49"/>
              </a:cxn>
              <a:cxn ang="0">
                <a:pos x="31" y="59"/>
              </a:cxn>
              <a:cxn ang="0">
                <a:pos x="45" y="5"/>
              </a:cxn>
              <a:cxn ang="0">
                <a:pos x="42" y="4"/>
              </a:cxn>
              <a:cxn ang="0">
                <a:pos x="41" y="16"/>
              </a:cxn>
              <a:cxn ang="0">
                <a:pos x="44" y="17"/>
              </a:cxn>
              <a:cxn ang="0">
                <a:pos x="45" y="5"/>
              </a:cxn>
              <a:cxn ang="0">
                <a:pos x="55" y="23"/>
              </a:cxn>
              <a:cxn ang="0">
                <a:pos x="44" y="33"/>
              </a:cxn>
              <a:cxn ang="0">
                <a:pos x="55" y="47"/>
              </a:cxn>
              <a:cxn ang="0">
                <a:pos x="44" y="35"/>
              </a:cxn>
              <a:cxn ang="0">
                <a:pos x="55" y="47"/>
              </a:cxn>
              <a:cxn ang="0">
                <a:pos x="55" y="49"/>
              </a:cxn>
              <a:cxn ang="0">
                <a:pos x="44" y="59"/>
              </a:cxn>
            </a:cxnLst>
            <a:rect l="0" t="0" r="r" b="b"/>
            <a:pathLst>
              <a:path w="59" h="64">
                <a:moveTo>
                  <a:pt x="59" y="59"/>
                </a:moveTo>
                <a:cubicBezTo>
                  <a:pt x="59" y="62"/>
                  <a:pt x="57" y="64"/>
                  <a:pt x="55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2" y="64"/>
                  <a:pt x="0" y="62"/>
                  <a:pt x="0" y="5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1"/>
                  <a:pt x="2" y="9"/>
                  <a:pt x="4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11" y="0"/>
                  <a:pt x="1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0"/>
                  <a:pt x="23" y="2"/>
                  <a:pt x="23" y="5"/>
                </a:cubicBezTo>
                <a:cubicBezTo>
                  <a:pt x="23" y="9"/>
                  <a:pt x="23" y="9"/>
                  <a:pt x="23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2"/>
                  <a:pt x="39" y="0"/>
                  <a:pt x="4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7" y="0"/>
                  <a:pt x="50" y="2"/>
                  <a:pt x="50" y="5"/>
                </a:cubicBezTo>
                <a:cubicBezTo>
                  <a:pt x="50" y="9"/>
                  <a:pt x="50" y="9"/>
                  <a:pt x="50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7" y="9"/>
                  <a:pt x="59" y="11"/>
                  <a:pt x="59" y="13"/>
                </a:cubicBezTo>
                <a:lnTo>
                  <a:pt x="59" y="59"/>
                </a:lnTo>
                <a:close/>
                <a:moveTo>
                  <a:pt x="15" y="33"/>
                </a:moveTo>
                <a:cubicBezTo>
                  <a:pt x="15" y="23"/>
                  <a:pt x="15" y="23"/>
                  <a:pt x="15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33"/>
                  <a:pt x="4" y="33"/>
                  <a:pt x="4" y="33"/>
                </a:cubicBezTo>
                <a:lnTo>
                  <a:pt x="15" y="33"/>
                </a:lnTo>
                <a:close/>
                <a:moveTo>
                  <a:pt x="15" y="47"/>
                </a:moveTo>
                <a:cubicBezTo>
                  <a:pt x="15" y="35"/>
                  <a:pt x="15" y="35"/>
                  <a:pt x="15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47"/>
                  <a:pt x="4" y="47"/>
                  <a:pt x="4" y="47"/>
                </a:cubicBezTo>
                <a:lnTo>
                  <a:pt x="15" y="47"/>
                </a:lnTo>
                <a:close/>
                <a:moveTo>
                  <a:pt x="15" y="59"/>
                </a:moveTo>
                <a:cubicBezTo>
                  <a:pt x="15" y="49"/>
                  <a:pt x="15" y="49"/>
                  <a:pt x="15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9"/>
                  <a:pt x="4" y="59"/>
                  <a:pt x="4" y="59"/>
                </a:cubicBezTo>
                <a:lnTo>
                  <a:pt x="15" y="59"/>
                </a:lnTo>
                <a:close/>
                <a:moveTo>
                  <a:pt x="18" y="5"/>
                </a:moveTo>
                <a:cubicBezTo>
                  <a:pt x="18" y="5"/>
                  <a:pt x="18" y="4"/>
                  <a:pt x="17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4"/>
                  <a:pt x="13" y="5"/>
                  <a:pt x="13" y="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7"/>
                  <a:pt x="15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7"/>
                  <a:pt x="18" y="16"/>
                  <a:pt x="18" y="16"/>
                </a:cubicBezTo>
                <a:lnTo>
                  <a:pt x="18" y="5"/>
                </a:lnTo>
                <a:close/>
                <a:moveTo>
                  <a:pt x="28" y="33"/>
                </a:moveTo>
                <a:cubicBezTo>
                  <a:pt x="28" y="23"/>
                  <a:pt x="28" y="23"/>
                  <a:pt x="28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33"/>
                  <a:pt x="17" y="33"/>
                  <a:pt x="17" y="33"/>
                </a:cubicBezTo>
                <a:lnTo>
                  <a:pt x="28" y="33"/>
                </a:lnTo>
                <a:close/>
                <a:moveTo>
                  <a:pt x="28" y="47"/>
                </a:moveTo>
                <a:cubicBezTo>
                  <a:pt x="28" y="35"/>
                  <a:pt x="28" y="35"/>
                  <a:pt x="2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47"/>
                  <a:pt x="17" y="47"/>
                  <a:pt x="17" y="47"/>
                </a:cubicBezTo>
                <a:lnTo>
                  <a:pt x="28" y="47"/>
                </a:lnTo>
                <a:close/>
                <a:moveTo>
                  <a:pt x="28" y="59"/>
                </a:moveTo>
                <a:cubicBezTo>
                  <a:pt x="28" y="49"/>
                  <a:pt x="28" y="49"/>
                  <a:pt x="28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59"/>
                  <a:pt x="17" y="59"/>
                  <a:pt x="17" y="59"/>
                </a:cubicBezTo>
                <a:lnTo>
                  <a:pt x="28" y="59"/>
                </a:lnTo>
                <a:close/>
                <a:moveTo>
                  <a:pt x="42" y="33"/>
                </a:moveTo>
                <a:cubicBezTo>
                  <a:pt x="42" y="23"/>
                  <a:pt x="42" y="23"/>
                  <a:pt x="42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33"/>
                  <a:pt x="31" y="33"/>
                  <a:pt x="31" y="33"/>
                </a:cubicBezTo>
                <a:lnTo>
                  <a:pt x="42" y="33"/>
                </a:lnTo>
                <a:close/>
                <a:moveTo>
                  <a:pt x="42" y="47"/>
                </a:moveTo>
                <a:cubicBezTo>
                  <a:pt x="42" y="35"/>
                  <a:pt x="42" y="35"/>
                  <a:pt x="42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47"/>
                  <a:pt x="31" y="47"/>
                  <a:pt x="31" y="47"/>
                </a:cubicBezTo>
                <a:lnTo>
                  <a:pt x="42" y="47"/>
                </a:lnTo>
                <a:close/>
                <a:moveTo>
                  <a:pt x="42" y="59"/>
                </a:moveTo>
                <a:cubicBezTo>
                  <a:pt x="42" y="49"/>
                  <a:pt x="42" y="49"/>
                  <a:pt x="42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9"/>
                  <a:pt x="31" y="59"/>
                  <a:pt x="31" y="59"/>
                </a:cubicBezTo>
                <a:lnTo>
                  <a:pt x="42" y="59"/>
                </a:lnTo>
                <a:close/>
                <a:moveTo>
                  <a:pt x="45" y="5"/>
                </a:moveTo>
                <a:cubicBezTo>
                  <a:pt x="45" y="5"/>
                  <a:pt x="45" y="4"/>
                  <a:pt x="44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1" y="4"/>
                  <a:pt x="41" y="5"/>
                  <a:pt x="41" y="5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7"/>
                  <a:pt x="42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5" y="17"/>
                  <a:pt x="45" y="16"/>
                  <a:pt x="45" y="16"/>
                </a:cubicBezTo>
                <a:lnTo>
                  <a:pt x="45" y="5"/>
                </a:lnTo>
                <a:close/>
                <a:moveTo>
                  <a:pt x="55" y="33"/>
                </a:moveTo>
                <a:cubicBezTo>
                  <a:pt x="55" y="23"/>
                  <a:pt x="55" y="23"/>
                  <a:pt x="55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33"/>
                  <a:pt x="44" y="33"/>
                  <a:pt x="44" y="33"/>
                </a:cubicBezTo>
                <a:lnTo>
                  <a:pt x="55" y="33"/>
                </a:lnTo>
                <a:close/>
                <a:moveTo>
                  <a:pt x="55" y="47"/>
                </a:moveTo>
                <a:cubicBezTo>
                  <a:pt x="55" y="35"/>
                  <a:pt x="55" y="35"/>
                  <a:pt x="55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47"/>
                  <a:pt x="44" y="47"/>
                  <a:pt x="44" y="47"/>
                </a:cubicBezTo>
                <a:lnTo>
                  <a:pt x="55" y="47"/>
                </a:lnTo>
                <a:close/>
                <a:moveTo>
                  <a:pt x="55" y="59"/>
                </a:moveTo>
                <a:cubicBezTo>
                  <a:pt x="55" y="49"/>
                  <a:pt x="55" y="49"/>
                  <a:pt x="55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59"/>
                  <a:pt x="44" y="59"/>
                  <a:pt x="44" y="59"/>
                </a:cubicBezTo>
                <a:lnTo>
                  <a:pt x="55" y="59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2E08DE6-23F9-A177-2B32-825FD5FF77CF}"/>
              </a:ext>
            </a:extLst>
          </p:cNvPr>
          <p:cNvGrpSpPr/>
          <p:nvPr/>
        </p:nvGrpSpPr>
        <p:grpSpPr>
          <a:xfrm>
            <a:off x="7154430" y="977610"/>
            <a:ext cx="2859096" cy="791122"/>
            <a:chOff x="-94764" y="1931934"/>
            <a:chExt cx="2859096" cy="791122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E93183F-5E64-7B7B-C280-82A3D6D25E3E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CE7DF69-3881-1CF6-0836-5958BA72B468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0976ADEF-064C-82C6-B28B-2A75E3C05C5A}"/>
              </a:ext>
            </a:extLst>
          </p:cNvPr>
          <p:cNvGrpSpPr/>
          <p:nvPr/>
        </p:nvGrpSpPr>
        <p:grpSpPr>
          <a:xfrm>
            <a:off x="8141863" y="2709917"/>
            <a:ext cx="2859096" cy="791122"/>
            <a:chOff x="-94764" y="1931934"/>
            <a:chExt cx="2859096" cy="791122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1DDEA83C-F438-AADD-6B5D-F579864DF77F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F4245384-58E3-C4CC-E09C-A23AB682CFC4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9D83661-65EB-9F45-D7FF-8C52FB01F399}"/>
              </a:ext>
            </a:extLst>
          </p:cNvPr>
          <p:cNvGrpSpPr/>
          <p:nvPr/>
        </p:nvGrpSpPr>
        <p:grpSpPr>
          <a:xfrm>
            <a:off x="1063699" y="2709917"/>
            <a:ext cx="2860952" cy="791122"/>
            <a:chOff x="-94764" y="1931934"/>
            <a:chExt cx="2860952" cy="7911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E35B1079-749D-ADA1-0CC0-A9D54B1B2355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E1E229B-B193-7265-201B-E10645478820}"/>
                </a:ext>
              </a:extLst>
            </p:cNvPr>
            <p:cNvSpPr txBox="1"/>
            <p:nvPr/>
          </p:nvSpPr>
          <p:spPr>
            <a:xfrm>
              <a:off x="530621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C8454B82-E9F6-EDB6-C060-AA4622DBA54C}"/>
              </a:ext>
            </a:extLst>
          </p:cNvPr>
          <p:cNvGrpSpPr/>
          <p:nvPr/>
        </p:nvGrpSpPr>
        <p:grpSpPr>
          <a:xfrm>
            <a:off x="2146916" y="4842546"/>
            <a:ext cx="2860952" cy="791122"/>
            <a:chOff x="-94764" y="1931934"/>
            <a:chExt cx="2860952" cy="7911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F2398516-7C1E-3DA0-D609-A28A6A416521}"/>
                </a:ext>
              </a:extLst>
            </p:cNvPr>
            <p:cNvSpPr txBox="1"/>
            <p:nvPr/>
          </p:nvSpPr>
          <p:spPr>
            <a:xfrm>
              <a:off x="-94764" y="2190603"/>
              <a:ext cx="2859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EF51E906-C257-3E39-11FB-03090E06D209}"/>
                </a:ext>
              </a:extLst>
            </p:cNvPr>
            <p:cNvSpPr txBox="1"/>
            <p:nvPr/>
          </p:nvSpPr>
          <p:spPr>
            <a:xfrm>
              <a:off x="530621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6428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9" name="组合 1058">
            <a:extLst>
              <a:ext uri="{FF2B5EF4-FFF2-40B4-BE49-F238E27FC236}">
                <a16:creationId xmlns:a16="http://schemas.microsoft.com/office/drawing/2014/main" id="{8AD2F3CF-5879-0154-BCD9-F68C3D899BF7}"/>
              </a:ext>
            </a:extLst>
          </p:cNvPr>
          <p:cNvGrpSpPr/>
          <p:nvPr/>
        </p:nvGrpSpPr>
        <p:grpSpPr>
          <a:xfrm>
            <a:off x="9123486" y="543677"/>
            <a:ext cx="2308523" cy="1893587"/>
            <a:chOff x="7443080" y="-1400584"/>
            <a:chExt cx="3061658" cy="2511354"/>
          </a:xfrm>
          <a:gradFill>
            <a:gsLst>
              <a:gs pos="0">
                <a:srgbClr val="11BAEE"/>
              </a:gs>
              <a:gs pos="56900">
                <a:srgbClr val="98E1CB"/>
              </a:gs>
              <a:gs pos="100000">
                <a:srgbClr val="D0ECF4"/>
              </a:gs>
            </a:gsLst>
            <a:lin ang="4785912" scaled="1"/>
          </a:gradFill>
        </p:grpSpPr>
        <p:sp>
          <p:nvSpPr>
            <p:cNvPr id="1050" name="文本框 1049">
              <a:extLst>
                <a:ext uri="{FF2B5EF4-FFF2-40B4-BE49-F238E27FC236}">
                  <a16:creationId xmlns:a16="http://schemas.microsoft.com/office/drawing/2014/main" id="{5B6844C4-3389-6FB4-1969-D05F23A97F98}"/>
                </a:ext>
              </a:extLst>
            </p:cNvPr>
            <p:cNvSpPr txBox="1"/>
            <p:nvPr/>
          </p:nvSpPr>
          <p:spPr>
            <a:xfrm>
              <a:off x="7901484" y="-202677"/>
              <a:ext cx="1279833" cy="1277896"/>
            </a:xfrm>
            <a:custGeom>
              <a:avLst/>
              <a:gdLst/>
              <a:ahLst/>
              <a:cxnLst/>
              <a:rect l="l" t="t" r="r" b="b"/>
              <a:pathLst>
                <a:path w="1279833" h="1277896">
                  <a:moveTo>
                    <a:pt x="555440" y="929703"/>
                  </a:moveTo>
                  <a:lnTo>
                    <a:pt x="555017" y="930005"/>
                  </a:lnTo>
                  <a:cubicBezTo>
                    <a:pt x="554140" y="930297"/>
                    <a:pt x="554213" y="930224"/>
                    <a:pt x="555236" y="929786"/>
                  </a:cubicBezTo>
                  <a:close/>
                  <a:moveTo>
                    <a:pt x="638375" y="860832"/>
                  </a:moveTo>
                  <a:cubicBezTo>
                    <a:pt x="645604" y="860065"/>
                    <a:pt x="653162" y="862092"/>
                    <a:pt x="661049" y="866911"/>
                  </a:cubicBezTo>
                  <a:cubicBezTo>
                    <a:pt x="671565" y="873338"/>
                    <a:pt x="677991" y="881224"/>
                    <a:pt x="680328" y="890571"/>
                  </a:cubicBezTo>
                  <a:cubicBezTo>
                    <a:pt x="682664" y="905761"/>
                    <a:pt x="682664" y="922118"/>
                    <a:pt x="680328" y="939644"/>
                  </a:cubicBezTo>
                  <a:cubicBezTo>
                    <a:pt x="677991" y="957170"/>
                    <a:pt x="673609" y="973820"/>
                    <a:pt x="667183" y="989593"/>
                  </a:cubicBezTo>
                  <a:cubicBezTo>
                    <a:pt x="660757" y="1005367"/>
                    <a:pt x="651702" y="1019095"/>
                    <a:pt x="640018" y="1030779"/>
                  </a:cubicBezTo>
                  <a:cubicBezTo>
                    <a:pt x="628334" y="1042463"/>
                    <a:pt x="614897" y="1050058"/>
                    <a:pt x="599708" y="1053563"/>
                  </a:cubicBezTo>
                  <a:lnTo>
                    <a:pt x="583935" y="1057068"/>
                  </a:lnTo>
                  <a:cubicBezTo>
                    <a:pt x="582766" y="1057068"/>
                    <a:pt x="582182" y="1056776"/>
                    <a:pt x="582182" y="1056192"/>
                  </a:cubicBezTo>
                  <a:cubicBezTo>
                    <a:pt x="582182" y="1055608"/>
                    <a:pt x="581598" y="1055316"/>
                    <a:pt x="580429" y="1055316"/>
                  </a:cubicBezTo>
                  <a:lnTo>
                    <a:pt x="569914" y="1055316"/>
                  </a:lnTo>
                  <a:cubicBezTo>
                    <a:pt x="567577" y="1055316"/>
                    <a:pt x="565824" y="1054732"/>
                    <a:pt x="564656" y="1053563"/>
                  </a:cubicBezTo>
                  <a:cubicBezTo>
                    <a:pt x="561151" y="1053563"/>
                    <a:pt x="558814" y="1052979"/>
                    <a:pt x="557646" y="1051811"/>
                  </a:cubicBezTo>
                  <a:cubicBezTo>
                    <a:pt x="556477" y="1051811"/>
                    <a:pt x="555601" y="1051519"/>
                    <a:pt x="555017" y="1050934"/>
                  </a:cubicBezTo>
                  <a:cubicBezTo>
                    <a:pt x="554433" y="1050350"/>
                    <a:pt x="553556" y="1050058"/>
                    <a:pt x="552388" y="1050058"/>
                  </a:cubicBezTo>
                  <a:lnTo>
                    <a:pt x="545377" y="1044800"/>
                  </a:lnTo>
                  <a:cubicBezTo>
                    <a:pt x="544209" y="1044800"/>
                    <a:pt x="542456" y="1043632"/>
                    <a:pt x="540120" y="1041295"/>
                  </a:cubicBezTo>
                  <a:cubicBezTo>
                    <a:pt x="537783" y="1041295"/>
                    <a:pt x="536030" y="1039542"/>
                    <a:pt x="534862" y="1036037"/>
                  </a:cubicBezTo>
                  <a:cubicBezTo>
                    <a:pt x="533693" y="1036037"/>
                    <a:pt x="531941" y="1034869"/>
                    <a:pt x="529604" y="1032532"/>
                  </a:cubicBezTo>
                  <a:cubicBezTo>
                    <a:pt x="526099" y="1029027"/>
                    <a:pt x="522009" y="1021432"/>
                    <a:pt x="517336" y="1009748"/>
                  </a:cubicBezTo>
                  <a:cubicBezTo>
                    <a:pt x="514999" y="1000401"/>
                    <a:pt x="513831" y="994559"/>
                    <a:pt x="513831" y="992222"/>
                  </a:cubicBezTo>
                  <a:cubicBezTo>
                    <a:pt x="513831" y="978201"/>
                    <a:pt x="518504" y="964765"/>
                    <a:pt x="527851" y="951912"/>
                  </a:cubicBezTo>
                  <a:cubicBezTo>
                    <a:pt x="537199" y="939060"/>
                    <a:pt x="548298" y="930881"/>
                    <a:pt x="561151" y="927376"/>
                  </a:cubicBezTo>
                  <a:lnTo>
                    <a:pt x="555440" y="929703"/>
                  </a:lnTo>
                  <a:lnTo>
                    <a:pt x="561151" y="925623"/>
                  </a:lnTo>
                  <a:lnTo>
                    <a:pt x="564656" y="922118"/>
                  </a:lnTo>
                  <a:lnTo>
                    <a:pt x="568161" y="918613"/>
                  </a:lnTo>
                  <a:lnTo>
                    <a:pt x="580429" y="902840"/>
                  </a:lnTo>
                  <a:cubicBezTo>
                    <a:pt x="595619" y="881808"/>
                    <a:pt x="612560" y="868372"/>
                    <a:pt x="631255" y="862530"/>
                  </a:cubicBezTo>
                  <a:cubicBezTo>
                    <a:pt x="633592" y="861654"/>
                    <a:pt x="635965" y="861088"/>
                    <a:pt x="638375" y="860832"/>
                  </a:cubicBezTo>
                  <a:close/>
                  <a:moveTo>
                    <a:pt x="1126583" y="839965"/>
                  </a:moveTo>
                  <a:cubicBezTo>
                    <a:pt x="1130527" y="840403"/>
                    <a:pt x="1134251" y="842083"/>
                    <a:pt x="1137756" y="845004"/>
                  </a:cubicBezTo>
                  <a:cubicBezTo>
                    <a:pt x="1148272" y="853183"/>
                    <a:pt x="1157327" y="862530"/>
                    <a:pt x="1164922" y="873045"/>
                  </a:cubicBezTo>
                  <a:cubicBezTo>
                    <a:pt x="1172516" y="883561"/>
                    <a:pt x="1180403" y="893492"/>
                    <a:pt x="1188582" y="902840"/>
                  </a:cubicBezTo>
                  <a:cubicBezTo>
                    <a:pt x="1196760" y="912187"/>
                    <a:pt x="1205231" y="920658"/>
                    <a:pt x="1213994" y="928252"/>
                  </a:cubicBezTo>
                  <a:cubicBezTo>
                    <a:pt x="1222757" y="935847"/>
                    <a:pt x="1231812" y="942565"/>
                    <a:pt x="1241160" y="948407"/>
                  </a:cubicBezTo>
                  <a:cubicBezTo>
                    <a:pt x="1261022" y="960091"/>
                    <a:pt x="1273291" y="976449"/>
                    <a:pt x="1277964" y="997480"/>
                  </a:cubicBezTo>
                  <a:cubicBezTo>
                    <a:pt x="1282638" y="1018511"/>
                    <a:pt x="1278548" y="1038374"/>
                    <a:pt x="1265696" y="1057068"/>
                  </a:cubicBezTo>
                  <a:cubicBezTo>
                    <a:pt x="1251675" y="1076931"/>
                    <a:pt x="1233565" y="1087447"/>
                    <a:pt x="1211365" y="1088615"/>
                  </a:cubicBezTo>
                  <a:cubicBezTo>
                    <a:pt x="1189166" y="1089784"/>
                    <a:pt x="1169887" y="1083357"/>
                    <a:pt x="1153530" y="1069337"/>
                  </a:cubicBezTo>
                  <a:cubicBezTo>
                    <a:pt x="1139509" y="1057653"/>
                    <a:pt x="1127533" y="1043632"/>
                    <a:pt x="1117601" y="1027274"/>
                  </a:cubicBezTo>
                  <a:cubicBezTo>
                    <a:pt x="1107670" y="1010917"/>
                    <a:pt x="1100368" y="993098"/>
                    <a:pt x="1095694" y="973820"/>
                  </a:cubicBezTo>
                  <a:cubicBezTo>
                    <a:pt x="1091020" y="954541"/>
                    <a:pt x="1088683" y="935263"/>
                    <a:pt x="1088683" y="915984"/>
                  </a:cubicBezTo>
                  <a:cubicBezTo>
                    <a:pt x="1088683" y="896705"/>
                    <a:pt x="1091604" y="878303"/>
                    <a:pt x="1097447" y="860777"/>
                  </a:cubicBezTo>
                  <a:cubicBezTo>
                    <a:pt x="1099783" y="852598"/>
                    <a:pt x="1105333" y="846464"/>
                    <a:pt x="1114096" y="842375"/>
                  </a:cubicBezTo>
                  <a:cubicBezTo>
                    <a:pt x="1118478" y="840330"/>
                    <a:pt x="1122640" y="839527"/>
                    <a:pt x="1126583" y="839965"/>
                  </a:cubicBezTo>
                  <a:close/>
                  <a:moveTo>
                    <a:pt x="433211" y="161928"/>
                  </a:moveTo>
                  <a:cubicBezTo>
                    <a:pt x="436716" y="162220"/>
                    <a:pt x="440221" y="164411"/>
                    <a:pt x="443727" y="168500"/>
                  </a:cubicBezTo>
                  <a:cubicBezTo>
                    <a:pt x="457747" y="186026"/>
                    <a:pt x="464174" y="207057"/>
                    <a:pt x="463005" y="231594"/>
                  </a:cubicBezTo>
                  <a:cubicBezTo>
                    <a:pt x="461837" y="256130"/>
                    <a:pt x="456579" y="281251"/>
                    <a:pt x="447232" y="306956"/>
                  </a:cubicBezTo>
                  <a:cubicBezTo>
                    <a:pt x="437885" y="332660"/>
                    <a:pt x="426201" y="357197"/>
                    <a:pt x="412180" y="380565"/>
                  </a:cubicBezTo>
                  <a:cubicBezTo>
                    <a:pt x="398159" y="403933"/>
                    <a:pt x="384138" y="424380"/>
                    <a:pt x="370117" y="441906"/>
                  </a:cubicBezTo>
                  <a:cubicBezTo>
                    <a:pt x="364275" y="482800"/>
                    <a:pt x="362523" y="524862"/>
                    <a:pt x="364860" y="568093"/>
                  </a:cubicBezTo>
                  <a:cubicBezTo>
                    <a:pt x="367196" y="611324"/>
                    <a:pt x="371870" y="654555"/>
                    <a:pt x="378880" y="697785"/>
                  </a:cubicBezTo>
                  <a:cubicBezTo>
                    <a:pt x="385891" y="741016"/>
                    <a:pt x="394070" y="783955"/>
                    <a:pt x="403417" y="826601"/>
                  </a:cubicBezTo>
                  <a:cubicBezTo>
                    <a:pt x="412764" y="869248"/>
                    <a:pt x="421527" y="910434"/>
                    <a:pt x="429706" y="950160"/>
                  </a:cubicBezTo>
                  <a:cubicBezTo>
                    <a:pt x="433211" y="967686"/>
                    <a:pt x="431750" y="983459"/>
                    <a:pt x="425324" y="997480"/>
                  </a:cubicBezTo>
                  <a:cubicBezTo>
                    <a:pt x="418898" y="1011501"/>
                    <a:pt x="409551" y="1022309"/>
                    <a:pt x="397283" y="1029903"/>
                  </a:cubicBezTo>
                  <a:cubicBezTo>
                    <a:pt x="385014" y="1037498"/>
                    <a:pt x="370994" y="1041003"/>
                    <a:pt x="355220" y="1040419"/>
                  </a:cubicBezTo>
                  <a:cubicBezTo>
                    <a:pt x="339447" y="1039835"/>
                    <a:pt x="324550" y="1034285"/>
                    <a:pt x="310529" y="1023769"/>
                  </a:cubicBezTo>
                  <a:cubicBezTo>
                    <a:pt x="287161" y="1006243"/>
                    <a:pt x="270219" y="984335"/>
                    <a:pt x="259704" y="958047"/>
                  </a:cubicBezTo>
                  <a:cubicBezTo>
                    <a:pt x="249188" y="931758"/>
                    <a:pt x="242470" y="904008"/>
                    <a:pt x="239549" y="874798"/>
                  </a:cubicBezTo>
                  <a:cubicBezTo>
                    <a:pt x="236628" y="845588"/>
                    <a:pt x="236043" y="816086"/>
                    <a:pt x="237796" y="786292"/>
                  </a:cubicBezTo>
                  <a:cubicBezTo>
                    <a:pt x="239549" y="756497"/>
                    <a:pt x="241593" y="728748"/>
                    <a:pt x="243930" y="703043"/>
                  </a:cubicBezTo>
                  <a:cubicBezTo>
                    <a:pt x="246267" y="679675"/>
                    <a:pt x="249188" y="654555"/>
                    <a:pt x="252693" y="627681"/>
                  </a:cubicBezTo>
                  <a:cubicBezTo>
                    <a:pt x="256198" y="600808"/>
                    <a:pt x="260872" y="573935"/>
                    <a:pt x="266714" y="547062"/>
                  </a:cubicBezTo>
                  <a:cubicBezTo>
                    <a:pt x="249188" y="561083"/>
                    <a:pt x="230786" y="573643"/>
                    <a:pt x="211507" y="584743"/>
                  </a:cubicBezTo>
                  <a:cubicBezTo>
                    <a:pt x="192229" y="595843"/>
                    <a:pt x="172366" y="604021"/>
                    <a:pt x="151919" y="609279"/>
                  </a:cubicBezTo>
                  <a:cubicBezTo>
                    <a:pt x="131472" y="614537"/>
                    <a:pt x="111609" y="616582"/>
                    <a:pt x="92330" y="615413"/>
                  </a:cubicBezTo>
                  <a:cubicBezTo>
                    <a:pt x="73052" y="614245"/>
                    <a:pt x="54649" y="607819"/>
                    <a:pt x="37123" y="596135"/>
                  </a:cubicBezTo>
                  <a:cubicBezTo>
                    <a:pt x="26608" y="589124"/>
                    <a:pt x="18137" y="580069"/>
                    <a:pt x="11711" y="568969"/>
                  </a:cubicBezTo>
                  <a:cubicBezTo>
                    <a:pt x="5284" y="557869"/>
                    <a:pt x="1487" y="546186"/>
                    <a:pt x="319" y="533917"/>
                  </a:cubicBezTo>
                  <a:cubicBezTo>
                    <a:pt x="-850" y="521649"/>
                    <a:pt x="1195" y="509965"/>
                    <a:pt x="6453" y="498865"/>
                  </a:cubicBezTo>
                  <a:cubicBezTo>
                    <a:pt x="11711" y="487765"/>
                    <a:pt x="20766" y="478710"/>
                    <a:pt x="33618" y="471700"/>
                  </a:cubicBezTo>
                  <a:cubicBezTo>
                    <a:pt x="52313" y="461184"/>
                    <a:pt x="71591" y="454174"/>
                    <a:pt x="91454" y="450669"/>
                  </a:cubicBezTo>
                  <a:cubicBezTo>
                    <a:pt x="111317" y="447164"/>
                    <a:pt x="131180" y="440737"/>
                    <a:pt x="151042" y="431390"/>
                  </a:cubicBezTo>
                  <a:cubicBezTo>
                    <a:pt x="170905" y="422043"/>
                    <a:pt x="190184" y="410651"/>
                    <a:pt x="208878" y="397214"/>
                  </a:cubicBezTo>
                  <a:cubicBezTo>
                    <a:pt x="227573" y="383778"/>
                    <a:pt x="245099" y="370049"/>
                    <a:pt x="261456" y="356028"/>
                  </a:cubicBezTo>
                  <a:cubicBezTo>
                    <a:pt x="295340" y="327987"/>
                    <a:pt x="326302" y="297024"/>
                    <a:pt x="354344" y="263141"/>
                  </a:cubicBezTo>
                  <a:cubicBezTo>
                    <a:pt x="367196" y="247951"/>
                    <a:pt x="378004" y="231302"/>
                    <a:pt x="386767" y="213191"/>
                  </a:cubicBezTo>
                  <a:cubicBezTo>
                    <a:pt x="395530" y="195081"/>
                    <a:pt x="407506" y="179600"/>
                    <a:pt x="422695" y="166748"/>
                  </a:cubicBezTo>
                  <a:cubicBezTo>
                    <a:pt x="426201" y="163242"/>
                    <a:pt x="429706" y="161636"/>
                    <a:pt x="433211" y="161928"/>
                  </a:cubicBezTo>
                  <a:close/>
                  <a:moveTo>
                    <a:pt x="749774" y="32"/>
                  </a:moveTo>
                  <a:cubicBezTo>
                    <a:pt x="751965" y="178"/>
                    <a:pt x="753937" y="835"/>
                    <a:pt x="755689" y="2003"/>
                  </a:cubicBezTo>
                  <a:cubicBezTo>
                    <a:pt x="770879" y="13687"/>
                    <a:pt x="781102" y="28292"/>
                    <a:pt x="786360" y="45818"/>
                  </a:cubicBezTo>
                  <a:cubicBezTo>
                    <a:pt x="791618" y="63344"/>
                    <a:pt x="794247" y="82039"/>
                    <a:pt x="794247" y="101901"/>
                  </a:cubicBezTo>
                  <a:cubicBezTo>
                    <a:pt x="794247" y="121764"/>
                    <a:pt x="792202" y="141627"/>
                    <a:pt x="788113" y="161490"/>
                  </a:cubicBezTo>
                  <a:cubicBezTo>
                    <a:pt x="784023" y="181353"/>
                    <a:pt x="780226" y="198879"/>
                    <a:pt x="776721" y="214068"/>
                  </a:cubicBezTo>
                  <a:cubicBezTo>
                    <a:pt x="774384" y="226920"/>
                    <a:pt x="771463" y="239481"/>
                    <a:pt x="767958" y="251749"/>
                  </a:cubicBezTo>
                  <a:cubicBezTo>
                    <a:pt x="764452" y="264017"/>
                    <a:pt x="760947" y="276577"/>
                    <a:pt x="757442" y="289430"/>
                  </a:cubicBezTo>
                  <a:cubicBezTo>
                    <a:pt x="798336" y="280082"/>
                    <a:pt x="840398" y="273364"/>
                    <a:pt x="883629" y="269275"/>
                  </a:cubicBezTo>
                  <a:cubicBezTo>
                    <a:pt x="926860" y="265185"/>
                    <a:pt x="967754" y="264309"/>
                    <a:pt x="1006311" y="266646"/>
                  </a:cubicBezTo>
                  <a:cubicBezTo>
                    <a:pt x="1047205" y="268983"/>
                    <a:pt x="1086931" y="275993"/>
                    <a:pt x="1125488" y="287677"/>
                  </a:cubicBezTo>
                  <a:cubicBezTo>
                    <a:pt x="1164045" y="299361"/>
                    <a:pt x="1194424" y="324482"/>
                    <a:pt x="1216623" y="363039"/>
                  </a:cubicBezTo>
                  <a:cubicBezTo>
                    <a:pt x="1236486" y="396922"/>
                    <a:pt x="1243204" y="435772"/>
                    <a:pt x="1236778" y="479587"/>
                  </a:cubicBezTo>
                  <a:cubicBezTo>
                    <a:pt x="1230352" y="523402"/>
                    <a:pt x="1215747" y="565464"/>
                    <a:pt x="1192963" y="605774"/>
                  </a:cubicBezTo>
                  <a:cubicBezTo>
                    <a:pt x="1170179" y="646084"/>
                    <a:pt x="1140969" y="681136"/>
                    <a:pt x="1105333" y="710930"/>
                  </a:cubicBezTo>
                  <a:cubicBezTo>
                    <a:pt x="1069697" y="740724"/>
                    <a:pt x="1032600" y="758542"/>
                    <a:pt x="994043" y="764384"/>
                  </a:cubicBezTo>
                  <a:cubicBezTo>
                    <a:pt x="1008064" y="812289"/>
                    <a:pt x="1017119" y="861654"/>
                    <a:pt x="1021208" y="912479"/>
                  </a:cubicBezTo>
                  <a:cubicBezTo>
                    <a:pt x="1025298" y="963304"/>
                    <a:pt x="1023253" y="1011501"/>
                    <a:pt x="1015074" y="1057068"/>
                  </a:cubicBezTo>
                  <a:cubicBezTo>
                    <a:pt x="1006895" y="1102636"/>
                    <a:pt x="992290" y="1143822"/>
                    <a:pt x="971259" y="1180627"/>
                  </a:cubicBezTo>
                  <a:cubicBezTo>
                    <a:pt x="950228" y="1217431"/>
                    <a:pt x="921602" y="1245765"/>
                    <a:pt x="885382" y="1265628"/>
                  </a:cubicBezTo>
                  <a:cubicBezTo>
                    <a:pt x="870193" y="1273807"/>
                    <a:pt x="854127" y="1277896"/>
                    <a:pt x="837185" y="1277896"/>
                  </a:cubicBezTo>
                  <a:cubicBezTo>
                    <a:pt x="820244" y="1277896"/>
                    <a:pt x="805346" y="1272054"/>
                    <a:pt x="792494" y="1260370"/>
                  </a:cubicBezTo>
                  <a:cubicBezTo>
                    <a:pt x="771463" y="1240507"/>
                    <a:pt x="760655" y="1219476"/>
                    <a:pt x="760071" y="1197276"/>
                  </a:cubicBezTo>
                  <a:cubicBezTo>
                    <a:pt x="759487" y="1175077"/>
                    <a:pt x="770879" y="1155798"/>
                    <a:pt x="794247" y="1139441"/>
                  </a:cubicBezTo>
                  <a:cubicBezTo>
                    <a:pt x="796583" y="1137104"/>
                    <a:pt x="799504" y="1135935"/>
                    <a:pt x="803010" y="1135935"/>
                  </a:cubicBezTo>
                  <a:cubicBezTo>
                    <a:pt x="804178" y="1131262"/>
                    <a:pt x="810020" y="1124836"/>
                    <a:pt x="820536" y="1116657"/>
                  </a:cubicBezTo>
                  <a:cubicBezTo>
                    <a:pt x="828715" y="1100299"/>
                    <a:pt x="836017" y="1083942"/>
                    <a:pt x="842443" y="1067584"/>
                  </a:cubicBezTo>
                  <a:cubicBezTo>
                    <a:pt x="848869" y="1051226"/>
                    <a:pt x="854419" y="1033700"/>
                    <a:pt x="859093" y="1015006"/>
                  </a:cubicBezTo>
                  <a:cubicBezTo>
                    <a:pt x="864935" y="989301"/>
                    <a:pt x="869901" y="963888"/>
                    <a:pt x="873990" y="938768"/>
                  </a:cubicBezTo>
                  <a:cubicBezTo>
                    <a:pt x="878079" y="913647"/>
                    <a:pt x="880708" y="888235"/>
                    <a:pt x="881877" y="862530"/>
                  </a:cubicBezTo>
                  <a:cubicBezTo>
                    <a:pt x="883045" y="802941"/>
                    <a:pt x="874866" y="747442"/>
                    <a:pt x="857340" y="696033"/>
                  </a:cubicBezTo>
                  <a:cubicBezTo>
                    <a:pt x="839814" y="644623"/>
                    <a:pt x="815862" y="594382"/>
                    <a:pt x="785484" y="545309"/>
                  </a:cubicBezTo>
                  <a:cubicBezTo>
                    <a:pt x="779642" y="537130"/>
                    <a:pt x="780226" y="529536"/>
                    <a:pt x="787236" y="522525"/>
                  </a:cubicBezTo>
                  <a:cubicBezTo>
                    <a:pt x="794247" y="515515"/>
                    <a:pt x="801841" y="513178"/>
                    <a:pt x="810020" y="515515"/>
                  </a:cubicBezTo>
                  <a:cubicBezTo>
                    <a:pt x="852082" y="534209"/>
                    <a:pt x="890056" y="567509"/>
                    <a:pt x="923939" y="615413"/>
                  </a:cubicBezTo>
                  <a:cubicBezTo>
                    <a:pt x="955486" y="603729"/>
                    <a:pt x="987033" y="588248"/>
                    <a:pt x="1018580" y="568969"/>
                  </a:cubicBezTo>
                  <a:cubicBezTo>
                    <a:pt x="1050126" y="549691"/>
                    <a:pt x="1076999" y="527783"/>
                    <a:pt x="1099199" y="503247"/>
                  </a:cubicBezTo>
                  <a:cubicBezTo>
                    <a:pt x="1117894" y="482216"/>
                    <a:pt x="1128993" y="462645"/>
                    <a:pt x="1132498" y="444535"/>
                  </a:cubicBezTo>
                  <a:cubicBezTo>
                    <a:pt x="1136004" y="426424"/>
                    <a:pt x="1133375" y="410359"/>
                    <a:pt x="1124612" y="396338"/>
                  </a:cubicBezTo>
                  <a:cubicBezTo>
                    <a:pt x="1115849" y="382317"/>
                    <a:pt x="1102412" y="370925"/>
                    <a:pt x="1084302" y="362162"/>
                  </a:cubicBezTo>
                  <a:cubicBezTo>
                    <a:pt x="1066192" y="353400"/>
                    <a:pt x="1044868" y="347850"/>
                    <a:pt x="1020332" y="345513"/>
                  </a:cubicBezTo>
                  <a:cubicBezTo>
                    <a:pt x="971259" y="342008"/>
                    <a:pt x="922771" y="343760"/>
                    <a:pt x="874866" y="350771"/>
                  </a:cubicBezTo>
                  <a:cubicBezTo>
                    <a:pt x="826962" y="357781"/>
                    <a:pt x="778473" y="364207"/>
                    <a:pt x="729400" y="370049"/>
                  </a:cubicBezTo>
                  <a:cubicBezTo>
                    <a:pt x="716548" y="403933"/>
                    <a:pt x="700775" y="435772"/>
                    <a:pt x="682080" y="465566"/>
                  </a:cubicBezTo>
                  <a:cubicBezTo>
                    <a:pt x="663386" y="495360"/>
                    <a:pt x="641186" y="521357"/>
                    <a:pt x="615481" y="543557"/>
                  </a:cubicBezTo>
                  <a:cubicBezTo>
                    <a:pt x="599124" y="557577"/>
                    <a:pt x="581014" y="564588"/>
                    <a:pt x="561151" y="564588"/>
                  </a:cubicBezTo>
                  <a:cubicBezTo>
                    <a:pt x="541288" y="564588"/>
                    <a:pt x="524054" y="559622"/>
                    <a:pt x="509449" y="549691"/>
                  </a:cubicBezTo>
                  <a:cubicBezTo>
                    <a:pt x="494844" y="539759"/>
                    <a:pt x="484621" y="526323"/>
                    <a:pt x="478779" y="509381"/>
                  </a:cubicBezTo>
                  <a:cubicBezTo>
                    <a:pt x="472937" y="492439"/>
                    <a:pt x="476442" y="473453"/>
                    <a:pt x="489294" y="452421"/>
                  </a:cubicBezTo>
                  <a:cubicBezTo>
                    <a:pt x="512662" y="415033"/>
                    <a:pt x="537783" y="379981"/>
                    <a:pt x="564656" y="347265"/>
                  </a:cubicBezTo>
                  <a:cubicBezTo>
                    <a:pt x="591529" y="314550"/>
                    <a:pt x="615481" y="279498"/>
                    <a:pt x="636513" y="242109"/>
                  </a:cubicBezTo>
                  <a:cubicBezTo>
                    <a:pt x="656375" y="207057"/>
                    <a:pt x="675070" y="169669"/>
                    <a:pt x="692596" y="129943"/>
                  </a:cubicBezTo>
                  <a:cubicBezTo>
                    <a:pt x="710122" y="90217"/>
                    <a:pt x="723558" y="50492"/>
                    <a:pt x="732906" y="10766"/>
                  </a:cubicBezTo>
                  <a:cubicBezTo>
                    <a:pt x="734074" y="6092"/>
                    <a:pt x="737287" y="2879"/>
                    <a:pt x="742545" y="1127"/>
                  </a:cubicBezTo>
                  <a:cubicBezTo>
                    <a:pt x="745174" y="251"/>
                    <a:pt x="747584" y="-115"/>
                    <a:pt x="749774" y="32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7200">
                  <a:latin typeface="胡晓波骚包体" panose="02010600030101010101" pitchFamily="2" charset="-122"/>
                  <a:ea typeface="胡晓波骚包体" panose="02010600030101010101" pitchFamily="2" charset="-122"/>
                </a:defRPr>
              </a:lvl1pPr>
            </a:lstStyle>
            <a:p>
              <a:endParaRPr lang="zh-CN" altLang="en-US" sz="13800" dirty="0">
                <a:solidFill>
                  <a:srgbClr val="000000"/>
                </a:solidFill>
              </a:endParaRPr>
            </a:p>
          </p:txBody>
        </p:sp>
        <p:sp>
          <p:nvSpPr>
            <p:cNvPr id="1049" name="文本框 1048">
              <a:extLst>
                <a:ext uri="{FF2B5EF4-FFF2-40B4-BE49-F238E27FC236}">
                  <a16:creationId xmlns:a16="http://schemas.microsoft.com/office/drawing/2014/main" id="{EB504985-8C32-7DC9-927F-5F53BE63E896}"/>
                </a:ext>
              </a:extLst>
            </p:cNvPr>
            <p:cNvSpPr txBox="1"/>
            <p:nvPr/>
          </p:nvSpPr>
          <p:spPr>
            <a:xfrm>
              <a:off x="9221710" y="-105228"/>
              <a:ext cx="1283028" cy="1215998"/>
            </a:xfrm>
            <a:custGeom>
              <a:avLst/>
              <a:gdLst/>
              <a:ahLst/>
              <a:cxnLst/>
              <a:rect l="l" t="t" r="r" b="b"/>
              <a:pathLst>
                <a:path w="1283028" h="1215998">
                  <a:moveTo>
                    <a:pt x="252374" y="439356"/>
                  </a:moveTo>
                  <a:cubicBezTo>
                    <a:pt x="240690" y="479081"/>
                    <a:pt x="231343" y="521144"/>
                    <a:pt x="224333" y="565543"/>
                  </a:cubicBezTo>
                  <a:cubicBezTo>
                    <a:pt x="223164" y="572553"/>
                    <a:pt x="221412" y="586866"/>
                    <a:pt x="219075" y="608481"/>
                  </a:cubicBezTo>
                  <a:cubicBezTo>
                    <a:pt x="216738" y="630097"/>
                    <a:pt x="216154" y="652297"/>
                    <a:pt x="217322" y="675080"/>
                  </a:cubicBezTo>
                  <a:cubicBezTo>
                    <a:pt x="218491" y="697864"/>
                    <a:pt x="222288" y="718603"/>
                    <a:pt x="228714" y="737298"/>
                  </a:cubicBezTo>
                  <a:cubicBezTo>
                    <a:pt x="235140" y="755992"/>
                    <a:pt x="246532" y="766508"/>
                    <a:pt x="262890" y="768844"/>
                  </a:cubicBezTo>
                  <a:cubicBezTo>
                    <a:pt x="267563" y="770013"/>
                    <a:pt x="273697" y="769136"/>
                    <a:pt x="281292" y="766216"/>
                  </a:cubicBezTo>
                  <a:cubicBezTo>
                    <a:pt x="288887" y="763295"/>
                    <a:pt x="296773" y="759205"/>
                    <a:pt x="304952" y="753947"/>
                  </a:cubicBezTo>
                  <a:cubicBezTo>
                    <a:pt x="313131" y="748689"/>
                    <a:pt x="321310" y="743140"/>
                    <a:pt x="329489" y="737298"/>
                  </a:cubicBezTo>
                  <a:cubicBezTo>
                    <a:pt x="337667" y="731456"/>
                    <a:pt x="344678" y="726782"/>
                    <a:pt x="350520" y="723277"/>
                  </a:cubicBezTo>
                  <a:cubicBezTo>
                    <a:pt x="355193" y="677709"/>
                    <a:pt x="356946" y="632434"/>
                    <a:pt x="355777" y="587450"/>
                  </a:cubicBezTo>
                  <a:cubicBezTo>
                    <a:pt x="354609" y="542467"/>
                    <a:pt x="352856" y="497191"/>
                    <a:pt x="350520" y="451624"/>
                  </a:cubicBezTo>
                  <a:cubicBezTo>
                    <a:pt x="315468" y="449287"/>
                    <a:pt x="282753" y="445198"/>
                    <a:pt x="252374" y="439356"/>
                  </a:cubicBezTo>
                  <a:close/>
                  <a:moveTo>
                    <a:pt x="302323" y="91464"/>
                  </a:moveTo>
                  <a:cubicBezTo>
                    <a:pt x="308749" y="90880"/>
                    <a:pt x="314883" y="92341"/>
                    <a:pt x="320726" y="95846"/>
                  </a:cubicBezTo>
                  <a:cubicBezTo>
                    <a:pt x="326568" y="99351"/>
                    <a:pt x="330949" y="104317"/>
                    <a:pt x="333870" y="110743"/>
                  </a:cubicBezTo>
                  <a:cubicBezTo>
                    <a:pt x="336791" y="117169"/>
                    <a:pt x="337083" y="123303"/>
                    <a:pt x="334746" y="129145"/>
                  </a:cubicBezTo>
                  <a:cubicBezTo>
                    <a:pt x="323062" y="191071"/>
                    <a:pt x="307289" y="252996"/>
                    <a:pt x="287426" y="314921"/>
                  </a:cubicBezTo>
                  <a:cubicBezTo>
                    <a:pt x="297942" y="316089"/>
                    <a:pt x="308457" y="316966"/>
                    <a:pt x="318973" y="317550"/>
                  </a:cubicBezTo>
                  <a:cubicBezTo>
                    <a:pt x="329489" y="318134"/>
                    <a:pt x="340588" y="318426"/>
                    <a:pt x="352272" y="318426"/>
                  </a:cubicBezTo>
                  <a:cubicBezTo>
                    <a:pt x="353441" y="292721"/>
                    <a:pt x="355485" y="267309"/>
                    <a:pt x="358406" y="242188"/>
                  </a:cubicBezTo>
                  <a:cubicBezTo>
                    <a:pt x="361327" y="217068"/>
                    <a:pt x="365709" y="191071"/>
                    <a:pt x="371551" y="164197"/>
                  </a:cubicBezTo>
                  <a:cubicBezTo>
                    <a:pt x="374034" y="158355"/>
                    <a:pt x="378999" y="155142"/>
                    <a:pt x="386448" y="154558"/>
                  </a:cubicBezTo>
                  <a:cubicBezTo>
                    <a:pt x="393897" y="153974"/>
                    <a:pt x="398862" y="156603"/>
                    <a:pt x="401345" y="162445"/>
                  </a:cubicBezTo>
                  <a:cubicBezTo>
                    <a:pt x="412481" y="184644"/>
                    <a:pt x="421943" y="208012"/>
                    <a:pt x="429729" y="232549"/>
                  </a:cubicBezTo>
                  <a:cubicBezTo>
                    <a:pt x="437516" y="257085"/>
                    <a:pt x="444192" y="282790"/>
                    <a:pt x="449761" y="309663"/>
                  </a:cubicBezTo>
                  <a:cubicBezTo>
                    <a:pt x="478241" y="304990"/>
                    <a:pt x="507669" y="296227"/>
                    <a:pt x="538048" y="283374"/>
                  </a:cubicBezTo>
                  <a:cubicBezTo>
                    <a:pt x="559079" y="275195"/>
                    <a:pt x="576897" y="276072"/>
                    <a:pt x="591502" y="286003"/>
                  </a:cubicBezTo>
                  <a:cubicBezTo>
                    <a:pt x="606107" y="295935"/>
                    <a:pt x="615747" y="309371"/>
                    <a:pt x="620420" y="326313"/>
                  </a:cubicBezTo>
                  <a:cubicBezTo>
                    <a:pt x="625094" y="343255"/>
                    <a:pt x="624510" y="360781"/>
                    <a:pt x="618668" y="378891"/>
                  </a:cubicBezTo>
                  <a:cubicBezTo>
                    <a:pt x="612825" y="397001"/>
                    <a:pt x="599389" y="410146"/>
                    <a:pt x="578358" y="418324"/>
                  </a:cubicBezTo>
                  <a:cubicBezTo>
                    <a:pt x="545643" y="432345"/>
                    <a:pt x="510006" y="441692"/>
                    <a:pt x="471449" y="446366"/>
                  </a:cubicBezTo>
                  <a:cubicBezTo>
                    <a:pt x="476123" y="501281"/>
                    <a:pt x="479628" y="555611"/>
                    <a:pt x="481965" y="609358"/>
                  </a:cubicBezTo>
                  <a:cubicBezTo>
                    <a:pt x="483133" y="611695"/>
                    <a:pt x="483717" y="616952"/>
                    <a:pt x="483717" y="625131"/>
                  </a:cubicBezTo>
                  <a:lnTo>
                    <a:pt x="499491" y="611110"/>
                  </a:lnTo>
                  <a:cubicBezTo>
                    <a:pt x="513511" y="598258"/>
                    <a:pt x="528117" y="593877"/>
                    <a:pt x="543306" y="597966"/>
                  </a:cubicBezTo>
                  <a:cubicBezTo>
                    <a:pt x="558495" y="602055"/>
                    <a:pt x="570763" y="610526"/>
                    <a:pt x="580110" y="623379"/>
                  </a:cubicBezTo>
                  <a:cubicBezTo>
                    <a:pt x="589458" y="636231"/>
                    <a:pt x="595299" y="651420"/>
                    <a:pt x="597636" y="668946"/>
                  </a:cubicBezTo>
                  <a:cubicBezTo>
                    <a:pt x="599973" y="686472"/>
                    <a:pt x="595299" y="702246"/>
                    <a:pt x="583616" y="716266"/>
                  </a:cubicBezTo>
                  <a:cubicBezTo>
                    <a:pt x="570763" y="731456"/>
                    <a:pt x="554990" y="747813"/>
                    <a:pt x="536295" y="765339"/>
                  </a:cubicBezTo>
                  <a:cubicBezTo>
                    <a:pt x="517601" y="782865"/>
                    <a:pt x="496570" y="799807"/>
                    <a:pt x="473202" y="816165"/>
                  </a:cubicBezTo>
                  <a:cubicBezTo>
                    <a:pt x="467451" y="857059"/>
                    <a:pt x="457953" y="896200"/>
                    <a:pt x="444708" y="933589"/>
                  </a:cubicBezTo>
                  <a:cubicBezTo>
                    <a:pt x="431464" y="970978"/>
                    <a:pt x="413321" y="1007782"/>
                    <a:pt x="390282" y="1044003"/>
                  </a:cubicBezTo>
                  <a:cubicBezTo>
                    <a:pt x="378762" y="1061529"/>
                    <a:pt x="363997" y="1071752"/>
                    <a:pt x="345988" y="1074673"/>
                  </a:cubicBezTo>
                  <a:cubicBezTo>
                    <a:pt x="327978" y="1077594"/>
                    <a:pt x="311378" y="1075257"/>
                    <a:pt x="296189" y="1067663"/>
                  </a:cubicBezTo>
                  <a:cubicBezTo>
                    <a:pt x="281000" y="1060068"/>
                    <a:pt x="270192" y="1048092"/>
                    <a:pt x="263766" y="1031734"/>
                  </a:cubicBezTo>
                  <a:cubicBezTo>
                    <a:pt x="257340" y="1015377"/>
                    <a:pt x="259385" y="997267"/>
                    <a:pt x="269900" y="977404"/>
                  </a:cubicBezTo>
                  <a:cubicBezTo>
                    <a:pt x="275742" y="965720"/>
                    <a:pt x="281584" y="954620"/>
                    <a:pt x="287426" y="944104"/>
                  </a:cubicBezTo>
                  <a:cubicBezTo>
                    <a:pt x="293268" y="933589"/>
                    <a:pt x="298526" y="922489"/>
                    <a:pt x="303200" y="910805"/>
                  </a:cubicBezTo>
                  <a:cubicBezTo>
                    <a:pt x="263474" y="922489"/>
                    <a:pt x="224917" y="923657"/>
                    <a:pt x="187528" y="914310"/>
                  </a:cubicBezTo>
                  <a:cubicBezTo>
                    <a:pt x="150139" y="904963"/>
                    <a:pt x="119761" y="878090"/>
                    <a:pt x="96393" y="833691"/>
                  </a:cubicBezTo>
                  <a:cubicBezTo>
                    <a:pt x="81204" y="804481"/>
                    <a:pt x="71272" y="772642"/>
                    <a:pt x="66599" y="738174"/>
                  </a:cubicBezTo>
                  <a:cubicBezTo>
                    <a:pt x="61925" y="703706"/>
                    <a:pt x="61633" y="667778"/>
                    <a:pt x="65722" y="630389"/>
                  </a:cubicBezTo>
                  <a:cubicBezTo>
                    <a:pt x="69812" y="593000"/>
                    <a:pt x="77406" y="555027"/>
                    <a:pt x="88506" y="516470"/>
                  </a:cubicBezTo>
                  <a:cubicBezTo>
                    <a:pt x="99606" y="477913"/>
                    <a:pt x="112750" y="439356"/>
                    <a:pt x="127940" y="400798"/>
                  </a:cubicBezTo>
                  <a:cubicBezTo>
                    <a:pt x="74193" y="375094"/>
                    <a:pt x="33299" y="346468"/>
                    <a:pt x="5258" y="314921"/>
                  </a:cubicBezTo>
                  <a:cubicBezTo>
                    <a:pt x="1753" y="310247"/>
                    <a:pt x="0" y="304697"/>
                    <a:pt x="0" y="298271"/>
                  </a:cubicBezTo>
                  <a:cubicBezTo>
                    <a:pt x="0" y="291845"/>
                    <a:pt x="1460" y="286295"/>
                    <a:pt x="4381" y="281622"/>
                  </a:cubicBezTo>
                  <a:cubicBezTo>
                    <a:pt x="7302" y="276948"/>
                    <a:pt x="11392" y="273443"/>
                    <a:pt x="16649" y="271106"/>
                  </a:cubicBezTo>
                  <a:cubicBezTo>
                    <a:pt x="21907" y="268769"/>
                    <a:pt x="27457" y="269353"/>
                    <a:pt x="33299" y="272859"/>
                  </a:cubicBezTo>
                  <a:cubicBezTo>
                    <a:pt x="56667" y="276364"/>
                    <a:pt x="79743" y="280453"/>
                    <a:pt x="102527" y="285127"/>
                  </a:cubicBezTo>
                  <a:cubicBezTo>
                    <a:pt x="125311" y="289800"/>
                    <a:pt x="148387" y="294474"/>
                    <a:pt x="171755" y="299148"/>
                  </a:cubicBezTo>
                  <a:cubicBezTo>
                    <a:pt x="191617" y="260590"/>
                    <a:pt x="211188" y="224662"/>
                    <a:pt x="230467" y="191363"/>
                  </a:cubicBezTo>
                  <a:cubicBezTo>
                    <a:pt x="249745" y="158063"/>
                    <a:pt x="268148" y="129145"/>
                    <a:pt x="285674" y="104609"/>
                  </a:cubicBezTo>
                  <a:cubicBezTo>
                    <a:pt x="290347" y="96430"/>
                    <a:pt x="295897" y="92049"/>
                    <a:pt x="302323" y="91464"/>
                  </a:cubicBezTo>
                  <a:close/>
                  <a:moveTo>
                    <a:pt x="927289" y="329"/>
                  </a:moveTo>
                  <a:cubicBezTo>
                    <a:pt x="934774" y="-109"/>
                    <a:pt x="942314" y="-109"/>
                    <a:pt x="949909" y="329"/>
                  </a:cubicBezTo>
                  <a:cubicBezTo>
                    <a:pt x="980287" y="2082"/>
                    <a:pt x="1008329" y="10553"/>
                    <a:pt x="1034034" y="25742"/>
                  </a:cubicBezTo>
                  <a:cubicBezTo>
                    <a:pt x="1059739" y="40931"/>
                    <a:pt x="1077849" y="63131"/>
                    <a:pt x="1088364" y="92341"/>
                  </a:cubicBezTo>
                  <a:cubicBezTo>
                    <a:pt x="1097712" y="118046"/>
                    <a:pt x="1101509" y="144627"/>
                    <a:pt x="1099756" y="172084"/>
                  </a:cubicBezTo>
                  <a:cubicBezTo>
                    <a:pt x="1098004" y="199542"/>
                    <a:pt x="1092162" y="227291"/>
                    <a:pt x="1082230" y="255333"/>
                  </a:cubicBezTo>
                  <a:cubicBezTo>
                    <a:pt x="1072299" y="283374"/>
                    <a:pt x="1059739" y="310832"/>
                    <a:pt x="1044549" y="337705"/>
                  </a:cubicBezTo>
                  <a:cubicBezTo>
                    <a:pt x="1029360" y="364578"/>
                    <a:pt x="1013002" y="390283"/>
                    <a:pt x="995477" y="414819"/>
                  </a:cubicBezTo>
                  <a:cubicBezTo>
                    <a:pt x="1024686" y="411314"/>
                    <a:pt x="1053897" y="405472"/>
                    <a:pt x="1083107" y="397293"/>
                  </a:cubicBezTo>
                  <a:cubicBezTo>
                    <a:pt x="1112316" y="389114"/>
                    <a:pt x="1142111" y="376262"/>
                    <a:pt x="1172489" y="358736"/>
                  </a:cubicBezTo>
                  <a:cubicBezTo>
                    <a:pt x="1190015" y="348220"/>
                    <a:pt x="1207249" y="345591"/>
                    <a:pt x="1224191" y="350849"/>
                  </a:cubicBezTo>
                  <a:cubicBezTo>
                    <a:pt x="1241133" y="356107"/>
                    <a:pt x="1254861" y="365162"/>
                    <a:pt x="1265377" y="378015"/>
                  </a:cubicBezTo>
                  <a:cubicBezTo>
                    <a:pt x="1275893" y="390867"/>
                    <a:pt x="1281735" y="405764"/>
                    <a:pt x="1282903" y="422706"/>
                  </a:cubicBezTo>
                  <a:cubicBezTo>
                    <a:pt x="1284071" y="439648"/>
                    <a:pt x="1277061" y="454545"/>
                    <a:pt x="1261872" y="467397"/>
                  </a:cubicBezTo>
                  <a:cubicBezTo>
                    <a:pt x="1229157" y="494270"/>
                    <a:pt x="1193228" y="515302"/>
                    <a:pt x="1154087" y="530491"/>
                  </a:cubicBezTo>
                  <a:cubicBezTo>
                    <a:pt x="1114945" y="545680"/>
                    <a:pt x="1074344" y="556196"/>
                    <a:pt x="1032281" y="562038"/>
                  </a:cubicBezTo>
                  <a:cubicBezTo>
                    <a:pt x="1050975" y="592416"/>
                    <a:pt x="1067041" y="625131"/>
                    <a:pt x="1080478" y="660183"/>
                  </a:cubicBezTo>
                  <a:cubicBezTo>
                    <a:pt x="1093914" y="695235"/>
                    <a:pt x="1104138" y="730871"/>
                    <a:pt x="1111148" y="767092"/>
                  </a:cubicBezTo>
                  <a:cubicBezTo>
                    <a:pt x="1118159" y="803312"/>
                    <a:pt x="1121956" y="838656"/>
                    <a:pt x="1122540" y="873124"/>
                  </a:cubicBezTo>
                  <a:cubicBezTo>
                    <a:pt x="1123124" y="907592"/>
                    <a:pt x="1121080" y="938847"/>
                    <a:pt x="1116406" y="966888"/>
                  </a:cubicBezTo>
                  <a:cubicBezTo>
                    <a:pt x="1110564" y="997267"/>
                    <a:pt x="1101217" y="1027061"/>
                    <a:pt x="1088364" y="1056271"/>
                  </a:cubicBezTo>
                  <a:cubicBezTo>
                    <a:pt x="1075512" y="1085481"/>
                    <a:pt x="1059154" y="1111770"/>
                    <a:pt x="1039292" y="1135138"/>
                  </a:cubicBezTo>
                  <a:cubicBezTo>
                    <a:pt x="1019429" y="1158506"/>
                    <a:pt x="995769" y="1177492"/>
                    <a:pt x="968311" y="1192097"/>
                  </a:cubicBezTo>
                  <a:cubicBezTo>
                    <a:pt x="940854" y="1206702"/>
                    <a:pt x="910183" y="1214589"/>
                    <a:pt x="876300" y="1215757"/>
                  </a:cubicBezTo>
                  <a:cubicBezTo>
                    <a:pt x="820217" y="1218094"/>
                    <a:pt x="774649" y="1203489"/>
                    <a:pt x="739597" y="1171942"/>
                  </a:cubicBezTo>
                  <a:cubicBezTo>
                    <a:pt x="704545" y="1140396"/>
                    <a:pt x="684098" y="1098333"/>
                    <a:pt x="678256" y="1045755"/>
                  </a:cubicBezTo>
                  <a:cubicBezTo>
                    <a:pt x="677088" y="1035240"/>
                    <a:pt x="679716" y="1025016"/>
                    <a:pt x="686143" y="1015085"/>
                  </a:cubicBezTo>
                  <a:cubicBezTo>
                    <a:pt x="692569" y="1005153"/>
                    <a:pt x="700456" y="997267"/>
                    <a:pt x="709803" y="991425"/>
                  </a:cubicBezTo>
                  <a:lnTo>
                    <a:pt x="725576" y="980909"/>
                  </a:lnTo>
                  <a:cubicBezTo>
                    <a:pt x="738429" y="975067"/>
                    <a:pt x="750113" y="975651"/>
                    <a:pt x="760628" y="982662"/>
                  </a:cubicBezTo>
                  <a:cubicBezTo>
                    <a:pt x="769975" y="988504"/>
                    <a:pt x="778739" y="996390"/>
                    <a:pt x="786917" y="1006322"/>
                  </a:cubicBezTo>
                  <a:cubicBezTo>
                    <a:pt x="795096" y="1016253"/>
                    <a:pt x="803275" y="1026184"/>
                    <a:pt x="811453" y="1036116"/>
                  </a:cubicBezTo>
                  <a:cubicBezTo>
                    <a:pt x="819632" y="1046047"/>
                    <a:pt x="828688" y="1054810"/>
                    <a:pt x="838619" y="1062405"/>
                  </a:cubicBezTo>
                  <a:cubicBezTo>
                    <a:pt x="848550" y="1069999"/>
                    <a:pt x="859942" y="1074381"/>
                    <a:pt x="872794" y="1075549"/>
                  </a:cubicBezTo>
                  <a:cubicBezTo>
                    <a:pt x="893826" y="1077886"/>
                    <a:pt x="911936" y="1072921"/>
                    <a:pt x="927125" y="1060652"/>
                  </a:cubicBezTo>
                  <a:cubicBezTo>
                    <a:pt x="942314" y="1048384"/>
                    <a:pt x="955167" y="1032903"/>
                    <a:pt x="965682" y="1014208"/>
                  </a:cubicBezTo>
                  <a:cubicBezTo>
                    <a:pt x="976198" y="995514"/>
                    <a:pt x="984669" y="975651"/>
                    <a:pt x="991095" y="954620"/>
                  </a:cubicBezTo>
                  <a:cubicBezTo>
                    <a:pt x="997521" y="933589"/>
                    <a:pt x="1002487" y="914894"/>
                    <a:pt x="1005992" y="898537"/>
                  </a:cubicBezTo>
                  <a:cubicBezTo>
                    <a:pt x="1015340" y="857643"/>
                    <a:pt x="1019429" y="814996"/>
                    <a:pt x="1018260" y="770597"/>
                  </a:cubicBezTo>
                  <a:cubicBezTo>
                    <a:pt x="1017092" y="726198"/>
                    <a:pt x="1006576" y="685304"/>
                    <a:pt x="986714" y="647915"/>
                  </a:cubicBezTo>
                  <a:cubicBezTo>
                    <a:pt x="976198" y="628052"/>
                    <a:pt x="965098" y="611695"/>
                    <a:pt x="953414" y="598842"/>
                  </a:cubicBezTo>
                  <a:cubicBezTo>
                    <a:pt x="941730" y="585990"/>
                    <a:pt x="928878" y="574306"/>
                    <a:pt x="914857" y="563790"/>
                  </a:cubicBezTo>
                  <a:cubicBezTo>
                    <a:pt x="891489" y="561453"/>
                    <a:pt x="867537" y="557948"/>
                    <a:pt x="843000" y="553275"/>
                  </a:cubicBezTo>
                  <a:cubicBezTo>
                    <a:pt x="827811" y="553275"/>
                    <a:pt x="816127" y="550938"/>
                    <a:pt x="807948" y="546264"/>
                  </a:cubicBezTo>
                  <a:cubicBezTo>
                    <a:pt x="746023" y="531075"/>
                    <a:pt x="688772" y="507707"/>
                    <a:pt x="636194" y="476160"/>
                  </a:cubicBezTo>
                  <a:cubicBezTo>
                    <a:pt x="630351" y="474992"/>
                    <a:pt x="625678" y="472071"/>
                    <a:pt x="622173" y="467397"/>
                  </a:cubicBezTo>
                  <a:lnTo>
                    <a:pt x="615163" y="462139"/>
                  </a:lnTo>
                  <a:cubicBezTo>
                    <a:pt x="604647" y="452792"/>
                    <a:pt x="603186" y="442861"/>
                    <a:pt x="610781" y="432345"/>
                  </a:cubicBezTo>
                  <a:cubicBezTo>
                    <a:pt x="618375" y="421830"/>
                    <a:pt x="627431" y="415988"/>
                    <a:pt x="637946" y="414819"/>
                  </a:cubicBezTo>
                  <a:cubicBezTo>
                    <a:pt x="661314" y="412482"/>
                    <a:pt x="683806" y="411606"/>
                    <a:pt x="705421" y="412190"/>
                  </a:cubicBezTo>
                  <a:cubicBezTo>
                    <a:pt x="727037" y="412775"/>
                    <a:pt x="748944" y="413651"/>
                    <a:pt x="771144" y="414819"/>
                  </a:cubicBezTo>
                  <a:cubicBezTo>
                    <a:pt x="771144" y="413651"/>
                    <a:pt x="772312" y="411898"/>
                    <a:pt x="774649" y="409561"/>
                  </a:cubicBezTo>
                  <a:cubicBezTo>
                    <a:pt x="805027" y="379183"/>
                    <a:pt x="833945" y="348220"/>
                    <a:pt x="861403" y="316674"/>
                  </a:cubicBezTo>
                  <a:cubicBezTo>
                    <a:pt x="888860" y="285127"/>
                    <a:pt x="914273" y="251243"/>
                    <a:pt x="937641" y="215023"/>
                  </a:cubicBezTo>
                  <a:cubicBezTo>
                    <a:pt x="943483" y="205676"/>
                    <a:pt x="950201" y="195160"/>
                    <a:pt x="957796" y="183476"/>
                  </a:cubicBezTo>
                  <a:cubicBezTo>
                    <a:pt x="965390" y="171792"/>
                    <a:pt x="970940" y="160400"/>
                    <a:pt x="974445" y="149300"/>
                  </a:cubicBezTo>
                  <a:cubicBezTo>
                    <a:pt x="977951" y="138201"/>
                    <a:pt x="978243" y="127393"/>
                    <a:pt x="975322" y="116877"/>
                  </a:cubicBezTo>
                  <a:cubicBezTo>
                    <a:pt x="972401" y="106362"/>
                    <a:pt x="963930" y="97599"/>
                    <a:pt x="949909" y="90588"/>
                  </a:cubicBezTo>
                  <a:cubicBezTo>
                    <a:pt x="933551" y="82409"/>
                    <a:pt x="914857" y="80657"/>
                    <a:pt x="893826" y="85330"/>
                  </a:cubicBezTo>
                  <a:cubicBezTo>
                    <a:pt x="872794" y="90004"/>
                    <a:pt x="853516" y="94678"/>
                    <a:pt x="835990" y="99351"/>
                  </a:cubicBezTo>
                  <a:cubicBezTo>
                    <a:pt x="832485" y="108698"/>
                    <a:pt x="825474" y="111619"/>
                    <a:pt x="814959" y="108114"/>
                  </a:cubicBezTo>
                  <a:lnTo>
                    <a:pt x="802691" y="101104"/>
                  </a:lnTo>
                  <a:cubicBezTo>
                    <a:pt x="796849" y="98767"/>
                    <a:pt x="793636" y="94386"/>
                    <a:pt x="793051" y="87959"/>
                  </a:cubicBezTo>
                  <a:cubicBezTo>
                    <a:pt x="792467" y="81533"/>
                    <a:pt x="793343" y="75983"/>
                    <a:pt x="795680" y="71310"/>
                  </a:cubicBezTo>
                  <a:cubicBezTo>
                    <a:pt x="810869" y="46773"/>
                    <a:pt x="832777" y="28371"/>
                    <a:pt x="861403" y="16103"/>
                  </a:cubicBezTo>
                  <a:cubicBezTo>
                    <a:pt x="882872" y="6902"/>
                    <a:pt x="904834" y="1644"/>
                    <a:pt x="927289" y="32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7200">
                  <a:latin typeface="胡晓波骚包体" panose="02010600030101010101" pitchFamily="2" charset="-122"/>
                  <a:ea typeface="胡晓波骚包体" panose="02010600030101010101" pitchFamily="2" charset="-122"/>
                </a:defRPr>
              </a:lvl1pPr>
            </a:lstStyle>
            <a:p>
              <a:endParaRPr lang="zh-CN" altLang="en-US" sz="13800" dirty="0">
                <a:solidFill>
                  <a:srgbClr val="000000"/>
                </a:solidFill>
              </a:endParaRPr>
            </a:p>
          </p:txBody>
        </p:sp>
        <p:sp>
          <p:nvSpPr>
            <p:cNvPr id="1057" name="文本框 1056">
              <a:extLst>
                <a:ext uri="{FF2B5EF4-FFF2-40B4-BE49-F238E27FC236}">
                  <a16:creationId xmlns:a16="http://schemas.microsoft.com/office/drawing/2014/main" id="{CEB58364-4ABF-A96F-9A4F-4593FE451618}"/>
                </a:ext>
              </a:extLst>
            </p:cNvPr>
            <p:cNvSpPr txBox="1"/>
            <p:nvPr/>
          </p:nvSpPr>
          <p:spPr>
            <a:xfrm>
              <a:off x="7443080" y="-1400584"/>
              <a:ext cx="1213968" cy="1214060"/>
            </a:xfrm>
            <a:custGeom>
              <a:avLst/>
              <a:gdLst/>
              <a:ahLst/>
              <a:cxnLst/>
              <a:rect l="l" t="t" r="r" b="b"/>
              <a:pathLst>
                <a:path w="1213968" h="1214060">
                  <a:moveTo>
                    <a:pt x="671100" y="86"/>
                  </a:moveTo>
                  <a:cubicBezTo>
                    <a:pt x="676065" y="524"/>
                    <a:pt x="681177" y="2642"/>
                    <a:pt x="686435" y="6439"/>
                  </a:cubicBezTo>
                  <a:cubicBezTo>
                    <a:pt x="696951" y="14034"/>
                    <a:pt x="699872" y="23089"/>
                    <a:pt x="695198" y="33605"/>
                  </a:cubicBezTo>
                  <a:cubicBezTo>
                    <a:pt x="672998" y="93193"/>
                    <a:pt x="645249" y="150445"/>
                    <a:pt x="611949" y="205359"/>
                  </a:cubicBezTo>
                  <a:cubicBezTo>
                    <a:pt x="578650" y="260274"/>
                    <a:pt x="546227" y="316357"/>
                    <a:pt x="514680" y="373609"/>
                  </a:cubicBezTo>
                  <a:cubicBezTo>
                    <a:pt x="534543" y="367767"/>
                    <a:pt x="554990" y="362801"/>
                    <a:pt x="576021" y="358712"/>
                  </a:cubicBezTo>
                  <a:cubicBezTo>
                    <a:pt x="597052" y="354622"/>
                    <a:pt x="618084" y="349657"/>
                    <a:pt x="639115" y="343815"/>
                  </a:cubicBezTo>
                  <a:cubicBezTo>
                    <a:pt x="681177" y="334468"/>
                    <a:pt x="725869" y="324536"/>
                    <a:pt x="773189" y="314021"/>
                  </a:cubicBezTo>
                  <a:cubicBezTo>
                    <a:pt x="820509" y="303505"/>
                    <a:pt x="868121" y="296202"/>
                    <a:pt x="916026" y="292113"/>
                  </a:cubicBezTo>
                  <a:cubicBezTo>
                    <a:pt x="963930" y="288024"/>
                    <a:pt x="1010666" y="289192"/>
                    <a:pt x="1056234" y="295618"/>
                  </a:cubicBezTo>
                  <a:cubicBezTo>
                    <a:pt x="1101801" y="302045"/>
                    <a:pt x="1143864" y="316357"/>
                    <a:pt x="1182421" y="338557"/>
                  </a:cubicBezTo>
                  <a:cubicBezTo>
                    <a:pt x="1192936" y="344399"/>
                    <a:pt x="1200823" y="353162"/>
                    <a:pt x="1206081" y="364846"/>
                  </a:cubicBezTo>
                  <a:cubicBezTo>
                    <a:pt x="1211339" y="376530"/>
                    <a:pt x="1213968" y="388506"/>
                    <a:pt x="1213968" y="400774"/>
                  </a:cubicBezTo>
                  <a:cubicBezTo>
                    <a:pt x="1213968" y="413042"/>
                    <a:pt x="1211047" y="424726"/>
                    <a:pt x="1205205" y="435826"/>
                  </a:cubicBezTo>
                  <a:cubicBezTo>
                    <a:pt x="1199363" y="446926"/>
                    <a:pt x="1190015" y="454813"/>
                    <a:pt x="1177163" y="459486"/>
                  </a:cubicBezTo>
                  <a:cubicBezTo>
                    <a:pt x="1146785" y="472339"/>
                    <a:pt x="1115238" y="481686"/>
                    <a:pt x="1082523" y="487528"/>
                  </a:cubicBezTo>
                  <a:cubicBezTo>
                    <a:pt x="1049807" y="493370"/>
                    <a:pt x="1016800" y="497459"/>
                    <a:pt x="983501" y="499796"/>
                  </a:cubicBezTo>
                  <a:cubicBezTo>
                    <a:pt x="950201" y="502133"/>
                    <a:pt x="916318" y="504178"/>
                    <a:pt x="881850" y="505930"/>
                  </a:cubicBezTo>
                  <a:cubicBezTo>
                    <a:pt x="847382" y="507683"/>
                    <a:pt x="813791" y="511480"/>
                    <a:pt x="781075" y="517322"/>
                  </a:cubicBezTo>
                  <a:cubicBezTo>
                    <a:pt x="717982" y="527838"/>
                    <a:pt x="656641" y="540106"/>
                    <a:pt x="597052" y="554127"/>
                  </a:cubicBezTo>
                  <a:cubicBezTo>
                    <a:pt x="537464" y="568148"/>
                    <a:pt x="477291" y="581584"/>
                    <a:pt x="416535" y="594437"/>
                  </a:cubicBezTo>
                  <a:cubicBezTo>
                    <a:pt x="400177" y="650520"/>
                    <a:pt x="391998" y="706019"/>
                    <a:pt x="391998" y="760934"/>
                  </a:cubicBezTo>
                  <a:cubicBezTo>
                    <a:pt x="391998" y="814680"/>
                    <a:pt x="403974" y="859371"/>
                    <a:pt x="427927" y="895008"/>
                  </a:cubicBezTo>
                  <a:cubicBezTo>
                    <a:pt x="451879" y="930644"/>
                    <a:pt x="482549" y="958101"/>
                    <a:pt x="519938" y="977380"/>
                  </a:cubicBezTo>
                  <a:cubicBezTo>
                    <a:pt x="557327" y="996658"/>
                    <a:pt x="599097" y="1008926"/>
                    <a:pt x="645249" y="1014184"/>
                  </a:cubicBezTo>
                  <a:cubicBezTo>
                    <a:pt x="691401" y="1019442"/>
                    <a:pt x="737260" y="1017982"/>
                    <a:pt x="782828" y="1009803"/>
                  </a:cubicBezTo>
                  <a:cubicBezTo>
                    <a:pt x="801523" y="1006298"/>
                    <a:pt x="822846" y="1001040"/>
                    <a:pt x="846798" y="994029"/>
                  </a:cubicBezTo>
                  <a:cubicBezTo>
                    <a:pt x="870750" y="987019"/>
                    <a:pt x="890029" y="977672"/>
                    <a:pt x="904634" y="965988"/>
                  </a:cubicBezTo>
                  <a:cubicBezTo>
                    <a:pt x="919239" y="954304"/>
                    <a:pt x="926541" y="940867"/>
                    <a:pt x="926541" y="925678"/>
                  </a:cubicBezTo>
                  <a:cubicBezTo>
                    <a:pt x="926541" y="910489"/>
                    <a:pt x="912521" y="892379"/>
                    <a:pt x="884479" y="871347"/>
                  </a:cubicBezTo>
                  <a:cubicBezTo>
                    <a:pt x="868121" y="859663"/>
                    <a:pt x="847090" y="851192"/>
                    <a:pt x="821385" y="845935"/>
                  </a:cubicBezTo>
                  <a:cubicBezTo>
                    <a:pt x="795680" y="840677"/>
                    <a:pt x="773481" y="832206"/>
                    <a:pt x="754786" y="820522"/>
                  </a:cubicBezTo>
                  <a:cubicBezTo>
                    <a:pt x="747776" y="817017"/>
                    <a:pt x="742518" y="810883"/>
                    <a:pt x="739013" y="802120"/>
                  </a:cubicBezTo>
                  <a:cubicBezTo>
                    <a:pt x="735508" y="793357"/>
                    <a:pt x="736676" y="785470"/>
                    <a:pt x="742518" y="778460"/>
                  </a:cubicBezTo>
                  <a:cubicBezTo>
                    <a:pt x="774065" y="738734"/>
                    <a:pt x="811746" y="712737"/>
                    <a:pt x="855561" y="700469"/>
                  </a:cubicBezTo>
                  <a:cubicBezTo>
                    <a:pt x="899376" y="688201"/>
                    <a:pt x="942315" y="687909"/>
                    <a:pt x="984377" y="699593"/>
                  </a:cubicBezTo>
                  <a:cubicBezTo>
                    <a:pt x="1026439" y="711277"/>
                    <a:pt x="1063536" y="733476"/>
                    <a:pt x="1095667" y="766191"/>
                  </a:cubicBezTo>
                  <a:cubicBezTo>
                    <a:pt x="1127798" y="798907"/>
                    <a:pt x="1147369" y="840385"/>
                    <a:pt x="1154379" y="890626"/>
                  </a:cubicBezTo>
                  <a:cubicBezTo>
                    <a:pt x="1160221" y="937362"/>
                    <a:pt x="1155256" y="978256"/>
                    <a:pt x="1139482" y="1013308"/>
                  </a:cubicBezTo>
                  <a:cubicBezTo>
                    <a:pt x="1123709" y="1048360"/>
                    <a:pt x="1100341" y="1078738"/>
                    <a:pt x="1069378" y="1104443"/>
                  </a:cubicBezTo>
                  <a:cubicBezTo>
                    <a:pt x="1038415" y="1130148"/>
                    <a:pt x="1002487" y="1150887"/>
                    <a:pt x="961593" y="1166660"/>
                  </a:cubicBezTo>
                  <a:cubicBezTo>
                    <a:pt x="920699" y="1182434"/>
                    <a:pt x="878345" y="1194118"/>
                    <a:pt x="834530" y="1201713"/>
                  </a:cubicBezTo>
                  <a:cubicBezTo>
                    <a:pt x="790715" y="1209307"/>
                    <a:pt x="747484" y="1213397"/>
                    <a:pt x="704837" y="1213981"/>
                  </a:cubicBezTo>
                  <a:cubicBezTo>
                    <a:pt x="662191" y="1214565"/>
                    <a:pt x="624510" y="1211936"/>
                    <a:pt x="591795" y="1206094"/>
                  </a:cubicBezTo>
                  <a:cubicBezTo>
                    <a:pt x="510007" y="1192073"/>
                    <a:pt x="443700" y="1166660"/>
                    <a:pt x="392875" y="1129856"/>
                  </a:cubicBezTo>
                  <a:cubicBezTo>
                    <a:pt x="342049" y="1093051"/>
                    <a:pt x="304076" y="1048360"/>
                    <a:pt x="278955" y="995782"/>
                  </a:cubicBezTo>
                  <a:cubicBezTo>
                    <a:pt x="253835" y="943204"/>
                    <a:pt x="239814" y="885368"/>
                    <a:pt x="236893" y="822275"/>
                  </a:cubicBezTo>
                  <a:cubicBezTo>
                    <a:pt x="233972" y="759181"/>
                    <a:pt x="239522" y="694335"/>
                    <a:pt x="253543" y="627736"/>
                  </a:cubicBezTo>
                  <a:cubicBezTo>
                    <a:pt x="226670" y="632410"/>
                    <a:pt x="199796" y="635331"/>
                    <a:pt x="172923" y="636499"/>
                  </a:cubicBezTo>
                  <a:cubicBezTo>
                    <a:pt x="146050" y="637667"/>
                    <a:pt x="120929" y="635623"/>
                    <a:pt x="97561" y="630365"/>
                  </a:cubicBezTo>
                  <a:cubicBezTo>
                    <a:pt x="74193" y="625107"/>
                    <a:pt x="54038" y="616052"/>
                    <a:pt x="37097" y="603200"/>
                  </a:cubicBezTo>
                  <a:cubicBezTo>
                    <a:pt x="20155" y="590347"/>
                    <a:pt x="8179" y="571653"/>
                    <a:pt x="1168" y="547116"/>
                  </a:cubicBezTo>
                  <a:cubicBezTo>
                    <a:pt x="-1168" y="541274"/>
                    <a:pt x="0" y="536017"/>
                    <a:pt x="4674" y="531343"/>
                  </a:cubicBezTo>
                  <a:cubicBezTo>
                    <a:pt x="9347" y="526669"/>
                    <a:pt x="14605" y="524333"/>
                    <a:pt x="20447" y="524333"/>
                  </a:cubicBezTo>
                  <a:cubicBezTo>
                    <a:pt x="42647" y="523164"/>
                    <a:pt x="66599" y="518783"/>
                    <a:pt x="92304" y="511188"/>
                  </a:cubicBezTo>
                  <a:cubicBezTo>
                    <a:pt x="118008" y="503594"/>
                    <a:pt x="144005" y="494831"/>
                    <a:pt x="170294" y="484899"/>
                  </a:cubicBezTo>
                  <a:cubicBezTo>
                    <a:pt x="196583" y="474968"/>
                    <a:pt x="222580" y="464744"/>
                    <a:pt x="248285" y="454229"/>
                  </a:cubicBezTo>
                  <a:cubicBezTo>
                    <a:pt x="273990" y="443713"/>
                    <a:pt x="297942" y="434950"/>
                    <a:pt x="320142" y="427940"/>
                  </a:cubicBezTo>
                  <a:cubicBezTo>
                    <a:pt x="361036" y="336804"/>
                    <a:pt x="410693" y="253848"/>
                    <a:pt x="469113" y="179070"/>
                  </a:cubicBezTo>
                  <a:cubicBezTo>
                    <a:pt x="527533" y="104293"/>
                    <a:pt x="590042" y="45873"/>
                    <a:pt x="656641" y="3810"/>
                  </a:cubicBezTo>
                  <a:cubicBezTo>
                    <a:pt x="661314" y="889"/>
                    <a:pt x="666134" y="-352"/>
                    <a:pt x="671100" y="86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solidFill>
                  <a:srgbClr val="000000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  <p:sp>
          <p:nvSpPr>
            <p:cNvPr id="1056" name="文本框 1055">
              <a:extLst>
                <a:ext uri="{FF2B5EF4-FFF2-40B4-BE49-F238E27FC236}">
                  <a16:creationId xmlns:a16="http://schemas.microsoft.com/office/drawing/2014/main" id="{FC0E7141-A4FE-918C-FDB1-DF3CDC227921}"/>
                </a:ext>
              </a:extLst>
            </p:cNvPr>
            <p:cNvSpPr txBox="1"/>
            <p:nvPr/>
          </p:nvSpPr>
          <p:spPr>
            <a:xfrm>
              <a:off x="8803089" y="-1202439"/>
              <a:ext cx="759303" cy="1146034"/>
            </a:xfrm>
            <a:custGeom>
              <a:avLst/>
              <a:gdLst/>
              <a:ahLst/>
              <a:cxnLst/>
              <a:rect l="l" t="t" r="r" b="b"/>
              <a:pathLst>
                <a:path w="759303" h="1146034">
                  <a:moveTo>
                    <a:pt x="229401" y="105063"/>
                  </a:moveTo>
                  <a:cubicBezTo>
                    <a:pt x="232760" y="104625"/>
                    <a:pt x="236338" y="105428"/>
                    <a:pt x="240135" y="107473"/>
                  </a:cubicBezTo>
                  <a:cubicBezTo>
                    <a:pt x="247730" y="111562"/>
                    <a:pt x="250943" y="117112"/>
                    <a:pt x="249775" y="124122"/>
                  </a:cubicBezTo>
                  <a:cubicBezTo>
                    <a:pt x="248606" y="165016"/>
                    <a:pt x="245685" y="205326"/>
                    <a:pt x="241012" y="245052"/>
                  </a:cubicBezTo>
                  <a:cubicBezTo>
                    <a:pt x="236338" y="284777"/>
                    <a:pt x="231080" y="324503"/>
                    <a:pt x="225238" y="364229"/>
                  </a:cubicBezTo>
                  <a:cubicBezTo>
                    <a:pt x="234586" y="361892"/>
                    <a:pt x="243641" y="360431"/>
                    <a:pt x="252404" y="359847"/>
                  </a:cubicBezTo>
                  <a:cubicBezTo>
                    <a:pt x="261167" y="359263"/>
                    <a:pt x="270222" y="357802"/>
                    <a:pt x="279569" y="355466"/>
                  </a:cubicBezTo>
                  <a:cubicBezTo>
                    <a:pt x="305274" y="350792"/>
                    <a:pt x="330102" y="344366"/>
                    <a:pt x="354055" y="336187"/>
                  </a:cubicBezTo>
                  <a:cubicBezTo>
                    <a:pt x="378007" y="328008"/>
                    <a:pt x="402251" y="320414"/>
                    <a:pt x="426787" y="313403"/>
                  </a:cubicBezTo>
                  <a:cubicBezTo>
                    <a:pt x="440808" y="309898"/>
                    <a:pt x="453368" y="311651"/>
                    <a:pt x="464468" y="318661"/>
                  </a:cubicBezTo>
                  <a:cubicBezTo>
                    <a:pt x="475568" y="325671"/>
                    <a:pt x="483747" y="334726"/>
                    <a:pt x="489005" y="345826"/>
                  </a:cubicBezTo>
                  <a:cubicBezTo>
                    <a:pt x="494262" y="356926"/>
                    <a:pt x="495431" y="368610"/>
                    <a:pt x="492510" y="380878"/>
                  </a:cubicBezTo>
                  <a:cubicBezTo>
                    <a:pt x="489589" y="393147"/>
                    <a:pt x="481118" y="402786"/>
                    <a:pt x="467097" y="409796"/>
                  </a:cubicBezTo>
                  <a:cubicBezTo>
                    <a:pt x="440224" y="423817"/>
                    <a:pt x="411890" y="434041"/>
                    <a:pt x="382096" y="440467"/>
                  </a:cubicBezTo>
                  <a:cubicBezTo>
                    <a:pt x="352302" y="446893"/>
                    <a:pt x="322216" y="450690"/>
                    <a:pt x="291837" y="451859"/>
                  </a:cubicBezTo>
                  <a:cubicBezTo>
                    <a:pt x="278985" y="453027"/>
                    <a:pt x="265548" y="453319"/>
                    <a:pt x="251527" y="452735"/>
                  </a:cubicBezTo>
                  <a:cubicBezTo>
                    <a:pt x="237506" y="452151"/>
                    <a:pt x="224070" y="449522"/>
                    <a:pt x="211218" y="444848"/>
                  </a:cubicBezTo>
                  <a:lnTo>
                    <a:pt x="193691" y="557015"/>
                  </a:lnTo>
                  <a:cubicBezTo>
                    <a:pt x="210049" y="557015"/>
                    <a:pt x="226115" y="557307"/>
                    <a:pt x="241888" y="557891"/>
                  </a:cubicBezTo>
                  <a:cubicBezTo>
                    <a:pt x="257661" y="558475"/>
                    <a:pt x="273727" y="557599"/>
                    <a:pt x="290085" y="555262"/>
                  </a:cubicBezTo>
                  <a:cubicBezTo>
                    <a:pt x="321631" y="550588"/>
                    <a:pt x="351718" y="544746"/>
                    <a:pt x="380343" y="537736"/>
                  </a:cubicBezTo>
                  <a:cubicBezTo>
                    <a:pt x="408969" y="530726"/>
                    <a:pt x="439056" y="527805"/>
                    <a:pt x="470602" y="528973"/>
                  </a:cubicBezTo>
                  <a:cubicBezTo>
                    <a:pt x="485792" y="528973"/>
                    <a:pt x="496015" y="535107"/>
                    <a:pt x="501273" y="547375"/>
                  </a:cubicBezTo>
                  <a:cubicBezTo>
                    <a:pt x="506531" y="559643"/>
                    <a:pt x="506239" y="571620"/>
                    <a:pt x="500397" y="583304"/>
                  </a:cubicBezTo>
                  <a:cubicBezTo>
                    <a:pt x="482871" y="621861"/>
                    <a:pt x="455705" y="649026"/>
                    <a:pt x="418901" y="664800"/>
                  </a:cubicBezTo>
                  <a:cubicBezTo>
                    <a:pt x="382096" y="680573"/>
                    <a:pt x="343247" y="687291"/>
                    <a:pt x="302353" y="684954"/>
                  </a:cubicBezTo>
                  <a:cubicBezTo>
                    <a:pt x="282490" y="683786"/>
                    <a:pt x="262335" y="681157"/>
                    <a:pt x="241888" y="677068"/>
                  </a:cubicBezTo>
                  <a:cubicBezTo>
                    <a:pt x="221441" y="672978"/>
                    <a:pt x="201286" y="666260"/>
                    <a:pt x="181423" y="656913"/>
                  </a:cubicBezTo>
                  <a:cubicBezTo>
                    <a:pt x="176750" y="702480"/>
                    <a:pt x="174705" y="748340"/>
                    <a:pt x="175289" y="794492"/>
                  </a:cubicBezTo>
                  <a:cubicBezTo>
                    <a:pt x="175873" y="840644"/>
                    <a:pt x="180839" y="888256"/>
                    <a:pt x="190186" y="937329"/>
                  </a:cubicBezTo>
                  <a:cubicBezTo>
                    <a:pt x="201870" y="961865"/>
                    <a:pt x="201286" y="984065"/>
                    <a:pt x="188434" y="1003928"/>
                  </a:cubicBezTo>
                  <a:cubicBezTo>
                    <a:pt x="175581" y="1023790"/>
                    <a:pt x="158347" y="1037811"/>
                    <a:pt x="136732" y="1045990"/>
                  </a:cubicBezTo>
                  <a:cubicBezTo>
                    <a:pt x="115117" y="1054169"/>
                    <a:pt x="92917" y="1054753"/>
                    <a:pt x="70133" y="1047743"/>
                  </a:cubicBezTo>
                  <a:cubicBezTo>
                    <a:pt x="47350" y="1040732"/>
                    <a:pt x="32452" y="1023206"/>
                    <a:pt x="25442" y="995165"/>
                  </a:cubicBezTo>
                  <a:cubicBezTo>
                    <a:pt x="7916" y="928566"/>
                    <a:pt x="-555" y="854664"/>
                    <a:pt x="29" y="773461"/>
                  </a:cubicBezTo>
                  <a:cubicBezTo>
                    <a:pt x="614" y="692257"/>
                    <a:pt x="9377" y="611053"/>
                    <a:pt x="26318" y="529849"/>
                  </a:cubicBezTo>
                  <a:cubicBezTo>
                    <a:pt x="43260" y="448646"/>
                    <a:pt x="67796" y="371239"/>
                    <a:pt x="99927" y="297630"/>
                  </a:cubicBezTo>
                  <a:cubicBezTo>
                    <a:pt x="132059" y="224021"/>
                    <a:pt x="172076" y="161511"/>
                    <a:pt x="219981" y="110102"/>
                  </a:cubicBezTo>
                  <a:cubicBezTo>
                    <a:pt x="222902" y="107181"/>
                    <a:pt x="226042" y="105501"/>
                    <a:pt x="229401" y="105063"/>
                  </a:cubicBezTo>
                  <a:close/>
                  <a:moveTo>
                    <a:pt x="518799" y="564"/>
                  </a:moveTo>
                  <a:cubicBezTo>
                    <a:pt x="545088" y="2317"/>
                    <a:pt x="568164" y="10787"/>
                    <a:pt x="588027" y="25977"/>
                  </a:cubicBezTo>
                  <a:cubicBezTo>
                    <a:pt x="607889" y="41166"/>
                    <a:pt x="625123" y="62781"/>
                    <a:pt x="639728" y="90823"/>
                  </a:cubicBezTo>
                  <a:cubicBezTo>
                    <a:pt x="654333" y="118865"/>
                    <a:pt x="666894" y="149243"/>
                    <a:pt x="677409" y="181958"/>
                  </a:cubicBezTo>
                  <a:cubicBezTo>
                    <a:pt x="687925" y="214673"/>
                    <a:pt x="696688" y="246804"/>
                    <a:pt x="703698" y="278351"/>
                  </a:cubicBezTo>
                  <a:cubicBezTo>
                    <a:pt x="710709" y="309898"/>
                    <a:pt x="716551" y="336771"/>
                    <a:pt x="721224" y="358971"/>
                  </a:cubicBezTo>
                  <a:cubicBezTo>
                    <a:pt x="729403" y="396360"/>
                    <a:pt x="736998" y="438714"/>
                    <a:pt x="744008" y="486034"/>
                  </a:cubicBezTo>
                  <a:cubicBezTo>
                    <a:pt x="751018" y="533355"/>
                    <a:pt x="755692" y="582719"/>
                    <a:pt x="758029" y="634129"/>
                  </a:cubicBezTo>
                  <a:cubicBezTo>
                    <a:pt x="760366" y="685539"/>
                    <a:pt x="759489" y="737240"/>
                    <a:pt x="755400" y="789234"/>
                  </a:cubicBezTo>
                  <a:cubicBezTo>
                    <a:pt x="751310" y="841228"/>
                    <a:pt x="741963" y="890009"/>
                    <a:pt x="727358" y="935576"/>
                  </a:cubicBezTo>
                  <a:cubicBezTo>
                    <a:pt x="712753" y="981144"/>
                    <a:pt x="692014" y="1021746"/>
                    <a:pt x="665141" y="1057382"/>
                  </a:cubicBezTo>
                  <a:cubicBezTo>
                    <a:pt x="638268" y="1093018"/>
                    <a:pt x="603216" y="1120183"/>
                    <a:pt x="559985" y="1138878"/>
                  </a:cubicBezTo>
                  <a:cubicBezTo>
                    <a:pt x="541291" y="1147057"/>
                    <a:pt x="524641" y="1148225"/>
                    <a:pt x="510036" y="1142383"/>
                  </a:cubicBezTo>
                  <a:cubicBezTo>
                    <a:pt x="495431" y="1136541"/>
                    <a:pt x="483455" y="1126902"/>
                    <a:pt x="474107" y="1113465"/>
                  </a:cubicBezTo>
                  <a:cubicBezTo>
                    <a:pt x="464760" y="1100029"/>
                    <a:pt x="458919" y="1084839"/>
                    <a:pt x="456581" y="1067897"/>
                  </a:cubicBezTo>
                  <a:cubicBezTo>
                    <a:pt x="454245" y="1050956"/>
                    <a:pt x="455997" y="1035474"/>
                    <a:pt x="461839" y="1021454"/>
                  </a:cubicBezTo>
                  <a:cubicBezTo>
                    <a:pt x="464176" y="1019117"/>
                    <a:pt x="465636" y="1016488"/>
                    <a:pt x="466221" y="1013567"/>
                  </a:cubicBezTo>
                  <a:cubicBezTo>
                    <a:pt x="466805" y="1010646"/>
                    <a:pt x="468265" y="1007433"/>
                    <a:pt x="470602" y="1003928"/>
                  </a:cubicBezTo>
                  <a:cubicBezTo>
                    <a:pt x="475276" y="993412"/>
                    <a:pt x="481994" y="985525"/>
                    <a:pt x="490757" y="980268"/>
                  </a:cubicBezTo>
                  <a:cubicBezTo>
                    <a:pt x="499520" y="975010"/>
                    <a:pt x="509160" y="971797"/>
                    <a:pt x="519675" y="970628"/>
                  </a:cubicBezTo>
                  <a:cubicBezTo>
                    <a:pt x="548885" y="944923"/>
                    <a:pt x="571961" y="911624"/>
                    <a:pt x="588903" y="870730"/>
                  </a:cubicBezTo>
                  <a:cubicBezTo>
                    <a:pt x="605844" y="829836"/>
                    <a:pt x="618113" y="786605"/>
                    <a:pt x="625708" y="741038"/>
                  </a:cubicBezTo>
                  <a:cubicBezTo>
                    <a:pt x="633302" y="695470"/>
                    <a:pt x="637684" y="649902"/>
                    <a:pt x="638852" y="604335"/>
                  </a:cubicBezTo>
                  <a:cubicBezTo>
                    <a:pt x="640020" y="558767"/>
                    <a:pt x="640020" y="518457"/>
                    <a:pt x="638852" y="483405"/>
                  </a:cubicBezTo>
                  <a:cubicBezTo>
                    <a:pt x="636515" y="436669"/>
                    <a:pt x="633302" y="386720"/>
                    <a:pt x="629213" y="333558"/>
                  </a:cubicBezTo>
                  <a:cubicBezTo>
                    <a:pt x="625123" y="280396"/>
                    <a:pt x="613731" y="231615"/>
                    <a:pt x="595037" y="187216"/>
                  </a:cubicBezTo>
                  <a:cubicBezTo>
                    <a:pt x="584521" y="162680"/>
                    <a:pt x="574298" y="142233"/>
                    <a:pt x="564366" y="125875"/>
                  </a:cubicBezTo>
                  <a:cubicBezTo>
                    <a:pt x="554435" y="109517"/>
                    <a:pt x="542751" y="96665"/>
                    <a:pt x="529315" y="87318"/>
                  </a:cubicBezTo>
                  <a:cubicBezTo>
                    <a:pt x="515878" y="77971"/>
                    <a:pt x="500104" y="72421"/>
                    <a:pt x="481994" y="70668"/>
                  </a:cubicBezTo>
                  <a:cubicBezTo>
                    <a:pt x="463884" y="68915"/>
                    <a:pt x="440808" y="70376"/>
                    <a:pt x="412766" y="75050"/>
                  </a:cubicBezTo>
                  <a:cubicBezTo>
                    <a:pt x="395240" y="77386"/>
                    <a:pt x="378007" y="81184"/>
                    <a:pt x="361065" y="86442"/>
                  </a:cubicBezTo>
                  <a:cubicBezTo>
                    <a:pt x="344123" y="91699"/>
                    <a:pt x="327473" y="96081"/>
                    <a:pt x="311116" y="99586"/>
                  </a:cubicBezTo>
                  <a:cubicBezTo>
                    <a:pt x="304105" y="101923"/>
                    <a:pt x="298556" y="99586"/>
                    <a:pt x="294466" y="92576"/>
                  </a:cubicBezTo>
                  <a:cubicBezTo>
                    <a:pt x="290377" y="85565"/>
                    <a:pt x="291253" y="79723"/>
                    <a:pt x="297095" y="75050"/>
                  </a:cubicBezTo>
                  <a:cubicBezTo>
                    <a:pt x="314621" y="61029"/>
                    <a:pt x="335652" y="47884"/>
                    <a:pt x="360189" y="35616"/>
                  </a:cubicBezTo>
                  <a:cubicBezTo>
                    <a:pt x="384725" y="23348"/>
                    <a:pt x="410722" y="14001"/>
                    <a:pt x="438179" y="7574"/>
                  </a:cubicBezTo>
                  <a:cubicBezTo>
                    <a:pt x="465636" y="1148"/>
                    <a:pt x="492510" y="-1189"/>
                    <a:pt x="518799" y="564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3800" dirty="0">
                <a:solidFill>
                  <a:srgbClr val="000000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endParaRPr>
            </a:p>
          </p:txBody>
        </p:sp>
      </p:grpSp>
      <p:grpSp>
        <p:nvGrpSpPr>
          <p:cNvPr id="1040" name="组合 1039">
            <a:extLst>
              <a:ext uri="{FF2B5EF4-FFF2-40B4-BE49-F238E27FC236}">
                <a16:creationId xmlns:a16="http://schemas.microsoft.com/office/drawing/2014/main" id="{8897C479-989C-47D4-4E2C-836C3EC77B90}"/>
              </a:ext>
            </a:extLst>
          </p:cNvPr>
          <p:cNvGrpSpPr/>
          <p:nvPr/>
        </p:nvGrpSpPr>
        <p:grpSpPr>
          <a:xfrm>
            <a:off x="1930493" y="2781375"/>
            <a:ext cx="10316184" cy="2255429"/>
            <a:chOff x="2895899" y="547678"/>
            <a:chExt cx="4995340" cy="1092132"/>
          </a:xfrm>
          <a:gradFill>
            <a:gsLst>
              <a:gs pos="0">
                <a:srgbClr val="A9E1F3"/>
              </a:gs>
              <a:gs pos="56000">
                <a:srgbClr val="F9F5F6">
                  <a:alpha val="70000"/>
                </a:srgbClr>
              </a:gs>
              <a:gs pos="100000">
                <a:srgbClr val="11BAEE">
                  <a:alpha val="0"/>
                </a:srgbClr>
              </a:gs>
            </a:gsLst>
            <a:lin ang="4785912" scaled="1"/>
          </a:gradFill>
        </p:grpSpPr>
        <p:grpSp>
          <p:nvGrpSpPr>
            <p:cNvPr id="900" name="图形 891">
              <a:extLst>
                <a:ext uri="{FF2B5EF4-FFF2-40B4-BE49-F238E27FC236}">
                  <a16:creationId xmlns:a16="http://schemas.microsoft.com/office/drawing/2014/main" id="{DB810910-8678-4D60-5E9D-14BA4ED51BAE}"/>
                </a:ext>
              </a:extLst>
            </p:cNvPr>
            <p:cNvGrpSpPr/>
            <p:nvPr/>
          </p:nvGrpSpPr>
          <p:grpSpPr>
            <a:xfrm>
              <a:off x="4658263" y="1075452"/>
              <a:ext cx="1198944" cy="136672"/>
              <a:chOff x="4658263" y="1075452"/>
              <a:chExt cx="1198944" cy="136672"/>
            </a:xfrm>
            <a:grpFill/>
          </p:grpSpPr>
          <p:sp>
            <p:nvSpPr>
              <p:cNvPr id="901" name="任意多边形: 形状 900">
                <a:extLst>
                  <a:ext uri="{FF2B5EF4-FFF2-40B4-BE49-F238E27FC236}">
                    <a16:creationId xmlns:a16="http://schemas.microsoft.com/office/drawing/2014/main" id="{604830CC-E6F5-0013-BE01-8909117BD0BA}"/>
                  </a:ext>
                </a:extLst>
              </p:cNvPr>
              <p:cNvSpPr/>
              <p:nvPr/>
            </p:nvSpPr>
            <p:spPr>
              <a:xfrm>
                <a:off x="4966530" y="1075452"/>
                <a:ext cx="890677" cy="72640"/>
              </a:xfrm>
              <a:custGeom>
                <a:avLst/>
                <a:gdLst>
                  <a:gd name="connsiteX0" fmla="*/ 0 w 890677"/>
                  <a:gd name="connsiteY0" fmla="*/ 32826 h 72640"/>
                  <a:gd name="connsiteX1" fmla="*/ 241859 w 890677"/>
                  <a:gd name="connsiteY1" fmla="*/ 4328 h 72640"/>
                  <a:gd name="connsiteX2" fmla="*/ 603790 w 890677"/>
                  <a:gd name="connsiteY2" fmla="*/ 31493 h 72640"/>
                  <a:gd name="connsiteX3" fmla="*/ 884453 w 890677"/>
                  <a:gd name="connsiteY3" fmla="*/ 40370 h 72640"/>
                  <a:gd name="connsiteX4" fmla="*/ 640994 w 890677"/>
                  <a:gd name="connsiteY4" fmla="*/ 58315 h 72640"/>
                  <a:gd name="connsiteX5" fmla="*/ 377457 w 890677"/>
                  <a:gd name="connsiteY5" fmla="*/ 60573 h 72640"/>
                  <a:gd name="connsiteX6" fmla="*/ 98269 w 890677"/>
                  <a:gd name="connsiteY6" fmla="*/ 24806 h 72640"/>
                  <a:gd name="connsiteX7" fmla="*/ 0 w 890677"/>
                  <a:gd name="connsiteY7" fmla="*/ 32826 h 726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90677" h="72640">
                    <a:moveTo>
                      <a:pt x="0" y="32826"/>
                    </a:moveTo>
                    <a:cubicBezTo>
                      <a:pt x="6715" y="31502"/>
                      <a:pt x="139770" y="-13951"/>
                      <a:pt x="241859" y="4328"/>
                    </a:cubicBezTo>
                    <a:cubicBezTo>
                      <a:pt x="343957" y="22587"/>
                      <a:pt x="495119" y="56496"/>
                      <a:pt x="603790" y="31493"/>
                    </a:cubicBezTo>
                    <a:cubicBezTo>
                      <a:pt x="712461" y="6442"/>
                      <a:pt x="844248" y="40256"/>
                      <a:pt x="884453" y="40370"/>
                    </a:cubicBezTo>
                    <a:cubicBezTo>
                      <a:pt x="924649" y="40456"/>
                      <a:pt x="761619" y="47161"/>
                      <a:pt x="640994" y="58315"/>
                    </a:cubicBezTo>
                    <a:cubicBezTo>
                      <a:pt x="520398" y="69498"/>
                      <a:pt x="484661" y="82890"/>
                      <a:pt x="377457" y="60573"/>
                    </a:cubicBezTo>
                    <a:cubicBezTo>
                      <a:pt x="270243" y="38217"/>
                      <a:pt x="147399" y="13653"/>
                      <a:pt x="98269" y="24806"/>
                    </a:cubicBezTo>
                    <a:cubicBezTo>
                      <a:pt x="49140" y="35979"/>
                      <a:pt x="0" y="32826"/>
                      <a:pt x="0" y="328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2" name="任意多边形: 形状 901">
                <a:extLst>
                  <a:ext uri="{FF2B5EF4-FFF2-40B4-BE49-F238E27FC236}">
                    <a16:creationId xmlns:a16="http://schemas.microsoft.com/office/drawing/2014/main" id="{8404C50C-049B-E9AA-E80B-1ECDAFB87767}"/>
                  </a:ext>
                </a:extLst>
              </p:cNvPr>
              <p:cNvSpPr/>
              <p:nvPr/>
            </p:nvSpPr>
            <p:spPr>
              <a:xfrm>
                <a:off x="4658263" y="1126725"/>
                <a:ext cx="646709" cy="42699"/>
              </a:xfrm>
              <a:custGeom>
                <a:avLst/>
                <a:gdLst>
                  <a:gd name="connsiteX0" fmla="*/ 139456 w 646709"/>
                  <a:gd name="connsiteY0" fmla="*/ 2195 h 42699"/>
                  <a:gd name="connsiteX1" fmla="*/ 458486 w 646709"/>
                  <a:gd name="connsiteY1" fmla="*/ 24960 h 42699"/>
                  <a:gd name="connsiteX2" fmla="*/ 646709 w 646709"/>
                  <a:gd name="connsiteY2" fmla="*/ 13034 h 42699"/>
                  <a:gd name="connsiteX3" fmla="*/ 393640 w 646709"/>
                  <a:gd name="connsiteY3" fmla="*/ 41609 h 42699"/>
                  <a:gd name="connsiteX4" fmla="*/ 128930 w 646709"/>
                  <a:gd name="connsiteY4" fmla="*/ 17178 h 42699"/>
                  <a:gd name="connsiteX5" fmla="*/ 0 w 646709"/>
                  <a:gd name="connsiteY5" fmla="*/ 21359 h 42699"/>
                  <a:gd name="connsiteX6" fmla="*/ 139456 w 646709"/>
                  <a:gd name="connsiteY6" fmla="*/ 2195 h 42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6709" h="42699">
                    <a:moveTo>
                      <a:pt x="139456" y="2195"/>
                    </a:moveTo>
                    <a:cubicBezTo>
                      <a:pt x="253260" y="-10064"/>
                      <a:pt x="322288" y="33408"/>
                      <a:pt x="458486" y="24960"/>
                    </a:cubicBezTo>
                    <a:cubicBezTo>
                      <a:pt x="594684" y="16492"/>
                      <a:pt x="646709" y="13034"/>
                      <a:pt x="646709" y="13034"/>
                    </a:cubicBezTo>
                    <a:cubicBezTo>
                      <a:pt x="646709" y="13034"/>
                      <a:pt x="527742" y="49382"/>
                      <a:pt x="393640" y="41609"/>
                    </a:cubicBezTo>
                    <a:cubicBezTo>
                      <a:pt x="259518" y="33865"/>
                      <a:pt x="182509" y="8853"/>
                      <a:pt x="128930" y="17178"/>
                    </a:cubicBezTo>
                    <a:cubicBezTo>
                      <a:pt x="75343" y="25474"/>
                      <a:pt x="0" y="21359"/>
                      <a:pt x="0" y="21359"/>
                    </a:cubicBezTo>
                    <a:lnTo>
                      <a:pt x="139456" y="219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3" name="任意多边形: 形状 902">
                <a:extLst>
                  <a:ext uri="{FF2B5EF4-FFF2-40B4-BE49-F238E27FC236}">
                    <a16:creationId xmlns:a16="http://schemas.microsoft.com/office/drawing/2014/main" id="{90D57534-90C2-265C-4C2B-FFE72CB90301}"/>
                  </a:ext>
                </a:extLst>
              </p:cNvPr>
              <p:cNvSpPr/>
              <p:nvPr/>
            </p:nvSpPr>
            <p:spPr>
              <a:xfrm>
                <a:off x="5175441" y="1169428"/>
                <a:ext cx="646699" cy="42696"/>
              </a:xfrm>
              <a:custGeom>
                <a:avLst/>
                <a:gdLst>
                  <a:gd name="connsiteX0" fmla="*/ 139465 w 646699"/>
                  <a:gd name="connsiteY0" fmla="*/ 2192 h 42696"/>
                  <a:gd name="connsiteX1" fmla="*/ 458476 w 646699"/>
                  <a:gd name="connsiteY1" fmla="*/ 24956 h 42696"/>
                  <a:gd name="connsiteX2" fmla="*/ 646700 w 646699"/>
                  <a:gd name="connsiteY2" fmla="*/ 13022 h 42696"/>
                  <a:gd name="connsiteX3" fmla="*/ 393630 w 646699"/>
                  <a:gd name="connsiteY3" fmla="*/ 41616 h 42696"/>
                  <a:gd name="connsiteX4" fmla="*/ 128921 w 646699"/>
                  <a:gd name="connsiteY4" fmla="*/ 17165 h 42696"/>
                  <a:gd name="connsiteX5" fmla="*/ 0 w 646699"/>
                  <a:gd name="connsiteY5" fmla="*/ 21346 h 42696"/>
                  <a:gd name="connsiteX6" fmla="*/ 139465 w 646699"/>
                  <a:gd name="connsiteY6" fmla="*/ 2192 h 42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46699" h="42696">
                    <a:moveTo>
                      <a:pt x="139465" y="2192"/>
                    </a:moveTo>
                    <a:cubicBezTo>
                      <a:pt x="253260" y="-10057"/>
                      <a:pt x="322278" y="33415"/>
                      <a:pt x="458476" y="24956"/>
                    </a:cubicBezTo>
                    <a:cubicBezTo>
                      <a:pt x="594674" y="16498"/>
                      <a:pt x="646700" y="13022"/>
                      <a:pt x="646700" y="13022"/>
                    </a:cubicBezTo>
                    <a:cubicBezTo>
                      <a:pt x="646700" y="13022"/>
                      <a:pt x="527752" y="49350"/>
                      <a:pt x="393630" y="41616"/>
                    </a:cubicBezTo>
                    <a:cubicBezTo>
                      <a:pt x="259518" y="33843"/>
                      <a:pt x="182499" y="8850"/>
                      <a:pt x="128921" y="17165"/>
                    </a:cubicBezTo>
                    <a:cubicBezTo>
                      <a:pt x="75343" y="25442"/>
                      <a:pt x="0" y="21346"/>
                      <a:pt x="0" y="21346"/>
                    </a:cubicBezTo>
                    <a:lnTo>
                      <a:pt x="139465" y="219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04" name="图形 891">
              <a:extLst>
                <a:ext uri="{FF2B5EF4-FFF2-40B4-BE49-F238E27FC236}">
                  <a16:creationId xmlns:a16="http://schemas.microsoft.com/office/drawing/2014/main" id="{590CC3E8-864F-F0C3-9284-0B22362D47A4}"/>
                </a:ext>
              </a:extLst>
            </p:cNvPr>
            <p:cNvGrpSpPr/>
            <p:nvPr/>
          </p:nvGrpSpPr>
          <p:grpSpPr>
            <a:xfrm>
              <a:off x="6558500" y="1177884"/>
              <a:ext cx="1247460" cy="196065"/>
              <a:chOff x="6558500" y="1177884"/>
              <a:chExt cx="1247460" cy="196065"/>
            </a:xfrm>
            <a:grpFill/>
          </p:grpSpPr>
          <p:sp>
            <p:nvSpPr>
              <p:cNvPr id="905" name="任意多边形: 形状 904">
                <a:extLst>
                  <a:ext uri="{FF2B5EF4-FFF2-40B4-BE49-F238E27FC236}">
                    <a16:creationId xmlns:a16="http://schemas.microsoft.com/office/drawing/2014/main" id="{688546ED-8934-D8C8-9598-5C9294A0AE6C}"/>
                  </a:ext>
                </a:extLst>
              </p:cNvPr>
              <p:cNvSpPr/>
              <p:nvPr/>
            </p:nvSpPr>
            <p:spPr>
              <a:xfrm>
                <a:off x="6857471" y="1177884"/>
                <a:ext cx="673819" cy="54948"/>
              </a:xfrm>
              <a:custGeom>
                <a:avLst/>
                <a:gdLst>
                  <a:gd name="connsiteX0" fmla="*/ 0 w 673819"/>
                  <a:gd name="connsiteY0" fmla="*/ 24835 h 54948"/>
                  <a:gd name="connsiteX1" fmla="*/ 182966 w 673819"/>
                  <a:gd name="connsiteY1" fmla="*/ 3270 h 54948"/>
                  <a:gd name="connsiteX2" fmla="*/ 456781 w 673819"/>
                  <a:gd name="connsiteY2" fmla="*/ 23816 h 54948"/>
                  <a:gd name="connsiteX3" fmla="*/ 669112 w 673819"/>
                  <a:gd name="connsiteY3" fmla="*/ 30531 h 54948"/>
                  <a:gd name="connsiteX4" fmla="*/ 484937 w 673819"/>
                  <a:gd name="connsiteY4" fmla="*/ 44104 h 54948"/>
                  <a:gd name="connsiteX5" fmla="*/ 285559 w 673819"/>
                  <a:gd name="connsiteY5" fmla="*/ 45818 h 54948"/>
                  <a:gd name="connsiteX6" fmla="*/ 74352 w 673819"/>
                  <a:gd name="connsiteY6" fmla="*/ 18767 h 54948"/>
                  <a:gd name="connsiteX7" fmla="*/ 0 w 673819"/>
                  <a:gd name="connsiteY7" fmla="*/ 24835 h 54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73819" h="54948">
                    <a:moveTo>
                      <a:pt x="0" y="24835"/>
                    </a:moveTo>
                    <a:cubicBezTo>
                      <a:pt x="5077" y="23844"/>
                      <a:pt x="105746" y="-10551"/>
                      <a:pt x="182966" y="3270"/>
                    </a:cubicBezTo>
                    <a:cubicBezTo>
                      <a:pt x="260204" y="17081"/>
                      <a:pt x="374570" y="42742"/>
                      <a:pt x="456781" y="23816"/>
                    </a:cubicBezTo>
                    <a:cubicBezTo>
                      <a:pt x="538991" y="4880"/>
                      <a:pt x="638689" y="30445"/>
                      <a:pt x="669112" y="30531"/>
                    </a:cubicBezTo>
                    <a:cubicBezTo>
                      <a:pt x="699516" y="30597"/>
                      <a:pt x="576186" y="35665"/>
                      <a:pt x="484937" y="44104"/>
                    </a:cubicBezTo>
                    <a:cubicBezTo>
                      <a:pt x="393697" y="52581"/>
                      <a:pt x="366665" y="62697"/>
                      <a:pt x="285559" y="45818"/>
                    </a:cubicBezTo>
                    <a:cubicBezTo>
                      <a:pt x="204445" y="28921"/>
                      <a:pt x="111518" y="10328"/>
                      <a:pt x="74352" y="18767"/>
                    </a:cubicBezTo>
                    <a:cubicBezTo>
                      <a:pt x="37186" y="27226"/>
                      <a:pt x="0" y="24835"/>
                      <a:pt x="0" y="2483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6" name="任意多边形: 形状 905">
                <a:extLst>
                  <a:ext uri="{FF2B5EF4-FFF2-40B4-BE49-F238E27FC236}">
                    <a16:creationId xmlns:a16="http://schemas.microsoft.com/office/drawing/2014/main" id="{155E1AAC-1014-69F7-422A-E7FD8783CCB8}"/>
                  </a:ext>
                </a:extLst>
              </p:cNvPr>
              <p:cNvSpPr/>
              <p:nvPr/>
            </p:nvSpPr>
            <p:spPr>
              <a:xfrm>
                <a:off x="6558500" y="1244149"/>
                <a:ext cx="489251" cy="32316"/>
              </a:xfrm>
              <a:custGeom>
                <a:avLst/>
                <a:gdLst>
                  <a:gd name="connsiteX0" fmla="*/ 105499 w 489251"/>
                  <a:gd name="connsiteY0" fmla="*/ 1661 h 32316"/>
                  <a:gd name="connsiteX1" fmla="*/ 346853 w 489251"/>
                  <a:gd name="connsiteY1" fmla="*/ 18882 h 32316"/>
                  <a:gd name="connsiteX2" fmla="*/ 489252 w 489251"/>
                  <a:gd name="connsiteY2" fmla="*/ 9862 h 32316"/>
                  <a:gd name="connsiteX3" fmla="*/ 297790 w 489251"/>
                  <a:gd name="connsiteY3" fmla="*/ 31493 h 32316"/>
                  <a:gd name="connsiteX4" fmla="*/ 97536 w 489251"/>
                  <a:gd name="connsiteY4" fmla="*/ 13005 h 32316"/>
                  <a:gd name="connsiteX5" fmla="*/ 0 w 489251"/>
                  <a:gd name="connsiteY5" fmla="*/ 16167 h 32316"/>
                  <a:gd name="connsiteX6" fmla="*/ 105499 w 489251"/>
                  <a:gd name="connsiteY6" fmla="*/ 1661 h 32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9251" h="32316">
                    <a:moveTo>
                      <a:pt x="105499" y="1661"/>
                    </a:moveTo>
                    <a:cubicBezTo>
                      <a:pt x="191605" y="-7616"/>
                      <a:pt x="243821" y="25283"/>
                      <a:pt x="346853" y="18882"/>
                    </a:cubicBezTo>
                    <a:cubicBezTo>
                      <a:pt x="449885" y="12481"/>
                      <a:pt x="489252" y="9862"/>
                      <a:pt x="489252" y="9862"/>
                    </a:cubicBezTo>
                    <a:cubicBezTo>
                      <a:pt x="489252" y="9862"/>
                      <a:pt x="399250" y="37370"/>
                      <a:pt x="297790" y="31493"/>
                    </a:cubicBezTo>
                    <a:cubicBezTo>
                      <a:pt x="196329" y="25626"/>
                      <a:pt x="138065" y="6700"/>
                      <a:pt x="97536" y="13005"/>
                    </a:cubicBezTo>
                    <a:cubicBezTo>
                      <a:pt x="56998" y="19282"/>
                      <a:pt x="0" y="16167"/>
                      <a:pt x="0" y="16167"/>
                    </a:cubicBezTo>
                    <a:lnTo>
                      <a:pt x="105499" y="166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7" name="任意多边形: 形状 906">
                <a:extLst>
                  <a:ext uri="{FF2B5EF4-FFF2-40B4-BE49-F238E27FC236}">
                    <a16:creationId xmlns:a16="http://schemas.microsoft.com/office/drawing/2014/main" id="{0A8F5FE4-1849-404A-5258-483BC9AED656}"/>
                  </a:ext>
                </a:extLst>
              </p:cNvPr>
              <p:cNvSpPr/>
              <p:nvPr/>
            </p:nvSpPr>
            <p:spPr>
              <a:xfrm>
                <a:off x="6949758" y="1276461"/>
                <a:ext cx="489241" cy="32311"/>
              </a:xfrm>
              <a:custGeom>
                <a:avLst/>
                <a:gdLst>
                  <a:gd name="connsiteX0" fmla="*/ 105499 w 489241"/>
                  <a:gd name="connsiteY0" fmla="*/ 1658 h 32311"/>
                  <a:gd name="connsiteX1" fmla="*/ 346843 w 489241"/>
                  <a:gd name="connsiteY1" fmla="*/ 18889 h 32311"/>
                  <a:gd name="connsiteX2" fmla="*/ 489242 w 489241"/>
                  <a:gd name="connsiteY2" fmla="*/ 9859 h 32311"/>
                  <a:gd name="connsiteX3" fmla="*/ 297780 w 489241"/>
                  <a:gd name="connsiteY3" fmla="*/ 31491 h 32311"/>
                  <a:gd name="connsiteX4" fmla="*/ 97526 w 489241"/>
                  <a:gd name="connsiteY4" fmla="*/ 12993 h 32311"/>
                  <a:gd name="connsiteX5" fmla="*/ 0 w 489241"/>
                  <a:gd name="connsiteY5" fmla="*/ 16174 h 32311"/>
                  <a:gd name="connsiteX6" fmla="*/ 105499 w 489241"/>
                  <a:gd name="connsiteY6" fmla="*/ 1658 h 323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9241" h="32311">
                    <a:moveTo>
                      <a:pt x="105499" y="1658"/>
                    </a:moveTo>
                    <a:cubicBezTo>
                      <a:pt x="191595" y="-7609"/>
                      <a:pt x="243811" y="25280"/>
                      <a:pt x="346843" y="18889"/>
                    </a:cubicBezTo>
                    <a:cubicBezTo>
                      <a:pt x="449875" y="12479"/>
                      <a:pt x="489242" y="9859"/>
                      <a:pt x="489242" y="9859"/>
                    </a:cubicBezTo>
                    <a:cubicBezTo>
                      <a:pt x="489242" y="9859"/>
                      <a:pt x="399250" y="37358"/>
                      <a:pt x="297780" y="31491"/>
                    </a:cubicBezTo>
                    <a:cubicBezTo>
                      <a:pt x="196329" y="25614"/>
                      <a:pt x="138055" y="6697"/>
                      <a:pt x="97526" y="12993"/>
                    </a:cubicBezTo>
                    <a:cubicBezTo>
                      <a:pt x="56998" y="19270"/>
                      <a:pt x="0" y="16174"/>
                      <a:pt x="0" y="16174"/>
                    </a:cubicBezTo>
                    <a:lnTo>
                      <a:pt x="105499" y="165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8" name="任意多边形: 形状 907">
                <a:extLst>
                  <a:ext uri="{FF2B5EF4-FFF2-40B4-BE49-F238E27FC236}">
                    <a16:creationId xmlns:a16="http://schemas.microsoft.com/office/drawing/2014/main" id="{95A15A04-0FDA-082D-DD7D-7579813D068E}"/>
                  </a:ext>
                </a:extLst>
              </p:cNvPr>
              <p:cNvSpPr/>
              <p:nvPr/>
            </p:nvSpPr>
            <p:spPr>
              <a:xfrm>
                <a:off x="7316719" y="1341640"/>
                <a:ext cx="489241" cy="32309"/>
              </a:xfrm>
              <a:custGeom>
                <a:avLst/>
                <a:gdLst>
                  <a:gd name="connsiteX0" fmla="*/ 105499 w 489241"/>
                  <a:gd name="connsiteY0" fmla="*/ 1658 h 32309"/>
                  <a:gd name="connsiteX1" fmla="*/ 346843 w 489241"/>
                  <a:gd name="connsiteY1" fmla="*/ 18889 h 32309"/>
                  <a:gd name="connsiteX2" fmla="*/ 489242 w 489241"/>
                  <a:gd name="connsiteY2" fmla="*/ 9859 h 32309"/>
                  <a:gd name="connsiteX3" fmla="*/ 297780 w 489241"/>
                  <a:gd name="connsiteY3" fmla="*/ 31491 h 32309"/>
                  <a:gd name="connsiteX4" fmla="*/ 97526 w 489241"/>
                  <a:gd name="connsiteY4" fmla="*/ 12993 h 32309"/>
                  <a:gd name="connsiteX5" fmla="*/ 0 w 489241"/>
                  <a:gd name="connsiteY5" fmla="*/ 16175 h 32309"/>
                  <a:gd name="connsiteX6" fmla="*/ 105499 w 489241"/>
                  <a:gd name="connsiteY6" fmla="*/ 1658 h 32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89241" h="32309">
                    <a:moveTo>
                      <a:pt x="105499" y="1658"/>
                    </a:moveTo>
                    <a:cubicBezTo>
                      <a:pt x="191595" y="-7609"/>
                      <a:pt x="243811" y="25280"/>
                      <a:pt x="346843" y="18889"/>
                    </a:cubicBezTo>
                    <a:cubicBezTo>
                      <a:pt x="449875" y="12479"/>
                      <a:pt x="489242" y="9859"/>
                      <a:pt x="489242" y="9859"/>
                    </a:cubicBezTo>
                    <a:cubicBezTo>
                      <a:pt x="489242" y="9859"/>
                      <a:pt x="399250" y="37349"/>
                      <a:pt x="297780" y="31491"/>
                    </a:cubicBezTo>
                    <a:cubicBezTo>
                      <a:pt x="196329" y="25614"/>
                      <a:pt x="138055" y="6697"/>
                      <a:pt x="97526" y="12993"/>
                    </a:cubicBezTo>
                    <a:cubicBezTo>
                      <a:pt x="56998" y="19270"/>
                      <a:pt x="0" y="16175"/>
                      <a:pt x="0" y="16175"/>
                    </a:cubicBezTo>
                    <a:lnTo>
                      <a:pt x="105499" y="165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09" name="图形 891">
              <a:extLst>
                <a:ext uri="{FF2B5EF4-FFF2-40B4-BE49-F238E27FC236}">
                  <a16:creationId xmlns:a16="http://schemas.microsoft.com/office/drawing/2014/main" id="{97AABCE3-4047-2A2D-4CBB-1F43347D1F2D}"/>
                </a:ext>
              </a:extLst>
            </p:cNvPr>
            <p:cNvGrpSpPr/>
            <p:nvPr/>
          </p:nvGrpSpPr>
          <p:grpSpPr>
            <a:xfrm>
              <a:off x="5287151" y="997256"/>
              <a:ext cx="682721" cy="77816"/>
              <a:chOff x="5287151" y="997256"/>
              <a:chExt cx="682721" cy="77816"/>
            </a:xfrm>
            <a:grpFill/>
          </p:grpSpPr>
          <p:sp>
            <p:nvSpPr>
              <p:cNvPr id="910" name="任意多边形: 形状 909">
                <a:extLst>
                  <a:ext uri="{FF2B5EF4-FFF2-40B4-BE49-F238E27FC236}">
                    <a16:creationId xmlns:a16="http://schemas.microsoft.com/office/drawing/2014/main" id="{93A78980-230E-06E7-6294-9F46A2178640}"/>
                  </a:ext>
                </a:extLst>
              </p:cNvPr>
              <p:cNvSpPr/>
              <p:nvPr/>
            </p:nvSpPr>
            <p:spPr>
              <a:xfrm>
                <a:off x="5462696" y="997256"/>
                <a:ext cx="507175" cy="41363"/>
              </a:xfrm>
              <a:custGeom>
                <a:avLst/>
                <a:gdLst>
                  <a:gd name="connsiteX0" fmla="*/ 0 w 507175"/>
                  <a:gd name="connsiteY0" fmla="*/ 18688 h 41363"/>
                  <a:gd name="connsiteX1" fmla="*/ 137712 w 507175"/>
                  <a:gd name="connsiteY1" fmla="*/ 2457 h 41363"/>
                  <a:gd name="connsiteX2" fmla="*/ 343805 w 507175"/>
                  <a:gd name="connsiteY2" fmla="*/ 17935 h 41363"/>
                  <a:gd name="connsiteX3" fmla="*/ 503634 w 507175"/>
                  <a:gd name="connsiteY3" fmla="*/ 22993 h 41363"/>
                  <a:gd name="connsiteX4" fmla="*/ 364998 w 507175"/>
                  <a:gd name="connsiteY4" fmla="*/ 33204 h 41363"/>
                  <a:gd name="connsiteX5" fmla="*/ 214932 w 507175"/>
                  <a:gd name="connsiteY5" fmla="*/ 34470 h 41363"/>
                  <a:gd name="connsiteX6" fmla="*/ 55950 w 507175"/>
                  <a:gd name="connsiteY6" fmla="*/ 14106 h 41363"/>
                  <a:gd name="connsiteX7" fmla="*/ 0 w 507175"/>
                  <a:gd name="connsiteY7" fmla="*/ 18688 h 41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07175" h="41363">
                    <a:moveTo>
                      <a:pt x="0" y="18688"/>
                    </a:moveTo>
                    <a:cubicBezTo>
                      <a:pt x="3820" y="17954"/>
                      <a:pt x="79581" y="-7935"/>
                      <a:pt x="137712" y="2457"/>
                    </a:cubicBezTo>
                    <a:cubicBezTo>
                      <a:pt x="195853" y="12858"/>
                      <a:pt x="281930" y="32165"/>
                      <a:pt x="343805" y="17935"/>
                    </a:cubicBezTo>
                    <a:cubicBezTo>
                      <a:pt x="405698" y="3676"/>
                      <a:pt x="480736" y="22917"/>
                      <a:pt x="503634" y="22993"/>
                    </a:cubicBezTo>
                    <a:cubicBezTo>
                      <a:pt x="526513" y="23031"/>
                      <a:pt x="433673" y="26831"/>
                      <a:pt x="364998" y="33204"/>
                    </a:cubicBezTo>
                    <a:cubicBezTo>
                      <a:pt x="296323" y="39566"/>
                      <a:pt x="275968" y="47215"/>
                      <a:pt x="214932" y="34470"/>
                    </a:cubicBezTo>
                    <a:cubicBezTo>
                      <a:pt x="153876" y="21764"/>
                      <a:pt x="83934" y="7781"/>
                      <a:pt x="55950" y="14106"/>
                    </a:cubicBezTo>
                    <a:cubicBezTo>
                      <a:pt x="27975" y="20516"/>
                      <a:pt x="0" y="18688"/>
                      <a:pt x="0" y="1868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1" name="任意多边形: 形状 910">
                <a:extLst>
                  <a:ext uri="{FF2B5EF4-FFF2-40B4-BE49-F238E27FC236}">
                    <a16:creationId xmlns:a16="http://schemas.microsoft.com/office/drawing/2014/main" id="{A7D2A2D5-2514-EB27-7CB6-9372D1896FFC}"/>
                  </a:ext>
                </a:extLst>
              </p:cNvPr>
              <p:cNvSpPr/>
              <p:nvPr/>
            </p:nvSpPr>
            <p:spPr>
              <a:xfrm>
                <a:off x="5287151" y="1026466"/>
                <a:ext cx="368255" cy="24303"/>
              </a:xfrm>
              <a:custGeom>
                <a:avLst/>
                <a:gdLst>
                  <a:gd name="connsiteX0" fmla="*/ 79410 w 368255"/>
                  <a:gd name="connsiteY0" fmla="*/ 1251 h 24303"/>
                  <a:gd name="connsiteX1" fmla="*/ 261071 w 368255"/>
                  <a:gd name="connsiteY1" fmla="*/ 14195 h 24303"/>
                  <a:gd name="connsiteX2" fmla="*/ 368256 w 368255"/>
                  <a:gd name="connsiteY2" fmla="*/ 7423 h 24303"/>
                  <a:gd name="connsiteX3" fmla="*/ 224142 w 368255"/>
                  <a:gd name="connsiteY3" fmla="*/ 23682 h 24303"/>
                  <a:gd name="connsiteX4" fmla="*/ 73409 w 368255"/>
                  <a:gd name="connsiteY4" fmla="*/ 9766 h 24303"/>
                  <a:gd name="connsiteX5" fmla="*/ 0 w 368255"/>
                  <a:gd name="connsiteY5" fmla="*/ 12147 h 24303"/>
                  <a:gd name="connsiteX6" fmla="*/ 79410 w 368255"/>
                  <a:gd name="connsiteY6" fmla="*/ 1251 h 243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8255" h="24303">
                    <a:moveTo>
                      <a:pt x="79410" y="1251"/>
                    </a:moveTo>
                    <a:cubicBezTo>
                      <a:pt x="144218" y="-5731"/>
                      <a:pt x="183518" y="19015"/>
                      <a:pt x="261071" y="14195"/>
                    </a:cubicBezTo>
                    <a:cubicBezTo>
                      <a:pt x="338623" y="9385"/>
                      <a:pt x="368256" y="7423"/>
                      <a:pt x="368256" y="7423"/>
                    </a:cubicBezTo>
                    <a:cubicBezTo>
                      <a:pt x="368256" y="7423"/>
                      <a:pt x="300504" y="28111"/>
                      <a:pt x="224142" y="23682"/>
                    </a:cubicBezTo>
                    <a:cubicBezTo>
                      <a:pt x="147761" y="19282"/>
                      <a:pt x="103918" y="5023"/>
                      <a:pt x="73409" y="9766"/>
                    </a:cubicBezTo>
                    <a:cubicBezTo>
                      <a:pt x="42901" y="14490"/>
                      <a:pt x="0" y="12147"/>
                      <a:pt x="0" y="12147"/>
                    </a:cubicBezTo>
                    <a:lnTo>
                      <a:pt x="79410" y="125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2" name="任意多边形: 形状 911">
                <a:extLst>
                  <a:ext uri="{FF2B5EF4-FFF2-40B4-BE49-F238E27FC236}">
                    <a16:creationId xmlns:a16="http://schemas.microsoft.com/office/drawing/2014/main" id="{36F1B798-D78F-F0BB-AF2C-F2225CE4B5DE}"/>
                  </a:ext>
                </a:extLst>
              </p:cNvPr>
              <p:cNvSpPr/>
              <p:nvPr/>
            </p:nvSpPr>
            <p:spPr>
              <a:xfrm>
                <a:off x="5581654" y="1050773"/>
                <a:ext cx="368246" cy="24299"/>
              </a:xfrm>
              <a:custGeom>
                <a:avLst/>
                <a:gdLst>
                  <a:gd name="connsiteX0" fmla="*/ 79400 w 368246"/>
                  <a:gd name="connsiteY0" fmla="*/ 1242 h 24299"/>
                  <a:gd name="connsiteX1" fmla="*/ 261061 w 368246"/>
                  <a:gd name="connsiteY1" fmla="*/ 14196 h 24299"/>
                  <a:gd name="connsiteX2" fmla="*/ 368246 w 368246"/>
                  <a:gd name="connsiteY2" fmla="*/ 7404 h 24299"/>
                  <a:gd name="connsiteX3" fmla="*/ 224142 w 368246"/>
                  <a:gd name="connsiteY3" fmla="*/ 23682 h 24299"/>
                  <a:gd name="connsiteX4" fmla="*/ 73400 w 368246"/>
                  <a:gd name="connsiteY4" fmla="*/ 9757 h 24299"/>
                  <a:gd name="connsiteX5" fmla="*/ 0 w 368246"/>
                  <a:gd name="connsiteY5" fmla="*/ 12157 h 24299"/>
                  <a:gd name="connsiteX6" fmla="*/ 79400 w 368246"/>
                  <a:gd name="connsiteY6" fmla="*/ 1242 h 24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8246" h="24299">
                    <a:moveTo>
                      <a:pt x="79400" y="1242"/>
                    </a:moveTo>
                    <a:cubicBezTo>
                      <a:pt x="144208" y="-5712"/>
                      <a:pt x="183518" y="19025"/>
                      <a:pt x="261061" y="14196"/>
                    </a:cubicBezTo>
                    <a:cubicBezTo>
                      <a:pt x="338623" y="9376"/>
                      <a:pt x="368246" y="7404"/>
                      <a:pt x="368246" y="7404"/>
                    </a:cubicBezTo>
                    <a:cubicBezTo>
                      <a:pt x="368246" y="7404"/>
                      <a:pt x="300514" y="28093"/>
                      <a:pt x="224142" y="23682"/>
                    </a:cubicBezTo>
                    <a:cubicBezTo>
                      <a:pt x="147771" y="19263"/>
                      <a:pt x="103918" y="5014"/>
                      <a:pt x="73400" y="9757"/>
                    </a:cubicBezTo>
                    <a:cubicBezTo>
                      <a:pt x="42891" y="14482"/>
                      <a:pt x="0" y="12157"/>
                      <a:pt x="0" y="12157"/>
                    </a:cubicBezTo>
                    <a:lnTo>
                      <a:pt x="79400" y="124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13" name="图形 891">
              <a:extLst>
                <a:ext uri="{FF2B5EF4-FFF2-40B4-BE49-F238E27FC236}">
                  <a16:creationId xmlns:a16="http://schemas.microsoft.com/office/drawing/2014/main" id="{6CEFB9A2-D1F9-5357-B319-34A8E23E8D9C}"/>
                </a:ext>
              </a:extLst>
            </p:cNvPr>
            <p:cNvGrpSpPr/>
            <p:nvPr/>
          </p:nvGrpSpPr>
          <p:grpSpPr>
            <a:xfrm>
              <a:off x="4719613" y="863829"/>
              <a:ext cx="864355" cy="44867"/>
              <a:chOff x="4719613" y="863829"/>
              <a:chExt cx="864355" cy="44867"/>
            </a:xfrm>
            <a:grpFill/>
          </p:grpSpPr>
          <p:sp>
            <p:nvSpPr>
              <p:cNvPr id="914" name="任意多边形: 形状 913">
                <a:extLst>
                  <a:ext uri="{FF2B5EF4-FFF2-40B4-BE49-F238E27FC236}">
                    <a16:creationId xmlns:a16="http://schemas.microsoft.com/office/drawing/2014/main" id="{479D1A4B-903C-2CFF-7A16-25F507B910CA}"/>
                  </a:ext>
                </a:extLst>
              </p:cNvPr>
              <p:cNvSpPr/>
              <p:nvPr/>
            </p:nvSpPr>
            <p:spPr>
              <a:xfrm>
                <a:off x="4866774" y="863829"/>
                <a:ext cx="425222" cy="34672"/>
              </a:xfrm>
              <a:custGeom>
                <a:avLst/>
                <a:gdLst>
                  <a:gd name="connsiteX0" fmla="*/ 0 w 425222"/>
                  <a:gd name="connsiteY0" fmla="*/ 15678 h 34672"/>
                  <a:gd name="connsiteX1" fmla="*/ 115462 w 425222"/>
                  <a:gd name="connsiteY1" fmla="*/ 2058 h 34672"/>
                  <a:gd name="connsiteX2" fmla="*/ 288255 w 425222"/>
                  <a:gd name="connsiteY2" fmla="*/ 15031 h 34672"/>
                  <a:gd name="connsiteX3" fmla="*/ 422253 w 425222"/>
                  <a:gd name="connsiteY3" fmla="*/ 19269 h 34672"/>
                  <a:gd name="connsiteX4" fmla="*/ 306029 w 425222"/>
                  <a:gd name="connsiteY4" fmla="*/ 27832 h 34672"/>
                  <a:gd name="connsiteX5" fmla="*/ 180223 w 425222"/>
                  <a:gd name="connsiteY5" fmla="*/ 28899 h 34672"/>
                  <a:gd name="connsiteX6" fmla="*/ 46930 w 425222"/>
                  <a:gd name="connsiteY6" fmla="*/ 11821 h 34672"/>
                  <a:gd name="connsiteX7" fmla="*/ 0 w 425222"/>
                  <a:gd name="connsiteY7" fmla="*/ 15678 h 34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5222" h="34672">
                    <a:moveTo>
                      <a:pt x="0" y="15678"/>
                    </a:moveTo>
                    <a:cubicBezTo>
                      <a:pt x="3200" y="15050"/>
                      <a:pt x="66723" y="-6648"/>
                      <a:pt x="115462" y="2058"/>
                    </a:cubicBezTo>
                    <a:cubicBezTo>
                      <a:pt x="164211" y="10792"/>
                      <a:pt x="236382" y="26965"/>
                      <a:pt x="288255" y="15031"/>
                    </a:cubicBezTo>
                    <a:cubicBezTo>
                      <a:pt x="340138" y="3067"/>
                      <a:pt x="403060" y="19202"/>
                      <a:pt x="422253" y="19269"/>
                    </a:cubicBezTo>
                    <a:cubicBezTo>
                      <a:pt x="441436" y="19307"/>
                      <a:pt x="363598" y="22508"/>
                      <a:pt x="306029" y="27832"/>
                    </a:cubicBezTo>
                    <a:cubicBezTo>
                      <a:pt x="248450" y="33166"/>
                      <a:pt x="231391" y="39577"/>
                      <a:pt x="180223" y="28899"/>
                    </a:cubicBezTo>
                    <a:cubicBezTo>
                      <a:pt x="129026" y="18231"/>
                      <a:pt x="70390" y="6506"/>
                      <a:pt x="46930" y="11821"/>
                    </a:cubicBezTo>
                    <a:cubicBezTo>
                      <a:pt x="23460" y="17193"/>
                      <a:pt x="0" y="15678"/>
                      <a:pt x="0" y="1567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5" name="任意多边形: 形状 914">
                <a:extLst>
                  <a:ext uri="{FF2B5EF4-FFF2-40B4-BE49-F238E27FC236}">
                    <a16:creationId xmlns:a16="http://schemas.microsoft.com/office/drawing/2014/main" id="{F16EE483-4BD8-1AD1-18F2-702BD632111F}"/>
                  </a:ext>
                </a:extLst>
              </p:cNvPr>
              <p:cNvSpPr/>
              <p:nvPr/>
            </p:nvSpPr>
            <p:spPr>
              <a:xfrm>
                <a:off x="4719613" y="888313"/>
                <a:ext cx="308743" cy="20383"/>
              </a:xfrm>
              <a:custGeom>
                <a:avLst/>
                <a:gdLst>
                  <a:gd name="connsiteX0" fmla="*/ 66570 w 308743"/>
                  <a:gd name="connsiteY0" fmla="*/ 1052 h 20383"/>
                  <a:gd name="connsiteX1" fmla="*/ 218875 w 308743"/>
                  <a:gd name="connsiteY1" fmla="*/ 11911 h 20383"/>
                  <a:gd name="connsiteX2" fmla="*/ 308743 w 308743"/>
                  <a:gd name="connsiteY2" fmla="*/ 6224 h 20383"/>
                  <a:gd name="connsiteX3" fmla="*/ 187928 w 308743"/>
                  <a:gd name="connsiteY3" fmla="*/ 19864 h 20383"/>
                  <a:gd name="connsiteX4" fmla="*/ 61551 w 308743"/>
                  <a:gd name="connsiteY4" fmla="*/ 8196 h 20383"/>
                  <a:gd name="connsiteX5" fmla="*/ 0 w 308743"/>
                  <a:gd name="connsiteY5" fmla="*/ 10196 h 20383"/>
                  <a:gd name="connsiteX6" fmla="*/ 66570 w 308743"/>
                  <a:gd name="connsiteY6" fmla="*/ 1052 h 203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743" h="20383">
                    <a:moveTo>
                      <a:pt x="66570" y="1052"/>
                    </a:moveTo>
                    <a:cubicBezTo>
                      <a:pt x="120901" y="-4815"/>
                      <a:pt x="153857" y="15949"/>
                      <a:pt x="218875" y="11911"/>
                    </a:cubicBezTo>
                    <a:cubicBezTo>
                      <a:pt x="283893" y="7872"/>
                      <a:pt x="308743" y="6224"/>
                      <a:pt x="308743" y="6224"/>
                    </a:cubicBezTo>
                    <a:cubicBezTo>
                      <a:pt x="308743" y="6224"/>
                      <a:pt x="251946" y="23569"/>
                      <a:pt x="187928" y="19864"/>
                    </a:cubicBezTo>
                    <a:cubicBezTo>
                      <a:pt x="123892" y="16178"/>
                      <a:pt x="87135" y="4205"/>
                      <a:pt x="61551" y="8196"/>
                    </a:cubicBezTo>
                    <a:cubicBezTo>
                      <a:pt x="35966" y="12149"/>
                      <a:pt x="0" y="10196"/>
                      <a:pt x="0" y="10196"/>
                    </a:cubicBezTo>
                    <a:lnTo>
                      <a:pt x="66570" y="105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6" name="任意多边形: 形状 915">
                <a:extLst>
                  <a:ext uri="{FF2B5EF4-FFF2-40B4-BE49-F238E27FC236}">
                    <a16:creationId xmlns:a16="http://schemas.microsoft.com/office/drawing/2014/main" id="{E7BF224E-84E9-C2C5-A086-2E9FDE967806}"/>
                  </a:ext>
                </a:extLst>
              </p:cNvPr>
              <p:cNvSpPr/>
              <p:nvPr/>
            </p:nvSpPr>
            <p:spPr>
              <a:xfrm>
                <a:off x="5275244" y="878130"/>
                <a:ext cx="308724" cy="20372"/>
              </a:xfrm>
              <a:custGeom>
                <a:avLst/>
                <a:gdLst>
                  <a:gd name="connsiteX0" fmla="*/ 66561 w 308724"/>
                  <a:gd name="connsiteY0" fmla="*/ 1044 h 20372"/>
                  <a:gd name="connsiteX1" fmla="*/ 218865 w 308724"/>
                  <a:gd name="connsiteY1" fmla="*/ 11912 h 20372"/>
                  <a:gd name="connsiteX2" fmla="*/ 308724 w 308724"/>
                  <a:gd name="connsiteY2" fmla="*/ 6206 h 20372"/>
                  <a:gd name="connsiteX3" fmla="*/ 187909 w 308724"/>
                  <a:gd name="connsiteY3" fmla="*/ 19856 h 20372"/>
                  <a:gd name="connsiteX4" fmla="*/ 61531 w 308724"/>
                  <a:gd name="connsiteY4" fmla="*/ 8197 h 20372"/>
                  <a:gd name="connsiteX5" fmla="*/ 0 w 308724"/>
                  <a:gd name="connsiteY5" fmla="*/ 10207 h 20372"/>
                  <a:gd name="connsiteX6" fmla="*/ 66561 w 308724"/>
                  <a:gd name="connsiteY6" fmla="*/ 1044 h 2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724" h="20372">
                    <a:moveTo>
                      <a:pt x="66561" y="1044"/>
                    </a:moveTo>
                    <a:cubicBezTo>
                      <a:pt x="120901" y="-4795"/>
                      <a:pt x="153857" y="15950"/>
                      <a:pt x="218865" y="11912"/>
                    </a:cubicBezTo>
                    <a:cubicBezTo>
                      <a:pt x="283893" y="7873"/>
                      <a:pt x="308724" y="6206"/>
                      <a:pt x="308724" y="6206"/>
                    </a:cubicBezTo>
                    <a:cubicBezTo>
                      <a:pt x="308724" y="6206"/>
                      <a:pt x="251936" y="23551"/>
                      <a:pt x="187909" y="19856"/>
                    </a:cubicBezTo>
                    <a:cubicBezTo>
                      <a:pt x="123892" y="16169"/>
                      <a:pt x="87116" y="4216"/>
                      <a:pt x="61531" y="8197"/>
                    </a:cubicBezTo>
                    <a:cubicBezTo>
                      <a:pt x="35947" y="12140"/>
                      <a:pt x="0" y="10207"/>
                      <a:pt x="0" y="10207"/>
                    </a:cubicBezTo>
                    <a:lnTo>
                      <a:pt x="66561" y="10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17" name="图形 891">
              <a:extLst>
                <a:ext uri="{FF2B5EF4-FFF2-40B4-BE49-F238E27FC236}">
                  <a16:creationId xmlns:a16="http://schemas.microsoft.com/office/drawing/2014/main" id="{BCBD1E8C-3BA7-BB1F-1F05-A78ED8A735F5}"/>
                </a:ext>
              </a:extLst>
            </p:cNvPr>
            <p:cNvGrpSpPr/>
            <p:nvPr/>
          </p:nvGrpSpPr>
          <p:grpSpPr>
            <a:xfrm>
              <a:off x="4839057" y="798593"/>
              <a:ext cx="572395" cy="65247"/>
              <a:chOff x="4839057" y="798593"/>
              <a:chExt cx="572395" cy="65247"/>
            </a:xfrm>
            <a:grpFill/>
          </p:grpSpPr>
          <p:sp>
            <p:nvSpPr>
              <p:cNvPr id="918" name="任意多边形: 形状 917">
                <a:extLst>
                  <a:ext uri="{FF2B5EF4-FFF2-40B4-BE49-F238E27FC236}">
                    <a16:creationId xmlns:a16="http://schemas.microsoft.com/office/drawing/2014/main" id="{B4E08FCD-093E-F9DC-9495-6CAEBA91098D}"/>
                  </a:ext>
                </a:extLst>
              </p:cNvPr>
              <p:cNvSpPr/>
              <p:nvPr/>
            </p:nvSpPr>
            <p:spPr>
              <a:xfrm>
                <a:off x="4986237" y="798593"/>
                <a:ext cx="425215" cy="34668"/>
              </a:xfrm>
              <a:custGeom>
                <a:avLst/>
                <a:gdLst>
                  <a:gd name="connsiteX0" fmla="*/ 0 w 425215"/>
                  <a:gd name="connsiteY0" fmla="*/ 15668 h 34668"/>
                  <a:gd name="connsiteX1" fmla="*/ 115462 w 425215"/>
                  <a:gd name="connsiteY1" fmla="*/ 2057 h 34668"/>
                  <a:gd name="connsiteX2" fmla="*/ 288246 w 425215"/>
                  <a:gd name="connsiteY2" fmla="*/ 15020 h 34668"/>
                  <a:gd name="connsiteX3" fmla="*/ 422243 w 425215"/>
                  <a:gd name="connsiteY3" fmla="*/ 19259 h 34668"/>
                  <a:gd name="connsiteX4" fmla="*/ 306019 w 425215"/>
                  <a:gd name="connsiteY4" fmla="*/ 27832 h 34668"/>
                  <a:gd name="connsiteX5" fmla="*/ 180203 w 425215"/>
                  <a:gd name="connsiteY5" fmla="*/ 28898 h 34668"/>
                  <a:gd name="connsiteX6" fmla="*/ 46920 w 425215"/>
                  <a:gd name="connsiteY6" fmla="*/ 11810 h 34668"/>
                  <a:gd name="connsiteX7" fmla="*/ 0 w 425215"/>
                  <a:gd name="connsiteY7" fmla="*/ 15668 h 346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5215" h="34668">
                    <a:moveTo>
                      <a:pt x="0" y="15668"/>
                    </a:moveTo>
                    <a:cubicBezTo>
                      <a:pt x="3200" y="15059"/>
                      <a:pt x="66723" y="-6649"/>
                      <a:pt x="115462" y="2057"/>
                    </a:cubicBezTo>
                    <a:cubicBezTo>
                      <a:pt x="164201" y="10782"/>
                      <a:pt x="236372" y="26965"/>
                      <a:pt x="288246" y="15020"/>
                    </a:cubicBezTo>
                    <a:cubicBezTo>
                      <a:pt x="340138" y="3067"/>
                      <a:pt x="403050" y="19211"/>
                      <a:pt x="422243" y="19259"/>
                    </a:cubicBezTo>
                    <a:cubicBezTo>
                      <a:pt x="441436" y="19297"/>
                      <a:pt x="363598" y="22498"/>
                      <a:pt x="306019" y="27832"/>
                    </a:cubicBezTo>
                    <a:cubicBezTo>
                      <a:pt x="248441" y="33166"/>
                      <a:pt x="231381" y="39566"/>
                      <a:pt x="180203" y="28898"/>
                    </a:cubicBezTo>
                    <a:cubicBezTo>
                      <a:pt x="129007" y="18221"/>
                      <a:pt x="70380" y="6505"/>
                      <a:pt x="46920" y="11810"/>
                    </a:cubicBezTo>
                    <a:cubicBezTo>
                      <a:pt x="23451" y="17192"/>
                      <a:pt x="0" y="15668"/>
                      <a:pt x="0" y="1566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9" name="任意多边形: 形状 918">
                <a:extLst>
                  <a:ext uri="{FF2B5EF4-FFF2-40B4-BE49-F238E27FC236}">
                    <a16:creationId xmlns:a16="http://schemas.microsoft.com/office/drawing/2014/main" id="{60EFB152-568E-8F38-F0D9-13A230ADA5F3}"/>
                  </a:ext>
                </a:extLst>
              </p:cNvPr>
              <p:cNvSpPr/>
              <p:nvPr/>
            </p:nvSpPr>
            <p:spPr>
              <a:xfrm>
                <a:off x="4839057" y="823070"/>
                <a:ext cx="308743" cy="20397"/>
              </a:xfrm>
              <a:custGeom>
                <a:avLst/>
                <a:gdLst>
                  <a:gd name="connsiteX0" fmla="*/ 66580 w 308743"/>
                  <a:gd name="connsiteY0" fmla="*/ 1050 h 20397"/>
                  <a:gd name="connsiteX1" fmla="*/ 218885 w 308743"/>
                  <a:gd name="connsiteY1" fmla="*/ 11908 h 20397"/>
                  <a:gd name="connsiteX2" fmla="*/ 308743 w 308743"/>
                  <a:gd name="connsiteY2" fmla="*/ 6231 h 20397"/>
                  <a:gd name="connsiteX3" fmla="*/ 187928 w 308743"/>
                  <a:gd name="connsiteY3" fmla="*/ 19880 h 20397"/>
                  <a:gd name="connsiteX4" fmla="*/ 61551 w 308743"/>
                  <a:gd name="connsiteY4" fmla="*/ 8203 h 20397"/>
                  <a:gd name="connsiteX5" fmla="*/ 0 w 308743"/>
                  <a:gd name="connsiteY5" fmla="*/ 10194 h 20397"/>
                  <a:gd name="connsiteX6" fmla="*/ 66580 w 308743"/>
                  <a:gd name="connsiteY6" fmla="*/ 1050 h 203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743" h="20397">
                    <a:moveTo>
                      <a:pt x="66580" y="1050"/>
                    </a:moveTo>
                    <a:cubicBezTo>
                      <a:pt x="120920" y="-4808"/>
                      <a:pt x="153876" y="15947"/>
                      <a:pt x="218885" y="11908"/>
                    </a:cubicBezTo>
                    <a:cubicBezTo>
                      <a:pt x="283912" y="7879"/>
                      <a:pt x="308743" y="6231"/>
                      <a:pt x="308743" y="6231"/>
                    </a:cubicBezTo>
                    <a:cubicBezTo>
                      <a:pt x="308743" y="6231"/>
                      <a:pt x="251946" y="23576"/>
                      <a:pt x="187928" y="19880"/>
                    </a:cubicBezTo>
                    <a:cubicBezTo>
                      <a:pt x="123892" y="16175"/>
                      <a:pt x="87135" y="4212"/>
                      <a:pt x="61551" y="8203"/>
                    </a:cubicBezTo>
                    <a:cubicBezTo>
                      <a:pt x="35966" y="12156"/>
                      <a:pt x="0" y="10194"/>
                      <a:pt x="0" y="10194"/>
                    </a:cubicBezTo>
                    <a:lnTo>
                      <a:pt x="66580" y="1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0" name="任意多边形: 形状 919">
                <a:extLst>
                  <a:ext uri="{FF2B5EF4-FFF2-40B4-BE49-F238E27FC236}">
                    <a16:creationId xmlns:a16="http://schemas.microsoft.com/office/drawing/2014/main" id="{A4F154D1-B394-86DF-8050-32C20A180CA0}"/>
                  </a:ext>
                </a:extLst>
              </p:cNvPr>
              <p:cNvSpPr/>
              <p:nvPr/>
            </p:nvSpPr>
            <p:spPr>
              <a:xfrm>
                <a:off x="5085973" y="843468"/>
                <a:ext cx="308724" cy="20372"/>
              </a:xfrm>
              <a:custGeom>
                <a:avLst/>
                <a:gdLst>
                  <a:gd name="connsiteX0" fmla="*/ 66561 w 308724"/>
                  <a:gd name="connsiteY0" fmla="*/ 1044 h 20372"/>
                  <a:gd name="connsiteX1" fmla="*/ 218865 w 308724"/>
                  <a:gd name="connsiteY1" fmla="*/ 11903 h 20372"/>
                  <a:gd name="connsiteX2" fmla="*/ 308724 w 308724"/>
                  <a:gd name="connsiteY2" fmla="*/ 6207 h 20372"/>
                  <a:gd name="connsiteX3" fmla="*/ 187909 w 308724"/>
                  <a:gd name="connsiteY3" fmla="*/ 19856 h 20372"/>
                  <a:gd name="connsiteX4" fmla="*/ 61541 w 308724"/>
                  <a:gd name="connsiteY4" fmla="*/ 8188 h 20372"/>
                  <a:gd name="connsiteX5" fmla="*/ 0 w 308724"/>
                  <a:gd name="connsiteY5" fmla="*/ 10188 h 20372"/>
                  <a:gd name="connsiteX6" fmla="*/ 66561 w 308724"/>
                  <a:gd name="connsiteY6" fmla="*/ 1044 h 2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724" h="20372">
                    <a:moveTo>
                      <a:pt x="66561" y="1044"/>
                    </a:moveTo>
                    <a:cubicBezTo>
                      <a:pt x="120891" y="-4795"/>
                      <a:pt x="153848" y="15941"/>
                      <a:pt x="218865" y="11903"/>
                    </a:cubicBezTo>
                    <a:cubicBezTo>
                      <a:pt x="283893" y="7864"/>
                      <a:pt x="308724" y="6207"/>
                      <a:pt x="308724" y="6207"/>
                    </a:cubicBezTo>
                    <a:cubicBezTo>
                      <a:pt x="308724" y="6207"/>
                      <a:pt x="251936" y="23552"/>
                      <a:pt x="187909" y="19856"/>
                    </a:cubicBezTo>
                    <a:cubicBezTo>
                      <a:pt x="123892" y="16151"/>
                      <a:pt x="87116" y="4197"/>
                      <a:pt x="61541" y="8188"/>
                    </a:cubicBezTo>
                    <a:cubicBezTo>
                      <a:pt x="35957" y="12141"/>
                      <a:pt x="0" y="10188"/>
                      <a:pt x="0" y="10188"/>
                    </a:cubicBezTo>
                    <a:lnTo>
                      <a:pt x="66561" y="10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21" name="图形 891">
              <a:extLst>
                <a:ext uri="{FF2B5EF4-FFF2-40B4-BE49-F238E27FC236}">
                  <a16:creationId xmlns:a16="http://schemas.microsoft.com/office/drawing/2014/main" id="{9E04BE36-5375-5C79-A758-B838EA7081DB}"/>
                </a:ext>
              </a:extLst>
            </p:cNvPr>
            <p:cNvGrpSpPr/>
            <p:nvPr/>
          </p:nvGrpSpPr>
          <p:grpSpPr>
            <a:xfrm>
              <a:off x="5358226" y="796541"/>
              <a:ext cx="572374" cy="65232"/>
              <a:chOff x="5358226" y="796541"/>
              <a:chExt cx="572374" cy="65232"/>
            </a:xfrm>
            <a:grpFill/>
          </p:grpSpPr>
          <p:sp>
            <p:nvSpPr>
              <p:cNvPr id="922" name="任意多边形: 形状 921">
                <a:extLst>
                  <a:ext uri="{FF2B5EF4-FFF2-40B4-BE49-F238E27FC236}">
                    <a16:creationId xmlns:a16="http://schemas.microsoft.com/office/drawing/2014/main" id="{BDEA9C63-5B84-6AEC-9428-E86CA09B93AE}"/>
                  </a:ext>
                </a:extLst>
              </p:cNvPr>
              <p:cNvSpPr/>
              <p:nvPr/>
            </p:nvSpPr>
            <p:spPr>
              <a:xfrm>
                <a:off x="5505387" y="796541"/>
                <a:ext cx="425213" cy="34660"/>
              </a:xfrm>
              <a:custGeom>
                <a:avLst/>
                <a:gdLst>
                  <a:gd name="connsiteX0" fmla="*/ 0 w 425213"/>
                  <a:gd name="connsiteY0" fmla="*/ 15663 h 34660"/>
                  <a:gd name="connsiteX1" fmla="*/ 115462 w 425213"/>
                  <a:gd name="connsiteY1" fmla="*/ 2061 h 34660"/>
                  <a:gd name="connsiteX2" fmla="*/ 288246 w 425213"/>
                  <a:gd name="connsiteY2" fmla="*/ 15025 h 34660"/>
                  <a:gd name="connsiteX3" fmla="*/ 422243 w 425213"/>
                  <a:gd name="connsiteY3" fmla="*/ 19273 h 34660"/>
                  <a:gd name="connsiteX4" fmla="*/ 306019 w 425213"/>
                  <a:gd name="connsiteY4" fmla="*/ 27826 h 34660"/>
                  <a:gd name="connsiteX5" fmla="*/ 180203 w 425213"/>
                  <a:gd name="connsiteY5" fmla="*/ 28883 h 34660"/>
                  <a:gd name="connsiteX6" fmla="*/ 46911 w 425213"/>
                  <a:gd name="connsiteY6" fmla="*/ 11824 h 34660"/>
                  <a:gd name="connsiteX7" fmla="*/ 0 w 425213"/>
                  <a:gd name="connsiteY7" fmla="*/ 15663 h 3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5213" h="34660">
                    <a:moveTo>
                      <a:pt x="0" y="15663"/>
                    </a:moveTo>
                    <a:cubicBezTo>
                      <a:pt x="3200" y="15053"/>
                      <a:pt x="66723" y="-6654"/>
                      <a:pt x="115462" y="2061"/>
                    </a:cubicBezTo>
                    <a:cubicBezTo>
                      <a:pt x="164211" y="10776"/>
                      <a:pt x="236372" y="26959"/>
                      <a:pt x="288246" y="15025"/>
                    </a:cubicBezTo>
                    <a:cubicBezTo>
                      <a:pt x="340138" y="3061"/>
                      <a:pt x="403050" y="19206"/>
                      <a:pt x="422243" y="19273"/>
                    </a:cubicBezTo>
                    <a:cubicBezTo>
                      <a:pt x="441427" y="19301"/>
                      <a:pt x="363598" y="22492"/>
                      <a:pt x="306019" y="27826"/>
                    </a:cubicBezTo>
                    <a:cubicBezTo>
                      <a:pt x="248450" y="33160"/>
                      <a:pt x="231381" y="39561"/>
                      <a:pt x="180203" y="28883"/>
                    </a:cubicBezTo>
                    <a:cubicBezTo>
                      <a:pt x="129007" y="18215"/>
                      <a:pt x="70380" y="6490"/>
                      <a:pt x="46911" y="11824"/>
                    </a:cubicBezTo>
                    <a:cubicBezTo>
                      <a:pt x="23451" y="17187"/>
                      <a:pt x="0" y="15663"/>
                      <a:pt x="0" y="1566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3" name="任意多边形: 形状 922">
                <a:extLst>
                  <a:ext uri="{FF2B5EF4-FFF2-40B4-BE49-F238E27FC236}">
                    <a16:creationId xmlns:a16="http://schemas.microsoft.com/office/drawing/2014/main" id="{8BA3205C-BE21-60F0-A166-166154E62B1A}"/>
                  </a:ext>
                </a:extLst>
              </p:cNvPr>
              <p:cNvSpPr/>
              <p:nvPr/>
            </p:nvSpPr>
            <p:spPr>
              <a:xfrm>
                <a:off x="5358226" y="821022"/>
                <a:ext cx="308733" cy="20387"/>
              </a:xfrm>
              <a:custGeom>
                <a:avLst/>
                <a:gdLst>
                  <a:gd name="connsiteX0" fmla="*/ 66570 w 308733"/>
                  <a:gd name="connsiteY0" fmla="*/ 1050 h 20387"/>
                  <a:gd name="connsiteX1" fmla="*/ 218865 w 308733"/>
                  <a:gd name="connsiteY1" fmla="*/ 11899 h 20387"/>
                  <a:gd name="connsiteX2" fmla="*/ 308734 w 308733"/>
                  <a:gd name="connsiteY2" fmla="*/ 6222 h 20387"/>
                  <a:gd name="connsiteX3" fmla="*/ 187919 w 308733"/>
                  <a:gd name="connsiteY3" fmla="*/ 19871 h 20387"/>
                  <a:gd name="connsiteX4" fmla="*/ 61541 w 308733"/>
                  <a:gd name="connsiteY4" fmla="*/ 8194 h 20387"/>
                  <a:gd name="connsiteX5" fmla="*/ 0 w 308733"/>
                  <a:gd name="connsiteY5" fmla="*/ 10184 h 20387"/>
                  <a:gd name="connsiteX6" fmla="*/ 66570 w 308733"/>
                  <a:gd name="connsiteY6" fmla="*/ 1050 h 20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733" h="20387">
                    <a:moveTo>
                      <a:pt x="66570" y="1050"/>
                    </a:moveTo>
                    <a:cubicBezTo>
                      <a:pt x="120901" y="-4808"/>
                      <a:pt x="153857" y="15938"/>
                      <a:pt x="218865" y="11899"/>
                    </a:cubicBezTo>
                    <a:cubicBezTo>
                      <a:pt x="283893" y="7879"/>
                      <a:pt x="308734" y="6222"/>
                      <a:pt x="308734" y="6222"/>
                    </a:cubicBezTo>
                    <a:cubicBezTo>
                      <a:pt x="308734" y="6222"/>
                      <a:pt x="251946" y="23567"/>
                      <a:pt x="187919" y="19871"/>
                    </a:cubicBezTo>
                    <a:cubicBezTo>
                      <a:pt x="123882" y="16166"/>
                      <a:pt x="87125" y="4203"/>
                      <a:pt x="61541" y="8194"/>
                    </a:cubicBezTo>
                    <a:cubicBezTo>
                      <a:pt x="35957" y="12156"/>
                      <a:pt x="0" y="10184"/>
                      <a:pt x="0" y="10184"/>
                    </a:cubicBezTo>
                    <a:lnTo>
                      <a:pt x="66570" y="105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4" name="任意多边形: 形状 923">
                <a:extLst>
                  <a:ext uri="{FF2B5EF4-FFF2-40B4-BE49-F238E27FC236}">
                    <a16:creationId xmlns:a16="http://schemas.microsoft.com/office/drawing/2014/main" id="{2CF8E86D-66F4-8E8C-75E3-206743CEE51A}"/>
                  </a:ext>
                </a:extLst>
              </p:cNvPr>
              <p:cNvSpPr/>
              <p:nvPr/>
            </p:nvSpPr>
            <p:spPr>
              <a:xfrm>
                <a:off x="5605124" y="841402"/>
                <a:ext cx="308724" cy="20372"/>
              </a:xfrm>
              <a:custGeom>
                <a:avLst/>
                <a:gdLst>
                  <a:gd name="connsiteX0" fmla="*/ 66570 w 308724"/>
                  <a:gd name="connsiteY0" fmla="*/ 1044 h 20372"/>
                  <a:gd name="connsiteX1" fmla="*/ 218865 w 308724"/>
                  <a:gd name="connsiteY1" fmla="*/ 11912 h 20372"/>
                  <a:gd name="connsiteX2" fmla="*/ 308724 w 308724"/>
                  <a:gd name="connsiteY2" fmla="*/ 6206 h 20372"/>
                  <a:gd name="connsiteX3" fmla="*/ 187909 w 308724"/>
                  <a:gd name="connsiteY3" fmla="*/ 19855 h 20372"/>
                  <a:gd name="connsiteX4" fmla="*/ 61541 w 308724"/>
                  <a:gd name="connsiteY4" fmla="*/ 8188 h 20372"/>
                  <a:gd name="connsiteX5" fmla="*/ 0 w 308724"/>
                  <a:gd name="connsiteY5" fmla="*/ 10197 h 20372"/>
                  <a:gd name="connsiteX6" fmla="*/ 66570 w 308724"/>
                  <a:gd name="connsiteY6" fmla="*/ 1044 h 20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08724" h="20372">
                    <a:moveTo>
                      <a:pt x="66570" y="1044"/>
                    </a:moveTo>
                    <a:cubicBezTo>
                      <a:pt x="120901" y="-4795"/>
                      <a:pt x="153857" y="15950"/>
                      <a:pt x="218865" y="11912"/>
                    </a:cubicBezTo>
                    <a:cubicBezTo>
                      <a:pt x="283893" y="7863"/>
                      <a:pt x="308724" y="6206"/>
                      <a:pt x="308724" y="6206"/>
                    </a:cubicBezTo>
                    <a:cubicBezTo>
                      <a:pt x="308724" y="6206"/>
                      <a:pt x="251936" y="23551"/>
                      <a:pt x="187909" y="19855"/>
                    </a:cubicBezTo>
                    <a:cubicBezTo>
                      <a:pt x="123892" y="16150"/>
                      <a:pt x="87116" y="4215"/>
                      <a:pt x="61541" y="8188"/>
                    </a:cubicBezTo>
                    <a:cubicBezTo>
                      <a:pt x="35957" y="12140"/>
                      <a:pt x="0" y="10197"/>
                      <a:pt x="0" y="10197"/>
                    </a:cubicBezTo>
                    <a:lnTo>
                      <a:pt x="66570" y="104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25" name="图形 891">
              <a:extLst>
                <a:ext uri="{FF2B5EF4-FFF2-40B4-BE49-F238E27FC236}">
                  <a16:creationId xmlns:a16="http://schemas.microsoft.com/office/drawing/2014/main" id="{A2370624-6606-8A65-11C1-04B563C8769C}"/>
                </a:ext>
              </a:extLst>
            </p:cNvPr>
            <p:cNvGrpSpPr/>
            <p:nvPr/>
          </p:nvGrpSpPr>
          <p:grpSpPr>
            <a:xfrm>
              <a:off x="6243708" y="889367"/>
              <a:ext cx="1175956" cy="61049"/>
              <a:chOff x="6243708" y="889367"/>
              <a:chExt cx="1175956" cy="61049"/>
            </a:xfrm>
            <a:grpFill/>
          </p:grpSpPr>
          <p:sp>
            <p:nvSpPr>
              <p:cNvPr id="926" name="任意多边形: 形状 925">
                <a:extLst>
                  <a:ext uri="{FF2B5EF4-FFF2-40B4-BE49-F238E27FC236}">
                    <a16:creationId xmlns:a16="http://schemas.microsoft.com/office/drawing/2014/main" id="{F6AC7FC1-C77B-10E8-D030-81B8EA6D2804}"/>
                  </a:ext>
                </a:extLst>
              </p:cNvPr>
              <p:cNvSpPr/>
              <p:nvPr/>
            </p:nvSpPr>
            <p:spPr>
              <a:xfrm>
                <a:off x="6443933" y="889367"/>
                <a:ext cx="578493" cy="47194"/>
              </a:xfrm>
              <a:custGeom>
                <a:avLst/>
                <a:gdLst>
                  <a:gd name="connsiteX0" fmla="*/ 0 w 578493"/>
                  <a:gd name="connsiteY0" fmla="*/ 21325 h 47194"/>
                  <a:gd name="connsiteX1" fmla="*/ 157077 w 578493"/>
                  <a:gd name="connsiteY1" fmla="*/ 2799 h 47194"/>
                  <a:gd name="connsiteX2" fmla="*/ 392154 w 578493"/>
                  <a:gd name="connsiteY2" fmla="*/ 20458 h 47194"/>
                  <a:gd name="connsiteX3" fmla="*/ 574453 w 578493"/>
                  <a:gd name="connsiteY3" fmla="*/ 26221 h 47194"/>
                  <a:gd name="connsiteX4" fmla="*/ 416328 w 578493"/>
                  <a:gd name="connsiteY4" fmla="*/ 37879 h 47194"/>
                  <a:gd name="connsiteX5" fmla="*/ 245164 w 578493"/>
                  <a:gd name="connsiteY5" fmla="*/ 39337 h 47194"/>
                  <a:gd name="connsiteX6" fmla="*/ 63818 w 578493"/>
                  <a:gd name="connsiteY6" fmla="*/ 16105 h 47194"/>
                  <a:gd name="connsiteX7" fmla="*/ 0 w 578493"/>
                  <a:gd name="connsiteY7" fmla="*/ 21325 h 47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8493" h="47194">
                    <a:moveTo>
                      <a:pt x="0" y="21325"/>
                    </a:moveTo>
                    <a:cubicBezTo>
                      <a:pt x="4363" y="20458"/>
                      <a:pt x="90783" y="-9041"/>
                      <a:pt x="157077" y="2799"/>
                    </a:cubicBezTo>
                    <a:cubicBezTo>
                      <a:pt x="223390" y="14677"/>
                      <a:pt x="321593" y="36689"/>
                      <a:pt x="392154" y="20458"/>
                    </a:cubicBezTo>
                    <a:cubicBezTo>
                      <a:pt x="462744" y="4180"/>
                      <a:pt x="548335" y="26145"/>
                      <a:pt x="574453" y="26221"/>
                    </a:cubicBezTo>
                    <a:cubicBezTo>
                      <a:pt x="600551" y="26278"/>
                      <a:pt x="494662" y="30631"/>
                      <a:pt x="416328" y="37879"/>
                    </a:cubicBezTo>
                    <a:cubicBezTo>
                      <a:pt x="337995" y="45137"/>
                      <a:pt x="314782" y="53872"/>
                      <a:pt x="245164" y="39337"/>
                    </a:cubicBezTo>
                    <a:cubicBezTo>
                      <a:pt x="175517" y="24821"/>
                      <a:pt x="95736" y="8876"/>
                      <a:pt x="63818" y="16105"/>
                    </a:cubicBezTo>
                    <a:cubicBezTo>
                      <a:pt x="31909" y="23382"/>
                      <a:pt x="0" y="21325"/>
                      <a:pt x="0" y="21325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7" name="任意多边形: 形状 926">
                <a:extLst>
                  <a:ext uri="{FF2B5EF4-FFF2-40B4-BE49-F238E27FC236}">
                    <a16:creationId xmlns:a16="http://schemas.microsoft.com/office/drawing/2014/main" id="{D831617E-6D66-A3C1-F18A-9344AFA66E45}"/>
                  </a:ext>
                </a:extLst>
              </p:cNvPr>
              <p:cNvSpPr/>
              <p:nvPr/>
            </p:nvSpPr>
            <p:spPr>
              <a:xfrm>
                <a:off x="6243708" y="922679"/>
                <a:ext cx="420033" cy="27738"/>
              </a:xfrm>
              <a:custGeom>
                <a:avLst/>
                <a:gdLst>
                  <a:gd name="connsiteX0" fmla="*/ 90573 w 420033"/>
                  <a:gd name="connsiteY0" fmla="*/ 1434 h 27738"/>
                  <a:gd name="connsiteX1" fmla="*/ 297780 w 420033"/>
                  <a:gd name="connsiteY1" fmla="*/ 16208 h 27738"/>
                  <a:gd name="connsiteX2" fmla="*/ 420034 w 420033"/>
                  <a:gd name="connsiteY2" fmla="*/ 8473 h 27738"/>
                  <a:gd name="connsiteX3" fmla="*/ 255670 w 420033"/>
                  <a:gd name="connsiteY3" fmla="*/ 27028 h 27738"/>
                  <a:gd name="connsiteX4" fmla="*/ 83744 w 420033"/>
                  <a:gd name="connsiteY4" fmla="*/ 11159 h 27738"/>
                  <a:gd name="connsiteX5" fmla="*/ 0 w 420033"/>
                  <a:gd name="connsiteY5" fmla="*/ 13874 h 27738"/>
                  <a:gd name="connsiteX6" fmla="*/ 90573 w 420033"/>
                  <a:gd name="connsiteY6" fmla="*/ 1434 h 277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0033" h="27738">
                    <a:moveTo>
                      <a:pt x="90573" y="1434"/>
                    </a:moveTo>
                    <a:cubicBezTo>
                      <a:pt x="164487" y="-6557"/>
                      <a:pt x="209331" y="21704"/>
                      <a:pt x="297780" y="16208"/>
                    </a:cubicBezTo>
                    <a:cubicBezTo>
                      <a:pt x="386239" y="10712"/>
                      <a:pt x="420034" y="8473"/>
                      <a:pt x="420034" y="8473"/>
                    </a:cubicBezTo>
                    <a:cubicBezTo>
                      <a:pt x="420034" y="8473"/>
                      <a:pt x="342757" y="32086"/>
                      <a:pt x="255670" y="27028"/>
                    </a:cubicBezTo>
                    <a:cubicBezTo>
                      <a:pt x="168554" y="22018"/>
                      <a:pt x="118539" y="5730"/>
                      <a:pt x="83744" y="11159"/>
                    </a:cubicBezTo>
                    <a:cubicBezTo>
                      <a:pt x="48939" y="16532"/>
                      <a:pt x="0" y="13874"/>
                      <a:pt x="0" y="13874"/>
                    </a:cubicBezTo>
                    <a:lnTo>
                      <a:pt x="90573" y="143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8" name="任意多边形: 形状 927">
                <a:extLst>
                  <a:ext uri="{FF2B5EF4-FFF2-40B4-BE49-F238E27FC236}">
                    <a16:creationId xmlns:a16="http://schemas.microsoft.com/office/drawing/2014/main" id="{3225F9CA-6D85-C267-7483-5D4A5D087F98}"/>
                  </a:ext>
                </a:extLst>
              </p:cNvPr>
              <p:cNvSpPr/>
              <p:nvPr/>
            </p:nvSpPr>
            <p:spPr>
              <a:xfrm>
                <a:off x="6999650" y="908822"/>
                <a:ext cx="420014" cy="27721"/>
              </a:xfrm>
              <a:custGeom>
                <a:avLst/>
                <a:gdLst>
                  <a:gd name="connsiteX0" fmla="*/ 90554 w 420014"/>
                  <a:gd name="connsiteY0" fmla="*/ 1422 h 27721"/>
                  <a:gd name="connsiteX1" fmla="*/ 297761 w 420014"/>
                  <a:gd name="connsiteY1" fmla="*/ 16205 h 27721"/>
                  <a:gd name="connsiteX2" fmla="*/ 420014 w 420014"/>
                  <a:gd name="connsiteY2" fmla="*/ 8452 h 27721"/>
                  <a:gd name="connsiteX3" fmla="*/ 255641 w 420014"/>
                  <a:gd name="connsiteY3" fmla="*/ 27016 h 27721"/>
                  <a:gd name="connsiteX4" fmla="*/ 83715 w 420014"/>
                  <a:gd name="connsiteY4" fmla="*/ 11157 h 27721"/>
                  <a:gd name="connsiteX5" fmla="*/ 0 w 420014"/>
                  <a:gd name="connsiteY5" fmla="*/ 13891 h 27721"/>
                  <a:gd name="connsiteX6" fmla="*/ 90554 w 420014"/>
                  <a:gd name="connsiteY6" fmla="*/ 1422 h 277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0014" h="27721">
                    <a:moveTo>
                      <a:pt x="90554" y="1422"/>
                    </a:moveTo>
                    <a:cubicBezTo>
                      <a:pt x="164477" y="-6531"/>
                      <a:pt x="209312" y="21711"/>
                      <a:pt x="297761" y="16205"/>
                    </a:cubicBezTo>
                    <a:cubicBezTo>
                      <a:pt x="386229" y="10709"/>
                      <a:pt x="420014" y="8452"/>
                      <a:pt x="420014" y="8452"/>
                    </a:cubicBezTo>
                    <a:cubicBezTo>
                      <a:pt x="420014" y="8452"/>
                      <a:pt x="342757" y="32055"/>
                      <a:pt x="255641" y="27016"/>
                    </a:cubicBezTo>
                    <a:cubicBezTo>
                      <a:pt x="168545" y="22006"/>
                      <a:pt x="118520" y="5747"/>
                      <a:pt x="83715" y="11157"/>
                    </a:cubicBezTo>
                    <a:cubicBezTo>
                      <a:pt x="48911" y="16520"/>
                      <a:pt x="0" y="13891"/>
                      <a:pt x="0" y="13891"/>
                    </a:cubicBezTo>
                    <a:lnTo>
                      <a:pt x="90554" y="142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29" name="图形 891">
              <a:extLst>
                <a:ext uri="{FF2B5EF4-FFF2-40B4-BE49-F238E27FC236}">
                  <a16:creationId xmlns:a16="http://schemas.microsoft.com/office/drawing/2014/main" id="{F63CAF05-1249-0007-9829-EF088559C9AE}"/>
                </a:ext>
              </a:extLst>
            </p:cNvPr>
            <p:cNvGrpSpPr/>
            <p:nvPr/>
          </p:nvGrpSpPr>
          <p:grpSpPr>
            <a:xfrm>
              <a:off x="6406214" y="800617"/>
              <a:ext cx="778720" cy="88761"/>
              <a:chOff x="6406214" y="800617"/>
              <a:chExt cx="778720" cy="88761"/>
            </a:xfrm>
            <a:grpFill/>
          </p:grpSpPr>
          <p:sp>
            <p:nvSpPr>
              <p:cNvPr id="930" name="任意多边形: 形状 929">
                <a:extLst>
                  <a:ext uri="{FF2B5EF4-FFF2-40B4-BE49-F238E27FC236}">
                    <a16:creationId xmlns:a16="http://schemas.microsoft.com/office/drawing/2014/main" id="{562FF239-6BD7-52AD-4BA4-3DB2549ACD04}"/>
                  </a:ext>
                </a:extLst>
              </p:cNvPr>
              <p:cNvSpPr/>
              <p:nvPr/>
            </p:nvSpPr>
            <p:spPr>
              <a:xfrm>
                <a:off x="6606449" y="800617"/>
                <a:ext cx="578486" cy="47191"/>
              </a:xfrm>
              <a:custGeom>
                <a:avLst/>
                <a:gdLst>
                  <a:gd name="connsiteX0" fmla="*/ 0 w 578486"/>
                  <a:gd name="connsiteY0" fmla="*/ 21312 h 47191"/>
                  <a:gd name="connsiteX1" fmla="*/ 157077 w 578486"/>
                  <a:gd name="connsiteY1" fmla="*/ 2805 h 47191"/>
                  <a:gd name="connsiteX2" fmla="*/ 392144 w 578486"/>
                  <a:gd name="connsiteY2" fmla="*/ 20445 h 47191"/>
                  <a:gd name="connsiteX3" fmla="*/ 574443 w 578486"/>
                  <a:gd name="connsiteY3" fmla="*/ 26217 h 47191"/>
                  <a:gd name="connsiteX4" fmla="*/ 416328 w 578486"/>
                  <a:gd name="connsiteY4" fmla="*/ 37886 h 47191"/>
                  <a:gd name="connsiteX5" fmla="*/ 245155 w 578486"/>
                  <a:gd name="connsiteY5" fmla="*/ 39343 h 47191"/>
                  <a:gd name="connsiteX6" fmla="*/ 63817 w 578486"/>
                  <a:gd name="connsiteY6" fmla="*/ 16092 h 47191"/>
                  <a:gd name="connsiteX7" fmla="*/ 0 w 578486"/>
                  <a:gd name="connsiteY7" fmla="*/ 21312 h 471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8486" h="47191">
                    <a:moveTo>
                      <a:pt x="0" y="21312"/>
                    </a:moveTo>
                    <a:cubicBezTo>
                      <a:pt x="4353" y="20474"/>
                      <a:pt x="90783" y="-9054"/>
                      <a:pt x="157077" y="2805"/>
                    </a:cubicBezTo>
                    <a:cubicBezTo>
                      <a:pt x="223390" y="14673"/>
                      <a:pt x="321583" y="36695"/>
                      <a:pt x="392144" y="20445"/>
                    </a:cubicBezTo>
                    <a:cubicBezTo>
                      <a:pt x="462744" y="4186"/>
                      <a:pt x="548335" y="26160"/>
                      <a:pt x="574443" y="26217"/>
                    </a:cubicBezTo>
                    <a:cubicBezTo>
                      <a:pt x="600551" y="26265"/>
                      <a:pt x="494662" y="30618"/>
                      <a:pt x="416328" y="37886"/>
                    </a:cubicBezTo>
                    <a:cubicBezTo>
                      <a:pt x="337985" y="45144"/>
                      <a:pt x="314782" y="53859"/>
                      <a:pt x="245155" y="39343"/>
                    </a:cubicBezTo>
                    <a:cubicBezTo>
                      <a:pt x="175508" y="24817"/>
                      <a:pt x="95736" y="8882"/>
                      <a:pt x="63817" y="16092"/>
                    </a:cubicBezTo>
                    <a:cubicBezTo>
                      <a:pt x="31909" y="23388"/>
                      <a:pt x="0" y="21312"/>
                      <a:pt x="0" y="2131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1" name="任意多边形: 形状 930">
                <a:extLst>
                  <a:ext uri="{FF2B5EF4-FFF2-40B4-BE49-F238E27FC236}">
                    <a16:creationId xmlns:a16="http://schemas.microsoft.com/office/drawing/2014/main" id="{122EB9C8-5596-A068-59CB-851FBCCEE4DD}"/>
                  </a:ext>
                </a:extLst>
              </p:cNvPr>
              <p:cNvSpPr/>
              <p:nvPr/>
            </p:nvSpPr>
            <p:spPr>
              <a:xfrm>
                <a:off x="6406214" y="833912"/>
                <a:ext cx="420042" cy="27746"/>
              </a:xfrm>
              <a:custGeom>
                <a:avLst/>
                <a:gdLst>
                  <a:gd name="connsiteX0" fmla="*/ 90583 w 420042"/>
                  <a:gd name="connsiteY0" fmla="*/ 1428 h 27746"/>
                  <a:gd name="connsiteX1" fmla="*/ 297790 w 420042"/>
                  <a:gd name="connsiteY1" fmla="*/ 16202 h 27746"/>
                  <a:gd name="connsiteX2" fmla="*/ 420043 w 420042"/>
                  <a:gd name="connsiteY2" fmla="*/ 8477 h 27746"/>
                  <a:gd name="connsiteX3" fmla="*/ 255670 w 420042"/>
                  <a:gd name="connsiteY3" fmla="*/ 27041 h 27746"/>
                  <a:gd name="connsiteX4" fmla="*/ 83744 w 420042"/>
                  <a:gd name="connsiteY4" fmla="*/ 11163 h 27746"/>
                  <a:gd name="connsiteX5" fmla="*/ 0 w 420042"/>
                  <a:gd name="connsiteY5" fmla="*/ 13868 h 27746"/>
                  <a:gd name="connsiteX6" fmla="*/ 90583 w 420042"/>
                  <a:gd name="connsiteY6" fmla="*/ 1428 h 27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0042" h="27746">
                    <a:moveTo>
                      <a:pt x="90583" y="1428"/>
                    </a:moveTo>
                    <a:cubicBezTo>
                      <a:pt x="164506" y="-6544"/>
                      <a:pt x="209340" y="21707"/>
                      <a:pt x="297790" y="16202"/>
                    </a:cubicBezTo>
                    <a:cubicBezTo>
                      <a:pt x="386258" y="10725"/>
                      <a:pt x="420043" y="8477"/>
                      <a:pt x="420043" y="8477"/>
                    </a:cubicBezTo>
                    <a:cubicBezTo>
                      <a:pt x="420043" y="8477"/>
                      <a:pt x="342767" y="32080"/>
                      <a:pt x="255670" y="27041"/>
                    </a:cubicBezTo>
                    <a:cubicBezTo>
                      <a:pt x="168554" y="22012"/>
                      <a:pt x="118548" y="5734"/>
                      <a:pt x="83744" y="11163"/>
                    </a:cubicBezTo>
                    <a:cubicBezTo>
                      <a:pt x="48949" y="16535"/>
                      <a:pt x="0" y="13868"/>
                      <a:pt x="0" y="13868"/>
                    </a:cubicBezTo>
                    <a:lnTo>
                      <a:pt x="90583" y="142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2" name="任意多边形: 形状 931">
                <a:extLst>
                  <a:ext uri="{FF2B5EF4-FFF2-40B4-BE49-F238E27FC236}">
                    <a16:creationId xmlns:a16="http://schemas.microsoft.com/office/drawing/2014/main" id="{2A28DC19-E4AF-7005-840C-F5C3B917D0DA}"/>
                  </a:ext>
                </a:extLst>
              </p:cNvPr>
              <p:cNvSpPr/>
              <p:nvPr/>
            </p:nvSpPr>
            <p:spPr>
              <a:xfrm>
                <a:off x="6742152" y="861663"/>
                <a:ext cx="420014" cy="27715"/>
              </a:xfrm>
              <a:custGeom>
                <a:avLst/>
                <a:gdLst>
                  <a:gd name="connsiteX0" fmla="*/ 90554 w 420014"/>
                  <a:gd name="connsiteY0" fmla="*/ 1423 h 27715"/>
                  <a:gd name="connsiteX1" fmla="*/ 297761 w 420014"/>
                  <a:gd name="connsiteY1" fmla="*/ 16187 h 27715"/>
                  <a:gd name="connsiteX2" fmla="*/ 420014 w 420014"/>
                  <a:gd name="connsiteY2" fmla="*/ 8453 h 27715"/>
                  <a:gd name="connsiteX3" fmla="*/ 255651 w 420014"/>
                  <a:gd name="connsiteY3" fmla="*/ 27008 h 27715"/>
                  <a:gd name="connsiteX4" fmla="*/ 83725 w 420014"/>
                  <a:gd name="connsiteY4" fmla="*/ 11139 h 27715"/>
                  <a:gd name="connsiteX5" fmla="*/ 0 w 420014"/>
                  <a:gd name="connsiteY5" fmla="*/ 13863 h 27715"/>
                  <a:gd name="connsiteX6" fmla="*/ 90554 w 420014"/>
                  <a:gd name="connsiteY6" fmla="*/ 1423 h 27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0014" h="27715">
                    <a:moveTo>
                      <a:pt x="90554" y="1423"/>
                    </a:moveTo>
                    <a:cubicBezTo>
                      <a:pt x="164468" y="-6530"/>
                      <a:pt x="209312" y="21692"/>
                      <a:pt x="297761" y="16187"/>
                    </a:cubicBezTo>
                    <a:cubicBezTo>
                      <a:pt x="386229" y="10701"/>
                      <a:pt x="420014" y="8453"/>
                      <a:pt x="420014" y="8453"/>
                    </a:cubicBezTo>
                    <a:cubicBezTo>
                      <a:pt x="420014" y="8453"/>
                      <a:pt x="342757" y="32056"/>
                      <a:pt x="255651" y="27008"/>
                    </a:cubicBezTo>
                    <a:cubicBezTo>
                      <a:pt x="168545" y="21978"/>
                      <a:pt x="118529" y="5719"/>
                      <a:pt x="83725" y="11139"/>
                    </a:cubicBezTo>
                    <a:cubicBezTo>
                      <a:pt x="48920" y="16520"/>
                      <a:pt x="0" y="13863"/>
                      <a:pt x="0" y="13863"/>
                    </a:cubicBezTo>
                    <a:lnTo>
                      <a:pt x="90554" y="142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33" name="图形 891">
              <a:extLst>
                <a:ext uri="{FF2B5EF4-FFF2-40B4-BE49-F238E27FC236}">
                  <a16:creationId xmlns:a16="http://schemas.microsoft.com/office/drawing/2014/main" id="{13A217D9-4F23-6B5B-1963-CBEA50F06AD5}"/>
                </a:ext>
              </a:extLst>
            </p:cNvPr>
            <p:cNvGrpSpPr/>
            <p:nvPr/>
          </p:nvGrpSpPr>
          <p:grpSpPr>
            <a:xfrm>
              <a:off x="7112521" y="797812"/>
              <a:ext cx="778718" cy="88756"/>
              <a:chOff x="7112521" y="797812"/>
              <a:chExt cx="778718" cy="88756"/>
            </a:xfrm>
            <a:grpFill/>
          </p:grpSpPr>
          <p:sp>
            <p:nvSpPr>
              <p:cNvPr id="934" name="任意多边形: 形状 933">
                <a:extLst>
                  <a:ext uri="{FF2B5EF4-FFF2-40B4-BE49-F238E27FC236}">
                    <a16:creationId xmlns:a16="http://schemas.microsoft.com/office/drawing/2014/main" id="{BAA63971-C810-5F0B-46ED-FC2ACD0FCBB1}"/>
                  </a:ext>
                </a:extLst>
              </p:cNvPr>
              <p:cNvSpPr/>
              <p:nvPr/>
            </p:nvSpPr>
            <p:spPr>
              <a:xfrm>
                <a:off x="7312747" y="797812"/>
                <a:ext cx="578493" cy="47182"/>
              </a:xfrm>
              <a:custGeom>
                <a:avLst/>
                <a:gdLst>
                  <a:gd name="connsiteX0" fmla="*/ 0 w 578493"/>
                  <a:gd name="connsiteY0" fmla="*/ 21307 h 47182"/>
                  <a:gd name="connsiteX1" fmla="*/ 157086 w 578493"/>
                  <a:gd name="connsiteY1" fmla="*/ 2809 h 47182"/>
                  <a:gd name="connsiteX2" fmla="*/ 392154 w 578493"/>
                  <a:gd name="connsiteY2" fmla="*/ 20459 h 47182"/>
                  <a:gd name="connsiteX3" fmla="*/ 574453 w 578493"/>
                  <a:gd name="connsiteY3" fmla="*/ 26231 h 47182"/>
                  <a:gd name="connsiteX4" fmla="*/ 416338 w 578493"/>
                  <a:gd name="connsiteY4" fmla="*/ 37880 h 47182"/>
                  <a:gd name="connsiteX5" fmla="*/ 245164 w 578493"/>
                  <a:gd name="connsiteY5" fmla="*/ 39318 h 47182"/>
                  <a:gd name="connsiteX6" fmla="*/ 63817 w 578493"/>
                  <a:gd name="connsiteY6" fmla="*/ 16106 h 47182"/>
                  <a:gd name="connsiteX7" fmla="*/ 0 w 578493"/>
                  <a:gd name="connsiteY7" fmla="*/ 21307 h 471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8493" h="47182">
                    <a:moveTo>
                      <a:pt x="0" y="21307"/>
                    </a:moveTo>
                    <a:cubicBezTo>
                      <a:pt x="4353" y="20468"/>
                      <a:pt x="90783" y="-9059"/>
                      <a:pt x="157086" y="2809"/>
                    </a:cubicBezTo>
                    <a:cubicBezTo>
                      <a:pt x="223399" y="14667"/>
                      <a:pt x="321593" y="36689"/>
                      <a:pt x="392154" y="20459"/>
                    </a:cubicBezTo>
                    <a:cubicBezTo>
                      <a:pt x="462753" y="4181"/>
                      <a:pt x="548335" y="26155"/>
                      <a:pt x="574453" y="26231"/>
                    </a:cubicBezTo>
                    <a:cubicBezTo>
                      <a:pt x="600551" y="26279"/>
                      <a:pt x="494662" y="30612"/>
                      <a:pt x="416338" y="37880"/>
                    </a:cubicBezTo>
                    <a:cubicBezTo>
                      <a:pt x="338004" y="45138"/>
                      <a:pt x="314782" y="53853"/>
                      <a:pt x="245164" y="39318"/>
                    </a:cubicBezTo>
                    <a:cubicBezTo>
                      <a:pt x="175517" y="24812"/>
                      <a:pt x="95745" y="8857"/>
                      <a:pt x="63817" y="16106"/>
                    </a:cubicBezTo>
                    <a:cubicBezTo>
                      <a:pt x="31918" y="23383"/>
                      <a:pt x="0" y="21307"/>
                      <a:pt x="0" y="2130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5" name="任意多边形: 形状 934">
                <a:extLst>
                  <a:ext uri="{FF2B5EF4-FFF2-40B4-BE49-F238E27FC236}">
                    <a16:creationId xmlns:a16="http://schemas.microsoft.com/office/drawing/2014/main" id="{7CF1A4D1-45E7-A3F7-6E9D-FC18EC5FAD9E}"/>
                  </a:ext>
                </a:extLst>
              </p:cNvPr>
              <p:cNvSpPr/>
              <p:nvPr/>
            </p:nvSpPr>
            <p:spPr>
              <a:xfrm>
                <a:off x="7112521" y="831120"/>
                <a:ext cx="420024" cy="27728"/>
              </a:xfrm>
              <a:custGeom>
                <a:avLst/>
                <a:gdLst>
                  <a:gd name="connsiteX0" fmla="*/ 90583 w 420024"/>
                  <a:gd name="connsiteY0" fmla="*/ 1429 h 27728"/>
                  <a:gd name="connsiteX1" fmla="*/ 297771 w 420024"/>
                  <a:gd name="connsiteY1" fmla="*/ 16183 h 27728"/>
                  <a:gd name="connsiteX2" fmla="*/ 420024 w 420024"/>
                  <a:gd name="connsiteY2" fmla="*/ 8458 h 27728"/>
                  <a:gd name="connsiteX3" fmla="*/ 255661 w 420024"/>
                  <a:gd name="connsiteY3" fmla="*/ 27023 h 27728"/>
                  <a:gd name="connsiteX4" fmla="*/ 83734 w 420024"/>
                  <a:gd name="connsiteY4" fmla="*/ 11145 h 27728"/>
                  <a:gd name="connsiteX5" fmla="*/ 0 w 420024"/>
                  <a:gd name="connsiteY5" fmla="*/ 13850 h 27728"/>
                  <a:gd name="connsiteX6" fmla="*/ 90583 w 420024"/>
                  <a:gd name="connsiteY6" fmla="*/ 1429 h 27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0024" h="27728">
                    <a:moveTo>
                      <a:pt x="90583" y="1429"/>
                    </a:moveTo>
                    <a:cubicBezTo>
                      <a:pt x="164497" y="-6543"/>
                      <a:pt x="209331" y="21689"/>
                      <a:pt x="297771" y="16183"/>
                    </a:cubicBezTo>
                    <a:cubicBezTo>
                      <a:pt x="386239" y="10716"/>
                      <a:pt x="420024" y="8458"/>
                      <a:pt x="420024" y="8458"/>
                    </a:cubicBezTo>
                    <a:cubicBezTo>
                      <a:pt x="420024" y="8458"/>
                      <a:pt x="342757" y="32061"/>
                      <a:pt x="255661" y="27023"/>
                    </a:cubicBezTo>
                    <a:cubicBezTo>
                      <a:pt x="168545" y="21984"/>
                      <a:pt x="118529" y="5715"/>
                      <a:pt x="83734" y="11145"/>
                    </a:cubicBezTo>
                    <a:cubicBezTo>
                      <a:pt x="48930" y="16526"/>
                      <a:pt x="0" y="13850"/>
                      <a:pt x="0" y="13850"/>
                    </a:cubicBezTo>
                    <a:lnTo>
                      <a:pt x="90583" y="142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6" name="任意多边形: 形状 935">
                <a:extLst>
                  <a:ext uri="{FF2B5EF4-FFF2-40B4-BE49-F238E27FC236}">
                    <a16:creationId xmlns:a16="http://schemas.microsoft.com/office/drawing/2014/main" id="{B8BC35C5-9251-90B5-3A42-344BD01DCD42}"/>
                  </a:ext>
                </a:extLst>
              </p:cNvPr>
              <p:cNvSpPr/>
              <p:nvPr/>
            </p:nvSpPr>
            <p:spPr>
              <a:xfrm>
                <a:off x="7448440" y="858853"/>
                <a:ext cx="420014" cy="27715"/>
              </a:xfrm>
              <a:custGeom>
                <a:avLst/>
                <a:gdLst>
                  <a:gd name="connsiteX0" fmla="*/ 90564 w 420014"/>
                  <a:gd name="connsiteY0" fmla="*/ 1423 h 27715"/>
                  <a:gd name="connsiteX1" fmla="*/ 297761 w 420014"/>
                  <a:gd name="connsiteY1" fmla="*/ 16206 h 27715"/>
                  <a:gd name="connsiteX2" fmla="*/ 420014 w 420014"/>
                  <a:gd name="connsiteY2" fmla="*/ 8452 h 27715"/>
                  <a:gd name="connsiteX3" fmla="*/ 255651 w 420014"/>
                  <a:gd name="connsiteY3" fmla="*/ 27007 h 27715"/>
                  <a:gd name="connsiteX4" fmla="*/ 83725 w 420014"/>
                  <a:gd name="connsiteY4" fmla="*/ 11139 h 27715"/>
                  <a:gd name="connsiteX5" fmla="*/ 0 w 420014"/>
                  <a:gd name="connsiteY5" fmla="*/ 13872 h 27715"/>
                  <a:gd name="connsiteX6" fmla="*/ 90564 w 420014"/>
                  <a:gd name="connsiteY6" fmla="*/ 1423 h 277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20014" h="27715">
                    <a:moveTo>
                      <a:pt x="90564" y="1423"/>
                    </a:moveTo>
                    <a:cubicBezTo>
                      <a:pt x="164478" y="-6530"/>
                      <a:pt x="209312" y="21702"/>
                      <a:pt x="297761" y="16206"/>
                    </a:cubicBezTo>
                    <a:cubicBezTo>
                      <a:pt x="386229" y="10700"/>
                      <a:pt x="420014" y="8452"/>
                      <a:pt x="420014" y="8452"/>
                    </a:cubicBezTo>
                    <a:cubicBezTo>
                      <a:pt x="420014" y="8452"/>
                      <a:pt x="342757" y="32055"/>
                      <a:pt x="255651" y="27007"/>
                    </a:cubicBezTo>
                    <a:cubicBezTo>
                      <a:pt x="168555" y="21978"/>
                      <a:pt x="118529" y="5738"/>
                      <a:pt x="83725" y="11139"/>
                    </a:cubicBezTo>
                    <a:cubicBezTo>
                      <a:pt x="48921" y="16520"/>
                      <a:pt x="0" y="13872"/>
                      <a:pt x="0" y="13872"/>
                    </a:cubicBezTo>
                    <a:lnTo>
                      <a:pt x="90564" y="142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37" name="图形 891">
              <a:extLst>
                <a:ext uri="{FF2B5EF4-FFF2-40B4-BE49-F238E27FC236}">
                  <a16:creationId xmlns:a16="http://schemas.microsoft.com/office/drawing/2014/main" id="{CCA0D568-59D6-6D50-5DB6-DCD7503D024E}"/>
                </a:ext>
              </a:extLst>
            </p:cNvPr>
            <p:cNvGrpSpPr/>
            <p:nvPr/>
          </p:nvGrpSpPr>
          <p:grpSpPr>
            <a:xfrm>
              <a:off x="2895899" y="1409334"/>
              <a:ext cx="2021704" cy="230476"/>
              <a:chOff x="2895899" y="1409334"/>
              <a:chExt cx="2021704" cy="230476"/>
            </a:xfrm>
            <a:grpFill/>
          </p:grpSpPr>
          <p:sp>
            <p:nvSpPr>
              <p:cNvPr id="938" name="任意多边形: 形状 937">
                <a:extLst>
                  <a:ext uri="{FF2B5EF4-FFF2-40B4-BE49-F238E27FC236}">
                    <a16:creationId xmlns:a16="http://schemas.microsoft.com/office/drawing/2014/main" id="{C81BEFD2-A2FB-0C48-AC79-9432AA97A9D1}"/>
                  </a:ext>
                </a:extLst>
              </p:cNvPr>
              <p:cNvSpPr/>
              <p:nvPr/>
            </p:nvSpPr>
            <p:spPr>
              <a:xfrm>
                <a:off x="3415717" y="1409334"/>
                <a:ext cx="1501887" cy="122487"/>
              </a:xfrm>
              <a:custGeom>
                <a:avLst/>
                <a:gdLst>
                  <a:gd name="connsiteX0" fmla="*/ 0 w 1501887"/>
                  <a:gd name="connsiteY0" fmla="*/ 55370 h 122487"/>
                  <a:gd name="connsiteX1" fmla="*/ 407832 w 1501887"/>
                  <a:gd name="connsiteY1" fmla="*/ 7288 h 122487"/>
                  <a:gd name="connsiteX2" fmla="*/ 1018127 w 1501887"/>
                  <a:gd name="connsiteY2" fmla="*/ 53084 h 122487"/>
                  <a:gd name="connsiteX3" fmla="*/ 1491387 w 1501887"/>
                  <a:gd name="connsiteY3" fmla="*/ 68067 h 122487"/>
                  <a:gd name="connsiteX4" fmla="*/ 1080888 w 1501887"/>
                  <a:gd name="connsiteY4" fmla="*/ 98356 h 122487"/>
                  <a:gd name="connsiteX5" fmla="*/ 636480 w 1501887"/>
                  <a:gd name="connsiteY5" fmla="*/ 102119 h 122487"/>
                  <a:gd name="connsiteX6" fmla="*/ 165706 w 1501887"/>
                  <a:gd name="connsiteY6" fmla="*/ 41863 h 122487"/>
                  <a:gd name="connsiteX7" fmla="*/ 0 w 1501887"/>
                  <a:gd name="connsiteY7" fmla="*/ 55370 h 122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01887" h="122487">
                    <a:moveTo>
                      <a:pt x="0" y="55370"/>
                    </a:moveTo>
                    <a:cubicBezTo>
                      <a:pt x="11306" y="53160"/>
                      <a:pt x="235677" y="-23516"/>
                      <a:pt x="407832" y="7288"/>
                    </a:cubicBezTo>
                    <a:cubicBezTo>
                      <a:pt x="579987" y="38082"/>
                      <a:pt x="834885" y="95270"/>
                      <a:pt x="1018127" y="53084"/>
                    </a:cubicBezTo>
                    <a:cubicBezTo>
                      <a:pt x="1201369" y="10888"/>
                      <a:pt x="1423588" y="67895"/>
                      <a:pt x="1491387" y="68067"/>
                    </a:cubicBezTo>
                    <a:cubicBezTo>
                      <a:pt x="1559185" y="68219"/>
                      <a:pt x="1284246" y="79506"/>
                      <a:pt x="1080888" y="98356"/>
                    </a:cubicBezTo>
                    <a:cubicBezTo>
                      <a:pt x="877510" y="117197"/>
                      <a:pt x="817264" y="139771"/>
                      <a:pt x="636480" y="102119"/>
                    </a:cubicBezTo>
                    <a:cubicBezTo>
                      <a:pt x="455705" y="64466"/>
                      <a:pt x="248564" y="23013"/>
                      <a:pt x="165706" y="41863"/>
                    </a:cubicBezTo>
                    <a:cubicBezTo>
                      <a:pt x="82868" y="60694"/>
                      <a:pt x="0" y="55370"/>
                      <a:pt x="0" y="5537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9" name="任意多边形: 形状 938">
                <a:extLst>
                  <a:ext uri="{FF2B5EF4-FFF2-40B4-BE49-F238E27FC236}">
                    <a16:creationId xmlns:a16="http://schemas.microsoft.com/office/drawing/2014/main" id="{8E83E10C-8A8E-1624-0531-AB34F6960C1A}"/>
                  </a:ext>
                </a:extLst>
              </p:cNvPr>
              <p:cNvSpPr/>
              <p:nvPr/>
            </p:nvSpPr>
            <p:spPr>
              <a:xfrm>
                <a:off x="2895899" y="1495816"/>
                <a:ext cx="1090488" cy="72002"/>
              </a:xfrm>
              <a:custGeom>
                <a:avLst/>
                <a:gdLst>
                  <a:gd name="connsiteX0" fmla="*/ 235153 w 1090488"/>
                  <a:gd name="connsiteY0" fmla="*/ 3702 h 72002"/>
                  <a:gd name="connsiteX1" fmla="*/ 773106 w 1090488"/>
                  <a:gd name="connsiteY1" fmla="*/ 42078 h 72002"/>
                  <a:gd name="connsiteX2" fmla="*/ 1090489 w 1090488"/>
                  <a:gd name="connsiteY2" fmla="*/ 21971 h 72002"/>
                  <a:gd name="connsiteX3" fmla="*/ 663759 w 1090488"/>
                  <a:gd name="connsiteY3" fmla="*/ 70167 h 72002"/>
                  <a:gd name="connsiteX4" fmla="*/ 217399 w 1090488"/>
                  <a:gd name="connsiteY4" fmla="*/ 28953 h 72002"/>
                  <a:gd name="connsiteX5" fmla="*/ 0 w 1090488"/>
                  <a:gd name="connsiteY5" fmla="*/ 36011 h 72002"/>
                  <a:gd name="connsiteX6" fmla="*/ 235153 w 1090488"/>
                  <a:gd name="connsiteY6" fmla="*/ 3702 h 7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0488" h="72002">
                    <a:moveTo>
                      <a:pt x="235153" y="3702"/>
                    </a:moveTo>
                    <a:cubicBezTo>
                      <a:pt x="427053" y="-16977"/>
                      <a:pt x="543439" y="56366"/>
                      <a:pt x="773106" y="42078"/>
                    </a:cubicBezTo>
                    <a:cubicBezTo>
                      <a:pt x="1002763" y="27791"/>
                      <a:pt x="1090489" y="21971"/>
                      <a:pt x="1090489" y="21971"/>
                    </a:cubicBezTo>
                    <a:cubicBezTo>
                      <a:pt x="1090489" y="21971"/>
                      <a:pt x="889902" y="83264"/>
                      <a:pt x="663759" y="70167"/>
                    </a:cubicBezTo>
                    <a:cubicBezTo>
                      <a:pt x="437617" y="57071"/>
                      <a:pt x="307734" y="14941"/>
                      <a:pt x="217399" y="28953"/>
                    </a:cubicBezTo>
                    <a:cubicBezTo>
                      <a:pt x="127054" y="42945"/>
                      <a:pt x="0" y="36011"/>
                      <a:pt x="0" y="36011"/>
                    </a:cubicBezTo>
                    <a:lnTo>
                      <a:pt x="235153" y="370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0" name="任意多边形: 形状 939">
                <a:extLst>
                  <a:ext uri="{FF2B5EF4-FFF2-40B4-BE49-F238E27FC236}">
                    <a16:creationId xmlns:a16="http://schemas.microsoft.com/office/drawing/2014/main" id="{1FCBCE7C-2753-424C-7ECC-32B85CAC56B1}"/>
                  </a:ext>
                </a:extLst>
              </p:cNvPr>
              <p:cNvSpPr/>
              <p:nvPr/>
            </p:nvSpPr>
            <p:spPr>
              <a:xfrm>
                <a:off x="3767989" y="1567822"/>
                <a:ext cx="1090498" cy="71988"/>
              </a:xfrm>
              <a:custGeom>
                <a:avLst/>
                <a:gdLst>
                  <a:gd name="connsiteX0" fmla="*/ 235153 w 1090498"/>
                  <a:gd name="connsiteY0" fmla="*/ 3705 h 71988"/>
                  <a:gd name="connsiteX1" fmla="*/ 773106 w 1090498"/>
                  <a:gd name="connsiteY1" fmla="*/ 42081 h 71988"/>
                  <a:gd name="connsiteX2" fmla="*/ 1090498 w 1090498"/>
                  <a:gd name="connsiteY2" fmla="*/ 21955 h 71988"/>
                  <a:gd name="connsiteX3" fmla="*/ 663759 w 1090498"/>
                  <a:gd name="connsiteY3" fmla="*/ 70151 h 71988"/>
                  <a:gd name="connsiteX4" fmla="*/ 217389 w 1090498"/>
                  <a:gd name="connsiteY4" fmla="*/ 28937 h 71988"/>
                  <a:gd name="connsiteX5" fmla="*/ 0 w 1090498"/>
                  <a:gd name="connsiteY5" fmla="*/ 36004 h 71988"/>
                  <a:gd name="connsiteX6" fmla="*/ 235153 w 1090498"/>
                  <a:gd name="connsiteY6" fmla="*/ 3705 h 71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0498" h="71988">
                    <a:moveTo>
                      <a:pt x="235153" y="3705"/>
                    </a:moveTo>
                    <a:cubicBezTo>
                      <a:pt x="427053" y="-16983"/>
                      <a:pt x="543439" y="56369"/>
                      <a:pt x="773106" y="42081"/>
                    </a:cubicBezTo>
                    <a:cubicBezTo>
                      <a:pt x="1002763" y="27794"/>
                      <a:pt x="1090498" y="21955"/>
                      <a:pt x="1090498" y="21955"/>
                    </a:cubicBezTo>
                    <a:cubicBezTo>
                      <a:pt x="1090498" y="21955"/>
                      <a:pt x="889911" y="83258"/>
                      <a:pt x="663759" y="70151"/>
                    </a:cubicBezTo>
                    <a:cubicBezTo>
                      <a:pt x="437607" y="57054"/>
                      <a:pt x="307734" y="14935"/>
                      <a:pt x="217389" y="28937"/>
                    </a:cubicBezTo>
                    <a:cubicBezTo>
                      <a:pt x="127054" y="42938"/>
                      <a:pt x="0" y="36004"/>
                      <a:pt x="0" y="36004"/>
                    </a:cubicBezTo>
                    <a:lnTo>
                      <a:pt x="235153" y="37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41" name="图形 891">
              <a:extLst>
                <a:ext uri="{FF2B5EF4-FFF2-40B4-BE49-F238E27FC236}">
                  <a16:creationId xmlns:a16="http://schemas.microsoft.com/office/drawing/2014/main" id="{3BC4DB37-3D8E-F9F9-D1B5-08C661CFE8A4}"/>
                </a:ext>
              </a:extLst>
            </p:cNvPr>
            <p:cNvGrpSpPr/>
            <p:nvPr/>
          </p:nvGrpSpPr>
          <p:grpSpPr>
            <a:xfrm>
              <a:off x="4085410" y="1257058"/>
              <a:ext cx="2021713" cy="230479"/>
              <a:chOff x="4085410" y="1257058"/>
              <a:chExt cx="2021713" cy="230479"/>
            </a:xfrm>
            <a:grpFill/>
          </p:grpSpPr>
          <p:sp>
            <p:nvSpPr>
              <p:cNvPr id="942" name="任意多边形: 形状 941">
                <a:extLst>
                  <a:ext uri="{FF2B5EF4-FFF2-40B4-BE49-F238E27FC236}">
                    <a16:creationId xmlns:a16="http://schemas.microsoft.com/office/drawing/2014/main" id="{91651D6F-F926-6215-6C36-19D9D8514F51}"/>
                  </a:ext>
                </a:extLst>
              </p:cNvPr>
              <p:cNvSpPr/>
              <p:nvPr/>
            </p:nvSpPr>
            <p:spPr>
              <a:xfrm>
                <a:off x="4605237" y="1257058"/>
                <a:ext cx="1501887" cy="122489"/>
              </a:xfrm>
              <a:custGeom>
                <a:avLst/>
                <a:gdLst>
                  <a:gd name="connsiteX0" fmla="*/ 0 w 1501887"/>
                  <a:gd name="connsiteY0" fmla="*/ 55379 h 122489"/>
                  <a:gd name="connsiteX1" fmla="*/ 407832 w 1501887"/>
                  <a:gd name="connsiteY1" fmla="*/ 7287 h 122489"/>
                  <a:gd name="connsiteX2" fmla="*/ 1018127 w 1501887"/>
                  <a:gd name="connsiteY2" fmla="*/ 53093 h 122489"/>
                  <a:gd name="connsiteX3" fmla="*/ 1491386 w 1501887"/>
                  <a:gd name="connsiteY3" fmla="*/ 68067 h 122489"/>
                  <a:gd name="connsiteX4" fmla="*/ 1080888 w 1501887"/>
                  <a:gd name="connsiteY4" fmla="*/ 98356 h 122489"/>
                  <a:gd name="connsiteX5" fmla="*/ 636489 w 1501887"/>
                  <a:gd name="connsiteY5" fmla="*/ 102128 h 122489"/>
                  <a:gd name="connsiteX6" fmla="*/ 165716 w 1501887"/>
                  <a:gd name="connsiteY6" fmla="*/ 41863 h 122489"/>
                  <a:gd name="connsiteX7" fmla="*/ 0 w 1501887"/>
                  <a:gd name="connsiteY7" fmla="*/ 55379 h 122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01887" h="122489">
                    <a:moveTo>
                      <a:pt x="0" y="55379"/>
                    </a:moveTo>
                    <a:cubicBezTo>
                      <a:pt x="11306" y="53160"/>
                      <a:pt x="235677" y="-23516"/>
                      <a:pt x="407832" y="7287"/>
                    </a:cubicBezTo>
                    <a:cubicBezTo>
                      <a:pt x="579987" y="38082"/>
                      <a:pt x="834885" y="95270"/>
                      <a:pt x="1018127" y="53093"/>
                    </a:cubicBezTo>
                    <a:cubicBezTo>
                      <a:pt x="1201369" y="10897"/>
                      <a:pt x="1423588" y="67895"/>
                      <a:pt x="1491386" y="68067"/>
                    </a:cubicBezTo>
                    <a:cubicBezTo>
                      <a:pt x="1559185" y="68229"/>
                      <a:pt x="1284246" y="79506"/>
                      <a:pt x="1080888" y="98356"/>
                    </a:cubicBezTo>
                    <a:cubicBezTo>
                      <a:pt x="877510" y="117196"/>
                      <a:pt x="817264" y="139771"/>
                      <a:pt x="636489" y="102128"/>
                    </a:cubicBezTo>
                    <a:cubicBezTo>
                      <a:pt x="455714" y="64466"/>
                      <a:pt x="248574" y="23023"/>
                      <a:pt x="165716" y="41863"/>
                    </a:cubicBezTo>
                    <a:cubicBezTo>
                      <a:pt x="82858" y="60694"/>
                      <a:pt x="0" y="55379"/>
                      <a:pt x="0" y="5537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3" name="任意多边形: 形状 942">
                <a:extLst>
                  <a:ext uri="{FF2B5EF4-FFF2-40B4-BE49-F238E27FC236}">
                    <a16:creationId xmlns:a16="http://schemas.microsoft.com/office/drawing/2014/main" id="{6CC37705-AB4E-3B65-87D3-B79936FD214F}"/>
                  </a:ext>
                </a:extLst>
              </p:cNvPr>
              <p:cNvSpPr/>
              <p:nvPr/>
            </p:nvSpPr>
            <p:spPr>
              <a:xfrm>
                <a:off x="4085410" y="1343537"/>
                <a:ext cx="1090498" cy="72003"/>
              </a:xfrm>
              <a:custGeom>
                <a:avLst/>
                <a:gdLst>
                  <a:gd name="connsiteX0" fmla="*/ 235153 w 1090498"/>
                  <a:gd name="connsiteY0" fmla="*/ 3705 h 72003"/>
                  <a:gd name="connsiteX1" fmla="*/ 773116 w 1090498"/>
                  <a:gd name="connsiteY1" fmla="*/ 42081 h 72003"/>
                  <a:gd name="connsiteX2" fmla="*/ 1090498 w 1090498"/>
                  <a:gd name="connsiteY2" fmla="*/ 21974 h 72003"/>
                  <a:gd name="connsiteX3" fmla="*/ 663769 w 1090498"/>
                  <a:gd name="connsiteY3" fmla="*/ 70171 h 72003"/>
                  <a:gd name="connsiteX4" fmla="*/ 217399 w 1090498"/>
                  <a:gd name="connsiteY4" fmla="*/ 28946 h 72003"/>
                  <a:gd name="connsiteX5" fmla="*/ 0 w 1090498"/>
                  <a:gd name="connsiteY5" fmla="*/ 36014 h 72003"/>
                  <a:gd name="connsiteX6" fmla="*/ 235153 w 1090498"/>
                  <a:gd name="connsiteY6" fmla="*/ 3705 h 72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0498" h="72003">
                    <a:moveTo>
                      <a:pt x="235153" y="3705"/>
                    </a:moveTo>
                    <a:cubicBezTo>
                      <a:pt x="427053" y="-16983"/>
                      <a:pt x="543449" y="56360"/>
                      <a:pt x="773116" y="42081"/>
                    </a:cubicBezTo>
                    <a:cubicBezTo>
                      <a:pt x="1002773" y="27794"/>
                      <a:pt x="1090498" y="21974"/>
                      <a:pt x="1090498" y="21974"/>
                    </a:cubicBezTo>
                    <a:cubicBezTo>
                      <a:pt x="1090498" y="21974"/>
                      <a:pt x="889911" y="83258"/>
                      <a:pt x="663769" y="70171"/>
                    </a:cubicBezTo>
                    <a:cubicBezTo>
                      <a:pt x="437617" y="57064"/>
                      <a:pt x="307743" y="14935"/>
                      <a:pt x="217399" y="28946"/>
                    </a:cubicBezTo>
                    <a:cubicBezTo>
                      <a:pt x="127054" y="42948"/>
                      <a:pt x="0" y="36014"/>
                      <a:pt x="0" y="36014"/>
                    </a:cubicBezTo>
                    <a:lnTo>
                      <a:pt x="235153" y="370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4" name="任意多边形: 形状 943">
                <a:extLst>
                  <a:ext uri="{FF2B5EF4-FFF2-40B4-BE49-F238E27FC236}">
                    <a16:creationId xmlns:a16="http://schemas.microsoft.com/office/drawing/2014/main" id="{DFAF6DC8-3B02-0CF0-A05A-86D504203916}"/>
                  </a:ext>
                </a:extLst>
              </p:cNvPr>
              <p:cNvSpPr/>
              <p:nvPr/>
            </p:nvSpPr>
            <p:spPr>
              <a:xfrm>
                <a:off x="4957500" y="1415549"/>
                <a:ext cx="1090498" cy="71988"/>
              </a:xfrm>
              <a:custGeom>
                <a:avLst/>
                <a:gdLst>
                  <a:gd name="connsiteX0" fmla="*/ 235153 w 1090498"/>
                  <a:gd name="connsiteY0" fmla="*/ 3702 h 71988"/>
                  <a:gd name="connsiteX1" fmla="*/ 773116 w 1090498"/>
                  <a:gd name="connsiteY1" fmla="*/ 42078 h 71988"/>
                  <a:gd name="connsiteX2" fmla="*/ 1090498 w 1090498"/>
                  <a:gd name="connsiteY2" fmla="*/ 21962 h 71988"/>
                  <a:gd name="connsiteX3" fmla="*/ 663759 w 1090498"/>
                  <a:gd name="connsiteY3" fmla="*/ 70149 h 71988"/>
                  <a:gd name="connsiteX4" fmla="*/ 217389 w 1090498"/>
                  <a:gd name="connsiteY4" fmla="*/ 28934 h 71988"/>
                  <a:gd name="connsiteX5" fmla="*/ 0 w 1090498"/>
                  <a:gd name="connsiteY5" fmla="*/ 36002 h 71988"/>
                  <a:gd name="connsiteX6" fmla="*/ 235153 w 1090498"/>
                  <a:gd name="connsiteY6" fmla="*/ 3702 h 71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0498" h="71988">
                    <a:moveTo>
                      <a:pt x="235153" y="3702"/>
                    </a:moveTo>
                    <a:cubicBezTo>
                      <a:pt x="427053" y="-16977"/>
                      <a:pt x="543439" y="56366"/>
                      <a:pt x="773116" y="42078"/>
                    </a:cubicBezTo>
                    <a:cubicBezTo>
                      <a:pt x="1002773" y="27791"/>
                      <a:pt x="1090498" y="21962"/>
                      <a:pt x="1090498" y="21962"/>
                    </a:cubicBezTo>
                    <a:cubicBezTo>
                      <a:pt x="1090498" y="21962"/>
                      <a:pt x="889911" y="83264"/>
                      <a:pt x="663759" y="70149"/>
                    </a:cubicBezTo>
                    <a:cubicBezTo>
                      <a:pt x="437607" y="57052"/>
                      <a:pt x="307743" y="14942"/>
                      <a:pt x="217389" y="28934"/>
                    </a:cubicBezTo>
                    <a:cubicBezTo>
                      <a:pt x="127054" y="42945"/>
                      <a:pt x="0" y="36002"/>
                      <a:pt x="0" y="36002"/>
                    </a:cubicBezTo>
                    <a:lnTo>
                      <a:pt x="235153" y="370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45" name="图形 891">
              <a:extLst>
                <a:ext uri="{FF2B5EF4-FFF2-40B4-BE49-F238E27FC236}">
                  <a16:creationId xmlns:a16="http://schemas.microsoft.com/office/drawing/2014/main" id="{B77F13F9-854C-B099-2158-8CCAFFDD2919}"/>
                </a:ext>
              </a:extLst>
            </p:cNvPr>
            <p:cNvGrpSpPr/>
            <p:nvPr/>
          </p:nvGrpSpPr>
          <p:grpSpPr>
            <a:xfrm>
              <a:off x="5799786" y="1321794"/>
              <a:ext cx="1962578" cy="297572"/>
              <a:chOff x="5799786" y="1321794"/>
              <a:chExt cx="1962578" cy="297572"/>
            </a:xfrm>
            <a:grpFill/>
          </p:grpSpPr>
          <p:sp>
            <p:nvSpPr>
              <p:cNvPr id="946" name="任意多边形: 形状 945">
                <a:extLst>
                  <a:ext uri="{FF2B5EF4-FFF2-40B4-BE49-F238E27FC236}">
                    <a16:creationId xmlns:a16="http://schemas.microsoft.com/office/drawing/2014/main" id="{54625EE7-EDC5-6ED2-6611-717C77F229AF}"/>
                  </a:ext>
                </a:extLst>
              </p:cNvPr>
              <p:cNvSpPr/>
              <p:nvPr/>
            </p:nvSpPr>
            <p:spPr>
              <a:xfrm>
                <a:off x="6140248" y="1496879"/>
                <a:ext cx="1501884" cy="122487"/>
              </a:xfrm>
              <a:custGeom>
                <a:avLst/>
                <a:gdLst>
                  <a:gd name="connsiteX0" fmla="*/ 0 w 1501884"/>
                  <a:gd name="connsiteY0" fmla="*/ 55379 h 122487"/>
                  <a:gd name="connsiteX1" fmla="*/ 407832 w 1501884"/>
                  <a:gd name="connsiteY1" fmla="*/ 7288 h 122487"/>
                  <a:gd name="connsiteX2" fmla="*/ 1018127 w 1501884"/>
                  <a:gd name="connsiteY2" fmla="*/ 53093 h 122487"/>
                  <a:gd name="connsiteX3" fmla="*/ 1491386 w 1501884"/>
                  <a:gd name="connsiteY3" fmla="*/ 68067 h 122487"/>
                  <a:gd name="connsiteX4" fmla="*/ 1080878 w 1501884"/>
                  <a:gd name="connsiteY4" fmla="*/ 98356 h 122487"/>
                  <a:gd name="connsiteX5" fmla="*/ 636480 w 1501884"/>
                  <a:gd name="connsiteY5" fmla="*/ 102118 h 122487"/>
                  <a:gd name="connsiteX6" fmla="*/ 165706 w 1501884"/>
                  <a:gd name="connsiteY6" fmla="*/ 41863 h 122487"/>
                  <a:gd name="connsiteX7" fmla="*/ 0 w 1501884"/>
                  <a:gd name="connsiteY7" fmla="*/ 55379 h 122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01884" h="122487">
                    <a:moveTo>
                      <a:pt x="0" y="55379"/>
                    </a:moveTo>
                    <a:cubicBezTo>
                      <a:pt x="11306" y="53160"/>
                      <a:pt x="235677" y="-23516"/>
                      <a:pt x="407832" y="7288"/>
                    </a:cubicBezTo>
                    <a:cubicBezTo>
                      <a:pt x="579987" y="38082"/>
                      <a:pt x="834885" y="95270"/>
                      <a:pt x="1018127" y="53093"/>
                    </a:cubicBezTo>
                    <a:cubicBezTo>
                      <a:pt x="1201369" y="10898"/>
                      <a:pt x="1423588" y="67895"/>
                      <a:pt x="1491386" y="68067"/>
                    </a:cubicBezTo>
                    <a:cubicBezTo>
                      <a:pt x="1559176" y="68219"/>
                      <a:pt x="1284246" y="79506"/>
                      <a:pt x="1080878" y="98356"/>
                    </a:cubicBezTo>
                    <a:cubicBezTo>
                      <a:pt x="877500" y="117197"/>
                      <a:pt x="817255" y="139771"/>
                      <a:pt x="636480" y="102118"/>
                    </a:cubicBezTo>
                    <a:cubicBezTo>
                      <a:pt x="455705" y="64466"/>
                      <a:pt x="248564" y="23013"/>
                      <a:pt x="165706" y="41863"/>
                    </a:cubicBezTo>
                    <a:cubicBezTo>
                      <a:pt x="82858" y="60685"/>
                      <a:pt x="0" y="55379"/>
                      <a:pt x="0" y="5537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7" name="任意多边形: 形状 946">
                <a:extLst>
                  <a:ext uri="{FF2B5EF4-FFF2-40B4-BE49-F238E27FC236}">
                    <a16:creationId xmlns:a16="http://schemas.microsoft.com/office/drawing/2014/main" id="{59162C78-774B-84A9-64CA-4311B93EABA5}"/>
                  </a:ext>
                </a:extLst>
              </p:cNvPr>
              <p:cNvSpPr/>
              <p:nvPr/>
            </p:nvSpPr>
            <p:spPr>
              <a:xfrm>
                <a:off x="5799786" y="1321794"/>
                <a:ext cx="1090488" cy="72002"/>
              </a:xfrm>
              <a:custGeom>
                <a:avLst/>
                <a:gdLst>
                  <a:gd name="connsiteX0" fmla="*/ 235153 w 1090488"/>
                  <a:gd name="connsiteY0" fmla="*/ 3702 h 72002"/>
                  <a:gd name="connsiteX1" fmla="*/ 773106 w 1090488"/>
                  <a:gd name="connsiteY1" fmla="*/ 42078 h 72002"/>
                  <a:gd name="connsiteX2" fmla="*/ 1090489 w 1090488"/>
                  <a:gd name="connsiteY2" fmla="*/ 21971 h 72002"/>
                  <a:gd name="connsiteX3" fmla="*/ 663759 w 1090488"/>
                  <a:gd name="connsiteY3" fmla="*/ 70167 h 72002"/>
                  <a:gd name="connsiteX4" fmla="*/ 217389 w 1090488"/>
                  <a:gd name="connsiteY4" fmla="*/ 28953 h 72002"/>
                  <a:gd name="connsiteX5" fmla="*/ 0 w 1090488"/>
                  <a:gd name="connsiteY5" fmla="*/ 36011 h 72002"/>
                  <a:gd name="connsiteX6" fmla="*/ 235153 w 1090488"/>
                  <a:gd name="connsiteY6" fmla="*/ 3702 h 72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0488" h="72002">
                    <a:moveTo>
                      <a:pt x="235153" y="3702"/>
                    </a:moveTo>
                    <a:cubicBezTo>
                      <a:pt x="427053" y="-16977"/>
                      <a:pt x="543439" y="56366"/>
                      <a:pt x="773106" y="42078"/>
                    </a:cubicBezTo>
                    <a:cubicBezTo>
                      <a:pt x="1002764" y="27791"/>
                      <a:pt x="1090489" y="21971"/>
                      <a:pt x="1090489" y="21971"/>
                    </a:cubicBezTo>
                    <a:cubicBezTo>
                      <a:pt x="1090489" y="21971"/>
                      <a:pt x="889902" y="83264"/>
                      <a:pt x="663759" y="70167"/>
                    </a:cubicBezTo>
                    <a:cubicBezTo>
                      <a:pt x="437607" y="57071"/>
                      <a:pt x="307734" y="14941"/>
                      <a:pt x="217389" y="28953"/>
                    </a:cubicBezTo>
                    <a:cubicBezTo>
                      <a:pt x="127045" y="42945"/>
                      <a:pt x="0" y="36011"/>
                      <a:pt x="0" y="36011"/>
                    </a:cubicBezTo>
                    <a:lnTo>
                      <a:pt x="235153" y="370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8" name="任意多边形: 形状 947">
                <a:extLst>
                  <a:ext uri="{FF2B5EF4-FFF2-40B4-BE49-F238E27FC236}">
                    <a16:creationId xmlns:a16="http://schemas.microsoft.com/office/drawing/2014/main" id="{5B98CD45-1375-46B4-D333-E18A01E5FDED}"/>
                  </a:ext>
                </a:extLst>
              </p:cNvPr>
              <p:cNvSpPr/>
              <p:nvPr/>
            </p:nvSpPr>
            <p:spPr>
              <a:xfrm>
                <a:off x="6671876" y="1393803"/>
                <a:ext cx="1090488" cy="71995"/>
              </a:xfrm>
              <a:custGeom>
                <a:avLst/>
                <a:gdLst>
                  <a:gd name="connsiteX0" fmla="*/ 235153 w 1090488"/>
                  <a:gd name="connsiteY0" fmla="*/ 3702 h 71995"/>
                  <a:gd name="connsiteX1" fmla="*/ 773106 w 1090488"/>
                  <a:gd name="connsiteY1" fmla="*/ 42078 h 71995"/>
                  <a:gd name="connsiteX2" fmla="*/ 1090489 w 1090488"/>
                  <a:gd name="connsiteY2" fmla="*/ 21961 h 71995"/>
                  <a:gd name="connsiteX3" fmla="*/ 663759 w 1090488"/>
                  <a:gd name="connsiteY3" fmla="*/ 70158 h 71995"/>
                  <a:gd name="connsiteX4" fmla="*/ 217389 w 1090488"/>
                  <a:gd name="connsiteY4" fmla="*/ 28943 h 71995"/>
                  <a:gd name="connsiteX5" fmla="*/ 0 w 1090488"/>
                  <a:gd name="connsiteY5" fmla="*/ 36001 h 71995"/>
                  <a:gd name="connsiteX6" fmla="*/ 235153 w 1090488"/>
                  <a:gd name="connsiteY6" fmla="*/ 3702 h 71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0488" h="71995">
                    <a:moveTo>
                      <a:pt x="235153" y="3702"/>
                    </a:moveTo>
                    <a:cubicBezTo>
                      <a:pt x="427054" y="-16977"/>
                      <a:pt x="543440" y="56366"/>
                      <a:pt x="773106" y="42078"/>
                    </a:cubicBezTo>
                    <a:cubicBezTo>
                      <a:pt x="1002764" y="27791"/>
                      <a:pt x="1090489" y="21961"/>
                      <a:pt x="1090489" y="21961"/>
                    </a:cubicBezTo>
                    <a:cubicBezTo>
                      <a:pt x="1090489" y="21961"/>
                      <a:pt x="889902" y="83264"/>
                      <a:pt x="663759" y="70158"/>
                    </a:cubicBezTo>
                    <a:cubicBezTo>
                      <a:pt x="437607" y="57061"/>
                      <a:pt x="307734" y="14941"/>
                      <a:pt x="217389" y="28943"/>
                    </a:cubicBezTo>
                    <a:cubicBezTo>
                      <a:pt x="127045" y="42945"/>
                      <a:pt x="0" y="36001"/>
                      <a:pt x="0" y="36001"/>
                    </a:cubicBezTo>
                    <a:lnTo>
                      <a:pt x="235153" y="370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53" name="任意多边形: 形状 952">
              <a:extLst>
                <a:ext uri="{FF2B5EF4-FFF2-40B4-BE49-F238E27FC236}">
                  <a16:creationId xmlns:a16="http://schemas.microsoft.com/office/drawing/2014/main" id="{8D4CD020-E58E-C489-ABBB-E0B8EF5C7787}"/>
                </a:ext>
              </a:extLst>
            </p:cNvPr>
            <p:cNvSpPr/>
            <p:nvPr/>
          </p:nvSpPr>
          <p:spPr>
            <a:xfrm>
              <a:off x="5000054" y="971747"/>
              <a:ext cx="14262" cy="67922"/>
            </a:xfrm>
            <a:custGeom>
              <a:avLst/>
              <a:gdLst>
                <a:gd name="connsiteX0" fmla="*/ 98 w 14262"/>
                <a:gd name="connsiteY0" fmla="*/ 66408 h 67922"/>
                <a:gd name="connsiteX1" fmla="*/ 175 w 14262"/>
                <a:gd name="connsiteY1" fmla="*/ 67923 h 67922"/>
                <a:gd name="connsiteX2" fmla="*/ 14262 w 14262"/>
                <a:gd name="connsiteY2" fmla="*/ 0 h 67922"/>
                <a:gd name="connsiteX3" fmla="*/ 98 w 14262"/>
                <a:gd name="connsiteY3" fmla="*/ 66408 h 67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262" h="67922">
                  <a:moveTo>
                    <a:pt x="98" y="66408"/>
                  </a:moveTo>
                  <a:cubicBezTo>
                    <a:pt x="117" y="66847"/>
                    <a:pt x="146" y="67408"/>
                    <a:pt x="175" y="67923"/>
                  </a:cubicBezTo>
                  <a:lnTo>
                    <a:pt x="14262" y="0"/>
                  </a:lnTo>
                  <a:cubicBezTo>
                    <a:pt x="5071" y="19717"/>
                    <a:pt x="-845" y="42043"/>
                    <a:pt x="98" y="6640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4" name="任意多边形: 形状 953">
              <a:extLst>
                <a:ext uri="{FF2B5EF4-FFF2-40B4-BE49-F238E27FC236}">
                  <a16:creationId xmlns:a16="http://schemas.microsoft.com/office/drawing/2014/main" id="{E1F709C7-7CB3-A84F-1E29-2F1E672AC9DB}"/>
                </a:ext>
              </a:extLst>
            </p:cNvPr>
            <p:cNvSpPr/>
            <p:nvPr/>
          </p:nvSpPr>
          <p:spPr>
            <a:xfrm>
              <a:off x="6911601" y="1067883"/>
              <a:ext cx="2819" cy="6562"/>
            </a:xfrm>
            <a:custGeom>
              <a:avLst/>
              <a:gdLst>
                <a:gd name="connsiteX0" fmla="*/ 2820 w 2819"/>
                <a:gd name="connsiteY0" fmla="*/ 4276 h 6562"/>
                <a:gd name="connsiteX1" fmla="*/ 0 w 2819"/>
                <a:gd name="connsiteY1" fmla="*/ 0 h 6562"/>
                <a:gd name="connsiteX2" fmla="*/ 2753 w 2819"/>
                <a:gd name="connsiteY2" fmla="*/ 6563 h 6562"/>
                <a:gd name="connsiteX3" fmla="*/ 2820 w 2819"/>
                <a:gd name="connsiteY3" fmla="*/ 4276 h 6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19" h="6562">
                  <a:moveTo>
                    <a:pt x="2820" y="4276"/>
                  </a:moveTo>
                  <a:cubicBezTo>
                    <a:pt x="2820" y="4276"/>
                    <a:pt x="1781" y="2724"/>
                    <a:pt x="0" y="0"/>
                  </a:cubicBezTo>
                  <a:lnTo>
                    <a:pt x="2753" y="6563"/>
                  </a:lnTo>
                  <a:cubicBezTo>
                    <a:pt x="2791" y="5096"/>
                    <a:pt x="2820" y="4276"/>
                    <a:pt x="2820" y="427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4" name="任意多边形: 形状 963">
              <a:extLst>
                <a:ext uri="{FF2B5EF4-FFF2-40B4-BE49-F238E27FC236}">
                  <a16:creationId xmlns:a16="http://schemas.microsoft.com/office/drawing/2014/main" id="{4153764E-1CFE-AC95-21F0-4614248DB444}"/>
                </a:ext>
              </a:extLst>
            </p:cNvPr>
            <p:cNvSpPr/>
            <p:nvPr/>
          </p:nvSpPr>
          <p:spPr>
            <a:xfrm>
              <a:off x="6466879" y="547678"/>
              <a:ext cx="851123" cy="69422"/>
            </a:xfrm>
            <a:custGeom>
              <a:avLst/>
              <a:gdLst>
                <a:gd name="connsiteX0" fmla="*/ 0 w 851123"/>
                <a:gd name="connsiteY0" fmla="*/ 31382 h 69422"/>
                <a:gd name="connsiteX1" fmla="*/ 231124 w 851123"/>
                <a:gd name="connsiteY1" fmla="*/ 4131 h 69422"/>
                <a:gd name="connsiteX2" fmla="*/ 576986 w 851123"/>
                <a:gd name="connsiteY2" fmla="*/ 30096 h 69422"/>
                <a:gd name="connsiteX3" fmla="*/ 845172 w 851123"/>
                <a:gd name="connsiteY3" fmla="*/ 38573 h 69422"/>
                <a:gd name="connsiteX4" fmla="*/ 612543 w 851123"/>
                <a:gd name="connsiteY4" fmla="*/ 55737 h 69422"/>
                <a:gd name="connsiteX5" fmla="*/ 360702 w 851123"/>
                <a:gd name="connsiteY5" fmla="*/ 57880 h 69422"/>
                <a:gd name="connsiteX6" fmla="*/ 93917 w 851123"/>
                <a:gd name="connsiteY6" fmla="*/ 23733 h 69422"/>
                <a:gd name="connsiteX7" fmla="*/ 0 w 851123"/>
                <a:gd name="connsiteY7" fmla="*/ 31382 h 694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1123" h="69422">
                  <a:moveTo>
                    <a:pt x="0" y="31382"/>
                  </a:moveTo>
                  <a:cubicBezTo>
                    <a:pt x="6410" y="30125"/>
                    <a:pt x="133559" y="-13328"/>
                    <a:pt x="231124" y="4131"/>
                  </a:cubicBezTo>
                  <a:cubicBezTo>
                    <a:pt x="328689" y="21590"/>
                    <a:pt x="473135" y="53985"/>
                    <a:pt x="576986" y="30096"/>
                  </a:cubicBezTo>
                  <a:cubicBezTo>
                    <a:pt x="680828" y="6169"/>
                    <a:pt x="806758" y="38488"/>
                    <a:pt x="845172" y="38573"/>
                  </a:cubicBezTo>
                  <a:cubicBezTo>
                    <a:pt x="883596" y="38678"/>
                    <a:pt x="727796" y="45069"/>
                    <a:pt x="612543" y="55737"/>
                  </a:cubicBezTo>
                  <a:cubicBezTo>
                    <a:pt x="497291" y="66424"/>
                    <a:pt x="463153" y="79217"/>
                    <a:pt x="360702" y="57880"/>
                  </a:cubicBezTo>
                  <a:cubicBezTo>
                    <a:pt x="258261" y="36554"/>
                    <a:pt x="140865" y="13056"/>
                    <a:pt x="93917" y="23733"/>
                  </a:cubicBezTo>
                  <a:cubicBezTo>
                    <a:pt x="46958" y="34382"/>
                    <a:pt x="0" y="31382"/>
                    <a:pt x="0" y="313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5" name="任意多边形: 形状 964">
              <a:extLst>
                <a:ext uri="{FF2B5EF4-FFF2-40B4-BE49-F238E27FC236}">
                  <a16:creationId xmlns:a16="http://schemas.microsoft.com/office/drawing/2014/main" id="{85160898-F297-DC4E-7C94-D256C0528AE3}"/>
                </a:ext>
              </a:extLst>
            </p:cNvPr>
            <p:cNvSpPr/>
            <p:nvPr/>
          </p:nvSpPr>
          <p:spPr>
            <a:xfrm>
              <a:off x="6172290" y="596680"/>
              <a:ext cx="617982" cy="40798"/>
            </a:xfrm>
            <a:custGeom>
              <a:avLst/>
              <a:gdLst>
                <a:gd name="connsiteX0" fmla="*/ 133264 w 617982"/>
                <a:gd name="connsiteY0" fmla="*/ 2097 h 40798"/>
                <a:gd name="connsiteX1" fmla="*/ 438122 w 617982"/>
                <a:gd name="connsiteY1" fmla="*/ 23852 h 40798"/>
                <a:gd name="connsiteX2" fmla="*/ 617982 w 617982"/>
                <a:gd name="connsiteY2" fmla="*/ 12451 h 40798"/>
                <a:gd name="connsiteX3" fmla="*/ 376152 w 617982"/>
                <a:gd name="connsiteY3" fmla="*/ 39759 h 40798"/>
                <a:gd name="connsiteX4" fmla="*/ 123196 w 617982"/>
                <a:gd name="connsiteY4" fmla="*/ 16404 h 40798"/>
                <a:gd name="connsiteX5" fmla="*/ 0 w 617982"/>
                <a:gd name="connsiteY5" fmla="*/ 20404 h 40798"/>
                <a:gd name="connsiteX6" fmla="*/ 133264 w 617982"/>
                <a:gd name="connsiteY6" fmla="*/ 2097 h 40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7982" h="40798">
                  <a:moveTo>
                    <a:pt x="133264" y="2097"/>
                  </a:moveTo>
                  <a:cubicBezTo>
                    <a:pt x="242011" y="-9619"/>
                    <a:pt x="307972" y="31939"/>
                    <a:pt x="438122" y="23852"/>
                  </a:cubicBezTo>
                  <a:cubicBezTo>
                    <a:pt x="568271" y="15746"/>
                    <a:pt x="617982" y="12451"/>
                    <a:pt x="617982" y="12451"/>
                  </a:cubicBezTo>
                  <a:cubicBezTo>
                    <a:pt x="617982" y="12451"/>
                    <a:pt x="504311" y="47179"/>
                    <a:pt x="376152" y="39759"/>
                  </a:cubicBezTo>
                  <a:cubicBezTo>
                    <a:pt x="247993" y="32339"/>
                    <a:pt x="174393" y="8469"/>
                    <a:pt x="123196" y="16404"/>
                  </a:cubicBezTo>
                  <a:cubicBezTo>
                    <a:pt x="72000" y="24338"/>
                    <a:pt x="0" y="20404"/>
                    <a:pt x="0" y="20404"/>
                  </a:cubicBezTo>
                  <a:lnTo>
                    <a:pt x="133264" y="209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6" name="任意多边形: 形状 965">
              <a:extLst>
                <a:ext uri="{FF2B5EF4-FFF2-40B4-BE49-F238E27FC236}">
                  <a16:creationId xmlns:a16="http://schemas.microsoft.com/office/drawing/2014/main" id="{D734E2B1-2F95-35E3-5DE4-5C22C3B3B00A}"/>
                </a:ext>
              </a:extLst>
            </p:cNvPr>
            <p:cNvSpPr/>
            <p:nvPr/>
          </p:nvSpPr>
          <p:spPr>
            <a:xfrm>
              <a:off x="6995212" y="617086"/>
              <a:ext cx="617982" cy="40797"/>
            </a:xfrm>
            <a:custGeom>
              <a:avLst/>
              <a:gdLst>
                <a:gd name="connsiteX0" fmla="*/ 133255 w 617982"/>
                <a:gd name="connsiteY0" fmla="*/ 2094 h 40797"/>
                <a:gd name="connsiteX1" fmla="*/ 438112 w 617982"/>
                <a:gd name="connsiteY1" fmla="*/ 23849 h 40797"/>
                <a:gd name="connsiteX2" fmla="*/ 617982 w 617982"/>
                <a:gd name="connsiteY2" fmla="*/ 12448 h 40797"/>
                <a:gd name="connsiteX3" fmla="*/ 376142 w 617982"/>
                <a:gd name="connsiteY3" fmla="*/ 39756 h 40797"/>
                <a:gd name="connsiteX4" fmla="*/ 123196 w 617982"/>
                <a:gd name="connsiteY4" fmla="*/ 16401 h 40797"/>
                <a:gd name="connsiteX5" fmla="*/ 0 w 617982"/>
                <a:gd name="connsiteY5" fmla="*/ 20401 h 40797"/>
                <a:gd name="connsiteX6" fmla="*/ 133255 w 617982"/>
                <a:gd name="connsiteY6" fmla="*/ 2094 h 40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17982" h="40797">
                  <a:moveTo>
                    <a:pt x="133255" y="2094"/>
                  </a:moveTo>
                  <a:cubicBezTo>
                    <a:pt x="242011" y="-9612"/>
                    <a:pt x="307972" y="31945"/>
                    <a:pt x="438112" y="23849"/>
                  </a:cubicBezTo>
                  <a:cubicBezTo>
                    <a:pt x="568271" y="15743"/>
                    <a:pt x="617982" y="12448"/>
                    <a:pt x="617982" y="12448"/>
                  </a:cubicBezTo>
                  <a:cubicBezTo>
                    <a:pt x="617982" y="12448"/>
                    <a:pt x="504311" y="47185"/>
                    <a:pt x="376142" y="39756"/>
                  </a:cubicBezTo>
                  <a:cubicBezTo>
                    <a:pt x="247983" y="32336"/>
                    <a:pt x="174384" y="8466"/>
                    <a:pt x="123196" y="16401"/>
                  </a:cubicBezTo>
                  <a:cubicBezTo>
                    <a:pt x="71999" y="24335"/>
                    <a:pt x="0" y="20401"/>
                    <a:pt x="0" y="20401"/>
                  </a:cubicBezTo>
                  <a:lnTo>
                    <a:pt x="133255" y="209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88" name="任意多边形: 形状 887">
            <a:extLst>
              <a:ext uri="{FF2B5EF4-FFF2-40B4-BE49-F238E27FC236}">
                <a16:creationId xmlns:a16="http://schemas.microsoft.com/office/drawing/2014/main" id="{6C6DE1C9-8C14-80D4-C3DD-0FFC2736C104}"/>
              </a:ext>
            </a:extLst>
          </p:cNvPr>
          <p:cNvSpPr/>
          <p:nvPr/>
        </p:nvSpPr>
        <p:spPr>
          <a:xfrm>
            <a:off x="0" y="5253603"/>
            <a:ext cx="12192000" cy="1604397"/>
          </a:xfrm>
          <a:custGeom>
            <a:avLst/>
            <a:gdLst>
              <a:gd name="connsiteX0" fmla="*/ 8282215 w 12192000"/>
              <a:gd name="connsiteY0" fmla="*/ 115 h 1604397"/>
              <a:gd name="connsiteX1" fmla="*/ 8534400 w 12192000"/>
              <a:gd name="connsiteY1" fmla="*/ 15083 h 1604397"/>
              <a:gd name="connsiteX2" fmla="*/ 9521371 w 12192000"/>
              <a:gd name="connsiteY2" fmla="*/ 290854 h 1604397"/>
              <a:gd name="connsiteX3" fmla="*/ 10319657 w 12192000"/>
              <a:gd name="connsiteY3" fmla="*/ 450511 h 1604397"/>
              <a:gd name="connsiteX4" fmla="*/ 10885714 w 12192000"/>
              <a:gd name="connsiteY4" fmla="*/ 435997 h 1604397"/>
              <a:gd name="connsiteX5" fmla="*/ 11350171 w 12192000"/>
              <a:gd name="connsiteY5" fmla="*/ 406968 h 1604397"/>
              <a:gd name="connsiteX6" fmla="*/ 11945257 w 12192000"/>
              <a:gd name="connsiteY6" fmla="*/ 319883 h 1604397"/>
              <a:gd name="connsiteX7" fmla="*/ 12157415 w 12192000"/>
              <a:gd name="connsiteY7" fmla="*/ 351747 h 1604397"/>
              <a:gd name="connsiteX8" fmla="*/ 12192000 w 12192000"/>
              <a:gd name="connsiteY8" fmla="*/ 359617 h 1604397"/>
              <a:gd name="connsiteX9" fmla="*/ 12192000 w 12192000"/>
              <a:gd name="connsiteY9" fmla="*/ 1604397 h 1604397"/>
              <a:gd name="connsiteX10" fmla="*/ 0 w 12192000"/>
              <a:gd name="connsiteY10" fmla="*/ 1604397 h 1604397"/>
              <a:gd name="connsiteX11" fmla="*/ 0 w 12192000"/>
              <a:gd name="connsiteY11" fmla="*/ 487005 h 1604397"/>
              <a:gd name="connsiteX12" fmla="*/ 76300 w 12192000"/>
              <a:gd name="connsiteY12" fmla="*/ 561226 h 1604397"/>
              <a:gd name="connsiteX13" fmla="*/ 449943 w 12192000"/>
              <a:gd name="connsiteY13" fmla="*/ 871426 h 1604397"/>
              <a:gd name="connsiteX14" fmla="*/ 1175657 w 12192000"/>
              <a:gd name="connsiteY14" fmla="*/ 1031083 h 1604397"/>
              <a:gd name="connsiteX15" fmla="*/ 1669143 w 12192000"/>
              <a:gd name="connsiteY15" fmla="*/ 813368 h 1604397"/>
              <a:gd name="connsiteX16" fmla="*/ 2061029 w 12192000"/>
              <a:gd name="connsiteY16" fmla="*/ 581140 h 1604397"/>
              <a:gd name="connsiteX17" fmla="*/ 2380343 w 12192000"/>
              <a:gd name="connsiteY17" fmla="*/ 247311 h 1604397"/>
              <a:gd name="connsiteX18" fmla="*/ 3033486 w 12192000"/>
              <a:gd name="connsiteY18" fmla="*/ 73140 h 1604397"/>
              <a:gd name="connsiteX19" fmla="*/ 3831771 w 12192000"/>
              <a:gd name="connsiteY19" fmla="*/ 58626 h 1604397"/>
              <a:gd name="connsiteX20" fmla="*/ 4354287 w 12192000"/>
              <a:gd name="connsiteY20" fmla="*/ 348911 h 1604397"/>
              <a:gd name="connsiteX21" fmla="*/ 4833257 w 12192000"/>
              <a:gd name="connsiteY21" fmla="*/ 523083 h 1604397"/>
              <a:gd name="connsiteX22" fmla="*/ 5747658 w 12192000"/>
              <a:gd name="connsiteY22" fmla="*/ 421483 h 1604397"/>
              <a:gd name="connsiteX23" fmla="*/ 6792686 w 12192000"/>
              <a:gd name="connsiteY23" fmla="*/ 247311 h 1604397"/>
              <a:gd name="connsiteX24" fmla="*/ 7547429 w 12192000"/>
              <a:gd name="connsiteY24" fmla="*/ 58626 h 1604397"/>
              <a:gd name="connsiteX25" fmla="*/ 8282215 w 12192000"/>
              <a:gd name="connsiteY25" fmla="*/ 115 h 1604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2192000" h="1604397">
                <a:moveTo>
                  <a:pt x="8282215" y="115"/>
                </a:moveTo>
                <a:cubicBezTo>
                  <a:pt x="8367486" y="871"/>
                  <a:pt x="8452152" y="5407"/>
                  <a:pt x="8534400" y="15083"/>
                </a:cubicBezTo>
                <a:cubicBezTo>
                  <a:pt x="8863390" y="53788"/>
                  <a:pt x="9223828" y="218283"/>
                  <a:pt x="9521371" y="290854"/>
                </a:cubicBezTo>
                <a:cubicBezTo>
                  <a:pt x="9818914" y="363425"/>
                  <a:pt x="10092267" y="426321"/>
                  <a:pt x="10319657" y="450511"/>
                </a:cubicBezTo>
                <a:cubicBezTo>
                  <a:pt x="10547047" y="474701"/>
                  <a:pt x="10713962" y="443254"/>
                  <a:pt x="10885714" y="435997"/>
                </a:cubicBezTo>
                <a:cubicBezTo>
                  <a:pt x="11057466" y="428740"/>
                  <a:pt x="11173581" y="426320"/>
                  <a:pt x="11350171" y="406968"/>
                </a:cubicBezTo>
                <a:cubicBezTo>
                  <a:pt x="11526762" y="387616"/>
                  <a:pt x="11684000" y="295693"/>
                  <a:pt x="11945257" y="319883"/>
                </a:cubicBezTo>
                <a:cubicBezTo>
                  <a:pt x="12010571" y="325931"/>
                  <a:pt x="12081782" y="336968"/>
                  <a:pt x="12157415" y="351747"/>
                </a:cubicBezTo>
                <a:lnTo>
                  <a:pt x="12192000" y="359617"/>
                </a:lnTo>
                <a:lnTo>
                  <a:pt x="12192000" y="1604397"/>
                </a:lnTo>
                <a:lnTo>
                  <a:pt x="0" y="1604397"/>
                </a:lnTo>
                <a:lnTo>
                  <a:pt x="0" y="487005"/>
                </a:lnTo>
                <a:lnTo>
                  <a:pt x="76300" y="561226"/>
                </a:lnTo>
                <a:cubicBezTo>
                  <a:pt x="212159" y="690225"/>
                  <a:pt x="346529" y="807019"/>
                  <a:pt x="449943" y="871426"/>
                </a:cubicBezTo>
                <a:cubicBezTo>
                  <a:pt x="725714" y="1043179"/>
                  <a:pt x="972457" y="1040759"/>
                  <a:pt x="1175657" y="1031083"/>
                </a:cubicBezTo>
                <a:cubicBezTo>
                  <a:pt x="1378857" y="1021407"/>
                  <a:pt x="1521581" y="888358"/>
                  <a:pt x="1669143" y="813368"/>
                </a:cubicBezTo>
                <a:cubicBezTo>
                  <a:pt x="1816705" y="738378"/>
                  <a:pt x="1942496" y="675483"/>
                  <a:pt x="2061029" y="581140"/>
                </a:cubicBezTo>
                <a:cubicBezTo>
                  <a:pt x="2179562" y="486797"/>
                  <a:pt x="2218267" y="331978"/>
                  <a:pt x="2380343" y="247311"/>
                </a:cubicBezTo>
                <a:cubicBezTo>
                  <a:pt x="2542419" y="162644"/>
                  <a:pt x="2791581" y="104587"/>
                  <a:pt x="3033486" y="73140"/>
                </a:cubicBezTo>
                <a:cubicBezTo>
                  <a:pt x="3275391" y="41693"/>
                  <a:pt x="3611638" y="12664"/>
                  <a:pt x="3831771" y="58626"/>
                </a:cubicBezTo>
                <a:cubicBezTo>
                  <a:pt x="4051904" y="104588"/>
                  <a:pt x="4187372" y="271502"/>
                  <a:pt x="4354287" y="348911"/>
                </a:cubicBezTo>
                <a:cubicBezTo>
                  <a:pt x="4521201" y="426320"/>
                  <a:pt x="4601029" y="510988"/>
                  <a:pt x="4833257" y="523083"/>
                </a:cubicBezTo>
                <a:cubicBezTo>
                  <a:pt x="5065486" y="535178"/>
                  <a:pt x="5421087" y="467445"/>
                  <a:pt x="5747658" y="421483"/>
                </a:cubicBezTo>
                <a:cubicBezTo>
                  <a:pt x="6074229" y="375521"/>
                  <a:pt x="6492724" y="307787"/>
                  <a:pt x="6792686" y="247311"/>
                </a:cubicBezTo>
                <a:cubicBezTo>
                  <a:pt x="7092648" y="186835"/>
                  <a:pt x="7257143" y="97331"/>
                  <a:pt x="7547429" y="58626"/>
                </a:cubicBezTo>
                <a:cubicBezTo>
                  <a:pt x="7765144" y="29597"/>
                  <a:pt x="8026401" y="-2153"/>
                  <a:pt x="8282215" y="115"/>
                </a:cubicBezTo>
                <a:close/>
              </a:path>
            </a:pathLst>
          </a:custGeom>
          <a:solidFill>
            <a:srgbClr val="FEFFB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61" name="任意多边形: 形状 760">
            <a:extLst>
              <a:ext uri="{FF2B5EF4-FFF2-40B4-BE49-F238E27FC236}">
                <a16:creationId xmlns:a16="http://schemas.microsoft.com/office/drawing/2014/main" id="{79B0F92A-FD2B-9CAB-0279-135D5931F059}"/>
              </a:ext>
            </a:extLst>
          </p:cNvPr>
          <p:cNvSpPr/>
          <p:nvPr/>
        </p:nvSpPr>
        <p:spPr>
          <a:xfrm>
            <a:off x="-320839" y="4966126"/>
            <a:ext cx="12713021" cy="1509584"/>
          </a:xfrm>
          <a:custGeom>
            <a:avLst/>
            <a:gdLst>
              <a:gd name="connsiteX0" fmla="*/ 321252 w 9926954"/>
              <a:gd name="connsiteY0" fmla="*/ 188909 h 1178758"/>
              <a:gd name="connsiteX1" fmla="*/ 604464 w 9926954"/>
              <a:gd name="connsiteY1" fmla="*/ 579358 h 1178758"/>
              <a:gd name="connsiteX2" fmla="*/ 797334 w 9926954"/>
              <a:gd name="connsiteY2" fmla="*/ 613876 h 1178758"/>
              <a:gd name="connsiteX3" fmla="*/ 870166 w 9926954"/>
              <a:gd name="connsiteY3" fmla="*/ 833081 h 1178758"/>
              <a:gd name="connsiteX4" fmla="*/ 1054509 w 9926954"/>
              <a:gd name="connsiteY4" fmla="*/ 950353 h 1178758"/>
              <a:gd name="connsiteX5" fmla="*/ 1273096 w 9926954"/>
              <a:gd name="connsiteY5" fmla="*/ 806746 h 1178758"/>
              <a:gd name="connsiteX6" fmla="*/ 1543484 w 9926954"/>
              <a:gd name="connsiteY6" fmla="*/ 785212 h 1178758"/>
              <a:gd name="connsiteX7" fmla="*/ 1818239 w 9926954"/>
              <a:gd name="connsiteY7" fmla="*/ 671735 h 1178758"/>
              <a:gd name="connsiteX8" fmla="*/ 1932882 w 9926954"/>
              <a:gd name="connsiteY8" fmla="*/ 372658 h 1178758"/>
              <a:gd name="connsiteX9" fmla="*/ 2164156 w 9926954"/>
              <a:gd name="connsiteY9" fmla="*/ 337407 h 1178758"/>
              <a:gd name="connsiteX10" fmla="*/ 2272398 w 9926954"/>
              <a:gd name="connsiteY10" fmla="*/ 150916 h 1178758"/>
              <a:gd name="connsiteX11" fmla="*/ 2509319 w 9926954"/>
              <a:gd name="connsiteY11" fmla="*/ 207974 h 1178758"/>
              <a:gd name="connsiteX12" fmla="*/ 2629700 w 9926954"/>
              <a:gd name="connsiteY12" fmla="*/ 112374 h 1178758"/>
              <a:gd name="connsiteX13" fmla="*/ 2848288 w 9926954"/>
              <a:gd name="connsiteY13" fmla="*/ 138091 h 1178758"/>
              <a:gd name="connsiteX14" fmla="*/ 3176191 w 9926954"/>
              <a:gd name="connsiteY14" fmla="*/ 24431 h 1178758"/>
              <a:gd name="connsiteX15" fmla="*/ 3336920 w 9926954"/>
              <a:gd name="connsiteY15" fmla="*/ 247408 h 1178758"/>
              <a:gd name="connsiteX16" fmla="*/ 3581065 w 9926954"/>
              <a:gd name="connsiteY16" fmla="*/ 188932 h 1178758"/>
              <a:gd name="connsiteX17" fmla="*/ 3679363 w 9926954"/>
              <a:gd name="connsiteY17" fmla="*/ 446724 h 1178758"/>
              <a:gd name="connsiteX18" fmla="*/ 4039248 w 9926954"/>
              <a:gd name="connsiteY18" fmla="*/ 472442 h 1178758"/>
              <a:gd name="connsiteX19" fmla="*/ 4342326 w 9926954"/>
              <a:gd name="connsiteY19" fmla="*/ 433877 h 1178758"/>
              <a:gd name="connsiteX20" fmla="*/ 4740478 w 9926954"/>
              <a:gd name="connsiteY20" fmla="*/ 517453 h 1178758"/>
              <a:gd name="connsiteX21" fmla="*/ 5066416 w 9926954"/>
              <a:gd name="connsiteY21" fmla="*/ 285995 h 1178758"/>
              <a:gd name="connsiteX22" fmla="*/ 5439309 w 9926954"/>
              <a:gd name="connsiteY22" fmla="*/ 337430 h 1178758"/>
              <a:gd name="connsiteX23" fmla="*/ 5755966 w 9926954"/>
              <a:gd name="connsiteY23" fmla="*/ 67408 h 1178758"/>
              <a:gd name="connsiteX24" fmla="*/ 5972655 w 9926954"/>
              <a:gd name="connsiteY24" fmla="*/ 188955 h 1178758"/>
              <a:gd name="connsiteX25" fmla="*/ 6306548 w 9926954"/>
              <a:gd name="connsiteY25" fmla="*/ 108 h 1178758"/>
              <a:gd name="connsiteX26" fmla="*/ 6596619 w 9926954"/>
              <a:gd name="connsiteY26" fmla="*/ 86725 h 1178758"/>
              <a:gd name="connsiteX27" fmla="*/ 7008053 w 9926954"/>
              <a:gd name="connsiteY27" fmla="*/ 292465 h 1178758"/>
              <a:gd name="connsiteX28" fmla="*/ 7380945 w 9926954"/>
              <a:gd name="connsiteY28" fmla="*/ 273171 h 1178758"/>
              <a:gd name="connsiteX29" fmla="*/ 7908143 w 9926954"/>
              <a:gd name="connsiteY29" fmla="*/ 517476 h 1178758"/>
              <a:gd name="connsiteX30" fmla="*/ 8165318 w 9926954"/>
              <a:gd name="connsiteY30" fmla="*/ 331030 h 1178758"/>
              <a:gd name="connsiteX31" fmla="*/ 8473928 w 9926954"/>
              <a:gd name="connsiteY31" fmla="*/ 443112 h 1178758"/>
              <a:gd name="connsiteX32" fmla="*/ 8801832 w 9926954"/>
              <a:gd name="connsiteY32" fmla="*/ 241007 h 1178758"/>
              <a:gd name="connsiteX33" fmla="*/ 9174724 w 9926954"/>
              <a:gd name="connsiteY33" fmla="*/ 421029 h 1178758"/>
              <a:gd name="connsiteX34" fmla="*/ 9503428 w 9926954"/>
              <a:gd name="connsiteY34" fmla="*/ 321611 h 1178758"/>
              <a:gd name="connsiteX35" fmla="*/ 9849802 w 9926954"/>
              <a:gd name="connsiteY35" fmla="*/ 530323 h 1178758"/>
              <a:gd name="connsiteX36" fmla="*/ 9926955 w 9926954"/>
              <a:gd name="connsiteY36" fmla="*/ 707557 h 1178758"/>
              <a:gd name="connsiteX37" fmla="*/ 9366336 w 9926954"/>
              <a:gd name="connsiteY37" fmla="*/ 628964 h 1178758"/>
              <a:gd name="connsiteX38" fmla="*/ 8901638 w 9926954"/>
              <a:gd name="connsiteY38" fmla="*/ 824417 h 1178758"/>
              <a:gd name="connsiteX39" fmla="*/ 8488627 w 9926954"/>
              <a:gd name="connsiteY39" fmla="*/ 707534 h 1178758"/>
              <a:gd name="connsiteX40" fmla="*/ 8143258 w 9926954"/>
              <a:gd name="connsiteY40" fmla="*/ 932042 h 1178758"/>
              <a:gd name="connsiteX41" fmla="*/ 7794117 w 9926954"/>
              <a:gd name="connsiteY41" fmla="*/ 707534 h 1178758"/>
              <a:gd name="connsiteX42" fmla="*/ 7262119 w 9926954"/>
              <a:gd name="connsiteY42" fmla="*/ 659825 h 1178758"/>
              <a:gd name="connsiteX43" fmla="*/ 6822887 w 9926954"/>
              <a:gd name="connsiteY43" fmla="*/ 340928 h 1178758"/>
              <a:gd name="connsiteX44" fmla="*/ 6030286 w 9926954"/>
              <a:gd name="connsiteY44" fmla="*/ 517476 h 1178758"/>
              <a:gd name="connsiteX45" fmla="*/ 5516393 w 9926954"/>
              <a:gd name="connsiteY45" fmla="*/ 504628 h 1178758"/>
              <a:gd name="connsiteX46" fmla="*/ 4974222 w 9926954"/>
              <a:gd name="connsiteY46" fmla="*/ 707580 h 1178758"/>
              <a:gd name="connsiteX47" fmla="*/ 4234450 w 9926954"/>
              <a:gd name="connsiteY47" fmla="*/ 791659 h 1178758"/>
              <a:gd name="connsiteX48" fmla="*/ 3425640 w 9926954"/>
              <a:gd name="connsiteY48" fmla="*/ 514413 h 1178758"/>
              <a:gd name="connsiteX49" fmla="*/ 3034642 w 9926954"/>
              <a:gd name="connsiteY49" fmla="*/ 337453 h 1178758"/>
              <a:gd name="connsiteX50" fmla="*/ 2623162 w 9926954"/>
              <a:gd name="connsiteY50" fmla="*/ 443112 h 1178758"/>
              <a:gd name="connsiteX51" fmla="*/ 2059412 w 9926954"/>
              <a:gd name="connsiteY51" fmla="*/ 573643 h 1178758"/>
              <a:gd name="connsiteX52" fmla="*/ 1664962 w 9926954"/>
              <a:gd name="connsiteY52" fmla="*/ 950398 h 1178758"/>
              <a:gd name="connsiteX53" fmla="*/ 1299682 w 9926954"/>
              <a:gd name="connsiteY53" fmla="*/ 1174312 h 1178758"/>
              <a:gd name="connsiteX54" fmla="*/ 655785 w 9926954"/>
              <a:gd name="connsiteY54" fmla="*/ 1031826 h 1178758"/>
              <a:gd name="connsiteX55" fmla="*/ 0 w 9926954"/>
              <a:gd name="connsiteY55" fmla="*/ 736863 h 1178758"/>
              <a:gd name="connsiteX56" fmla="*/ 321160 w 9926954"/>
              <a:gd name="connsiteY56" fmla="*/ 188955 h 1178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9926954" h="1178758">
                <a:moveTo>
                  <a:pt x="321252" y="188909"/>
                </a:moveTo>
                <a:cubicBezTo>
                  <a:pt x="457291" y="294156"/>
                  <a:pt x="521574" y="483574"/>
                  <a:pt x="604464" y="579358"/>
                </a:cubicBezTo>
                <a:cubicBezTo>
                  <a:pt x="647944" y="629604"/>
                  <a:pt x="760026" y="578329"/>
                  <a:pt x="797334" y="613876"/>
                </a:cubicBezTo>
                <a:cubicBezTo>
                  <a:pt x="910857" y="722027"/>
                  <a:pt x="796237" y="822977"/>
                  <a:pt x="870166" y="833081"/>
                </a:cubicBezTo>
                <a:cubicBezTo>
                  <a:pt x="917372" y="839527"/>
                  <a:pt x="973516" y="936568"/>
                  <a:pt x="1054509" y="950353"/>
                </a:cubicBezTo>
                <a:cubicBezTo>
                  <a:pt x="1123615" y="962103"/>
                  <a:pt x="1201087" y="809032"/>
                  <a:pt x="1273096" y="806746"/>
                </a:cubicBezTo>
                <a:cubicBezTo>
                  <a:pt x="1375120" y="803523"/>
                  <a:pt x="1484071" y="859804"/>
                  <a:pt x="1543484" y="785212"/>
                </a:cubicBezTo>
                <a:cubicBezTo>
                  <a:pt x="1612864" y="698115"/>
                  <a:pt x="1720512" y="751631"/>
                  <a:pt x="1818239" y="671735"/>
                </a:cubicBezTo>
                <a:cubicBezTo>
                  <a:pt x="1932516" y="578329"/>
                  <a:pt x="1892168" y="437489"/>
                  <a:pt x="1932882" y="372658"/>
                </a:cubicBezTo>
                <a:cubicBezTo>
                  <a:pt x="1973207" y="308421"/>
                  <a:pt x="2048348" y="406605"/>
                  <a:pt x="2164156" y="337407"/>
                </a:cubicBezTo>
                <a:cubicBezTo>
                  <a:pt x="2213945" y="307667"/>
                  <a:pt x="2210539" y="218033"/>
                  <a:pt x="2272398" y="150916"/>
                </a:cubicBezTo>
                <a:cubicBezTo>
                  <a:pt x="2336086" y="81833"/>
                  <a:pt x="2442248" y="219084"/>
                  <a:pt x="2509319" y="207974"/>
                </a:cubicBezTo>
                <a:cubicBezTo>
                  <a:pt x="2576391" y="196864"/>
                  <a:pt x="2572893" y="131690"/>
                  <a:pt x="2629700" y="112374"/>
                </a:cubicBezTo>
                <a:cubicBezTo>
                  <a:pt x="2703492" y="87273"/>
                  <a:pt x="2773764" y="154573"/>
                  <a:pt x="2848288" y="138091"/>
                </a:cubicBezTo>
                <a:cubicBezTo>
                  <a:pt x="2968966" y="111391"/>
                  <a:pt x="3090169" y="10052"/>
                  <a:pt x="3176191" y="24431"/>
                </a:cubicBezTo>
                <a:cubicBezTo>
                  <a:pt x="3326290" y="49509"/>
                  <a:pt x="3197360" y="133268"/>
                  <a:pt x="3336920" y="247408"/>
                </a:cubicBezTo>
                <a:cubicBezTo>
                  <a:pt x="3349424" y="257626"/>
                  <a:pt x="3505215" y="142046"/>
                  <a:pt x="3581065" y="188932"/>
                </a:cubicBezTo>
                <a:cubicBezTo>
                  <a:pt x="3674082" y="246402"/>
                  <a:pt x="3659520" y="429236"/>
                  <a:pt x="3679363" y="446724"/>
                </a:cubicBezTo>
                <a:cubicBezTo>
                  <a:pt x="3896076" y="637696"/>
                  <a:pt x="3787331" y="450222"/>
                  <a:pt x="4039248" y="472442"/>
                </a:cubicBezTo>
                <a:cubicBezTo>
                  <a:pt x="4155400" y="482683"/>
                  <a:pt x="4246794" y="409394"/>
                  <a:pt x="4342326" y="433877"/>
                </a:cubicBezTo>
                <a:cubicBezTo>
                  <a:pt x="4453974" y="462475"/>
                  <a:pt x="4571292" y="584364"/>
                  <a:pt x="4740478" y="517453"/>
                </a:cubicBezTo>
                <a:cubicBezTo>
                  <a:pt x="4880679" y="462017"/>
                  <a:pt x="4965055" y="322594"/>
                  <a:pt x="5066416" y="285995"/>
                </a:cubicBezTo>
                <a:cubicBezTo>
                  <a:pt x="5192009" y="240664"/>
                  <a:pt x="5339708" y="366508"/>
                  <a:pt x="5439309" y="337430"/>
                </a:cubicBezTo>
                <a:cubicBezTo>
                  <a:pt x="5619331" y="284875"/>
                  <a:pt x="5447950" y="98040"/>
                  <a:pt x="5755966" y="67408"/>
                </a:cubicBezTo>
                <a:cubicBezTo>
                  <a:pt x="5826991" y="60344"/>
                  <a:pt x="5899366" y="196979"/>
                  <a:pt x="5972655" y="188955"/>
                </a:cubicBezTo>
                <a:cubicBezTo>
                  <a:pt x="6217212" y="162140"/>
                  <a:pt x="6059592" y="-4852"/>
                  <a:pt x="6306548" y="108"/>
                </a:cubicBezTo>
                <a:cubicBezTo>
                  <a:pt x="6386787" y="1708"/>
                  <a:pt x="6510803" y="72780"/>
                  <a:pt x="6596619" y="86725"/>
                </a:cubicBezTo>
                <a:cubicBezTo>
                  <a:pt x="6854114" y="128536"/>
                  <a:pt x="6824807" y="189206"/>
                  <a:pt x="7008053" y="292465"/>
                </a:cubicBezTo>
                <a:cubicBezTo>
                  <a:pt x="7107014" y="348243"/>
                  <a:pt x="7255307" y="243407"/>
                  <a:pt x="7380945" y="273171"/>
                </a:cubicBezTo>
                <a:cubicBezTo>
                  <a:pt x="7565471" y="316902"/>
                  <a:pt x="7735275" y="485037"/>
                  <a:pt x="7908143" y="517476"/>
                </a:cubicBezTo>
                <a:cubicBezTo>
                  <a:pt x="8042491" y="542690"/>
                  <a:pt x="8091755" y="349295"/>
                  <a:pt x="8165318" y="331030"/>
                </a:cubicBezTo>
                <a:cubicBezTo>
                  <a:pt x="8250860" y="309770"/>
                  <a:pt x="8356816" y="459777"/>
                  <a:pt x="8473928" y="443112"/>
                </a:cubicBezTo>
                <a:cubicBezTo>
                  <a:pt x="8575380" y="428688"/>
                  <a:pt x="8684468" y="261535"/>
                  <a:pt x="8801832" y="241007"/>
                </a:cubicBezTo>
                <a:cubicBezTo>
                  <a:pt x="8936431" y="217461"/>
                  <a:pt x="9048262" y="447867"/>
                  <a:pt x="9174724" y="421029"/>
                </a:cubicBezTo>
                <a:cubicBezTo>
                  <a:pt x="9266438" y="401576"/>
                  <a:pt x="9388419" y="362348"/>
                  <a:pt x="9503428" y="321611"/>
                </a:cubicBezTo>
                <a:cubicBezTo>
                  <a:pt x="9685302" y="257192"/>
                  <a:pt x="9849802" y="530323"/>
                  <a:pt x="9849802" y="530323"/>
                </a:cubicBezTo>
                <a:lnTo>
                  <a:pt x="9926955" y="707557"/>
                </a:lnTo>
                <a:cubicBezTo>
                  <a:pt x="9926955" y="707557"/>
                  <a:pt x="9627878" y="595543"/>
                  <a:pt x="9366336" y="628964"/>
                </a:cubicBezTo>
                <a:cubicBezTo>
                  <a:pt x="9189377" y="651573"/>
                  <a:pt x="9078529" y="823663"/>
                  <a:pt x="8901638" y="824417"/>
                </a:cubicBezTo>
                <a:cubicBezTo>
                  <a:pt x="8699145" y="825263"/>
                  <a:pt x="8657882" y="683531"/>
                  <a:pt x="8488627" y="707534"/>
                </a:cubicBezTo>
                <a:cubicBezTo>
                  <a:pt x="8288533" y="735926"/>
                  <a:pt x="8202717" y="900655"/>
                  <a:pt x="8143258" y="932042"/>
                </a:cubicBezTo>
                <a:cubicBezTo>
                  <a:pt x="8019174" y="997536"/>
                  <a:pt x="8078747" y="768890"/>
                  <a:pt x="7794117" y="707534"/>
                </a:cubicBezTo>
                <a:cubicBezTo>
                  <a:pt x="7577336" y="660808"/>
                  <a:pt x="7390844" y="691966"/>
                  <a:pt x="7262119" y="659825"/>
                </a:cubicBezTo>
                <a:cubicBezTo>
                  <a:pt x="6964368" y="585461"/>
                  <a:pt x="7209176" y="405233"/>
                  <a:pt x="6822887" y="340928"/>
                </a:cubicBezTo>
                <a:cubicBezTo>
                  <a:pt x="6436599" y="276646"/>
                  <a:pt x="6338438" y="453171"/>
                  <a:pt x="6030286" y="517476"/>
                </a:cubicBezTo>
                <a:cubicBezTo>
                  <a:pt x="5722133" y="581781"/>
                  <a:pt x="5760720" y="466041"/>
                  <a:pt x="5516393" y="504628"/>
                </a:cubicBezTo>
                <a:cubicBezTo>
                  <a:pt x="5272065" y="543216"/>
                  <a:pt x="5216447" y="666226"/>
                  <a:pt x="4974222" y="707580"/>
                </a:cubicBezTo>
                <a:cubicBezTo>
                  <a:pt x="4731997" y="748933"/>
                  <a:pt x="4475280" y="742830"/>
                  <a:pt x="4234450" y="791659"/>
                </a:cubicBezTo>
                <a:cubicBezTo>
                  <a:pt x="3993619" y="840488"/>
                  <a:pt x="3713767" y="524220"/>
                  <a:pt x="3425640" y="514413"/>
                </a:cubicBezTo>
                <a:cubicBezTo>
                  <a:pt x="3271243" y="509155"/>
                  <a:pt x="3168785" y="361914"/>
                  <a:pt x="3034642" y="337453"/>
                </a:cubicBezTo>
                <a:cubicBezTo>
                  <a:pt x="2918468" y="316262"/>
                  <a:pt x="2772369" y="414583"/>
                  <a:pt x="2623162" y="443112"/>
                </a:cubicBezTo>
                <a:cubicBezTo>
                  <a:pt x="2301705" y="504606"/>
                  <a:pt x="2177164" y="449787"/>
                  <a:pt x="2059412" y="573643"/>
                </a:cubicBezTo>
                <a:cubicBezTo>
                  <a:pt x="1941660" y="697498"/>
                  <a:pt x="1735463" y="804666"/>
                  <a:pt x="1664962" y="950398"/>
                </a:cubicBezTo>
                <a:cubicBezTo>
                  <a:pt x="1594462" y="1096131"/>
                  <a:pt x="1622123" y="1149646"/>
                  <a:pt x="1299682" y="1174312"/>
                </a:cubicBezTo>
                <a:cubicBezTo>
                  <a:pt x="977242" y="1198978"/>
                  <a:pt x="822366" y="1116819"/>
                  <a:pt x="655785" y="1031826"/>
                </a:cubicBezTo>
                <a:cubicBezTo>
                  <a:pt x="489181" y="946832"/>
                  <a:pt x="0" y="736863"/>
                  <a:pt x="0" y="736863"/>
                </a:cubicBezTo>
                <a:lnTo>
                  <a:pt x="321160" y="188955"/>
                </a:lnTo>
                <a:close/>
              </a:path>
            </a:pathLst>
          </a:custGeom>
          <a:solidFill>
            <a:srgbClr val="D0ECF4"/>
          </a:solidFill>
          <a:ln w="228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7" name="图形 10">
            <a:extLst>
              <a:ext uri="{FF2B5EF4-FFF2-40B4-BE49-F238E27FC236}">
                <a16:creationId xmlns:a16="http://schemas.microsoft.com/office/drawing/2014/main" id="{44317E77-D1F6-1739-AE0E-2A272769D6CE}"/>
              </a:ext>
            </a:extLst>
          </p:cNvPr>
          <p:cNvGrpSpPr/>
          <p:nvPr/>
        </p:nvGrpSpPr>
        <p:grpSpPr>
          <a:xfrm>
            <a:off x="9414479" y="3843463"/>
            <a:ext cx="2208876" cy="2658706"/>
            <a:chOff x="6739913" y="1523999"/>
            <a:chExt cx="4019842" cy="4838470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4B9FC9E5-6C2F-C7A8-A652-FBEC6B08CBD3}"/>
                </a:ext>
              </a:extLst>
            </p:cNvPr>
            <p:cNvSpPr/>
            <p:nvPr/>
          </p:nvSpPr>
          <p:spPr>
            <a:xfrm>
              <a:off x="6780121" y="4266559"/>
              <a:ext cx="2970672" cy="1743852"/>
            </a:xfrm>
            <a:custGeom>
              <a:avLst/>
              <a:gdLst>
                <a:gd name="connsiteX0" fmla="*/ 793101 w 2970672"/>
                <a:gd name="connsiteY0" fmla="*/ 1451085 h 1743852"/>
                <a:gd name="connsiteX1" fmla="*/ 796634 w 2970672"/>
                <a:gd name="connsiteY1" fmla="*/ 1433938 h 1743852"/>
                <a:gd name="connsiteX2" fmla="*/ 804960 w 2970672"/>
                <a:gd name="connsiteY2" fmla="*/ 1452476 h 1743852"/>
                <a:gd name="connsiteX3" fmla="*/ 793101 w 2970672"/>
                <a:gd name="connsiteY3" fmla="*/ 1451085 h 1743852"/>
                <a:gd name="connsiteX4" fmla="*/ 1994313 w 2970672"/>
                <a:gd name="connsiteY4" fmla="*/ 1268146 h 1743852"/>
                <a:gd name="connsiteX5" fmla="*/ 2037841 w 2970672"/>
                <a:gd name="connsiteY5" fmla="*/ 1138926 h 1743852"/>
                <a:gd name="connsiteX6" fmla="*/ 2061826 w 2970672"/>
                <a:gd name="connsiteY6" fmla="*/ 989750 h 1743852"/>
                <a:gd name="connsiteX7" fmla="*/ 2060676 w 2970672"/>
                <a:gd name="connsiteY7" fmla="*/ 939119 h 1743852"/>
                <a:gd name="connsiteX8" fmla="*/ 2085058 w 2970672"/>
                <a:gd name="connsiteY8" fmla="*/ 975529 h 1743852"/>
                <a:gd name="connsiteX9" fmla="*/ 2012862 w 2970672"/>
                <a:gd name="connsiteY9" fmla="*/ 1278085 h 1743852"/>
                <a:gd name="connsiteX10" fmla="*/ 1989820 w 2970672"/>
                <a:gd name="connsiteY10" fmla="*/ 1316114 h 1743852"/>
                <a:gd name="connsiteX11" fmla="*/ 1994318 w 2970672"/>
                <a:gd name="connsiteY11" fmla="*/ 1268140 h 1743852"/>
                <a:gd name="connsiteX12" fmla="*/ 1905398 w 2970672"/>
                <a:gd name="connsiteY12" fmla="*/ 1205186 h 1743852"/>
                <a:gd name="connsiteX13" fmla="*/ 1941035 w 2970672"/>
                <a:gd name="connsiteY13" fmla="*/ 981520 h 1743852"/>
                <a:gd name="connsiteX14" fmla="*/ 1961678 w 2970672"/>
                <a:gd name="connsiteY14" fmla="*/ 914093 h 1743852"/>
                <a:gd name="connsiteX15" fmla="*/ 1964217 w 2970672"/>
                <a:gd name="connsiteY15" fmla="*/ 947779 h 1743852"/>
                <a:gd name="connsiteX16" fmla="*/ 1905392 w 2970672"/>
                <a:gd name="connsiteY16" fmla="*/ 1205186 h 1743852"/>
                <a:gd name="connsiteX17" fmla="*/ 655234 w 2970672"/>
                <a:gd name="connsiteY17" fmla="*/ 1034531 h 1743852"/>
                <a:gd name="connsiteX18" fmla="*/ 642705 w 2970672"/>
                <a:gd name="connsiteY18" fmla="*/ 1014128 h 1743852"/>
                <a:gd name="connsiteX19" fmla="*/ 663275 w 2970672"/>
                <a:gd name="connsiteY19" fmla="*/ 642303 h 1743852"/>
                <a:gd name="connsiteX20" fmla="*/ 669576 w 2970672"/>
                <a:gd name="connsiteY20" fmla="*/ 744516 h 1743852"/>
                <a:gd name="connsiteX21" fmla="*/ 662438 w 2970672"/>
                <a:gd name="connsiteY21" fmla="*/ 992727 h 1743852"/>
                <a:gd name="connsiteX22" fmla="*/ 655234 w 2970672"/>
                <a:gd name="connsiteY22" fmla="*/ 1034525 h 1743852"/>
                <a:gd name="connsiteX23" fmla="*/ 1752647 w 2970672"/>
                <a:gd name="connsiteY23" fmla="*/ 1215197 h 1743852"/>
                <a:gd name="connsiteX24" fmla="*/ 1749701 w 2970672"/>
                <a:gd name="connsiteY24" fmla="*/ 1187313 h 1743852"/>
                <a:gd name="connsiteX25" fmla="*/ 1812945 w 2970672"/>
                <a:gd name="connsiteY25" fmla="*/ 782478 h 1743852"/>
                <a:gd name="connsiteX26" fmla="*/ 1777603 w 2970672"/>
                <a:gd name="connsiteY26" fmla="*/ 1115565 h 1743852"/>
                <a:gd name="connsiteX27" fmla="*/ 1767491 w 2970672"/>
                <a:gd name="connsiteY27" fmla="*/ 1169669 h 1743852"/>
                <a:gd name="connsiteX28" fmla="*/ 1752647 w 2970672"/>
                <a:gd name="connsiteY28" fmla="*/ 1215197 h 1743852"/>
                <a:gd name="connsiteX29" fmla="*/ 849933 w 2970672"/>
                <a:gd name="connsiteY29" fmla="*/ 961710 h 1743852"/>
                <a:gd name="connsiteX30" fmla="*/ 876139 w 2970672"/>
                <a:gd name="connsiteY30" fmla="*/ 804879 h 1743852"/>
                <a:gd name="connsiteX31" fmla="*/ 900437 w 2970672"/>
                <a:gd name="connsiteY31" fmla="*/ 768112 h 1743852"/>
                <a:gd name="connsiteX32" fmla="*/ 885755 w 2970672"/>
                <a:gd name="connsiteY32" fmla="*/ 877521 h 1743852"/>
                <a:gd name="connsiteX33" fmla="*/ 889460 w 2970672"/>
                <a:gd name="connsiteY33" fmla="*/ 1199010 h 1743852"/>
                <a:gd name="connsiteX34" fmla="*/ 874041 w 2970672"/>
                <a:gd name="connsiteY34" fmla="*/ 1252272 h 1743852"/>
                <a:gd name="connsiteX35" fmla="*/ 849922 w 2970672"/>
                <a:gd name="connsiteY35" fmla="*/ 961710 h 1743852"/>
                <a:gd name="connsiteX36" fmla="*/ 0 w 2970672"/>
                <a:gd name="connsiteY36" fmla="*/ 468164 h 1743852"/>
                <a:gd name="connsiteX37" fmla="*/ 89082 w 2970672"/>
                <a:gd name="connsiteY37" fmla="*/ 641516 h 1743852"/>
                <a:gd name="connsiteX38" fmla="*/ 90315 w 2970672"/>
                <a:gd name="connsiteY38" fmla="*/ 386460 h 1743852"/>
                <a:gd name="connsiteX39" fmla="*/ 102085 w 2970672"/>
                <a:gd name="connsiteY39" fmla="*/ 422641 h 1743852"/>
                <a:gd name="connsiteX40" fmla="*/ 108084 w 2970672"/>
                <a:gd name="connsiteY40" fmla="*/ 636301 h 1743852"/>
                <a:gd name="connsiteX41" fmla="*/ 113704 w 2970672"/>
                <a:gd name="connsiteY41" fmla="*/ 716464 h 1743852"/>
                <a:gd name="connsiteX42" fmla="*/ 115629 w 2970672"/>
                <a:gd name="connsiteY42" fmla="*/ 720361 h 1743852"/>
                <a:gd name="connsiteX43" fmla="*/ 115311 w 2970672"/>
                <a:gd name="connsiteY43" fmla="*/ 702829 h 1743852"/>
                <a:gd name="connsiteX44" fmla="*/ 122482 w 2970672"/>
                <a:gd name="connsiteY44" fmla="*/ 713013 h 1743852"/>
                <a:gd name="connsiteX45" fmla="*/ 143364 w 2970672"/>
                <a:gd name="connsiteY45" fmla="*/ 546757 h 1743852"/>
                <a:gd name="connsiteX46" fmla="*/ 176859 w 2970672"/>
                <a:gd name="connsiteY46" fmla="*/ 401384 h 1743852"/>
                <a:gd name="connsiteX47" fmla="*/ 176406 w 2970672"/>
                <a:gd name="connsiteY47" fmla="*/ 449347 h 1743852"/>
                <a:gd name="connsiteX48" fmla="*/ 200537 w 2970672"/>
                <a:gd name="connsiteY48" fmla="*/ 415902 h 1743852"/>
                <a:gd name="connsiteX49" fmla="*/ 204605 w 2970672"/>
                <a:gd name="connsiteY49" fmla="*/ 433445 h 1743852"/>
                <a:gd name="connsiteX50" fmla="*/ 176546 w 2970672"/>
                <a:gd name="connsiteY50" fmla="*/ 559868 h 1743852"/>
                <a:gd name="connsiteX51" fmla="*/ 174582 w 2970672"/>
                <a:gd name="connsiteY51" fmla="*/ 546054 h 1743852"/>
                <a:gd name="connsiteX52" fmla="*/ 177065 w 2970672"/>
                <a:gd name="connsiteY52" fmla="*/ 804890 h 1743852"/>
                <a:gd name="connsiteX53" fmla="*/ 236665 w 2970672"/>
                <a:gd name="connsiteY53" fmla="*/ 901916 h 1743852"/>
                <a:gd name="connsiteX54" fmla="*/ 267252 w 2970672"/>
                <a:gd name="connsiteY54" fmla="*/ 947751 h 1743852"/>
                <a:gd name="connsiteX55" fmla="*/ 290261 w 2970672"/>
                <a:gd name="connsiteY55" fmla="*/ 1009952 h 1743852"/>
                <a:gd name="connsiteX56" fmla="*/ 294948 w 2970672"/>
                <a:gd name="connsiteY56" fmla="*/ 924138 h 1743852"/>
                <a:gd name="connsiteX57" fmla="*/ 299937 w 2970672"/>
                <a:gd name="connsiteY57" fmla="*/ 843238 h 1743852"/>
                <a:gd name="connsiteX58" fmla="*/ 330703 w 2970672"/>
                <a:gd name="connsiteY58" fmla="*/ 528678 h 1743852"/>
                <a:gd name="connsiteX59" fmla="*/ 368433 w 2970672"/>
                <a:gd name="connsiteY59" fmla="*/ 433618 h 1743852"/>
                <a:gd name="connsiteX60" fmla="*/ 387184 w 2970672"/>
                <a:gd name="connsiteY60" fmla="*/ 410826 h 1743852"/>
                <a:gd name="connsiteX61" fmla="*/ 371603 w 2970672"/>
                <a:gd name="connsiteY61" fmla="*/ 591610 h 1743852"/>
                <a:gd name="connsiteX62" fmla="*/ 365347 w 2970672"/>
                <a:gd name="connsiteY62" fmla="*/ 784745 h 1743852"/>
                <a:gd name="connsiteX63" fmla="*/ 366296 w 2970672"/>
                <a:gd name="connsiteY63" fmla="*/ 1082376 h 1743852"/>
                <a:gd name="connsiteX64" fmla="*/ 369867 w 2970672"/>
                <a:gd name="connsiteY64" fmla="*/ 1174683 h 1743852"/>
                <a:gd name="connsiteX65" fmla="*/ 368991 w 2970672"/>
                <a:gd name="connsiteY65" fmla="*/ 1089037 h 1743852"/>
                <a:gd name="connsiteX66" fmla="*/ 404427 w 2970672"/>
                <a:gd name="connsiteY66" fmla="*/ 1131656 h 1743852"/>
                <a:gd name="connsiteX67" fmla="*/ 431264 w 2970672"/>
                <a:gd name="connsiteY67" fmla="*/ 1126374 h 1743852"/>
                <a:gd name="connsiteX68" fmla="*/ 408044 w 2970672"/>
                <a:gd name="connsiteY68" fmla="*/ 800837 h 1743852"/>
                <a:gd name="connsiteX69" fmla="*/ 470311 w 2970672"/>
                <a:gd name="connsiteY69" fmla="*/ 518159 h 1743852"/>
                <a:gd name="connsiteX70" fmla="*/ 491824 w 2970672"/>
                <a:gd name="connsiteY70" fmla="*/ 591191 h 1743852"/>
                <a:gd name="connsiteX71" fmla="*/ 470222 w 2970672"/>
                <a:gd name="connsiteY71" fmla="*/ 1110227 h 1743852"/>
                <a:gd name="connsiteX72" fmla="*/ 445841 w 2970672"/>
                <a:gd name="connsiteY72" fmla="*/ 1174666 h 1743852"/>
                <a:gd name="connsiteX73" fmla="*/ 493024 w 2970672"/>
                <a:gd name="connsiteY73" fmla="*/ 1238955 h 1743852"/>
                <a:gd name="connsiteX74" fmla="*/ 496082 w 2970672"/>
                <a:gd name="connsiteY74" fmla="*/ 1345701 h 1743852"/>
                <a:gd name="connsiteX75" fmla="*/ 494726 w 2970672"/>
                <a:gd name="connsiteY75" fmla="*/ 1198877 h 1743852"/>
                <a:gd name="connsiteX76" fmla="*/ 502176 w 2970672"/>
                <a:gd name="connsiteY76" fmla="*/ 1058249 h 1743852"/>
                <a:gd name="connsiteX77" fmla="*/ 518321 w 2970672"/>
                <a:gd name="connsiteY77" fmla="*/ 776280 h 1743852"/>
                <a:gd name="connsiteX78" fmla="*/ 516926 w 2970672"/>
                <a:gd name="connsiteY78" fmla="*/ 795309 h 1743852"/>
                <a:gd name="connsiteX79" fmla="*/ 574829 w 2970672"/>
                <a:gd name="connsiteY79" fmla="*/ 552492 h 1743852"/>
                <a:gd name="connsiteX80" fmla="*/ 565303 w 2970672"/>
                <a:gd name="connsiteY80" fmla="*/ 614229 h 1743852"/>
                <a:gd name="connsiteX81" fmla="*/ 619049 w 2970672"/>
                <a:gd name="connsiteY81" fmla="*/ 553609 h 1743852"/>
                <a:gd name="connsiteX82" fmla="*/ 622950 w 2970672"/>
                <a:gd name="connsiteY82" fmla="*/ 567540 h 1743852"/>
                <a:gd name="connsiteX83" fmla="*/ 621449 w 2970672"/>
                <a:gd name="connsiteY83" fmla="*/ 581655 h 1743852"/>
                <a:gd name="connsiteX84" fmla="*/ 585176 w 2970672"/>
                <a:gd name="connsiteY84" fmla="*/ 969733 h 1743852"/>
                <a:gd name="connsiteX85" fmla="*/ 587268 w 2970672"/>
                <a:gd name="connsiteY85" fmla="*/ 1195013 h 1743852"/>
                <a:gd name="connsiteX86" fmla="*/ 593457 w 2970672"/>
                <a:gd name="connsiteY86" fmla="*/ 1303585 h 1743852"/>
                <a:gd name="connsiteX87" fmla="*/ 589506 w 2970672"/>
                <a:gd name="connsiteY87" fmla="*/ 1415390 h 1743852"/>
                <a:gd name="connsiteX88" fmla="*/ 591973 w 2970672"/>
                <a:gd name="connsiteY88" fmla="*/ 1421643 h 1743852"/>
                <a:gd name="connsiteX89" fmla="*/ 594434 w 2970672"/>
                <a:gd name="connsiteY89" fmla="*/ 1432397 h 1743852"/>
                <a:gd name="connsiteX90" fmla="*/ 599992 w 2970672"/>
                <a:gd name="connsiteY90" fmla="*/ 1453067 h 1743852"/>
                <a:gd name="connsiteX91" fmla="*/ 597196 w 2970672"/>
                <a:gd name="connsiteY91" fmla="*/ 1420214 h 1743852"/>
                <a:gd name="connsiteX92" fmla="*/ 600159 w 2970672"/>
                <a:gd name="connsiteY92" fmla="*/ 1387628 h 1743852"/>
                <a:gd name="connsiteX93" fmla="*/ 595634 w 2970672"/>
                <a:gd name="connsiteY93" fmla="*/ 1329007 h 1743852"/>
                <a:gd name="connsiteX94" fmla="*/ 651484 w 2970672"/>
                <a:gd name="connsiteY94" fmla="*/ 1375149 h 1743852"/>
                <a:gd name="connsiteX95" fmla="*/ 655490 w 2970672"/>
                <a:gd name="connsiteY95" fmla="*/ 1363681 h 1743852"/>
                <a:gd name="connsiteX96" fmla="*/ 649396 w 2970672"/>
                <a:gd name="connsiteY96" fmla="*/ 1259184 h 1743852"/>
                <a:gd name="connsiteX97" fmla="*/ 646450 w 2970672"/>
                <a:gd name="connsiteY97" fmla="*/ 1142701 h 1743852"/>
                <a:gd name="connsiteX98" fmla="*/ 653755 w 2970672"/>
                <a:gd name="connsiteY98" fmla="*/ 1088194 h 1743852"/>
                <a:gd name="connsiteX99" fmla="*/ 675391 w 2970672"/>
                <a:gd name="connsiteY99" fmla="*/ 1244170 h 1743852"/>
                <a:gd name="connsiteX100" fmla="*/ 685659 w 2970672"/>
                <a:gd name="connsiteY100" fmla="*/ 1128982 h 1743852"/>
                <a:gd name="connsiteX101" fmla="*/ 774200 w 2970672"/>
                <a:gd name="connsiteY101" fmla="*/ 858777 h 1743852"/>
                <a:gd name="connsiteX102" fmla="*/ 762575 w 2970672"/>
                <a:gd name="connsiteY102" fmla="*/ 1010158 h 1743852"/>
                <a:gd name="connsiteX103" fmla="*/ 765740 w 2970672"/>
                <a:gd name="connsiteY103" fmla="*/ 1170736 h 1743852"/>
                <a:gd name="connsiteX104" fmla="*/ 788960 w 2970672"/>
                <a:gd name="connsiteY104" fmla="*/ 1478489 h 1743852"/>
                <a:gd name="connsiteX105" fmla="*/ 935500 w 2970672"/>
                <a:gd name="connsiteY105" fmla="*/ 1562650 h 1743852"/>
                <a:gd name="connsiteX106" fmla="*/ 919249 w 2970672"/>
                <a:gd name="connsiteY106" fmla="*/ 1364976 h 1743852"/>
                <a:gd name="connsiteX107" fmla="*/ 921236 w 2970672"/>
                <a:gd name="connsiteY107" fmla="*/ 1212193 h 1743852"/>
                <a:gd name="connsiteX108" fmla="*/ 927648 w 2970672"/>
                <a:gd name="connsiteY108" fmla="*/ 1190468 h 1743852"/>
                <a:gd name="connsiteX109" fmla="*/ 942916 w 2970672"/>
                <a:gd name="connsiteY109" fmla="*/ 1178670 h 1743852"/>
                <a:gd name="connsiteX110" fmla="*/ 947861 w 2970672"/>
                <a:gd name="connsiteY110" fmla="*/ 1196733 h 1743852"/>
                <a:gd name="connsiteX111" fmla="*/ 1001836 w 2970672"/>
                <a:gd name="connsiteY111" fmla="*/ 1594499 h 1743852"/>
                <a:gd name="connsiteX112" fmla="*/ 1004414 w 2970672"/>
                <a:gd name="connsiteY112" fmla="*/ 1596481 h 1743852"/>
                <a:gd name="connsiteX113" fmla="*/ 1049795 w 2970672"/>
                <a:gd name="connsiteY113" fmla="*/ 1613304 h 1743852"/>
                <a:gd name="connsiteX114" fmla="*/ 1034253 w 2970672"/>
                <a:gd name="connsiteY114" fmla="*/ 1408125 h 1743852"/>
                <a:gd name="connsiteX115" fmla="*/ 1052278 w 2970672"/>
                <a:gd name="connsiteY115" fmla="*/ 1212696 h 1743852"/>
                <a:gd name="connsiteX116" fmla="*/ 1053657 w 2970672"/>
                <a:gd name="connsiteY116" fmla="*/ 1209390 h 1743852"/>
                <a:gd name="connsiteX117" fmla="*/ 1058344 w 2970672"/>
                <a:gd name="connsiteY117" fmla="*/ 905662 h 1743852"/>
                <a:gd name="connsiteX118" fmla="*/ 1065264 w 2970672"/>
                <a:gd name="connsiteY118" fmla="*/ 892173 h 1743852"/>
                <a:gd name="connsiteX119" fmla="*/ 1072575 w 2970672"/>
                <a:gd name="connsiteY119" fmla="*/ 929448 h 1743852"/>
                <a:gd name="connsiteX120" fmla="*/ 1071955 w 2970672"/>
                <a:gd name="connsiteY120" fmla="*/ 1063079 h 1743852"/>
                <a:gd name="connsiteX121" fmla="*/ 1081794 w 2970672"/>
                <a:gd name="connsiteY121" fmla="*/ 1030812 h 1743852"/>
                <a:gd name="connsiteX122" fmla="*/ 1115243 w 2970672"/>
                <a:gd name="connsiteY122" fmla="*/ 879219 h 1743852"/>
                <a:gd name="connsiteX123" fmla="*/ 1137621 w 2970672"/>
                <a:gd name="connsiteY123" fmla="*/ 828341 h 1743852"/>
                <a:gd name="connsiteX124" fmla="*/ 1138224 w 2970672"/>
                <a:gd name="connsiteY124" fmla="*/ 937600 h 1743852"/>
                <a:gd name="connsiteX125" fmla="*/ 1096147 w 2970672"/>
                <a:gd name="connsiteY125" fmla="*/ 1638167 h 1743852"/>
                <a:gd name="connsiteX126" fmla="*/ 1095098 w 2970672"/>
                <a:gd name="connsiteY126" fmla="*/ 1691217 h 1743852"/>
                <a:gd name="connsiteX127" fmla="*/ 1101465 w 2970672"/>
                <a:gd name="connsiteY127" fmla="*/ 1634589 h 1743852"/>
                <a:gd name="connsiteX128" fmla="*/ 1117515 w 2970672"/>
                <a:gd name="connsiteY128" fmla="*/ 1581271 h 1743852"/>
                <a:gd name="connsiteX129" fmla="*/ 1177254 w 2970672"/>
                <a:gd name="connsiteY129" fmla="*/ 1441861 h 1743852"/>
                <a:gd name="connsiteX130" fmla="*/ 1167466 w 2970672"/>
                <a:gd name="connsiteY130" fmla="*/ 1537781 h 1743852"/>
                <a:gd name="connsiteX131" fmla="*/ 1163376 w 2970672"/>
                <a:gd name="connsiteY131" fmla="*/ 1653405 h 1743852"/>
                <a:gd name="connsiteX132" fmla="*/ 1242736 w 2970672"/>
                <a:gd name="connsiteY132" fmla="*/ 1674327 h 1743852"/>
                <a:gd name="connsiteX133" fmla="*/ 1284412 w 2970672"/>
                <a:gd name="connsiteY133" fmla="*/ 1454352 h 1743852"/>
                <a:gd name="connsiteX134" fmla="*/ 1264718 w 2970672"/>
                <a:gd name="connsiteY134" fmla="*/ 1568848 h 1743852"/>
                <a:gd name="connsiteX135" fmla="*/ 1261961 w 2970672"/>
                <a:gd name="connsiteY135" fmla="*/ 1711446 h 1743852"/>
                <a:gd name="connsiteX136" fmla="*/ 1265622 w 2970672"/>
                <a:gd name="connsiteY136" fmla="*/ 1680636 h 1743852"/>
                <a:gd name="connsiteX137" fmla="*/ 1328269 w 2970672"/>
                <a:gd name="connsiteY137" fmla="*/ 1692641 h 1743852"/>
                <a:gd name="connsiteX138" fmla="*/ 1333253 w 2970672"/>
                <a:gd name="connsiteY138" fmla="*/ 1387109 h 1743852"/>
                <a:gd name="connsiteX139" fmla="*/ 1380442 w 2970672"/>
                <a:gd name="connsiteY139" fmla="*/ 1119239 h 1743852"/>
                <a:gd name="connsiteX140" fmla="*/ 1381329 w 2970672"/>
                <a:gd name="connsiteY140" fmla="*/ 1125933 h 1743852"/>
                <a:gd name="connsiteX141" fmla="*/ 1403635 w 2970672"/>
                <a:gd name="connsiteY141" fmla="*/ 1030711 h 1743852"/>
                <a:gd name="connsiteX142" fmla="*/ 1433245 w 2970672"/>
                <a:gd name="connsiteY142" fmla="*/ 943764 h 1743852"/>
                <a:gd name="connsiteX143" fmla="*/ 1518733 w 2970672"/>
                <a:gd name="connsiteY143" fmla="*/ 804377 h 1743852"/>
                <a:gd name="connsiteX144" fmla="*/ 1514922 w 2970672"/>
                <a:gd name="connsiteY144" fmla="*/ 832233 h 1743852"/>
                <a:gd name="connsiteX145" fmla="*/ 1437274 w 2970672"/>
                <a:gd name="connsiteY145" fmla="*/ 1032481 h 1743852"/>
                <a:gd name="connsiteX146" fmla="*/ 1400560 w 2970672"/>
                <a:gd name="connsiteY146" fmla="*/ 1312133 h 1743852"/>
                <a:gd name="connsiteX147" fmla="*/ 1382741 w 2970672"/>
                <a:gd name="connsiteY147" fmla="*/ 1295539 h 1743852"/>
                <a:gd name="connsiteX148" fmla="*/ 1378684 w 2970672"/>
                <a:gd name="connsiteY148" fmla="*/ 1205861 h 1743852"/>
                <a:gd name="connsiteX149" fmla="*/ 1348862 w 2970672"/>
                <a:gd name="connsiteY149" fmla="*/ 1581115 h 1743852"/>
                <a:gd name="connsiteX150" fmla="*/ 1373036 w 2970672"/>
                <a:gd name="connsiteY150" fmla="*/ 1635549 h 1743852"/>
                <a:gd name="connsiteX151" fmla="*/ 1387222 w 2970672"/>
                <a:gd name="connsiteY151" fmla="*/ 1703545 h 1743852"/>
                <a:gd name="connsiteX152" fmla="*/ 1484006 w 2970672"/>
                <a:gd name="connsiteY152" fmla="*/ 1709821 h 1743852"/>
                <a:gd name="connsiteX153" fmla="*/ 1483894 w 2970672"/>
                <a:gd name="connsiteY153" fmla="*/ 1737951 h 1743852"/>
                <a:gd name="connsiteX154" fmla="*/ 1490780 w 2970672"/>
                <a:gd name="connsiteY154" fmla="*/ 1641428 h 1743852"/>
                <a:gd name="connsiteX155" fmla="*/ 1547646 w 2970672"/>
                <a:gd name="connsiteY155" fmla="*/ 1392402 h 1743852"/>
                <a:gd name="connsiteX156" fmla="*/ 1550531 w 2970672"/>
                <a:gd name="connsiteY156" fmla="*/ 1406333 h 1743852"/>
                <a:gd name="connsiteX157" fmla="*/ 1517863 w 2970672"/>
                <a:gd name="connsiteY157" fmla="*/ 1538077 h 1743852"/>
                <a:gd name="connsiteX158" fmla="*/ 1495407 w 2970672"/>
                <a:gd name="connsiteY158" fmla="*/ 1709469 h 1743852"/>
                <a:gd name="connsiteX159" fmla="*/ 1510273 w 2970672"/>
                <a:gd name="connsiteY159" fmla="*/ 1713847 h 1743852"/>
                <a:gd name="connsiteX160" fmla="*/ 1507706 w 2970672"/>
                <a:gd name="connsiteY160" fmla="*/ 1743853 h 1743852"/>
                <a:gd name="connsiteX161" fmla="*/ 1512360 w 2970672"/>
                <a:gd name="connsiteY161" fmla="*/ 1687046 h 1743852"/>
                <a:gd name="connsiteX162" fmla="*/ 1572072 w 2970672"/>
                <a:gd name="connsiteY162" fmla="*/ 1344641 h 1743852"/>
                <a:gd name="connsiteX163" fmla="*/ 1687026 w 2970672"/>
                <a:gd name="connsiteY163" fmla="*/ 1003575 h 1743852"/>
                <a:gd name="connsiteX164" fmla="*/ 1666835 w 2970672"/>
                <a:gd name="connsiteY164" fmla="*/ 1080695 h 1743852"/>
                <a:gd name="connsiteX165" fmla="*/ 1595337 w 2970672"/>
                <a:gd name="connsiteY165" fmla="*/ 1334814 h 1743852"/>
                <a:gd name="connsiteX166" fmla="*/ 1530849 w 2970672"/>
                <a:gd name="connsiteY166" fmla="*/ 1706918 h 1743852"/>
                <a:gd name="connsiteX167" fmla="*/ 1574500 w 2970672"/>
                <a:gd name="connsiteY167" fmla="*/ 1704528 h 1743852"/>
                <a:gd name="connsiteX168" fmla="*/ 1602106 w 2970672"/>
                <a:gd name="connsiteY168" fmla="*/ 1539406 h 1743852"/>
                <a:gd name="connsiteX169" fmla="*/ 1635043 w 2970672"/>
                <a:gd name="connsiteY169" fmla="*/ 1380587 h 1743852"/>
                <a:gd name="connsiteX170" fmla="*/ 1672974 w 2970672"/>
                <a:gd name="connsiteY170" fmla="*/ 1432911 h 1743852"/>
                <a:gd name="connsiteX171" fmla="*/ 1663381 w 2970672"/>
                <a:gd name="connsiteY171" fmla="*/ 1524704 h 1743852"/>
                <a:gd name="connsiteX172" fmla="*/ 1639753 w 2970672"/>
                <a:gd name="connsiteY172" fmla="*/ 1699871 h 1743852"/>
                <a:gd name="connsiteX173" fmla="*/ 1656718 w 2970672"/>
                <a:gd name="connsiteY173" fmla="*/ 1697951 h 1743852"/>
                <a:gd name="connsiteX174" fmla="*/ 1677410 w 2970672"/>
                <a:gd name="connsiteY174" fmla="*/ 1705790 h 1743852"/>
                <a:gd name="connsiteX175" fmla="*/ 1678783 w 2970672"/>
                <a:gd name="connsiteY175" fmla="*/ 1701865 h 1743852"/>
                <a:gd name="connsiteX176" fmla="*/ 1680893 w 2970672"/>
                <a:gd name="connsiteY176" fmla="*/ 1693908 h 1743852"/>
                <a:gd name="connsiteX177" fmla="*/ 1686802 w 2970672"/>
                <a:gd name="connsiteY177" fmla="*/ 1655851 h 1743852"/>
                <a:gd name="connsiteX178" fmla="*/ 1786348 w 2970672"/>
                <a:gd name="connsiteY178" fmla="*/ 1333568 h 1743852"/>
                <a:gd name="connsiteX179" fmla="*/ 1805277 w 2970672"/>
                <a:gd name="connsiteY179" fmla="*/ 1272071 h 1743852"/>
                <a:gd name="connsiteX180" fmla="*/ 1833063 w 2970672"/>
                <a:gd name="connsiteY180" fmla="*/ 1218983 h 1743852"/>
                <a:gd name="connsiteX181" fmla="*/ 1804702 w 2970672"/>
                <a:gd name="connsiteY181" fmla="*/ 1335383 h 1743852"/>
                <a:gd name="connsiteX182" fmla="*/ 1701189 w 2970672"/>
                <a:gd name="connsiteY182" fmla="*/ 1691619 h 1743852"/>
                <a:gd name="connsiteX183" fmla="*/ 1833543 w 2970672"/>
                <a:gd name="connsiteY183" fmla="*/ 1662093 h 1743852"/>
                <a:gd name="connsiteX184" fmla="*/ 1878656 w 2970672"/>
                <a:gd name="connsiteY184" fmla="*/ 1522231 h 1743852"/>
                <a:gd name="connsiteX185" fmla="*/ 1886251 w 2970672"/>
                <a:gd name="connsiteY185" fmla="*/ 1497702 h 1743852"/>
                <a:gd name="connsiteX186" fmla="*/ 1907273 w 2970672"/>
                <a:gd name="connsiteY186" fmla="*/ 1484045 h 1743852"/>
                <a:gd name="connsiteX187" fmla="*/ 1877311 w 2970672"/>
                <a:gd name="connsiteY187" fmla="*/ 1645588 h 1743852"/>
                <a:gd name="connsiteX188" fmla="*/ 1901731 w 2970672"/>
                <a:gd name="connsiteY188" fmla="*/ 1637162 h 1743852"/>
                <a:gd name="connsiteX189" fmla="*/ 1920800 w 2970672"/>
                <a:gd name="connsiteY189" fmla="*/ 1635716 h 1743852"/>
                <a:gd name="connsiteX190" fmla="*/ 1929109 w 2970672"/>
                <a:gd name="connsiteY190" fmla="*/ 1620635 h 1743852"/>
                <a:gd name="connsiteX191" fmla="*/ 1936236 w 2970672"/>
                <a:gd name="connsiteY191" fmla="*/ 1608150 h 1743852"/>
                <a:gd name="connsiteX192" fmla="*/ 2224432 w 2970672"/>
                <a:gd name="connsiteY192" fmla="*/ 1043861 h 1743852"/>
                <a:gd name="connsiteX193" fmla="*/ 2306806 w 2970672"/>
                <a:gd name="connsiteY193" fmla="*/ 844260 h 1743852"/>
                <a:gd name="connsiteX194" fmla="*/ 2318592 w 2970672"/>
                <a:gd name="connsiteY194" fmla="*/ 834489 h 1743852"/>
                <a:gd name="connsiteX195" fmla="*/ 2037874 w 2970672"/>
                <a:gd name="connsiteY195" fmla="*/ 1565369 h 1743852"/>
                <a:gd name="connsiteX196" fmla="*/ 2048622 w 2970672"/>
                <a:gd name="connsiteY196" fmla="*/ 1572840 h 1743852"/>
                <a:gd name="connsiteX197" fmla="*/ 2062864 w 2970672"/>
                <a:gd name="connsiteY197" fmla="*/ 1565542 h 1743852"/>
                <a:gd name="connsiteX198" fmla="*/ 2072027 w 2970672"/>
                <a:gd name="connsiteY198" fmla="*/ 1564241 h 1743852"/>
                <a:gd name="connsiteX199" fmla="*/ 2073980 w 2970672"/>
                <a:gd name="connsiteY199" fmla="*/ 1564984 h 1743852"/>
                <a:gd name="connsiteX200" fmla="*/ 2089684 w 2970672"/>
                <a:gd name="connsiteY200" fmla="*/ 1558529 h 1743852"/>
                <a:gd name="connsiteX201" fmla="*/ 2114981 w 2970672"/>
                <a:gd name="connsiteY201" fmla="*/ 1537440 h 1743852"/>
                <a:gd name="connsiteX202" fmla="*/ 2145662 w 2970672"/>
                <a:gd name="connsiteY202" fmla="*/ 1519830 h 1743852"/>
                <a:gd name="connsiteX203" fmla="*/ 2202288 w 2970672"/>
                <a:gd name="connsiteY203" fmla="*/ 1484810 h 1743852"/>
                <a:gd name="connsiteX204" fmla="*/ 2262324 w 2970672"/>
                <a:gd name="connsiteY204" fmla="*/ 1201970 h 1743852"/>
                <a:gd name="connsiteX205" fmla="*/ 2315439 w 2970672"/>
                <a:gd name="connsiteY205" fmla="*/ 953647 h 1743852"/>
                <a:gd name="connsiteX206" fmla="*/ 2328721 w 2970672"/>
                <a:gd name="connsiteY206" fmla="*/ 925796 h 1743852"/>
                <a:gd name="connsiteX207" fmla="*/ 2288536 w 2970672"/>
                <a:gd name="connsiteY207" fmla="*/ 1334116 h 1743852"/>
                <a:gd name="connsiteX208" fmla="*/ 2267804 w 2970672"/>
                <a:gd name="connsiteY208" fmla="*/ 1449343 h 1743852"/>
                <a:gd name="connsiteX209" fmla="*/ 2279925 w 2970672"/>
                <a:gd name="connsiteY209" fmla="*/ 1428572 h 1743852"/>
                <a:gd name="connsiteX210" fmla="*/ 2289389 w 2970672"/>
                <a:gd name="connsiteY210" fmla="*/ 1422045 h 1743852"/>
                <a:gd name="connsiteX211" fmla="*/ 2299323 w 2970672"/>
                <a:gd name="connsiteY211" fmla="*/ 1422542 h 1743852"/>
                <a:gd name="connsiteX212" fmla="*/ 2312152 w 2970672"/>
                <a:gd name="connsiteY212" fmla="*/ 1389091 h 1743852"/>
                <a:gd name="connsiteX213" fmla="*/ 2325094 w 2970672"/>
                <a:gd name="connsiteY213" fmla="*/ 1357723 h 1743852"/>
                <a:gd name="connsiteX214" fmla="*/ 2457520 w 2970672"/>
                <a:gd name="connsiteY214" fmla="*/ 963368 h 1743852"/>
                <a:gd name="connsiteX215" fmla="*/ 2484273 w 2970672"/>
                <a:gd name="connsiteY215" fmla="*/ 904741 h 1743852"/>
                <a:gd name="connsiteX216" fmla="*/ 2483034 w 2970672"/>
                <a:gd name="connsiteY216" fmla="*/ 935853 h 1743852"/>
                <a:gd name="connsiteX217" fmla="*/ 2473698 w 2970672"/>
                <a:gd name="connsiteY217" fmla="*/ 966908 h 1743852"/>
                <a:gd name="connsiteX218" fmla="*/ 2455667 w 2970672"/>
                <a:gd name="connsiteY218" fmla="*/ 1029366 h 1743852"/>
                <a:gd name="connsiteX219" fmla="*/ 2336768 w 2970672"/>
                <a:gd name="connsiteY219" fmla="*/ 1382156 h 1743852"/>
                <a:gd name="connsiteX220" fmla="*/ 2409968 w 2970672"/>
                <a:gd name="connsiteY220" fmla="*/ 1325701 h 1743852"/>
                <a:gd name="connsiteX221" fmla="*/ 2444104 w 2970672"/>
                <a:gd name="connsiteY221" fmla="*/ 1295505 h 1743852"/>
                <a:gd name="connsiteX222" fmla="*/ 2479239 w 2970672"/>
                <a:gd name="connsiteY222" fmla="*/ 1262864 h 1743852"/>
                <a:gd name="connsiteX223" fmla="*/ 2512410 w 2970672"/>
                <a:gd name="connsiteY223" fmla="*/ 1215432 h 1743852"/>
                <a:gd name="connsiteX224" fmla="*/ 2519670 w 2970672"/>
                <a:gd name="connsiteY224" fmla="*/ 1220920 h 1743852"/>
                <a:gd name="connsiteX225" fmla="*/ 2538360 w 2970672"/>
                <a:gd name="connsiteY225" fmla="*/ 1204868 h 1743852"/>
                <a:gd name="connsiteX226" fmla="*/ 2546228 w 2970672"/>
                <a:gd name="connsiteY226" fmla="*/ 1196610 h 1743852"/>
                <a:gd name="connsiteX227" fmla="*/ 2556591 w 2970672"/>
                <a:gd name="connsiteY227" fmla="*/ 1189200 h 1743852"/>
                <a:gd name="connsiteX228" fmla="*/ 2600086 w 2970672"/>
                <a:gd name="connsiteY228" fmla="*/ 1061678 h 1743852"/>
                <a:gd name="connsiteX229" fmla="*/ 2706518 w 2970672"/>
                <a:gd name="connsiteY229" fmla="*/ 693616 h 1743852"/>
                <a:gd name="connsiteX230" fmla="*/ 2710536 w 2970672"/>
                <a:gd name="connsiteY230" fmla="*/ 677284 h 1743852"/>
                <a:gd name="connsiteX231" fmla="*/ 2721441 w 2970672"/>
                <a:gd name="connsiteY231" fmla="*/ 665095 h 1743852"/>
                <a:gd name="connsiteX232" fmla="*/ 2725285 w 2970672"/>
                <a:gd name="connsiteY232" fmla="*/ 744259 h 1743852"/>
                <a:gd name="connsiteX233" fmla="*/ 2684112 w 2970672"/>
                <a:gd name="connsiteY233" fmla="*/ 982498 h 1743852"/>
                <a:gd name="connsiteX234" fmla="*/ 2724298 w 2970672"/>
                <a:gd name="connsiteY234" fmla="*/ 995541 h 1743852"/>
                <a:gd name="connsiteX235" fmla="*/ 2821232 w 2970672"/>
                <a:gd name="connsiteY235" fmla="*/ 725755 h 1743852"/>
                <a:gd name="connsiteX236" fmla="*/ 2789774 w 2970672"/>
                <a:gd name="connsiteY236" fmla="*/ 910453 h 1743852"/>
                <a:gd name="connsiteX237" fmla="*/ 2861283 w 2970672"/>
                <a:gd name="connsiteY237" fmla="*/ 816074 h 1743852"/>
                <a:gd name="connsiteX238" fmla="*/ 2930476 w 2970672"/>
                <a:gd name="connsiteY238" fmla="*/ 721461 h 1743852"/>
                <a:gd name="connsiteX239" fmla="*/ 2948836 w 2970672"/>
                <a:gd name="connsiteY239" fmla="*/ 589969 h 1743852"/>
                <a:gd name="connsiteX240" fmla="*/ 2970673 w 2970672"/>
                <a:gd name="connsiteY240" fmla="*/ 166323 h 1743852"/>
                <a:gd name="connsiteX241" fmla="*/ 2850066 w 2970672"/>
                <a:gd name="connsiteY241" fmla="*/ 261874 h 1743852"/>
                <a:gd name="connsiteX242" fmla="*/ 2692796 w 2970672"/>
                <a:gd name="connsiteY242" fmla="*/ 530872 h 1743852"/>
                <a:gd name="connsiteX243" fmla="*/ 2511489 w 2970672"/>
                <a:gd name="connsiteY243" fmla="*/ 529756 h 1743852"/>
                <a:gd name="connsiteX244" fmla="*/ 2346953 w 2970672"/>
                <a:gd name="connsiteY244" fmla="*/ 683627 h 1743852"/>
                <a:gd name="connsiteX245" fmla="*/ 2063305 w 2970672"/>
                <a:gd name="connsiteY245" fmla="*/ 698870 h 1743852"/>
                <a:gd name="connsiteX246" fmla="*/ 1695207 w 2970672"/>
                <a:gd name="connsiteY246" fmla="*/ 592989 h 1743852"/>
                <a:gd name="connsiteX247" fmla="*/ 1447085 w 2970672"/>
                <a:gd name="connsiteY247" fmla="*/ 611783 h 1743852"/>
                <a:gd name="connsiteX248" fmla="*/ 1037239 w 2970672"/>
                <a:gd name="connsiteY248" fmla="*/ 599690 h 1743852"/>
                <a:gd name="connsiteX249" fmla="*/ 934802 w 2970672"/>
                <a:gd name="connsiteY249" fmla="*/ 541381 h 1743852"/>
                <a:gd name="connsiteX250" fmla="*/ 851987 w 2970672"/>
                <a:gd name="connsiteY250" fmla="*/ 467443 h 1743852"/>
                <a:gd name="connsiteX251" fmla="*/ 731927 w 2970672"/>
                <a:gd name="connsiteY251" fmla="*/ 273359 h 1743852"/>
                <a:gd name="connsiteX252" fmla="*/ 266175 w 2970672"/>
                <a:gd name="connsiteY252" fmla="*/ 232778 h 1743852"/>
                <a:gd name="connsiteX253" fmla="*/ 251621 w 2970672"/>
                <a:gd name="connsiteY253" fmla="*/ 167155 h 1743852"/>
                <a:gd name="connsiteX254" fmla="*/ 56285 w 2970672"/>
                <a:gd name="connsiteY254" fmla="*/ 0 h 1743852"/>
                <a:gd name="connsiteX255" fmla="*/ 20218 w 2970672"/>
                <a:gd name="connsiteY255" fmla="*/ 225827 h 1743852"/>
                <a:gd name="connsiteX256" fmla="*/ 8086 w 2970672"/>
                <a:gd name="connsiteY256" fmla="*/ 342394 h 1743852"/>
                <a:gd name="connsiteX257" fmla="*/ 11 w 2970672"/>
                <a:gd name="connsiteY257" fmla="*/ 468203 h 1743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</a:cxnLst>
              <a:rect l="l" t="t" r="r" b="b"/>
              <a:pathLst>
                <a:path w="2970672" h="1743852">
                  <a:moveTo>
                    <a:pt x="793101" y="1451085"/>
                  </a:moveTo>
                  <a:cubicBezTo>
                    <a:pt x="788944" y="1434195"/>
                    <a:pt x="789518" y="1441465"/>
                    <a:pt x="796634" y="1433938"/>
                  </a:cubicBezTo>
                  <a:cubicBezTo>
                    <a:pt x="810596" y="1438204"/>
                    <a:pt x="809943" y="1438098"/>
                    <a:pt x="804960" y="1452476"/>
                  </a:cubicBezTo>
                  <a:lnTo>
                    <a:pt x="793101" y="1451085"/>
                  </a:lnTo>
                  <a:close/>
                  <a:moveTo>
                    <a:pt x="1994313" y="1268146"/>
                  </a:moveTo>
                  <a:lnTo>
                    <a:pt x="2037841" y="1138926"/>
                  </a:lnTo>
                  <a:cubicBezTo>
                    <a:pt x="2053187" y="1091885"/>
                    <a:pt x="2065682" y="1040829"/>
                    <a:pt x="2061826" y="989750"/>
                  </a:cubicBezTo>
                  <a:cubicBezTo>
                    <a:pt x="2060604" y="973625"/>
                    <a:pt x="2052384" y="953418"/>
                    <a:pt x="2060676" y="939119"/>
                  </a:cubicBezTo>
                  <a:cubicBezTo>
                    <a:pt x="2079048" y="937969"/>
                    <a:pt x="2080454" y="954714"/>
                    <a:pt x="2085058" y="975529"/>
                  </a:cubicBezTo>
                  <a:cubicBezTo>
                    <a:pt x="2109685" y="1087016"/>
                    <a:pt x="2052562" y="1181467"/>
                    <a:pt x="2012862" y="1278085"/>
                  </a:cubicBezTo>
                  <a:cubicBezTo>
                    <a:pt x="2000317" y="1308610"/>
                    <a:pt x="2004983" y="1310436"/>
                    <a:pt x="1989820" y="1316114"/>
                  </a:cubicBezTo>
                  <a:cubicBezTo>
                    <a:pt x="1980674" y="1304132"/>
                    <a:pt x="1989145" y="1284768"/>
                    <a:pt x="1994318" y="1268140"/>
                  </a:cubicBezTo>
                  <a:close/>
                  <a:moveTo>
                    <a:pt x="1905398" y="1205186"/>
                  </a:moveTo>
                  <a:cubicBezTo>
                    <a:pt x="1891089" y="1182902"/>
                    <a:pt x="1935159" y="1008556"/>
                    <a:pt x="1941035" y="981520"/>
                  </a:cubicBezTo>
                  <a:cubicBezTo>
                    <a:pt x="1947709" y="950855"/>
                    <a:pt x="1948083" y="921436"/>
                    <a:pt x="1961678" y="914093"/>
                  </a:cubicBezTo>
                  <a:cubicBezTo>
                    <a:pt x="1973826" y="922173"/>
                    <a:pt x="1968603" y="928186"/>
                    <a:pt x="1964217" y="947779"/>
                  </a:cubicBezTo>
                  <a:lnTo>
                    <a:pt x="1905392" y="1205186"/>
                  </a:lnTo>
                  <a:close/>
                  <a:moveTo>
                    <a:pt x="655234" y="1034531"/>
                  </a:moveTo>
                  <a:cubicBezTo>
                    <a:pt x="644006" y="1029561"/>
                    <a:pt x="645747" y="1031130"/>
                    <a:pt x="642705" y="1014128"/>
                  </a:cubicBezTo>
                  <a:cubicBezTo>
                    <a:pt x="625808" y="919761"/>
                    <a:pt x="611733" y="709295"/>
                    <a:pt x="663275" y="642303"/>
                  </a:cubicBezTo>
                  <a:cubicBezTo>
                    <a:pt x="672930" y="656318"/>
                    <a:pt x="669648" y="694794"/>
                    <a:pt x="669576" y="744516"/>
                  </a:cubicBezTo>
                  <a:lnTo>
                    <a:pt x="662438" y="992727"/>
                  </a:lnTo>
                  <a:cubicBezTo>
                    <a:pt x="661852" y="1019388"/>
                    <a:pt x="664899" y="1022353"/>
                    <a:pt x="655234" y="1034525"/>
                  </a:cubicBezTo>
                  <a:close/>
                  <a:moveTo>
                    <a:pt x="1752647" y="1215197"/>
                  </a:moveTo>
                  <a:cubicBezTo>
                    <a:pt x="1745716" y="1204521"/>
                    <a:pt x="1748133" y="1203444"/>
                    <a:pt x="1749701" y="1187313"/>
                  </a:cubicBezTo>
                  <a:cubicBezTo>
                    <a:pt x="1756576" y="1116866"/>
                    <a:pt x="1796650" y="797453"/>
                    <a:pt x="1812945" y="782478"/>
                  </a:cubicBezTo>
                  <a:cubicBezTo>
                    <a:pt x="1830992" y="808012"/>
                    <a:pt x="1787944" y="1059841"/>
                    <a:pt x="1777603" y="1115565"/>
                  </a:cubicBezTo>
                  <a:cubicBezTo>
                    <a:pt x="1774104" y="1134414"/>
                    <a:pt x="1771085" y="1150903"/>
                    <a:pt x="1767491" y="1169669"/>
                  </a:cubicBezTo>
                  <a:cubicBezTo>
                    <a:pt x="1759617" y="1210887"/>
                    <a:pt x="1765505" y="1207961"/>
                    <a:pt x="1752647" y="1215197"/>
                  </a:cubicBezTo>
                  <a:close/>
                  <a:moveTo>
                    <a:pt x="849933" y="961710"/>
                  </a:moveTo>
                  <a:cubicBezTo>
                    <a:pt x="849933" y="908767"/>
                    <a:pt x="857690" y="854188"/>
                    <a:pt x="876139" y="804879"/>
                  </a:cubicBezTo>
                  <a:cubicBezTo>
                    <a:pt x="890760" y="765822"/>
                    <a:pt x="888562" y="771344"/>
                    <a:pt x="900437" y="768112"/>
                  </a:cubicBezTo>
                  <a:cubicBezTo>
                    <a:pt x="907909" y="783070"/>
                    <a:pt x="888143" y="852686"/>
                    <a:pt x="885755" y="877521"/>
                  </a:cubicBezTo>
                  <a:cubicBezTo>
                    <a:pt x="875777" y="981247"/>
                    <a:pt x="889449" y="1092460"/>
                    <a:pt x="889460" y="1199010"/>
                  </a:cubicBezTo>
                  <a:cubicBezTo>
                    <a:pt x="889466" y="1254321"/>
                    <a:pt x="892730" y="1248151"/>
                    <a:pt x="874041" y="1252272"/>
                  </a:cubicBezTo>
                  <a:lnTo>
                    <a:pt x="849922" y="961710"/>
                  </a:lnTo>
                  <a:close/>
                  <a:moveTo>
                    <a:pt x="0" y="468164"/>
                  </a:moveTo>
                  <a:cubicBezTo>
                    <a:pt x="17757" y="483781"/>
                    <a:pt x="66275" y="619338"/>
                    <a:pt x="89082" y="641516"/>
                  </a:cubicBezTo>
                  <a:cubicBezTo>
                    <a:pt x="89177" y="597121"/>
                    <a:pt x="80455" y="414673"/>
                    <a:pt x="90315" y="386460"/>
                  </a:cubicBezTo>
                  <a:cubicBezTo>
                    <a:pt x="106053" y="393221"/>
                    <a:pt x="101850" y="402015"/>
                    <a:pt x="102085" y="422641"/>
                  </a:cubicBezTo>
                  <a:cubicBezTo>
                    <a:pt x="102950" y="500336"/>
                    <a:pt x="100221" y="556825"/>
                    <a:pt x="108084" y="636301"/>
                  </a:cubicBezTo>
                  <a:lnTo>
                    <a:pt x="113704" y="716464"/>
                  </a:lnTo>
                  <a:cubicBezTo>
                    <a:pt x="113971" y="715900"/>
                    <a:pt x="114730" y="719228"/>
                    <a:pt x="115629" y="720361"/>
                  </a:cubicBezTo>
                  <a:lnTo>
                    <a:pt x="115311" y="702829"/>
                  </a:lnTo>
                  <a:cubicBezTo>
                    <a:pt x="123168" y="709786"/>
                    <a:pt x="116042" y="696106"/>
                    <a:pt x="122482" y="713013"/>
                  </a:cubicBezTo>
                  <a:cubicBezTo>
                    <a:pt x="129385" y="703599"/>
                    <a:pt x="139095" y="574368"/>
                    <a:pt x="143364" y="546757"/>
                  </a:cubicBezTo>
                  <a:cubicBezTo>
                    <a:pt x="147600" y="519376"/>
                    <a:pt x="163158" y="415315"/>
                    <a:pt x="176859" y="401384"/>
                  </a:cubicBezTo>
                  <a:cubicBezTo>
                    <a:pt x="183293" y="412658"/>
                    <a:pt x="177908" y="435600"/>
                    <a:pt x="176406" y="449347"/>
                  </a:cubicBezTo>
                  <a:cubicBezTo>
                    <a:pt x="189917" y="433278"/>
                    <a:pt x="179280" y="420324"/>
                    <a:pt x="200537" y="415902"/>
                  </a:cubicBezTo>
                  <a:cubicBezTo>
                    <a:pt x="207451" y="424087"/>
                    <a:pt x="207144" y="415996"/>
                    <a:pt x="204605" y="433445"/>
                  </a:cubicBezTo>
                  <a:cubicBezTo>
                    <a:pt x="202814" y="445746"/>
                    <a:pt x="180765" y="489789"/>
                    <a:pt x="176546" y="559868"/>
                  </a:cubicBezTo>
                  <a:lnTo>
                    <a:pt x="174582" y="546054"/>
                  </a:lnTo>
                  <a:cubicBezTo>
                    <a:pt x="164927" y="560392"/>
                    <a:pt x="168622" y="786521"/>
                    <a:pt x="177065" y="804890"/>
                  </a:cubicBezTo>
                  <a:cubicBezTo>
                    <a:pt x="193980" y="836220"/>
                    <a:pt x="217066" y="873713"/>
                    <a:pt x="236665" y="901916"/>
                  </a:cubicBezTo>
                  <a:cubicBezTo>
                    <a:pt x="247955" y="918169"/>
                    <a:pt x="257654" y="933061"/>
                    <a:pt x="267252" y="947751"/>
                  </a:cubicBezTo>
                  <a:cubicBezTo>
                    <a:pt x="284418" y="974038"/>
                    <a:pt x="291070" y="969594"/>
                    <a:pt x="290261" y="1009952"/>
                  </a:cubicBezTo>
                  <a:cubicBezTo>
                    <a:pt x="300021" y="992079"/>
                    <a:pt x="291974" y="973006"/>
                    <a:pt x="294948" y="924138"/>
                  </a:cubicBezTo>
                  <a:cubicBezTo>
                    <a:pt x="296583" y="897181"/>
                    <a:pt x="298777" y="870229"/>
                    <a:pt x="299937" y="843238"/>
                  </a:cubicBezTo>
                  <a:cubicBezTo>
                    <a:pt x="304140" y="745381"/>
                    <a:pt x="303386" y="621192"/>
                    <a:pt x="330703" y="528678"/>
                  </a:cubicBezTo>
                  <a:cubicBezTo>
                    <a:pt x="344543" y="481804"/>
                    <a:pt x="348248" y="474601"/>
                    <a:pt x="368433" y="433618"/>
                  </a:cubicBezTo>
                  <a:cubicBezTo>
                    <a:pt x="375269" y="419732"/>
                    <a:pt x="375598" y="417901"/>
                    <a:pt x="387184" y="410826"/>
                  </a:cubicBezTo>
                  <a:cubicBezTo>
                    <a:pt x="389974" y="445176"/>
                    <a:pt x="374538" y="547958"/>
                    <a:pt x="371603" y="591610"/>
                  </a:cubicBezTo>
                  <a:cubicBezTo>
                    <a:pt x="367328" y="655251"/>
                    <a:pt x="365760" y="720813"/>
                    <a:pt x="365347" y="784745"/>
                  </a:cubicBezTo>
                  <a:cubicBezTo>
                    <a:pt x="365062" y="829106"/>
                    <a:pt x="370152" y="1055608"/>
                    <a:pt x="366296" y="1082376"/>
                  </a:cubicBezTo>
                  <a:cubicBezTo>
                    <a:pt x="362858" y="1106273"/>
                    <a:pt x="363332" y="1153237"/>
                    <a:pt x="369867" y="1174683"/>
                  </a:cubicBezTo>
                  <a:lnTo>
                    <a:pt x="368991" y="1089037"/>
                  </a:lnTo>
                  <a:lnTo>
                    <a:pt x="404427" y="1131656"/>
                  </a:lnTo>
                  <a:cubicBezTo>
                    <a:pt x="413418" y="1127485"/>
                    <a:pt x="417955" y="1125196"/>
                    <a:pt x="431264" y="1126374"/>
                  </a:cubicBezTo>
                  <a:cubicBezTo>
                    <a:pt x="413234" y="1048417"/>
                    <a:pt x="404930" y="882865"/>
                    <a:pt x="408044" y="800837"/>
                  </a:cubicBezTo>
                  <a:cubicBezTo>
                    <a:pt x="409288" y="768128"/>
                    <a:pt x="431532" y="536763"/>
                    <a:pt x="470311" y="518159"/>
                  </a:cubicBezTo>
                  <a:cubicBezTo>
                    <a:pt x="490122" y="528416"/>
                    <a:pt x="489826" y="568885"/>
                    <a:pt x="491824" y="591191"/>
                  </a:cubicBezTo>
                  <a:cubicBezTo>
                    <a:pt x="500547" y="688658"/>
                    <a:pt x="482655" y="1003475"/>
                    <a:pt x="470222" y="1110227"/>
                  </a:cubicBezTo>
                  <a:cubicBezTo>
                    <a:pt x="464703" y="1157586"/>
                    <a:pt x="468844" y="1173187"/>
                    <a:pt x="445841" y="1174666"/>
                  </a:cubicBezTo>
                  <a:cubicBezTo>
                    <a:pt x="456868" y="1196710"/>
                    <a:pt x="490379" y="1211596"/>
                    <a:pt x="493024" y="1238955"/>
                  </a:cubicBezTo>
                  <a:cubicBezTo>
                    <a:pt x="495636" y="1266019"/>
                    <a:pt x="482940" y="1326326"/>
                    <a:pt x="496082" y="1345701"/>
                  </a:cubicBezTo>
                  <a:cubicBezTo>
                    <a:pt x="507037" y="1307342"/>
                    <a:pt x="492885" y="1239525"/>
                    <a:pt x="494726" y="1198877"/>
                  </a:cubicBezTo>
                  <a:cubicBezTo>
                    <a:pt x="496841" y="1152064"/>
                    <a:pt x="500837" y="1105380"/>
                    <a:pt x="502176" y="1058249"/>
                  </a:cubicBezTo>
                  <a:cubicBezTo>
                    <a:pt x="503800" y="1000806"/>
                    <a:pt x="497957" y="816772"/>
                    <a:pt x="518321" y="776280"/>
                  </a:cubicBezTo>
                  <a:lnTo>
                    <a:pt x="516926" y="795309"/>
                  </a:lnTo>
                  <a:cubicBezTo>
                    <a:pt x="531016" y="777805"/>
                    <a:pt x="544315" y="585965"/>
                    <a:pt x="574829" y="552492"/>
                  </a:cubicBezTo>
                  <a:cubicBezTo>
                    <a:pt x="581141" y="564748"/>
                    <a:pt x="569221" y="597093"/>
                    <a:pt x="565303" y="614229"/>
                  </a:cubicBezTo>
                  <a:cubicBezTo>
                    <a:pt x="585025" y="598271"/>
                    <a:pt x="591253" y="561576"/>
                    <a:pt x="619049" y="553609"/>
                  </a:cubicBezTo>
                  <a:lnTo>
                    <a:pt x="622950" y="567540"/>
                  </a:lnTo>
                  <a:cubicBezTo>
                    <a:pt x="623151" y="570181"/>
                    <a:pt x="621935" y="578673"/>
                    <a:pt x="621449" y="581655"/>
                  </a:cubicBezTo>
                  <a:cubicBezTo>
                    <a:pt x="598424" y="722371"/>
                    <a:pt x="589506" y="822082"/>
                    <a:pt x="585176" y="969733"/>
                  </a:cubicBezTo>
                  <a:cubicBezTo>
                    <a:pt x="582971" y="1044799"/>
                    <a:pt x="582564" y="1120059"/>
                    <a:pt x="587268" y="1195013"/>
                  </a:cubicBezTo>
                  <a:cubicBezTo>
                    <a:pt x="589439" y="1229698"/>
                    <a:pt x="593306" y="1269380"/>
                    <a:pt x="593457" y="1303585"/>
                  </a:cubicBezTo>
                  <a:cubicBezTo>
                    <a:pt x="593574" y="1329922"/>
                    <a:pt x="584121" y="1393954"/>
                    <a:pt x="589506" y="1415390"/>
                  </a:cubicBezTo>
                  <a:lnTo>
                    <a:pt x="591973" y="1421643"/>
                  </a:lnTo>
                  <a:cubicBezTo>
                    <a:pt x="593368" y="1426830"/>
                    <a:pt x="593329" y="1427082"/>
                    <a:pt x="594434" y="1432397"/>
                  </a:cubicBezTo>
                  <a:lnTo>
                    <a:pt x="599992" y="1453067"/>
                  </a:lnTo>
                  <a:cubicBezTo>
                    <a:pt x="600031" y="1439991"/>
                    <a:pt x="597179" y="1433592"/>
                    <a:pt x="597196" y="1420214"/>
                  </a:cubicBezTo>
                  <a:cubicBezTo>
                    <a:pt x="597207" y="1406758"/>
                    <a:pt x="600109" y="1400560"/>
                    <a:pt x="600159" y="1387628"/>
                  </a:cubicBezTo>
                  <a:cubicBezTo>
                    <a:pt x="590014" y="1375222"/>
                    <a:pt x="593703" y="1346176"/>
                    <a:pt x="595634" y="1329007"/>
                  </a:cubicBezTo>
                  <a:lnTo>
                    <a:pt x="651484" y="1375149"/>
                  </a:lnTo>
                  <a:cubicBezTo>
                    <a:pt x="656517" y="1369409"/>
                    <a:pt x="654224" y="1375635"/>
                    <a:pt x="655490" y="1363681"/>
                  </a:cubicBezTo>
                  <a:lnTo>
                    <a:pt x="649396" y="1259184"/>
                  </a:lnTo>
                  <a:cubicBezTo>
                    <a:pt x="647940" y="1220479"/>
                    <a:pt x="647454" y="1181607"/>
                    <a:pt x="646450" y="1142701"/>
                  </a:cubicBezTo>
                  <a:cubicBezTo>
                    <a:pt x="646037" y="1126748"/>
                    <a:pt x="639887" y="1096167"/>
                    <a:pt x="653755" y="1088194"/>
                  </a:cubicBezTo>
                  <a:cubicBezTo>
                    <a:pt x="690614" y="1067010"/>
                    <a:pt x="672801" y="1185923"/>
                    <a:pt x="675391" y="1244170"/>
                  </a:cubicBezTo>
                  <a:cubicBezTo>
                    <a:pt x="684532" y="1216582"/>
                    <a:pt x="681122" y="1162455"/>
                    <a:pt x="685659" y="1128982"/>
                  </a:cubicBezTo>
                  <a:cubicBezTo>
                    <a:pt x="693499" y="1071147"/>
                    <a:pt x="737379" y="871005"/>
                    <a:pt x="774200" y="858777"/>
                  </a:cubicBezTo>
                  <a:cubicBezTo>
                    <a:pt x="779334" y="874489"/>
                    <a:pt x="763597" y="981303"/>
                    <a:pt x="762575" y="1010158"/>
                  </a:cubicBezTo>
                  <a:cubicBezTo>
                    <a:pt x="760695" y="1063532"/>
                    <a:pt x="762190" y="1117597"/>
                    <a:pt x="765740" y="1170736"/>
                  </a:cubicBezTo>
                  <a:cubicBezTo>
                    <a:pt x="772581" y="1273065"/>
                    <a:pt x="781521" y="1376383"/>
                    <a:pt x="788960" y="1478489"/>
                  </a:cubicBezTo>
                  <a:cubicBezTo>
                    <a:pt x="829910" y="1503872"/>
                    <a:pt x="886179" y="1541326"/>
                    <a:pt x="935500" y="1562650"/>
                  </a:cubicBezTo>
                  <a:cubicBezTo>
                    <a:pt x="934065" y="1496848"/>
                    <a:pt x="925689" y="1430058"/>
                    <a:pt x="919249" y="1364976"/>
                  </a:cubicBezTo>
                  <a:cubicBezTo>
                    <a:pt x="914299" y="1314925"/>
                    <a:pt x="909187" y="1261781"/>
                    <a:pt x="921236" y="1212193"/>
                  </a:cubicBezTo>
                  <a:cubicBezTo>
                    <a:pt x="922179" y="1208318"/>
                    <a:pt x="926297" y="1192863"/>
                    <a:pt x="927648" y="1190468"/>
                  </a:cubicBezTo>
                  <a:cubicBezTo>
                    <a:pt x="937235" y="1173466"/>
                    <a:pt x="929015" y="1183137"/>
                    <a:pt x="942916" y="1178670"/>
                  </a:cubicBezTo>
                  <a:cubicBezTo>
                    <a:pt x="949903" y="1192042"/>
                    <a:pt x="944233" y="1184722"/>
                    <a:pt x="947861" y="1196733"/>
                  </a:cubicBezTo>
                  <a:cubicBezTo>
                    <a:pt x="983732" y="1315422"/>
                    <a:pt x="992857" y="1471968"/>
                    <a:pt x="1001836" y="1594499"/>
                  </a:cubicBezTo>
                  <a:lnTo>
                    <a:pt x="1004414" y="1596481"/>
                  </a:lnTo>
                  <a:lnTo>
                    <a:pt x="1049795" y="1613304"/>
                  </a:lnTo>
                  <a:cubicBezTo>
                    <a:pt x="1037077" y="1547217"/>
                    <a:pt x="1033064" y="1476541"/>
                    <a:pt x="1034253" y="1408125"/>
                  </a:cubicBezTo>
                  <a:lnTo>
                    <a:pt x="1052278" y="1212696"/>
                  </a:lnTo>
                  <a:cubicBezTo>
                    <a:pt x="1052485" y="1210887"/>
                    <a:pt x="1053093" y="1210440"/>
                    <a:pt x="1053657" y="1209390"/>
                  </a:cubicBezTo>
                  <a:lnTo>
                    <a:pt x="1058344" y="905662"/>
                  </a:lnTo>
                  <a:cubicBezTo>
                    <a:pt x="1061715" y="887695"/>
                    <a:pt x="1058205" y="898281"/>
                    <a:pt x="1065264" y="892173"/>
                  </a:cubicBezTo>
                  <a:cubicBezTo>
                    <a:pt x="1078105" y="900894"/>
                    <a:pt x="1073384" y="911419"/>
                    <a:pt x="1072575" y="929448"/>
                  </a:cubicBezTo>
                  <a:lnTo>
                    <a:pt x="1071955" y="1063079"/>
                  </a:lnTo>
                  <a:cubicBezTo>
                    <a:pt x="1078412" y="1053481"/>
                    <a:pt x="1079483" y="1043084"/>
                    <a:pt x="1081794" y="1030812"/>
                  </a:cubicBezTo>
                  <a:lnTo>
                    <a:pt x="1115243" y="879219"/>
                  </a:lnTo>
                  <a:cubicBezTo>
                    <a:pt x="1126728" y="829246"/>
                    <a:pt x="1119378" y="831418"/>
                    <a:pt x="1137621" y="828341"/>
                  </a:cubicBezTo>
                  <a:cubicBezTo>
                    <a:pt x="1153554" y="848381"/>
                    <a:pt x="1140121" y="909398"/>
                    <a:pt x="1138224" y="937600"/>
                  </a:cubicBezTo>
                  <a:lnTo>
                    <a:pt x="1096147" y="1638167"/>
                  </a:lnTo>
                  <a:cubicBezTo>
                    <a:pt x="1092363" y="1654393"/>
                    <a:pt x="1091710" y="1675332"/>
                    <a:pt x="1095098" y="1691217"/>
                  </a:cubicBezTo>
                  <a:cubicBezTo>
                    <a:pt x="1104657" y="1681591"/>
                    <a:pt x="1098820" y="1650412"/>
                    <a:pt x="1101465" y="1634589"/>
                  </a:cubicBezTo>
                  <a:cubicBezTo>
                    <a:pt x="1115779" y="1627202"/>
                    <a:pt x="1109278" y="1619759"/>
                    <a:pt x="1117515" y="1581271"/>
                  </a:cubicBezTo>
                  <a:cubicBezTo>
                    <a:pt x="1125009" y="1546234"/>
                    <a:pt x="1150864" y="1454475"/>
                    <a:pt x="1177254" y="1441861"/>
                  </a:cubicBezTo>
                  <a:cubicBezTo>
                    <a:pt x="1187389" y="1457802"/>
                    <a:pt x="1169921" y="1513146"/>
                    <a:pt x="1167466" y="1537781"/>
                  </a:cubicBezTo>
                  <a:cubicBezTo>
                    <a:pt x="1163738" y="1575286"/>
                    <a:pt x="1161752" y="1615504"/>
                    <a:pt x="1163376" y="1653405"/>
                  </a:cubicBezTo>
                  <a:lnTo>
                    <a:pt x="1242736" y="1674327"/>
                  </a:lnTo>
                  <a:cubicBezTo>
                    <a:pt x="1242881" y="1628469"/>
                    <a:pt x="1245571" y="1470594"/>
                    <a:pt x="1284412" y="1454352"/>
                  </a:cubicBezTo>
                  <a:cubicBezTo>
                    <a:pt x="1283904" y="1470349"/>
                    <a:pt x="1267503" y="1499824"/>
                    <a:pt x="1264718" y="1568848"/>
                  </a:cubicBezTo>
                  <a:lnTo>
                    <a:pt x="1261961" y="1711446"/>
                  </a:lnTo>
                  <a:cubicBezTo>
                    <a:pt x="1267084" y="1699743"/>
                    <a:pt x="1265578" y="1696365"/>
                    <a:pt x="1265622" y="1680636"/>
                  </a:cubicBezTo>
                  <a:lnTo>
                    <a:pt x="1328269" y="1692641"/>
                  </a:lnTo>
                  <a:cubicBezTo>
                    <a:pt x="1314787" y="1648637"/>
                    <a:pt x="1327968" y="1443447"/>
                    <a:pt x="1333253" y="1387109"/>
                  </a:cubicBezTo>
                  <a:cubicBezTo>
                    <a:pt x="1342204" y="1291619"/>
                    <a:pt x="1358187" y="1208017"/>
                    <a:pt x="1380442" y="1119239"/>
                  </a:cubicBezTo>
                  <a:lnTo>
                    <a:pt x="1381329" y="1125933"/>
                  </a:lnTo>
                  <a:cubicBezTo>
                    <a:pt x="1392568" y="1111818"/>
                    <a:pt x="1397156" y="1053118"/>
                    <a:pt x="1403635" y="1030711"/>
                  </a:cubicBezTo>
                  <a:cubicBezTo>
                    <a:pt x="1412307" y="1000694"/>
                    <a:pt x="1421621" y="971420"/>
                    <a:pt x="1433245" y="943764"/>
                  </a:cubicBezTo>
                  <a:cubicBezTo>
                    <a:pt x="1440410" y="926707"/>
                    <a:pt x="1500117" y="791066"/>
                    <a:pt x="1518733" y="804377"/>
                  </a:cubicBezTo>
                  <a:cubicBezTo>
                    <a:pt x="1521590" y="806426"/>
                    <a:pt x="1531926" y="800948"/>
                    <a:pt x="1514922" y="832233"/>
                  </a:cubicBezTo>
                  <a:cubicBezTo>
                    <a:pt x="1483570" y="889922"/>
                    <a:pt x="1453318" y="968578"/>
                    <a:pt x="1437274" y="1032481"/>
                  </a:cubicBezTo>
                  <a:cubicBezTo>
                    <a:pt x="1397630" y="1190283"/>
                    <a:pt x="1415588" y="1229849"/>
                    <a:pt x="1400560" y="1312133"/>
                  </a:cubicBezTo>
                  <a:cubicBezTo>
                    <a:pt x="1385023" y="1309782"/>
                    <a:pt x="1385978" y="1311619"/>
                    <a:pt x="1382741" y="1295539"/>
                  </a:cubicBezTo>
                  <a:lnTo>
                    <a:pt x="1378684" y="1205861"/>
                  </a:lnTo>
                  <a:cubicBezTo>
                    <a:pt x="1364180" y="1241686"/>
                    <a:pt x="1348772" y="1524727"/>
                    <a:pt x="1348862" y="1581115"/>
                  </a:cubicBezTo>
                  <a:cubicBezTo>
                    <a:pt x="1369571" y="1589429"/>
                    <a:pt x="1364057" y="1592706"/>
                    <a:pt x="1373036" y="1635549"/>
                  </a:cubicBezTo>
                  <a:cubicBezTo>
                    <a:pt x="1377004" y="1654510"/>
                    <a:pt x="1379968" y="1688922"/>
                    <a:pt x="1387222" y="1703545"/>
                  </a:cubicBezTo>
                  <a:cubicBezTo>
                    <a:pt x="1399550" y="1699000"/>
                    <a:pt x="1468207" y="1704707"/>
                    <a:pt x="1484006" y="1709821"/>
                  </a:cubicBezTo>
                  <a:lnTo>
                    <a:pt x="1483894" y="1737951"/>
                  </a:lnTo>
                  <a:cubicBezTo>
                    <a:pt x="1495111" y="1716510"/>
                    <a:pt x="1484993" y="1701038"/>
                    <a:pt x="1490780" y="1641428"/>
                  </a:cubicBezTo>
                  <a:cubicBezTo>
                    <a:pt x="1496104" y="1586592"/>
                    <a:pt x="1515329" y="1421191"/>
                    <a:pt x="1547646" y="1392402"/>
                  </a:cubicBezTo>
                  <a:lnTo>
                    <a:pt x="1550531" y="1406333"/>
                  </a:lnTo>
                  <a:cubicBezTo>
                    <a:pt x="1550492" y="1406635"/>
                    <a:pt x="1527523" y="1471895"/>
                    <a:pt x="1517863" y="1538077"/>
                  </a:cubicBezTo>
                  <a:cubicBezTo>
                    <a:pt x="1511830" y="1579395"/>
                    <a:pt x="1507310" y="1677453"/>
                    <a:pt x="1495407" y="1709469"/>
                  </a:cubicBezTo>
                  <a:cubicBezTo>
                    <a:pt x="1522282" y="1706856"/>
                    <a:pt x="1503621" y="1707108"/>
                    <a:pt x="1510273" y="1713847"/>
                  </a:cubicBezTo>
                  <a:lnTo>
                    <a:pt x="1507706" y="1743853"/>
                  </a:lnTo>
                  <a:cubicBezTo>
                    <a:pt x="1522813" y="1717471"/>
                    <a:pt x="1511412" y="1715148"/>
                    <a:pt x="1512360" y="1687046"/>
                  </a:cubicBezTo>
                  <a:cubicBezTo>
                    <a:pt x="1514760" y="1615979"/>
                    <a:pt x="1555833" y="1409320"/>
                    <a:pt x="1572072" y="1344641"/>
                  </a:cubicBezTo>
                  <a:cubicBezTo>
                    <a:pt x="1579064" y="1316801"/>
                    <a:pt x="1661913" y="1016110"/>
                    <a:pt x="1687026" y="1003575"/>
                  </a:cubicBezTo>
                  <a:cubicBezTo>
                    <a:pt x="1695642" y="1018433"/>
                    <a:pt x="1673772" y="1059863"/>
                    <a:pt x="1666835" y="1080695"/>
                  </a:cubicBezTo>
                  <a:lnTo>
                    <a:pt x="1595337" y="1334814"/>
                  </a:lnTo>
                  <a:cubicBezTo>
                    <a:pt x="1568434" y="1450226"/>
                    <a:pt x="1541669" y="1586721"/>
                    <a:pt x="1530849" y="1706918"/>
                  </a:cubicBezTo>
                  <a:lnTo>
                    <a:pt x="1574500" y="1704528"/>
                  </a:lnTo>
                  <a:cubicBezTo>
                    <a:pt x="1585091" y="1648391"/>
                    <a:pt x="1593808" y="1595213"/>
                    <a:pt x="1602106" y="1539406"/>
                  </a:cubicBezTo>
                  <a:cubicBezTo>
                    <a:pt x="1608647" y="1495458"/>
                    <a:pt x="1610779" y="1408354"/>
                    <a:pt x="1635043" y="1380587"/>
                  </a:cubicBezTo>
                  <a:cubicBezTo>
                    <a:pt x="1678342" y="1375830"/>
                    <a:pt x="1677600" y="1396551"/>
                    <a:pt x="1672974" y="1432911"/>
                  </a:cubicBezTo>
                  <a:cubicBezTo>
                    <a:pt x="1669129" y="1463174"/>
                    <a:pt x="1666339" y="1494201"/>
                    <a:pt x="1663381" y="1524704"/>
                  </a:cubicBezTo>
                  <a:cubicBezTo>
                    <a:pt x="1657532" y="1585035"/>
                    <a:pt x="1646092" y="1642768"/>
                    <a:pt x="1639753" y="1699871"/>
                  </a:cubicBezTo>
                  <a:lnTo>
                    <a:pt x="1656718" y="1697951"/>
                  </a:lnTo>
                  <a:cubicBezTo>
                    <a:pt x="1691378" y="1696940"/>
                    <a:pt x="1668415" y="1692674"/>
                    <a:pt x="1677410" y="1705790"/>
                  </a:cubicBezTo>
                  <a:cubicBezTo>
                    <a:pt x="1678091" y="1704584"/>
                    <a:pt x="1678599" y="1701340"/>
                    <a:pt x="1678783" y="1701865"/>
                  </a:cubicBezTo>
                  <a:lnTo>
                    <a:pt x="1680893" y="1693908"/>
                  </a:lnTo>
                  <a:cubicBezTo>
                    <a:pt x="1684191" y="1670842"/>
                    <a:pt x="1676478" y="1673472"/>
                    <a:pt x="1686802" y="1655851"/>
                  </a:cubicBezTo>
                  <a:cubicBezTo>
                    <a:pt x="1707244" y="1620954"/>
                    <a:pt x="1768507" y="1390331"/>
                    <a:pt x="1786348" y="1333568"/>
                  </a:cubicBezTo>
                  <a:cubicBezTo>
                    <a:pt x="1793006" y="1312407"/>
                    <a:pt x="1798793" y="1293121"/>
                    <a:pt x="1805277" y="1272071"/>
                  </a:cubicBezTo>
                  <a:cubicBezTo>
                    <a:pt x="1818286" y="1229871"/>
                    <a:pt x="1813799" y="1220764"/>
                    <a:pt x="1833063" y="1218983"/>
                  </a:cubicBezTo>
                  <a:cubicBezTo>
                    <a:pt x="1843353" y="1235499"/>
                    <a:pt x="1811109" y="1313953"/>
                    <a:pt x="1804702" y="1335383"/>
                  </a:cubicBezTo>
                  <a:cubicBezTo>
                    <a:pt x="1791683" y="1378951"/>
                    <a:pt x="1702322" y="1672819"/>
                    <a:pt x="1701189" y="1691619"/>
                  </a:cubicBezTo>
                  <a:lnTo>
                    <a:pt x="1833543" y="1662093"/>
                  </a:lnTo>
                  <a:cubicBezTo>
                    <a:pt x="1854637" y="1641735"/>
                    <a:pt x="1868287" y="1555341"/>
                    <a:pt x="1878656" y="1522231"/>
                  </a:cubicBezTo>
                  <a:cubicBezTo>
                    <a:pt x="1880827" y="1515296"/>
                    <a:pt x="1883963" y="1503459"/>
                    <a:pt x="1886251" y="1497702"/>
                  </a:cubicBezTo>
                  <a:cubicBezTo>
                    <a:pt x="1893584" y="1479226"/>
                    <a:pt x="1888243" y="1484525"/>
                    <a:pt x="1907273" y="1484045"/>
                  </a:cubicBezTo>
                  <a:cubicBezTo>
                    <a:pt x="1913294" y="1499874"/>
                    <a:pt x="1880391" y="1612539"/>
                    <a:pt x="1877311" y="1645588"/>
                  </a:cubicBezTo>
                  <a:cubicBezTo>
                    <a:pt x="1886831" y="1643014"/>
                    <a:pt x="1892970" y="1640407"/>
                    <a:pt x="1901731" y="1637162"/>
                  </a:cubicBezTo>
                  <a:cubicBezTo>
                    <a:pt x="1916034" y="1631864"/>
                    <a:pt x="1916196" y="1627665"/>
                    <a:pt x="1920800" y="1635716"/>
                  </a:cubicBezTo>
                  <a:lnTo>
                    <a:pt x="1929109" y="1620635"/>
                  </a:lnTo>
                  <a:cubicBezTo>
                    <a:pt x="1931727" y="1615727"/>
                    <a:pt x="1932726" y="1613935"/>
                    <a:pt x="1936236" y="1608150"/>
                  </a:cubicBezTo>
                  <a:cubicBezTo>
                    <a:pt x="2085426" y="1361938"/>
                    <a:pt x="2110327" y="1341832"/>
                    <a:pt x="2224432" y="1043861"/>
                  </a:cubicBezTo>
                  <a:lnTo>
                    <a:pt x="2306806" y="844260"/>
                  </a:lnTo>
                  <a:cubicBezTo>
                    <a:pt x="2314725" y="834053"/>
                    <a:pt x="2303491" y="842367"/>
                    <a:pt x="2318592" y="834489"/>
                  </a:cubicBezTo>
                  <a:cubicBezTo>
                    <a:pt x="2294691" y="1077781"/>
                    <a:pt x="2154072" y="1416758"/>
                    <a:pt x="2037874" y="1565369"/>
                  </a:cubicBezTo>
                  <a:cubicBezTo>
                    <a:pt x="2041982" y="1568183"/>
                    <a:pt x="2044097" y="1569278"/>
                    <a:pt x="2048622" y="1572840"/>
                  </a:cubicBezTo>
                  <a:cubicBezTo>
                    <a:pt x="2053338" y="1570919"/>
                    <a:pt x="2058930" y="1567139"/>
                    <a:pt x="2062864" y="1565542"/>
                  </a:cubicBezTo>
                  <a:lnTo>
                    <a:pt x="2072027" y="1564241"/>
                  </a:lnTo>
                  <a:cubicBezTo>
                    <a:pt x="2072262" y="1563538"/>
                    <a:pt x="2073344" y="1564688"/>
                    <a:pt x="2073980" y="1564984"/>
                  </a:cubicBezTo>
                  <a:cubicBezTo>
                    <a:pt x="2080794" y="1557982"/>
                    <a:pt x="2076821" y="1559936"/>
                    <a:pt x="2089684" y="1558529"/>
                  </a:cubicBezTo>
                  <a:cubicBezTo>
                    <a:pt x="2095438" y="1545414"/>
                    <a:pt x="2101241" y="1544766"/>
                    <a:pt x="2114981" y="1537440"/>
                  </a:cubicBezTo>
                  <a:cubicBezTo>
                    <a:pt x="2126013" y="1531561"/>
                    <a:pt x="2134998" y="1526262"/>
                    <a:pt x="2145662" y="1519830"/>
                  </a:cubicBezTo>
                  <a:cubicBezTo>
                    <a:pt x="2165462" y="1507892"/>
                    <a:pt x="2183627" y="1494246"/>
                    <a:pt x="2202288" y="1484810"/>
                  </a:cubicBezTo>
                  <a:cubicBezTo>
                    <a:pt x="2226714" y="1405630"/>
                    <a:pt x="2244851" y="1288688"/>
                    <a:pt x="2262324" y="1201970"/>
                  </a:cubicBezTo>
                  <a:lnTo>
                    <a:pt x="2315439" y="953647"/>
                  </a:lnTo>
                  <a:cubicBezTo>
                    <a:pt x="2322097" y="923429"/>
                    <a:pt x="2320741" y="930280"/>
                    <a:pt x="2328721" y="925796"/>
                  </a:cubicBezTo>
                  <a:cubicBezTo>
                    <a:pt x="2337482" y="1025206"/>
                    <a:pt x="2308927" y="1227744"/>
                    <a:pt x="2288536" y="1334116"/>
                  </a:cubicBezTo>
                  <a:cubicBezTo>
                    <a:pt x="2285293" y="1351034"/>
                    <a:pt x="2259667" y="1434826"/>
                    <a:pt x="2267804" y="1449343"/>
                  </a:cubicBezTo>
                  <a:cubicBezTo>
                    <a:pt x="2269668" y="1434541"/>
                    <a:pt x="2270081" y="1436395"/>
                    <a:pt x="2279925" y="1428572"/>
                  </a:cubicBezTo>
                  <a:cubicBezTo>
                    <a:pt x="2281314" y="1427478"/>
                    <a:pt x="2286359" y="1423391"/>
                    <a:pt x="2289389" y="1422045"/>
                  </a:cubicBezTo>
                  <a:cubicBezTo>
                    <a:pt x="2298815" y="1417863"/>
                    <a:pt x="2293285" y="1414653"/>
                    <a:pt x="2299323" y="1422542"/>
                  </a:cubicBezTo>
                  <a:lnTo>
                    <a:pt x="2312152" y="1389091"/>
                  </a:lnTo>
                  <a:cubicBezTo>
                    <a:pt x="2316310" y="1378097"/>
                    <a:pt x="2320858" y="1368069"/>
                    <a:pt x="2325094" y="1357723"/>
                  </a:cubicBezTo>
                  <a:cubicBezTo>
                    <a:pt x="2385185" y="1210920"/>
                    <a:pt x="2408819" y="1094782"/>
                    <a:pt x="2457520" y="963368"/>
                  </a:cubicBezTo>
                  <a:cubicBezTo>
                    <a:pt x="2464267" y="945166"/>
                    <a:pt x="2472202" y="914618"/>
                    <a:pt x="2484273" y="904741"/>
                  </a:cubicBezTo>
                  <a:cubicBezTo>
                    <a:pt x="2490451" y="914730"/>
                    <a:pt x="2487102" y="922586"/>
                    <a:pt x="2483034" y="935853"/>
                  </a:cubicBezTo>
                  <a:cubicBezTo>
                    <a:pt x="2479842" y="946288"/>
                    <a:pt x="2476801" y="956752"/>
                    <a:pt x="2473698" y="966908"/>
                  </a:cubicBezTo>
                  <a:cubicBezTo>
                    <a:pt x="2467119" y="988444"/>
                    <a:pt x="2461683" y="1007981"/>
                    <a:pt x="2455667" y="1029366"/>
                  </a:cubicBezTo>
                  <a:cubicBezTo>
                    <a:pt x="2438591" y="1090115"/>
                    <a:pt x="2355870" y="1358008"/>
                    <a:pt x="2336768" y="1382156"/>
                  </a:cubicBezTo>
                  <a:cubicBezTo>
                    <a:pt x="2355803" y="1373770"/>
                    <a:pt x="2393271" y="1340771"/>
                    <a:pt x="2409968" y="1325701"/>
                  </a:cubicBezTo>
                  <a:cubicBezTo>
                    <a:pt x="2423886" y="1313144"/>
                    <a:pt x="2431392" y="1306472"/>
                    <a:pt x="2444104" y="1295505"/>
                  </a:cubicBezTo>
                  <a:cubicBezTo>
                    <a:pt x="2458837" y="1282797"/>
                    <a:pt x="2462950" y="1273422"/>
                    <a:pt x="2479239" y="1262864"/>
                  </a:cubicBezTo>
                  <a:lnTo>
                    <a:pt x="2512410" y="1215432"/>
                  </a:lnTo>
                  <a:cubicBezTo>
                    <a:pt x="2521680" y="1222171"/>
                    <a:pt x="2512678" y="1209496"/>
                    <a:pt x="2519670" y="1220920"/>
                  </a:cubicBezTo>
                  <a:cubicBezTo>
                    <a:pt x="2528884" y="1215783"/>
                    <a:pt x="2531049" y="1212506"/>
                    <a:pt x="2538360" y="1204868"/>
                  </a:cubicBezTo>
                  <a:cubicBezTo>
                    <a:pt x="2541256" y="1201841"/>
                    <a:pt x="2543343" y="1199256"/>
                    <a:pt x="2546228" y="1196610"/>
                  </a:cubicBezTo>
                  <a:cubicBezTo>
                    <a:pt x="2553461" y="1189976"/>
                    <a:pt x="2548896" y="1192629"/>
                    <a:pt x="2556591" y="1189200"/>
                  </a:cubicBezTo>
                  <a:lnTo>
                    <a:pt x="2600086" y="1061678"/>
                  </a:lnTo>
                  <a:cubicBezTo>
                    <a:pt x="2640344" y="932994"/>
                    <a:pt x="2674290" y="825795"/>
                    <a:pt x="2706518" y="693616"/>
                  </a:cubicBezTo>
                  <a:cubicBezTo>
                    <a:pt x="2707528" y="689484"/>
                    <a:pt x="2709141" y="680852"/>
                    <a:pt x="2710536" y="677284"/>
                  </a:cubicBezTo>
                  <a:cubicBezTo>
                    <a:pt x="2717127" y="660489"/>
                    <a:pt x="2707746" y="670344"/>
                    <a:pt x="2721441" y="665095"/>
                  </a:cubicBezTo>
                  <a:cubicBezTo>
                    <a:pt x="2735587" y="677340"/>
                    <a:pt x="2727110" y="721294"/>
                    <a:pt x="2725285" y="744259"/>
                  </a:cubicBezTo>
                  <a:cubicBezTo>
                    <a:pt x="2720676" y="802422"/>
                    <a:pt x="2702885" y="937355"/>
                    <a:pt x="2684112" y="982498"/>
                  </a:cubicBezTo>
                  <a:cubicBezTo>
                    <a:pt x="2706864" y="972726"/>
                    <a:pt x="2714917" y="976758"/>
                    <a:pt x="2724298" y="995541"/>
                  </a:cubicBezTo>
                  <a:cubicBezTo>
                    <a:pt x="2743405" y="975021"/>
                    <a:pt x="2800059" y="748826"/>
                    <a:pt x="2821232" y="725755"/>
                  </a:cubicBezTo>
                  <a:cubicBezTo>
                    <a:pt x="2827231" y="756626"/>
                    <a:pt x="2796515" y="872803"/>
                    <a:pt x="2789774" y="910453"/>
                  </a:cubicBezTo>
                  <a:cubicBezTo>
                    <a:pt x="2809418" y="892703"/>
                    <a:pt x="2841355" y="842814"/>
                    <a:pt x="2861283" y="816074"/>
                  </a:cubicBezTo>
                  <a:cubicBezTo>
                    <a:pt x="2875218" y="797375"/>
                    <a:pt x="2917351" y="729848"/>
                    <a:pt x="2930476" y="721461"/>
                  </a:cubicBezTo>
                  <a:lnTo>
                    <a:pt x="2948836" y="589969"/>
                  </a:lnTo>
                  <a:cubicBezTo>
                    <a:pt x="2970561" y="432870"/>
                    <a:pt x="2970673" y="324817"/>
                    <a:pt x="2970673" y="166323"/>
                  </a:cubicBezTo>
                  <a:cubicBezTo>
                    <a:pt x="2920381" y="184827"/>
                    <a:pt x="2877015" y="225341"/>
                    <a:pt x="2850066" y="261874"/>
                  </a:cubicBezTo>
                  <a:cubicBezTo>
                    <a:pt x="2771040" y="369006"/>
                    <a:pt x="2799987" y="479911"/>
                    <a:pt x="2692796" y="530872"/>
                  </a:cubicBezTo>
                  <a:cubicBezTo>
                    <a:pt x="2626142" y="562565"/>
                    <a:pt x="2577435" y="543597"/>
                    <a:pt x="2511489" y="529756"/>
                  </a:cubicBezTo>
                  <a:cubicBezTo>
                    <a:pt x="2489999" y="600912"/>
                    <a:pt x="2419366" y="659311"/>
                    <a:pt x="2346953" y="683627"/>
                  </a:cubicBezTo>
                  <a:cubicBezTo>
                    <a:pt x="2261263" y="712404"/>
                    <a:pt x="2159357" y="712751"/>
                    <a:pt x="2063305" y="698870"/>
                  </a:cubicBezTo>
                  <a:cubicBezTo>
                    <a:pt x="1934517" y="680260"/>
                    <a:pt x="1810596" y="642917"/>
                    <a:pt x="1695207" y="592989"/>
                  </a:cubicBezTo>
                  <a:cubicBezTo>
                    <a:pt x="1570510" y="539030"/>
                    <a:pt x="1587050" y="582152"/>
                    <a:pt x="1447085" y="611783"/>
                  </a:cubicBezTo>
                  <a:cubicBezTo>
                    <a:pt x="1313620" y="640031"/>
                    <a:pt x="1158638" y="647591"/>
                    <a:pt x="1037239" y="599690"/>
                  </a:cubicBezTo>
                  <a:cubicBezTo>
                    <a:pt x="998152" y="584268"/>
                    <a:pt x="965785" y="563832"/>
                    <a:pt x="934802" y="541381"/>
                  </a:cubicBezTo>
                  <a:lnTo>
                    <a:pt x="851987" y="467443"/>
                  </a:lnTo>
                  <a:cubicBezTo>
                    <a:pt x="819028" y="431843"/>
                    <a:pt x="748747" y="331651"/>
                    <a:pt x="731927" y="273359"/>
                  </a:cubicBezTo>
                  <a:cubicBezTo>
                    <a:pt x="636171" y="293069"/>
                    <a:pt x="335497" y="345141"/>
                    <a:pt x="266175" y="232778"/>
                  </a:cubicBezTo>
                  <a:cubicBezTo>
                    <a:pt x="251331" y="208724"/>
                    <a:pt x="256420" y="196211"/>
                    <a:pt x="251621" y="167155"/>
                  </a:cubicBezTo>
                  <a:cubicBezTo>
                    <a:pt x="117124" y="143430"/>
                    <a:pt x="82743" y="26444"/>
                    <a:pt x="56285" y="0"/>
                  </a:cubicBezTo>
                  <a:cubicBezTo>
                    <a:pt x="53997" y="28901"/>
                    <a:pt x="26011" y="157015"/>
                    <a:pt x="20218" y="225827"/>
                  </a:cubicBezTo>
                  <a:cubicBezTo>
                    <a:pt x="17060" y="263303"/>
                    <a:pt x="9850" y="305269"/>
                    <a:pt x="8086" y="342394"/>
                  </a:cubicBezTo>
                  <a:cubicBezTo>
                    <a:pt x="6127" y="383618"/>
                    <a:pt x="2913" y="429084"/>
                    <a:pt x="11" y="468203"/>
                  </a:cubicBezTo>
                  <a:close/>
                </a:path>
              </a:pathLst>
            </a:custGeom>
            <a:solidFill>
              <a:srgbClr val="C3D955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AB753B77-197C-171F-C3FD-7A6E2968C236}"/>
                </a:ext>
              </a:extLst>
            </p:cNvPr>
            <p:cNvSpPr/>
            <p:nvPr/>
          </p:nvSpPr>
          <p:spPr>
            <a:xfrm>
              <a:off x="6871008" y="3539023"/>
              <a:ext cx="2865261" cy="1300542"/>
            </a:xfrm>
            <a:custGeom>
              <a:avLst/>
              <a:gdLst>
                <a:gd name="connsiteX0" fmla="*/ 1543 w 2865261"/>
                <a:gd name="connsiteY0" fmla="*/ 587210 h 1300542"/>
                <a:gd name="connsiteX1" fmla="*/ 112512 w 2865261"/>
                <a:gd name="connsiteY1" fmla="*/ 741796 h 1300542"/>
                <a:gd name="connsiteX2" fmla="*/ 280179 w 2865261"/>
                <a:gd name="connsiteY2" fmla="*/ 843316 h 1300542"/>
                <a:gd name="connsiteX3" fmla="*/ 435821 w 2865261"/>
                <a:gd name="connsiteY3" fmla="*/ 959086 h 1300542"/>
                <a:gd name="connsiteX4" fmla="*/ 755435 w 2865261"/>
                <a:gd name="connsiteY4" fmla="*/ 983190 h 1300542"/>
                <a:gd name="connsiteX5" fmla="*/ 1333975 w 2865261"/>
                <a:gd name="connsiteY5" fmla="*/ 1188575 h 1300542"/>
                <a:gd name="connsiteX6" fmla="*/ 1642417 w 2865261"/>
                <a:gd name="connsiteY6" fmla="*/ 1177799 h 1300542"/>
                <a:gd name="connsiteX7" fmla="*/ 2059725 w 2865261"/>
                <a:gd name="connsiteY7" fmla="*/ 1300536 h 1300542"/>
                <a:gd name="connsiteX8" fmla="*/ 2259212 w 2865261"/>
                <a:gd name="connsiteY8" fmla="*/ 1229223 h 1300542"/>
                <a:gd name="connsiteX9" fmla="*/ 2404848 w 2865261"/>
                <a:gd name="connsiteY9" fmla="*/ 1114788 h 1300542"/>
                <a:gd name="connsiteX10" fmla="*/ 2514026 w 2865261"/>
                <a:gd name="connsiteY10" fmla="*/ 1114336 h 1300542"/>
                <a:gd name="connsiteX11" fmla="*/ 2815375 w 2865261"/>
                <a:gd name="connsiteY11" fmla="*/ 804566 h 1300542"/>
                <a:gd name="connsiteX12" fmla="*/ 2863719 w 2865261"/>
                <a:gd name="connsiteY12" fmla="*/ 788307 h 1300542"/>
                <a:gd name="connsiteX13" fmla="*/ 2810910 w 2865261"/>
                <a:gd name="connsiteY13" fmla="*/ 555557 h 1300542"/>
                <a:gd name="connsiteX14" fmla="*/ 2793058 w 2865261"/>
                <a:gd name="connsiteY14" fmla="*/ 501023 h 1300542"/>
                <a:gd name="connsiteX15" fmla="*/ 2649689 w 2865261"/>
                <a:gd name="connsiteY15" fmla="*/ 246290 h 1300542"/>
                <a:gd name="connsiteX16" fmla="*/ 2631552 w 2865261"/>
                <a:gd name="connsiteY16" fmla="*/ 228238 h 1300542"/>
                <a:gd name="connsiteX17" fmla="*/ 2613510 w 2865261"/>
                <a:gd name="connsiteY17" fmla="*/ 210092 h 1300542"/>
                <a:gd name="connsiteX18" fmla="*/ 2437494 w 2865261"/>
                <a:gd name="connsiteY18" fmla="*/ 96562 h 1300542"/>
                <a:gd name="connsiteX19" fmla="*/ 2413475 w 2865261"/>
                <a:gd name="connsiteY19" fmla="*/ 85970 h 1300542"/>
                <a:gd name="connsiteX20" fmla="*/ 2321491 w 2865261"/>
                <a:gd name="connsiteY20" fmla="*/ 213721 h 1300542"/>
                <a:gd name="connsiteX21" fmla="*/ 2231868 w 2865261"/>
                <a:gd name="connsiteY21" fmla="*/ 346598 h 1300542"/>
                <a:gd name="connsiteX22" fmla="*/ 2351537 w 2865261"/>
                <a:gd name="connsiteY22" fmla="*/ 407928 h 1300542"/>
                <a:gd name="connsiteX23" fmla="*/ 2359556 w 2865261"/>
                <a:gd name="connsiteY23" fmla="*/ 545278 h 1300542"/>
                <a:gd name="connsiteX24" fmla="*/ 2169070 w 2865261"/>
                <a:gd name="connsiteY24" fmla="*/ 713398 h 1300542"/>
                <a:gd name="connsiteX25" fmla="*/ 2196063 w 2865261"/>
                <a:gd name="connsiteY25" fmla="*/ 712338 h 1300542"/>
                <a:gd name="connsiteX26" fmla="*/ 1997809 w 2865261"/>
                <a:gd name="connsiteY26" fmla="*/ 790736 h 1300542"/>
                <a:gd name="connsiteX27" fmla="*/ 1770675 w 2865261"/>
                <a:gd name="connsiteY27" fmla="*/ 837169 h 1300542"/>
                <a:gd name="connsiteX28" fmla="*/ 1265725 w 2865261"/>
                <a:gd name="connsiteY28" fmla="*/ 814790 h 1300542"/>
                <a:gd name="connsiteX29" fmla="*/ 684127 w 2865261"/>
                <a:gd name="connsiteY29" fmla="*/ 567930 h 1300542"/>
                <a:gd name="connsiteX30" fmla="*/ 536918 w 2865261"/>
                <a:gd name="connsiteY30" fmla="*/ 442524 h 1300542"/>
                <a:gd name="connsiteX31" fmla="*/ 427701 w 2865261"/>
                <a:gd name="connsiteY31" fmla="*/ 341367 h 1300542"/>
                <a:gd name="connsiteX32" fmla="*/ 637870 w 2865261"/>
                <a:gd name="connsiteY32" fmla="*/ 174854 h 1300542"/>
                <a:gd name="connsiteX33" fmla="*/ 818964 w 2865261"/>
                <a:gd name="connsiteY33" fmla="*/ 154982 h 1300542"/>
                <a:gd name="connsiteX34" fmla="*/ 918102 w 2865261"/>
                <a:gd name="connsiteY34" fmla="*/ 151292 h 1300542"/>
                <a:gd name="connsiteX35" fmla="*/ 1015494 w 2865261"/>
                <a:gd name="connsiteY35" fmla="*/ 146903 h 1300542"/>
                <a:gd name="connsiteX36" fmla="*/ 983171 w 2865261"/>
                <a:gd name="connsiteY36" fmla="*/ 0 h 1300542"/>
                <a:gd name="connsiteX37" fmla="*/ 631547 w 2865261"/>
                <a:gd name="connsiteY37" fmla="*/ 39074 h 1300542"/>
                <a:gd name="connsiteX38" fmla="*/ 322011 w 2865261"/>
                <a:gd name="connsiteY38" fmla="*/ 123525 h 1300542"/>
                <a:gd name="connsiteX39" fmla="*/ 27972 w 2865261"/>
                <a:gd name="connsiteY39" fmla="*/ 420564 h 1300542"/>
                <a:gd name="connsiteX40" fmla="*/ 16928 w 2865261"/>
                <a:gd name="connsiteY40" fmla="*/ 506048 h 1300542"/>
                <a:gd name="connsiteX41" fmla="*/ 1560 w 2865261"/>
                <a:gd name="connsiteY41" fmla="*/ 587216 h 1300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865261" h="1300542">
                  <a:moveTo>
                    <a:pt x="1543" y="587210"/>
                  </a:moveTo>
                  <a:cubicBezTo>
                    <a:pt x="-3441" y="623464"/>
                    <a:pt x="59703" y="711472"/>
                    <a:pt x="112512" y="741796"/>
                  </a:cubicBezTo>
                  <a:cubicBezTo>
                    <a:pt x="162056" y="770250"/>
                    <a:pt x="225763" y="770898"/>
                    <a:pt x="280179" y="843316"/>
                  </a:cubicBezTo>
                  <a:cubicBezTo>
                    <a:pt x="326721" y="905254"/>
                    <a:pt x="323155" y="966919"/>
                    <a:pt x="435821" y="959086"/>
                  </a:cubicBezTo>
                  <a:cubicBezTo>
                    <a:pt x="587812" y="948516"/>
                    <a:pt x="673267" y="880145"/>
                    <a:pt x="755435" y="983190"/>
                  </a:cubicBezTo>
                  <a:cubicBezTo>
                    <a:pt x="856733" y="1110232"/>
                    <a:pt x="1155604" y="1250848"/>
                    <a:pt x="1333975" y="1188575"/>
                  </a:cubicBezTo>
                  <a:cubicBezTo>
                    <a:pt x="1419062" y="1158870"/>
                    <a:pt x="1483690" y="1085257"/>
                    <a:pt x="1642417" y="1177799"/>
                  </a:cubicBezTo>
                  <a:cubicBezTo>
                    <a:pt x="1770876" y="1252696"/>
                    <a:pt x="1900780" y="1299799"/>
                    <a:pt x="2059725" y="1300536"/>
                  </a:cubicBezTo>
                  <a:cubicBezTo>
                    <a:pt x="2152758" y="1300966"/>
                    <a:pt x="2210974" y="1279654"/>
                    <a:pt x="2259212" y="1229223"/>
                  </a:cubicBezTo>
                  <a:cubicBezTo>
                    <a:pt x="2311346" y="1174716"/>
                    <a:pt x="2303550" y="1095318"/>
                    <a:pt x="2404848" y="1114788"/>
                  </a:cubicBezTo>
                  <a:cubicBezTo>
                    <a:pt x="2443069" y="1122136"/>
                    <a:pt x="2481000" y="1133778"/>
                    <a:pt x="2514026" y="1114336"/>
                  </a:cubicBezTo>
                  <a:cubicBezTo>
                    <a:pt x="2591863" y="1068501"/>
                    <a:pt x="2688875" y="858185"/>
                    <a:pt x="2815375" y="804566"/>
                  </a:cubicBezTo>
                  <a:cubicBezTo>
                    <a:pt x="2825542" y="800256"/>
                    <a:pt x="2857915" y="794170"/>
                    <a:pt x="2863719" y="788307"/>
                  </a:cubicBezTo>
                  <a:cubicBezTo>
                    <a:pt x="2874763" y="759692"/>
                    <a:pt x="2823294" y="592135"/>
                    <a:pt x="2810910" y="555557"/>
                  </a:cubicBezTo>
                  <a:cubicBezTo>
                    <a:pt x="2804850" y="537628"/>
                    <a:pt x="2800497" y="520264"/>
                    <a:pt x="2793058" y="501023"/>
                  </a:cubicBezTo>
                  <a:cubicBezTo>
                    <a:pt x="2756902" y="407515"/>
                    <a:pt x="2717977" y="320144"/>
                    <a:pt x="2649689" y="246290"/>
                  </a:cubicBezTo>
                  <a:cubicBezTo>
                    <a:pt x="2643276" y="239355"/>
                    <a:pt x="2638349" y="235039"/>
                    <a:pt x="2631552" y="228238"/>
                  </a:cubicBezTo>
                  <a:cubicBezTo>
                    <a:pt x="2624755" y="221438"/>
                    <a:pt x="2620441" y="216513"/>
                    <a:pt x="2613510" y="210092"/>
                  </a:cubicBezTo>
                  <a:cubicBezTo>
                    <a:pt x="2570233" y="170025"/>
                    <a:pt x="2493528" y="121347"/>
                    <a:pt x="2437494" y="96562"/>
                  </a:cubicBezTo>
                  <a:cubicBezTo>
                    <a:pt x="2428699" y="92670"/>
                    <a:pt x="2421545" y="90777"/>
                    <a:pt x="2413475" y="85970"/>
                  </a:cubicBezTo>
                  <a:cubicBezTo>
                    <a:pt x="2400763" y="94144"/>
                    <a:pt x="2334829" y="194140"/>
                    <a:pt x="2321491" y="213721"/>
                  </a:cubicBezTo>
                  <a:cubicBezTo>
                    <a:pt x="2294180" y="253833"/>
                    <a:pt x="2253319" y="304303"/>
                    <a:pt x="2231868" y="346598"/>
                  </a:cubicBezTo>
                  <a:cubicBezTo>
                    <a:pt x="2283103" y="363941"/>
                    <a:pt x="2321430" y="375454"/>
                    <a:pt x="2351537" y="407928"/>
                  </a:cubicBezTo>
                  <a:cubicBezTo>
                    <a:pt x="2387197" y="446388"/>
                    <a:pt x="2386912" y="496869"/>
                    <a:pt x="2359556" y="545278"/>
                  </a:cubicBezTo>
                  <a:cubicBezTo>
                    <a:pt x="2301954" y="647211"/>
                    <a:pt x="2183948" y="695330"/>
                    <a:pt x="2169070" y="713398"/>
                  </a:cubicBezTo>
                  <a:lnTo>
                    <a:pt x="2196063" y="712338"/>
                  </a:lnTo>
                  <a:cubicBezTo>
                    <a:pt x="2162959" y="735816"/>
                    <a:pt x="2045785" y="775794"/>
                    <a:pt x="1997809" y="790736"/>
                  </a:cubicBezTo>
                  <a:cubicBezTo>
                    <a:pt x="1921696" y="814444"/>
                    <a:pt x="1854071" y="827191"/>
                    <a:pt x="1770675" y="837169"/>
                  </a:cubicBezTo>
                  <a:cubicBezTo>
                    <a:pt x="1597427" y="857895"/>
                    <a:pt x="1432382" y="849162"/>
                    <a:pt x="1265725" y="814790"/>
                  </a:cubicBezTo>
                  <a:cubicBezTo>
                    <a:pt x="1050473" y="770395"/>
                    <a:pt x="862637" y="690606"/>
                    <a:pt x="684127" y="567930"/>
                  </a:cubicBezTo>
                  <a:cubicBezTo>
                    <a:pt x="645554" y="541425"/>
                    <a:pt x="557878" y="472435"/>
                    <a:pt x="536918" y="442524"/>
                  </a:cubicBezTo>
                  <a:cubicBezTo>
                    <a:pt x="482597" y="400882"/>
                    <a:pt x="482597" y="410284"/>
                    <a:pt x="427701" y="341367"/>
                  </a:cubicBezTo>
                  <a:cubicBezTo>
                    <a:pt x="371544" y="212381"/>
                    <a:pt x="533173" y="190834"/>
                    <a:pt x="637870" y="174854"/>
                  </a:cubicBezTo>
                  <a:cubicBezTo>
                    <a:pt x="697520" y="165753"/>
                    <a:pt x="758487" y="159354"/>
                    <a:pt x="818964" y="154982"/>
                  </a:cubicBezTo>
                  <a:cubicBezTo>
                    <a:pt x="851297" y="152643"/>
                    <a:pt x="885618" y="151911"/>
                    <a:pt x="918102" y="151292"/>
                  </a:cubicBezTo>
                  <a:cubicBezTo>
                    <a:pt x="938812" y="150890"/>
                    <a:pt x="1003083" y="154262"/>
                    <a:pt x="1015494" y="146903"/>
                  </a:cubicBezTo>
                  <a:lnTo>
                    <a:pt x="983171" y="0"/>
                  </a:lnTo>
                  <a:cubicBezTo>
                    <a:pt x="887688" y="0"/>
                    <a:pt x="724653" y="23724"/>
                    <a:pt x="631547" y="39074"/>
                  </a:cubicBezTo>
                  <a:cubicBezTo>
                    <a:pt x="517765" y="57834"/>
                    <a:pt x="416880" y="85702"/>
                    <a:pt x="322011" y="123525"/>
                  </a:cubicBezTo>
                  <a:cubicBezTo>
                    <a:pt x="187643" y="177093"/>
                    <a:pt x="55250" y="271645"/>
                    <a:pt x="27972" y="420564"/>
                  </a:cubicBezTo>
                  <a:cubicBezTo>
                    <a:pt x="23028" y="447543"/>
                    <a:pt x="23446" y="482982"/>
                    <a:pt x="16928" y="506048"/>
                  </a:cubicBezTo>
                  <a:cubicBezTo>
                    <a:pt x="12006" y="523446"/>
                    <a:pt x="-5221" y="569014"/>
                    <a:pt x="1560" y="587216"/>
                  </a:cubicBezTo>
                  <a:close/>
                </a:path>
              </a:pathLst>
            </a:custGeom>
            <a:solidFill>
              <a:srgbClr val="FFFAC7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3A2911B8-DA98-C389-4293-10C2D445F6FC}"/>
                </a:ext>
              </a:extLst>
            </p:cNvPr>
            <p:cNvSpPr/>
            <p:nvPr/>
          </p:nvSpPr>
          <p:spPr>
            <a:xfrm>
              <a:off x="6780115" y="4734728"/>
              <a:ext cx="2617792" cy="1627742"/>
            </a:xfrm>
            <a:custGeom>
              <a:avLst/>
              <a:gdLst>
                <a:gd name="connsiteX0" fmla="*/ 2044387 w 2617792"/>
                <a:gd name="connsiteY0" fmla="*/ 1343893 h 1627742"/>
                <a:gd name="connsiteX1" fmla="*/ 2102352 w 2617792"/>
                <a:gd name="connsiteY1" fmla="*/ 1265767 h 1627742"/>
                <a:gd name="connsiteX2" fmla="*/ 2129897 w 2617792"/>
                <a:gd name="connsiteY2" fmla="*/ 1220959 h 1627742"/>
                <a:gd name="connsiteX3" fmla="*/ 2140255 w 2617792"/>
                <a:gd name="connsiteY3" fmla="*/ 1195225 h 1627742"/>
                <a:gd name="connsiteX4" fmla="*/ 2144306 w 2617792"/>
                <a:gd name="connsiteY4" fmla="*/ 1182718 h 1627742"/>
                <a:gd name="connsiteX5" fmla="*/ 2152114 w 2617792"/>
                <a:gd name="connsiteY5" fmla="*/ 1171662 h 1627742"/>
                <a:gd name="connsiteX6" fmla="*/ 2044392 w 2617792"/>
                <a:gd name="connsiteY6" fmla="*/ 1343893 h 1627742"/>
                <a:gd name="connsiteX7" fmla="*/ 1570911 w 2617792"/>
                <a:gd name="connsiteY7" fmla="*/ 1627743 h 1627742"/>
                <a:gd name="connsiteX8" fmla="*/ 1419684 w 2617792"/>
                <a:gd name="connsiteY8" fmla="*/ 1627743 h 1627742"/>
                <a:gd name="connsiteX9" fmla="*/ 794775 w 2617792"/>
                <a:gd name="connsiteY9" fmla="*/ 1476066 h 1627742"/>
                <a:gd name="connsiteX10" fmla="*/ 659229 w 2617792"/>
                <a:gd name="connsiteY10" fmla="*/ 1410588 h 1627742"/>
                <a:gd name="connsiteX11" fmla="*/ 615238 w 2617792"/>
                <a:gd name="connsiteY11" fmla="*/ 1386227 h 1627742"/>
                <a:gd name="connsiteX12" fmla="*/ 86917 w 2617792"/>
                <a:gd name="connsiteY12" fmla="*/ 712254 h 1627742"/>
                <a:gd name="connsiteX13" fmla="*/ 15335 w 2617792"/>
                <a:gd name="connsiteY13" fmla="*/ 381669 h 1627742"/>
                <a:gd name="connsiteX14" fmla="*/ 0 w 2617792"/>
                <a:gd name="connsiteY14" fmla="*/ 0 h 1627742"/>
                <a:gd name="connsiteX15" fmla="*/ 89082 w 2617792"/>
                <a:gd name="connsiteY15" fmla="*/ 173352 h 1627742"/>
                <a:gd name="connsiteX16" fmla="*/ 103335 w 2617792"/>
                <a:gd name="connsiteY16" fmla="*/ 288580 h 1627742"/>
                <a:gd name="connsiteX17" fmla="*/ 112375 w 2617792"/>
                <a:gd name="connsiteY17" fmla="*/ 327218 h 1627742"/>
                <a:gd name="connsiteX18" fmla="*/ 115640 w 2617792"/>
                <a:gd name="connsiteY18" fmla="*/ 252198 h 1627742"/>
                <a:gd name="connsiteX19" fmla="*/ 115322 w 2617792"/>
                <a:gd name="connsiteY19" fmla="*/ 234665 h 1627742"/>
                <a:gd name="connsiteX20" fmla="*/ 122493 w 2617792"/>
                <a:gd name="connsiteY20" fmla="*/ 244850 h 1627742"/>
                <a:gd name="connsiteX21" fmla="*/ 131026 w 2617792"/>
                <a:gd name="connsiteY21" fmla="*/ 493915 h 1627742"/>
                <a:gd name="connsiteX22" fmla="*/ 150078 w 2617792"/>
                <a:gd name="connsiteY22" fmla="*/ 668976 h 1627742"/>
                <a:gd name="connsiteX23" fmla="*/ 172852 w 2617792"/>
                <a:gd name="connsiteY23" fmla="*/ 710361 h 1627742"/>
                <a:gd name="connsiteX24" fmla="*/ 171730 w 2617792"/>
                <a:gd name="connsiteY24" fmla="*/ 356493 h 1627742"/>
                <a:gd name="connsiteX25" fmla="*/ 177071 w 2617792"/>
                <a:gd name="connsiteY25" fmla="*/ 336716 h 1627742"/>
                <a:gd name="connsiteX26" fmla="*/ 236671 w 2617792"/>
                <a:gd name="connsiteY26" fmla="*/ 433741 h 1627742"/>
                <a:gd name="connsiteX27" fmla="*/ 267258 w 2617792"/>
                <a:gd name="connsiteY27" fmla="*/ 479576 h 1627742"/>
                <a:gd name="connsiteX28" fmla="*/ 290266 w 2617792"/>
                <a:gd name="connsiteY28" fmla="*/ 541777 h 1627742"/>
                <a:gd name="connsiteX29" fmla="*/ 297030 w 2617792"/>
                <a:gd name="connsiteY29" fmla="*/ 747179 h 1627742"/>
                <a:gd name="connsiteX30" fmla="*/ 357769 w 2617792"/>
                <a:gd name="connsiteY30" fmla="*/ 908208 h 1627742"/>
                <a:gd name="connsiteX31" fmla="*/ 366932 w 2617792"/>
                <a:gd name="connsiteY31" fmla="*/ 897639 h 1627742"/>
                <a:gd name="connsiteX32" fmla="*/ 370593 w 2617792"/>
                <a:gd name="connsiteY32" fmla="*/ 888895 h 1627742"/>
                <a:gd name="connsiteX33" fmla="*/ 371938 w 2617792"/>
                <a:gd name="connsiteY33" fmla="*/ 885807 h 1627742"/>
                <a:gd name="connsiteX34" fmla="*/ 373333 w 2617792"/>
                <a:gd name="connsiteY34" fmla="*/ 882697 h 1627742"/>
                <a:gd name="connsiteX35" fmla="*/ 379689 w 2617792"/>
                <a:gd name="connsiteY35" fmla="*/ 897884 h 1627742"/>
                <a:gd name="connsiteX36" fmla="*/ 389924 w 2617792"/>
                <a:gd name="connsiteY36" fmla="*/ 909721 h 1627742"/>
                <a:gd name="connsiteX37" fmla="*/ 369382 w 2617792"/>
                <a:gd name="connsiteY37" fmla="*/ 823534 h 1627742"/>
                <a:gd name="connsiteX38" fmla="*/ 369873 w 2617792"/>
                <a:gd name="connsiteY38" fmla="*/ 706503 h 1627742"/>
                <a:gd name="connsiteX39" fmla="*/ 368997 w 2617792"/>
                <a:gd name="connsiteY39" fmla="*/ 620857 h 1627742"/>
                <a:gd name="connsiteX40" fmla="*/ 404433 w 2617792"/>
                <a:gd name="connsiteY40" fmla="*/ 663476 h 1627742"/>
                <a:gd name="connsiteX41" fmla="*/ 488532 w 2617792"/>
                <a:gd name="connsiteY41" fmla="*/ 1058473 h 1627742"/>
                <a:gd name="connsiteX42" fmla="*/ 511105 w 2617792"/>
                <a:gd name="connsiteY42" fmla="*/ 1073018 h 1627742"/>
                <a:gd name="connsiteX43" fmla="*/ 436309 w 2617792"/>
                <a:gd name="connsiteY43" fmla="*/ 804438 h 1627742"/>
                <a:gd name="connsiteX44" fmla="*/ 431359 w 2617792"/>
                <a:gd name="connsiteY44" fmla="*/ 754923 h 1627742"/>
                <a:gd name="connsiteX45" fmla="*/ 431945 w 2617792"/>
                <a:gd name="connsiteY45" fmla="*/ 711796 h 1627742"/>
                <a:gd name="connsiteX46" fmla="*/ 437978 w 2617792"/>
                <a:gd name="connsiteY46" fmla="*/ 703102 h 1627742"/>
                <a:gd name="connsiteX47" fmla="*/ 445841 w 2617792"/>
                <a:gd name="connsiteY47" fmla="*/ 706480 h 1627742"/>
                <a:gd name="connsiteX48" fmla="*/ 493024 w 2617792"/>
                <a:gd name="connsiteY48" fmla="*/ 770769 h 1627742"/>
                <a:gd name="connsiteX49" fmla="*/ 496082 w 2617792"/>
                <a:gd name="connsiteY49" fmla="*/ 877516 h 1627742"/>
                <a:gd name="connsiteX50" fmla="*/ 550878 w 2617792"/>
                <a:gd name="connsiteY50" fmla="*/ 1132734 h 1627742"/>
                <a:gd name="connsiteX51" fmla="*/ 559260 w 2617792"/>
                <a:gd name="connsiteY51" fmla="*/ 1148357 h 1627742"/>
                <a:gd name="connsiteX52" fmla="*/ 564840 w 2617792"/>
                <a:gd name="connsiteY52" fmla="*/ 1155448 h 1627742"/>
                <a:gd name="connsiteX53" fmla="*/ 572647 w 2617792"/>
                <a:gd name="connsiteY53" fmla="*/ 1161545 h 1627742"/>
                <a:gd name="connsiteX54" fmla="*/ 534750 w 2617792"/>
                <a:gd name="connsiteY54" fmla="*/ 1059025 h 1627742"/>
                <a:gd name="connsiteX55" fmla="*/ 540051 w 2617792"/>
                <a:gd name="connsiteY55" fmla="*/ 1066965 h 1627742"/>
                <a:gd name="connsiteX56" fmla="*/ 564064 w 2617792"/>
                <a:gd name="connsiteY56" fmla="*/ 1084425 h 1627742"/>
                <a:gd name="connsiteX57" fmla="*/ 589501 w 2617792"/>
                <a:gd name="connsiteY57" fmla="*/ 947198 h 1627742"/>
                <a:gd name="connsiteX58" fmla="*/ 591967 w 2617792"/>
                <a:gd name="connsiteY58" fmla="*/ 953452 h 1627742"/>
                <a:gd name="connsiteX59" fmla="*/ 594428 w 2617792"/>
                <a:gd name="connsiteY59" fmla="*/ 964206 h 1627742"/>
                <a:gd name="connsiteX60" fmla="*/ 599986 w 2617792"/>
                <a:gd name="connsiteY60" fmla="*/ 984876 h 1627742"/>
                <a:gd name="connsiteX61" fmla="*/ 705380 w 2617792"/>
                <a:gd name="connsiteY61" fmla="*/ 1247593 h 1627742"/>
                <a:gd name="connsiteX62" fmla="*/ 715236 w 2617792"/>
                <a:gd name="connsiteY62" fmla="*/ 1245387 h 1627742"/>
                <a:gd name="connsiteX63" fmla="*/ 729500 w 2617792"/>
                <a:gd name="connsiteY63" fmla="*/ 1250848 h 1627742"/>
                <a:gd name="connsiteX64" fmla="*/ 691323 w 2617792"/>
                <a:gd name="connsiteY64" fmla="*/ 1088993 h 1627742"/>
                <a:gd name="connsiteX65" fmla="*/ 686072 w 2617792"/>
                <a:gd name="connsiteY65" fmla="*/ 1061750 h 1627742"/>
                <a:gd name="connsiteX66" fmla="*/ 670580 w 2617792"/>
                <a:gd name="connsiteY66" fmla="*/ 1041114 h 1627742"/>
                <a:gd name="connsiteX67" fmla="*/ 677511 w 2617792"/>
                <a:gd name="connsiteY67" fmla="*/ 1106983 h 1627742"/>
                <a:gd name="connsiteX68" fmla="*/ 675084 w 2617792"/>
                <a:gd name="connsiteY68" fmla="*/ 1130009 h 1627742"/>
                <a:gd name="connsiteX69" fmla="*/ 639240 w 2617792"/>
                <a:gd name="connsiteY69" fmla="*/ 1024346 h 1627742"/>
                <a:gd name="connsiteX70" fmla="*/ 606677 w 2617792"/>
                <a:gd name="connsiteY70" fmla="*/ 912647 h 1627742"/>
                <a:gd name="connsiteX71" fmla="*/ 600165 w 2617792"/>
                <a:gd name="connsiteY71" fmla="*/ 919448 h 1627742"/>
                <a:gd name="connsiteX72" fmla="*/ 595639 w 2617792"/>
                <a:gd name="connsiteY72" fmla="*/ 860826 h 1627742"/>
                <a:gd name="connsiteX73" fmla="*/ 651489 w 2617792"/>
                <a:gd name="connsiteY73" fmla="*/ 906969 h 1627742"/>
                <a:gd name="connsiteX74" fmla="*/ 661919 w 2617792"/>
                <a:gd name="connsiteY74" fmla="*/ 943993 h 1627742"/>
                <a:gd name="connsiteX75" fmla="*/ 676557 w 2617792"/>
                <a:gd name="connsiteY75" fmla="*/ 928354 h 1627742"/>
                <a:gd name="connsiteX76" fmla="*/ 708360 w 2617792"/>
                <a:gd name="connsiteY76" fmla="*/ 1099836 h 1627742"/>
                <a:gd name="connsiteX77" fmla="*/ 730097 w 2617792"/>
                <a:gd name="connsiteY77" fmla="*/ 1178809 h 1627742"/>
                <a:gd name="connsiteX78" fmla="*/ 777124 w 2617792"/>
                <a:gd name="connsiteY78" fmla="*/ 1223405 h 1627742"/>
                <a:gd name="connsiteX79" fmla="*/ 788960 w 2617792"/>
                <a:gd name="connsiteY79" fmla="*/ 1010303 h 1627742"/>
                <a:gd name="connsiteX80" fmla="*/ 935500 w 2617792"/>
                <a:gd name="connsiteY80" fmla="*/ 1094464 h 1627742"/>
                <a:gd name="connsiteX81" fmla="*/ 1007734 w 2617792"/>
                <a:gd name="connsiteY81" fmla="*/ 1289012 h 1627742"/>
                <a:gd name="connsiteX82" fmla="*/ 1013181 w 2617792"/>
                <a:gd name="connsiteY82" fmla="*/ 1317851 h 1627742"/>
                <a:gd name="connsiteX83" fmla="*/ 1029080 w 2617792"/>
                <a:gd name="connsiteY83" fmla="*/ 1337650 h 1627742"/>
                <a:gd name="connsiteX84" fmla="*/ 1004408 w 2617792"/>
                <a:gd name="connsiteY84" fmla="*/ 1128295 h 1627742"/>
                <a:gd name="connsiteX85" fmla="*/ 1049789 w 2617792"/>
                <a:gd name="connsiteY85" fmla="*/ 1145118 h 1627742"/>
                <a:gd name="connsiteX86" fmla="*/ 1073032 w 2617792"/>
                <a:gd name="connsiteY86" fmla="*/ 1232947 h 1627742"/>
                <a:gd name="connsiteX87" fmla="*/ 1087664 w 2617792"/>
                <a:gd name="connsiteY87" fmla="*/ 1231937 h 1627742"/>
                <a:gd name="connsiteX88" fmla="*/ 1095086 w 2617792"/>
                <a:gd name="connsiteY88" fmla="*/ 1223025 h 1627742"/>
                <a:gd name="connsiteX89" fmla="*/ 1101454 w 2617792"/>
                <a:gd name="connsiteY89" fmla="*/ 1166397 h 1627742"/>
                <a:gd name="connsiteX90" fmla="*/ 1103379 w 2617792"/>
                <a:gd name="connsiteY90" fmla="*/ 1169088 h 1627742"/>
                <a:gd name="connsiteX91" fmla="*/ 1105087 w 2617792"/>
                <a:gd name="connsiteY91" fmla="*/ 1171819 h 1627742"/>
                <a:gd name="connsiteX92" fmla="*/ 1106454 w 2617792"/>
                <a:gd name="connsiteY92" fmla="*/ 1174577 h 1627742"/>
                <a:gd name="connsiteX93" fmla="*/ 1107944 w 2617792"/>
                <a:gd name="connsiteY93" fmla="*/ 1186498 h 1627742"/>
                <a:gd name="connsiteX94" fmla="*/ 1106091 w 2617792"/>
                <a:gd name="connsiteY94" fmla="*/ 1213355 h 1627742"/>
                <a:gd name="connsiteX95" fmla="*/ 1120210 w 2617792"/>
                <a:gd name="connsiteY95" fmla="*/ 1372017 h 1627742"/>
                <a:gd name="connsiteX96" fmla="*/ 1163894 w 2617792"/>
                <a:gd name="connsiteY96" fmla="*/ 1501053 h 1627742"/>
                <a:gd name="connsiteX97" fmla="*/ 1195519 w 2617792"/>
                <a:gd name="connsiteY97" fmla="*/ 1524498 h 1627742"/>
                <a:gd name="connsiteX98" fmla="*/ 1181942 w 2617792"/>
                <a:gd name="connsiteY98" fmla="*/ 1356958 h 1627742"/>
                <a:gd name="connsiteX99" fmla="*/ 1213985 w 2617792"/>
                <a:gd name="connsiteY99" fmla="*/ 1425351 h 1627742"/>
                <a:gd name="connsiteX100" fmla="*/ 1177807 w 2617792"/>
                <a:gd name="connsiteY100" fmla="*/ 1267292 h 1627742"/>
                <a:gd name="connsiteX101" fmla="*/ 1170753 w 2617792"/>
                <a:gd name="connsiteY101" fmla="*/ 1273679 h 1627742"/>
                <a:gd name="connsiteX102" fmla="*/ 1163364 w 2617792"/>
                <a:gd name="connsiteY102" fmla="*/ 1185225 h 1627742"/>
                <a:gd name="connsiteX103" fmla="*/ 1242725 w 2617792"/>
                <a:gd name="connsiteY103" fmla="*/ 1206146 h 1627742"/>
                <a:gd name="connsiteX104" fmla="*/ 1250159 w 2617792"/>
                <a:gd name="connsiteY104" fmla="*/ 1302144 h 1627742"/>
                <a:gd name="connsiteX105" fmla="*/ 1262207 w 2617792"/>
                <a:gd name="connsiteY105" fmla="*/ 1277711 h 1627742"/>
                <a:gd name="connsiteX106" fmla="*/ 1261945 w 2617792"/>
                <a:gd name="connsiteY106" fmla="*/ 1243260 h 1627742"/>
                <a:gd name="connsiteX107" fmla="*/ 1265605 w 2617792"/>
                <a:gd name="connsiteY107" fmla="*/ 1212450 h 1627742"/>
                <a:gd name="connsiteX108" fmla="*/ 1328253 w 2617792"/>
                <a:gd name="connsiteY108" fmla="*/ 1224455 h 1627742"/>
                <a:gd name="connsiteX109" fmla="*/ 1325959 w 2617792"/>
                <a:gd name="connsiteY109" fmla="*/ 1250251 h 1627742"/>
                <a:gd name="connsiteX110" fmla="*/ 1340591 w 2617792"/>
                <a:gd name="connsiteY110" fmla="*/ 1266142 h 1627742"/>
                <a:gd name="connsiteX111" fmla="*/ 1344659 w 2617792"/>
                <a:gd name="connsiteY111" fmla="*/ 1225968 h 1627742"/>
                <a:gd name="connsiteX112" fmla="*/ 1380821 w 2617792"/>
                <a:gd name="connsiteY112" fmla="*/ 1439248 h 1627742"/>
                <a:gd name="connsiteX113" fmla="*/ 1402385 w 2617792"/>
                <a:gd name="connsiteY113" fmla="*/ 1402721 h 1627742"/>
                <a:gd name="connsiteX114" fmla="*/ 1387206 w 2617792"/>
                <a:gd name="connsiteY114" fmla="*/ 1235371 h 1627742"/>
                <a:gd name="connsiteX115" fmla="*/ 1483989 w 2617792"/>
                <a:gd name="connsiteY115" fmla="*/ 1241647 h 1627742"/>
                <a:gd name="connsiteX116" fmla="*/ 1483877 w 2617792"/>
                <a:gd name="connsiteY116" fmla="*/ 1269776 h 1627742"/>
                <a:gd name="connsiteX117" fmla="*/ 1486087 w 2617792"/>
                <a:gd name="connsiteY117" fmla="*/ 1286298 h 1627742"/>
                <a:gd name="connsiteX118" fmla="*/ 1487332 w 2617792"/>
                <a:gd name="connsiteY118" fmla="*/ 1288799 h 1627742"/>
                <a:gd name="connsiteX119" fmla="*/ 1495390 w 2617792"/>
                <a:gd name="connsiteY119" fmla="*/ 1241289 h 1627742"/>
                <a:gd name="connsiteX120" fmla="*/ 1510256 w 2617792"/>
                <a:gd name="connsiteY120" fmla="*/ 1245667 h 1627742"/>
                <a:gd name="connsiteX121" fmla="*/ 1507689 w 2617792"/>
                <a:gd name="connsiteY121" fmla="*/ 1275673 h 1627742"/>
                <a:gd name="connsiteX122" fmla="*/ 1507868 w 2617792"/>
                <a:gd name="connsiteY122" fmla="*/ 1309922 h 1627742"/>
                <a:gd name="connsiteX123" fmla="*/ 1525240 w 2617792"/>
                <a:gd name="connsiteY123" fmla="*/ 1280369 h 1627742"/>
                <a:gd name="connsiteX124" fmla="*/ 1530988 w 2617792"/>
                <a:gd name="connsiteY124" fmla="*/ 1242696 h 1627742"/>
                <a:gd name="connsiteX125" fmla="*/ 1572937 w 2617792"/>
                <a:gd name="connsiteY125" fmla="*/ 1239854 h 1627742"/>
                <a:gd name="connsiteX126" fmla="*/ 1570253 w 2617792"/>
                <a:gd name="connsiteY126" fmla="*/ 1374680 h 1627742"/>
                <a:gd name="connsiteX127" fmla="*/ 1613915 w 2617792"/>
                <a:gd name="connsiteY127" fmla="*/ 1316019 h 1627742"/>
                <a:gd name="connsiteX128" fmla="*/ 1637543 w 2617792"/>
                <a:gd name="connsiteY128" fmla="*/ 1237615 h 1627742"/>
                <a:gd name="connsiteX129" fmla="*/ 1656690 w 2617792"/>
                <a:gd name="connsiteY129" fmla="*/ 1229759 h 1627742"/>
                <a:gd name="connsiteX130" fmla="*/ 1677382 w 2617792"/>
                <a:gd name="connsiteY130" fmla="*/ 1237599 h 1627742"/>
                <a:gd name="connsiteX131" fmla="*/ 1640462 w 2617792"/>
                <a:gd name="connsiteY131" fmla="*/ 1354702 h 1627742"/>
                <a:gd name="connsiteX132" fmla="*/ 1637889 w 2617792"/>
                <a:gd name="connsiteY132" fmla="*/ 1394932 h 1627742"/>
                <a:gd name="connsiteX133" fmla="*/ 1678141 w 2617792"/>
                <a:gd name="connsiteY133" fmla="*/ 1295075 h 1627742"/>
                <a:gd name="connsiteX134" fmla="*/ 1678772 w 2617792"/>
                <a:gd name="connsiteY134" fmla="*/ 1352089 h 1627742"/>
                <a:gd name="connsiteX135" fmla="*/ 1680279 w 2617792"/>
                <a:gd name="connsiteY135" fmla="*/ 1355138 h 1627742"/>
                <a:gd name="connsiteX136" fmla="*/ 1695888 w 2617792"/>
                <a:gd name="connsiteY136" fmla="*/ 1293194 h 1627742"/>
                <a:gd name="connsiteX137" fmla="*/ 1701161 w 2617792"/>
                <a:gd name="connsiteY137" fmla="*/ 1223428 h 1627742"/>
                <a:gd name="connsiteX138" fmla="*/ 1833515 w 2617792"/>
                <a:gd name="connsiteY138" fmla="*/ 1193902 h 1627742"/>
                <a:gd name="connsiteX139" fmla="*/ 1840998 w 2617792"/>
                <a:gd name="connsiteY139" fmla="*/ 1197397 h 1627742"/>
                <a:gd name="connsiteX140" fmla="*/ 1787314 w 2617792"/>
                <a:gd name="connsiteY140" fmla="*/ 1359604 h 1627742"/>
                <a:gd name="connsiteX141" fmla="*/ 1823777 w 2617792"/>
                <a:gd name="connsiteY141" fmla="*/ 1328984 h 1627742"/>
                <a:gd name="connsiteX142" fmla="*/ 1877277 w 2617792"/>
                <a:gd name="connsiteY142" fmla="*/ 1177397 h 1627742"/>
                <a:gd name="connsiteX143" fmla="*/ 1901698 w 2617792"/>
                <a:gd name="connsiteY143" fmla="*/ 1168971 h 1627742"/>
                <a:gd name="connsiteX144" fmla="*/ 1920767 w 2617792"/>
                <a:gd name="connsiteY144" fmla="*/ 1167525 h 1627742"/>
                <a:gd name="connsiteX145" fmla="*/ 1915739 w 2617792"/>
                <a:gd name="connsiteY145" fmla="*/ 1236392 h 1627742"/>
                <a:gd name="connsiteX146" fmla="*/ 1968023 w 2617792"/>
                <a:gd name="connsiteY146" fmla="*/ 1183689 h 1627742"/>
                <a:gd name="connsiteX147" fmla="*/ 2033533 w 2617792"/>
                <a:gd name="connsiteY147" fmla="*/ 1112505 h 1627742"/>
                <a:gd name="connsiteX148" fmla="*/ 1977733 w 2617792"/>
                <a:gd name="connsiteY148" fmla="*/ 1332217 h 1627742"/>
                <a:gd name="connsiteX149" fmla="*/ 2006886 w 2617792"/>
                <a:gd name="connsiteY149" fmla="*/ 1305137 h 1627742"/>
                <a:gd name="connsiteX150" fmla="*/ 2021088 w 2617792"/>
                <a:gd name="connsiteY150" fmla="*/ 1305690 h 1627742"/>
                <a:gd name="connsiteX151" fmla="*/ 2073160 w 2617792"/>
                <a:gd name="connsiteY151" fmla="*/ 1208374 h 1627742"/>
                <a:gd name="connsiteX152" fmla="*/ 2092167 w 2617792"/>
                <a:gd name="connsiteY152" fmla="*/ 1150763 h 1627742"/>
                <a:gd name="connsiteX153" fmla="*/ 2089645 w 2617792"/>
                <a:gd name="connsiteY153" fmla="*/ 1090321 h 1627742"/>
                <a:gd name="connsiteX154" fmla="*/ 2114942 w 2617792"/>
                <a:gd name="connsiteY154" fmla="*/ 1069232 h 1627742"/>
                <a:gd name="connsiteX155" fmla="*/ 2145624 w 2617792"/>
                <a:gd name="connsiteY155" fmla="*/ 1051622 h 1627742"/>
                <a:gd name="connsiteX156" fmla="*/ 2202249 w 2617792"/>
                <a:gd name="connsiteY156" fmla="*/ 1016602 h 1627742"/>
                <a:gd name="connsiteX157" fmla="*/ 2172321 w 2617792"/>
                <a:gd name="connsiteY157" fmla="*/ 1167598 h 1627742"/>
                <a:gd name="connsiteX158" fmla="*/ 2185262 w 2617792"/>
                <a:gd name="connsiteY158" fmla="*/ 1167843 h 1627742"/>
                <a:gd name="connsiteX159" fmla="*/ 2197137 w 2617792"/>
                <a:gd name="connsiteY159" fmla="*/ 1164074 h 1627742"/>
                <a:gd name="connsiteX160" fmla="*/ 2213628 w 2617792"/>
                <a:gd name="connsiteY160" fmla="*/ 1141757 h 1627742"/>
                <a:gd name="connsiteX161" fmla="*/ 2267765 w 2617792"/>
                <a:gd name="connsiteY161" fmla="*/ 981141 h 1627742"/>
                <a:gd name="connsiteX162" fmla="*/ 2279886 w 2617792"/>
                <a:gd name="connsiteY162" fmla="*/ 960370 h 1627742"/>
                <a:gd name="connsiteX163" fmla="*/ 2289350 w 2617792"/>
                <a:gd name="connsiteY163" fmla="*/ 953843 h 1627742"/>
                <a:gd name="connsiteX164" fmla="*/ 2299284 w 2617792"/>
                <a:gd name="connsiteY164" fmla="*/ 954340 h 1627742"/>
                <a:gd name="connsiteX165" fmla="*/ 2210028 w 2617792"/>
                <a:gd name="connsiteY165" fmla="*/ 1188949 h 1627742"/>
                <a:gd name="connsiteX166" fmla="*/ 2279975 w 2617792"/>
                <a:gd name="connsiteY166" fmla="*/ 1057216 h 1627742"/>
                <a:gd name="connsiteX167" fmla="*/ 2336729 w 2617792"/>
                <a:gd name="connsiteY167" fmla="*/ 913943 h 1627742"/>
                <a:gd name="connsiteX168" fmla="*/ 2409929 w 2617792"/>
                <a:gd name="connsiteY168" fmla="*/ 857487 h 1627742"/>
                <a:gd name="connsiteX169" fmla="*/ 2444065 w 2617792"/>
                <a:gd name="connsiteY169" fmla="*/ 827292 h 1627742"/>
                <a:gd name="connsiteX170" fmla="*/ 2479200 w 2617792"/>
                <a:gd name="connsiteY170" fmla="*/ 794650 h 1627742"/>
                <a:gd name="connsiteX171" fmla="*/ 2419823 w 2617792"/>
                <a:gd name="connsiteY171" fmla="*/ 931805 h 1627742"/>
                <a:gd name="connsiteX172" fmla="*/ 2380163 w 2617792"/>
                <a:gd name="connsiteY172" fmla="*/ 1091767 h 1627742"/>
                <a:gd name="connsiteX173" fmla="*/ 2519626 w 2617792"/>
                <a:gd name="connsiteY173" fmla="*/ 752712 h 1627742"/>
                <a:gd name="connsiteX174" fmla="*/ 2538315 w 2617792"/>
                <a:gd name="connsiteY174" fmla="*/ 736660 h 1627742"/>
                <a:gd name="connsiteX175" fmla="*/ 2546184 w 2617792"/>
                <a:gd name="connsiteY175" fmla="*/ 728402 h 1627742"/>
                <a:gd name="connsiteX176" fmla="*/ 2556547 w 2617792"/>
                <a:gd name="connsiteY176" fmla="*/ 720992 h 1627742"/>
                <a:gd name="connsiteX177" fmla="*/ 2390961 w 2617792"/>
                <a:gd name="connsiteY177" fmla="*/ 1112142 h 1627742"/>
                <a:gd name="connsiteX178" fmla="*/ 2364174 w 2617792"/>
                <a:gd name="connsiteY178" fmla="*/ 1177882 h 1627742"/>
                <a:gd name="connsiteX179" fmla="*/ 2346149 w 2617792"/>
                <a:gd name="connsiteY179" fmla="*/ 1251072 h 1627742"/>
                <a:gd name="connsiteX180" fmla="*/ 2368371 w 2617792"/>
                <a:gd name="connsiteY180" fmla="*/ 1230390 h 1627742"/>
                <a:gd name="connsiteX181" fmla="*/ 2616950 w 2617792"/>
                <a:gd name="connsiteY181" fmla="*/ 734929 h 1627742"/>
                <a:gd name="connsiteX182" fmla="*/ 2617793 w 2617792"/>
                <a:gd name="connsiteY182" fmla="*/ 747732 h 1627742"/>
                <a:gd name="connsiteX183" fmla="*/ 2545860 w 2617792"/>
                <a:gd name="connsiteY183" fmla="*/ 984290 h 1627742"/>
                <a:gd name="connsiteX184" fmla="*/ 2506149 w 2617792"/>
                <a:gd name="connsiteY184" fmla="*/ 1074643 h 1627742"/>
                <a:gd name="connsiteX185" fmla="*/ 2462023 w 2617792"/>
                <a:gd name="connsiteY185" fmla="*/ 1166978 h 1627742"/>
                <a:gd name="connsiteX186" fmla="*/ 2371284 w 2617792"/>
                <a:gd name="connsiteY186" fmla="*/ 1350218 h 1627742"/>
                <a:gd name="connsiteX187" fmla="*/ 1700134 w 2617792"/>
                <a:gd name="connsiteY187" fmla="*/ 1615448 h 1627742"/>
                <a:gd name="connsiteX188" fmla="*/ 1570872 w 2617792"/>
                <a:gd name="connsiteY188" fmla="*/ 1627732 h 1627742"/>
                <a:gd name="connsiteX189" fmla="*/ 854147 w 2617792"/>
                <a:gd name="connsiteY189" fmla="*/ 1199792 h 1627742"/>
                <a:gd name="connsiteX190" fmla="*/ 849822 w 2617792"/>
                <a:gd name="connsiteY190" fmla="*/ 1190250 h 1627742"/>
                <a:gd name="connsiteX191" fmla="*/ 867060 w 2617792"/>
                <a:gd name="connsiteY191" fmla="*/ 1188206 h 1627742"/>
                <a:gd name="connsiteX192" fmla="*/ 865308 w 2617792"/>
                <a:gd name="connsiteY192" fmla="*/ 1197838 h 1627742"/>
                <a:gd name="connsiteX193" fmla="*/ 854147 w 2617792"/>
                <a:gd name="connsiteY193" fmla="*/ 1199792 h 16277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</a:cxnLst>
              <a:rect l="l" t="t" r="r" b="b"/>
              <a:pathLst>
                <a:path w="2617792" h="1627742">
                  <a:moveTo>
                    <a:pt x="2044387" y="1343893"/>
                  </a:moveTo>
                  <a:cubicBezTo>
                    <a:pt x="2043628" y="1331988"/>
                    <a:pt x="2083724" y="1291234"/>
                    <a:pt x="2102352" y="1265767"/>
                  </a:cubicBezTo>
                  <a:cubicBezTo>
                    <a:pt x="2112743" y="1251563"/>
                    <a:pt x="2121555" y="1237671"/>
                    <a:pt x="2129897" y="1220959"/>
                  </a:cubicBezTo>
                  <a:cubicBezTo>
                    <a:pt x="2134836" y="1211082"/>
                    <a:pt x="2136773" y="1206426"/>
                    <a:pt x="2140255" y="1195225"/>
                  </a:cubicBezTo>
                  <a:cubicBezTo>
                    <a:pt x="2140919" y="1193098"/>
                    <a:pt x="2143157" y="1185147"/>
                    <a:pt x="2144306" y="1182718"/>
                  </a:cubicBezTo>
                  <a:cubicBezTo>
                    <a:pt x="2150607" y="1169401"/>
                    <a:pt x="2144876" y="1178474"/>
                    <a:pt x="2152114" y="1171662"/>
                  </a:cubicBezTo>
                  <a:cubicBezTo>
                    <a:pt x="2152136" y="1267978"/>
                    <a:pt x="2061865" y="1345210"/>
                    <a:pt x="2044392" y="1343893"/>
                  </a:cubicBezTo>
                  <a:close/>
                  <a:moveTo>
                    <a:pt x="1570911" y="1627743"/>
                  </a:moveTo>
                  <a:lnTo>
                    <a:pt x="1419684" y="1627743"/>
                  </a:lnTo>
                  <a:cubicBezTo>
                    <a:pt x="1201106" y="1616883"/>
                    <a:pt x="989330" y="1560137"/>
                    <a:pt x="794775" y="1476066"/>
                  </a:cubicBezTo>
                  <a:lnTo>
                    <a:pt x="659229" y="1410588"/>
                  </a:lnTo>
                  <a:cubicBezTo>
                    <a:pt x="644017" y="1403078"/>
                    <a:pt x="630138" y="1394753"/>
                    <a:pt x="615238" y="1386227"/>
                  </a:cubicBezTo>
                  <a:cubicBezTo>
                    <a:pt x="356976" y="1238414"/>
                    <a:pt x="180380" y="991543"/>
                    <a:pt x="86917" y="712254"/>
                  </a:cubicBezTo>
                  <a:cubicBezTo>
                    <a:pt x="50403" y="603146"/>
                    <a:pt x="29560" y="496483"/>
                    <a:pt x="15335" y="381669"/>
                  </a:cubicBezTo>
                  <a:lnTo>
                    <a:pt x="0" y="0"/>
                  </a:lnTo>
                  <a:cubicBezTo>
                    <a:pt x="17757" y="15617"/>
                    <a:pt x="66275" y="151174"/>
                    <a:pt x="89082" y="173352"/>
                  </a:cubicBezTo>
                  <a:lnTo>
                    <a:pt x="103335" y="288580"/>
                  </a:lnTo>
                  <a:cubicBezTo>
                    <a:pt x="104697" y="307011"/>
                    <a:pt x="101627" y="319446"/>
                    <a:pt x="112375" y="327218"/>
                  </a:cubicBezTo>
                  <a:cubicBezTo>
                    <a:pt x="122225" y="311640"/>
                    <a:pt x="116516" y="274325"/>
                    <a:pt x="115640" y="252198"/>
                  </a:cubicBezTo>
                  <a:lnTo>
                    <a:pt x="115322" y="234665"/>
                  </a:lnTo>
                  <a:cubicBezTo>
                    <a:pt x="123179" y="241622"/>
                    <a:pt x="116053" y="227943"/>
                    <a:pt x="122493" y="244850"/>
                  </a:cubicBezTo>
                  <a:cubicBezTo>
                    <a:pt x="128073" y="261137"/>
                    <a:pt x="127940" y="453284"/>
                    <a:pt x="131026" y="493915"/>
                  </a:cubicBezTo>
                  <a:lnTo>
                    <a:pt x="150078" y="668976"/>
                  </a:lnTo>
                  <a:cubicBezTo>
                    <a:pt x="153370" y="692678"/>
                    <a:pt x="149129" y="711232"/>
                    <a:pt x="172852" y="710361"/>
                  </a:cubicBezTo>
                  <a:cubicBezTo>
                    <a:pt x="187930" y="684018"/>
                    <a:pt x="169342" y="420307"/>
                    <a:pt x="171730" y="356493"/>
                  </a:cubicBezTo>
                  <a:cubicBezTo>
                    <a:pt x="172411" y="338168"/>
                    <a:pt x="173789" y="340691"/>
                    <a:pt x="177071" y="336716"/>
                  </a:cubicBezTo>
                  <a:cubicBezTo>
                    <a:pt x="193985" y="368045"/>
                    <a:pt x="217072" y="405538"/>
                    <a:pt x="236671" y="433741"/>
                  </a:cubicBezTo>
                  <a:cubicBezTo>
                    <a:pt x="247960" y="449995"/>
                    <a:pt x="257659" y="464886"/>
                    <a:pt x="267258" y="479576"/>
                  </a:cubicBezTo>
                  <a:cubicBezTo>
                    <a:pt x="284423" y="505864"/>
                    <a:pt x="291075" y="501419"/>
                    <a:pt x="290266" y="541777"/>
                  </a:cubicBezTo>
                  <a:cubicBezTo>
                    <a:pt x="289128" y="613168"/>
                    <a:pt x="286310" y="676301"/>
                    <a:pt x="297030" y="747179"/>
                  </a:cubicBezTo>
                  <a:cubicBezTo>
                    <a:pt x="302136" y="780926"/>
                    <a:pt x="323789" y="899515"/>
                    <a:pt x="357769" y="908208"/>
                  </a:cubicBezTo>
                  <a:cubicBezTo>
                    <a:pt x="366474" y="902245"/>
                    <a:pt x="362534" y="905841"/>
                    <a:pt x="366932" y="897639"/>
                  </a:cubicBezTo>
                  <a:lnTo>
                    <a:pt x="370593" y="888895"/>
                  </a:lnTo>
                  <a:cubicBezTo>
                    <a:pt x="370972" y="888018"/>
                    <a:pt x="371625" y="886533"/>
                    <a:pt x="371938" y="885807"/>
                  </a:cubicBezTo>
                  <a:cubicBezTo>
                    <a:pt x="372250" y="885076"/>
                    <a:pt x="372696" y="883641"/>
                    <a:pt x="373333" y="882697"/>
                  </a:cubicBezTo>
                  <a:cubicBezTo>
                    <a:pt x="375264" y="887745"/>
                    <a:pt x="377100" y="893451"/>
                    <a:pt x="379689" y="897884"/>
                  </a:cubicBezTo>
                  <a:lnTo>
                    <a:pt x="389924" y="909721"/>
                  </a:lnTo>
                  <a:cubicBezTo>
                    <a:pt x="397106" y="890737"/>
                    <a:pt x="370208" y="865567"/>
                    <a:pt x="369382" y="823534"/>
                  </a:cubicBezTo>
                  <a:cubicBezTo>
                    <a:pt x="368656" y="786403"/>
                    <a:pt x="368517" y="743466"/>
                    <a:pt x="369873" y="706503"/>
                  </a:cubicBezTo>
                  <a:lnTo>
                    <a:pt x="368997" y="620857"/>
                  </a:lnTo>
                  <a:lnTo>
                    <a:pt x="404433" y="663476"/>
                  </a:lnTo>
                  <a:cubicBezTo>
                    <a:pt x="407675" y="682036"/>
                    <a:pt x="355458" y="882323"/>
                    <a:pt x="488532" y="1058473"/>
                  </a:cubicBezTo>
                  <a:cubicBezTo>
                    <a:pt x="496423" y="1068920"/>
                    <a:pt x="496640" y="1071784"/>
                    <a:pt x="511105" y="1073018"/>
                  </a:cubicBezTo>
                  <a:cubicBezTo>
                    <a:pt x="513655" y="1056926"/>
                    <a:pt x="449429" y="889023"/>
                    <a:pt x="436309" y="804438"/>
                  </a:cubicBezTo>
                  <a:cubicBezTo>
                    <a:pt x="433809" y="788324"/>
                    <a:pt x="432107" y="771635"/>
                    <a:pt x="431359" y="754923"/>
                  </a:cubicBezTo>
                  <a:lnTo>
                    <a:pt x="431945" y="711796"/>
                  </a:lnTo>
                  <a:cubicBezTo>
                    <a:pt x="435003" y="701533"/>
                    <a:pt x="428262" y="707580"/>
                    <a:pt x="437978" y="703102"/>
                  </a:cubicBezTo>
                  <a:lnTo>
                    <a:pt x="445841" y="706480"/>
                  </a:lnTo>
                  <a:cubicBezTo>
                    <a:pt x="456868" y="728524"/>
                    <a:pt x="490379" y="743410"/>
                    <a:pt x="493024" y="770769"/>
                  </a:cubicBezTo>
                  <a:cubicBezTo>
                    <a:pt x="495636" y="797833"/>
                    <a:pt x="482940" y="858141"/>
                    <a:pt x="496082" y="877516"/>
                  </a:cubicBezTo>
                  <a:cubicBezTo>
                    <a:pt x="489224" y="924831"/>
                    <a:pt x="519208" y="1071728"/>
                    <a:pt x="550878" y="1132734"/>
                  </a:cubicBezTo>
                  <a:cubicBezTo>
                    <a:pt x="552379" y="1135626"/>
                    <a:pt x="558054" y="1146531"/>
                    <a:pt x="559260" y="1148357"/>
                  </a:cubicBezTo>
                  <a:cubicBezTo>
                    <a:pt x="560621" y="1150400"/>
                    <a:pt x="563121" y="1153711"/>
                    <a:pt x="564840" y="1155448"/>
                  </a:cubicBezTo>
                  <a:cubicBezTo>
                    <a:pt x="570889" y="1161534"/>
                    <a:pt x="564422" y="1156358"/>
                    <a:pt x="572647" y="1161545"/>
                  </a:cubicBezTo>
                  <a:cubicBezTo>
                    <a:pt x="561135" y="1126022"/>
                    <a:pt x="542596" y="1101153"/>
                    <a:pt x="534750" y="1059025"/>
                  </a:cubicBezTo>
                  <a:cubicBezTo>
                    <a:pt x="538271" y="1063716"/>
                    <a:pt x="533963" y="1057574"/>
                    <a:pt x="540051" y="1066965"/>
                  </a:cubicBezTo>
                  <a:cubicBezTo>
                    <a:pt x="550532" y="1083113"/>
                    <a:pt x="548763" y="1082772"/>
                    <a:pt x="564064" y="1084425"/>
                  </a:cubicBezTo>
                  <a:cubicBezTo>
                    <a:pt x="579288" y="1061237"/>
                    <a:pt x="595544" y="981638"/>
                    <a:pt x="589501" y="947198"/>
                  </a:cubicBezTo>
                  <a:lnTo>
                    <a:pt x="591967" y="953452"/>
                  </a:lnTo>
                  <a:cubicBezTo>
                    <a:pt x="593362" y="958639"/>
                    <a:pt x="593323" y="958890"/>
                    <a:pt x="594428" y="964206"/>
                  </a:cubicBezTo>
                  <a:lnTo>
                    <a:pt x="599986" y="984876"/>
                  </a:lnTo>
                  <a:cubicBezTo>
                    <a:pt x="589528" y="1043888"/>
                    <a:pt x="676881" y="1217302"/>
                    <a:pt x="705380" y="1247593"/>
                  </a:cubicBezTo>
                  <a:lnTo>
                    <a:pt x="715236" y="1245387"/>
                  </a:lnTo>
                  <a:cubicBezTo>
                    <a:pt x="721318" y="1247805"/>
                    <a:pt x="721843" y="1246739"/>
                    <a:pt x="729500" y="1250848"/>
                  </a:cubicBezTo>
                  <a:lnTo>
                    <a:pt x="691323" y="1088993"/>
                  </a:lnTo>
                  <a:cubicBezTo>
                    <a:pt x="689403" y="1079461"/>
                    <a:pt x="688120" y="1071354"/>
                    <a:pt x="686072" y="1061750"/>
                  </a:cubicBezTo>
                  <a:cubicBezTo>
                    <a:pt x="682076" y="1043029"/>
                    <a:pt x="685257" y="1044637"/>
                    <a:pt x="670580" y="1041114"/>
                  </a:cubicBezTo>
                  <a:cubicBezTo>
                    <a:pt x="665502" y="1055837"/>
                    <a:pt x="674637" y="1086072"/>
                    <a:pt x="677511" y="1106983"/>
                  </a:cubicBezTo>
                  <a:lnTo>
                    <a:pt x="675084" y="1130009"/>
                  </a:lnTo>
                  <a:cubicBezTo>
                    <a:pt x="666752" y="1097044"/>
                    <a:pt x="649849" y="1059109"/>
                    <a:pt x="639240" y="1024346"/>
                  </a:cubicBezTo>
                  <a:cubicBezTo>
                    <a:pt x="629658" y="992950"/>
                    <a:pt x="617883" y="939108"/>
                    <a:pt x="606677" y="912647"/>
                  </a:cubicBezTo>
                  <a:cubicBezTo>
                    <a:pt x="592508" y="915741"/>
                    <a:pt x="601889" y="912580"/>
                    <a:pt x="600165" y="919448"/>
                  </a:cubicBezTo>
                  <a:cubicBezTo>
                    <a:pt x="590020" y="907041"/>
                    <a:pt x="593708" y="877996"/>
                    <a:pt x="595639" y="860826"/>
                  </a:cubicBezTo>
                  <a:lnTo>
                    <a:pt x="651489" y="906969"/>
                  </a:lnTo>
                  <a:cubicBezTo>
                    <a:pt x="657968" y="917064"/>
                    <a:pt x="658454" y="929113"/>
                    <a:pt x="661919" y="943993"/>
                  </a:cubicBezTo>
                  <a:cubicBezTo>
                    <a:pt x="681367" y="937131"/>
                    <a:pt x="663482" y="946651"/>
                    <a:pt x="676557" y="928354"/>
                  </a:cubicBezTo>
                  <a:cubicBezTo>
                    <a:pt x="683521" y="936779"/>
                    <a:pt x="702267" y="1072242"/>
                    <a:pt x="708360" y="1099836"/>
                  </a:cubicBezTo>
                  <a:cubicBezTo>
                    <a:pt x="714544" y="1127821"/>
                    <a:pt x="721782" y="1151902"/>
                    <a:pt x="730097" y="1178809"/>
                  </a:cubicBezTo>
                  <a:cubicBezTo>
                    <a:pt x="740622" y="1212863"/>
                    <a:pt x="739461" y="1238146"/>
                    <a:pt x="777124" y="1223405"/>
                  </a:cubicBezTo>
                  <a:cubicBezTo>
                    <a:pt x="792671" y="1153382"/>
                    <a:pt x="785132" y="1082599"/>
                    <a:pt x="788960" y="1010303"/>
                  </a:cubicBezTo>
                  <a:cubicBezTo>
                    <a:pt x="829910" y="1035686"/>
                    <a:pt x="886179" y="1073141"/>
                    <a:pt x="935500" y="1094464"/>
                  </a:cubicBezTo>
                  <a:cubicBezTo>
                    <a:pt x="943530" y="1137960"/>
                    <a:pt x="962443" y="1292641"/>
                    <a:pt x="1007734" y="1289012"/>
                  </a:cubicBezTo>
                  <a:cubicBezTo>
                    <a:pt x="1009665" y="1298956"/>
                    <a:pt x="1011300" y="1308794"/>
                    <a:pt x="1013181" y="1317851"/>
                  </a:cubicBezTo>
                  <a:cubicBezTo>
                    <a:pt x="1017550" y="1338895"/>
                    <a:pt x="1013856" y="1335858"/>
                    <a:pt x="1029080" y="1337650"/>
                  </a:cubicBezTo>
                  <a:cubicBezTo>
                    <a:pt x="1037975" y="1324445"/>
                    <a:pt x="1009514" y="1151210"/>
                    <a:pt x="1004408" y="1128295"/>
                  </a:cubicBezTo>
                  <a:lnTo>
                    <a:pt x="1049789" y="1145118"/>
                  </a:lnTo>
                  <a:cubicBezTo>
                    <a:pt x="1055091" y="1172556"/>
                    <a:pt x="1060811" y="1213087"/>
                    <a:pt x="1073032" y="1232947"/>
                  </a:cubicBezTo>
                  <a:cubicBezTo>
                    <a:pt x="1082251" y="1233963"/>
                    <a:pt x="1079606" y="1235789"/>
                    <a:pt x="1087664" y="1231937"/>
                  </a:cubicBezTo>
                  <a:cubicBezTo>
                    <a:pt x="1096482" y="1227721"/>
                    <a:pt x="1091894" y="1232339"/>
                    <a:pt x="1095086" y="1223025"/>
                  </a:cubicBezTo>
                  <a:cubicBezTo>
                    <a:pt x="1104646" y="1213399"/>
                    <a:pt x="1098809" y="1182221"/>
                    <a:pt x="1101454" y="1166397"/>
                  </a:cubicBezTo>
                  <a:cubicBezTo>
                    <a:pt x="1102163" y="1167240"/>
                    <a:pt x="1103150" y="1167519"/>
                    <a:pt x="1103379" y="1169088"/>
                  </a:cubicBezTo>
                  <a:cubicBezTo>
                    <a:pt x="1103597" y="1170618"/>
                    <a:pt x="1104819" y="1171177"/>
                    <a:pt x="1105087" y="1171819"/>
                  </a:cubicBezTo>
                  <a:cubicBezTo>
                    <a:pt x="1105338" y="1172427"/>
                    <a:pt x="1106192" y="1173807"/>
                    <a:pt x="1106454" y="1174577"/>
                  </a:cubicBezTo>
                  <a:cubicBezTo>
                    <a:pt x="1108530" y="1180747"/>
                    <a:pt x="1108056" y="1180228"/>
                    <a:pt x="1107944" y="1186498"/>
                  </a:cubicBezTo>
                  <a:cubicBezTo>
                    <a:pt x="1107810" y="1194298"/>
                    <a:pt x="1106398" y="1204823"/>
                    <a:pt x="1106091" y="1213355"/>
                  </a:cubicBezTo>
                  <a:cubicBezTo>
                    <a:pt x="1104216" y="1265125"/>
                    <a:pt x="1109328" y="1321692"/>
                    <a:pt x="1120210" y="1372017"/>
                  </a:cubicBezTo>
                  <a:cubicBezTo>
                    <a:pt x="1129993" y="1417232"/>
                    <a:pt x="1143704" y="1460600"/>
                    <a:pt x="1163894" y="1501053"/>
                  </a:cubicBezTo>
                  <a:cubicBezTo>
                    <a:pt x="1173075" y="1519439"/>
                    <a:pt x="1174587" y="1528384"/>
                    <a:pt x="1195519" y="1524498"/>
                  </a:cubicBezTo>
                  <a:cubicBezTo>
                    <a:pt x="1203874" y="1488886"/>
                    <a:pt x="1169341" y="1378304"/>
                    <a:pt x="1181942" y="1356958"/>
                  </a:cubicBezTo>
                  <a:cubicBezTo>
                    <a:pt x="1185279" y="1377193"/>
                    <a:pt x="1193533" y="1422196"/>
                    <a:pt x="1213985" y="1425351"/>
                  </a:cubicBezTo>
                  <a:cubicBezTo>
                    <a:pt x="1232569" y="1407026"/>
                    <a:pt x="1198985" y="1282317"/>
                    <a:pt x="1177807" y="1267292"/>
                  </a:cubicBezTo>
                  <a:lnTo>
                    <a:pt x="1170753" y="1273679"/>
                  </a:lnTo>
                  <a:cubicBezTo>
                    <a:pt x="1159960" y="1254355"/>
                    <a:pt x="1163493" y="1210764"/>
                    <a:pt x="1163364" y="1185225"/>
                  </a:cubicBezTo>
                  <a:lnTo>
                    <a:pt x="1242725" y="1206146"/>
                  </a:lnTo>
                  <a:cubicBezTo>
                    <a:pt x="1244651" y="1230881"/>
                    <a:pt x="1235744" y="1283557"/>
                    <a:pt x="1250159" y="1302144"/>
                  </a:cubicBezTo>
                  <a:cubicBezTo>
                    <a:pt x="1262514" y="1296806"/>
                    <a:pt x="1260382" y="1294662"/>
                    <a:pt x="1262207" y="1277711"/>
                  </a:cubicBezTo>
                  <a:cubicBezTo>
                    <a:pt x="1263647" y="1264360"/>
                    <a:pt x="1264741" y="1255282"/>
                    <a:pt x="1261945" y="1243260"/>
                  </a:cubicBezTo>
                  <a:cubicBezTo>
                    <a:pt x="1267068" y="1231557"/>
                    <a:pt x="1265561" y="1228179"/>
                    <a:pt x="1265605" y="1212450"/>
                  </a:cubicBezTo>
                  <a:lnTo>
                    <a:pt x="1328253" y="1224455"/>
                  </a:lnTo>
                  <a:cubicBezTo>
                    <a:pt x="1326863" y="1232540"/>
                    <a:pt x="1325111" y="1241669"/>
                    <a:pt x="1325959" y="1250251"/>
                  </a:cubicBezTo>
                  <a:cubicBezTo>
                    <a:pt x="1328013" y="1270888"/>
                    <a:pt x="1327142" y="1263785"/>
                    <a:pt x="1340591" y="1266142"/>
                  </a:cubicBezTo>
                  <a:lnTo>
                    <a:pt x="1344659" y="1225968"/>
                  </a:lnTo>
                  <a:cubicBezTo>
                    <a:pt x="1366630" y="1236778"/>
                    <a:pt x="1359409" y="1386082"/>
                    <a:pt x="1380821" y="1439248"/>
                  </a:cubicBezTo>
                  <a:cubicBezTo>
                    <a:pt x="1405610" y="1438316"/>
                    <a:pt x="1401983" y="1429499"/>
                    <a:pt x="1402385" y="1402721"/>
                  </a:cubicBezTo>
                  <a:cubicBezTo>
                    <a:pt x="1403618" y="1320319"/>
                    <a:pt x="1392256" y="1301351"/>
                    <a:pt x="1387206" y="1235371"/>
                  </a:cubicBezTo>
                  <a:cubicBezTo>
                    <a:pt x="1399533" y="1230826"/>
                    <a:pt x="1468190" y="1236532"/>
                    <a:pt x="1483989" y="1241647"/>
                  </a:cubicBezTo>
                  <a:lnTo>
                    <a:pt x="1483877" y="1269776"/>
                  </a:lnTo>
                  <a:lnTo>
                    <a:pt x="1486087" y="1286298"/>
                  </a:lnTo>
                  <a:cubicBezTo>
                    <a:pt x="1486271" y="1286817"/>
                    <a:pt x="1486779" y="1288051"/>
                    <a:pt x="1487332" y="1288799"/>
                  </a:cubicBezTo>
                  <a:cubicBezTo>
                    <a:pt x="1494279" y="1277940"/>
                    <a:pt x="1497795" y="1254025"/>
                    <a:pt x="1495390" y="1241289"/>
                  </a:cubicBezTo>
                  <a:cubicBezTo>
                    <a:pt x="1522266" y="1238676"/>
                    <a:pt x="1503604" y="1238927"/>
                    <a:pt x="1510256" y="1245667"/>
                  </a:cubicBezTo>
                  <a:lnTo>
                    <a:pt x="1507689" y="1275673"/>
                  </a:lnTo>
                  <a:lnTo>
                    <a:pt x="1507868" y="1309922"/>
                  </a:lnTo>
                  <a:cubicBezTo>
                    <a:pt x="1527244" y="1305796"/>
                    <a:pt x="1523153" y="1304216"/>
                    <a:pt x="1525240" y="1280369"/>
                  </a:cubicBezTo>
                  <a:cubicBezTo>
                    <a:pt x="1526301" y="1268280"/>
                    <a:pt x="1527389" y="1251876"/>
                    <a:pt x="1530988" y="1242696"/>
                  </a:cubicBezTo>
                  <a:lnTo>
                    <a:pt x="1572937" y="1239854"/>
                  </a:lnTo>
                  <a:cubicBezTo>
                    <a:pt x="1568551" y="1282267"/>
                    <a:pt x="1555604" y="1336723"/>
                    <a:pt x="1570253" y="1374680"/>
                  </a:cubicBezTo>
                  <a:cubicBezTo>
                    <a:pt x="1593127" y="1374764"/>
                    <a:pt x="1598758" y="1354736"/>
                    <a:pt x="1613915" y="1316019"/>
                  </a:cubicBezTo>
                  <a:cubicBezTo>
                    <a:pt x="1623631" y="1291195"/>
                    <a:pt x="1630869" y="1265511"/>
                    <a:pt x="1637543" y="1237615"/>
                  </a:cubicBezTo>
                  <a:lnTo>
                    <a:pt x="1656690" y="1229759"/>
                  </a:lnTo>
                  <a:cubicBezTo>
                    <a:pt x="1691351" y="1228749"/>
                    <a:pt x="1668387" y="1224483"/>
                    <a:pt x="1677382" y="1237599"/>
                  </a:cubicBezTo>
                  <a:lnTo>
                    <a:pt x="1640462" y="1354702"/>
                  </a:lnTo>
                  <a:cubicBezTo>
                    <a:pt x="1624183" y="1405523"/>
                    <a:pt x="1630411" y="1388030"/>
                    <a:pt x="1637889" y="1394932"/>
                  </a:cubicBezTo>
                  <a:lnTo>
                    <a:pt x="1678141" y="1295075"/>
                  </a:lnTo>
                  <a:lnTo>
                    <a:pt x="1678772" y="1352089"/>
                  </a:lnTo>
                  <a:cubicBezTo>
                    <a:pt x="1679045" y="1352871"/>
                    <a:pt x="1679637" y="1354211"/>
                    <a:pt x="1680279" y="1355138"/>
                  </a:cubicBezTo>
                  <a:cubicBezTo>
                    <a:pt x="1694208" y="1347181"/>
                    <a:pt x="1693259" y="1321324"/>
                    <a:pt x="1695888" y="1293194"/>
                  </a:cubicBezTo>
                  <a:cubicBezTo>
                    <a:pt x="1698003" y="1270530"/>
                    <a:pt x="1697400" y="1245443"/>
                    <a:pt x="1701161" y="1223428"/>
                  </a:cubicBezTo>
                  <a:lnTo>
                    <a:pt x="1833515" y="1193902"/>
                  </a:lnTo>
                  <a:cubicBezTo>
                    <a:pt x="1848169" y="1190607"/>
                    <a:pt x="1836869" y="1192059"/>
                    <a:pt x="1840998" y="1197397"/>
                  </a:cubicBezTo>
                  <a:cubicBezTo>
                    <a:pt x="1829458" y="1244623"/>
                    <a:pt x="1787911" y="1353278"/>
                    <a:pt x="1787314" y="1359604"/>
                  </a:cubicBezTo>
                  <a:cubicBezTo>
                    <a:pt x="1805997" y="1358862"/>
                    <a:pt x="1804915" y="1358728"/>
                    <a:pt x="1823777" y="1328984"/>
                  </a:cubicBezTo>
                  <a:cubicBezTo>
                    <a:pt x="1857042" y="1276538"/>
                    <a:pt x="1861719" y="1234131"/>
                    <a:pt x="1877277" y="1177397"/>
                  </a:cubicBezTo>
                  <a:cubicBezTo>
                    <a:pt x="1886798" y="1174823"/>
                    <a:pt x="1892936" y="1172215"/>
                    <a:pt x="1901698" y="1168971"/>
                  </a:cubicBezTo>
                  <a:cubicBezTo>
                    <a:pt x="1916001" y="1163672"/>
                    <a:pt x="1916163" y="1159474"/>
                    <a:pt x="1920767" y="1167525"/>
                  </a:cubicBezTo>
                  <a:cubicBezTo>
                    <a:pt x="1870067" y="1246739"/>
                    <a:pt x="1897646" y="1251434"/>
                    <a:pt x="1915739" y="1236392"/>
                  </a:cubicBezTo>
                  <a:lnTo>
                    <a:pt x="1968023" y="1183689"/>
                  </a:lnTo>
                  <a:cubicBezTo>
                    <a:pt x="1984798" y="1168273"/>
                    <a:pt x="2013716" y="1121142"/>
                    <a:pt x="2033533" y="1112505"/>
                  </a:cubicBezTo>
                  <a:cubicBezTo>
                    <a:pt x="2037941" y="1188781"/>
                    <a:pt x="1956052" y="1309358"/>
                    <a:pt x="1977733" y="1332217"/>
                  </a:cubicBezTo>
                  <a:cubicBezTo>
                    <a:pt x="1997326" y="1323803"/>
                    <a:pt x="1986740" y="1314763"/>
                    <a:pt x="2006886" y="1305137"/>
                  </a:cubicBezTo>
                  <a:lnTo>
                    <a:pt x="2021088" y="1305690"/>
                  </a:lnTo>
                  <a:cubicBezTo>
                    <a:pt x="2039487" y="1272808"/>
                    <a:pt x="2056552" y="1248380"/>
                    <a:pt x="2073160" y="1208374"/>
                  </a:cubicBezTo>
                  <a:cubicBezTo>
                    <a:pt x="2080197" y="1191428"/>
                    <a:pt x="2087530" y="1169770"/>
                    <a:pt x="2092167" y="1150763"/>
                  </a:cubicBezTo>
                  <a:cubicBezTo>
                    <a:pt x="2099913" y="1119026"/>
                    <a:pt x="2108691" y="1094570"/>
                    <a:pt x="2089645" y="1090321"/>
                  </a:cubicBezTo>
                  <a:cubicBezTo>
                    <a:pt x="2095399" y="1077205"/>
                    <a:pt x="2101202" y="1076558"/>
                    <a:pt x="2114942" y="1069232"/>
                  </a:cubicBezTo>
                  <a:cubicBezTo>
                    <a:pt x="2125974" y="1063353"/>
                    <a:pt x="2134959" y="1058054"/>
                    <a:pt x="2145624" y="1051622"/>
                  </a:cubicBezTo>
                  <a:cubicBezTo>
                    <a:pt x="2165423" y="1039684"/>
                    <a:pt x="2183588" y="1026038"/>
                    <a:pt x="2202249" y="1016602"/>
                  </a:cubicBezTo>
                  <a:cubicBezTo>
                    <a:pt x="2198639" y="1051817"/>
                    <a:pt x="2168928" y="1143454"/>
                    <a:pt x="2172321" y="1167598"/>
                  </a:cubicBezTo>
                  <a:cubicBezTo>
                    <a:pt x="2183024" y="1170054"/>
                    <a:pt x="2175474" y="1169440"/>
                    <a:pt x="2185262" y="1167843"/>
                  </a:cubicBezTo>
                  <a:lnTo>
                    <a:pt x="2197137" y="1164074"/>
                  </a:lnTo>
                  <a:cubicBezTo>
                    <a:pt x="2201780" y="1161813"/>
                    <a:pt x="2205737" y="1166241"/>
                    <a:pt x="2213628" y="1141757"/>
                  </a:cubicBezTo>
                  <a:lnTo>
                    <a:pt x="2267765" y="981141"/>
                  </a:lnTo>
                  <a:cubicBezTo>
                    <a:pt x="2269629" y="966339"/>
                    <a:pt x="2270042" y="968192"/>
                    <a:pt x="2279886" y="960370"/>
                  </a:cubicBezTo>
                  <a:cubicBezTo>
                    <a:pt x="2281275" y="959275"/>
                    <a:pt x="2286320" y="955188"/>
                    <a:pt x="2289350" y="953843"/>
                  </a:cubicBezTo>
                  <a:cubicBezTo>
                    <a:pt x="2298776" y="949661"/>
                    <a:pt x="2293246" y="946450"/>
                    <a:pt x="2299284" y="954340"/>
                  </a:cubicBezTo>
                  <a:cubicBezTo>
                    <a:pt x="2284769" y="980828"/>
                    <a:pt x="2205659" y="1170847"/>
                    <a:pt x="2210028" y="1188949"/>
                  </a:cubicBezTo>
                  <a:cubicBezTo>
                    <a:pt x="2231753" y="1181327"/>
                    <a:pt x="2268680" y="1082030"/>
                    <a:pt x="2279975" y="1057216"/>
                  </a:cubicBezTo>
                  <a:cubicBezTo>
                    <a:pt x="2293636" y="1027199"/>
                    <a:pt x="2333057" y="939973"/>
                    <a:pt x="2336729" y="913943"/>
                  </a:cubicBezTo>
                  <a:cubicBezTo>
                    <a:pt x="2355764" y="905556"/>
                    <a:pt x="2393232" y="872557"/>
                    <a:pt x="2409929" y="857487"/>
                  </a:cubicBezTo>
                  <a:cubicBezTo>
                    <a:pt x="2423847" y="844930"/>
                    <a:pt x="2431353" y="838258"/>
                    <a:pt x="2444065" y="827292"/>
                  </a:cubicBezTo>
                  <a:cubicBezTo>
                    <a:pt x="2458798" y="814584"/>
                    <a:pt x="2462911" y="805209"/>
                    <a:pt x="2479200" y="794650"/>
                  </a:cubicBezTo>
                  <a:cubicBezTo>
                    <a:pt x="2477465" y="808548"/>
                    <a:pt x="2430203" y="903580"/>
                    <a:pt x="2419823" y="931805"/>
                  </a:cubicBezTo>
                  <a:cubicBezTo>
                    <a:pt x="2408718" y="961995"/>
                    <a:pt x="2374738" y="1059433"/>
                    <a:pt x="2380163" y="1091767"/>
                  </a:cubicBezTo>
                  <a:cubicBezTo>
                    <a:pt x="2395369" y="1084883"/>
                    <a:pt x="2473006" y="833517"/>
                    <a:pt x="2519626" y="752712"/>
                  </a:cubicBezTo>
                  <a:cubicBezTo>
                    <a:pt x="2528839" y="747575"/>
                    <a:pt x="2531004" y="744298"/>
                    <a:pt x="2538315" y="736660"/>
                  </a:cubicBezTo>
                  <a:cubicBezTo>
                    <a:pt x="2541211" y="733633"/>
                    <a:pt x="2543299" y="731048"/>
                    <a:pt x="2546184" y="728402"/>
                  </a:cubicBezTo>
                  <a:cubicBezTo>
                    <a:pt x="2553416" y="721768"/>
                    <a:pt x="2548851" y="724420"/>
                    <a:pt x="2556547" y="720992"/>
                  </a:cubicBezTo>
                  <a:cubicBezTo>
                    <a:pt x="2533365" y="813132"/>
                    <a:pt x="2436621" y="1007456"/>
                    <a:pt x="2390961" y="1112142"/>
                  </a:cubicBezTo>
                  <a:cubicBezTo>
                    <a:pt x="2381820" y="1133103"/>
                    <a:pt x="2372729" y="1156179"/>
                    <a:pt x="2364174" y="1177882"/>
                  </a:cubicBezTo>
                  <a:cubicBezTo>
                    <a:pt x="2356657" y="1196945"/>
                    <a:pt x="2336071" y="1231468"/>
                    <a:pt x="2346149" y="1251072"/>
                  </a:cubicBezTo>
                  <a:cubicBezTo>
                    <a:pt x="2358722" y="1251490"/>
                    <a:pt x="2361311" y="1241596"/>
                    <a:pt x="2368371" y="1230390"/>
                  </a:cubicBezTo>
                  <a:cubicBezTo>
                    <a:pt x="2457771" y="1088518"/>
                    <a:pt x="2569103" y="890425"/>
                    <a:pt x="2616950" y="734929"/>
                  </a:cubicBezTo>
                  <a:lnTo>
                    <a:pt x="2617793" y="747732"/>
                  </a:lnTo>
                  <a:cubicBezTo>
                    <a:pt x="2612246" y="782126"/>
                    <a:pt x="2545877" y="984200"/>
                    <a:pt x="2545860" y="984290"/>
                  </a:cubicBezTo>
                  <a:cubicBezTo>
                    <a:pt x="2542026" y="1000382"/>
                    <a:pt x="2514899" y="1056474"/>
                    <a:pt x="2506149" y="1074643"/>
                  </a:cubicBezTo>
                  <a:cubicBezTo>
                    <a:pt x="2490763" y="1106581"/>
                    <a:pt x="2477091" y="1135330"/>
                    <a:pt x="2462023" y="1166978"/>
                  </a:cubicBezTo>
                  <a:lnTo>
                    <a:pt x="2371284" y="1350218"/>
                  </a:lnTo>
                  <a:cubicBezTo>
                    <a:pt x="2173370" y="1491544"/>
                    <a:pt x="1945873" y="1580864"/>
                    <a:pt x="1700134" y="1615448"/>
                  </a:cubicBezTo>
                  <a:cubicBezTo>
                    <a:pt x="1656930" y="1621529"/>
                    <a:pt x="1613814" y="1625571"/>
                    <a:pt x="1570872" y="1627732"/>
                  </a:cubicBezTo>
                  <a:close/>
                  <a:moveTo>
                    <a:pt x="854147" y="1199792"/>
                  </a:moveTo>
                  <a:cubicBezTo>
                    <a:pt x="849643" y="1197687"/>
                    <a:pt x="850536" y="1194013"/>
                    <a:pt x="849822" y="1190250"/>
                  </a:cubicBezTo>
                  <a:cubicBezTo>
                    <a:pt x="859945" y="1175878"/>
                    <a:pt x="866597" y="1188022"/>
                    <a:pt x="867060" y="1188206"/>
                  </a:cubicBezTo>
                  <a:lnTo>
                    <a:pt x="865308" y="1197838"/>
                  </a:lnTo>
                  <a:cubicBezTo>
                    <a:pt x="864688" y="1198162"/>
                    <a:pt x="869688" y="1207051"/>
                    <a:pt x="854147" y="1199792"/>
                  </a:cubicBezTo>
                  <a:close/>
                </a:path>
              </a:pathLst>
            </a:custGeom>
            <a:solidFill>
              <a:srgbClr val="ACCE22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2EF08167-FF06-4617-5264-BEA9FF88F276}"/>
                </a:ext>
              </a:extLst>
            </p:cNvPr>
            <p:cNvSpPr/>
            <p:nvPr/>
          </p:nvSpPr>
          <p:spPr>
            <a:xfrm>
              <a:off x="6836389" y="4126227"/>
              <a:ext cx="2914393" cy="848083"/>
            </a:xfrm>
            <a:custGeom>
              <a:avLst/>
              <a:gdLst>
                <a:gd name="connsiteX0" fmla="*/ 6 w 2914393"/>
                <a:gd name="connsiteY0" fmla="*/ 140292 h 848083"/>
                <a:gd name="connsiteX1" fmla="*/ 195341 w 2914393"/>
                <a:gd name="connsiteY1" fmla="*/ 307447 h 848083"/>
                <a:gd name="connsiteX2" fmla="*/ 209895 w 2914393"/>
                <a:gd name="connsiteY2" fmla="*/ 373070 h 848083"/>
                <a:gd name="connsiteX3" fmla="*/ 675647 w 2914393"/>
                <a:gd name="connsiteY3" fmla="*/ 413652 h 848083"/>
                <a:gd name="connsiteX4" fmla="*/ 795707 w 2914393"/>
                <a:gd name="connsiteY4" fmla="*/ 607736 h 848083"/>
                <a:gd name="connsiteX5" fmla="*/ 878522 w 2914393"/>
                <a:gd name="connsiteY5" fmla="*/ 681673 h 848083"/>
                <a:gd name="connsiteX6" fmla="*/ 980959 w 2914393"/>
                <a:gd name="connsiteY6" fmla="*/ 739982 h 848083"/>
                <a:gd name="connsiteX7" fmla="*/ 1390805 w 2914393"/>
                <a:gd name="connsiteY7" fmla="*/ 752076 h 848083"/>
                <a:gd name="connsiteX8" fmla="*/ 1638927 w 2914393"/>
                <a:gd name="connsiteY8" fmla="*/ 733281 h 848083"/>
                <a:gd name="connsiteX9" fmla="*/ 2007025 w 2914393"/>
                <a:gd name="connsiteY9" fmla="*/ 839162 h 848083"/>
                <a:gd name="connsiteX10" fmla="*/ 2290673 w 2914393"/>
                <a:gd name="connsiteY10" fmla="*/ 823919 h 848083"/>
                <a:gd name="connsiteX11" fmla="*/ 2455210 w 2914393"/>
                <a:gd name="connsiteY11" fmla="*/ 670048 h 848083"/>
                <a:gd name="connsiteX12" fmla="*/ 2636516 w 2914393"/>
                <a:gd name="connsiteY12" fmla="*/ 671164 h 848083"/>
                <a:gd name="connsiteX13" fmla="*/ 2793787 w 2914393"/>
                <a:gd name="connsiteY13" fmla="*/ 402166 h 848083"/>
                <a:gd name="connsiteX14" fmla="*/ 2914393 w 2914393"/>
                <a:gd name="connsiteY14" fmla="*/ 306615 h 848083"/>
                <a:gd name="connsiteX15" fmla="*/ 2905844 w 2914393"/>
                <a:gd name="connsiteY15" fmla="*/ 213481 h 848083"/>
                <a:gd name="connsiteX16" fmla="*/ 2898338 w 2914393"/>
                <a:gd name="connsiteY16" fmla="*/ 201097 h 848083"/>
                <a:gd name="connsiteX17" fmla="*/ 2849994 w 2914393"/>
                <a:gd name="connsiteY17" fmla="*/ 217356 h 848083"/>
                <a:gd name="connsiteX18" fmla="*/ 2548645 w 2914393"/>
                <a:gd name="connsiteY18" fmla="*/ 527126 h 848083"/>
                <a:gd name="connsiteX19" fmla="*/ 2439467 w 2914393"/>
                <a:gd name="connsiteY19" fmla="*/ 527578 h 848083"/>
                <a:gd name="connsiteX20" fmla="*/ 2293831 w 2914393"/>
                <a:gd name="connsiteY20" fmla="*/ 642013 h 848083"/>
                <a:gd name="connsiteX21" fmla="*/ 2094344 w 2914393"/>
                <a:gd name="connsiteY21" fmla="*/ 713326 h 848083"/>
                <a:gd name="connsiteX22" fmla="*/ 1677036 w 2914393"/>
                <a:gd name="connsiteY22" fmla="*/ 590588 h 848083"/>
                <a:gd name="connsiteX23" fmla="*/ 1368594 w 2914393"/>
                <a:gd name="connsiteY23" fmla="*/ 601365 h 848083"/>
                <a:gd name="connsiteX24" fmla="*/ 790054 w 2914393"/>
                <a:gd name="connsiteY24" fmla="*/ 395980 h 848083"/>
                <a:gd name="connsiteX25" fmla="*/ 470440 w 2914393"/>
                <a:gd name="connsiteY25" fmla="*/ 371875 h 848083"/>
                <a:gd name="connsiteX26" fmla="*/ 314798 w 2914393"/>
                <a:gd name="connsiteY26" fmla="*/ 256106 h 848083"/>
                <a:gd name="connsiteX27" fmla="*/ 147131 w 2914393"/>
                <a:gd name="connsiteY27" fmla="*/ 154586 h 848083"/>
                <a:gd name="connsiteX28" fmla="*/ 36162 w 2914393"/>
                <a:gd name="connsiteY28" fmla="*/ 0 h 848083"/>
                <a:gd name="connsiteX29" fmla="*/ 14476 w 2914393"/>
                <a:gd name="connsiteY29" fmla="*/ 66768 h 848083"/>
                <a:gd name="connsiteX30" fmla="*/ 0 w 2914393"/>
                <a:gd name="connsiteY30" fmla="*/ 140281 h 8480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914393" h="848083">
                  <a:moveTo>
                    <a:pt x="6" y="140292"/>
                  </a:moveTo>
                  <a:cubicBezTo>
                    <a:pt x="26463" y="166736"/>
                    <a:pt x="60845" y="283722"/>
                    <a:pt x="195341" y="307447"/>
                  </a:cubicBezTo>
                  <a:cubicBezTo>
                    <a:pt x="200141" y="336504"/>
                    <a:pt x="195051" y="349016"/>
                    <a:pt x="209895" y="373070"/>
                  </a:cubicBezTo>
                  <a:cubicBezTo>
                    <a:pt x="279217" y="485434"/>
                    <a:pt x="579891" y="433361"/>
                    <a:pt x="675647" y="413652"/>
                  </a:cubicBezTo>
                  <a:cubicBezTo>
                    <a:pt x="692467" y="471938"/>
                    <a:pt x="762748" y="572135"/>
                    <a:pt x="795707" y="607736"/>
                  </a:cubicBezTo>
                  <a:lnTo>
                    <a:pt x="878522" y="681673"/>
                  </a:lnTo>
                  <a:cubicBezTo>
                    <a:pt x="909506" y="704130"/>
                    <a:pt x="941878" y="724566"/>
                    <a:pt x="980959" y="739982"/>
                  </a:cubicBezTo>
                  <a:cubicBezTo>
                    <a:pt x="1102363" y="787883"/>
                    <a:pt x="1257346" y="780323"/>
                    <a:pt x="1390805" y="752076"/>
                  </a:cubicBezTo>
                  <a:cubicBezTo>
                    <a:pt x="1530770" y="722449"/>
                    <a:pt x="1514230" y="679322"/>
                    <a:pt x="1638927" y="733281"/>
                  </a:cubicBezTo>
                  <a:cubicBezTo>
                    <a:pt x="1754321" y="783215"/>
                    <a:pt x="1878237" y="820552"/>
                    <a:pt x="2007025" y="839162"/>
                  </a:cubicBezTo>
                  <a:cubicBezTo>
                    <a:pt x="2103077" y="853043"/>
                    <a:pt x="2204984" y="852697"/>
                    <a:pt x="2290673" y="823919"/>
                  </a:cubicBezTo>
                  <a:cubicBezTo>
                    <a:pt x="2363086" y="799603"/>
                    <a:pt x="2433719" y="741204"/>
                    <a:pt x="2455210" y="670048"/>
                  </a:cubicBezTo>
                  <a:cubicBezTo>
                    <a:pt x="2521155" y="683889"/>
                    <a:pt x="2569862" y="702857"/>
                    <a:pt x="2636516" y="671164"/>
                  </a:cubicBezTo>
                  <a:cubicBezTo>
                    <a:pt x="2743701" y="620203"/>
                    <a:pt x="2714761" y="509298"/>
                    <a:pt x="2793787" y="402166"/>
                  </a:cubicBezTo>
                  <a:cubicBezTo>
                    <a:pt x="2820735" y="365633"/>
                    <a:pt x="2864096" y="325119"/>
                    <a:pt x="2914393" y="306615"/>
                  </a:cubicBezTo>
                  <a:lnTo>
                    <a:pt x="2905844" y="213481"/>
                  </a:lnTo>
                  <a:cubicBezTo>
                    <a:pt x="2901156" y="199266"/>
                    <a:pt x="2911413" y="209768"/>
                    <a:pt x="2898338" y="201097"/>
                  </a:cubicBezTo>
                  <a:cubicBezTo>
                    <a:pt x="2892534" y="206960"/>
                    <a:pt x="2860161" y="213046"/>
                    <a:pt x="2849994" y="217356"/>
                  </a:cubicBezTo>
                  <a:cubicBezTo>
                    <a:pt x="2723494" y="270975"/>
                    <a:pt x="2626482" y="481290"/>
                    <a:pt x="2548645" y="527126"/>
                  </a:cubicBezTo>
                  <a:cubicBezTo>
                    <a:pt x="2515619" y="546568"/>
                    <a:pt x="2477688" y="534932"/>
                    <a:pt x="2439467" y="527578"/>
                  </a:cubicBezTo>
                  <a:cubicBezTo>
                    <a:pt x="2338169" y="508108"/>
                    <a:pt x="2345965" y="587506"/>
                    <a:pt x="2293831" y="642013"/>
                  </a:cubicBezTo>
                  <a:cubicBezTo>
                    <a:pt x="2245593" y="692444"/>
                    <a:pt x="2187377" y="713756"/>
                    <a:pt x="2094344" y="713326"/>
                  </a:cubicBezTo>
                  <a:cubicBezTo>
                    <a:pt x="1935399" y="712589"/>
                    <a:pt x="1805501" y="665492"/>
                    <a:pt x="1677036" y="590588"/>
                  </a:cubicBezTo>
                  <a:cubicBezTo>
                    <a:pt x="1518304" y="498041"/>
                    <a:pt x="1453681" y="571660"/>
                    <a:pt x="1368594" y="601365"/>
                  </a:cubicBezTo>
                  <a:cubicBezTo>
                    <a:pt x="1190223" y="663638"/>
                    <a:pt x="891352" y="523027"/>
                    <a:pt x="790054" y="395980"/>
                  </a:cubicBezTo>
                  <a:cubicBezTo>
                    <a:pt x="707886" y="292935"/>
                    <a:pt x="622431" y="361306"/>
                    <a:pt x="470440" y="371875"/>
                  </a:cubicBezTo>
                  <a:cubicBezTo>
                    <a:pt x="357774" y="379709"/>
                    <a:pt x="361334" y="318045"/>
                    <a:pt x="314798" y="256106"/>
                  </a:cubicBezTo>
                  <a:cubicBezTo>
                    <a:pt x="260383" y="183687"/>
                    <a:pt x="196675" y="183034"/>
                    <a:pt x="147131" y="154586"/>
                  </a:cubicBezTo>
                  <a:cubicBezTo>
                    <a:pt x="94328" y="124262"/>
                    <a:pt x="31184" y="36254"/>
                    <a:pt x="36162" y="0"/>
                  </a:cubicBezTo>
                  <a:cubicBezTo>
                    <a:pt x="23382" y="10101"/>
                    <a:pt x="21083" y="37963"/>
                    <a:pt x="14476" y="66768"/>
                  </a:cubicBezTo>
                  <a:cubicBezTo>
                    <a:pt x="9615" y="87963"/>
                    <a:pt x="1708" y="120839"/>
                    <a:pt x="0" y="140281"/>
                  </a:cubicBezTo>
                  <a:close/>
                </a:path>
              </a:pathLst>
            </a:custGeom>
            <a:solidFill>
              <a:srgbClr val="EDEF9A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03CB5090-0992-9CC1-7CAB-BF1C6B4A137F}"/>
                </a:ext>
              </a:extLst>
            </p:cNvPr>
            <p:cNvSpPr/>
            <p:nvPr/>
          </p:nvSpPr>
          <p:spPr>
            <a:xfrm>
              <a:off x="8649357" y="2781387"/>
              <a:ext cx="2110398" cy="1482893"/>
            </a:xfrm>
            <a:custGeom>
              <a:avLst/>
              <a:gdLst>
                <a:gd name="connsiteX0" fmla="*/ 454976 w 2110398"/>
                <a:gd name="connsiteY0" fmla="*/ 789814 h 1482893"/>
                <a:gd name="connsiteX1" fmla="*/ 409411 w 2110398"/>
                <a:gd name="connsiteY1" fmla="*/ 857620 h 1482893"/>
                <a:gd name="connsiteX2" fmla="*/ 363617 w 2110398"/>
                <a:gd name="connsiteY2" fmla="*/ 924422 h 1482893"/>
                <a:gd name="connsiteX3" fmla="*/ 273547 w 2110398"/>
                <a:gd name="connsiteY3" fmla="*/ 1056557 h 1482893"/>
                <a:gd name="connsiteX4" fmla="*/ 178371 w 2110398"/>
                <a:gd name="connsiteY4" fmla="*/ 1201556 h 1482893"/>
                <a:gd name="connsiteX5" fmla="*/ 130713 w 2110398"/>
                <a:gd name="connsiteY5" fmla="*/ 1274493 h 1482893"/>
                <a:gd name="connsiteX6" fmla="*/ 84674 w 2110398"/>
                <a:gd name="connsiteY6" fmla="*/ 1343746 h 1482893"/>
                <a:gd name="connsiteX7" fmla="*/ 41274 w 2110398"/>
                <a:gd name="connsiteY7" fmla="*/ 1414289 h 1482893"/>
                <a:gd name="connsiteX8" fmla="*/ 0 w 2110398"/>
                <a:gd name="connsiteY8" fmla="*/ 1482737 h 1482893"/>
                <a:gd name="connsiteX9" fmla="*/ 105651 w 2110398"/>
                <a:gd name="connsiteY9" fmla="*/ 1482894 h 1482893"/>
                <a:gd name="connsiteX10" fmla="*/ 944434 w 2110398"/>
                <a:gd name="connsiteY10" fmla="*/ 319054 h 1482893"/>
                <a:gd name="connsiteX11" fmla="*/ 1057607 w 2110398"/>
                <a:gd name="connsiteY11" fmla="*/ 178605 h 1482893"/>
                <a:gd name="connsiteX12" fmla="*/ 1071408 w 2110398"/>
                <a:gd name="connsiteY12" fmla="*/ 162374 h 1482893"/>
                <a:gd name="connsiteX13" fmla="*/ 1049041 w 2110398"/>
                <a:gd name="connsiteY13" fmla="*/ 73908 h 1482893"/>
                <a:gd name="connsiteX14" fmla="*/ 925555 w 2110398"/>
                <a:gd name="connsiteY14" fmla="*/ 191548 h 1482893"/>
                <a:gd name="connsiteX15" fmla="*/ 698907 w 2110398"/>
                <a:gd name="connsiteY15" fmla="*/ 459491 h 1482893"/>
                <a:gd name="connsiteX16" fmla="*/ 454970 w 2110398"/>
                <a:gd name="connsiteY16" fmla="*/ 789825 h 1482893"/>
                <a:gd name="connsiteX17" fmla="*/ 1376295 w 2110398"/>
                <a:gd name="connsiteY17" fmla="*/ 126545 h 1482893"/>
                <a:gd name="connsiteX18" fmla="*/ 2110399 w 2110398"/>
                <a:gd name="connsiteY18" fmla="*/ 225686 h 1482893"/>
                <a:gd name="connsiteX19" fmla="*/ 2110399 w 2110398"/>
                <a:gd name="connsiteY19" fmla="*/ 221811 h 1482893"/>
                <a:gd name="connsiteX20" fmla="*/ 1972035 w 2110398"/>
                <a:gd name="connsiteY20" fmla="*/ 131899 h 1482893"/>
                <a:gd name="connsiteX21" fmla="*/ 1489017 w 2110398"/>
                <a:gd name="connsiteY21" fmla="*/ 44053 h 1482893"/>
                <a:gd name="connsiteX22" fmla="*/ 1393696 w 2110398"/>
                <a:gd name="connsiteY22" fmla="*/ 25633 h 1482893"/>
                <a:gd name="connsiteX23" fmla="*/ 1376295 w 2110398"/>
                <a:gd name="connsiteY23" fmla="*/ 126545 h 1482893"/>
                <a:gd name="connsiteX24" fmla="*/ 1284880 w 2110398"/>
                <a:gd name="connsiteY24" fmla="*/ 81921 h 1482893"/>
                <a:gd name="connsiteX25" fmla="*/ 1282961 w 2110398"/>
                <a:gd name="connsiteY25" fmla="*/ 123440 h 1482893"/>
                <a:gd name="connsiteX26" fmla="*/ 1331099 w 2110398"/>
                <a:gd name="connsiteY26" fmla="*/ 120760 h 1482893"/>
                <a:gd name="connsiteX27" fmla="*/ 1353560 w 2110398"/>
                <a:gd name="connsiteY27" fmla="*/ 21613 h 1482893"/>
                <a:gd name="connsiteX28" fmla="*/ 1283251 w 2110398"/>
                <a:gd name="connsiteY28" fmla="*/ 9547 h 1482893"/>
                <a:gd name="connsiteX29" fmla="*/ 1284880 w 2110398"/>
                <a:gd name="connsiteY29" fmla="*/ 81921 h 1482893"/>
                <a:gd name="connsiteX30" fmla="*/ 1197813 w 2110398"/>
                <a:gd name="connsiteY30" fmla="*/ 1501 h 1482893"/>
                <a:gd name="connsiteX31" fmla="*/ 1213360 w 2110398"/>
                <a:gd name="connsiteY31" fmla="*/ 125031 h 1482893"/>
                <a:gd name="connsiteX32" fmla="*/ 1244416 w 2110398"/>
                <a:gd name="connsiteY32" fmla="*/ 122971 h 1482893"/>
                <a:gd name="connsiteX33" fmla="*/ 1255577 w 2110398"/>
                <a:gd name="connsiteY33" fmla="*/ 5527 h 1482893"/>
                <a:gd name="connsiteX34" fmla="*/ 1197813 w 2110398"/>
                <a:gd name="connsiteY34" fmla="*/ 1507 h 1482893"/>
                <a:gd name="connsiteX35" fmla="*/ 1075287 w 2110398"/>
                <a:gd name="connsiteY35" fmla="*/ 53785 h 1482893"/>
                <a:gd name="connsiteX36" fmla="*/ 1107977 w 2110398"/>
                <a:gd name="connsiteY36" fmla="*/ 142022 h 1482893"/>
                <a:gd name="connsiteX37" fmla="*/ 1167511 w 2110398"/>
                <a:gd name="connsiteY37" fmla="*/ 128314 h 1482893"/>
                <a:gd name="connsiteX38" fmla="*/ 1168024 w 2110398"/>
                <a:gd name="connsiteY38" fmla="*/ 114099 h 1482893"/>
                <a:gd name="connsiteX39" fmla="*/ 1164330 w 2110398"/>
                <a:gd name="connsiteY39" fmla="*/ 5521 h 1482893"/>
                <a:gd name="connsiteX40" fmla="*/ 1118173 w 2110398"/>
                <a:gd name="connsiteY40" fmla="*/ 26303 h 1482893"/>
                <a:gd name="connsiteX41" fmla="*/ 1075292 w 2110398"/>
                <a:gd name="connsiteY41" fmla="*/ 53791 h 14828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110398" h="1482893">
                  <a:moveTo>
                    <a:pt x="454976" y="789814"/>
                  </a:moveTo>
                  <a:cubicBezTo>
                    <a:pt x="447498" y="806207"/>
                    <a:pt x="421102" y="841009"/>
                    <a:pt x="409411" y="857620"/>
                  </a:cubicBezTo>
                  <a:cubicBezTo>
                    <a:pt x="392240" y="882015"/>
                    <a:pt x="379416" y="901669"/>
                    <a:pt x="363617" y="924422"/>
                  </a:cubicBezTo>
                  <a:cubicBezTo>
                    <a:pt x="333075" y="968426"/>
                    <a:pt x="304714" y="1014741"/>
                    <a:pt x="273547" y="1056557"/>
                  </a:cubicBezTo>
                  <a:cubicBezTo>
                    <a:pt x="245220" y="1104837"/>
                    <a:pt x="208891" y="1154202"/>
                    <a:pt x="178371" y="1201556"/>
                  </a:cubicBezTo>
                  <a:cubicBezTo>
                    <a:pt x="162148" y="1226715"/>
                    <a:pt x="146936" y="1248859"/>
                    <a:pt x="130713" y="1274493"/>
                  </a:cubicBezTo>
                  <a:cubicBezTo>
                    <a:pt x="121137" y="1289630"/>
                    <a:pt x="95890" y="1332774"/>
                    <a:pt x="84674" y="1343746"/>
                  </a:cubicBezTo>
                  <a:cubicBezTo>
                    <a:pt x="77279" y="1361837"/>
                    <a:pt x="53395" y="1396287"/>
                    <a:pt x="41274" y="1414289"/>
                  </a:cubicBezTo>
                  <a:cubicBezTo>
                    <a:pt x="30230" y="1430682"/>
                    <a:pt x="6278" y="1466026"/>
                    <a:pt x="0" y="1482737"/>
                  </a:cubicBezTo>
                  <a:lnTo>
                    <a:pt x="105651" y="1482894"/>
                  </a:lnTo>
                  <a:cubicBezTo>
                    <a:pt x="122978" y="1438929"/>
                    <a:pt x="898824" y="377173"/>
                    <a:pt x="944434" y="319054"/>
                  </a:cubicBezTo>
                  <a:lnTo>
                    <a:pt x="1057607" y="178605"/>
                  </a:lnTo>
                  <a:cubicBezTo>
                    <a:pt x="1064689" y="172129"/>
                    <a:pt x="1068328" y="171883"/>
                    <a:pt x="1071408" y="162374"/>
                  </a:cubicBezTo>
                  <a:lnTo>
                    <a:pt x="1049041" y="73908"/>
                  </a:lnTo>
                  <a:lnTo>
                    <a:pt x="925555" y="191548"/>
                  </a:lnTo>
                  <a:cubicBezTo>
                    <a:pt x="853890" y="263241"/>
                    <a:pt x="762224" y="380088"/>
                    <a:pt x="698907" y="459491"/>
                  </a:cubicBezTo>
                  <a:cubicBezTo>
                    <a:pt x="609730" y="571330"/>
                    <a:pt x="538182" y="676451"/>
                    <a:pt x="454970" y="789825"/>
                  </a:cubicBezTo>
                  <a:close/>
                  <a:moveTo>
                    <a:pt x="1376295" y="126545"/>
                  </a:moveTo>
                  <a:cubicBezTo>
                    <a:pt x="1631042" y="139610"/>
                    <a:pt x="1865380" y="189348"/>
                    <a:pt x="2110399" y="225686"/>
                  </a:cubicBezTo>
                  <a:lnTo>
                    <a:pt x="2110399" y="221811"/>
                  </a:lnTo>
                  <a:cubicBezTo>
                    <a:pt x="2110310" y="141894"/>
                    <a:pt x="2106437" y="157204"/>
                    <a:pt x="1972035" y="131899"/>
                  </a:cubicBezTo>
                  <a:lnTo>
                    <a:pt x="1489017" y="44053"/>
                  </a:lnTo>
                  <a:cubicBezTo>
                    <a:pt x="1471432" y="40725"/>
                    <a:pt x="1400705" y="31312"/>
                    <a:pt x="1393696" y="25633"/>
                  </a:cubicBezTo>
                  <a:lnTo>
                    <a:pt x="1376295" y="126545"/>
                  </a:lnTo>
                  <a:close/>
                  <a:moveTo>
                    <a:pt x="1284880" y="81921"/>
                  </a:moveTo>
                  <a:lnTo>
                    <a:pt x="1282961" y="123440"/>
                  </a:lnTo>
                  <a:cubicBezTo>
                    <a:pt x="1298570" y="123524"/>
                    <a:pt x="1318124" y="126695"/>
                    <a:pt x="1331099" y="120760"/>
                  </a:cubicBezTo>
                  <a:lnTo>
                    <a:pt x="1353560" y="21613"/>
                  </a:lnTo>
                  <a:cubicBezTo>
                    <a:pt x="1334877" y="21144"/>
                    <a:pt x="1299490" y="13807"/>
                    <a:pt x="1283251" y="9547"/>
                  </a:cubicBezTo>
                  <a:lnTo>
                    <a:pt x="1284880" y="81921"/>
                  </a:lnTo>
                  <a:close/>
                  <a:moveTo>
                    <a:pt x="1197813" y="1501"/>
                  </a:moveTo>
                  <a:lnTo>
                    <a:pt x="1213360" y="125031"/>
                  </a:lnTo>
                  <a:lnTo>
                    <a:pt x="1244416" y="122971"/>
                  </a:lnTo>
                  <a:lnTo>
                    <a:pt x="1255577" y="5527"/>
                  </a:lnTo>
                  <a:cubicBezTo>
                    <a:pt x="1234751" y="5527"/>
                    <a:pt x="1210057" y="-3485"/>
                    <a:pt x="1197813" y="1507"/>
                  </a:cubicBezTo>
                  <a:close/>
                  <a:moveTo>
                    <a:pt x="1075287" y="53785"/>
                  </a:moveTo>
                  <a:cubicBezTo>
                    <a:pt x="1076464" y="60893"/>
                    <a:pt x="1102626" y="129448"/>
                    <a:pt x="1107977" y="142022"/>
                  </a:cubicBezTo>
                  <a:lnTo>
                    <a:pt x="1167511" y="128314"/>
                  </a:lnTo>
                  <a:lnTo>
                    <a:pt x="1168024" y="114099"/>
                  </a:lnTo>
                  <a:lnTo>
                    <a:pt x="1164330" y="5521"/>
                  </a:lnTo>
                  <a:cubicBezTo>
                    <a:pt x="1150925" y="13578"/>
                    <a:pt x="1133681" y="17006"/>
                    <a:pt x="1118173" y="26303"/>
                  </a:cubicBezTo>
                  <a:cubicBezTo>
                    <a:pt x="1103463" y="35114"/>
                    <a:pt x="1088122" y="44137"/>
                    <a:pt x="1075292" y="53791"/>
                  </a:cubicBezTo>
                  <a:close/>
                </a:path>
              </a:pathLst>
            </a:custGeom>
            <a:solidFill>
              <a:srgbClr val="6DBE86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E1DEC2C7-EFA7-860B-D6F1-9D7BF09E0AAB}"/>
                </a:ext>
              </a:extLst>
            </p:cNvPr>
            <p:cNvSpPr/>
            <p:nvPr/>
          </p:nvSpPr>
          <p:spPr>
            <a:xfrm>
              <a:off x="7407920" y="3981541"/>
              <a:ext cx="1659145" cy="405756"/>
            </a:xfrm>
            <a:custGeom>
              <a:avLst/>
              <a:gdLst>
                <a:gd name="connsiteX0" fmla="*/ 1632147 w 1659145"/>
                <a:gd name="connsiteY0" fmla="*/ 270891 h 405756"/>
                <a:gd name="connsiteX1" fmla="*/ 1444719 w 1659145"/>
                <a:gd name="connsiteY1" fmla="*/ 280037 h 405756"/>
                <a:gd name="connsiteX2" fmla="*/ 1347087 w 1659145"/>
                <a:gd name="connsiteY2" fmla="*/ 282734 h 405756"/>
                <a:gd name="connsiteX3" fmla="*/ 1241436 w 1659145"/>
                <a:gd name="connsiteY3" fmla="*/ 282578 h 405756"/>
                <a:gd name="connsiteX4" fmla="*/ 1220771 w 1659145"/>
                <a:gd name="connsiteY4" fmla="*/ 281846 h 405756"/>
                <a:gd name="connsiteX5" fmla="*/ 1032780 w 1659145"/>
                <a:gd name="connsiteY5" fmla="*/ 272851 h 405756"/>
                <a:gd name="connsiteX6" fmla="*/ 693589 w 1659145"/>
                <a:gd name="connsiteY6" fmla="*/ 221404 h 405756"/>
                <a:gd name="connsiteX7" fmla="*/ 626416 w 1659145"/>
                <a:gd name="connsiteY7" fmla="*/ 206681 h 405756"/>
                <a:gd name="connsiteX8" fmla="*/ 591582 w 1659145"/>
                <a:gd name="connsiteY8" fmla="*/ 197244 h 405756"/>
                <a:gd name="connsiteX9" fmla="*/ 285283 w 1659145"/>
                <a:gd name="connsiteY9" fmla="*/ 107824 h 405756"/>
                <a:gd name="connsiteX10" fmla="*/ 140272 w 1659145"/>
                <a:gd name="connsiteY10" fmla="*/ 55858 h 405756"/>
                <a:gd name="connsiteX11" fmla="*/ 0 w 1659145"/>
                <a:gd name="connsiteY11" fmla="*/ 0 h 405756"/>
                <a:gd name="connsiteX12" fmla="*/ 147209 w 1659145"/>
                <a:gd name="connsiteY12" fmla="*/ 125406 h 405756"/>
                <a:gd name="connsiteX13" fmla="*/ 728808 w 1659145"/>
                <a:gd name="connsiteY13" fmla="*/ 372266 h 405756"/>
                <a:gd name="connsiteX14" fmla="*/ 1233757 w 1659145"/>
                <a:gd name="connsiteY14" fmla="*/ 394645 h 405756"/>
                <a:gd name="connsiteX15" fmla="*/ 1460891 w 1659145"/>
                <a:gd name="connsiteY15" fmla="*/ 348212 h 405756"/>
                <a:gd name="connsiteX16" fmla="*/ 1659145 w 1659145"/>
                <a:gd name="connsiteY16" fmla="*/ 269814 h 405756"/>
                <a:gd name="connsiteX17" fmla="*/ 1632152 w 1659145"/>
                <a:gd name="connsiteY17" fmla="*/ 270874 h 405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59145" h="405756">
                  <a:moveTo>
                    <a:pt x="1632147" y="270891"/>
                  </a:moveTo>
                  <a:lnTo>
                    <a:pt x="1444719" y="280037"/>
                  </a:lnTo>
                  <a:lnTo>
                    <a:pt x="1347087" y="282734"/>
                  </a:lnTo>
                  <a:lnTo>
                    <a:pt x="1241436" y="282578"/>
                  </a:lnTo>
                  <a:lnTo>
                    <a:pt x="1220771" y="281846"/>
                  </a:lnTo>
                  <a:lnTo>
                    <a:pt x="1032780" y="272851"/>
                  </a:lnTo>
                  <a:cubicBezTo>
                    <a:pt x="918094" y="258060"/>
                    <a:pt x="803592" y="247072"/>
                    <a:pt x="693589" y="221404"/>
                  </a:cubicBezTo>
                  <a:lnTo>
                    <a:pt x="626416" y="206681"/>
                  </a:lnTo>
                  <a:lnTo>
                    <a:pt x="591582" y="197244"/>
                  </a:lnTo>
                  <a:cubicBezTo>
                    <a:pt x="528131" y="187992"/>
                    <a:pt x="352461" y="130828"/>
                    <a:pt x="285283" y="107824"/>
                  </a:cubicBezTo>
                  <a:cubicBezTo>
                    <a:pt x="236297" y="91056"/>
                    <a:pt x="188131" y="73775"/>
                    <a:pt x="140272" y="55858"/>
                  </a:cubicBezTo>
                  <a:cubicBezTo>
                    <a:pt x="96688" y="39543"/>
                    <a:pt x="41302" y="12306"/>
                    <a:pt x="0" y="0"/>
                  </a:cubicBezTo>
                  <a:cubicBezTo>
                    <a:pt x="20960" y="29911"/>
                    <a:pt x="108636" y="98901"/>
                    <a:pt x="147209" y="125406"/>
                  </a:cubicBezTo>
                  <a:cubicBezTo>
                    <a:pt x="325719" y="248083"/>
                    <a:pt x="513555" y="327877"/>
                    <a:pt x="728808" y="372266"/>
                  </a:cubicBezTo>
                  <a:cubicBezTo>
                    <a:pt x="895465" y="406639"/>
                    <a:pt x="1060509" y="415377"/>
                    <a:pt x="1233757" y="394645"/>
                  </a:cubicBezTo>
                  <a:cubicBezTo>
                    <a:pt x="1317147" y="384667"/>
                    <a:pt x="1384778" y="371925"/>
                    <a:pt x="1460891" y="348212"/>
                  </a:cubicBezTo>
                  <a:cubicBezTo>
                    <a:pt x="1508867" y="333271"/>
                    <a:pt x="1626041" y="293298"/>
                    <a:pt x="1659145" y="269814"/>
                  </a:cubicBezTo>
                  <a:lnTo>
                    <a:pt x="1632152" y="270874"/>
                  </a:lnTo>
                  <a:close/>
                </a:path>
              </a:pathLst>
            </a:custGeom>
            <a:solidFill>
              <a:srgbClr val="FEFEFE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8D2F0EE0-544F-2F66-4946-1B709CFA6052}"/>
                </a:ext>
              </a:extLst>
            </p:cNvPr>
            <p:cNvSpPr/>
            <p:nvPr/>
          </p:nvSpPr>
          <p:spPr>
            <a:xfrm>
              <a:off x="7952525" y="3522791"/>
              <a:ext cx="884660" cy="261597"/>
            </a:xfrm>
            <a:custGeom>
              <a:avLst/>
              <a:gdLst>
                <a:gd name="connsiteX0" fmla="*/ 6 w 884660"/>
                <a:gd name="connsiteY0" fmla="*/ 8185 h 261597"/>
                <a:gd name="connsiteX1" fmla="*/ 34058 w 884660"/>
                <a:gd name="connsiteY1" fmla="*/ 169539 h 261597"/>
                <a:gd name="connsiteX2" fmla="*/ 401509 w 884660"/>
                <a:gd name="connsiteY2" fmla="*/ 202867 h 261597"/>
                <a:gd name="connsiteX3" fmla="*/ 574483 w 884660"/>
                <a:gd name="connsiteY3" fmla="*/ 230785 h 261597"/>
                <a:gd name="connsiteX4" fmla="*/ 744751 w 884660"/>
                <a:gd name="connsiteY4" fmla="*/ 261511 h 261597"/>
                <a:gd name="connsiteX5" fmla="*/ 779953 w 884660"/>
                <a:gd name="connsiteY5" fmla="*/ 200382 h 261597"/>
                <a:gd name="connsiteX6" fmla="*/ 847416 w 884660"/>
                <a:gd name="connsiteY6" fmla="*/ 86400 h 261597"/>
                <a:gd name="connsiteX7" fmla="*/ 884661 w 884660"/>
                <a:gd name="connsiteY7" fmla="*/ 8180 h 261597"/>
                <a:gd name="connsiteX8" fmla="*/ 777258 w 884660"/>
                <a:gd name="connsiteY8" fmla="*/ 4109 h 261597"/>
                <a:gd name="connsiteX9" fmla="*/ 664486 w 884660"/>
                <a:gd name="connsiteY9" fmla="*/ 4322 h 261597"/>
                <a:gd name="connsiteX10" fmla="*/ 612526 w 884660"/>
                <a:gd name="connsiteY10" fmla="*/ 0 h 261597"/>
                <a:gd name="connsiteX11" fmla="*/ 218445 w 884660"/>
                <a:gd name="connsiteY11" fmla="*/ 140 h 261597"/>
                <a:gd name="connsiteX12" fmla="*/ 0 w 884660"/>
                <a:gd name="connsiteY12" fmla="*/ 8185 h 261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84660" h="261597">
                  <a:moveTo>
                    <a:pt x="6" y="8185"/>
                  </a:moveTo>
                  <a:lnTo>
                    <a:pt x="34058" y="169539"/>
                  </a:lnTo>
                  <a:cubicBezTo>
                    <a:pt x="158789" y="174854"/>
                    <a:pt x="280020" y="185480"/>
                    <a:pt x="401509" y="202867"/>
                  </a:cubicBezTo>
                  <a:cubicBezTo>
                    <a:pt x="460367" y="211292"/>
                    <a:pt x="518064" y="220650"/>
                    <a:pt x="574483" y="230785"/>
                  </a:cubicBezTo>
                  <a:cubicBezTo>
                    <a:pt x="611242" y="237384"/>
                    <a:pt x="717239" y="263281"/>
                    <a:pt x="744751" y="261511"/>
                  </a:cubicBezTo>
                  <a:lnTo>
                    <a:pt x="779953" y="200382"/>
                  </a:lnTo>
                  <a:cubicBezTo>
                    <a:pt x="790523" y="180075"/>
                    <a:pt x="835033" y="95518"/>
                    <a:pt x="847416" y="86400"/>
                  </a:cubicBezTo>
                  <a:cubicBezTo>
                    <a:pt x="851418" y="59850"/>
                    <a:pt x="876218" y="35400"/>
                    <a:pt x="884661" y="8180"/>
                  </a:cubicBezTo>
                  <a:cubicBezTo>
                    <a:pt x="844012" y="8180"/>
                    <a:pt x="813063" y="3897"/>
                    <a:pt x="777258" y="4109"/>
                  </a:cubicBezTo>
                  <a:cubicBezTo>
                    <a:pt x="739896" y="4322"/>
                    <a:pt x="701792" y="4785"/>
                    <a:pt x="664486" y="4322"/>
                  </a:cubicBezTo>
                  <a:cubicBezTo>
                    <a:pt x="641673" y="4037"/>
                    <a:pt x="636679" y="34"/>
                    <a:pt x="612526" y="0"/>
                  </a:cubicBezTo>
                  <a:lnTo>
                    <a:pt x="218445" y="140"/>
                  </a:lnTo>
                  <a:cubicBezTo>
                    <a:pt x="147304" y="50"/>
                    <a:pt x="70957" y="8185"/>
                    <a:pt x="0" y="8185"/>
                  </a:cubicBezTo>
                  <a:close/>
                </a:path>
              </a:pathLst>
            </a:custGeom>
            <a:solidFill>
              <a:srgbClr val="FFFAC7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A38DEEB5-AC2E-7604-E06A-932555B29C1E}"/>
                </a:ext>
              </a:extLst>
            </p:cNvPr>
            <p:cNvSpPr/>
            <p:nvPr/>
          </p:nvSpPr>
          <p:spPr>
            <a:xfrm>
              <a:off x="7986589" y="3692336"/>
              <a:ext cx="710693" cy="327703"/>
            </a:xfrm>
            <a:custGeom>
              <a:avLst/>
              <a:gdLst>
                <a:gd name="connsiteX0" fmla="*/ 49589 w 710693"/>
                <a:gd name="connsiteY0" fmla="*/ 217636 h 327703"/>
                <a:gd name="connsiteX1" fmla="*/ 576364 w 710693"/>
                <a:gd name="connsiteY1" fmla="*/ 327704 h 327703"/>
                <a:gd name="connsiteX2" fmla="*/ 611527 w 710693"/>
                <a:gd name="connsiteY2" fmla="*/ 271098 h 327703"/>
                <a:gd name="connsiteX3" fmla="*/ 674576 w 710693"/>
                <a:gd name="connsiteY3" fmla="*/ 160382 h 327703"/>
                <a:gd name="connsiteX4" fmla="*/ 710693 w 710693"/>
                <a:gd name="connsiteY4" fmla="*/ 91972 h 327703"/>
                <a:gd name="connsiteX5" fmla="*/ 540425 w 710693"/>
                <a:gd name="connsiteY5" fmla="*/ 61246 h 327703"/>
                <a:gd name="connsiteX6" fmla="*/ 367451 w 710693"/>
                <a:gd name="connsiteY6" fmla="*/ 33328 h 327703"/>
                <a:gd name="connsiteX7" fmla="*/ 0 w 710693"/>
                <a:gd name="connsiteY7" fmla="*/ 0 h 327703"/>
                <a:gd name="connsiteX8" fmla="*/ 49594 w 710693"/>
                <a:gd name="connsiteY8" fmla="*/ 217641 h 327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0693" h="327703">
                  <a:moveTo>
                    <a:pt x="49589" y="217636"/>
                  </a:moveTo>
                  <a:cubicBezTo>
                    <a:pt x="152025" y="220528"/>
                    <a:pt x="510525" y="283108"/>
                    <a:pt x="576364" y="327704"/>
                  </a:cubicBezTo>
                  <a:cubicBezTo>
                    <a:pt x="587452" y="319814"/>
                    <a:pt x="607275" y="285347"/>
                    <a:pt x="611527" y="271098"/>
                  </a:cubicBezTo>
                  <a:lnTo>
                    <a:pt x="674576" y="160382"/>
                  </a:lnTo>
                  <a:lnTo>
                    <a:pt x="710693" y="91972"/>
                  </a:lnTo>
                  <a:cubicBezTo>
                    <a:pt x="683181" y="93742"/>
                    <a:pt x="577184" y="67846"/>
                    <a:pt x="540425" y="61246"/>
                  </a:cubicBezTo>
                  <a:cubicBezTo>
                    <a:pt x="484000" y="51112"/>
                    <a:pt x="426309" y="41754"/>
                    <a:pt x="367451" y="33328"/>
                  </a:cubicBezTo>
                  <a:cubicBezTo>
                    <a:pt x="245962" y="15941"/>
                    <a:pt x="124731" y="5316"/>
                    <a:pt x="0" y="0"/>
                  </a:cubicBezTo>
                  <a:lnTo>
                    <a:pt x="49594" y="217641"/>
                  </a:lnTo>
                  <a:close/>
                </a:path>
              </a:pathLst>
            </a:custGeom>
            <a:solidFill>
              <a:srgbClr val="A7C8C3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CE49A34F-CE32-6639-84C3-39CABFED02B8}"/>
                </a:ext>
              </a:extLst>
            </p:cNvPr>
            <p:cNvSpPr/>
            <p:nvPr/>
          </p:nvSpPr>
          <p:spPr>
            <a:xfrm>
              <a:off x="8036178" y="3909977"/>
              <a:ext cx="526775" cy="344421"/>
            </a:xfrm>
            <a:custGeom>
              <a:avLst/>
              <a:gdLst>
                <a:gd name="connsiteX0" fmla="*/ 65326 w 526775"/>
                <a:gd name="connsiteY0" fmla="*/ 292974 h 344421"/>
                <a:gd name="connsiteX1" fmla="*/ 404517 w 526775"/>
                <a:gd name="connsiteY1" fmla="*/ 344421 h 344421"/>
                <a:gd name="connsiteX2" fmla="*/ 448011 w 526775"/>
                <a:gd name="connsiteY2" fmla="*/ 260422 h 344421"/>
                <a:gd name="connsiteX3" fmla="*/ 512255 w 526775"/>
                <a:gd name="connsiteY3" fmla="*/ 143614 h 344421"/>
                <a:gd name="connsiteX4" fmla="*/ 520776 w 526775"/>
                <a:gd name="connsiteY4" fmla="*/ 127863 h 344421"/>
                <a:gd name="connsiteX5" fmla="*/ 526775 w 526775"/>
                <a:gd name="connsiteY5" fmla="*/ 110068 h 344421"/>
                <a:gd name="connsiteX6" fmla="*/ 0 w 526775"/>
                <a:gd name="connsiteY6" fmla="*/ 0 h 344421"/>
                <a:gd name="connsiteX7" fmla="*/ 65326 w 526775"/>
                <a:gd name="connsiteY7" fmla="*/ 292974 h 344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6775" h="344421">
                  <a:moveTo>
                    <a:pt x="65326" y="292974"/>
                  </a:moveTo>
                  <a:cubicBezTo>
                    <a:pt x="175329" y="318642"/>
                    <a:pt x="289831" y="329630"/>
                    <a:pt x="404517" y="344421"/>
                  </a:cubicBezTo>
                  <a:lnTo>
                    <a:pt x="448011" y="260422"/>
                  </a:lnTo>
                  <a:lnTo>
                    <a:pt x="512255" y="143614"/>
                  </a:lnTo>
                  <a:cubicBezTo>
                    <a:pt x="515547" y="137020"/>
                    <a:pt x="518042" y="133302"/>
                    <a:pt x="520776" y="127863"/>
                  </a:cubicBezTo>
                  <a:cubicBezTo>
                    <a:pt x="527785" y="113938"/>
                    <a:pt x="525179" y="123720"/>
                    <a:pt x="526775" y="110068"/>
                  </a:cubicBezTo>
                  <a:cubicBezTo>
                    <a:pt x="460942" y="65478"/>
                    <a:pt x="102436" y="2892"/>
                    <a:pt x="0" y="0"/>
                  </a:cubicBezTo>
                  <a:lnTo>
                    <a:pt x="65326" y="292974"/>
                  </a:lnTo>
                  <a:close/>
                </a:path>
              </a:pathLst>
            </a:custGeom>
            <a:solidFill>
              <a:srgbClr val="C3DBD7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F2BF15E8-6340-5E37-3C5E-99BA91520E18}"/>
                </a:ext>
              </a:extLst>
            </p:cNvPr>
            <p:cNvSpPr/>
            <p:nvPr/>
          </p:nvSpPr>
          <p:spPr>
            <a:xfrm>
              <a:off x="7298693" y="3880395"/>
              <a:ext cx="700804" cy="298401"/>
            </a:xfrm>
            <a:custGeom>
              <a:avLst/>
              <a:gdLst>
                <a:gd name="connsiteX0" fmla="*/ 109222 w 700804"/>
                <a:gd name="connsiteY0" fmla="*/ 101157 h 298401"/>
                <a:gd name="connsiteX1" fmla="*/ 249495 w 700804"/>
                <a:gd name="connsiteY1" fmla="*/ 157015 h 298401"/>
                <a:gd name="connsiteX2" fmla="*/ 394505 w 700804"/>
                <a:gd name="connsiteY2" fmla="*/ 208981 h 298401"/>
                <a:gd name="connsiteX3" fmla="*/ 700804 w 700804"/>
                <a:gd name="connsiteY3" fmla="*/ 298402 h 298401"/>
                <a:gd name="connsiteX4" fmla="*/ 636907 w 700804"/>
                <a:gd name="connsiteY4" fmla="*/ 19235 h 298401"/>
                <a:gd name="connsiteX5" fmla="*/ 321456 w 700804"/>
                <a:gd name="connsiteY5" fmla="*/ 3668 h 298401"/>
                <a:gd name="connsiteX6" fmla="*/ 164793 w 700804"/>
                <a:gd name="connsiteY6" fmla="*/ 1630 h 298401"/>
                <a:gd name="connsiteX7" fmla="*/ 0 w 700804"/>
                <a:gd name="connsiteY7" fmla="*/ 0 h 298401"/>
                <a:gd name="connsiteX8" fmla="*/ 109217 w 700804"/>
                <a:gd name="connsiteY8" fmla="*/ 101157 h 298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00804" h="298401">
                  <a:moveTo>
                    <a:pt x="109222" y="101157"/>
                  </a:moveTo>
                  <a:cubicBezTo>
                    <a:pt x="150524" y="113458"/>
                    <a:pt x="205911" y="140700"/>
                    <a:pt x="249495" y="157015"/>
                  </a:cubicBezTo>
                  <a:cubicBezTo>
                    <a:pt x="297354" y="174932"/>
                    <a:pt x="345519" y="192208"/>
                    <a:pt x="394505" y="208981"/>
                  </a:cubicBezTo>
                  <a:cubicBezTo>
                    <a:pt x="461684" y="231985"/>
                    <a:pt x="637354" y="289149"/>
                    <a:pt x="700804" y="298402"/>
                  </a:cubicBezTo>
                  <a:lnTo>
                    <a:pt x="636907" y="19235"/>
                  </a:lnTo>
                  <a:cubicBezTo>
                    <a:pt x="531111" y="13439"/>
                    <a:pt x="427754" y="6427"/>
                    <a:pt x="321456" y="3668"/>
                  </a:cubicBezTo>
                  <a:cubicBezTo>
                    <a:pt x="269473" y="2317"/>
                    <a:pt x="216949" y="1893"/>
                    <a:pt x="164793" y="1630"/>
                  </a:cubicBezTo>
                  <a:cubicBezTo>
                    <a:pt x="127549" y="1441"/>
                    <a:pt x="29404" y="6739"/>
                    <a:pt x="0" y="0"/>
                  </a:cubicBezTo>
                  <a:cubicBezTo>
                    <a:pt x="54901" y="68918"/>
                    <a:pt x="54901" y="59515"/>
                    <a:pt x="109217" y="101157"/>
                  </a:cubicBezTo>
                  <a:close/>
                </a:path>
              </a:pathLst>
            </a:custGeom>
            <a:solidFill>
              <a:srgbClr val="C1D9D6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F92DF3D3-4C35-9546-5D85-F4A3C0C3F8B0}"/>
                </a:ext>
              </a:extLst>
            </p:cNvPr>
            <p:cNvSpPr/>
            <p:nvPr/>
          </p:nvSpPr>
          <p:spPr>
            <a:xfrm>
              <a:off x="7287163" y="3685926"/>
              <a:ext cx="648442" cy="213699"/>
            </a:xfrm>
            <a:custGeom>
              <a:avLst/>
              <a:gdLst>
                <a:gd name="connsiteX0" fmla="*/ 11535 w 648442"/>
                <a:gd name="connsiteY0" fmla="*/ 194464 h 213699"/>
                <a:gd name="connsiteX1" fmla="*/ 176329 w 648442"/>
                <a:gd name="connsiteY1" fmla="*/ 196094 h 213699"/>
                <a:gd name="connsiteX2" fmla="*/ 332991 w 648442"/>
                <a:gd name="connsiteY2" fmla="*/ 198132 h 213699"/>
                <a:gd name="connsiteX3" fmla="*/ 648443 w 648442"/>
                <a:gd name="connsiteY3" fmla="*/ 213699 h 213699"/>
                <a:gd name="connsiteX4" fmla="*/ 599328 w 648442"/>
                <a:gd name="connsiteY4" fmla="*/ 0 h 213699"/>
                <a:gd name="connsiteX5" fmla="*/ 501936 w 648442"/>
                <a:gd name="connsiteY5" fmla="*/ 4389 h 213699"/>
                <a:gd name="connsiteX6" fmla="*/ 402798 w 648442"/>
                <a:gd name="connsiteY6" fmla="*/ 8079 h 213699"/>
                <a:gd name="connsiteX7" fmla="*/ 221704 w 648442"/>
                <a:gd name="connsiteY7" fmla="*/ 27951 h 213699"/>
                <a:gd name="connsiteX8" fmla="*/ 11535 w 648442"/>
                <a:gd name="connsiteY8" fmla="*/ 194464 h 21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48442" h="213699">
                  <a:moveTo>
                    <a:pt x="11535" y="194464"/>
                  </a:moveTo>
                  <a:cubicBezTo>
                    <a:pt x="40939" y="201203"/>
                    <a:pt x="139079" y="195904"/>
                    <a:pt x="176329" y="196094"/>
                  </a:cubicBezTo>
                  <a:cubicBezTo>
                    <a:pt x="228490" y="196356"/>
                    <a:pt x="281008" y="196781"/>
                    <a:pt x="332991" y="198132"/>
                  </a:cubicBezTo>
                  <a:cubicBezTo>
                    <a:pt x="439289" y="200890"/>
                    <a:pt x="542647" y="207903"/>
                    <a:pt x="648443" y="213699"/>
                  </a:cubicBezTo>
                  <a:lnTo>
                    <a:pt x="599328" y="0"/>
                  </a:lnTo>
                  <a:cubicBezTo>
                    <a:pt x="586911" y="7359"/>
                    <a:pt x="522646" y="3987"/>
                    <a:pt x="501936" y="4389"/>
                  </a:cubicBezTo>
                  <a:cubicBezTo>
                    <a:pt x="469452" y="5008"/>
                    <a:pt x="435132" y="5740"/>
                    <a:pt x="402798" y="8079"/>
                  </a:cubicBezTo>
                  <a:cubicBezTo>
                    <a:pt x="342327" y="12451"/>
                    <a:pt x="281354" y="18850"/>
                    <a:pt x="221704" y="27951"/>
                  </a:cubicBezTo>
                  <a:cubicBezTo>
                    <a:pt x="117008" y="43931"/>
                    <a:pt x="-44622" y="65484"/>
                    <a:pt x="11535" y="194464"/>
                  </a:cubicBezTo>
                  <a:close/>
                </a:path>
              </a:pathLst>
            </a:custGeom>
            <a:solidFill>
              <a:srgbClr val="A7C8C3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DF62B144-A9B0-A2EF-9C9E-A85A787FEA46}"/>
                </a:ext>
              </a:extLst>
            </p:cNvPr>
            <p:cNvSpPr/>
            <p:nvPr/>
          </p:nvSpPr>
          <p:spPr>
            <a:xfrm>
              <a:off x="8755002" y="2863308"/>
              <a:ext cx="2004753" cy="1400961"/>
            </a:xfrm>
            <a:custGeom>
              <a:avLst/>
              <a:gdLst>
                <a:gd name="connsiteX0" fmla="*/ 6 w 2004753"/>
                <a:gd name="connsiteY0" fmla="*/ 1400962 h 1400961"/>
                <a:gd name="connsiteX1" fmla="*/ 97637 w 2004753"/>
                <a:gd name="connsiteY1" fmla="*/ 1398265 h 1400961"/>
                <a:gd name="connsiteX2" fmla="*/ 347863 w 2004753"/>
                <a:gd name="connsiteY2" fmla="*/ 1022325 h 1400961"/>
                <a:gd name="connsiteX3" fmla="*/ 437487 w 2004753"/>
                <a:gd name="connsiteY3" fmla="*/ 889448 h 1400961"/>
                <a:gd name="connsiteX4" fmla="*/ 529471 w 2004753"/>
                <a:gd name="connsiteY4" fmla="*/ 761696 h 1400961"/>
                <a:gd name="connsiteX5" fmla="*/ 942542 w 2004753"/>
                <a:gd name="connsiteY5" fmla="*/ 220254 h 1400961"/>
                <a:gd name="connsiteX6" fmla="*/ 1007829 w 2004753"/>
                <a:gd name="connsiteY6" fmla="*/ 149120 h 1400961"/>
                <a:gd name="connsiteX7" fmla="*/ 979681 w 2004753"/>
                <a:gd name="connsiteY7" fmla="*/ 119136 h 1400961"/>
                <a:gd name="connsiteX8" fmla="*/ 965758 w 2004753"/>
                <a:gd name="connsiteY8" fmla="*/ 80442 h 1400961"/>
                <a:gd name="connsiteX9" fmla="*/ 951957 w 2004753"/>
                <a:gd name="connsiteY9" fmla="*/ 96674 h 1400961"/>
                <a:gd name="connsiteX10" fmla="*/ 838783 w 2004753"/>
                <a:gd name="connsiteY10" fmla="*/ 237122 h 1400961"/>
                <a:gd name="connsiteX11" fmla="*/ 0 w 2004753"/>
                <a:gd name="connsiteY11" fmla="*/ 1400962 h 1400961"/>
                <a:gd name="connsiteX12" fmla="*/ 1245432 w 2004753"/>
                <a:gd name="connsiteY12" fmla="*/ 116657 h 1400961"/>
                <a:gd name="connsiteX13" fmla="*/ 1926732 w 2004753"/>
                <a:gd name="connsiteY13" fmla="*/ 239076 h 1400961"/>
                <a:gd name="connsiteX14" fmla="*/ 1973391 w 2004753"/>
                <a:gd name="connsiteY14" fmla="*/ 234202 h 1400961"/>
                <a:gd name="connsiteX15" fmla="*/ 2004754 w 2004753"/>
                <a:gd name="connsiteY15" fmla="*/ 143765 h 1400961"/>
                <a:gd name="connsiteX16" fmla="*/ 1270650 w 2004753"/>
                <a:gd name="connsiteY16" fmla="*/ 44624 h 1400961"/>
                <a:gd name="connsiteX17" fmla="*/ 1260494 w 2004753"/>
                <a:gd name="connsiteY17" fmla="*/ 82000 h 1400961"/>
                <a:gd name="connsiteX18" fmla="*/ 1253987 w 2004753"/>
                <a:gd name="connsiteY18" fmla="*/ 100024 h 1400961"/>
                <a:gd name="connsiteX19" fmla="*/ 1245432 w 2004753"/>
                <a:gd name="connsiteY19" fmla="*/ 116663 h 1400961"/>
                <a:gd name="connsiteX20" fmla="*/ 1172623 w 2004753"/>
                <a:gd name="connsiteY20" fmla="*/ 104591 h 1400961"/>
                <a:gd name="connsiteX21" fmla="*/ 1193544 w 2004753"/>
                <a:gd name="connsiteY21" fmla="*/ 107813 h 1400961"/>
                <a:gd name="connsiteX22" fmla="*/ 1212864 w 2004753"/>
                <a:gd name="connsiteY22" fmla="*/ 112637 h 1400961"/>
                <a:gd name="connsiteX23" fmla="*/ 1225448 w 2004753"/>
                <a:gd name="connsiteY23" fmla="*/ 38839 h 1400961"/>
                <a:gd name="connsiteX24" fmla="*/ 1177310 w 2004753"/>
                <a:gd name="connsiteY24" fmla="*/ 41519 h 1400961"/>
                <a:gd name="connsiteX25" fmla="*/ 1179230 w 2004753"/>
                <a:gd name="connsiteY25" fmla="*/ 0 h 1400961"/>
                <a:gd name="connsiteX26" fmla="*/ 1176640 w 2004753"/>
                <a:gd name="connsiteY26" fmla="*/ 11 h 1400961"/>
                <a:gd name="connsiteX27" fmla="*/ 1172617 w 2004753"/>
                <a:gd name="connsiteY27" fmla="*/ 104597 h 1400961"/>
                <a:gd name="connsiteX28" fmla="*/ 1108312 w 2004753"/>
                <a:gd name="connsiteY28" fmla="*/ 92525 h 1400961"/>
                <a:gd name="connsiteX29" fmla="*/ 1136918 w 2004753"/>
                <a:gd name="connsiteY29" fmla="*/ 96551 h 1400961"/>
                <a:gd name="connsiteX30" fmla="*/ 1138771 w 2004753"/>
                <a:gd name="connsiteY30" fmla="*/ 41045 h 1400961"/>
                <a:gd name="connsiteX31" fmla="*/ 1107715 w 2004753"/>
                <a:gd name="connsiteY31" fmla="*/ 43105 h 1400961"/>
                <a:gd name="connsiteX32" fmla="*/ 1108312 w 2004753"/>
                <a:gd name="connsiteY32" fmla="*/ 92525 h 1400961"/>
                <a:gd name="connsiteX33" fmla="*/ 1002332 w 2004753"/>
                <a:gd name="connsiteY33" fmla="*/ 60101 h 1400961"/>
                <a:gd name="connsiteX34" fmla="*/ 1015854 w 2004753"/>
                <a:gd name="connsiteY34" fmla="*/ 144815 h 1400961"/>
                <a:gd name="connsiteX35" fmla="*/ 1066849 w 2004753"/>
                <a:gd name="connsiteY35" fmla="*/ 100571 h 1400961"/>
                <a:gd name="connsiteX36" fmla="*/ 1062379 w 2004753"/>
                <a:gd name="connsiteY36" fmla="*/ 32178 h 1400961"/>
                <a:gd name="connsiteX37" fmla="*/ 1061866 w 2004753"/>
                <a:gd name="connsiteY37" fmla="*/ 46394 h 1400961"/>
                <a:gd name="connsiteX38" fmla="*/ 1002332 w 2004753"/>
                <a:gd name="connsiteY38" fmla="*/ 60101 h 1400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2004753" h="1400961">
                  <a:moveTo>
                    <a:pt x="6" y="1400962"/>
                  </a:moveTo>
                  <a:lnTo>
                    <a:pt x="97637" y="1398265"/>
                  </a:lnTo>
                  <a:cubicBezTo>
                    <a:pt x="143732" y="1333887"/>
                    <a:pt x="315557" y="1056217"/>
                    <a:pt x="347863" y="1022325"/>
                  </a:cubicBezTo>
                  <a:cubicBezTo>
                    <a:pt x="369320" y="980024"/>
                    <a:pt x="410181" y="929560"/>
                    <a:pt x="437487" y="889448"/>
                  </a:cubicBezTo>
                  <a:cubicBezTo>
                    <a:pt x="450824" y="869861"/>
                    <a:pt x="516758" y="769870"/>
                    <a:pt x="529471" y="761696"/>
                  </a:cubicBezTo>
                  <a:cubicBezTo>
                    <a:pt x="566659" y="692494"/>
                    <a:pt x="886731" y="279920"/>
                    <a:pt x="942542" y="220254"/>
                  </a:cubicBezTo>
                  <a:lnTo>
                    <a:pt x="1007829" y="149120"/>
                  </a:lnTo>
                  <a:cubicBezTo>
                    <a:pt x="988359" y="146345"/>
                    <a:pt x="986059" y="134111"/>
                    <a:pt x="979681" y="119136"/>
                  </a:cubicBezTo>
                  <a:cubicBezTo>
                    <a:pt x="976969" y="112776"/>
                    <a:pt x="969067" y="85523"/>
                    <a:pt x="965758" y="80442"/>
                  </a:cubicBezTo>
                  <a:cubicBezTo>
                    <a:pt x="962677" y="89951"/>
                    <a:pt x="959039" y="90197"/>
                    <a:pt x="951957" y="96674"/>
                  </a:cubicBezTo>
                  <a:lnTo>
                    <a:pt x="838783" y="237122"/>
                  </a:lnTo>
                  <a:cubicBezTo>
                    <a:pt x="793174" y="295241"/>
                    <a:pt x="17328" y="1356997"/>
                    <a:pt x="0" y="1400962"/>
                  </a:cubicBezTo>
                  <a:close/>
                  <a:moveTo>
                    <a:pt x="1245432" y="116657"/>
                  </a:moveTo>
                  <a:cubicBezTo>
                    <a:pt x="1279161" y="116657"/>
                    <a:pt x="1856384" y="225810"/>
                    <a:pt x="1926732" y="239076"/>
                  </a:cubicBezTo>
                  <a:cubicBezTo>
                    <a:pt x="1948396" y="243163"/>
                    <a:pt x="1959479" y="248926"/>
                    <a:pt x="1973391" y="234202"/>
                  </a:cubicBezTo>
                  <a:cubicBezTo>
                    <a:pt x="1986416" y="220410"/>
                    <a:pt x="2004754" y="170013"/>
                    <a:pt x="2004754" y="143765"/>
                  </a:cubicBezTo>
                  <a:cubicBezTo>
                    <a:pt x="1759735" y="107427"/>
                    <a:pt x="1525397" y="57689"/>
                    <a:pt x="1270650" y="44624"/>
                  </a:cubicBezTo>
                  <a:cubicBezTo>
                    <a:pt x="1268435" y="59889"/>
                    <a:pt x="1265187" y="68421"/>
                    <a:pt x="1260494" y="82000"/>
                  </a:cubicBezTo>
                  <a:cubicBezTo>
                    <a:pt x="1258825" y="86824"/>
                    <a:pt x="1256063" y="95127"/>
                    <a:pt x="1253987" y="100024"/>
                  </a:cubicBezTo>
                  <a:cubicBezTo>
                    <a:pt x="1248211" y="113664"/>
                    <a:pt x="1252407" y="103234"/>
                    <a:pt x="1245432" y="116663"/>
                  </a:cubicBezTo>
                  <a:close/>
                  <a:moveTo>
                    <a:pt x="1172623" y="104591"/>
                  </a:moveTo>
                  <a:cubicBezTo>
                    <a:pt x="1185257" y="105054"/>
                    <a:pt x="1181602" y="106099"/>
                    <a:pt x="1193544" y="107813"/>
                  </a:cubicBezTo>
                  <a:cubicBezTo>
                    <a:pt x="1207239" y="109778"/>
                    <a:pt x="1206167" y="105133"/>
                    <a:pt x="1212864" y="112637"/>
                  </a:cubicBezTo>
                  <a:cubicBezTo>
                    <a:pt x="1213249" y="98935"/>
                    <a:pt x="1220610" y="51218"/>
                    <a:pt x="1225448" y="38839"/>
                  </a:cubicBezTo>
                  <a:cubicBezTo>
                    <a:pt x="1212473" y="44775"/>
                    <a:pt x="1192919" y="41603"/>
                    <a:pt x="1177310" y="41519"/>
                  </a:cubicBezTo>
                  <a:lnTo>
                    <a:pt x="1179230" y="0"/>
                  </a:lnTo>
                  <a:lnTo>
                    <a:pt x="1176640" y="11"/>
                  </a:lnTo>
                  <a:lnTo>
                    <a:pt x="1172617" y="104597"/>
                  </a:lnTo>
                  <a:close/>
                  <a:moveTo>
                    <a:pt x="1108312" y="92525"/>
                  </a:moveTo>
                  <a:cubicBezTo>
                    <a:pt x="1120807" y="98086"/>
                    <a:pt x="1119362" y="96551"/>
                    <a:pt x="1136918" y="96551"/>
                  </a:cubicBezTo>
                  <a:lnTo>
                    <a:pt x="1138771" y="41045"/>
                  </a:lnTo>
                  <a:lnTo>
                    <a:pt x="1107715" y="43105"/>
                  </a:lnTo>
                  <a:lnTo>
                    <a:pt x="1108312" y="92525"/>
                  </a:lnTo>
                  <a:close/>
                  <a:moveTo>
                    <a:pt x="1002332" y="60101"/>
                  </a:moveTo>
                  <a:cubicBezTo>
                    <a:pt x="1014693" y="82162"/>
                    <a:pt x="1015854" y="111816"/>
                    <a:pt x="1015854" y="144815"/>
                  </a:cubicBezTo>
                  <a:cubicBezTo>
                    <a:pt x="1024203" y="129058"/>
                    <a:pt x="1051480" y="110610"/>
                    <a:pt x="1066849" y="100571"/>
                  </a:cubicBezTo>
                  <a:lnTo>
                    <a:pt x="1062379" y="32178"/>
                  </a:lnTo>
                  <a:lnTo>
                    <a:pt x="1061866" y="46394"/>
                  </a:lnTo>
                  <a:lnTo>
                    <a:pt x="1002332" y="60101"/>
                  </a:lnTo>
                  <a:close/>
                </a:path>
              </a:pathLst>
            </a:custGeom>
            <a:solidFill>
              <a:srgbClr val="00AA65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4301177D-3D44-9573-41DE-079CB9279DFA}"/>
                </a:ext>
              </a:extLst>
            </p:cNvPr>
            <p:cNvSpPr/>
            <p:nvPr/>
          </p:nvSpPr>
          <p:spPr>
            <a:xfrm>
              <a:off x="9196428" y="4987992"/>
              <a:ext cx="514146" cy="1060767"/>
            </a:xfrm>
            <a:custGeom>
              <a:avLst/>
              <a:gdLst>
                <a:gd name="connsiteX0" fmla="*/ 373450 w 514146"/>
                <a:gd name="connsiteY0" fmla="*/ 188997 h 1060767"/>
                <a:gd name="connsiteX1" fmla="*/ 340714 w 514146"/>
                <a:gd name="connsiteY1" fmla="*/ 308106 h 1060767"/>
                <a:gd name="connsiteX2" fmla="*/ 58261 w 514146"/>
                <a:gd name="connsiteY2" fmla="*/ 962575 h 1060767"/>
                <a:gd name="connsiteX3" fmla="*/ 0 w 514146"/>
                <a:gd name="connsiteY3" fmla="*/ 1060768 h 1060767"/>
                <a:gd name="connsiteX4" fmla="*/ 27747 w 514146"/>
                <a:gd name="connsiteY4" fmla="*/ 1040656 h 1060767"/>
                <a:gd name="connsiteX5" fmla="*/ 54700 w 514146"/>
                <a:gd name="connsiteY5" fmla="*/ 1019360 h 1060767"/>
                <a:gd name="connsiteX6" fmla="*/ 177668 w 514146"/>
                <a:gd name="connsiteY6" fmla="*/ 897052 h 1060767"/>
                <a:gd name="connsiteX7" fmla="*/ 345888 w 514146"/>
                <a:gd name="connsiteY7" fmla="*/ 618919 h 1060767"/>
                <a:gd name="connsiteX8" fmla="*/ 499163 w 514146"/>
                <a:gd name="connsiteY8" fmla="*/ 84518 h 1060767"/>
                <a:gd name="connsiteX9" fmla="*/ 514147 w 514146"/>
                <a:gd name="connsiteY9" fmla="*/ 0 h 1060767"/>
                <a:gd name="connsiteX10" fmla="*/ 444953 w 514146"/>
                <a:gd name="connsiteY10" fmla="*/ 94613 h 1060767"/>
                <a:gd name="connsiteX11" fmla="*/ 373444 w 514146"/>
                <a:gd name="connsiteY11" fmla="*/ 188992 h 1060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14146" h="1060767">
                  <a:moveTo>
                    <a:pt x="373450" y="188997"/>
                  </a:moveTo>
                  <a:cubicBezTo>
                    <a:pt x="361312" y="226184"/>
                    <a:pt x="352093" y="269300"/>
                    <a:pt x="340714" y="308106"/>
                  </a:cubicBezTo>
                  <a:cubicBezTo>
                    <a:pt x="270316" y="548293"/>
                    <a:pt x="180860" y="747039"/>
                    <a:pt x="58261" y="962575"/>
                  </a:cubicBezTo>
                  <a:cubicBezTo>
                    <a:pt x="40091" y="994524"/>
                    <a:pt x="15525" y="1028963"/>
                    <a:pt x="0" y="1060768"/>
                  </a:cubicBezTo>
                  <a:cubicBezTo>
                    <a:pt x="13845" y="1052990"/>
                    <a:pt x="16111" y="1049807"/>
                    <a:pt x="27747" y="1040656"/>
                  </a:cubicBezTo>
                  <a:cubicBezTo>
                    <a:pt x="36352" y="1033899"/>
                    <a:pt x="45649" y="1027015"/>
                    <a:pt x="54700" y="1019360"/>
                  </a:cubicBezTo>
                  <a:lnTo>
                    <a:pt x="177668" y="897052"/>
                  </a:lnTo>
                  <a:cubicBezTo>
                    <a:pt x="251733" y="808927"/>
                    <a:pt x="300892" y="728759"/>
                    <a:pt x="345888" y="618919"/>
                  </a:cubicBezTo>
                  <a:cubicBezTo>
                    <a:pt x="415773" y="448336"/>
                    <a:pt x="467672" y="267921"/>
                    <a:pt x="499163" y="84518"/>
                  </a:cubicBezTo>
                  <a:cubicBezTo>
                    <a:pt x="503181" y="61140"/>
                    <a:pt x="511780" y="25299"/>
                    <a:pt x="514147" y="0"/>
                  </a:cubicBezTo>
                  <a:cubicBezTo>
                    <a:pt x="501021" y="8386"/>
                    <a:pt x="458888" y="75914"/>
                    <a:pt x="444953" y="94613"/>
                  </a:cubicBezTo>
                  <a:cubicBezTo>
                    <a:pt x="425020" y="121353"/>
                    <a:pt x="393088" y="171247"/>
                    <a:pt x="373444" y="188992"/>
                  </a:cubicBezTo>
                  <a:close/>
                </a:path>
              </a:pathLst>
            </a:custGeom>
            <a:solidFill>
              <a:srgbClr val="ACCE22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B5E634FA-DBE3-81D9-9BC5-1B16E03A7EDC}"/>
                </a:ext>
              </a:extLst>
            </p:cNvPr>
            <p:cNvSpPr/>
            <p:nvPr/>
          </p:nvSpPr>
          <p:spPr>
            <a:xfrm>
              <a:off x="8852639" y="3885632"/>
              <a:ext cx="397624" cy="375945"/>
            </a:xfrm>
            <a:custGeom>
              <a:avLst/>
              <a:gdLst>
                <a:gd name="connsiteX0" fmla="*/ 0 w 397624"/>
                <a:gd name="connsiteY0" fmla="*/ 375946 h 375945"/>
                <a:gd name="connsiteX1" fmla="*/ 187428 w 397624"/>
                <a:gd name="connsiteY1" fmla="*/ 366800 h 375945"/>
                <a:gd name="connsiteX2" fmla="*/ 377914 w 397624"/>
                <a:gd name="connsiteY2" fmla="*/ 198679 h 375945"/>
                <a:gd name="connsiteX3" fmla="*/ 369895 w 397624"/>
                <a:gd name="connsiteY3" fmla="*/ 61330 h 375945"/>
                <a:gd name="connsiteX4" fmla="*/ 250226 w 397624"/>
                <a:gd name="connsiteY4" fmla="*/ 0 h 375945"/>
                <a:gd name="connsiteX5" fmla="*/ 0 w 397624"/>
                <a:gd name="connsiteY5" fmla="*/ 375940 h 375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97624" h="375945">
                  <a:moveTo>
                    <a:pt x="0" y="375946"/>
                  </a:moveTo>
                  <a:lnTo>
                    <a:pt x="187428" y="366800"/>
                  </a:lnTo>
                  <a:cubicBezTo>
                    <a:pt x="202306" y="348732"/>
                    <a:pt x="320317" y="300613"/>
                    <a:pt x="377914" y="198679"/>
                  </a:cubicBezTo>
                  <a:cubicBezTo>
                    <a:pt x="405270" y="150270"/>
                    <a:pt x="405555" y="99789"/>
                    <a:pt x="369895" y="61330"/>
                  </a:cubicBezTo>
                  <a:cubicBezTo>
                    <a:pt x="339788" y="28856"/>
                    <a:pt x="301461" y="17348"/>
                    <a:pt x="250226" y="0"/>
                  </a:cubicBezTo>
                  <a:cubicBezTo>
                    <a:pt x="217920" y="33892"/>
                    <a:pt x="46095" y="311562"/>
                    <a:pt x="0" y="375940"/>
                  </a:cubicBezTo>
                  <a:close/>
                </a:path>
              </a:pathLst>
            </a:custGeom>
            <a:solidFill>
              <a:srgbClr val="A7C8C3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8CCF412A-9CE6-D6C3-0A72-D04B2DEA6E35}"/>
                </a:ext>
              </a:extLst>
            </p:cNvPr>
            <p:cNvSpPr/>
            <p:nvPr/>
          </p:nvSpPr>
          <p:spPr>
            <a:xfrm>
              <a:off x="7274685" y="4820150"/>
              <a:ext cx="128408" cy="1076127"/>
            </a:xfrm>
            <a:custGeom>
              <a:avLst/>
              <a:gdLst>
                <a:gd name="connsiteX0" fmla="*/ 70745 w 128408"/>
                <a:gd name="connsiteY0" fmla="*/ 60626 h 1076127"/>
                <a:gd name="connsiteX1" fmla="*/ 45281 w 128408"/>
                <a:gd name="connsiteY1" fmla="*/ 371920 h 1076127"/>
                <a:gd name="connsiteX2" fmla="*/ 46185 w 128408"/>
                <a:gd name="connsiteY2" fmla="*/ 625307 h 1076127"/>
                <a:gd name="connsiteX3" fmla="*/ 41587 w 128408"/>
                <a:gd name="connsiteY3" fmla="*/ 700048 h 1076127"/>
                <a:gd name="connsiteX4" fmla="*/ 40074 w 128408"/>
                <a:gd name="connsiteY4" fmla="*/ 703281 h 1076127"/>
                <a:gd name="connsiteX5" fmla="*/ 31240 w 128408"/>
                <a:gd name="connsiteY5" fmla="*/ 695296 h 1076127"/>
                <a:gd name="connsiteX6" fmla="*/ 21324 w 128408"/>
                <a:gd name="connsiteY6" fmla="*/ 596250 h 1076127"/>
                <a:gd name="connsiteX7" fmla="*/ 16285 w 128408"/>
                <a:gd name="connsiteY7" fmla="*/ 355823 h 1076127"/>
                <a:gd name="connsiteX8" fmla="*/ 22367 w 128408"/>
                <a:gd name="connsiteY8" fmla="*/ 241706 h 1076127"/>
                <a:gd name="connsiteX9" fmla="*/ 23762 w 128408"/>
                <a:gd name="connsiteY9" fmla="*/ 222677 h 1076127"/>
                <a:gd name="connsiteX10" fmla="*/ 7618 w 128408"/>
                <a:gd name="connsiteY10" fmla="*/ 504646 h 1076127"/>
                <a:gd name="connsiteX11" fmla="*/ 168 w 128408"/>
                <a:gd name="connsiteY11" fmla="*/ 645274 h 1076127"/>
                <a:gd name="connsiteX12" fmla="*/ 1524 w 128408"/>
                <a:gd name="connsiteY12" fmla="*/ 792098 h 1076127"/>
                <a:gd name="connsiteX13" fmla="*/ 56319 w 128408"/>
                <a:gd name="connsiteY13" fmla="*/ 1047317 h 1076127"/>
                <a:gd name="connsiteX14" fmla="*/ 64701 w 128408"/>
                <a:gd name="connsiteY14" fmla="*/ 1062939 h 1076127"/>
                <a:gd name="connsiteX15" fmla="*/ 70282 w 128408"/>
                <a:gd name="connsiteY15" fmla="*/ 1070031 h 1076127"/>
                <a:gd name="connsiteX16" fmla="*/ 78089 w 128408"/>
                <a:gd name="connsiteY16" fmla="*/ 1076128 h 1076127"/>
                <a:gd name="connsiteX17" fmla="*/ 40192 w 128408"/>
                <a:gd name="connsiteY17" fmla="*/ 973608 h 1076127"/>
                <a:gd name="connsiteX18" fmla="*/ 45493 w 128408"/>
                <a:gd name="connsiteY18" fmla="*/ 981548 h 1076127"/>
                <a:gd name="connsiteX19" fmla="*/ 69506 w 128408"/>
                <a:gd name="connsiteY19" fmla="*/ 999008 h 1076127"/>
                <a:gd name="connsiteX20" fmla="*/ 94942 w 128408"/>
                <a:gd name="connsiteY20" fmla="*/ 861781 h 1076127"/>
                <a:gd name="connsiteX21" fmla="*/ 98893 w 128408"/>
                <a:gd name="connsiteY21" fmla="*/ 749976 h 1076127"/>
                <a:gd name="connsiteX22" fmla="*/ 92704 w 128408"/>
                <a:gd name="connsiteY22" fmla="*/ 641404 h 1076127"/>
                <a:gd name="connsiteX23" fmla="*/ 90612 w 128408"/>
                <a:gd name="connsiteY23" fmla="*/ 416125 h 1076127"/>
                <a:gd name="connsiteX24" fmla="*/ 126885 w 128408"/>
                <a:gd name="connsiteY24" fmla="*/ 28046 h 1076127"/>
                <a:gd name="connsiteX25" fmla="*/ 128386 w 128408"/>
                <a:gd name="connsiteY25" fmla="*/ 13931 h 1076127"/>
                <a:gd name="connsiteX26" fmla="*/ 124486 w 128408"/>
                <a:gd name="connsiteY26" fmla="*/ 0 h 1076127"/>
                <a:gd name="connsiteX27" fmla="*/ 70739 w 128408"/>
                <a:gd name="connsiteY27" fmla="*/ 60620 h 1076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28408" h="1076127">
                  <a:moveTo>
                    <a:pt x="70745" y="60626"/>
                  </a:moveTo>
                  <a:cubicBezTo>
                    <a:pt x="54232" y="205430"/>
                    <a:pt x="46704" y="210667"/>
                    <a:pt x="45281" y="371920"/>
                  </a:cubicBezTo>
                  <a:lnTo>
                    <a:pt x="46185" y="625307"/>
                  </a:lnTo>
                  <a:cubicBezTo>
                    <a:pt x="46135" y="632392"/>
                    <a:pt x="45370" y="710512"/>
                    <a:pt x="41587" y="700048"/>
                  </a:cubicBezTo>
                  <a:cubicBezTo>
                    <a:pt x="41386" y="699490"/>
                    <a:pt x="40705" y="702276"/>
                    <a:pt x="40074" y="703281"/>
                  </a:cubicBezTo>
                  <a:cubicBezTo>
                    <a:pt x="29499" y="698423"/>
                    <a:pt x="37066" y="706458"/>
                    <a:pt x="31240" y="695296"/>
                  </a:cubicBezTo>
                  <a:lnTo>
                    <a:pt x="21324" y="596250"/>
                  </a:lnTo>
                  <a:cubicBezTo>
                    <a:pt x="15559" y="515663"/>
                    <a:pt x="12830" y="436656"/>
                    <a:pt x="16285" y="355823"/>
                  </a:cubicBezTo>
                  <a:cubicBezTo>
                    <a:pt x="17741" y="321768"/>
                    <a:pt x="26156" y="272756"/>
                    <a:pt x="22367" y="241706"/>
                  </a:cubicBezTo>
                  <a:lnTo>
                    <a:pt x="23762" y="222677"/>
                  </a:lnTo>
                  <a:cubicBezTo>
                    <a:pt x="3393" y="263169"/>
                    <a:pt x="9242" y="447203"/>
                    <a:pt x="7618" y="504646"/>
                  </a:cubicBezTo>
                  <a:cubicBezTo>
                    <a:pt x="6279" y="551771"/>
                    <a:pt x="2283" y="598455"/>
                    <a:pt x="168" y="645274"/>
                  </a:cubicBezTo>
                  <a:cubicBezTo>
                    <a:pt x="-1674" y="685922"/>
                    <a:pt x="12479" y="753739"/>
                    <a:pt x="1524" y="792098"/>
                  </a:cubicBezTo>
                  <a:cubicBezTo>
                    <a:pt x="-5335" y="839413"/>
                    <a:pt x="24650" y="986311"/>
                    <a:pt x="56319" y="1047317"/>
                  </a:cubicBezTo>
                  <a:cubicBezTo>
                    <a:pt x="57820" y="1050209"/>
                    <a:pt x="63496" y="1061114"/>
                    <a:pt x="64701" y="1062939"/>
                  </a:cubicBezTo>
                  <a:cubicBezTo>
                    <a:pt x="66063" y="1064983"/>
                    <a:pt x="68563" y="1068294"/>
                    <a:pt x="70282" y="1070031"/>
                  </a:cubicBezTo>
                  <a:cubicBezTo>
                    <a:pt x="76331" y="1076117"/>
                    <a:pt x="69863" y="1070941"/>
                    <a:pt x="78089" y="1076128"/>
                  </a:cubicBezTo>
                  <a:cubicBezTo>
                    <a:pt x="66576" y="1040605"/>
                    <a:pt x="48038" y="1015736"/>
                    <a:pt x="40192" y="973608"/>
                  </a:cubicBezTo>
                  <a:cubicBezTo>
                    <a:pt x="43713" y="978298"/>
                    <a:pt x="39405" y="972157"/>
                    <a:pt x="45493" y="981548"/>
                  </a:cubicBezTo>
                  <a:cubicBezTo>
                    <a:pt x="55973" y="997696"/>
                    <a:pt x="54204" y="997355"/>
                    <a:pt x="69506" y="999008"/>
                  </a:cubicBezTo>
                  <a:cubicBezTo>
                    <a:pt x="84730" y="975819"/>
                    <a:pt x="100986" y="896220"/>
                    <a:pt x="94942" y="861781"/>
                  </a:cubicBezTo>
                  <a:cubicBezTo>
                    <a:pt x="89557" y="840340"/>
                    <a:pt x="99010" y="776314"/>
                    <a:pt x="98893" y="749976"/>
                  </a:cubicBezTo>
                  <a:cubicBezTo>
                    <a:pt x="98748" y="715771"/>
                    <a:pt x="94881" y="676089"/>
                    <a:pt x="92704" y="641404"/>
                  </a:cubicBezTo>
                  <a:cubicBezTo>
                    <a:pt x="88000" y="566451"/>
                    <a:pt x="88407" y="491190"/>
                    <a:pt x="90612" y="416125"/>
                  </a:cubicBezTo>
                  <a:cubicBezTo>
                    <a:pt x="94942" y="268474"/>
                    <a:pt x="103866" y="168763"/>
                    <a:pt x="126885" y="28046"/>
                  </a:cubicBezTo>
                  <a:cubicBezTo>
                    <a:pt x="127371" y="25065"/>
                    <a:pt x="128587" y="16572"/>
                    <a:pt x="128386" y="13931"/>
                  </a:cubicBezTo>
                  <a:lnTo>
                    <a:pt x="124486" y="0"/>
                  </a:lnTo>
                  <a:cubicBezTo>
                    <a:pt x="96689" y="7962"/>
                    <a:pt x="90461" y="44657"/>
                    <a:pt x="70739" y="60620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5A497E73-6FA6-5998-60EE-70EFD23E64AA}"/>
                </a:ext>
              </a:extLst>
            </p:cNvPr>
            <p:cNvSpPr/>
            <p:nvPr/>
          </p:nvSpPr>
          <p:spPr>
            <a:xfrm>
              <a:off x="7835875" y="3429730"/>
              <a:ext cx="265628" cy="773220"/>
            </a:xfrm>
            <a:custGeom>
              <a:avLst/>
              <a:gdLst>
                <a:gd name="connsiteX0" fmla="*/ 198455 w 265628"/>
                <a:gd name="connsiteY0" fmla="*/ 758497 h 773220"/>
                <a:gd name="connsiteX1" fmla="*/ 265628 w 265628"/>
                <a:gd name="connsiteY1" fmla="*/ 773220 h 773220"/>
                <a:gd name="connsiteX2" fmla="*/ 200302 w 265628"/>
                <a:gd name="connsiteY2" fmla="*/ 480246 h 773220"/>
                <a:gd name="connsiteX3" fmla="*/ 150708 w 265628"/>
                <a:gd name="connsiteY3" fmla="*/ 262605 h 773220"/>
                <a:gd name="connsiteX4" fmla="*/ 116656 w 265628"/>
                <a:gd name="connsiteY4" fmla="*/ 101252 h 773220"/>
                <a:gd name="connsiteX5" fmla="*/ 112420 w 265628"/>
                <a:gd name="connsiteY5" fmla="*/ 82854 h 773220"/>
                <a:gd name="connsiteX6" fmla="*/ 109775 w 265628"/>
                <a:gd name="connsiteY6" fmla="*/ 73317 h 773220"/>
                <a:gd name="connsiteX7" fmla="*/ 105974 w 265628"/>
                <a:gd name="connsiteY7" fmla="*/ 64819 h 773220"/>
                <a:gd name="connsiteX8" fmla="*/ 81013 w 265628"/>
                <a:gd name="connsiteY8" fmla="*/ 45863 h 773220"/>
                <a:gd name="connsiteX9" fmla="*/ 0 w 265628"/>
                <a:gd name="connsiteY9" fmla="*/ 0 h 773220"/>
                <a:gd name="connsiteX10" fmla="*/ 142667 w 265628"/>
                <a:gd name="connsiteY10" fmla="*/ 575557 h 773220"/>
                <a:gd name="connsiteX11" fmla="*/ 198455 w 265628"/>
                <a:gd name="connsiteY11" fmla="*/ 758508 h 773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5628" h="773220">
                  <a:moveTo>
                    <a:pt x="198455" y="758497"/>
                  </a:moveTo>
                  <a:lnTo>
                    <a:pt x="265628" y="773220"/>
                  </a:lnTo>
                  <a:lnTo>
                    <a:pt x="200302" y="480246"/>
                  </a:lnTo>
                  <a:lnTo>
                    <a:pt x="150708" y="262605"/>
                  </a:lnTo>
                  <a:lnTo>
                    <a:pt x="116656" y="101252"/>
                  </a:lnTo>
                  <a:cubicBezTo>
                    <a:pt x="113190" y="92938"/>
                    <a:pt x="114881" y="92949"/>
                    <a:pt x="112420" y="82854"/>
                  </a:cubicBezTo>
                  <a:cubicBezTo>
                    <a:pt x="112297" y="82341"/>
                    <a:pt x="109859" y="73552"/>
                    <a:pt x="109775" y="73317"/>
                  </a:cubicBezTo>
                  <a:cubicBezTo>
                    <a:pt x="106694" y="64535"/>
                    <a:pt x="108982" y="69750"/>
                    <a:pt x="105974" y="64819"/>
                  </a:cubicBezTo>
                  <a:cubicBezTo>
                    <a:pt x="95511" y="59895"/>
                    <a:pt x="91236" y="53702"/>
                    <a:pt x="81013" y="45863"/>
                  </a:cubicBezTo>
                  <a:cubicBezTo>
                    <a:pt x="59349" y="29258"/>
                    <a:pt x="27027" y="7091"/>
                    <a:pt x="0" y="0"/>
                  </a:cubicBezTo>
                  <a:cubicBezTo>
                    <a:pt x="25503" y="139510"/>
                    <a:pt x="100422" y="422702"/>
                    <a:pt x="142667" y="575557"/>
                  </a:cubicBezTo>
                  <a:lnTo>
                    <a:pt x="198455" y="758508"/>
                  </a:lnTo>
                  <a:close/>
                </a:path>
              </a:pathLst>
            </a:custGeom>
            <a:solidFill>
              <a:srgbClr val="D0753B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9F2B474B-B8C9-33DF-6928-A38908A329AF}"/>
                </a:ext>
              </a:extLst>
            </p:cNvPr>
            <p:cNvSpPr/>
            <p:nvPr/>
          </p:nvSpPr>
          <p:spPr>
            <a:xfrm>
              <a:off x="7455500" y="5125325"/>
              <a:ext cx="113569" cy="837105"/>
            </a:xfrm>
            <a:custGeom>
              <a:avLst/>
              <a:gdLst>
                <a:gd name="connsiteX0" fmla="*/ 0 w 113569"/>
                <a:gd name="connsiteY0" fmla="*/ 385393 h 837105"/>
                <a:gd name="connsiteX1" fmla="*/ 1166 w 113569"/>
                <a:gd name="connsiteY1" fmla="*/ 537762 h 837105"/>
                <a:gd name="connsiteX2" fmla="*/ 32970 w 113569"/>
                <a:gd name="connsiteY2" fmla="*/ 709244 h 837105"/>
                <a:gd name="connsiteX3" fmla="*/ 54706 w 113569"/>
                <a:gd name="connsiteY3" fmla="*/ 788218 h 837105"/>
                <a:gd name="connsiteX4" fmla="*/ 101733 w 113569"/>
                <a:gd name="connsiteY4" fmla="*/ 832814 h 837105"/>
                <a:gd name="connsiteX5" fmla="*/ 113570 w 113569"/>
                <a:gd name="connsiteY5" fmla="*/ 619712 h 837105"/>
                <a:gd name="connsiteX6" fmla="*/ 90349 w 113569"/>
                <a:gd name="connsiteY6" fmla="*/ 311958 h 837105"/>
                <a:gd name="connsiteX7" fmla="*/ 87185 w 113569"/>
                <a:gd name="connsiteY7" fmla="*/ 151381 h 837105"/>
                <a:gd name="connsiteX8" fmla="*/ 98809 w 113569"/>
                <a:gd name="connsiteY8" fmla="*/ 0 h 837105"/>
                <a:gd name="connsiteX9" fmla="*/ 10268 w 113569"/>
                <a:gd name="connsiteY9" fmla="*/ 270204 h 837105"/>
                <a:gd name="connsiteX10" fmla="*/ 0 w 113569"/>
                <a:gd name="connsiteY10" fmla="*/ 385393 h 837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3569" h="837105">
                  <a:moveTo>
                    <a:pt x="0" y="385393"/>
                  </a:moveTo>
                  <a:lnTo>
                    <a:pt x="1166" y="537762"/>
                  </a:lnTo>
                  <a:cubicBezTo>
                    <a:pt x="8131" y="546188"/>
                    <a:pt x="26876" y="681650"/>
                    <a:pt x="32970" y="709244"/>
                  </a:cubicBezTo>
                  <a:cubicBezTo>
                    <a:pt x="39153" y="737229"/>
                    <a:pt x="46391" y="761311"/>
                    <a:pt x="54706" y="788218"/>
                  </a:cubicBezTo>
                  <a:cubicBezTo>
                    <a:pt x="65231" y="822272"/>
                    <a:pt x="64070" y="847554"/>
                    <a:pt x="101733" y="832814"/>
                  </a:cubicBezTo>
                  <a:cubicBezTo>
                    <a:pt x="117281" y="762790"/>
                    <a:pt x="109741" y="692008"/>
                    <a:pt x="113570" y="619712"/>
                  </a:cubicBezTo>
                  <a:cubicBezTo>
                    <a:pt x="106131" y="517606"/>
                    <a:pt x="97191" y="414288"/>
                    <a:pt x="90349" y="311958"/>
                  </a:cubicBezTo>
                  <a:cubicBezTo>
                    <a:pt x="86800" y="258820"/>
                    <a:pt x="85304" y="204754"/>
                    <a:pt x="87185" y="151381"/>
                  </a:cubicBezTo>
                  <a:cubicBezTo>
                    <a:pt x="88206" y="122525"/>
                    <a:pt x="103943" y="15712"/>
                    <a:pt x="98809" y="0"/>
                  </a:cubicBezTo>
                  <a:cubicBezTo>
                    <a:pt x="61983" y="12233"/>
                    <a:pt x="18103" y="212370"/>
                    <a:pt x="10268" y="270204"/>
                  </a:cubicBezTo>
                  <a:cubicBezTo>
                    <a:pt x="5731" y="303678"/>
                    <a:pt x="9147" y="357805"/>
                    <a:pt x="0" y="385393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5D4B34DA-2847-D7AB-7B22-9D9908ADD421}"/>
                </a:ext>
              </a:extLst>
            </p:cNvPr>
            <p:cNvSpPr/>
            <p:nvPr/>
          </p:nvSpPr>
          <p:spPr>
            <a:xfrm>
              <a:off x="7069183" y="4677379"/>
              <a:ext cx="102073" cy="967075"/>
            </a:xfrm>
            <a:custGeom>
              <a:avLst/>
              <a:gdLst>
                <a:gd name="connsiteX0" fmla="*/ 1199 w 102073"/>
                <a:gd name="connsiteY0" fmla="*/ 599131 h 967075"/>
                <a:gd name="connsiteX1" fmla="*/ 7962 w 102073"/>
                <a:gd name="connsiteY1" fmla="*/ 804533 h 967075"/>
                <a:gd name="connsiteX2" fmla="*/ 68701 w 102073"/>
                <a:gd name="connsiteY2" fmla="*/ 965563 h 967075"/>
                <a:gd name="connsiteX3" fmla="*/ 77864 w 102073"/>
                <a:gd name="connsiteY3" fmla="*/ 954993 h 967075"/>
                <a:gd name="connsiteX4" fmla="*/ 81525 w 102073"/>
                <a:gd name="connsiteY4" fmla="*/ 946249 h 967075"/>
                <a:gd name="connsiteX5" fmla="*/ 82870 w 102073"/>
                <a:gd name="connsiteY5" fmla="*/ 943161 h 967075"/>
                <a:gd name="connsiteX6" fmla="*/ 84265 w 102073"/>
                <a:gd name="connsiteY6" fmla="*/ 940051 h 967075"/>
                <a:gd name="connsiteX7" fmla="*/ 90621 w 102073"/>
                <a:gd name="connsiteY7" fmla="*/ 955239 h 967075"/>
                <a:gd name="connsiteX8" fmla="*/ 100856 w 102073"/>
                <a:gd name="connsiteY8" fmla="*/ 967076 h 967075"/>
                <a:gd name="connsiteX9" fmla="*/ 80314 w 102073"/>
                <a:gd name="connsiteY9" fmla="*/ 880888 h 967075"/>
                <a:gd name="connsiteX10" fmla="*/ 80805 w 102073"/>
                <a:gd name="connsiteY10" fmla="*/ 763857 h 967075"/>
                <a:gd name="connsiteX11" fmla="*/ 77234 w 102073"/>
                <a:gd name="connsiteY11" fmla="*/ 671550 h 967075"/>
                <a:gd name="connsiteX12" fmla="*/ 76285 w 102073"/>
                <a:gd name="connsiteY12" fmla="*/ 373919 h 967075"/>
                <a:gd name="connsiteX13" fmla="*/ 82541 w 102073"/>
                <a:gd name="connsiteY13" fmla="*/ 180784 h 967075"/>
                <a:gd name="connsiteX14" fmla="*/ 98122 w 102073"/>
                <a:gd name="connsiteY14" fmla="*/ 0 h 967075"/>
                <a:gd name="connsiteX15" fmla="*/ 79371 w 102073"/>
                <a:gd name="connsiteY15" fmla="*/ 22792 h 967075"/>
                <a:gd name="connsiteX16" fmla="*/ 41641 w 102073"/>
                <a:gd name="connsiteY16" fmla="*/ 117852 h 967075"/>
                <a:gd name="connsiteX17" fmla="*/ 10875 w 102073"/>
                <a:gd name="connsiteY17" fmla="*/ 432412 h 967075"/>
                <a:gd name="connsiteX18" fmla="*/ 5886 w 102073"/>
                <a:gd name="connsiteY18" fmla="*/ 513312 h 967075"/>
                <a:gd name="connsiteX19" fmla="*/ 1199 w 102073"/>
                <a:gd name="connsiteY19" fmla="*/ 599126 h 96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02073" h="967075">
                  <a:moveTo>
                    <a:pt x="1199" y="599131"/>
                  </a:moveTo>
                  <a:cubicBezTo>
                    <a:pt x="60" y="670522"/>
                    <a:pt x="-2758" y="733655"/>
                    <a:pt x="7962" y="804533"/>
                  </a:cubicBezTo>
                  <a:cubicBezTo>
                    <a:pt x="13069" y="838280"/>
                    <a:pt x="34721" y="956869"/>
                    <a:pt x="68701" y="965563"/>
                  </a:cubicBezTo>
                  <a:cubicBezTo>
                    <a:pt x="77407" y="959599"/>
                    <a:pt x="73467" y="963195"/>
                    <a:pt x="77864" y="954993"/>
                  </a:cubicBezTo>
                  <a:lnTo>
                    <a:pt x="81525" y="946249"/>
                  </a:lnTo>
                  <a:cubicBezTo>
                    <a:pt x="81905" y="945372"/>
                    <a:pt x="82558" y="943887"/>
                    <a:pt x="82870" y="943161"/>
                  </a:cubicBezTo>
                  <a:cubicBezTo>
                    <a:pt x="83183" y="942430"/>
                    <a:pt x="83629" y="940995"/>
                    <a:pt x="84265" y="940051"/>
                  </a:cubicBezTo>
                  <a:cubicBezTo>
                    <a:pt x="86196" y="945099"/>
                    <a:pt x="88032" y="950805"/>
                    <a:pt x="90621" y="955239"/>
                  </a:cubicBezTo>
                  <a:lnTo>
                    <a:pt x="100856" y="967076"/>
                  </a:lnTo>
                  <a:cubicBezTo>
                    <a:pt x="108038" y="948092"/>
                    <a:pt x="81140" y="922921"/>
                    <a:pt x="80314" y="880888"/>
                  </a:cubicBezTo>
                  <a:cubicBezTo>
                    <a:pt x="79589" y="843757"/>
                    <a:pt x="79449" y="800820"/>
                    <a:pt x="80805" y="763857"/>
                  </a:cubicBezTo>
                  <a:cubicBezTo>
                    <a:pt x="74270" y="742416"/>
                    <a:pt x="73790" y="695453"/>
                    <a:pt x="77234" y="671550"/>
                  </a:cubicBezTo>
                  <a:cubicBezTo>
                    <a:pt x="81090" y="644782"/>
                    <a:pt x="76000" y="418280"/>
                    <a:pt x="76285" y="373919"/>
                  </a:cubicBezTo>
                  <a:cubicBezTo>
                    <a:pt x="76698" y="309987"/>
                    <a:pt x="78266" y="244425"/>
                    <a:pt x="82541" y="180784"/>
                  </a:cubicBezTo>
                  <a:cubicBezTo>
                    <a:pt x="85476" y="137132"/>
                    <a:pt x="100918" y="34350"/>
                    <a:pt x="98122" y="0"/>
                  </a:cubicBezTo>
                  <a:cubicBezTo>
                    <a:pt x="86531" y="7074"/>
                    <a:pt x="86207" y="8906"/>
                    <a:pt x="79371" y="22792"/>
                  </a:cubicBezTo>
                  <a:cubicBezTo>
                    <a:pt x="59186" y="63775"/>
                    <a:pt x="55481" y="70973"/>
                    <a:pt x="41641" y="117852"/>
                  </a:cubicBezTo>
                  <a:cubicBezTo>
                    <a:pt x="14324" y="210366"/>
                    <a:pt x="15078" y="334555"/>
                    <a:pt x="10875" y="432412"/>
                  </a:cubicBezTo>
                  <a:cubicBezTo>
                    <a:pt x="9715" y="459397"/>
                    <a:pt x="7522" y="486355"/>
                    <a:pt x="5886" y="513312"/>
                  </a:cubicBezTo>
                  <a:cubicBezTo>
                    <a:pt x="2912" y="562179"/>
                    <a:pt x="10959" y="581253"/>
                    <a:pt x="1199" y="599126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C4FCE76F-C493-ACB3-0214-B26F38D4D1E3}"/>
                </a:ext>
              </a:extLst>
            </p:cNvPr>
            <p:cNvSpPr/>
            <p:nvPr/>
          </p:nvSpPr>
          <p:spPr>
            <a:xfrm>
              <a:off x="9123574" y="4931631"/>
              <a:ext cx="385998" cy="1054186"/>
            </a:xfrm>
            <a:custGeom>
              <a:avLst/>
              <a:gdLst>
                <a:gd name="connsiteX0" fmla="*/ 213121 w 385998"/>
                <a:gd name="connsiteY0" fmla="*/ 524094 h 1054186"/>
                <a:gd name="connsiteX1" fmla="*/ 47535 w 385998"/>
                <a:gd name="connsiteY1" fmla="*/ 915243 h 1054186"/>
                <a:gd name="connsiteX2" fmla="*/ 20749 w 385998"/>
                <a:gd name="connsiteY2" fmla="*/ 980984 h 1054186"/>
                <a:gd name="connsiteX3" fmla="*/ 2724 w 385998"/>
                <a:gd name="connsiteY3" fmla="*/ 1054173 h 1054186"/>
                <a:gd name="connsiteX4" fmla="*/ 24945 w 385998"/>
                <a:gd name="connsiteY4" fmla="*/ 1033492 h 1054186"/>
                <a:gd name="connsiteX5" fmla="*/ 273525 w 385998"/>
                <a:gd name="connsiteY5" fmla="*/ 538030 h 1054186"/>
                <a:gd name="connsiteX6" fmla="*/ 308130 w 385998"/>
                <a:gd name="connsiteY6" fmla="*/ 427638 h 1054186"/>
                <a:gd name="connsiteX7" fmla="*/ 340642 w 385998"/>
                <a:gd name="connsiteY7" fmla="*/ 317402 h 1054186"/>
                <a:gd name="connsiteX8" fmla="*/ 381815 w 385998"/>
                <a:gd name="connsiteY8" fmla="*/ 79163 h 1054186"/>
                <a:gd name="connsiteX9" fmla="*/ 377970 w 385998"/>
                <a:gd name="connsiteY9" fmla="*/ 0 h 1054186"/>
                <a:gd name="connsiteX10" fmla="*/ 367066 w 385998"/>
                <a:gd name="connsiteY10" fmla="*/ 12189 h 1054186"/>
                <a:gd name="connsiteX11" fmla="*/ 363048 w 385998"/>
                <a:gd name="connsiteY11" fmla="*/ 28521 h 1054186"/>
                <a:gd name="connsiteX12" fmla="*/ 256616 w 385998"/>
                <a:gd name="connsiteY12" fmla="*/ 396582 h 1054186"/>
                <a:gd name="connsiteX13" fmla="*/ 213121 w 385998"/>
                <a:gd name="connsiteY13" fmla="*/ 524105 h 1054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85998" h="1054186">
                  <a:moveTo>
                    <a:pt x="213121" y="524094"/>
                  </a:moveTo>
                  <a:cubicBezTo>
                    <a:pt x="189940" y="616233"/>
                    <a:pt x="93195" y="810558"/>
                    <a:pt x="47535" y="915243"/>
                  </a:cubicBezTo>
                  <a:cubicBezTo>
                    <a:pt x="38394" y="936204"/>
                    <a:pt x="29304" y="959281"/>
                    <a:pt x="20749" y="980984"/>
                  </a:cubicBezTo>
                  <a:cubicBezTo>
                    <a:pt x="13232" y="1000046"/>
                    <a:pt x="-7355" y="1034569"/>
                    <a:pt x="2724" y="1054173"/>
                  </a:cubicBezTo>
                  <a:cubicBezTo>
                    <a:pt x="15297" y="1054592"/>
                    <a:pt x="17886" y="1044698"/>
                    <a:pt x="24945" y="1033492"/>
                  </a:cubicBezTo>
                  <a:cubicBezTo>
                    <a:pt x="114346" y="891619"/>
                    <a:pt x="225677" y="693526"/>
                    <a:pt x="273525" y="538030"/>
                  </a:cubicBezTo>
                  <a:cubicBezTo>
                    <a:pt x="282510" y="502592"/>
                    <a:pt x="297761" y="467750"/>
                    <a:pt x="308130" y="427638"/>
                  </a:cubicBezTo>
                  <a:cubicBezTo>
                    <a:pt x="315273" y="399999"/>
                    <a:pt x="324414" y="337721"/>
                    <a:pt x="340642" y="317402"/>
                  </a:cubicBezTo>
                  <a:cubicBezTo>
                    <a:pt x="359415" y="272253"/>
                    <a:pt x="377206" y="137322"/>
                    <a:pt x="381815" y="79163"/>
                  </a:cubicBezTo>
                  <a:cubicBezTo>
                    <a:pt x="383640" y="56198"/>
                    <a:pt x="392117" y="12245"/>
                    <a:pt x="377970" y="0"/>
                  </a:cubicBezTo>
                  <a:cubicBezTo>
                    <a:pt x="364276" y="5248"/>
                    <a:pt x="373657" y="-4606"/>
                    <a:pt x="367066" y="12189"/>
                  </a:cubicBezTo>
                  <a:cubicBezTo>
                    <a:pt x="365671" y="15757"/>
                    <a:pt x="364058" y="24389"/>
                    <a:pt x="363048" y="28521"/>
                  </a:cubicBezTo>
                  <a:cubicBezTo>
                    <a:pt x="330821" y="160700"/>
                    <a:pt x="296874" y="267893"/>
                    <a:pt x="256616" y="396582"/>
                  </a:cubicBezTo>
                  <a:lnTo>
                    <a:pt x="213121" y="524105"/>
                  </a:ln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ED621313-4348-0061-9B79-AF84342063F8}"/>
                </a:ext>
              </a:extLst>
            </p:cNvPr>
            <p:cNvSpPr/>
            <p:nvPr/>
          </p:nvSpPr>
          <p:spPr>
            <a:xfrm>
              <a:off x="8671942" y="5101003"/>
              <a:ext cx="426748" cy="876898"/>
            </a:xfrm>
            <a:custGeom>
              <a:avLst/>
              <a:gdLst>
                <a:gd name="connsiteX0" fmla="*/ 28962 w 426748"/>
                <a:gd name="connsiteY0" fmla="*/ 801239 h 876898"/>
                <a:gd name="connsiteX1" fmla="*/ 23934 w 426748"/>
                <a:gd name="connsiteY1" fmla="*/ 870106 h 876898"/>
                <a:gd name="connsiteX2" fmla="*/ 76218 w 426748"/>
                <a:gd name="connsiteY2" fmla="*/ 817403 h 876898"/>
                <a:gd name="connsiteX3" fmla="*/ 141728 w 426748"/>
                <a:gd name="connsiteY3" fmla="*/ 746218 h 876898"/>
                <a:gd name="connsiteX4" fmla="*/ 146030 w 426748"/>
                <a:gd name="connsiteY4" fmla="*/ 730880 h 876898"/>
                <a:gd name="connsiteX5" fmla="*/ 426748 w 426748"/>
                <a:gd name="connsiteY5" fmla="*/ 0 h 876898"/>
                <a:gd name="connsiteX6" fmla="*/ 414962 w 426748"/>
                <a:gd name="connsiteY6" fmla="*/ 9771 h 876898"/>
                <a:gd name="connsiteX7" fmla="*/ 332588 w 426748"/>
                <a:gd name="connsiteY7" fmla="*/ 209372 h 876898"/>
                <a:gd name="connsiteX8" fmla="*/ 44392 w 426748"/>
                <a:gd name="connsiteY8" fmla="*/ 773662 h 876898"/>
                <a:gd name="connsiteX9" fmla="*/ 37266 w 426748"/>
                <a:gd name="connsiteY9" fmla="*/ 786146 h 876898"/>
                <a:gd name="connsiteX10" fmla="*/ 28956 w 426748"/>
                <a:gd name="connsiteY10" fmla="*/ 801228 h 876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6748" h="876898">
                  <a:moveTo>
                    <a:pt x="28962" y="801239"/>
                  </a:moveTo>
                  <a:cubicBezTo>
                    <a:pt x="-21737" y="880453"/>
                    <a:pt x="5842" y="885148"/>
                    <a:pt x="23934" y="870106"/>
                  </a:cubicBezTo>
                  <a:lnTo>
                    <a:pt x="76218" y="817403"/>
                  </a:lnTo>
                  <a:cubicBezTo>
                    <a:pt x="92993" y="801987"/>
                    <a:pt x="121911" y="754856"/>
                    <a:pt x="141728" y="746218"/>
                  </a:cubicBezTo>
                  <a:lnTo>
                    <a:pt x="146030" y="730880"/>
                  </a:lnTo>
                  <a:cubicBezTo>
                    <a:pt x="262234" y="582269"/>
                    <a:pt x="402847" y="243292"/>
                    <a:pt x="426748" y="0"/>
                  </a:cubicBezTo>
                  <a:cubicBezTo>
                    <a:pt x="411648" y="7878"/>
                    <a:pt x="422881" y="-436"/>
                    <a:pt x="414962" y="9771"/>
                  </a:cubicBezTo>
                  <a:lnTo>
                    <a:pt x="332588" y="209372"/>
                  </a:lnTo>
                  <a:cubicBezTo>
                    <a:pt x="218483" y="507343"/>
                    <a:pt x="193582" y="527450"/>
                    <a:pt x="44392" y="773662"/>
                  </a:cubicBezTo>
                  <a:cubicBezTo>
                    <a:pt x="40882" y="779446"/>
                    <a:pt x="39883" y="781244"/>
                    <a:pt x="37266" y="786146"/>
                  </a:cubicBezTo>
                  <a:lnTo>
                    <a:pt x="28956" y="801228"/>
                  </a:ln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CDA95D2F-26E0-D49B-319B-794FB361BF22}"/>
                </a:ext>
              </a:extLst>
            </p:cNvPr>
            <p:cNvSpPr/>
            <p:nvPr/>
          </p:nvSpPr>
          <p:spPr>
            <a:xfrm>
              <a:off x="7814168" y="5094877"/>
              <a:ext cx="111263" cy="874130"/>
            </a:xfrm>
            <a:custGeom>
              <a:avLst/>
              <a:gdLst>
                <a:gd name="connsiteX0" fmla="*/ 37902 w 111263"/>
                <a:gd name="connsiteY0" fmla="*/ 234743 h 874130"/>
                <a:gd name="connsiteX1" fmla="*/ 35095 w 111263"/>
                <a:gd name="connsiteY1" fmla="*/ 459157 h 874130"/>
                <a:gd name="connsiteX2" fmla="*/ 23164 w 111263"/>
                <a:gd name="connsiteY2" fmla="*/ 518527 h 874130"/>
                <a:gd name="connsiteX3" fmla="*/ 19604 w 111263"/>
                <a:gd name="connsiteY3" fmla="*/ 381055 h 874130"/>
                <a:gd name="connsiteX4" fmla="*/ 18225 w 111263"/>
                <a:gd name="connsiteY4" fmla="*/ 384360 h 874130"/>
                <a:gd name="connsiteX5" fmla="*/ 200 w 111263"/>
                <a:gd name="connsiteY5" fmla="*/ 579790 h 874130"/>
                <a:gd name="connsiteX6" fmla="*/ 15742 w 111263"/>
                <a:gd name="connsiteY6" fmla="*/ 784968 h 874130"/>
                <a:gd name="connsiteX7" fmla="*/ 38985 w 111263"/>
                <a:gd name="connsiteY7" fmla="*/ 872798 h 874130"/>
                <a:gd name="connsiteX8" fmla="*/ 53617 w 111263"/>
                <a:gd name="connsiteY8" fmla="*/ 871787 h 874130"/>
                <a:gd name="connsiteX9" fmla="*/ 61039 w 111263"/>
                <a:gd name="connsiteY9" fmla="*/ 862876 h 874130"/>
                <a:gd name="connsiteX10" fmla="*/ 62088 w 111263"/>
                <a:gd name="connsiteY10" fmla="*/ 809826 h 874130"/>
                <a:gd name="connsiteX11" fmla="*/ 104166 w 111263"/>
                <a:gd name="connsiteY11" fmla="*/ 109259 h 874130"/>
                <a:gd name="connsiteX12" fmla="*/ 103563 w 111263"/>
                <a:gd name="connsiteY12" fmla="*/ 0 h 874130"/>
                <a:gd name="connsiteX13" fmla="*/ 81185 w 111263"/>
                <a:gd name="connsiteY13" fmla="*/ 50877 h 874130"/>
                <a:gd name="connsiteX14" fmla="*/ 47735 w 111263"/>
                <a:gd name="connsiteY14" fmla="*/ 202471 h 874130"/>
                <a:gd name="connsiteX15" fmla="*/ 37897 w 111263"/>
                <a:gd name="connsiteY15" fmla="*/ 234738 h 8741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1263" h="874130">
                  <a:moveTo>
                    <a:pt x="37902" y="234743"/>
                  </a:moveTo>
                  <a:lnTo>
                    <a:pt x="35095" y="459157"/>
                  </a:lnTo>
                  <a:cubicBezTo>
                    <a:pt x="33332" y="491402"/>
                    <a:pt x="37160" y="512664"/>
                    <a:pt x="23164" y="518527"/>
                  </a:cubicBezTo>
                  <a:cubicBezTo>
                    <a:pt x="13354" y="504613"/>
                    <a:pt x="18571" y="405086"/>
                    <a:pt x="19604" y="381055"/>
                  </a:cubicBezTo>
                  <a:cubicBezTo>
                    <a:pt x="19035" y="382105"/>
                    <a:pt x="18426" y="382551"/>
                    <a:pt x="18225" y="384360"/>
                  </a:cubicBezTo>
                  <a:lnTo>
                    <a:pt x="200" y="579790"/>
                  </a:lnTo>
                  <a:cubicBezTo>
                    <a:pt x="-994" y="648205"/>
                    <a:pt x="3024" y="718881"/>
                    <a:pt x="15742" y="784968"/>
                  </a:cubicBezTo>
                  <a:cubicBezTo>
                    <a:pt x="21044" y="812406"/>
                    <a:pt x="26764" y="852937"/>
                    <a:pt x="38985" y="872798"/>
                  </a:cubicBezTo>
                  <a:cubicBezTo>
                    <a:pt x="48204" y="873814"/>
                    <a:pt x="45559" y="875639"/>
                    <a:pt x="53617" y="871787"/>
                  </a:cubicBezTo>
                  <a:cubicBezTo>
                    <a:pt x="62434" y="867571"/>
                    <a:pt x="57847" y="872189"/>
                    <a:pt x="61039" y="862876"/>
                  </a:cubicBezTo>
                  <a:cubicBezTo>
                    <a:pt x="57652" y="846990"/>
                    <a:pt x="58305" y="826058"/>
                    <a:pt x="62088" y="809826"/>
                  </a:cubicBezTo>
                  <a:lnTo>
                    <a:pt x="104166" y="109259"/>
                  </a:lnTo>
                  <a:cubicBezTo>
                    <a:pt x="106069" y="81056"/>
                    <a:pt x="119496" y="20034"/>
                    <a:pt x="103563" y="0"/>
                  </a:cubicBezTo>
                  <a:cubicBezTo>
                    <a:pt x="85320" y="3077"/>
                    <a:pt x="92670" y="905"/>
                    <a:pt x="81185" y="50877"/>
                  </a:cubicBezTo>
                  <a:lnTo>
                    <a:pt x="47735" y="202471"/>
                  </a:lnTo>
                  <a:cubicBezTo>
                    <a:pt x="45425" y="214743"/>
                    <a:pt x="44353" y="225145"/>
                    <a:pt x="37897" y="234738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2220A87D-BF97-E480-10E5-A2FEF99BB398}"/>
                </a:ext>
              </a:extLst>
            </p:cNvPr>
            <p:cNvSpPr/>
            <p:nvPr/>
          </p:nvSpPr>
          <p:spPr>
            <a:xfrm>
              <a:off x="7187529" y="4784706"/>
              <a:ext cx="86733" cy="656507"/>
            </a:xfrm>
            <a:custGeom>
              <a:avLst/>
              <a:gdLst>
                <a:gd name="connsiteX0" fmla="*/ 23862 w 86733"/>
                <a:gd name="connsiteY0" fmla="*/ 608221 h 656507"/>
                <a:gd name="connsiteX1" fmla="*/ 30575 w 86733"/>
                <a:gd name="connsiteY1" fmla="*/ 653129 h 656507"/>
                <a:gd name="connsiteX2" fmla="*/ 38438 w 86733"/>
                <a:gd name="connsiteY2" fmla="*/ 656508 h 656507"/>
                <a:gd name="connsiteX3" fmla="*/ 62820 w 86733"/>
                <a:gd name="connsiteY3" fmla="*/ 592068 h 656507"/>
                <a:gd name="connsiteX4" fmla="*/ 84422 w 86733"/>
                <a:gd name="connsiteY4" fmla="*/ 73033 h 656507"/>
                <a:gd name="connsiteX5" fmla="*/ 62909 w 86733"/>
                <a:gd name="connsiteY5" fmla="*/ 0 h 656507"/>
                <a:gd name="connsiteX6" fmla="*/ 641 w 86733"/>
                <a:gd name="connsiteY6" fmla="*/ 282678 h 656507"/>
                <a:gd name="connsiteX7" fmla="*/ 23862 w 86733"/>
                <a:gd name="connsiteY7" fmla="*/ 608215 h 656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6733" h="656507">
                  <a:moveTo>
                    <a:pt x="23862" y="608221"/>
                  </a:moveTo>
                  <a:cubicBezTo>
                    <a:pt x="34286" y="625268"/>
                    <a:pt x="22897" y="630868"/>
                    <a:pt x="30575" y="653129"/>
                  </a:cubicBezTo>
                  <a:lnTo>
                    <a:pt x="38438" y="656508"/>
                  </a:lnTo>
                  <a:cubicBezTo>
                    <a:pt x="61447" y="655034"/>
                    <a:pt x="57306" y="639427"/>
                    <a:pt x="62820" y="592068"/>
                  </a:cubicBezTo>
                  <a:cubicBezTo>
                    <a:pt x="75253" y="485322"/>
                    <a:pt x="93144" y="170505"/>
                    <a:pt x="84422" y="73033"/>
                  </a:cubicBezTo>
                  <a:cubicBezTo>
                    <a:pt x="82424" y="50727"/>
                    <a:pt x="82720" y="10257"/>
                    <a:pt x="62909" y="0"/>
                  </a:cubicBezTo>
                  <a:cubicBezTo>
                    <a:pt x="24130" y="18604"/>
                    <a:pt x="1886" y="249970"/>
                    <a:pt x="641" y="282678"/>
                  </a:cubicBezTo>
                  <a:cubicBezTo>
                    <a:pt x="-2473" y="364706"/>
                    <a:pt x="5831" y="530258"/>
                    <a:pt x="23862" y="608215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606F8E9D-74C7-2AC0-1D5C-7A215BF8BA71}"/>
                </a:ext>
              </a:extLst>
            </p:cNvPr>
            <p:cNvSpPr/>
            <p:nvPr/>
          </p:nvSpPr>
          <p:spPr>
            <a:xfrm>
              <a:off x="9151443" y="4992291"/>
              <a:ext cx="450675" cy="1096686"/>
            </a:xfrm>
            <a:custGeom>
              <a:avLst/>
              <a:gdLst>
                <a:gd name="connsiteX0" fmla="*/ 352964 w 450675"/>
                <a:gd name="connsiteY0" fmla="*/ 269786 h 1096686"/>
                <a:gd name="connsiteX1" fmla="*/ 168850 w 450675"/>
                <a:gd name="connsiteY1" fmla="*/ 787995 h 1096686"/>
                <a:gd name="connsiteX2" fmla="*/ 167439 w 450675"/>
                <a:gd name="connsiteY2" fmla="*/ 784851 h 1096686"/>
                <a:gd name="connsiteX3" fmla="*/ 166239 w 450675"/>
                <a:gd name="connsiteY3" fmla="*/ 781669 h 1096686"/>
                <a:gd name="connsiteX4" fmla="*/ 174576 w 450675"/>
                <a:gd name="connsiteY4" fmla="*/ 726738 h 1096686"/>
                <a:gd name="connsiteX5" fmla="*/ 134865 w 450675"/>
                <a:gd name="connsiteY5" fmla="*/ 817090 h 1096686"/>
                <a:gd name="connsiteX6" fmla="*/ 90740 w 450675"/>
                <a:gd name="connsiteY6" fmla="*/ 909426 h 1096686"/>
                <a:gd name="connsiteX7" fmla="*/ 0 w 450675"/>
                <a:gd name="connsiteY7" fmla="*/ 1092666 h 1096686"/>
                <a:gd name="connsiteX8" fmla="*/ 20480 w 450675"/>
                <a:gd name="connsiteY8" fmla="*/ 1096687 h 1096686"/>
                <a:gd name="connsiteX9" fmla="*/ 44996 w 450675"/>
                <a:gd name="connsiteY9" fmla="*/ 1056468 h 1096686"/>
                <a:gd name="connsiteX10" fmla="*/ 103257 w 450675"/>
                <a:gd name="connsiteY10" fmla="*/ 958276 h 1096686"/>
                <a:gd name="connsiteX11" fmla="*/ 385710 w 450675"/>
                <a:gd name="connsiteY11" fmla="*/ 303806 h 1096686"/>
                <a:gd name="connsiteX12" fmla="*/ 418446 w 450675"/>
                <a:gd name="connsiteY12" fmla="*/ 184698 h 1096686"/>
                <a:gd name="connsiteX13" fmla="*/ 449903 w 450675"/>
                <a:gd name="connsiteY13" fmla="*/ 0 h 1096686"/>
                <a:gd name="connsiteX14" fmla="*/ 352969 w 450675"/>
                <a:gd name="connsiteY14" fmla="*/ 269786 h 1096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50675" h="1096686">
                  <a:moveTo>
                    <a:pt x="352964" y="269786"/>
                  </a:moveTo>
                  <a:cubicBezTo>
                    <a:pt x="346278" y="323890"/>
                    <a:pt x="215214" y="821434"/>
                    <a:pt x="168850" y="787995"/>
                  </a:cubicBezTo>
                  <a:cubicBezTo>
                    <a:pt x="168209" y="787040"/>
                    <a:pt x="167572" y="784276"/>
                    <a:pt x="167439" y="784851"/>
                  </a:cubicBezTo>
                  <a:cubicBezTo>
                    <a:pt x="167305" y="785415"/>
                    <a:pt x="166373" y="782461"/>
                    <a:pt x="166239" y="781669"/>
                  </a:cubicBezTo>
                  <a:cubicBezTo>
                    <a:pt x="162399" y="759848"/>
                    <a:pt x="176206" y="751439"/>
                    <a:pt x="174576" y="726738"/>
                  </a:cubicBezTo>
                  <a:cubicBezTo>
                    <a:pt x="170742" y="742829"/>
                    <a:pt x="143615" y="798922"/>
                    <a:pt x="134865" y="817090"/>
                  </a:cubicBezTo>
                  <a:cubicBezTo>
                    <a:pt x="119479" y="849028"/>
                    <a:pt x="105807" y="877778"/>
                    <a:pt x="90740" y="909426"/>
                  </a:cubicBezTo>
                  <a:lnTo>
                    <a:pt x="0" y="1092666"/>
                  </a:lnTo>
                  <a:cubicBezTo>
                    <a:pt x="9085" y="1096804"/>
                    <a:pt x="6920" y="1096385"/>
                    <a:pt x="20480" y="1096687"/>
                  </a:cubicBezTo>
                  <a:cubicBezTo>
                    <a:pt x="23991" y="1083532"/>
                    <a:pt x="37150" y="1067172"/>
                    <a:pt x="44996" y="1056468"/>
                  </a:cubicBezTo>
                  <a:cubicBezTo>
                    <a:pt x="60521" y="1024664"/>
                    <a:pt x="85086" y="990225"/>
                    <a:pt x="103257" y="958276"/>
                  </a:cubicBezTo>
                  <a:cubicBezTo>
                    <a:pt x="225856" y="742734"/>
                    <a:pt x="315312" y="543994"/>
                    <a:pt x="385710" y="303806"/>
                  </a:cubicBezTo>
                  <a:cubicBezTo>
                    <a:pt x="397089" y="265006"/>
                    <a:pt x="406302" y="221885"/>
                    <a:pt x="418446" y="184698"/>
                  </a:cubicBezTo>
                  <a:cubicBezTo>
                    <a:pt x="425187" y="147054"/>
                    <a:pt x="455902" y="30877"/>
                    <a:pt x="449903" y="0"/>
                  </a:cubicBezTo>
                  <a:cubicBezTo>
                    <a:pt x="428731" y="23066"/>
                    <a:pt x="372083" y="249266"/>
                    <a:pt x="352969" y="269786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E0618D4A-9990-0C9C-4E3D-412067D9046B}"/>
                </a:ext>
              </a:extLst>
            </p:cNvPr>
            <p:cNvSpPr/>
            <p:nvPr/>
          </p:nvSpPr>
          <p:spPr>
            <a:xfrm>
              <a:off x="8952200" y="5192321"/>
              <a:ext cx="158256" cy="711649"/>
            </a:xfrm>
            <a:custGeom>
              <a:avLst/>
              <a:gdLst>
                <a:gd name="connsiteX0" fmla="*/ 30198 w 158256"/>
                <a:gd name="connsiteY0" fmla="*/ 559008 h 711649"/>
                <a:gd name="connsiteX1" fmla="*/ 269 w 158256"/>
                <a:gd name="connsiteY1" fmla="*/ 710004 h 711649"/>
                <a:gd name="connsiteX2" fmla="*/ 13211 w 158256"/>
                <a:gd name="connsiteY2" fmla="*/ 710249 h 711649"/>
                <a:gd name="connsiteX3" fmla="*/ 25086 w 158256"/>
                <a:gd name="connsiteY3" fmla="*/ 706480 h 711649"/>
                <a:gd name="connsiteX4" fmla="*/ 41577 w 158256"/>
                <a:gd name="connsiteY4" fmla="*/ 684163 h 711649"/>
                <a:gd name="connsiteX5" fmla="*/ 95713 w 158256"/>
                <a:gd name="connsiteY5" fmla="*/ 523547 h 711649"/>
                <a:gd name="connsiteX6" fmla="*/ 116445 w 158256"/>
                <a:gd name="connsiteY6" fmla="*/ 408319 h 711649"/>
                <a:gd name="connsiteX7" fmla="*/ 156631 w 158256"/>
                <a:gd name="connsiteY7" fmla="*/ 0 h 711649"/>
                <a:gd name="connsiteX8" fmla="*/ 143349 w 158256"/>
                <a:gd name="connsiteY8" fmla="*/ 27851 h 711649"/>
                <a:gd name="connsiteX9" fmla="*/ 90233 w 158256"/>
                <a:gd name="connsiteY9" fmla="*/ 276173 h 711649"/>
                <a:gd name="connsiteX10" fmla="*/ 30198 w 158256"/>
                <a:gd name="connsiteY10" fmla="*/ 559013 h 7116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8256" h="711649">
                  <a:moveTo>
                    <a:pt x="30198" y="559008"/>
                  </a:moveTo>
                  <a:cubicBezTo>
                    <a:pt x="26587" y="594223"/>
                    <a:pt x="-3124" y="685861"/>
                    <a:pt x="269" y="710004"/>
                  </a:cubicBezTo>
                  <a:cubicBezTo>
                    <a:pt x="10973" y="712460"/>
                    <a:pt x="3422" y="711846"/>
                    <a:pt x="13211" y="710249"/>
                  </a:cubicBezTo>
                  <a:lnTo>
                    <a:pt x="25086" y="706480"/>
                  </a:lnTo>
                  <a:cubicBezTo>
                    <a:pt x="29729" y="704219"/>
                    <a:pt x="33686" y="708647"/>
                    <a:pt x="41577" y="684163"/>
                  </a:cubicBezTo>
                  <a:lnTo>
                    <a:pt x="95713" y="523547"/>
                  </a:lnTo>
                  <a:cubicBezTo>
                    <a:pt x="87577" y="509030"/>
                    <a:pt x="113203" y="425232"/>
                    <a:pt x="116445" y="408319"/>
                  </a:cubicBezTo>
                  <a:cubicBezTo>
                    <a:pt x="136836" y="301947"/>
                    <a:pt x="165392" y="99409"/>
                    <a:pt x="156631" y="0"/>
                  </a:cubicBezTo>
                  <a:cubicBezTo>
                    <a:pt x="148650" y="4484"/>
                    <a:pt x="150001" y="-2367"/>
                    <a:pt x="143349" y="27851"/>
                  </a:cubicBezTo>
                  <a:lnTo>
                    <a:pt x="90233" y="276173"/>
                  </a:lnTo>
                  <a:cubicBezTo>
                    <a:pt x="72761" y="362886"/>
                    <a:pt x="54624" y="479833"/>
                    <a:pt x="30198" y="559013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66C4E724-AF9B-CBB2-B7D4-F4C997F24A1A}"/>
                </a:ext>
              </a:extLst>
            </p:cNvPr>
            <p:cNvSpPr/>
            <p:nvPr/>
          </p:nvSpPr>
          <p:spPr>
            <a:xfrm>
              <a:off x="7693927" y="5445217"/>
              <a:ext cx="93922" cy="578590"/>
            </a:xfrm>
            <a:custGeom>
              <a:avLst/>
              <a:gdLst>
                <a:gd name="connsiteX0" fmla="*/ 21688 w 93922"/>
                <a:gd name="connsiteY0" fmla="*/ 383980 h 578590"/>
                <a:gd name="connsiteX1" fmla="*/ 93922 w 93922"/>
                <a:gd name="connsiteY1" fmla="*/ 578528 h 578590"/>
                <a:gd name="connsiteX2" fmla="*/ 88018 w 93922"/>
                <a:gd name="connsiteY2" fmla="*/ 415829 h 578590"/>
                <a:gd name="connsiteX3" fmla="*/ 34043 w 93922"/>
                <a:gd name="connsiteY3" fmla="*/ 18063 h 578590"/>
                <a:gd name="connsiteX4" fmla="*/ 29099 w 93922"/>
                <a:gd name="connsiteY4" fmla="*/ 0 h 578590"/>
                <a:gd name="connsiteX5" fmla="*/ 13830 w 93922"/>
                <a:gd name="connsiteY5" fmla="*/ 11798 h 578590"/>
                <a:gd name="connsiteX6" fmla="*/ 7418 w 93922"/>
                <a:gd name="connsiteY6" fmla="*/ 33524 h 578590"/>
                <a:gd name="connsiteX7" fmla="*/ 5431 w 93922"/>
                <a:gd name="connsiteY7" fmla="*/ 186306 h 578590"/>
                <a:gd name="connsiteX8" fmla="*/ 21682 w 93922"/>
                <a:gd name="connsiteY8" fmla="*/ 383980 h 578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3922" h="578590">
                  <a:moveTo>
                    <a:pt x="21688" y="383980"/>
                  </a:moveTo>
                  <a:cubicBezTo>
                    <a:pt x="29718" y="427476"/>
                    <a:pt x="48630" y="582157"/>
                    <a:pt x="93922" y="578528"/>
                  </a:cubicBezTo>
                  <a:cubicBezTo>
                    <a:pt x="85406" y="525439"/>
                    <a:pt x="79809" y="469905"/>
                    <a:pt x="88018" y="415829"/>
                  </a:cubicBezTo>
                  <a:cubicBezTo>
                    <a:pt x="79039" y="293304"/>
                    <a:pt x="69915" y="136752"/>
                    <a:pt x="34043" y="18063"/>
                  </a:cubicBezTo>
                  <a:cubicBezTo>
                    <a:pt x="30410" y="6052"/>
                    <a:pt x="36085" y="13372"/>
                    <a:pt x="29099" y="0"/>
                  </a:cubicBezTo>
                  <a:cubicBezTo>
                    <a:pt x="15197" y="4467"/>
                    <a:pt x="23418" y="-5204"/>
                    <a:pt x="13830" y="11798"/>
                  </a:cubicBezTo>
                  <a:cubicBezTo>
                    <a:pt x="12480" y="14193"/>
                    <a:pt x="8361" y="29649"/>
                    <a:pt x="7418" y="33524"/>
                  </a:cubicBezTo>
                  <a:cubicBezTo>
                    <a:pt x="-4630" y="83111"/>
                    <a:pt x="487" y="136255"/>
                    <a:pt x="5431" y="186306"/>
                  </a:cubicBezTo>
                  <a:cubicBezTo>
                    <a:pt x="11871" y="251388"/>
                    <a:pt x="20248" y="318178"/>
                    <a:pt x="21682" y="383980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B212D622-06F6-37E4-0DD0-6B7C9853291F}"/>
                </a:ext>
              </a:extLst>
            </p:cNvPr>
            <p:cNvSpPr/>
            <p:nvPr/>
          </p:nvSpPr>
          <p:spPr>
            <a:xfrm>
              <a:off x="6902608" y="4667937"/>
              <a:ext cx="57463" cy="777180"/>
            </a:xfrm>
            <a:custGeom>
              <a:avLst/>
              <a:gdLst>
                <a:gd name="connsiteX0" fmla="*/ 0 w 57463"/>
                <a:gd name="connsiteY0" fmla="*/ 311640 h 777180"/>
                <a:gd name="connsiteX1" fmla="*/ 8533 w 57463"/>
                <a:gd name="connsiteY1" fmla="*/ 560705 h 777180"/>
                <a:gd name="connsiteX2" fmla="*/ 27585 w 57463"/>
                <a:gd name="connsiteY2" fmla="*/ 735766 h 777180"/>
                <a:gd name="connsiteX3" fmla="*/ 50359 w 57463"/>
                <a:gd name="connsiteY3" fmla="*/ 777151 h 777180"/>
                <a:gd name="connsiteX4" fmla="*/ 49237 w 57463"/>
                <a:gd name="connsiteY4" fmla="*/ 423283 h 777180"/>
                <a:gd name="connsiteX5" fmla="*/ 54578 w 57463"/>
                <a:gd name="connsiteY5" fmla="*/ 403506 h 777180"/>
                <a:gd name="connsiteX6" fmla="*/ 52094 w 57463"/>
                <a:gd name="connsiteY6" fmla="*/ 144669 h 777180"/>
                <a:gd name="connsiteX7" fmla="*/ 53925 w 57463"/>
                <a:gd name="connsiteY7" fmla="*/ 47963 h 777180"/>
                <a:gd name="connsiteX8" fmla="*/ 54377 w 57463"/>
                <a:gd name="connsiteY8" fmla="*/ 0 h 777180"/>
                <a:gd name="connsiteX9" fmla="*/ 20882 w 57463"/>
                <a:gd name="connsiteY9" fmla="*/ 145373 h 777180"/>
                <a:gd name="connsiteX10" fmla="*/ 0 w 57463"/>
                <a:gd name="connsiteY10" fmla="*/ 311629 h 777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7463" h="777180">
                  <a:moveTo>
                    <a:pt x="0" y="311640"/>
                  </a:moveTo>
                  <a:cubicBezTo>
                    <a:pt x="5581" y="327927"/>
                    <a:pt x="5447" y="520074"/>
                    <a:pt x="8533" y="560705"/>
                  </a:cubicBezTo>
                  <a:lnTo>
                    <a:pt x="27585" y="735766"/>
                  </a:lnTo>
                  <a:cubicBezTo>
                    <a:pt x="30877" y="759468"/>
                    <a:pt x="26636" y="778022"/>
                    <a:pt x="50359" y="777151"/>
                  </a:cubicBezTo>
                  <a:cubicBezTo>
                    <a:pt x="65437" y="750808"/>
                    <a:pt x="46849" y="487097"/>
                    <a:pt x="49237" y="423283"/>
                  </a:cubicBezTo>
                  <a:cubicBezTo>
                    <a:pt x="49918" y="404958"/>
                    <a:pt x="51296" y="407481"/>
                    <a:pt x="54578" y="403506"/>
                  </a:cubicBezTo>
                  <a:cubicBezTo>
                    <a:pt x="46134" y="385136"/>
                    <a:pt x="42440" y="159014"/>
                    <a:pt x="52094" y="144669"/>
                  </a:cubicBezTo>
                  <a:cubicBezTo>
                    <a:pt x="47373" y="113296"/>
                    <a:pt x="53177" y="79878"/>
                    <a:pt x="53925" y="47963"/>
                  </a:cubicBezTo>
                  <a:cubicBezTo>
                    <a:pt x="55426" y="34221"/>
                    <a:pt x="60811" y="11273"/>
                    <a:pt x="54377" y="0"/>
                  </a:cubicBezTo>
                  <a:cubicBezTo>
                    <a:pt x="40677" y="13931"/>
                    <a:pt x="25118" y="117997"/>
                    <a:pt x="20882" y="145373"/>
                  </a:cubicBezTo>
                  <a:cubicBezTo>
                    <a:pt x="16608" y="172984"/>
                    <a:pt x="6898" y="302215"/>
                    <a:pt x="0" y="311629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D9569742-53FE-66AD-D19A-41D8839C07D8}"/>
                </a:ext>
              </a:extLst>
            </p:cNvPr>
            <p:cNvSpPr/>
            <p:nvPr/>
          </p:nvSpPr>
          <p:spPr>
            <a:xfrm>
              <a:off x="7881575" y="5708409"/>
              <a:ext cx="95385" cy="551717"/>
            </a:xfrm>
            <a:custGeom>
              <a:avLst/>
              <a:gdLst>
                <a:gd name="connsiteX0" fmla="*/ 0 w 95385"/>
                <a:gd name="connsiteY0" fmla="*/ 192721 h 551717"/>
                <a:gd name="connsiteX1" fmla="*/ 1925 w 95385"/>
                <a:gd name="connsiteY1" fmla="*/ 195413 h 551717"/>
                <a:gd name="connsiteX2" fmla="*/ 3633 w 95385"/>
                <a:gd name="connsiteY2" fmla="*/ 198143 h 551717"/>
                <a:gd name="connsiteX3" fmla="*/ 5000 w 95385"/>
                <a:gd name="connsiteY3" fmla="*/ 200902 h 551717"/>
                <a:gd name="connsiteX4" fmla="*/ 6490 w 95385"/>
                <a:gd name="connsiteY4" fmla="*/ 212822 h 551717"/>
                <a:gd name="connsiteX5" fmla="*/ 4637 w 95385"/>
                <a:gd name="connsiteY5" fmla="*/ 239679 h 551717"/>
                <a:gd name="connsiteX6" fmla="*/ 18756 w 95385"/>
                <a:gd name="connsiteY6" fmla="*/ 398341 h 551717"/>
                <a:gd name="connsiteX7" fmla="*/ 62441 w 95385"/>
                <a:gd name="connsiteY7" fmla="*/ 527377 h 551717"/>
                <a:gd name="connsiteX8" fmla="*/ 94066 w 95385"/>
                <a:gd name="connsiteY8" fmla="*/ 550822 h 551717"/>
                <a:gd name="connsiteX9" fmla="*/ 80488 w 95385"/>
                <a:gd name="connsiteY9" fmla="*/ 383282 h 551717"/>
                <a:gd name="connsiteX10" fmla="*/ 69299 w 95385"/>
                <a:gd name="connsiteY10" fmla="*/ 299998 h 551717"/>
                <a:gd name="connsiteX11" fmla="*/ 61910 w 95385"/>
                <a:gd name="connsiteY11" fmla="*/ 211544 h 551717"/>
                <a:gd name="connsiteX12" fmla="*/ 66001 w 95385"/>
                <a:gd name="connsiteY12" fmla="*/ 95920 h 551717"/>
                <a:gd name="connsiteX13" fmla="*/ 75789 w 95385"/>
                <a:gd name="connsiteY13" fmla="*/ 0 h 551717"/>
                <a:gd name="connsiteX14" fmla="*/ 16050 w 95385"/>
                <a:gd name="connsiteY14" fmla="*/ 139410 h 551717"/>
                <a:gd name="connsiteX15" fmla="*/ 0 w 95385"/>
                <a:gd name="connsiteY15" fmla="*/ 192727 h 551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5385" h="551717">
                  <a:moveTo>
                    <a:pt x="0" y="192721"/>
                  </a:moveTo>
                  <a:cubicBezTo>
                    <a:pt x="709" y="193565"/>
                    <a:pt x="1697" y="193844"/>
                    <a:pt x="1925" y="195413"/>
                  </a:cubicBezTo>
                  <a:cubicBezTo>
                    <a:pt x="2143" y="196943"/>
                    <a:pt x="3365" y="197501"/>
                    <a:pt x="3633" y="198143"/>
                  </a:cubicBezTo>
                  <a:cubicBezTo>
                    <a:pt x="3884" y="198752"/>
                    <a:pt x="4738" y="200131"/>
                    <a:pt x="5000" y="200902"/>
                  </a:cubicBezTo>
                  <a:cubicBezTo>
                    <a:pt x="7076" y="207071"/>
                    <a:pt x="6602" y="206552"/>
                    <a:pt x="6490" y="212822"/>
                  </a:cubicBezTo>
                  <a:cubicBezTo>
                    <a:pt x="6356" y="220623"/>
                    <a:pt x="4944" y="231148"/>
                    <a:pt x="4637" y="239679"/>
                  </a:cubicBezTo>
                  <a:cubicBezTo>
                    <a:pt x="2762" y="291450"/>
                    <a:pt x="7874" y="348017"/>
                    <a:pt x="18756" y="398341"/>
                  </a:cubicBezTo>
                  <a:cubicBezTo>
                    <a:pt x="28539" y="443557"/>
                    <a:pt x="42250" y="486924"/>
                    <a:pt x="62441" y="527377"/>
                  </a:cubicBezTo>
                  <a:cubicBezTo>
                    <a:pt x="71621" y="545763"/>
                    <a:pt x="73133" y="554709"/>
                    <a:pt x="94066" y="550822"/>
                  </a:cubicBezTo>
                  <a:cubicBezTo>
                    <a:pt x="102420" y="515210"/>
                    <a:pt x="67887" y="404628"/>
                    <a:pt x="80488" y="383282"/>
                  </a:cubicBezTo>
                  <a:lnTo>
                    <a:pt x="69299" y="299998"/>
                  </a:lnTo>
                  <a:cubicBezTo>
                    <a:pt x="58506" y="280673"/>
                    <a:pt x="62039" y="237083"/>
                    <a:pt x="61910" y="211544"/>
                  </a:cubicBezTo>
                  <a:cubicBezTo>
                    <a:pt x="60281" y="173643"/>
                    <a:pt x="62268" y="133424"/>
                    <a:pt x="66001" y="95920"/>
                  </a:cubicBezTo>
                  <a:cubicBezTo>
                    <a:pt x="68456" y="71285"/>
                    <a:pt x="85918" y="15947"/>
                    <a:pt x="75789" y="0"/>
                  </a:cubicBezTo>
                  <a:cubicBezTo>
                    <a:pt x="49399" y="12613"/>
                    <a:pt x="23550" y="104373"/>
                    <a:pt x="16050" y="139410"/>
                  </a:cubicBezTo>
                  <a:cubicBezTo>
                    <a:pt x="7813" y="177897"/>
                    <a:pt x="14308" y="185340"/>
                    <a:pt x="0" y="192727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F25E6299-7EF3-4045-24D4-448159FB0BD2}"/>
                </a:ext>
              </a:extLst>
            </p:cNvPr>
            <p:cNvSpPr/>
            <p:nvPr/>
          </p:nvSpPr>
          <p:spPr>
            <a:xfrm>
              <a:off x="7337773" y="2578279"/>
              <a:ext cx="313196" cy="723264"/>
            </a:xfrm>
            <a:custGeom>
              <a:avLst/>
              <a:gdLst>
                <a:gd name="connsiteX0" fmla="*/ 289491 w 313196"/>
                <a:gd name="connsiteY0" fmla="*/ 34998 h 723264"/>
                <a:gd name="connsiteX1" fmla="*/ 246353 w 313196"/>
                <a:gd name="connsiteY1" fmla="*/ 114463 h 723264"/>
                <a:gd name="connsiteX2" fmla="*/ 214611 w 313196"/>
                <a:gd name="connsiteY2" fmla="*/ 180818 h 723264"/>
                <a:gd name="connsiteX3" fmla="*/ 21971 w 313196"/>
                <a:gd name="connsiteY3" fmla="*/ 651220 h 723264"/>
                <a:gd name="connsiteX4" fmla="*/ 0 w 313196"/>
                <a:gd name="connsiteY4" fmla="*/ 723265 h 723264"/>
                <a:gd name="connsiteX5" fmla="*/ 53439 w 313196"/>
                <a:gd name="connsiteY5" fmla="*/ 638964 h 723264"/>
                <a:gd name="connsiteX6" fmla="*/ 69751 w 313196"/>
                <a:gd name="connsiteY6" fmla="*/ 602146 h 723264"/>
                <a:gd name="connsiteX7" fmla="*/ 128698 w 313196"/>
                <a:gd name="connsiteY7" fmla="*/ 481173 h 723264"/>
                <a:gd name="connsiteX8" fmla="*/ 133308 w 313196"/>
                <a:gd name="connsiteY8" fmla="*/ 473513 h 723264"/>
                <a:gd name="connsiteX9" fmla="*/ 139949 w 313196"/>
                <a:gd name="connsiteY9" fmla="*/ 466773 h 723264"/>
                <a:gd name="connsiteX10" fmla="*/ 184007 w 313196"/>
                <a:gd name="connsiteY10" fmla="*/ 359396 h 723264"/>
                <a:gd name="connsiteX11" fmla="*/ 228205 w 313196"/>
                <a:gd name="connsiteY11" fmla="*/ 250852 h 723264"/>
                <a:gd name="connsiteX12" fmla="*/ 306718 w 313196"/>
                <a:gd name="connsiteY12" fmla="*/ 28135 h 723264"/>
                <a:gd name="connsiteX13" fmla="*/ 313197 w 313196"/>
                <a:gd name="connsiteY13" fmla="*/ 0 h 723264"/>
                <a:gd name="connsiteX14" fmla="*/ 289485 w 313196"/>
                <a:gd name="connsiteY14" fmla="*/ 35009 h 723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13196" h="723264">
                  <a:moveTo>
                    <a:pt x="289491" y="34998"/>
                  </a:moveTo>
                  <a:lnTo>
                    <a:pt x="246353" y="114463"/>
                  </a:lnTo>
                  <a:cubicBezTo>
                    <a:pt x="237804" y="138064"/>
                    <a:pt x="225783" y="157249"/>
                    <a:pt x="214611" y="180818"/>
                  </a:cubicBezTo>
                  <a:cubicBezTo>
                    <a:pt x="139943" y="338285"/>
                    <a:pt x="77118" y="481313"/>
                    <a:pt x="21971" y="651220"/>
                  </a:cubicBezTo>
                  <a:lnTo>
                    <a:pt x="0" y="723265"/>
                  </a:lnTo>
                  <a:lnTo>
                    <a:pt x="53439" y="638964"/>
                  </a:lnTo>
                  <a:lnTo>
                    <a:pt x="69751" y="602146"/>
                  </a:lnTo>
                  <a:cubicBezTo>
                    <a:pt x="97715" y="557327"/>
                    <a:pt x="110009" y="516115"/>
                    <a:pt x="128698" y="481173"/>
                  </a:cubicBezTo>
                  <a:cubicBezTo>
                    <a:pt x="130401" y="478002"/>
                    <a:pt x="131282" y="476282"/>
                    <a:pt x="133308" y="473513"/>
                  </a:cubicBezTo>
                  <a:cubicBezTo>
                    <a:pt x="137477" y="467801"/>
                    <a:pt x="135334" y="470760"/>
                    <a:pt x="139949" y="466773"/>
                  </a:cubicBezTo>
                  <a:cubicBezTo>
                    <a:pt x="142382" y="446438"/>
                    <a:pt x="174152" y="383623"/>
                    <a:pt x="184007" y="359396"/>
                  </a:cubicBezTo>
                  <a:cubicBezTo>
                    <a:pt x="199131" y="322221"/>
                    <a:pt x="213456" y="288167"/>
                    <a:pt x="228205" y="250852"/>
                  </a:cubicBezTo>
                  <a:cubicBezTo>
                    <a:pt x="256995" y="178015"/>
                    <a:pt x="283218" y="106059"/>
                    <a:pt x="306718" y="28135"/>
                  </a:cubicBezTo>
                  <a:lnTo>
                    <a:pt x="313197" y="0"/>
                  </a:lnTo>
                  <a:cubicBezTo>
                    <a:pt x="309084" y="10681"/>
                    <a:pt x="298347" y="27058"/>
                    <a:pt x="289485" y="35009"/>
                  </a:cubicBezTo>
                  <a:close/>
                </a:path>
              </a:pathLst>
            </a:custGeom>
            <a:solidFill>
              <a:srgbClr val="FFFFF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C7DE2DF1-4B1E-C5BB-E428-F7125BB56CFE}"/>
                </a:ext>
              </a:extLst>
            </p:cNvPr>
            <p:cNvSpPr/>
            <p:nvPr/>
          </p:nvSpPr>
          <p:spPr>
            <a:xfrm>
              <a:off x="8310941" y="5646444"/>
              <a:ext cx="144240" cy="462958"/>
            </a:xfrm>
            <a:custGeom>
              <a:avLst/>
              <a:gdLst>
                <a:gd name="connsiteX0" fmla="*/ 11 w 144240"/>
                <a:gd name="connsiteY0" fmla="*/ 327010 h 462958"/>
                <a:gd name="connsiteX1" fmla="*/ 167 w 144240"/>
                <a:gd name="connsiteY1" fmla="*/ 330975 h 462958"/>
                <a:gd name="connsiteX2" fmla="*/ 42116 w 144240"/>
                <a:gd name="connsiteY2" fmla="*/ 328132 h 462958"/>
                <a:gd name="connsiteX3" fmla="*/ 39432 w 144240"/>
                <a:gd name="connsiteY3" fmla="*/ 462958 h 462958"/>
                <a:gd name="connsiteX4" fmla="*/ 83094 w 144240"/>
                <a:gd name="connsiteY4" fmla="*/ 404298 h 462958"/>
                <a:gd name="connsiteX5" fmla="*/ 106722 w 144240"/>
                <a:gd name="connsiteY5" fmla="*/ 325894 h 462958"/>
                <a:gd name="connsiteX6" fmla="*/ 125869 w 144240"/>
                <a:gd name="connsiteY6" fmla="*/ 318037 h 462958"/>
                <a:gd name="connsiteX7" fmla="*/ 108904 w 144240"/>
                <a:gd name="connsiteY7" fmla="*/ 319958 h 462958"/>
                <a:gd name="connsiteX8" fmla="*/ 132532 w 144240"/>
                <a:gd name="connsiteY8" fmla="*/ 144791 h 462958"/>
                <a:gd name="connsiteX9" fmla="*/ 142125 w 144240"/>
                <a:gd name="connsiteY9" fmla="*/ 52998 h 462958"/>
                <a:gd name="connsiteX10" fmla="*/ 104194 w 144240"/>
                <a:gd name="connsiteY10" fmla="*/ 674 h 462958"/>
                <a:gd name="connsiteX11" fmla="*/ 71258 w 144240"/>
                <a:gd name="connsiteY11" fmla="*/ 159493 h 462958"/>
                <a:gd name="connsiteX12" fmla="*/ 43651 w 144240"/>
                <a:gd name="connsiteY12" fmla="*/ 324615 h 462958"/>
                <a:gd name="connsiteX13" fmla="*/ 0 w 144240"/>
                <a:gd name="connsiteY13" fmla="*/ 327005 h 4629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44240" h="462958">
                  <a:moveTo>
                    <a:pt x="11" y="327010"/>
                  </a:moveTo>
                  <a:lnTo>
                    <a:pt x="167" y="330975"/>
                  </a:lnTo>
                  <a:lnTo>
                    <a:pt x="42116" y="328132"/>
                  </a:lnTo>
                  <a:cubicBezTo>
                    <a:pt x="37730" y="370545"/>
                    <a:pt x="24783" y="425001"/>
                    <a:pt x="39432" y="462958"/>
                  </a:cubicBezTo>
                  <a:cubicBezTo>
                    <a:pt x="62307" y="463042"/>
                    <a:pt x="67938" y="443014"/>
                    <a:pt x="83094" y="404298"/>
                  </a:cubicBezTo>
                  <a:cubicBezTo>
                    <a:pt x="92810" y="379473"/>
                    <a:pt x="100048" y="353789"/>
                    <a:pt x="106722" y="325894"/>
                  </a:cubicBezTo>
                  <a:lnTo>
                    <a:pt x="125869" y="318037"/>
                  </a:lnTo>
                  <a:lnTo>
                    <a:pt x="108904" y="319958"/>
                  </a:lnTo>
                  <a:cubicBezTo>
                    <a:pt x="115244" y="262855"/>
                    <a:pt x="126684" y="205121"/>
                    <a:pt x="132532" y="144791"/>
                  </a:cubicBezTo>
                  <a:cubicBezTo>
                    <a:pt x="135490" y="114288"/>
                    <a:pt x="138280" y="83266"/>
                    <a:pt x="142125" y="52998"/>
                  </a:cubicBezTo>
                  <a:cubicBezTo>
                    <a:pt x="146751" y="16638"/>
                    <a:pt x="147494" y="-4083"/>
                    <a:pt x="104194" y="674"/>
                  </a:cubicBezTo>
                  <a:cubicBezTo>
                    <a:pt x="79930" y="28441"/>
                    <a:pt x="77798" y="115550"/>
                    <a:pt x="71258" y="159493"/>
                  </a:cubicBezTo>
                  <a:cubicBezTo>
                    <a:pt x="62960" y="215306"/>
                    <a:pt x="54248" y="268478"/>
                    <a:pt x="43651" y="324615"/>
                  </a:cubicBezTo>
                  <a:lnTo>
                    <a:pt x="0" y="327005"/>
                  </a:ln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A56E683F-3445-C09A-B7CF-C3443CAF7C4F}"/>
                </a:ext>
              </a:extLst>
            </p:cNvPr>
            <p:cNvSpPr/>
            <p:nvPr/>
          </p:nvSpPr>
          <p:spPr>
            <a:xfrm>
              <a:off x="9317001" y="5243879"/>
              <a:ext cx="187400" cy="538012"/>
            </a:xfrm>
            <a:custGeom>
              <a:avLst/>
              <a:gdLst>
                <a:gd name="connsiteX0" fmla="*/ 147221 w 187400"/>
                <a:gd name="connsiteY0" fmla="*/ 5155 h 538012"/>
                <a:gd name="connsiteX1" fmla="*/ 114708 w 187400"/>
                <a:gd name="connsiteY1" fmla="*/ 115391 h 538012"/>
                <a:gd name="connsiteX2" fmla="*/ 80104 w 187400"/>
                <a:gd name="connsiteY2" fmla="*/ 225783 h 538012"/>
                <a:gd name="connsiteX3" fmla="*/ 80946 w 187400"/>
                <a:gd name="connsiteY3" fmla="*/ 238586 h 538012"/>
                <a:gd name="connsiteX4" fmla="*/ 9013 w 187400"/>
                <a:gd name="connsiteY4" fmla="*/ 475144 h 538012"/>
                <a:gd name="connsiteX5" fmla="*/ 676 w 187400"/>
                <a:gd name="connsiteY5" fmla="*/ 530075 h 538012"/>
                <a:gd name="connsiteX6" fmla="*/ 1875 w 187400"/>
                <a:gd name="connsiteY6" fmla="*/ 533258 h 538012"/>
                <a:gd name="connsiteX7" fmla="*/ 3287 w 187400"/>
                <a:gd name="connsiteY7" fmla="*/ 536401 h 538012"/>
                <a:gd name="connsiteX8" fmla="*/ 187401 w 187400"/>
                <a:gd name="connsiteY8" fmla="*/ 18192 h 538012"/>
                <a:gd name="connsiteX9" fmla="*/ 147215 w 187400"/>
                <a:gd name="connsiteY9" fmla="*/ 5149 h 538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7400" h="538012">
                  <a:moveTo>
                    <a:pt x="147221" y="5155"/>
                  </a:moveTo>
                  <a:cubicBezTo>
                    <a:pt x="130992" y="25473"/>
                    <a:pt x="121852" y="87758"/>
                    <a:pt x="114708" y="115391"/>
                  </a:cubicBezTo>
                  <a:cubicBezTo>
                    <a:pt x="104340" y="155503"/>
                    <a:pt x="89083" y="190350"/>
                    <a:pt x="80104" y="225783"/>
                  </a:cubicBezTo>
                  <a:lnTo>
                    <a:pt x="80946" y="238586"/>
                  </a:lnTo>
                  <a:cubicBezTo>
                    <a:pt x="75399" y="272981"/>
                    <a:pt x="9030" y="475055"/>
                    <a:pt x="9013" y="475144"/>
                  </a:cubicBezTo>
                  <a:cubicBezTo>
                    <a:pt x="10648" y="499851"/>
                    <a:pt x="-3158" y="508255"/>
                    <a:pt x="676" y="530075"/>
                  </a:cubicBezTo>
                  <a:cubicBezTo>
                    <a:pt x="810" y="530868"/>
                    <a:pt x="1742" y="533821"/>
                    <a:pt x="1875" y="533258"/>
                  </a:cubicBezTo>
                  <a:cubicBezTo>
                    <a:pt x="2015" y="532688"/>
                    <a:pt x="2646" y="535446"/>
                    <a:pt x="3287" y="536401"/>
                  </a:cubicBezTo>
                  <a:cubicBezTo>
                    <a:pt x="49651" y="569841"/>
                    <a:pt x="180715" y="72297"/>
                    <a:pt x="187401" y="18192"/>
                  </a:cubicBezTo>
                  <a:cubicBezTo>
                    <a:pt x="178020" y="-591"/>
                    <a:pt x="169967" y="-4628"/>
                    <a:pt x="147215" y="5149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2347C138-E35D-0A28-B669-5E53877F2C5A}"/>
                </a:ext>
              </a:extLst>
            </p:cNvPr>
            <p:cNvSpPr/>
            <p:nvPr/>
          </p:nvSpPr>
          <p:spPr>
            <a:xfrm>
              <a:off x="6962198" y="2496440"/>
              <a:ext cx="1422032" cy="735279"/>
            </a:xfrm>
            <a:custGeom>
              <a:avLst/>
              <a:gdLst>
                <a:gd name="connsiteX0" fmla="*/ 43287 w 1422032"/>
                <a:gd name="connsiteY0" fmla="*/ 665532 h 735279"/>
                <a:gd name="connsiteX1" fmla="*/ 607 w 1422032"/>
                <a:gd name="connsiteY1" fmla="*/ 735114 h 735279"/>
                <a:gd name="connsiteX2" fmla="*/ 54510 w 1422032"/>
                <a:gd name="connsiteY2" fmla="*/ 704745 h 735279"/>
                <a:gd name="connsiteX3" fmla="*/ 138849 w 1422032"/>
                <a:gd name="connsiteY3" fmla="*/ 631673 h 735279"/>
                <a:gd name="connsiteX4" fmla="*/ 293190 w 1422032"/>
                <a:gd name="connsiteY4" fmla="*/ 468326 h 735279"/>
                <a:gd name="connsiteX5" fmla="*/ 312046 w 1422032"/>
                <a:gd name="connsiteY5" fmla="*/ 447075 h 735279"/>
                <a:gd name="connsiteX6" fmla="*/ 369749 w 1422032"/>
                <a:gd name="connsiteY6" fmla="*/ 381195 h 735279"/>
                <a:gd name="connsiteX7" fmla="*/ 403361 w 1422032"/>
                <a:gd name="connsiteY7" fmla="*/ 340106 h 735279"/>
                <a:gd name="connsiteX8" fmla="*/ 452375 w 1422032"/>
                <a:gd name="connsiteY8" fmla="*/ 277749 h 735279"/>
                <a:gd name="connsiteX9" fmla="*/ 490082 w 1422032"/>
                <a:gd name="connsiteY9" fmla="*/ 212472 h 735279"/>
                <a:gd name="connsiteX10" fmla="*/ 452592 w 1422032"/>
                <a:gd name="connsiteY10" fmla="*/ 221668 h 735279"/>
                <a:gd name="connsiteX11" fmla="*/ 376440 w 1422032"/>
                <a:gd name="connsiteY11" fmla="*/ 314455 h 735279"/>
                <a:gd name="connsiteX12" fmla="*/ 160378 w 1422032"/>
                <a:gd name="connsiteY12" fmla="*/ 556714 h 735279"/>
                <a:gd name="connsiteX13" fmla="*/ 131281 w 1422032"/>
                <a:gd name="connsiteY13" fmla="*/ 583794 h 735279"/>
                <a:gd name="connsiteX14" fmla="*/ 43276 w 1422032"/>
                <a:gd name="connsiteY14" fmla="*/ 665532 h 735279"/>
                <a:gd name="connsiteX15" fmla="*/ 581257 w 1422032"/>
                <a:gd name="connsiteY15" fmla="*/ 144006 h 735279"/>
                <a:gd name="connsiteX16" fmla="*/ 600923 w 1422032"/>
                <a:gd name="connsiteY16" fmla="*/ 136586 h 735279"/>
                <a:gd name="connsiteX17" fmla="*/ 631700 w 1422032"/>
                <a:gd name="connsiteY17" fmla="*/ 122817 h 735279"/>
                <a:gd name="connsiteX18" fmla="*/ 650406 w 1422032"/>
                <a:gd name="connsiteY18" fmla="*/ 116714 h 735279"/>
                <a:gd name="connsiteX19" fmla="*/ 665066 w 1422032"/>
                <a:gd name="connsiteY19" fmla="*/ 116837 h 735279"/>
                <a:gd name="connsiteX20" fmla="*/ 688778 w 1422032"/>
                <a:gd name="connsiteY20" fmla="*/ 81828 h 735279"/>
                <a:gd name="connsiteX21" fmla="*/ 682298 w 1422032"/>
                <a:gd name="connsiteY21" fmla="*/ 109963 h 735279"/>
                <a:gd name="connsiteX22" fmla="*/ 766598 w 1422032"/>
                <a:gd name="connsiteY22" fmla="*/ 98389 h 735279"/>
                <a:gd name="connsiteX23" fmla="*/ 769349 w 1422032"/>
                <a:gd name="connsiteY23" fmla="*/ 106066 h 735279"/>
                <a:gd name="connsiteX24" fmla="*/ 770544 w 1422032"/>
                <a:gd name="connsiteY24" fmla="*/ 109813 h 735279"/>
                <a:gd name="connsiteX25" fmla="*/ 775823 w 1422032"/>
                <a:gd name="connsiteY25" fmla="*/ 126814 h 735279"/>
                <a:gd name="connsiteX26" fmla="*/ 774026 w 1422032"/>
                <a:gd name="connsiteY26" fmla="*/ 93341 h 735279"/>
                <a:gd name="connsiteX27" fmla="*/ 776292 w 1422032"/>
                <a:gd name="connsiteY27" fmla="*/ 96875 h 735279"/>
                <a:gd name="connsiteX28" fmla="*/ 852427 w 1422032"/>
                <a:gd name="connsiteY28" fmla="*/ 99070 h 735279"/>
                <a:gd name="connsiteX29" fmla="*/ 888483 w 1422032"/>
                <a:gd name="connsiteY29" fmla="*/ 102850 h 735279"/>
                <a:gd name="connsiteX30" fmla="*/ 917820 w 1422032"/>
                <a:gd name="connsiteY30" fmla="*/ 115005 h 735279"/>
                <a:gd name="connsiteX31" fmla="*/ 1035580 w 1422032"/>
                <a:gd name="connsiteY31" fmla="*/ 178205 h 735279"/>
                <a:gd name="connsiteX32" fmla="*/ 1263216 w 1422032"/>
                <a:gd name="connsiteY32" fmla="*/ 356762 h 735279"/>
                <a:gd name="connsiteX33" fmla="*/ 1333888 w 1422032"/>
                <a:gd name="connsiteY33" fmla="*/ 423909 h 735279"/>
                <a:gd name="connsiteX34" fmla="*/ 1422033 w 1422032"/>
                <a:gd name="connsiteY34" fmla="*/ 431855 h 735279"/>
                <a:gd name="connsiteX35" fmla="*/ 1400972 w 1422032"/>
                <a:gd name="connsiteY35" fmla="*/ 389928 h 735279"/>
                <a:gd name="connsiteX36" fmla="*/ 1344502 w 1422032"/>
                <a:gd name="connsiteY36" fmla="*/ 343657 h 735279"/>
                <a:gd name="connsiteX37" fmla="*/ 1154507 w 1422032"/>
                <a:gd name="connsiteY37" fmla="*/ 218870 h 735279"/>
                <a:gd name="connsiteX38" fmla="*/ 1017404 w 1422032"/>
                <a:gd name="connsiteY38" fmla="*/ 135536 h 735279"/>
                <a:gd name="connsiteX39" fmla="*/ 1014882 w 1422032"/>
                <a:gd name="connsiteY39" fmla="*/ 133425 h 735279"/>
                <a:gd name="connsiteX40" fmla="*/ 1009843 w 1422032"/>
                <a:gd name="connsiteY40" fmla="*/ 128763 h 735279"/>
                <a:gd name="connsiteX41" fmla="*/ 1160791 w 1422032"/>
                <a:gd name="connsiteY41" fmla="*/ 176112 h 735279"/>
                <a:gd name="connsiteX42" fmla="*/ 1162878 w 1422032"/>
                <a:gd name="connsiteY42" fmla="*/ 178267 h 735279"/>
                <a:gd name="connsiteX43" fmla="*/ 1203181 w 1422032"/>
                <a:gd name="connsiteY43" fmla="*/ 151192 h 735279"/>
                <a:gd name="connsiteX44" fmla="*/ 845245 w 1422032"/>
                <a:gd name="connsiteY44" fmla="*/ 19270 h 735279"/>
                <a:gd name="connsiteX45" fmla="*/ 640936 w 1422032"/>
                <a:gd name="connsiteY45" fmla="*/ 24194 h 735279"/>
                <a:gd name="connsiteX46" fmla="*/ 531864 w 1422032"/>
                <a:gd name="connsiteY46" fmla="*/ 132292 h 735279"/>
                <a:gd name="connsiteX47" fmla="*/ 581268 w 1422032"/>
                <a:gd name="connsiteY47" fmla="*/ 144012 h 735279"/>
                <a:gd name="connsiteX48" fmla="*/ 896095 w 1422032"/>
                <a:gd name="connsiteY48" fmla="*/ 583225 h 735279"/>
                <a:gd name="connsiteX49" fmla="*/ 908450 w 1422032"/>
                <a:gd name="connsiteY49" fmla="*/ 394216 h 735279"/>
                <a:gd name="connsiteX50" fmla="*/ 820199 w 1422032"/>
                <a:gd name="connsiteY50" fmla="*/ 234404 h 735279"/>
                <a:gd name="connsiteX51" fmla="*/ 862907 w 1422032"/>
                <a:gd name="connsiteY51" fmla="*/ 403340 h 735279"/>
                <a:gd name="connsiteX52" fmla="*/ 896100 w 1422032"/>
                <a:gd name="connsiteY52" fmla="*/ 583230 h 735279"/>
                <a:gd name="connsiteX53" fmla="*/ 852438 w 1422032"/>
                <a:gd name="connsiteY53" fmla="*/ 563816 h 735279"/>
                <a:gd name="connsiteX54" fmla="*/ 823815 w 1422032"/>
                <a:gd name="connsiteY54" fmla="*/ 446227 h 735279"/>
                <a:gd name="connsiteX55" fmla="*/ 797955 w 1422032"/>
                <a:gd name="connsiteY55" fmla="*/ 326795 h 735279"/>
                <a:gd name="connsiteX56" fmla="*/ 843347 w 1422032"/>
                <a:gd name="connsiteY56" fmla="*/ 555435 h 735279"/>
                <a:gd name="connsiteX57" fmla="*/ 852438 w 1422032"/>
                <a:gd name="connsiteY57" fmla="*/ 563816 h 735279"/>
                <a:gd name="connsiteX58" fmla="*/ 446320 w 1422032"/>
                <a:gd name="connsiteY58" fmla="*/ 522252 h 735279"/>
                <a:gd name="connsiteX59" fmla="*/ 403829 w 1422032"/>
                <a:gd name="connsiteY59" fmla="*/ 603286 h 735279"/>
                <a:gd name="connsiteX60" fmla="*/ 369029 w 1422032"/>
                <a:gd name="connsiteY60" fmla="*/ 697486 h 735279"/>
                <a:gd name="connsiteX61" fmla="*/ 367947 w 1422032"/>
                <a:gd name="connsiteY61" fmla="*/ 721138 h 735279"/>
                <a:gd name="connsiteX62" fmla="*/ 385107 w 1422032"/>
                <a:gd name="connsiteY62" fmla="*/ 733662 h 735279"/>
                <a:gd name="connsiteX63" fmla="*/ 397546 w 1422032"/>
                <a:gd name="connsiteY63" fmla="*/ 733065 h 735279"/>
                <a:gd name="connsiteX64" fmla="*/ 590186 w 1422032"/>
                <a:gd name="connsiteY64" fmla="*/ 262662 h 735279"/>
                <a:gd name="connsiteX65" fmla="*/ 621928 w 1422032"/>
                <a:gd name="connsiteY65" fmla="*/ 196307 h 735279"/>
                <a:gd name="connsiteX66" fmla="*/ 570303 w 1422032"/>
                <a:gd name="connsiteY66" fmla="*/ 267112 h 735279"/>
                <a:gd name="connsiteX67" fmla="*/ 446320 w 1422032"/>
                <a:gd name="connsiteY67" fmla="*/ 522258 h 735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1422032" h="735279">
                  <a:moveTo>
                    <a:pt x="43287" y="665532"/>
                  </a:moveTo>
                  <a:cubicBezTo>
                    <a:pt x="34515" y="682589"/>
                    <a:pt x="-5369" y="710758"/>
                    <a:pt x="607" y="735114"/>
                  </a:cubicBezTo>
                  <a:cubicBezTo>
                    <a:pt x="20379" y="737498"/>
                    <a:pt x="39682" y="713505"/>
                    <a:pt x="54510" y="704745"/>
                  </a:cubicBezTo>
                  <a:lnTo>
                    <a:pt x="138849" y="631673"/>
                  </a:lnTo>
                  <a:cubicBezTo>
                    <a:pt x="174335" y="601114"/>
                    <a:pt x="264500" y="505267"/>
                    <a:pt x="293190" y="468326"/>
                  </a:cubicBezTo>
                  <a:cubicBezTo>
                    <a:pt x="299948" y="459622"/>
                    <a:pt x="304931" y="455724"/>
                    <a:pt x="312046" y="447075"/>
                  </a:cubicBezTo>
                  <a:lnTo>
                    <a:pt x="369749" y="381195"/>
                  </a:lnTo>
                  <a:lnTo>
                    <a:pt x="403361" y="340106"/>
                  </a:lnTo>
                  <a:cubicBezTo>
                    <a:pt x="417675" y="315762"/>
                    <a:pt x="434757" y="299731"/>
                    <a:pt x="452375" y="277749"/>
                  </a:cubicBezTo>
                  <a:cubicBezTo>
                    <a:pt x="480489" y="242667"/>
                    <a:pt x="494943" y="238631"/>
                    <a:pt x="490082" y="212472"/>
                  </a:cubicBezTo>
                  <a:cubicBezTo>
                    <a:pt x="468151" y="202282"/>
                    <a:pt x="466789" y="205487"/>
                    <a:pt x="452592" y="221668"/>
                  </a:cubicBezTo>
                  <a:lnTo>
                    <a:pt x="376440" y="314455"/>
                  </a:lnTo>
                  <a:cubicBezTo>
                    <a:pt x="329575" y="371692"/>
                    <a:pt x="218449" y="509818"/>
                    <a:pt x="160378" y="556714"/>
                  </a:cubicBezTo>
                  <a:cubicBezTo>
                    <a:pt x="148352" y="566424"/>
                    <a:pt x="143224" y="573135"/>
                    <a:pt x="131281" y="583794"/>
                  </a:cubicBezTo>
                  <a:lnTo>
                    <a:pt x="43276" y="665532"/>
                  </a:lnTo>
                  <a:close/>
                  <a:moveTo>
                    <a:pt x="581257" y="144006"/>
                  </a:moveTo>
                  <a:cubicBezTo>
                    <a:pt x="590348" y="139673"/>
                    <a:pt x="589371" y="139054"/>
                    <a:pt x="600923" y="136586"/>
                  </a:cubicBezTo>
                  <a:cubicBezTo>
                    <a:pt x="609986" y="129824"/>
                    <a:pt x="618156" y="127484"/>
                    <a:pt x="631700" y="122817"/>
                  </a:cubicBezTo>
                  <a:cubicBezTo>
                    <a:pt x="637074" y="120963"/>
                    <a:pt x="644613" y="118065"/>
                    <a:pt x="650406" y="116714"/>
                  </a:cubicBezTo>
                  <a:cubicBezTo>
                    <a:pt x="664039" y="113554"/>
                    <a:pt x="658576" y="113191"/>
                    <a:pt x="665066" y="116837"/>
                  </a:cubicBezTo>
                  <a:cubicBezTo>
                    <a:pt x="673922" y="108886"/>
                    <a:pt x="684665" y="92509"/>
                    <a:pt x="688778" y="81828"/>
                  </a:cubicBezTo>
                  <a:lnTo>
                    <a:pt x="682298" y="109963"/>
                  </a:lnTo>
                  <a:cubicBezTo>
                    <a:pt x="708019" y="100879"/>
                    <a:pt x="737607" y="99751"/>
                    <a:pt x="766598" y="98389"/>
                  </a:cubicBezTo>
                  <a:lnTo>
                    <a:pt x="769349" y="106066"/>
                  </a:lnTo>
                  <a:cubicBezTo>
                    <a:pt x="769667" y="107082"/>
                    <a:pt x="770181" y="108607"/>
                    <a:pt x="770544" y="109813"/>
                  </a:cubicBezTo>
                  <a:cubicBezTo>
                    <a:pt x="774489" y="122772"/>
                    <a:pt x="770644" y="119383"/>
                    <a:pt x="775823" y="126814"/>
                  </a:cubicBezTo>
                  <a:lnTo>
                    <a:pt x="774026" y="93341"/>
                  </a:lnTo>
                  <a:cubicBezTo>
                    <a:pt x="772586" y="94463"/>
                    <a:pt x="771035" y="93576"/>
                    <a:pt x="776292" y="96875"/>
                  </a:cubicBezTo>
                  <a:cubicBezTo>
                    <a:pt x="802459" y="96674"/>
                    <a:pt x="828570" y="96719"/>
                    <a:pt x="852427" y="99070"/>
                  </a:cubicBezTo>
                  <a:cubicBezTo>
                    <a:pt x="865039" y="100315"/>
                    <a:pt x="877668" y="100935"/>
                    <a:pt x="888483" y="102850"/>
                  </a:cubicBezTo>
                  <a:cubicBezTo>
                    <a:pt x="913980" y="107361"/>
                    <a:pt x="898316" y="107049"/>
                    <a:pt x="917820" y="115005"/>
                  </a:cubicBezTo>
                  <a:cubicBezTo>
                    <a:pt x="951046" y="122923"/>
                    <a:pt x="1010127" y="159992"/>
                    <a:pt x="1035580" y="178205"/>
                  </a:cubicBezTo>
                  <a:cubicBezTo>
                    <a:pt x="1098568" y="223276"/>
                    <a:pt x="1205954" y="303400"/>
                    <a:pt x="1263216" y="356762"/>
                  </a:cubicBezTo>
                  <a:lnTo>
                    <a:pt x="1333888" y="423909"/>
                  </a:lnTo>
                  <a:cubicBezTo>
                    <a:pt x="1342666" y="407002"/>
                    <a:pt x="1368621" y="443535"/>
                    <a:pt x="1422033" y="431855"/>
                  </a:cubicBezTo>
                  <a:cubicBezTo>
                    <a:pt x="1421826" y="404758"/>
                    <a:pt x="1409884" y="409900"/>
                    <a:pt x="1400972" y="389928"/>
                  </a:cubicBezTo>
                  <a:lnTo>
                    <a:pt x="1344502" y="343657"/>
                  </a:lnTo>
                  <a:cubicBezTo>
                    <a:pt x="1303206" y="312356"/>
                    <a:pt x="1161924" y="229781"/>
                    <a:pt x="1154507" y="218870"/>
                  </a:cubicBezTo>
                  <a:lnTo>
                    <a:pt x="1017404" y="135536"/>
                  </a:lnTo>
                  <a:cubicBezTo>
                    <a:pt x="1016601" y="134911"/>
                    <a:pt x="1015613" y="134023"/>
                    <a:pt x="1014882" y="133425"/>
                  </a:cubicBezTo>
                  <a:lnTo>
                    <a:pt x="1009843" y="128763"/>
                  </a:lnTo>
                  <a:cubicBezTo>
                    <a:pt x="1040117" y="132755"/>
                    <a:pt x="1134607" y="163984"/>
                    <a:pt x="1160791" y="176112"/>
                  </a:cubicBezTo>
                  <a:lnTo>
                    <a:pt x="1162878" y="178267"/>
                  </a:lnTo>
                  <a:cubicBezTo>
                    <a:pt x="1172873" y="160104"/>
                    <a:pt x="1182226" y="159657"/>
                    <a:pt x="1203181" y="151192"/>
                  </a:cubicBezTo>
                  <a:cubicBezTo>
                    <a:pt x="1087273" y="99461"/>
                    <a:pt x="976856" y="56936"/>
                    <a:pt x="845245" y="19270"/>
                  </a:cubicBezTo>
                  <a:cubicBezTo>
                    <a:pt x="773736" y="-1194"/>
                    <a:pt x="705179" y="-13087"/>
                    <a:pt x="640936" y="24194"/>
                  </a:cubicBezTo>
                  <a:cubicBezTo>
                    <a:pt x="612743" y="40554"/>
                    <a:pt x="539883" y="105201"/>
                    <a:pt x="531864" y="132292"/>
                  </a:cubicBezTo>
                  <a:cubicBezTo>
                    <a:pt x="519386" y="174403"/>
                    <a:pt x="576017" y="145810"/>
                    <a:pt x="581268" y="144012"/>
                  </a:cubicBezTo>
                  <a:close/>
                  <a:moveTo>
                    <a:pt x="896095" y="583225"/>
                  </a:moveTo>
                  <a:cubicBezTo>
                    <a:pt x="921006" y="539383"/>
                    <a:pt x="949517" y="613046"/>
                    <a:pt x="908450" y="394216"/>
                  </a:cubicBezTo>
                  <a:cubicBezTo>
                    <a:pt x="895073" y="322925"/>
                    <a:pt x="872495" y="257235"/>
                    <a:pt x="820199" y="234404"/>
                  </a:cubicBezTo>
                  <a:cubicBezTo>
                    <a:pt x="837075" y="279871"/>
                    <a:pt x="852818" y="354696"/>
                    <a:pt x="862907" y="403340"/>
                  </a:cubicBezTo>
                  <a:cubicBezTo>
                    <a:pt x="869342" y="434339"/>
                    <a:pt x="887484" y="567993"/>
                    <a:pt x="896100" y="583230"/>
                  </a:cubicBezTo>
                  <a:close/>
                  <a:moveTo>
                    <a:pt x="852438" y="563816"/>
                  </a:moveTo>
                  <a:cubicBezTo>
                    <a:pt x="844039" y="524547"/>
                    <a:pt x="832884" y="486540"/>
                    <a:pt x="823815" y="446227"/>
                  </a:cubicBezTo>
                  <a:cubicBezTo>
                    <a:pt x="817314" y="417332"/>
                    <a:pt x="810779" y="347376"/>
                    <a:pt x="797955" y="326795"/>
                  </a:cubicBezTo>
                  <a:cubicBezTo>
                    <a:pt x="798636" y="350067"/>
                    <a:pt x="825624" y="531018"/>
                    <a:pt x="843347" y="555435"/>
                  </a:cubicBezTo>
                  <a:cubicBezTo>
                    <a:pt x="850792" y="565698"/>
                    <a:pt x="847047" y="559779"/>
                    <a:pt x="852438" y="563816"/>
                  </a:cubicBezTo>
                  <a:close/>
                  <a:moveTo>
                    <a:pt x="446320" y="522252"/>
                  </a:moveTo>
                  <a:cubicBezTo>
                    <a:pt x="442810" y="541689"/>
                    <a:pt x="415041" y="581226"/>
                    <a:pt x="403829" y="603286"/>
                  </a:cubicBezTo>
                  <a:cubicBezTo>
                    <a:pt x="390916" y="628697"/>
                    <a:pt x="371022" y="666553"/>
                    <a:pt x="369029" y="697486"/>
                  </a:cubicBezTo>
                  <a:lnTo>
                    <a:pt x="367947" y="721138"/>
                  </a:lnTo>
                  <a:cubicBezTo>
                    <a:pt x="374465" y="725772"/>
                    <a:pt x="378946" y="728162"/>
                    <a:pt x="385107" y="733662"/>
                  </a:cubicBezTo>
                  <a:lnTo>
                    <a:pt x="397546" y="733065"/>
                  </a:lnTo>
                  <a:cubicBezTo>
                    <a:pt x="452693" y="563157"/>
                    <a:pt x="515513" y="420124"/>
                    <a:pt x="590186" y="262662"/>
                  </a:cubicBezTo>
                  <a:cubicBezTo>
                    <a:pt x="601358" y="239094"/>
                    <a:pt x="613379" y="219914"/>
                    <a:pt x="621928" y="196307"/>
                  </a:cubicBezTo>
                  <a:cubicBezTo>
                    <a:pt x="589578" y="191394"/>
                    <a:pt x="590778" y="215263"/>
                    <a:pt x="570303" y="267112"/>
                  </a:cubicBezTo>
                  <a:cubicBezTo>
                    <a:pt x="550174" y="318096"/>
                    <a:pt x="476231" y="504050"/>
                    <a:pt x="446320" y="522258"/>
                  </a:cubicBezTo>
                  <a:close/>
                </a:path>
              </a:pathLst>
            </a:custGeom>
            <a:solidFill>
              <a:srgbClr val="BBE3F8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6FA157B9-26FE-0567-1B42-8D11C936D21C}"/>
                </a:ext>
              </a:extLst>
            </p:cNvPr>
            <p:cNvSpPr/>
            <p:nvPr/>
          </p:nvSpPr>
          <p:spPr>
            <a:xfrm>
              <a:off x="8102495" y="5385780"/>
              <a:ext cx="80108" cy="788184"/>
            </a:xfrm>
            <a:custGeom>
              <a:avLst/>
              <a:gdLst>
                <a:gd name="connsiteX0" fmla="*/ 5884 w 80108"/>
                <a:gd name="connsiteY0" fmla="*/ 573391 h 788184"/>
                <a:gd name="connsiteX1" fmla="*/ 3590 w 80108"/>
                <a:gd name="connsiteY1" fmla="*/ 599187 h 788184"/>
                <a:gd name="connsiteX2" fmla="*/ 18222 w 80108"/>
                <a:gd name="connsiteY2" fmla="*/ 615078 h 788184"/>
                <a:gd name="connsiteX3" fmla="*/ 22290 w 80108"/>
                <a:gd name="connsiteY3" fmla="*/ 574904 h 788184"/>
                <a:gd name="connsiteX4" fmla="*/ 58452 w 80108"/>
                <a:gd name="connsiteY4" fmla="*/ 788185 h 788184"/>
                <a:gd name="connsiteX5" fmla="*/ 80016 w 80108"/>
                <a:gd name="connsiteY5" fmla="*/ 751657 h 788184"/>
                <a:gd name="connsiteX6" fmla="*/ 64836 w 80108"/>
                <a:gd name="connsiteY6" fmla="*/ 584307 h 788184"/>
                <a:gd name="connsiteX7" fmla="*/ 50651 w 80108"/>
                <a:gd name="connsiteY7" fmla="*/ 516311 h 788184"/>
                <a:gd name="connsiteX8" fmla="*/ 26476 w 80108"/>
                <a:gd name="connsiteY8" fmla="*/ 461876 h 788184"/>
                <a:gd name="connsiteX9" fmla="*/ 56298 w 80108"/>
                <a:gd name="connsiteY9" fmla="*/ 86623 h 788184"/>
                <a:gd name="connsiteX10" fmla="*/ 58943 w 80108"/>
                <a:gd name="connsiteY10" fmla="*/ 6695 h 788184"/>
                <a:gd name="connsiteX11" fmla="*/ 58056 w 80108"/>
                <a:gd name="connsiteY11" fmla="*/ 0 h 788184"/>
                <a:gd name="connsiteX12" fmla="*/ 10867 w 80108"/>
                <a:gd name="connsiteY12" fmla="*/ 267871 h 788184"/>
                <a:gd name="connsiteX13" fmla="*/ 5884 w 80108"/>
                <a:gd name="connsiteY13" fmla="*/ 573402 h 7881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0108" h="788184">
                  <a:moveTo>
                    <a:pt x="5884" y="573391"/>
                  </a:moveTo>
                  <a:cubicBezTo>
                    <a:pt x="4494" y="581476"/>
                    <a:pt x="2742" y="590605"/>
                    <a:pt x="3590" y="599187"/>
                  </a:cubicBezTo>
                  <a:cubicBezTo>
                    <a:pt x="5644" y="619824"/>
                    <a:pt x="4773" y="612722"/>
                    <a:pt x="18222" y="615078"/>
                  </a:cubicBezTo>
                  <a:lnTo>
                    <a:pt x="22290" y="574904"/>
                  </a:lnTo>
                  <a:cubicBezTo>
                    <a:pt x="44261" y="585714"/>
                    <a:pt x="37040" y="735018"/>
                    <a:pt x="58452" y="788185"/>
                  </a:cubicBezTo>
                  <a:cubicBezTo>
                    <a:pt x="83241" y="787252"/>
                    <a:pt x="79614" y="778435"/>
                    <a:pt x="80016" y="751657"/>
                  </a:cubicBezTo>
                  <a:cubicBezTo>
                    <a:pt x="81249" y="669255"/>
                    <a:pt x="69887" y="650288"/>
                    <a:pt x="64836" y="584307"/>
                  </a:cubicBezTo>
                  <a:cubicBezTo>
                    <a:pt x="57582" y="569684"/>
                    <a:pt x="54618" y="535267"/>
                    <a:pt x="50651" y="516311"/>
                  </a:cubicBezTo>
                  <a:cubicBezTo>
                    <a:pt x="41672" y="473468"/>
                    <a:pt x="47185" y="470190"/>
                    <a:pt x="26476" y="461876"/>
                  </a:cubicBezTo>
                  <a:cubicBezTo>
                    <a:pt x="26386" y="405488"/>
                    <a:pt x="41794" y="122447"/>
                    <a:pt x="56298" y="86623"/>
                  </a:cubicBezTo>
                  <a:lnTo>
                    <a:pt x="58943" y="6695"/>
                  </a:lnTo>
                  <a:lnTo>
                    <a:pt x="58056" y="0"/>
                  </a:lnTo>
                  <a:cubicBezTo>
                    <a:pt x="35806" y="88773"/>
                    <a:pt x="19824" y="172381"/>
                    <a:pt x="10867" y="267871"/>
                  </a:cubicBezTo>
                  <a:cubicBezTo>
                    <a:pt x="5588" y="324203"/>
                    <a:pt x="-7599" y="529398"/>
                    <a:pt x="5884" y="573402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0BD94853-3702-77FA-1323-70A018EF8566}"/>
                </a:ext>
              </a:extLst>
            </p:cNvPr>
            <p:cNvSpPr/>
            <p:nvPr/>
          </p:nvSpPr>
          <p:spPr>
            <a:xfrm>
              <a:off x="7809200" y="3335145"/>
              <a:ext cx="225130" cy="853081"/>
            </a:xfrm>
            <a:custGeom>
              <a:avLst/>
              <a:gdLst>
                <a:gd name="connsiteX0" fmla="*/ 44962 w 225130"/>
                <a:gd name="connsiteY0" fmla="*/ 203878 h 853081"/>
                <a:gd name="connsiteX1" fmla="*/ 77285 w 225130"/>
                <a:gd name="connsiteY1" fmla="*/ 350781 h 853081"/>
                <a:gd name="connsiteX2" fmla="*/ 126399 w 225130"/>
                <a:gd name="connsiteY2" fmla="*/ 564480 h 853081"/>
                <a:gd name="connsiteX3" fmla="*/ 190297 w 225130"/>
                <a:gd name="connsiteY3" fmla="*/ 843646 h 853081"/>
                <a:gd name="connsiteX4" fmla="*/ 225130 w 225130"/>
                <a:gd name="connsiteY4" fmla="*/ 853082 h 853081"/>
                <a:gd name="connsiteX5" fmla="*/ 169342 w 225130"/>
                <a:gd name="connsiteY5" fmla="*/ 670132 h 853081"/>
                <a:gd name="connsiteX6" fmla="*/ 26675 w 225130"/>
                <a:gd name="connsiteY6" fmla="*/ 94574 h 853081"/>
                <a:gd name="connsiteX7" fmla="*/ 107688 w 225130"/>
                <a:gd name="connsiteY7" fmla="*/ 140437 h 853081"/>
                <a:gd name="connsiteX8" fmla="*/ 132650 w 225130"/>
                <a:gd name="connsiteY8" fmla="*/ 159393 h 853081"/>
                <a:gd name="connsiteX9" fmla="*/ 117409 w 225130"/>
                <a:gd name="connsiteY9" fmla="*/ 82374 h 853081"/>
                <a:gd name="connsiteX10" fmla="*/ 100489 w 225130"/>
                <a:gd name="connsiteY10" fmla="*/ 3222 h 853081"/>
                <a:gd name="connsiteX11" fmla="*/ 49243 w 225130"/>
                <a:gd name="connsiteY11" fmla="*/ 13741 h 853081"/>
                <a:gd name="connsiteX12" fmla="*/ 0 w 225130"/>
                <a:gd name="connsiteY12" fmla="*/ 0 h 853081"/>
                <a:gd name="connsiteX13" fmla="*/ 9632 w 225130"/>
                <a:gd name="connsiteY13" fmla="*/ 53468 h 853081"/>
                <a:gd name="connsiteX14" fmla="*/ 20425 w 225130"/>
                <a:gd name="connsiteY14" fmla="*/ 103000 h 853081"/>
                <a:gd name="connsiteX15" fmla="*/ 44968 w 225130"/>
                <a:gd name="connsiteY15" fmla="*/ 203878 h 853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25130" h="853081">
                  <a:moveTo>
                    <a:pt x="44962" y="203878"/>
                  </a:moveTo>
                  <a:lnTo>
                    <a:pt x="77285" y="350781"/>
                  </a:lnTo>
                  <a:lnTo>
                    <a:pt x="126399" y="564480"/>
                  </a:lnTo>
                  <a:lnTo>
                    <a:pt x="190297" y="843646"/>
                  </a:lnTo>
                  <a:lnTo>
                    <a:pt x="225130" y="853082"/>
                  </a:lnTo>
                  <a:lnTo>
                    <a:pt x="169342" y="670132"/>
                  </a:lnTo>
                  <a:cubicBezTo>
                    <a:pt x="127097" y="517276"/>
                    <a:pt x="52178" y="234085"/>
                    <a:pt x="26675" y="94574"/>
                  </a:cubicBezTo>
                  <a:cubicBezTo>
                    <a:pt x="53702" y="101665"/>
                    <a:pt x="86024" y="123832"/>
                    <a:pt x="107688" y="140437"/>
                  </a:cubicBezTo>
                  <a:cubicBezTo>
                    <a:pt x="117911" y="148277"/>
                    <a:pt x="122186" y="154469"/>
                    <a:pt x="132650" y="159393"/>
                  </a:cubicBezTo>
                  <a:cubicBezTo>
                    <a:pt x="132650" y="139086"/>
                    <a:pt x="121723" y="100615"/>
                    <a:pt x="117409" y="82374"/>
                  </a:cubicBezTo>
                  <a:cubicBezTo>
                    <a:pt x="112520" y="61709"/>
                    <a:pt x="100963" y="23473"/>
                    <a:pt x="100489" y="3222"/>
                  </a:cubicBezTo>
                  <a:cubicBezTo>
                    <a:pt x="80750" y="6940"/>
                    <a:pt x="80265" y="20078"/>
                    <a:pt x="49243" y="13741"/>
                  </a:cubicBezTo>
                  <a:cubicBezTo>
                    <a:pt x="34823" y="10799"/>
                    <a:pt x="15910" y="4076"/>
                    <a:pt x="0" y="0"/>
                  </a:cubicBezTo>
                  <a:cubicBezTo>
                    <a:pt x="0" y="23177"/>
                    <a:pt x="5067" y="33390"/>
                    <a:pt x="9632" y="53468"/>
                  </a:cubicBezTo>
                  <a:cubicBezTo>
                    <a:pt x="13890" y="72173"/>
                    <a:pt x="16775" y="85395"/>
                    <a:pt x="20425" y="103000"/>
                  </a:cubicBezTo>
                  <a:cubicBezTo>
                    <a:pt x="26815" y="133832"/>
                    <a:pt x="35330" y="173972"/>
                    <a:pt x="44968" y="203878"/>
                  </a:cubicBezTo>
                  <a:close/>
                </a:path>
              </a:pathLst>
            </a:custGeom>
            <a:solidFill>
              <a:srgbClr val="AC6249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FA490DE9-735A-3CCF-6F53-10BBC17EB984}"/>
                </a:ext>
              </a:extLst>
            </p:cNvPr>
            <p:cNvSpPr/>
            <p:nvPr/>
          </p:nvSpPr>
          <p:spPr>
            <a:xfrm>
              <a:off x="8873427" y="3555561"/>
              <a:ext cx="230906" cy="282382"/>
            </a:xfrm>
            <a:custGeom>
              <a:avLst/>
              <a:gdLst>
                <a:gd name="connsiteX0" fmla="*/ 109557 w 230906"/>
                <a:gd name="connsiteY0" fmla="*/ 68069 h 282382"/>
                <a:gd name="connsiteX1" fmla="*/ 45275 w 230906"/>
                <a:gd name="connsiteY1" fmla="*/ 180796 h 282382"/>
                <a:gd name="connsiteX2" fmla="*/ 0 w 230906"/>
                <a:gd name="connsiteY2" fmla="*/ 268050 h 282382"/>
                <a:gd name="connsiteX3" fmla="*/ 8650 w 230906"/>
                <a:gd name="connsiteY3" fmla="*/ 273270 h 282382"/>
                <a:gd name="connsiteX4" fmla="*/ 20977 w 230906"/>
                <a:gd name="connsiteY4" fmla="*/ 277503 h 282382"/>
                <a:gd name="connsiteX5" fmla="*/ 49477 w 230906"/>
                <a:gd name="connsiteY5" fmla="*/ 282383 h 282382"/>
                <a:gd name="connsiteX6" fmla="*/ 139547 w 230906"/>
                <a:gd name="connsiteY6" fmla="*/ 150248 h 282382"/>
                <a:gd name="connsiteX7" fmla="*/ 185341 w 230906"/>
                <a:gd name="connsiteY7" fmla="*/ 83446 h 282382"/>
                <a:gd name="connsiteX8" fmla="*/ 230906 w 230906"/>
                <a:gd name="connsiteY8" fmla="*/ 15640 h 282382"/>
                <a:gd name="connsiteX9" fmla="*/ 227881 w 230906"/>
                <a:gd name="connsiteY9" fmla="*/ 14417 h 282382"/>
                <a:gd name="connsiteX10" fmla="*/ 191641 w 230906"/>
                <a:gd name="connsiteY10" fmla="*/ 5908 h 282382"/>
                <a:gd name="connsiteX11" fmla="*/ 149759 w 230906"/>
                <a:gd name="connsiteY11" fmla="*/ 174 h 282382"/>
                <a:gd name="connsiteX12" fmla="*/ 109557 w 230906"/>
                <a:gd name="connsiteY12" fmla="*/ 68069 h 282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0906" h="282382">
                  <a:moveTo>
                    <a:pt x="109557" y="68069"/>
                  </a:moveTo>
                  <a:cubicBezTo>
                    <a:pt x="100416" y="86919"/>
                    <a:pt x="56118" y="171242"/>
                    <a:pt x="45275" y="180796"/>
                  </a:cubicBezTo>
                  <a:lnTo>
                    <a:pt x="0" y="268050"/>
                  </a:lnTo>
                  <a:cubicBezTo>
                    <a:pt x="3594" y="270858"/>
                    <a:pt x="2645" y="270546"/>
                    <a:pt x="8650" y="273270"/>
                  </a:cubicBezTo>
                  <a:cubicBezTo>
                    <a:pt x="14135" y="275760"/>
                    <a:pt x="15508" y="276028"/>
                    <a:pt x="20977" y="277503"/>
                  </a:cubicBezTo>
                  <a:cubicBezTo>
                    <a:pt x="31050" y="280211"/>
                    <a:pt x="38779" y="281540"/>
                    <a:pt x="49477" y="282383"/>
                  </a:cubicBezTo>
                  <a:cubicBezTo>
                    <a:pt x="80644" y="240568"/>
                    <a:pt x="109005" y="194246"/>
                    <a:pt x="139547" y="150248"/>
                  </a:cubicBezTo>
                  <a:cubicBezTo>
                    <a:pt x="155340" y="127501"/>
                    <a:pt x="168170" y="107841"/>
                    <a:pt x="185341" y="83446"/>
                  </a:cubicBezTo>
                  <a:cubicBezTo>
                    <a:pt x="197032" y="66835"/>
                    <a:pt x="223428" y="32033"/>
                    <a:pt x="230906" y="15640"/>
                  </a:cubicBezTo>
                  <a:cubicBezTo>
                    <a:pt x="229957" y="15104"/>
                    <a:pt x="228406" y="13507"/>
                    <a:pt x="227881" y="14417"/>
                  </a:cubicBezTo>
                  <a:lnTo>
                    <a:pt x="191641" y="5908"/>
                  </a:lnTo>
                  <a:cubicBezTo>
                    <a:pt x="175809" y="2720"/>
                    <a:pt x="166490" y="-832"/>
                    <a:pt x="149759" y="174"/>
                  </a:cubicBezTo>
                  <a:cubicBezTo>
                    <a:pt x="138632" y="9548"/>
                    <a:pt x="116633" y="52463"/>
                    <a:pt x="109557" y="68069"/>
                  </a:cubicBezTo>
                  <a:close/>
                </a:path>
              </a:pathLst>
            </a:custGeom>
            <a:solidFill>
              <a:srgbClr val="FFFAC7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0162E8DC-5F97-5BDD-9055-8333DE27D732}"/>
                </a:ext>
              </a:extLst>
            </p:cNvPr>
            <p:cNvSpPr/>
            <p:nvPr/>
          </p:nvSpPr>
          <p:spPr>
            <a:xfrm>
              <a:off x="7734832" y="2589787"/>
              <a:ext cx="135383" cy="636663"/>
            </a:xfrm>
            <a:custGeom>
              <a:avLst/>
              <a:gdLst>
                <a:gd name="connsiteX0" fmla="*/ 3188 w 135383"/>
                <a:gd name="connsiteY0" fmla="*/ 33473 h 636663"/>
                <a:gd name="connsiteX1" fmla="*/ 25321 w 135383"/>
                <a:gd name="connsiteY1" fmla="*/ 233448 h 636663"/>
                <a:gd name="connsiteX2" fmla="*/ 51181 w 135383"/>
                <a:gd name="connsiteY2" fmla="*/ 352880 h 636663"/>
                <a:gd name="connsiteX3" fmla="*/ 79803 w 135383"/>
                <a:gd name="connsiteY3" fmla="*/ 470469 h 636663"/>
                <a:gd name="connsiteX4" fmla="*/ 100055 w 135383"/>
                <a:gd name="connsiteY4" fmla="*/ 542726 h 636663"/>
                <a:gd name="connsiteX5" fmla="*/ 135363 w 135383"/>
                <a:gd name="connsiteY5" fmla="*/ 636664 h 636663"/>
                <a:gd name="connsiteX6" fmla="*/ 131596 w 135383"/>
                <a:gd name="connsiteY6" fmla="*/ 540571 h 636663"/>
                <a:gd name="connsiteX7" fmla="*/ 130173 w 135383"/>
                <a:gd name="connsiteY7" fmla="*/ 537277 h 636663"/>
                <a:gd name="connsiteX8" fmla="*/ 126725 w 135383"/>
                <a:gd name="connsiteY8" fmla="*/ 526780 h 636663"/>
                <a:gd name="connsiteX9" fmla="*/ 124850 w 135383"/>
                <a:gd name="connsiteY9" fmla="*/ 515685 h 636663"/>
                <a:gd name="connsiteX10" fmla="*/ 123460 w 135383"/>
                <a:gd name="connsiteY10" fmla="*/ 489883 h 636663"/>
                <a:gd name="connsiteX11" fmla="*/ 90267 w 135383"/>
                <a:gd name="connsiteY11" fmla="*/ 309993 h 636663"/>
                <a:gd name="connsiteX12" fmla="*/ 47559 w 135383"/>
                <a:gd name="connsiteY12" fmla="*/ 141057 h 636663"/>
                <a:gd name="connsiteX13" fmla="*/ 3651 w 135383"/>
                <a:gd name="connsiteY13" fmla="*/ 3534 h 636663"/>
                <a:gd name="connsiteX14" fmla="*/ 1386 w 135383"/>
                <a:gd name="connsiteY14" fmla="*/ 0 h 636663"/>
                <a:gd name="connsiteX15" fmla="*/ 3183 w 135383"/>
                <a:gd name="connsiteY15" fmla="*/ 33473 h 636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35383" h="636663">
                  <a:moveTo>
                    <a:pt x="3188" y="33473"/>
                  </a:moveTo>
                  <a:cubicBezTo>
                    <a:pt x="-350" y="97679"/>
                    <a:pt x="28395" y="179651"/>
                    <a:pt x="25321" y="233448"/>
                  </a:cubicBezTo>
                  <a:cubicBezTo>
                    <a:pt x="38145" y="254029"/>
                    <a:pt x="44680" y="323985"/>
                    <a:pt x="51181" y="352880"/>
                  </a:cubicBezTo>
                  <a:cubicBezTo>
                    <a:pt x="60255" y="393193"/>
                    <a:pt x="71405" y="431200"/>
                    <a:pt x="79803" y="470469"/>
                  </a:cubicBezTo>
                  <a:lnTo>
                    <a:pt x="100055" y="542726"/>
                  </a:lnTo>
                  <a:lnTo>
                    <a:pt x="135363" y="636664"/>
                  </a:lnTo>
                  <a:cubicBezTo>
                    <a:pt x="135921" y="606161"/>
                    <a:pt x="124900" y="568047"/>
                    <a:pt x="131596" y="540571"/>
                  </a:cubicBezTo>
                  <a:cubicBezTo>
                    <a:pt x="130999" y="539532"/>
                    <a:pt x="130486" y="538153"/>
                    <a:pt x="130173" y="537277"/>
                  </a:cubicBezTo>
                  <a:lnTo>
                    <a:pt x="126725" y="526780"/>
                  </a:lnTo>
                  <a:cubicBezTo>
                    <a:pt x="126407" y="525490"/>
                    <a:pt x="125073" y="517321"/>
                    <a:pt x="124850" y="515685"/>
                  </a:cubicBezTo>
                  <a:cubicBezTo>
                    <a:pt x="123460" y="505484"/>
                    <a:pt x="123181" y="500252"/>
                    <a:pt x="123460" y="489883"/>
                  </a:cubicBezTo>
                  <a:cubicBezTo>
                    <a:pt x="114849" y="474646"/>
                    <a:pt x="96701" y="340993"/>
                    <a:pt x="90267" y="309993"/>
                  </a:cubicBezTo>
                  <a:cubicBezTo>
                    <a:pt x="80177" y="261349"/>
                    <a:pt x="64440" y="186524"/>
                    <a:pt x="47559" y="141057"/>
                  </a:cubicBezTo>
                  <a:lnTo>
                    <a:pt x="3651" y="3534"/>
                  </a:lnTo>
                  <a:cubicBezTo>
                    <a:pt x="-1606" y="240"/>
                    <a:pt x="-54" y="1122"/>
                    <a:pt x="1386" y="0"/>
                  </a:cubicBezTo>
                  <a:lnTo>
                    <a:pt x="3183" y="33473"/>
                  </a:lnTo>
                  <a:close/>
                </a:path>
              </a:pathLst>
            </a:custGeom>
            <a:solidFill>
              <a:srgbClr val="FFFFF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8EADCB1E-2FDB-F200-CDF3-8120979B413B}"/>
                </a:ext>
              </a:extLst>
            </p:cNvPr>
            <p:cNvSpPr/>
            <p:nvPr/>
          </p:nvSpPr>
          <p:spPr>
            <a:xfrm>
              <a:off x="7880006" y="2611451"/>
              <a:ext cx="469764" cy="368268"/>
            </a:xfrm>
            <a:custGeom>
              <a:avLst/>
              <a:gdLst>
                <a:gd name="connsiteX0" fmla="*/ 416068 w 469764"/>
                <a:gd name="connsiteY0" fmla="*/ 308904 h 368268"/>
                <a:gd name="connsiteX1" fmla="*/ 345396 w 469764"/>
                <a:gd name="connsiteY1" fmla="*/ 241756 h 368268"/>
                <a:gd name="connsiteX2" fmla="*/ 117761 w 469764"/>
                <a:gd name="connsiteY2" fmla="*/ 63200 h 368268"/>
                <a:gd name="connsiteX3" fmla="*/ 0 w 469764"/>
                <a:gd name="connsiteY3" fmla="*/ 0 h 368268"/>
                <a:gd name="connsiteX4" fmla="*/ 220197 w 469764"/>
                <a:gd name="connsiteY4" fmla="*/ 198043 h 368268"/>
                <a:gd name="connsiteX5" fmla="*/ 469764 w 469764"/>
                <a:gd name="connsiteY5" fmla="*/ 368268 h 368268"/>
                <a:gd name="connsiteX6" fmla="*/ 416068 w 469764"/>
                <a:gd name="connsiteY6" fmla="*/ 308910 h 3682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9764" h="368268">
                  <a:moveTo>
                    <a:pt x="416068" y="308904"/>
                  </a:moveTo>
                  <a:lnTo>
                    <a:pt x="345396" y="241756"/>
                  </a:lnTo>
                  <a:cubicBezTo>
                    <a:pt x="288135" y="188394"/>
                    <a:pt x="180748" y="108271"/>
                    <a:pt x="117761" y="63200"/>
                  </a:cubicBezTo>
                  <a:cubicBezTo>
                    <a:pt x="92308" y="44987"/>
                    <a:pt x="33227" y="7917"/>
                    <a:pt x="0" y="0"/>
                  </a:cubicBezTo>
                  <a:cubicBezTo>
                    <a:pt x="25503" y="34618"/>
                    <a:pt x="171931" y="159008"/>
                    <a:pt x="220197" y="198043"/>
                  </a:cubicBezTo>
                  <a:cubicBezTo>
                    <a:pt x="258563" y="229076"/>
                    <a:pt x="423189" y="354298"/>
                    <a:pt x="469764" y="368268"/>
                  </a:cubicBezTo>
                  <a:cubicBezTo>
                    <a:pt x="448357" y="334789"/>
                    <a:pt x="427603" y="323036"/>
                    <a:pt x="416068" y="308910"/>
                  </a:cubicBezTo>
                  <a:close/>
                </a:path>
              </a:pathLst>
            </a:custGeom>
            <a:solidFill>
              <a:srgbClr val="FFFFF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97DA8B0E-97E1-91A3-0DFE-8D2E935F20F8}"/>
                </a:ext>
              </a:extLst>
            </p:cNvPr>
            <p:cNvSpPr/>
            <p:nvPr/>
          </p:nvSpPr>
          <p:spPr>
            <a:xfrm>
              <a:off x="8989997" y="5171255"/>
              <a:ext cx="277786" cy="752421"/>
            </a:xfrm>
            <a:custGeom>
              <a:avLst/>
              <a:gdLst>
                <a:gd name="connsiteX0" fmla="*/ 89429 w 277786"/>
                <a:gd name="connsiteY0" fmla="*/ 517812 h 752421"/>
                <a:gd name="connsiteX1" fmla="*/ 174 w 277786"/>
                <a:gd name="connsiteY1" fmla="*/ 752422 h 752421"/>
                <a:gd name="connsiteX2" fmla="*/ 70121 w 277786"/>
                <a:gd name="connsiteY2" fmla="*/ 620689 h 752421"/>
                <a:gd name="connsiteX3" fmla="*/ 126875 w 277786"/>
                <a:gd name="connsiteY3" fmla="*/ 477415 h 752421"/>
                <a:gd name="connsiteX4" fmla="*/ 245774 w 277786"/>
                <a:gd name="connsiteY4" fmla="*/ 124625 h 752421"/>
                <a:gd name="connsiteX5" fmla="*/ 263805 w 277786"/>
                <a:gd name="connsiteY5" fmla="*/ 62167 h 752421"/>
                <a:gd name="connsiteX6" fmla="*/ 273141 w 277786"/>
                <a:gd name="connsiteY6" fmla="*/ 31112 h 752421"/>
                <a:gd name="connsiteX7" fmla="*/ 274380 w 277786"/>
                <a:gd name="connsiteY7" fmla="*/ 0 h 752421"/>
                <a:gd name="connsiteX8" fmla="*/ 247627 w 277786"/>
                <a:gd name="connsiteY8" fmla="*/ 58627 h 752421"/>
                <a:gd name="connsiteX9" fmla="*/ 115200 w 277786"/>
                <a:gd name="connsiteY9" fmla="*/ 452982 h 752421"/>
                <a:gd name="connsiteX10" fmla="*/ 102259 w 277786"/>
                <a:gd name="connsiteY10" fmla="*/ 484350 h 752421"/>
                <a:gd name="connsiteX11" fmla="*/ 89429 w 277786"/>
                <a:gd name="connsiteY11" fmla="*/ 517801 h 752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77786" h="752421">
                  <a:moveTo>
                    <a:pt x="89429" y="517812"/>
                  </a:moveTo>
                  <a:cubicBezTo>
                    <a:pt x="74914" y="544301"/>
                    <a:pt x="-4195" y="734320"/>
                    <a:pt x="174" y="752422"/>
                  </a:cubicBezTo>
                  <a:cubicBezTo>
                    <a:pt x="21899" y="744800"/>
                    <a:pt x="58826" y="645503"/>
                    <a:pt x="70121" y="620689"/>
                  </a:cubicBezTo>
                  <a:cubicBezTo>
                    <a:pt x="83782" y="590672"/>
                    <a:pt x="123203" y="503446"/>
                    <a:pt x="126875" y="477415"/>
                  </a:cubicBezTo>
                  <a:cubicBezTo>
                    <a:pt x="145977" y="453267"/>
                    <a:pt x="228697" y="185368"/>
                    <a:pt x="245774" y="124625"/>
                  </a:cubicBezTo>
                  <a:cubicBezTo>
                    <a:pt x="251784" y="103240"/>
                    <a:pt x="257225" y="83703"/>
                    <a:pt x="263805" y="62167"/>
                  </a:cubicBezTo>
                  <a:cubicBezTo>
                    <a:pt x="266913" y="52011"/>
                    <a:pt x="269949" y="41547"/>
                    <a:pt x="273141" y="31112"/>
                  </a:cubicBezTo>
                  <a:cubicBezTo>
                    <a:pt x="277209" y="17851"/>
                    <a:pt x="280563" y="9994"/>
                    <a:pt x="274380" y="0"/>
                  </a:cubicBezTo>
                  <a:cubicBezTo>
                    <a:pt x="262309" y="9877"/>
                    <a:pt x="254374" y="40425"/>
                    <a:pt x="247627" y="58627"/>
                  </a:cubicBezTo>
                  <a:cubicBezTo>
                    <a:pt x="198925" y="190047"/>
                    <a:pt x="175292" y="306185"/>
                    <a:pt x="115200" y="452982"/>
                  </a:cubicBezTo>
                  <a:cubicBezTo>
                    <a:pt x="110965" y="463328"/>
                    <a:pt x="106422" y="473356"/>
                    <a:pt x="102259" y="484350"/>
                  </a:cubicBezTo>
                  <a:lnTo>
                    <a:pt x="89429" y="517801"/>
                  </a:ln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D3D1B53E-4555-9A0D-DB47-EB3C4E424DC0}"/>
                </a:ext>
              </a:extLst>
            </p:cNvPr>
            <p:cNvSpPr/>
            <p:nvPr/>
          </p:nvSpPr>
          <p:spPr>
            <a:xfrm>
              <a:off x="7289439" y="4819039"/>
              <a:ext cx="67320" cy="704392"/>
            </a:xfrm>
            <a:custGeom>
              <a:avLst/>
              <a:gdLst>
                <a:gd name="connsiteX0" fmla="*/ 7607 w 67320"/>
                <a:gd name="connsiteY0" fmla="*/ 242817 h 704392"/>
                <a:gd name="connsiteX1" fmla="*/ 1525 w 67320"/>
                <a:gd name="connsiteY1" fmla="*/ 356934 h 704392"/>
                <a:gd name="connsiteX2" fmla="*/ 6564 w 67320"/>
                <a:gd name="connsiteY2" fmla="*/ 597361 h 704392"/>
                <a:gd name="connsiteX3" fmla="*/ 16480 w 67320"/>
                <a:gd name="connsiteY3" fmla="*/ 696408 h 704392"/>
                <a:gd name="connsiteX4" fmla="*/ 25314 w 67320"/>
                <a:gd name="connsiteY4" fmla="*/ 704392 h 704392"/>
                <a:gd name="connsiteX5" fmla="*/ 26827 w 67320"/>
                <a:gd name="connsiteY5" fmla="*/ 701159 h 704392"/>
                <a:gd name="connsiteX6" fmla="*/ 31425 w 67320"/>
                <a:gd name="connsiteY6" fmla="*/ 626418 h 704392"/>
                <a:gd name="connsiteX7" fmla="*/ 30521 w 67320"/>
                <a:gd name="connsiteY7" fmla="*/ 373031 h 704392"/>
                <a:gd name="connsiteX8" fmla="*/ 55985 w 67320"/>
                <a:gd name="connsiteY8" fmla="*/ 61737 h 704392"/>
                <a:gd name="connsiteX9" fmla="*/ 65511 w 67320"/>
                <a:gd name="connsiteY9" fmla="*/ 0 h 704392"/>
                <a:gd name="connsiteX10" fmla="*/ 7607 w 67320"/>
                <a:gd name="connsiteY10" fmla="*/ 242817 h 7043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7320" h="704392">
                  <a:moveTo>
                    <a:pt x="7607" y="242817"/>
                  </a:moveTo>
                  <a:cubicBezTo>
                    <a:pt x="11402" y="273867"/>
                    <a:pt x="2987" y="322874"/>
                    <a:pt x="1525" y="356934"/>
                  </a:cubicBezTo>
                  <a:cubicBezTo>
                    <a:pt x="-1930" y="437767"/>
                    <a:pt x="799" y="516774"/>
                    <a:pt x="6564" y="597361"/>
                  </a:cubicBezTo>
                  <a:lnTo>
                    <a:pt x="16480" y="696408"/>
                  </a:lnTo>
                  <a:cubicBezTo>
                    <a:pt x="22307" y="707569"/>
                    <a:pt x="14739" y="699540"/>
                    <a:pt x="25314" y="704392"/>
                  </a:cubicBezTo>
                  <a:cubicBezTo>
                    <a:pt x="25945" y="703382"/>
                    <a:pt x="26631" y="700601"/>
                    <a:pt x="26827" y="701159"/>
                  </a:cubicBezTo>
                  <a:cubicBezTo>
                    <a:pt x="30610" y="711623"/>
                    <a:pt x="31375" y="633504"/>
                    <a:pt x="31425" y="626418"/>
                  </a:cubicBezTo>
                  <a:lnTo>
                    <a:pt x="30521" y="373031"/>
                  </a:lnTo>
                  <a:cubicBezTo>
                    <a:pt x="31944" y="211778"/>
                    <a:pt x="39472" y="206541"/>
                    <a:pt x="55985" y="61737"/>
                  </a:cubicBezTo>
                  <a:cubicBezTo>
                    <a:pt x="59903" y="44607"/>
                    <a:pt x="71823" y="12256"/>
                    <a:pt x="65511" y="0"/>
                  </a:cubicBezTo>
                  <a:cubicBezTo>
                    <a:pt x="34997" y="33473"/>
                    <a:pt x="21698" y="225313"/>
                    <a:pt x="7607" y="242817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A491A7BA-1790-D092-2DD2-EBE8B2C9F79F}"/>
                </a:ext>
              </a:extLst>
            </p:cNvPr>
            <p:cNvSpPr/>
            <p:nvPr/>
          </p:nvSpPr>
          <p:spPr>
            <a:xfrm>
              <a:off x="7177114" y="5392619"/>
              <a:ext cx="114185" cy="415132"/>
            </a:xfrm>
            <a:custGeom>
              <a:avLst/>
              <a:gdLst>
                <a:gd name="connsiteX0" fmla="*/ 7440 w 114185"/>
                <a:gd name="connsiteY0" fmla="*/ 5591 h 415132"/>
                <a:gd name="connsiteX1" fmla="*/ 91538 w 114185"/>
                <a:gd name="connsiteY1" fmla="*/ 400587 h 415132"/>
                <a:gd name="connsiteX2" fmla="*/ 114112 w 114185"/>
                <a:gd name="connsiteY2" fmla="*/ 415132 h 415132"/>
                <a:gd name="connsiteX3" fmla="*/ 39316 w 114185"/>
                <a:gd name="connsiteY3" fmla="*/ 146553 h 415132"/>
                <a:gd name="connsiteX4" fmla="*/ 34366 w 114185"/>
                <a:gd name="connsiteY4" fmla="*/ 97038 h 415132"/>
                <a:gd name="connsiteX5" fmla="*/ 34952 w 114185"/>
                <a:gd name="connsiteY5" fmla="*/ 53911 h 415132"/>
                <a:gd name="connsiteX6" fmla="*/ 40984 w 114185"/>
                <a:gd name="connsiteY6" fmla="*/ 45217 h 415132"/>
                <a:gd name="connsiteX7" fmla="*/ 34271 w 114185"/>
                <a:gd name="connsiteY7" fmla="*/ 309 h 415132"/>
                <a:gd name="connsiteX8" fmla="*/ 7434 w 114185"/>
                <a:gd name="connsiteY8" fmla="*/ 5591 h 415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185" h="415132">
                  <a:moveTo>
                    <a:pt x="7440" y="5591"/>
                  </a:moveTo>
                  <a:cubicBezTo>
                    <a:pt x="10682" y="24150"/>
                    <a:pt x="-41535" y="224437"/>
                    <a:pt x="91538" y="400587"/>
                  </a:cubicBezTo>
                  <a:cubicBezTo>
                    <a:pt x="99429" y="411034"/>
                    <a:pt x="99647" y="413898"/>
                    <a:pt x="114112" y="415132"/>
                  </a:cubicBezTo>
                  <a:cubicBezTo>
                    <a:pt x="116662" y="399040"/>
                    <a:pt x="52435" y="231138"/>
                    <a:pt x="39316" y="146553"/>
                  </a:cubicBezTo>
                  <a:cubicBezTo>
                    <a:pt x="36816" y="130439"/>
                    <a:pt x="35113" y="113749"/>
                    <a:pt x="34366" y="97038"/>
                  </a:cubicBezTo>
                  <a:lnTo>
                    <a:pt x="34952" y="53911"/>
                  </a:lnTo>
                  <a:cubicBezTo>
                    <a:pt x="38010" y="43648"/>
                    <a:pt x="31268" y="49695"/>
                    <a:pt x="40984" y="45217"/>
                  </a:cubicBezTo>
                  <a:cubicBezTo>
                    <a:pt x="33305" y="22950"/>
                    <a:pt x="44695" y="17355"/>
                    <a:pt x="34271" y="309"/>
                  </a:cubicBezTo>
                  <a:cubicBezTo>
                    <a:pt x="20961" y="-870"/>
                    <a:pt x="16424" y="1420"/>
                    <a:pt x="7434" y="5591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7644DC42-CB3D-E9A6-7D16-F7BDD228A888}"/>
                </a:ext>
              </a:extLst>
            </p:cNvPr>
            <p:cNvSpPr/>
            <p:nvPr/>
          </p:nvSpPr>
          <p:spPr>
            <a:xfrm>
              <a:off x="7573617" y="2275770"/>
              <a:ext cx="123024" cy="193104"/>
            </a:xfrm>
            <a:custGeom>
              <a:avLst/>
              <a:gdLst>
                <a:gd name="connsiteX0" fmla="*/ 38607 w 123024"/>
                <a:gd name="connsiteY0" fmla="*/ 193105 h 193104"/>
                <a:gd name="connsiteX1" fmla="*/ 123024 w 123024"/>
                <a:gd name="connsiteY1" fmla="*/ 180413 h 193104"/>
                <a:gd name="connsiteX2" fmla="*/ 34751 w 123024"/>
                <a:gd name="connsiteY2" fmla="*/ 9 h 193104"/>
                <a:gd name="connsiteX3" fmla="*/ 2892 w 123024"/>
                <a:gd name="connsiteY3" fmla="*/ 72478 h 193104"/>
                <a:gd name="connsiteX4" fmla="*/ 5353 w 123024"/>
                <a:gd name="connsiteY4" fmla="*/ 86526 h 193104"/>
                <a:gd name="connsiteX5" fmla="*/ 38607 w 123024"/>
                <a:gd name="connsiteY5" fmla="*/ 193105 h 1931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3024" h="193104">
                  <a:moveTo>
                    <a:pt x="38607" y="193105"/>
                  </a:moveTo>
                  <a:cubicBezTo>
                    <a:pt x="68190" y="176773"/>
                    <a:pt x="76868" y="166689"/>
                    <a:pt x="123024" y="180413"/>
                  </a:cubicBezTo>
                  <a:cubicBezTo>
                    <a:pt x="122466" y="147816"/>
                    <a:pt x="86304" y="-1320"/>
                    <a:pt x="34751" y="9"/>
                  </a:cubicBezTo>
                  <a:cubicBezTo>
                    <a:pt x="-9140" y="1142"/>
                    <a:pt x="-228" y="50612"/>
                    <a:pt x="2892" y="72478"/>
                  </a:cubicBezTo>
                  <a:lnTo>
                    <a:pt x="5353" y="86526"/>
                  </a:lnTo>
                  <a:cubicBezTo>
                    <a:pt x="17228" y="144472"/>
                    <a:pt x="32156" y="166371"/>
                    <a:pt x="38607" y="193105"/>
                  </a:cubicBezTo>
                  <a:close/>
                </a:path>
              </a:pathLst>
            </a:custGeom>
            <a:solidFill>
              <a:srgbClr val="D0753B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F472DC30-8ED5-AFCD-04C4-F4D850EB2A97}"/>
                </a:ext>
              </a:extLst>
            </p:cNvPr>
            <p:cNvSpPr/>
            <p:nvPr/>
          </p:nvSpPr>
          <p:spPr>
            <a:xfrm>
              <a:off x="8158788" y="5069995"/>
              <a:ext cx="145776" cy="508674"/>
            </a:xfrm>
            <a:custGeom>
              <a:avLst/>
              <a:gdLst>
                <a:gd name="connsiteX0" fmla="*/ 2645 w 145776"/>
                <a:gd name="connsiteY0" fmla="*/ 322475 h 508674"/>
                <a:gd name="connsiteX1" fmla="*/ 0 w 145776"/>
                <a:gd name="connsiteY1" fmla="*/ 402403 h 508674"/>
                <a:gd name="connsiteX2" fmla="*/ 4057 w 145776"/>
                <a:gd name="connsiteY2" fmla="*/ 492081 h 508674"/>
                <a:gd name="connsiteX3" fmla="*/ 21876 w 145776"/>
                <a:gd name="connsiteY3" fmla="*/ 508675 h 508674"/>
                <a:gd name="connsiteX4" fmla="*/ 58590 w 145776"/>
                <a:gd name="connsiteY4" fmla="*/ 229023 h 508674"/>
                <a:gd name="connsiteX5" fmla="*/ 136238 w 145776"/>
                <a:gd name="connsiteY5" fmla="*/ 28775 h 508674"/>
                <a:gd name="connsiteX6" fmla="*/ 140049 w 145776"/>
                <a:gd name="connsiteY6" fmla="*/ 918 h 508674"/>
                <a:gd name="connsiteX7" fmla="*/ 54561 w 145776"/>
                <a:gd name="connsiteY7" fmla="*/ 140306 h 508674"/>
                <a:gd name="connsiteX8" fmla="*/ 24951 w 145776"/>
                <a:gd name="connsiteY8" fmla="*/ 227253 h 508674"/>
                <a:gd name="connsiteX9" fmla="*/ 2645 w 145776"/>
                <a:gd name="connsiteY9" fmla="*/ 322475 h 508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5776" h="508674">
                  <a:moveTo>
                    <a:pt x="2645" y="322475"/>
                  </a:moveTo>
                  <a:lnTo>
                    <a:pt x="0" y="402403"/>
                  </a:lnTo>
                  <a:lnTo>
                    <a:pt x="4057" y="492081"/>
                  </a:lnTo>
                  <a:cubicBezTo>
                    <a:pt x="7294" y="508156"/>
                    <a:pt x="6339" y="506324"/>
                    <a:pt x="21876" y="508675"/>
                  </a:cubicBezTo>
                  <a:cubicBezTo>
                    <a:pt x="36910" y="426396"/>
                    <a:pt x="18946" y="386831"/>
                    <a:pt x="58590" y="229023"/>
                  </a:cubicBezTo>
                  <a:cubicBezTo>
                    <a:pt x="74634" y="165119"/>
                    <a:pt x="104892" y="86464"/>
                    <a:pt x="136238" y="28775"/>
                  </a:cubicBezTo>
                  <a:cubicBezTo>
                    <a:pt x="153242" y="-2516"/>
                    <a:pt x="142907" y="2967"/>
                    <a:pt x="140049" y="918"/>
                  </a:cubicBezTo>
                  <a:cubicBezTo>
                    <a:pt x="121433" y="-12398"/>
                    <a:pt x="61726" y="123248"/>
                    <a:pt x="54561" y="140306"/>
                  </a:cubicBezTo>
                  <a:cubicBezTo>
                    <a:pt x="42937" y="167961"/>
                    <a:pt x="33617" y="197236"/>
                    <a:pt x="24951" y="227253"/>
                  </a:cubicBezTo>
                  <a:cubicBezTo>
                    <a:pt x="18472" y="249660"/>
                    <a:pt x="13884" y="308360"/>
                    <a:pt x="2645" y="322475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ED142E36-89BB-441C-E26F-02A91DF13702}"/>
                </a:ext>
              </a:extLst>
            </p:cNvPr>
            <p:cNvSpPr/>
            <p:nvPr/>
          </p:nvSpPr>
          <p:spPr>
            <a:xfrm>
              <a:off x="8287810" y="5270106"/>
              <a:ext cx="181300" cy="774532"/>
            </a:xfrm>
            <a:custGeom>
              <a:avLst/>
              <a:gdLst>
                <a:gd name="connsiteX0" fmla="*/ 0 w 181300"/>
                <a:gd name="connsiteY0" fmla="*/ 740283 h 774532"/>
                <a:gd name="connsiteX1" fmla="*/ 179 w 181300"/>
                <a:gd name="connsiteY1" fmla="*/ 774533 h 774532"/>
                <a:gd name="connsiteX2" fmla="*/ 17551 w 181300"/>
                <a:gd name="connsiteY2" fmla="*/ 744979 h 774532"/>
                <a:gd name="connsiteX3" fmla="*/ 23299 w 181300"/>
                <a:gd name="connsiteY3" fmla="*/ 707307 h 774532"/>
                <a:gd name="connsiteX4" fmla="*/ 23142 w 181300"/>
                <a:gd name="connsiteY4" fmla="*/ 703342 h 774532"/>
                <a:gd name="connsiteX5" fmla="*/ 87631 w 181300"/>
                <a:gd name="connsiteY5" fmla="*/ 331238 h 774532"/>
                <a:gd name="connsiteX6" fmla="*/ 159129 w 181300"/>
                <a:gd name="connsiteY6" fmla="*/ 77120 h 774532"/>
                <a:gd name="connsiteX7" fmla="*/ 179320 w 181300"/>
                <a:gd name="connsiteY7" fmla="*/ 0 h 774532"/>
                <a:gd name="connsiteX8" fmla="*/ 64366 w 181300"/>
                <a:gd name="connsiteY8" fmla="*/ 341065 h 774532"/>
                <a:gd name="connsiteX9" fmla="*/ 4654 w 181300"/>
                <a:gd name="connsiteY9" fmla="*/ 683471 h 774532"/>
                <a:gd name="connsiteX10" fmla="*/ 0 w 181300"/>
                <a:gd name="connsiteY10" fmla="*/ 740277 h 774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81300" h="774532">
                  <a:moveTo>
                    <a:pt x="0" y="740283"/>
                  </a:moveTo>
                  <a:lnTo>
                    <a:pt x="179" y="774533"/>
                  </a:lnTo>
                  <a:cubicBezTo>
                    <a:pt x="19554" y="770407"/>
                    <a:pt x="15464" y="768826"/>
                    <a:pt x="17551" y="744979"/>
                  </a:cubicBezTo>
                  <a:cubicBezTo>
                    <a:pt x="18611" y="732890"/>
                    <a:pt x="19699" y="716486"/>
                    <a:pt x="23299" y="707307"/>
                  </a:cubicBezTo>
                  <a:lnTo>
                    <a:pt x="23142" y="703342"/>
                  </a:lnTo>
                  <a:cubicBezTo>
                    <a:pt x="33963" y="583151"/>
                    <a:pt x="60727" y="446650"/>
                    <a:pt x="87631" y="331238"/>
                  </a:cubicBezTo>
                  <a:lnTo>
                    <a:pt x="159129" y="77120"/>
                  </a:lnTo>
                  <a:cubicBezTo>
                    <a:pt x="166066" y="56288"/>
                    <a:pt x="187936" y="14858"/>
                    <a:pt x="179320" y="0"/>
                  </a:cubicBezTo>
                  <a:cubicBezTo>
                    <a:pt x="154213" y="12535"/>
                    <a:pt x="71358" y="313226"/>
                    <a:pt x="64366" y="341065"/>
                  </a:cubicBezTo>
                  <a:cubicBezTo>
                    <a:pt x="48127" y="405745"/>
                    <a:pt x="7054" y="612403"/>
                    <a:pt x="4654" y="683471"/>
                  </a:cubicBezTo>
                  <a:cubicBezTo>
                    <a:pt x="3706" y="711567"/>
                    <a:pt x="15107" y="713895"/>
                    <a:pt x="0" y="740277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DDA77509-0989-49F3-3854-EB7283D1B0C1}"/>
                </a:ext>
              </a:extLst>
            </p:cNvPr>
            <p:cNvSpPr/>
            <p:nvPr/>
          </p:nvSpPr>
          <p:spPr>
            <a:xfrm>
              <a:off x="8440695" y="1523999"/>
              <a:ext cx="1531177" cy="2739387"/>
            </a:xfrm>
            <a:custGeom>
              <a:avLst/>
              <a:gdLst>
                <a:gd name="connsiteX0" fmla="*/ 0 w 1531177"/>
                <a:gd name="connsiteY0" fmla="*/ 2730393 h 2739387"/>
                <a:gd name="connsiteX1" fmla="*/ 187992 w 1531177"/>
                <a:gd name="connsiteY1" fmla="*/ 2739388 h 2739387"/>
                <a:gd name="connsiteX2" fmla="*/ 209153 w 1531177"/>
                <a:gd name="connsiteY2" fmla="*/ 2695596 h 2739387"/>
                <a:gd name="connsiteX3" fmla="*/ 162617 w 1531177"/>
                <a:gd name="connsiteY3" fmla="*/ 2668376 h 2739387"/>
                <a:gd name="connsiteX4" fmla="*/ 161540 w 1531177"/>
                <a:gd name="connsiteY4" fmla="*/ 2653954 h 2739387"/>
                <a:gd name="connsiteX5" fmla="*/ 43500 w 1531177"/>
                <a:gd name="connsiteY5" fmla="*/ 2646394 h 2739387"/>
                <a:gd name="connsiteX6" fmla="*/ 6 w 1531177"/>
                <a:gd name="connsiteY6" fmla="*/ 2730393 h 2739387"/>
                <a:gd name="connsiteX7" fmla="*/ 1418512 w 1531177"/>
                <a:gd name="connsiteY7" fmla="*/ 176965 h 2739387"/>
                <a:gd name="connsiteX8" fmla="*/ 1441309 w 1531177"/>
                <a:gd name="connsiteY8" fmla="*/ 178707 h 2739387"/>
                <a:gd name="connsiteX9" fmla="*/ 1531178 w 1531177"/>
                <a:gd name="connsiteY9" fmla="*/ 10832 h 2739387"/>
                <a:gd name="connsiteX10" fmla="*/ 1511082 w 1531177"/>
                <a:gd name="connsiteY10" fmla="*/ 0 h 2739387"/>
                <a:gd name="connsiteX11" fmla="*/ 1421096 w 1531177"/>
                <a:gd name="connsiteY11" fmla="*/ 163503 h 2739387"/>
                <a:gd name="connsiteX12" fmla="*/ 1418518 w 1531177"/>
                <a:gd name="connsiteY12" fmla="*/ 176965 h 2739387"/>
                <a:gd name="connsiteX13" fmla="*/ 1281945 w 1531177"/>
                <a:gd name="connsiteY13" fmla="*/ 415594 h 2739387"/>
                <a:gd name="connsiteX14" fmla="*/ 1316891 w 1531177"/>
                <a:gd name="connsiteY14" fmla="*/ 417705 h 2739387"/>
                <a:gd name="connsiteX15" fmla="*/ 1348142 w 1531177"/>
                <a:gd name="connsiteY15" fmla="*/ 355677 h 2739387"/>
                <a:gd name="connsiteX16" fmla="*/ 1376798 w 1531177"/>
                <a:gd name="connsiteY16" fmla="*/ 289993 h 2739387"/>
                <a:gd name="connsiteX17" fmla="*/ 1350279 w 1531177"/>
                <a:gd name="connsiteY17" fmla="*/ 288368 h 2739387"/>
                <a:gd name="connsiteX18" fmla="*/ 1333426 w 1531177"/>
                <a:gd name="connsiteY18" fmla="*/ 320992 h 2739387"/>
                <a:gd name="connsiteX19" fmla="*/ 1316422 w 1531177"/>
                <a:gd name="connsiteY19" fmla="*/ 352238 h 2739387"/>
                <a:gd name="connsiteX20" fmla="*/ 1281945 w 1531177"/>
                <a:gd name="connsiteY20" fmla="*/ 415594 h 2739387"/>
                <a:gd name="connsiteX21" fmla="*/ 1149290 w 1531177"/>
                <a:gd name="connsiteY21" fmla="*/ 654726 h 2739387"/>
                <a:gd name="connsiteX22" fmla="*/ 1182701 w 1531177"/>
                <a:gd name="connsiteY22" fmla="*/ 653962 h 2739387"/>
                <a:gd name="connsiteX23" fmla="*/ 1222535 w 1531177"/>
                <a:gd name="connsiteY23" fmla="*/ 596004 h 2739387"/>
                <a:gd name="connsiteX24" fmla="*/ 1255873 w 1531177"/>
                <a:gd name="connsiteY24" fmla="*/ 530973 h 2739387"/>
                <a:gd name="connsiteX25" fmla="*/ 1223338 w 1531177"/>
                <a:gd name="connsiteY25" fmla="*/ 524150 h 2739387"/>
                <a:gd name="connsiteX26" fmla="*/ 1219985 w 1531177"/>
                <a:gd name="connsiteY26" fmla="*/ 522860 h 2739387"/>
                <a:gd name="connsiteX27" fmla="*/ 1185285 w 1531177"/>
                <a:gd name="connsiteY27" fmla="*/ 587026 h 2739387"/>
                <a:gd name="connsiteX28" fmla="*/ 1166757 w 1531177"/>
                <a:gd name="connsiteY28" fmla="*/ 620779 h 2739387"/>
                <a:gd name="connsiteX29" fmla="*/ 1149290 w 1531177"/>
                <a:gd name="connsiteY29" fmla="*/ 654726 h 2739387"/>
                <a:gd name="connsiteX30" fmla="*/ 1016635 w 1531177"/>
                <a:gd name="connsiteY30" fmla="*/ 891636 h 2739387"/>
                <a:gd name="connsiteX31" fmla="*/ 1058032 w 1531177"/>
                <a:gd name="connsiteY31" fmla="*/ 893965 h 2739387"/>
                <a:gd name="connsiteX32" fmla="*/ 1081755 w 1531177"/>
                <a:gd name="connsiteY32" fmla="*/ 865355 h 2739387"/>
                <a:gd name="connsiteX33" fmla="*/ 1098502 w 1531177"/>
                <a:gd name="connsiteY33" fmla="*/ 834070 h 2739387"/>
                <a:gd name="connsiteX34" fmla="*/ 1131773 w 1531177"/>
                <a:gd name="connsiteY34" fmla="*/ 769647 h 2739387"/>
                <a:gd name="connsiteX35" fmla="*/ 1088993 w 1531177"/>
                <a:gd name="connsiteY35" fmla="*/ 764605 h 2739387"/>
                <a:gd name="connsiteX36" fmla="*/ 1070231 w 1531177"/>
                <a:gd name="connsiteY36" fmla="*/ 793679 h 2739387"/>
                <a:gd name="connsiteX37" fmla="*/ 1051519 w 1531177"/>
                <a:gd name="connsiteY37" fmla="*/ 827247 h 2739387"/>
                <a:gd name="connsiteX38" fmla="*/ 1016635 w 1531177"/>
                <a:gd name="connsiteY38" fmla="*/ 891642 h 2739387"/>
                <a:gd name="connsiteX39" fmla="*/ 883980 w 1531177"/>
                <a:gd name="connsiteY39" fmla="*/ 1128876 h 2739387"/>
                <a:gd name="connsiteX40" fmla="*/ 940857 w 1531177"/>
                <a:gd name="connsiteY40" fmla="*/ 1134141 h 2739387"/>
                <a:gd name="connsiteX41" fmla="*/ 942844 w 1531177"/>
                <a:gd name="connsiteY41" fmla="*/ 1134442 h 2739387"/>
                <a:gd name="connsiteX42" fmla="*/ 1008878 w 1531177"/>
                <a:gd name="connsiteY42" fmla="*/ 1005284 h 2739387"/>
                <a:gd name="connsiteX43" fmla="*/ 956338 w 1531177"/>
                <a:gd name="connsiteY43" fmla="*/ 1001867 h 2739387"/>
                <a:gd name="connsiteX44" fmla="*/ 883980 w 1531177"/>
                <a:gd name="connsiteY44" fmla="*/ 1128876 h 2739387"/>
                <a:gd name="connsiteX45" fmla="*/ 751319 w 1531177"/>
                <a:gd name="connsiteY45" fmla="*/ 1366394 h 2739387"/>
                <a:gd name="connsiteX46" fmla="*/ 819352 w 1531177"/>
                <a:gd name="connsiteY46" fmla="*/ 1370381 h 2739387"/>
                <a:gd name="connsiteX47" fmla="*/ 880269 w 1531177"/>
                <a:gd name="connsiteY47" fmla="*/ 1242741 h 2739387"/>
                <a:gd name="connsiteX48" fmla="*/ 823688 w 1531177"/>
                <a:gd name="connsiteY48" fmla="*/ 1239234 h 2739387"/>
                <a:gd name="connsiteX49" fmla="*/ 787504 w 1531177"/>
                <a:gd name="connsiteY49" fmla="*/ 1303127 h 2739387"/>
                <a:gd name="connsiteX50" fmla="*/ 751325 w 1531177"/>
                <a:gd name="connsiteY50" fmla="*/ 1366394 h 2739387"/>
                <a:gd name="connsiteX51" fmla="*/ 622688 w 1531177"/>
                <a:gd name="connsiteY51" fmla="*/ 1604365 h 2739387"/>
                <a:gd name="connsiteX52" fmla="*/ 695771 w 1531177"/>
                <a:gd name="connsiteY52" fmla="*/ 1609786 h 2739387"/>
                <a:gd name="connsiteX53" fmla="*/ 757614 w 1531177"/>
                <a:gd name="connsiteY53" fmla="*/ 1483749 h 2739387"/>
                <a:gd name="connsiteX54" fmla="*/ 691027 w 1531177"/>
                <a:gd name="connsiteY54" fmla="*/ 1475044 h 2739387"/>
                <a:gd name="connsiteX55" fmla="*/ 673560 w 1531177"/>
                <a:gd name="connsiteY55" fmla="*/ 1506859 h 2739387"/>
                <a:gd name="connsiteX56" fmla="*/ 656551 w 1531177"/>
                <a:gd name="connsiteY56" fmla="*/ 1538105 h 2739387"/>
                <a:gd name="connsiteX57" fmla="*/ 622694 w 1531177"/>
                <a:gd name="connsiteY57" fmla="*/ 1604370 h 2739387"/>
                <a:gd name="connsiteX58" fmla="*/ 490033 w 1531177"/>
                <a:gd name="connsiteY58" fmla="*/ 1841548 h 2739387"/>
                <a:gd name="connsiteX59" fmla="*/ 562519 w 1531177"/>
                <a:gd name="connsiteY59" fmla="*/ 1845194 h 2739387"/>
                <a:gd name="connsiteX60" fmla="*/ 601633 w 1531177"/>
                <a:gd name="connsiteY60" fmla="*/ 1788912 h 2739387"/>
                <a:gd name="connsiteX61" fmla="*/ 635362 w 1531177"/>
                <a:gd name="connsiteY61" fmla="*/ 1720731 h 2739387"/>
                <a:gd name="connsiteX62" fmla="*/ 562390 w 1531177"/>
                <a:gd name="connsiteY62" fmla="*/ 1714897 h 2739387"/>
                <a:gd name="connsiteX63" fmla="*/ 543634 w 1531177"/>
                <a:gd name="connsiteY63" fmla="*/ 1742864 h 2739387"/>
                <a:gd name="connsiteX64" fmla="*/ 490033 w 1531177"/>
                <a:gd name="connsiteY64" fmla="*/ 1841548 h 2739387"/>
                <a:gd name="connsiteX65" fmla="*/ 396497 w 1531177"/>
                <a:gd name="connsiteY65" fmla="*/ 2006977 h 2739387"/>
                <a:gd name="connsiteX66" fmla="*/ 359253 w 1531177"/>
                <a:gd name="connsiteY66" fmla="*/ 2085197 h 2739387"/>
                <a:gd name="connsiteX67" fmla="*/ 419288 w 1531177"/>
                <a:gd name="connsiteY67" fmla="*/ 2089742 h 2739387"/>
                <a:gd name="connsiteX68" fmla="*/ 445997 w 1531177"/>
                <a:gd name="connsiteY68" fmla="*/ 2093556 h 2739387"/>
                <a:gd name="connsiteX69" fmla="*/ 513561 w 1531177"/>
                <a:gd name="connsiteY69" fmla="*/ 1958886 h 2739387"/>
                <a:gd name="connsiteX70" fmla="*/ 431432 w 1531177"/>
                <a:gd name="connsiteY70" fmla="*/ 1950673 h 2739387"/>
                <a:gd name="connsiteX71" fmla="*/ 396503 w 1531177"/>
                <a:gd name="connsiteY71" fmla="*/ 2006983 h 2739387"/>
                <a:gd name="connsiteX72" fmla="*/ 256582 w 1531177"/>
                <a:gd name="connsiteY72" fmla="*/ 2260308 h 2739387"/>
                <a:gd name="connsiteX73" fmla="*/ 220465 w 1531177"/>
                <a:gd name="connsiteY73" fmla="*/ 2328718 h 2739387"/>
                <a:gd name="connsiteX74" fmla="*/ 318219 w 1531177"/>
                <a:gd name="connsiteY74" fmla="*/ 2336602 h 2739387"/>
                <a:gd name="connsiteX75" fmla="*/ 320055 w 1531177"/>
                <a:gd name="connsiteY75" fmla="*/ 2336970 h 2739387"/>
                <a:gd name="connsiteX76" fmla="*/ 381865 w 1531177"/>
                <a:gd name="connsiteY76" fmla="*/ 2205595 h 2739387"/>
                <a:gd name="connsiteX77" fmla="*/ 291784 w 1531177"/>
                <a:gd name="connsiteY77" fmla="*/ 2199180 h 2739387"/>
                <a:gd name="connsiteX78" fmla="*/ 256582 w 1531177"/>
                <a:gd name="connsiteY78" fmla="*/ 2260308 h 2739387"/>
                <a:gd name="connsiteX79" fmla="*/ 122259 w 1531177"/>
                <a:gd name="connsiteY79" fmla="*/ 2496040 h 2739387"/>
                <a:gd name="connsiteX80" fmla="*/ 116259 w 1531177"/>
                <a:gd name="connsiteY80" fmla="*/ 2513835 h 2739387"/>
                <a:gd name="connsiteX81" fmla="*/ 107738 w 1531177"/>
                <a:gd name="connsiteY81" fmla="*/ 2529586 h 2739387"/>
                <a:gd name="connsiteX82" fmla="*/ 160457 w 1531177"/>
                <a:gd name="connsiteY82" fmla="*/ 2538324 h 2739387"/>
                <a:gd name="connsiteX83" fmla="*/ 216810 w 1531177"/>
                <a:gd name="connsiteY83" fmla="*/ 2542149 h 2739387"/>
                <a:gd name="connsiteX84" fmla="*/ 260165 w 1531177"/>
                <a:gd name="connsiteY84" fmla="*/ 2445665 h 2739387"/>
                <a:gd name="connsiteX85" fmla="*/ 157427 w 1531177"/>
                <a:gd name="connsiteY85" fmla="*/ 2439434 h 2739387"/>
                <a:gd name="connsiteX86" fmla="*/ 122264 w 1531177"/>
                <a:gd name="connsiteY86" fmla="*/ 2496040 h 27393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1531177" h="2739387">
                  <a:moveTo>
                    <a:pt x="0" y="2730393"/>
                  </a:moveTo>
                  <a:lnTo>
                    <a:pt x="187992" y="2739388"/>
                  </a:lnTo>
                  <a:lnTo>
                    <a:pt x="209153" y="2695596"/>
                  </a:lnTo>
                  <a:cubicBezTo>
                    <a:pt x="193835" y="2690375"/>
                    <a:pt x="174353" y="2675121"/>
                    <a:pt x="162617" y="2668376"/>
                  </a:cubicBezTo>
                  <a:lnTo>
                    <a:pt x="161540" y="2653954"/>
                  </a:lnTo>
                  <a:lnTo>
                    <a:pt x="43500" y="2646394"/>
                  </a:lnTo>
                  <a:lnTo>
                    <a:pt x="6" y="2730393"/>
                  </a:lnTo>
                  <a:close/>
                  <a:moveTo>
                    <a:pt x="1418512" y="176965"/>
                  </a:moveTo>
                  <a:lnTo>
                    <a:pt x="1441309" y="178707"/>
                  </a:lnTo>
                  <a:lnTo>
                    <a:pt x="1531178" y="10832"/>
                  </a:lnTo>
                  <a:cubicBezTo>
                    <a:pt x="1523806" y="2842"/>
                    <a:pt x="1523650" y="2931"/>
                    <a:pt x="1511082" y="0"/>
                  </a:cubicBezTo>
                  <a:lnTo>
                    <a:pt x="1421096" y="163503"/>
                  </a:lnTo>
                  <a:cubicBezTo>
                    <a:pt x="1414813" y="179645"/>
                    <a:pt x="1418038" y="167104"/>
                    <a:pt x="1418518" y="176965"/>
                  </a:cubicBezTo>
                  <a:close/>
                  <a:moveTo>
                    <a:pt x="1281945" y="415594"/>
                  </a:moveTo>
                  <a:lnTo>
                    <a:pt x="1316891" y="417705"/>
                  </a:lnTo>
                  <a:cubicBezTo>
                    <a:pt x="1325161" y="397699"/>
                    <a:pt x="1338543" y="374393"/>
                    <a:pt x="1348142" y="355677"/>
                  </a:cubicBezTo>
                  <a:cubicBezTo>
                    <a:pt x="1357495" y="337430"/>
                    <a:pt x="1379276" y="309786"/>
                    <a:pt x="1376798" y="289993"/>
                  </a:cubicBezTo>
                  <a:lnTo>
                    <a:pt x="1350279" y="288368"/>
                  </a:lnTo>
                  <a:cubicBezTo>
                    <a:pt x="1344481" y="301305"/>
                    <a:pt x="1340842" y="308820"/>
                    <a:pt x="1333426" y="320992"/>
                  </a:cubicBezTo>
                  <a:cubicBezTo>
                    <a:pt x="1326618" y="332160"/>
                    <a:pt x="1323398" y="340552"/>
                    <a:pt x="1316422" y="352238"/>
                  </a:cubicBezTo>
                  <a:cubicBezTo>
                    <a:pt x="1304351" y="372478"/>
                    <a:pt x="1291036" y="395041"/>
                    <a:pt x="1281945" y="415594"/>
                  </a:cubicBezTo>
                  <a:close/>
                  <a:moveTo>
                    <a:pt x="1149290" y="654726"/>
                  </a:moveTo>
                  <a:lnTo>
                    <a:pt x="1182701" y="653962"/>
                  </a:lnTo>
                  <a:cubicBezTo>
                    <a:pt x="1204130" y="648294"/>
                    <a:pt x="1212350" y="615016"/>
                    <a:pt x="1222535" y="596004"/>
                  </a:cubicBezTo>
                  <a:cubicBezTo>
                    <a:pt x="1234522" y="573626"/>
                    <a:pt x="1247781" y="551861"/>
                    <a:pt x="1255873" y="530973"/>
                  </a:cubicBezTo>
                  <a:lnTo>
                    <a:pt x="1223338" y="524150"/>
                  </a:lnTo>
                  <a:cubicBezTo>
                    <a:pt x="1222708" y="522771"/>
                    <a:pt x="1221039" y="523435"/>
                    <a:pt x="1219985" y="522860"/>
                  </a:cubicBezTo>
                  <a:cubicBezTo>
                    <a:pt x="1208009" y="543888"/>
                    <a:pt x="1197489" y="565909"/>
                    <a:pt x="1185285" y="587026"/>
                  </a:cubicBezTo>
                  <a:cubicBezTo>
                    <a:pt x="1178488" y="598791"/>
                    <a:pt x="1173912" y="606613"/>
                    <a:pt x="1166757" y="620779"/>
                  </a:cubicBezTo>
                  <a:cubicBezTo>
                    <a:pt x="1159536" y="635084"/>
                    <a:pt x="1153001" y="640427"/>
                    <a:pt x="1149290" y="654726"/>
                  </a:cubicBezTo>
                  <a:close/>
                  <a:moveTo>
                    <a:pt x="1016635" y="891636"/>
                  </a:moveTo>
                  <a:lnTo>
                    <a:pt x="1058032" y="893965"/>
                  </a:lnTo>
                  <a:cubicBezTo>
                    <a:pt x="1074120" y="891553"/>
                    <a:pt x="1074238" y="880430"/>
                    <a:pt x="1081755" y="865355"/>
                  </a:cubicBezTo>
                  <a:cubicBezTo>
                    <a:pt x="1087586" y="853663"/>
                    <a:pt x="1092452" y="845226"/>
                    <a:pt x="1098502" y="834070"/>
                  </a:cubicBezTo>
                  <a:cubicBezTo>
                    <a:pt x="1110890" y="811211"/>
                    <a:pt x="1120037" y="791233"/>
                    <a:pt x="1131773" y="769647"/>
                  </a:cubicBezTo>
                  <a:lnTo>
                    <a:pt x="1088993" y="764605"/>
                  </a:lnTo>
                  <a:cubicBezTo>
                    <a:pt x="1078669" y="771439"/>
                    <a:pt x="1076693" y="780362"/>
                    <a:pt x="1070231" y="793679"/>
                  </a:cubicBezTo>
                  <a:cubicBezTo>
                    <a:pt x="1063127" y="808319"/>
                    <a:pt x="1058925" y="814003"/>
                    <a:pt x="1051519" y="827247"/>
                  </a:cubicBezTo>
                  <a:cubicBezTo>
                    <a:pt x="1039315" y="849106"/>
                    <a:pt x="1029303" y="872083"/>
                    <a:pt x="1016635" y="891642"/>
                  </a:cubicBezTo>
                  <a:close/>
                  <a:moveTo>
                    <a:pt x="883980" y="1128876"/>
                  </a:moveTo>
                  <a:lnTo>
                    <a:pt x="940857" y="1134141"/>
                  </a:lnTo>
                  <a:lnTo>
                    <a:pt x="942844" y="1134442"/>
                  </a:lnTo>
                  <a:lnTo>
                    <a:pt x="1008878" y="1005284"/>
                  </a:lnTo>
                  <a:lnTo>
                    <a:pt x="956338" y="1001867"/>
                  </a:lnTo>
                  <a:lnTo>
                    <a:pt x="883980" y="1128876"/>
                  </a:lnTo>
                  <a:close/>
                  <a:moveTo>
                    <a:pt x="751319" y="1366394"/>
                  </a:moveTo>
                  <a:lnTo>
                    <a:pt x="819352" y="1370381"/>
                  </a:lnTo>
                  <a:cubicBezTo>
                    <a:pt x="831958" y="1344434"/>
                    <a:pt x="879705" y="1266678"/>
                    <a:pt x="880269" y="1242741"/>
                  </a:cubicBezTo>
                  <a:lnTo>
                    <a:pt x="823688" y="1239234"/>
                  </a:lnTo>
                  <a:cubicBezTo>
                    <a:pt x="811818" y="1260145"/>
                    <a:pt x="799000" y="1281898"/>
                    <a:pt x="787504" y="1303127"/>
                  </a:cubicBezTo>
                  <a:cubicBezTo>
                    <a:pt x="776281" y="1323847"/>
                    <a:pt x="763719" y="1346706"/>
                    <a:pt x="751325" y="1366394"/>
                  </a:cubicBezTo>
                  <a:close/>
                  <a:moveTo>
                    <a:pt x="622688" y="1604365"/>
                  </a:moveTo>
                  <a:lnTo>
                    <a:pt x="695771" y="1609786"/>
                  </a:lnTo>
                  <a:lnTo>
                    <a:pt x="757614" y="1483749"/>
                  </a:lnTo>
                  <a:cubicBezTo>
                    <a:pt x="736593" y="1477618"/>
                    <a:pt x="709014" y="1480935"/>
                    <a:pt x="691027" y="1475044"/>
                  </a:cubicBezTo>
                  <a:cubicBezTo>
                    <a:pt x="684961" y="1488272"/>
                    <a:pt x="680569" y="1492973"/>
                    <a:pt x="673560" y="1506859"/>
                  </a:cubicBezTo>
                  <a:cubicBezTo>
                    <a:pt x="666880" y="1520103"/>
                    <a:pt x="663923" y="1525776"/>
                    <a:pt x="656551" y="1538105"/>
                  </a:cubicBezTo>
                  <a:cubicBezTo>
                    <a:pt x="650061" y="1548948"/>
                    <a:pt x="624809" y="1595738"/>
                    <a:pt x="622694" y="1604370"/>
                  </a:cubicBezTo>
                  <a:close/>
                  <a:moveTo>
                    <a:pt x="490033" y="1841548"/>
                  </a:moveTo>
                  <a:cubicBezTo>
                    <a:pt x="514252" y="1844022"/>
                    <a:pt x="538478" y="1848193"/>
                    <a:pt x="562519" y="1845194"/>
                  </a:cubicBezTo>
                  <a:cubicBezTo>
                    <a:pt x="583842" y="1838751"/>
                    <a:pt x="591789" y="1807299"/>
                    <a:pt x="601633" y="1788912"/>
                  </a:cubicBezTo>
                  <a:cubicBezTo>
                    <a:pt x="612878" y="1767901"/>
                    <a:pt x="626812" y="1743038"/>
                    <a:pt x="635362" y="1720731"/>
                  </a:cubicBezTo>
                  <a:lnTo>
                    <a:pt x="562390" y="1714897"/>
                  </a:lnTo>
                  <a:cubicBezTo>
                    <a:pt x="552228" y="1723372"/>
                    <a:pt x="549410" y="1731340"/>
                    <a:pt x="543634" y="1742864"/>
                  </a:cubicBezTo>
                  <a:lnTo>
                    <a:pt x="490033" y="1841548"/>
                  </a:lnTo>
                  <a:close/>
                  <a:moveTo>
                    <a:pt x="396497" y="2006977"/>
                  </a:moveTo>
                  <a:cubicBezTo>
                    <a:pt x="388054" y="2034197"/>
                    <a:pt x="363254" y="2058647"/>
                    <a:pt x="359253" y="2085197"/>
                  </a:cubicBezTo>
                  <a:cubicBezTo>
                    <a:pt x="373729" y="2093891"/>
                    <a:pt x="401911" y="2092372"/>
                    <a:pt x="419288" y="2089742"/>
                  </a:cubicBezTo>
                  <a:lnTo>
                    <a:pt x="445997" y="2093556"/>
                  </a:lnTo>
                  <a:lnTo>
                    <a:pt x="513561" y="1958886"/>
                  </a:lnTo>
                  <a:lnTo>
                    <a:pt x="431432" y="1950673"/>
                  </a:lnTo>
                  <a:lnTo>
                    <a:pt x="396503" y="2006983"/>
                  </a:lnTo>
                  <a:close/>
                  <a:moveTo>
                    <a:pt x="256582" y="2260308"/>
                  </a:moveTo>
                  <a:lnTo>
                    <a:pt x="220465" y="2328718"/>
                  </a:lnTo>
                  <a:lnTo>
                    <a:pt x="318219" y="2336602"/>
                  </a:lnTo>
                  <a:lnTo>
                    <a:pt x="320055" y="2336970"/>
                  </a:lnTo>
                  <a:cubicBezTo>
                    <a:pt x="330095" y="2312386"/>
                    <a:pt x="383768" y="2220727"/>
                    <a:pt x="381865" y="2205595"/>
                  </a:cubicBezTo>
                  <a:lnTo>
                    <a:pt x="291784" y="2199180"/>
                  </a:lnTo>
                  <a:lnTo>
                    <a:pt x="256582" y="2260308"/>
                  </a:lnTo>
                  <a:close/>
                  <a:moveTo>
                    <a:pt x="122259" y="2496040"/>
                  </a:moveTo>
                  <a:cubicBezTo>
                    <a:pt x="120662" y="2509692"/>
                    <a:pt x="123269" y="2499909"/>
                    <a:pt x="116259" y="2513835"/>
                  </a:cubicBezTo>
                  <a:cubicBezTo>
                    <a:pt x="113519" y="2519273"/>
                    <a:pt x="111030" y="2522992"/>
                    <a:pt x="107738" y="2529586"/>
                  </a:cubicBezTo>
                  <a:cubicBezTo>
                    <a:pt x="121154" y="2539614"/>
                    <a:pt x="144597" y="2537275"/>
                    <a:pt x="160457" y="2538324"/>
                  </a:cubicBezTo>
                  <a:cubicBezTo>
                    <a:pt x="180140" y="2539631"/>
                    <a:pt x="196290" y="2541725"/>
                    <a:pt x="216810" y="2542149"/>
                  </a:cubicBezTo>
                  <a:cubicBezTo>
                    <a:pt x="224745" y="2515633"/>
                    <a:pt x="257866" y="2468089"/>
                    <a:pt x="260165" y="2445665"/>
                  </a:cubicBezTo>
                  <a:lnTo>
                    <a:pt x="157427" y="2439434"/>
                  </a:lnTo>
                  <a:cubicBezTo>
                    <a:pt x="153175" y="2453683"/>
                    <a:pt x="133353" y="2488151"/>
                    <a:pt x="122264" y="2496040"/>
                  </a:cubicBezTo>
                  <a:close/>
                </a:path>
              </a:pathLst>
            </a:custGeom>
            <a:solidFill>
              <a:srgbClr val="E62129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2B9A6D27-E978-01F3-AB60-C8B5E12BC53D}"/>
                </a:ext>
              </a:extLst>
            </p:cNvPr>
            <p:cNvSpPr/>
            <p:nvPr/>
          </p:nvSpPr>
          <p:spPr>
            <a:xfrm>
              <a:off x="8484178" y="1700964"/>
              <a:ext cx="1433574" cy="2476988"/>
            </a:xfrm>
            <a:custGeom>
              <a:avLst/>
              <a:gdLst>
                <a:gd name="connsiteX0" fmla="*/ 11 w 1433574"/>
                <a:gd name="connsiteY0" fmla="*/ 2469429 h 2476988"/>
                <a:gd name="connsiteX1" fmla="*/ 118051 w 1433574"/>
                <a:gd name="connsiteY1" fmla="*/ 2476989 h 2476988"/>
                <a:gd name="connsiteX2" fmla="*/ 122610 w 1433574"/>
                <a:gd name="connsiteY2" fmla="*/ 2476766 h 2476988"/>
                <a:gd name="connsiteX3" fmla="*/ 169213 w 1433574"/>
                <a:gd name="connsiteY3" fmla="*/ 2369578 h 2476988"/>
                <a:gd name="connsiteX4" fmla="*/ 186150 w 1433574"/>
                <a:gd name="connsiteY4" fmla="*/ 2368763 h 2476988"/>
                <a:gd name="connsiteX5" fmla="*/ 173315 w 1433574"/>
                <a:gd name="connsiteY5" fmla="*/ 2365190 h 2476988"/>
                <a:gd name="connsiteX6" fmla="*/ 116962 w 1433574"/>
                <a:gd name="connsiteY6" fmla="*/ 2361365 h 2476988"/>
                <a:gd name="connsiteX7" fmla="*/ 64243 w 1433574"/>
                <a:gd name="connsiteY7" fmla="*/ 2352627 h 2476988"/>
                <a:gd name="connsiteX8" fmla="*/ 0 w 1433574"/>
                <a:gd name="connsiteY8" fmla="*/ 2469435 h 2476988"/>
                <a:gd name="connsiteX9" fmla="*/ 1306795 w 1433574"/>
                <a:gd name="connsiteY9" fmla="*/ 111397 h 2476988"/>
                <a:gd name="connsiteX10" fmla="*/ 1333314 w 1433574"/>
                <a:gd name="connsiteY10" fmla="*/ 113022 h 2476988"/>
                <a:gd name="connsiteX11" fmla="*/ 1341233 w 1433574"/>
                <a:gd name="connsiteY11" fmla="*/ 112771 h 2476988"/>
                <a:gd name="connsiteX12" fmla="*/ 1395236 w 1433574"/>
                <a:gd name="connsiteY12" fmla="*/ 6259 h 2476988"/>
                <a:gd name="connsiteX13" fmla="*/ 1433574 w 1433574"/>
                <a:gd name="connsiteY13" fmla="*/ 8828 h 2476988"/>
                <a:gd name="connsiteX14" fmla="*/ 1397825 w 1433574"/>
                <a:gd name="connsiteY14" fmla="*/ 1742 h 2476988"/>
                <a:gd name="connsiteX15" fmla="*/ 1375029 w 1433574"/>
                <a:gd name="connsiteY15" fmla="*/ 0 h 2476988"/>
                <a:gd name="connsiteX16" fmla="*/ 1306795 w 1433574"/>
                <a:gd name="connsiteY16" fmla="*/ 111397 h 2476988"/>
                <a:gd name="connsiteX17" fmla="*/ 1176501 w 1433574"/>
                <a:gd name="connsiteY17" fmla="*/ 345895 h 2476988"/>
                <a:gd name="connsiteX18" fmla="*/ 1179855 w 1433574"/>
                <a:gd name="connsiteY18" fmla="*/ 347185 h 2476988"/>
                <a:gd name="connsiteX19" fmla="*/ 1212389 w 1433574"/>
                <a:gd name="connsiteY19" fmla="*/ 354008 h 2476988"/>
                <a:gd name="connsiteX20" fmla="*/ 1225844 w 1433574"/>
                <a:gd name="connsiteY20" fmla="*/ 354371 h 2476988"/>
                <a:gd name="connsiteX21" fmla="*/ 1217563 w 1433574"/>
                <a:gd name="connsiteY21" fmla="*/ 345901 h 2476988"/>
                <a:gd name="connsiteX22" fmla="*/ 1270209 w 1433574"/>
                <a:gd name="connsiteY22" fmla="*/ 245157 h 2476988"/>
                <a:gd name="connsiteX23" fmla="*/ 1291215 w 1433574"/>
                <a:gd name="connsiteY23" fmla="*/ 245274 h 2476988"/>
                <a:gd name="connsiteX24" fmla="*/ 1273407 w 1433574"/>
                <a:gd name="connsiteY24" fmla="*/ 240740 h 2476988"/>
                <a:gd name="connsiteX25" fmla="*/ 1238462 w 1433574"/>
                <a:gd name="connsiteY25" fmla="*/ 238630 h 2476988"/>
                <a:gd name="connsiteX26" fmla="*/ 1207651 w 1433574"/>
                <a:gd name="connsiteY26" fmla="*/ 290942 h 2476988"/>
                <a:gd name="connsiteX27" fmla="*/ 1192969 w 1433574"/>
                <a:gd name="connsiteY27" fmla="*/ 316459 h 2476988"/>
                <a:gd name="connsiteX28" fmla="*/ 1176506 w 1433574"/>
                <a:gd name="connsiteY28" fmla="*/ 345901 h 2476988"/>
                <a:gd name="connsiteX29" fmla="*/ 1045509 w 1433574"/>
                <a:gd name="connsiteY29" fmla="*/ 587635 h 2476988"/>
                <a:gd name="connsiteX30" fmla="*/ 1088289 w 1433574"/>
                <a:gd name="connsiteY30" fmla="*/ 592677 h 2476988"/>
                <a:gd name="connsiteX31" fmla="*/ 1091593 w 1433574"/>
                <a:gd name="connsiteY31" fmla="*/ 592275 h 2476988"/>
                <a:gd name="connsiteX32" fmla="*/ 1144960 w 1433574"/>
                <a:gd name="connsiteY32" fmla="*/ 480866 h 2476988"/>
                <a:gd name="connsiteX33" fmla="*/ 1139212 w 1433574"/>
                <a:gd name="connsiteY33" fmla="*/ 476991 h 2476988"/>
                <a:gd name="connsiteX34" fmla="*/ 1105801 w 1433574"/>
                <a:gd name="connsiteY34" fmla="*/ 477756 h 2476988"/>
                <a:gd name="connsiteX35" fmla="*/ 1073847 w 1433574"/>
                <a:gd name="connsiteY35" fmla="*/ 531112 h 2476988"/>
                <a:gd name="connsiteX36" fmla="*/ 1045503 w 1433574"/>
                <a:gd name="connsiteY36" fmla="*/ 587629 h 2476988"/>
                <a:gd name="connsiteX37" fmla="*/ 912854 w 1433574"/>
                <a:gd name="connsiteY37" fmla="*/ 824902 h 2476988"/>
                <a:gd name="connsiteX38" fmla="*/ 965395 w 1433574"/>
                <a:gd name="connsiteY38" fmla="*/ 828319 h 2476988"/>
                <a:gd name="connsiteX39" fmla="*/ 1020993 w 1433574"/>
                <a:gd name="connsiteY39" fmla="*/ 719574 h 2476988"/>
                <a:gd name="connsiteX40" fmla="*/ 1014548 w 1433574"/>
                <a:gd name="connsiteY40" fmla="*/ 717000 h 2476988"/>
                <a:gd name="connsiteX41" fmla="*/ 973151 w 1433574"/>
                <a:gd name="connsiteY41" fmla="*/ 714671 h 2476988"/>
                <a:gd name="connsiteX42" fmla="*/ 912854 w 1433574"/>
                <a:gd name="connsiteY42" fmla="*/ 824902 h 2476988"/>
                <a:gd name="connsiteX43" fmla="*/ 780199 w 1433574"/>
                <a:gd name="connsiteY43" fmla="*/ 1062269 h 2476988"/>
                <a:gd name="connsiteX44" fmla="*/ 836780 w 1433574"/>
                <a:gd name="connsiteY44" fmla="*/ 1065776 h 2476988"/>
                <a:gd name="connsiteX45" fmla="*/ 842684 w 1433574"/>
                <a:gd name="connsiteY45" fmla="*/ 1068171 h 2476988"/>
                <a:gd name="connsiteX46" fmla="*/ 897373 w 1433574"/>
                <a:gd name="connsiteY46" fmla="*/ 957176 h 2476988"/>
                <a:gd name="connsiteX47" fmla="*/ 840496 w 1433574"/>
                <a:gd name="connsiteY47" fmla="*/ 951911 h 2476988"/>
                <a:gd name="connsiteX48" fmla="*/ 810032 w 1433574"/>
                <a:gd name="connsiteY48" fmla="*/ 1007199 h 2476988"/>
                <a:gd name="connsiteX49" fmla="*/ 780199 w 1433574"/>
                <a:gd name="connsiteY49" fmla="*/ 1062269 h 2476988"/>
                <a:gd name="connsiteX50" fmla="*/ 647538 w 1433574"/>
                <a:gd name="connsiteY50" fmla="*/ 1298074 h 2476988"/>
                <a:gd name="connsiteX51" fmla="*/ 714125 w 1433574"/>
                <a:gd name="connsiteY51" fmla="*/ 1306779 h 2476988"/>
                <a:gd name="connsiteX52" fmla="*/ 733607 w 1433574"/>
                <a:gd name="connsiteY52" fmla="*/ 1308297 h 2476988"/>
                <a:gd name="connsiteX53" fmla="*/ 727390 w 1433574"/>
                <a:gd name="connsiteY53" fmla="*/ 1304847 h 2476988"/>
                <a:gd name="connsiteX54" fmla="*/ 720191 w 1433574"/>
                <a:gd name="connsiteY54" fmla="*/ 1299096 h 2476988"/>
                <a:gd name="connsiteX55" fmla="*/ 772481 w 1433574"/>
                <a:gd name="connsiteY55" fmla="*/ 1197871 h 2476988"/>
                <a:gd name="connsiteX56" fmla="*/ 803436 w 1433574"/>
                <a:gd name="connsiteY56" fmla="*/ 1198977 h 2476988"/>
                <a:gd name="connsiteX57" fmla="*/ 775863 w 1433574"/>
                <a:gd name="connsiteY57" fmla="*/ 1193405 h 2476988"/>
                <a:gd name="connsiteX58" fmla="*/ 707830 w 1433574"/>
                <a:gd name="connsiteY58" fmla="*/ 1189418 h 2476988"/>
                <a:gd name="connsiteX59" fmla="*/ 677372 w 1433574"/>
                <a:gd name="connsiteY59" fmla="*/ 1244483 h 2476988"/>
                <a:gd name="connsiteX60" fmla="*/ 647533 w 1433574"/>
                <a:gd name="connsiteY60" fmla="*/ 1298063 h 2476988"/>
                <a:gd name="connsiteX61" fmla="*/ 518907 w 1433574"/>
                <a:gd name="connsiteY61" fmla="*/ 1537932 h 2476988"/>
                <a:gd name="connsiteX62" fmla="*/ 591878 w 1433574"/>
                <a:gd name="connsiteY62" fmla="*/ 1543766 h 2476988"/>
                <a:gd name="connsiteX63" fmla="*/ 597531 w 1433574"/>
                <a:gd name="connsiteY63" fmla="*/ 1543549 h 2476988"/>
                <a:gd name="connsiteX64" fmla="*/ 648068 w 1433574"/>
                <a:gd name="connsiteY64" fmla="*/ 1437713 h 2476988"/>
                <a:gd name="connsiteX65" fmla="*/ 666378 w 1433574"/>
                <a:gd name="connsiteY65" fmla="*/ 1436423 h 2476988"/>
                <a:gd name="connsiteX66" fmla="*/ 652293 w 1433574"/>
                <a:gd name="connsiteY66" fmla="*/ 1432810 h 2476988"/>
                <a:gd name="connsiteX67" fmla="*/ 579210 w 1433574"/>
                <a:gd name="connsiteY67" fmla="*/ 1427389 h 2476988"/>
                <a:gd name="connsiteX68" fmla="*/ 547234 w 1433574"/>
                <a:gd name="connsiteY68" fmla="*/ 1480270 h 2476988"/>
                <a:gd name="connsiteX69" fmla="*/ 533282 w 1433574"/>
                <a:gd name="connsiteY69" fmla="*/ 1506519 h 2476988"/>
                <a:gd name="connsiteX70" fmla="*/ 518912 w 1433574"/>
                <a:gd name="connsiteY70" fmla="*/ 1537926 h 2476988"/>
                <a:gd name="connsiteX71" fmla="*/ 387942 w 1433574"/>
                <a:gd name="connsiteY71" fmla="*/ 1773702 h 2476988"/>
                <a:gd name="connsiteX72" fmla="*/ 470071 w 1433574"/>
                <a:gd name="connsiteY72" fmla="*/ 1781916 h 2476988"/>
                <a:gd name="connsiteX73" fmla="*/ 525118 w 1433574"/>
                <a:gd name="connsiteY73" fmla="*/ 1671334 h 2476988"/>
                <a:gd name="connsiteX74" fmla="*/ 519035 w 1433574"/>
                <a:gd name="connsiteY74" fmla="*/ 1668229 h 2476988"/>
                <a:gd name="connsiteX75" fmla="*/ 446549 w 1433574"/>
                <a:gd name="connsiteY75" fmla="*/ 1664583 h 2476988"/>
                <a:gd name="connsiteX76" fmla="*/ 415672 w 1433574"/>
                <a:gd name="connsiteY76" fmla="*/ 1718677 h 2476988"/>
                <a:gd name="connsiteX77" fmla="*/ 400928 w 1433574"/>
                <a:gd name="connsiteY77" fmla="*/ 1744165 h 2476988"/>
                <a:gd name="connsiteX78" fmla="*/ 387948 w 1433574"/>
                <a:gd name="connsiteY78" fmla="*/ 1773708 h 2476988"/>
                <a:gd name="connsiteX79" fmla="*/ 248301 w 1433574"/>
                <a:gd name="connsiteY79" fmla="*/ 2022209 h 2476988"/>
                <a:gd name="connsiteX80" fmla="*/ 338382 w 1433574"/>
                <a:gd name="connsiteY80" fmla="*/ 2028625 h 2476988"/>
                <a:gd name="connsiteX81" fmla="*/ 344615 w 1433574"/>
                <a:gd name="connsiteY81" fmla="*/ 2028882 h 2476988"/>
                <a:gd name="connsiteX82" fmla="*/ 398406 w 1433574"/>
                <a:gd name="connsiteY82" fmla="*/ 1919042 h 2476988"/>
                <a:gd name="connsiteX83" fmla="*/ 375805 w 1433574"/>
                <a:gd name="connsiteY83" fmla="*/ 1912766 h 2476988"/>
                <a:gd name="connsiteX84" fmla="*/ 315769 w 1433574"/>
                <a:gd name="connsiteY84" fmla="*/ 1908221 h 2476988"/>
                <a:gd name="connsiteX85" fmla="*/ 248306 w 1433574"/>
                <a:gd name="connsiteY85" fmla="*/ 2022204 h 2476988"/>
                <a:gd name="connsiteX86" fmla="*/ 113932 w 1433574"/>
                <a:gd name="connsiteY86" fmla="*/ 2262464 h 2476988"/>
                <a:gd name="connsiteX87" fmla="*/ 216670 w 1433574"/>
                <a:gd name="connsiteY87" fmla="*/ 2268695 h 2476988"/>
                <a:gd name="connsiteX88" fmla="*/ 221620 w 1433574"/>
                <a:gd name="connsiteY88" fmla="*/ 2268913 h 2476988"/>
                <a:gd name="connsiteX89" fmla="*/ 274730 w 1433574"/>
                <a:gd name="connsiteY89" fmla="*/ 2159626 h 2476988"/>
                <a:gd name="connsiteX90" fmla="*/ 176976 w 1433574"/>
                <a:gd name="connsiteY90" fmla="*/ 2151742 h 2476988"/>
                <a:gd name="connsiteX91" fmla="*/ 113927 w 1433574"/>
                <a:gd name="connsiteY91" fmla="*/ 2262458 h 2476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1433574" h="2476988">
                  <a:moveTo>
                    <a:pt x="11" y="2469429"/>
                  </a:moveTo>
                  <a:lnTo>
                    <a:pt x="118051" y="2476989"/>
                  </a:lnTo>
                  <a:lnTo>
                    <a:pt x="122610" y="2476766"/>
                  </a:lnTo>
                  <a:cubicBezTo>
                    <a:pt x="122214" y="2455068"/>
                    <a:pt x="158688" y="2392845"/>
                    <a:pt x="169213" y="2369578"/>
                  </a:cubicBezTo>
                  <a:lnTo>
                    <a:pt x="186150" y="2368763"/>
                  </a:lnTo>
                  <a:lnTo>
                    <a:pt x="173315" y="2365190"/>
                  </a:lnTo>
                  <a:cubicBezTo>
                    <a:pt x="152795" y="2364765"/>
                    <a:pt x="136651" y="2362672"/>
                    <a:pt x="116962" y="2361365"/>
                  </a:cubicBezTo>
                  <a:cubicBezTo>
                    <a:pt x="101108" y="2360315"/>
                    <a:pt x="77664" y="2362655"/>
                    <a:pt x="64243" y="2352627"/>
                  </a:cubicBezTo>
                  <a:lnTo>
                    <a:pt x="0" y="2469435"/>
                  </a:lnTo>
                  <a:close/>
                  <a:moveTo>
                    <a:pt x="1306795" y="111397"/>
                  </a:moveTo>
                  <a:lnTo>
                    <a:pt x="1333314" y="113022"/>
                  </a:lnTo>
                  <a:lnTo>
                    <a:pt x="1341233" y="112771"/>
                  </a:lnTo>
                  <a:lnTo>
                    <a:pt x="1395236" y="6259"/>
                  </a:lnTo>
                  <a:lnTo>
                    <a:pt x="1433574" y="8828"/>
                  </a:lnTo>
                  <a:lnTo>
                    <a:pt x="1397825" y="1742"/>
                  </a:lnTo>
                  <a:lnTo>
                    <a:pt x="1375029" y="0"/>
                  </a:lnTo>
                  <a:cubicBezTo>
                    <a:pt x="1356071" y="12038"/>
                    <a:pt x="1320083" y="90805"/>
                    <a:pt x="1306795" y="111397"/>
                  </a:cubicBezTo>
                  <a:close/>
                  <a:moveTo>
                    <a:pt x="1176501" y="345895"/>
                  </a:moveTo>
                  <a:cubicBezTo>
                    <a:pt x="1177556" y="346465"/>
                    <a:pt x="1179224" y="345806"/>
                    <a:pt x="1179855" y="347185"/>
                  </a:cubicBezTo>
                  <a:lnTo>
                    <a:pt x="1212389" y="354008"/>
                  </a:lnTo>
                  <a:lnTo>
                    <a:pt x="1225844" y="354371"/>
                  </a:lnTo>
                  <a:cubicBezTo>
                    <a:pt x="1210459" y="346839"/>
                    <a:pt x="1223896" y="352562"/>
                    <a:pt x="1217563" y="345901"/>
                  </a:cubicBezTo>
                  <a:lnTo>
                    <a:pt x="1270209" y="245157"/>
                  </a:lnTo>
                  <a:lnTo>
                    <a:pt x="1291215" y="245274"/>
                  </a:lnTo>
                  <a:lnTo>
                    <a:pt x="1273407" y="240740"/>
                  </a:lnTo>
                  <a:lnTo>
                    <a:pt x="1238462" y="238630"/>
                  </a:lnTo>
                  <a:cubicBezTo>
                    <a:pt x="1229332" y="249356"/>
                    <a:pt x="1215297" y="275861"/>
                    <a:pt x="1207651" y="290942"/>
                  </a:cubicBezTo>
                  <a:cubicBezTo>
                    <a:pt x="1201535" y="303013"/>
                    <a:pt x="1199063" y="305453"/>
                    <a:pt x="1192969" y="316459"/>
                  </a:cubicBezTo>
                  <a:cubicBezTo>
                    <a:pt x="1186367" y="328379"/>
                    <a:pt x="1184905" y="335046"/>
                    <a:pt x="1176506" y="345901"/>
                  </a:cubicBezTo>
                  <a:close/>
                  <a:moveTo>
                    <a:pt x="1045509" y="587635"/>
                  </a:moveTo>
                  <a:lnTo>
                    <a:pt x="1088289" y="592677"/>
                  </a:lnTo>
                  <a:lnTo>
                    <a:pt x="1091593" y="592275"/>
                  </a:lnTo>
                  <a:lnTo>
                    <a:pt x="1144960" y="480866"/>
                  </a:lnTo>
                  <a:lnTo>
                    <a:pt x="1139212" y="476991"/>
                  </a:lnTo>
                  <a:lnTo>
                    <a:pt x="1105801" y="477756"/>
                  </a:lnTo>
                  <a:cubicBezTo>
                    <a:pt x="1093239" y="494451"/>
                    <a:pt x="1083909" y="513653"/>
                    <a:pt x="1073847" y="531112"/>
                  </a:cubicBezTo>
                  <a:cubicBezTo>
                    <a:pt x="1065080" y="546328"/>
                    <a:pt x="1049359" y="570214"/>
                    <a:pt x="1045503" y="587629"/>
                  </a:cubicBezTo>
                  <a:close/>
                  <a:moveTo>
                    <a:pt x="912854" y="824902"/>
                  </a:moveTo>
                  <a:lnTo>
                    <a:pt x="965395" y="828319"/>
                  </a:lnTo>
                  <a:lnTo>
                    <a:pt x="1020993" y="719574"/>
                  </a:lnTo>
                  <a:lnTo>
                    <a:pt x="1014548" y="717000"/>
                  </a:lnTo>
                  <a:lnTo>
                    <a:pt x="973151" y="714671"/>
                  </a:lnTo>
                  <a:cubicBezTo>
                    <a:pt x="952654" y="751445"/>
                    <a:pt x="931939" y="786727"/>
                    <a:pt x="912854" y="824902"/>
                  </a:cubicBezTo>
                  <a:close/>
                  <a:moveTo>
                    <a:pt x="780199" y="1062269"/>
                  </a:moveTo>
                  <a:lnTo>
                    <a:pt x="836780" y="1065776"/>
                  </a:lnTo>
                  <a:lnTo>
                    <a:pt x="842684" y="1068171"/>
                  </a:lnTo>
                  <a:lnTo>
                    <a:pt x="897373" y="957176"/>
                  </a:lnTo>
                  <a:lnTo>
                    <a:pt x="840496" y="951911"/>
                  </a:lnTo>
                  <a:cubicBezTo>
                    <a:pt x="833091" y="968611"/>
                    <a:pt x="820155" y="990231"/>
                    <a:pt x="810032" y="1007199"/>
                  </a:cubicBezTo>
                  <a:cubicBezTo>
                    <a:pt x="799217" y="1025329"/>
                    <a:pt x="789005" y="1044480"/>
                    <a:pt x="780199" y="1062269"/>
                  </a:cubicBezTo>
                  <a:close/>
                  <a:moveTo>
                    <a:pt x="647538" y="1298074"/>
                  </a:moveTo>
                  <a:cubicBezTo>
                    <a:pt x="665530" y="1303970"/>
                    <a:pt x="693103" y="1300648"/>
                    <a:pt x="714125" y="1306779"/>
                  </a:cubicBezTo>
                  <a:lnTo>
                    <a:pt x="733607" y="1308297"/>
                  </a:lnTo>
                  <a:cubicBezTo>
                    <a:pt x="731961" y="1307181"/>
                    <a:pt x="727758" y="1305103"/>
                    <a:pt x="727390" y="1304847"/>
                  </a:cubicBezTo>
                  <a:cubicBezTo>
                    <a:pt x="721815" y="1300955"/>
                    <a:pt x="723406" y="1302312"/>
                    <a:pt x="720191" y="1299096"/>
                  </a:cubicBezTo>
                  <a:lnTo>
                    <a:pt x="772481" y="1197871"/>
                  </a:lnTo>
                  <a:lnTo>
                    <a:pt x="803436" y="1198977"/>
                  </a:lnTo>
                  <a:lnTo>
                    <a:pt x="775863" y="1193405"/>
                  </a:lnTo>
                  <a:lnTo>
                    <a:pt x="707830" y="1189418"/>
                  </a:lnTo>
                  <a:cubicBezTo>
                    <a:pt x="699007" y="1208782"/>
                    <a:pt x="688672" y="1225482"/>
                    <a:pt x="677372" y="1244483"/>
                  </a:cubicBezTo>
                  <a:cubicBezTo>
                    <a:pt x="666199" y="1263260"/>
                    <a:pt x="658398" y="1280659"/>
                    <a:pt x="647533" y="1298063"/>
                  </a:cubicBezTo>
                  <a:close/>
                  <a:moveTo>
                    <a:pt x="518907" y="1537932"/>
                  </a:moveTo>
                  <a:lnTo>
                    <a:pt x="591878" y="1543766"/>
                  </a:lnTo>
                  <a:lnTo>
                    <a:pt x="597531" y="1543549"/>
                  </a:lnTo>
                  <a:cubicBezTo>
                    <a:pt x="597163" y="1527797"/>
                    <a:pt x="638012" y="1456239"/>
                    <a:pt x="648068" y="1437713"/>
                  </a:cubicBezTo>
                  <a:lnTo>
                    <a:pt x="666378" y="1436423"/>
                  </a:lnTo>
                  <a:lnTo>
                    <a:pt x="652293" y="1432810"/>
                  </a:lnTo>
                  <a:lnTo>
                    <a:pt x="579210" y="1427389"/>
                  </a:lnTo>
                  <a:cubicBezTo>
                    <a:pt x="566525" y="1443078"/>
                    <a:pt x="557368" y="1462732"/>
                    <a:pt x="547234" y="1480270"/>
                  </a:cubicBezTo>
                  <a:cubicBezTo>
                    <a:pt x="541982" y="1489360"/>
                    <a:pt x="539326" y="1496580"/>
                    <a:pt x="533282" y="1506519"/>
                  </a:cubicBezTo>
                  <a:cubicBezTo>
                    <a:pt x="525369" y="1519545"/>
                    <a:pt x="522182" y="1521315"/>
                    <a:pt x="518912" y="1537926"/>
                  </a:cubicBezTo>
                  <a:close/>
                  <a:moveTo>
                    <a:pt x="387942" y="1773702"/>
                  </a:moveTo>
                  <a:lnTo>
                    <a:pt x="470071" y="1781916"/>
                  </a:lnTo>
                  <a:lnTo>
                    <a:pt x="525118" y="1671334"/>
                  </a:lnTo>
                  <a:lnTo>
                    <a:pt x="519035" y="1668229"/>
                  </a:lnTo>
                  <a:cubicBezTo>
                    <a:pt x="495000" y="1671228"/>
                    <a:pt x="470769" y="1667057"/>
                    <a:pt x="446549" y="1664583"/>
                  </a:cubicBezTo>
                  <a:cubicBezTo>
                    <a:pt x="435528" y="1678475"/>
                    <a:pt x="425204" y="1701485"/>
                    <a:pt x="415672" y="1718677"/>
                  </a:cubicBezTo>
                  <a:cubicBezTo>
                    <a:pt x="409896" y="1729084"/>
                    <a:pt x="407089" y="1733144"/>
                    <a:pt x="400928" y="1744165"/>
                  </a:cubicBezTo>
                  <a:cubicBezTo>
                    <a:pt x="394360" y="1755908"/>
                    <a:pt x="388367" y="1760374"/>
                    <a:pt x="387948" y="1773708"/>
                  </a:cubicBezTo>
                  <a:close/>
                  <a:moveTo>
                    <a:pt x="248301" y="2022209"/>
                  </a:moveTo>
                  <a:lnTo>
                    <a:pt x="338382" y="2028625"/>
                  </a:lnTo>
                  <a:lnTo>
                    <a:pt x="344615" y="2028882"/>
                  </a:lnTo>
                  <a:lnTo>
                    <a:pt x="398406" y="1919042"/>
                  </a:lnTo>
                  <a:cubicBezTo>
                    <a:pt x="385336" y="1917495"/>
                    <a:pt x="384064" y="1919265"/>
                    <a:pt x="375805" y="1912766"/>
                  </a:cubicBezTo>
                  <a:cubicBezTo>
                    <a:pt x="358427" y="1915396"/>
                    <a:pt x="330245" y="1916920"/>
                    <a:pt x="315769" y="1908221"/>
                  </a:cubicBezTo>
                  <a:cubicBezTo>
                    <a:pt x="303386" y="1917339"/>
                    <a:pt x="258876" y="2001896"/>
                    <a:pt x="248306" y="2022204"/>
                  </a:cubicBezTo>
                  <a:close/>
                  <a:moveTo>
                    <a:pt x="113932" y="2262464"/>
                  </a:moveTo>
                  <a:lnTo>
                    <a:pt x="216670" y="2268695"/>
                  </a:lnTo>
                  <a:lnTo>
                    <a:pt x="221620" y="2268913"/>
                  </a:lnTo>
                  <a:lnTo>
                    <a:pt x="274730" y="2159626"/>
                  </a:lnTo>
                  <a:lnTo>
                    <a:pt x="176976" y="2151742"/>
                  </a:lnTo>
                  <a:lnTo>
                    <a:pt x="113927" y="2262458"/>
                  </a:lnTo>
                  <a:close/>
                </a:path>
              </a:pathLst>
            </a:custGeom>
            <a:solidFill>
              <a:srgbClr val="F9BF00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7A622624-DF4F-490B-E857-3B567E3ECCA0}"/>
                </a:ext>
              </a:extLst>
            </p:cNvPr>
            <p:cNvSpPr/>
            <p:nvPr/>
          </p:nvSpPr>
          <p:spPr>
            <a:xfrm>
              <a:off x="8410341" y="5485508"/>
              <a:ext cx="204830" cy="644140"/>
            </a:xfrm>
            <a:custGeom>
              <a:avLst/>
              <a:gdLst>
                <a:gd name="connsiteX0" fmla="*/ 47167 w 204830"/>
                <a:gd name="connsiteY0" fmla="*/ 486807 h 644140"/>
                <a:gd name="connsiteX1" fmla="*/ 10247 w 204830"/>
                <a:gd name="connsiteY1" fmla="*/ 603911 h 644140"/>
                <a:gd name="connsiteX2" fmla="*/ 7674 w 204830"/>
                <a:gd name="connsiteY2" fmla="*/ 644140 h 644140"/>
                <a:gd name="connsiteX3" fmla="*/ 47926 w 204830"/>
                <a:gd name="connsiteY3" fmla="*/ 544284 h 644140"/>
                <a:gd name="connsiteX4" fmla="*/ 48557 w 204830"/>
                <a:gd name="connsiteY4" fmla="*/ 601297 h 644140"/>
                <a:gd name="connsiteX5" fmla="*/ 50064 w 204830"/>
                <a:gd name="connsiteY5" fmla="*/ 604346 h 644140"/>
                <a:gd name="connsiteX6" fmla="*/ 65672 w 204830"/>
                <a:gd name="connsiteY6" fmla="*/ 542402 h 644140"/>
                <a:gd name="connsiteX7" fmla="*/ 70946 w 204830"/>
                <a:gd name="connsiteY7" fmla="*/ 472636 h 644140"/>
                <a:gd name="connsiteX8" fmla="*/ 174460 w 204830"/>
                <a:gd name="connsiteY8" fmla="*/ 116400 h 644140"/>
                <a:gd name="connsiteX9" fmla="*/ 202820 w 204830"/>
                <a:gd name="connsiteY9" fmla="*/ 0 h 644140"/>
                <a:gd name="connsiteX10" fmla="*/ 175034 w 204830"/>
                <a:gd name="connsiteY10" fmla="*/ 53088 h 644140"/>
                <a:gd name="connsiteX11" fmla="*/ 156105 w 204830"/>
                <a:gd name="connsiteY11" fmla="*/ 114585 h 644140"/>
                <a:gd name="connsiteX12" fmla="*/ 56559 w 204830"/>
                <a:gd name="connsiteY12" fmla="*/ 436868 h 644140"/>
                <a:gd name="connsiteX13" fmla="*/ 50650 w 204830"/>
                <a:gd name="connsiteY13" fmla="*/ 474925 h 644140"/>
                <a:gd name="connsiteX14" fmla="*/ 48540 w 204830"/>
                <a:gd name="connsiteY14" fmla="*/ 482881 h 644140"/>
                <a:gd name="connsiteX15" fmla="*/ 47167 w 204830"/>
                <a:gd name="connsiteY15" fmla="*/ 486807 h 644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04830" h="644140">
                  <a:moveTo>
                    <a:pt x="47167" y="486807"/>
                  </a:moveTo>
                  <a:lnTo>
                    <a:pt x="10247" y="603911"/>
                  </a:lnTo>
                  <a:cubicBezTo>
                    <a:pt x="-6032" y="654732"/>
                    <a:pt x="196" y="637239"/>
                    <a:pt x="7674" y="644140"/>
                  </a:cubicBezTo>
                  <a:lnTo>
                    <a:pt x="47926" y="544284"/>
                  </a:lnTo>
                  <a:lnTo>
                    <a:pt x="48557" y="601297"/>
                  </a:lnTo>
                  <a:cubicBezTo>
                    <a:pt x="48830" y="602079"/>
                    <a:pt x="49422" y="603419"/>
                    <a:pt x="50064" y="604346"/>
                  </a:cubicBezTo>
                  <a:cubicBezTo>
                    <a:pt x="63993" y="596389"/>
                    <a:pt x="63044" y="570532"/>
                    <a:pt x="65672" y="542402"/>
                  </a:cubicBezTo>
                  <a:cubicBezTo>
                    <a:pt x="67788" y="519739"/>
                    <a:pt x="67185" y="494652"/>
                    <a:pt x="70946" y="472636"/>
                  </a:cubicBezTo>
                  <a:cubicBezTo>
                    <a:pt x="72079" y="453836"/>
                    <a:pt x="161440" y="159969"/>
                    <a:pt x="174460" y="116400"/>
                  </a:cubicBezTo>
                  <a:cubicBezTo>
                    <a:pt x="180866" y="94970"/>
                    <a:pt x="213110" y="16522"/>
                    <a:pt x="202820" y="0"/>
                  </a:cubicBezTo>
                  <a:cubicBezTo>
                    <a:pt x="183556" y="1787"/>
                    <a:pt x="188043" y="10888"/>
                    <a:pt x="175034" y="53088"/>
                  </a:cubicBezTo>
                  <a:cubicBezTo>
                    <a:pt x="168550" y="74138"/>
                    <a:pt x="162763" y="93424"/>
                    <a:pt x="156105" y="114585"/>
                  </a:cubicBezTo>
                  <a:cubicBezTo>
                    <a:pt x="138259" y="171348"/>
                    <a:pt x="76995" y="401976"/>
                    <a:pt x="56559" y="436868"/>
                  </a:cubicBezTo>
                  <a:cubicBezTo>
                    <a:pt x="46235" y="454489"/>
                    <a:pt x="53953" y="451860"/>
                    <a:pt x="50650" y="474925"/>
                  </a:cubicBezTo>
                  <a:lnTo>
                    <a:pt x="48540" y="482881"/>
                  </a:lnTo>
                  <a:cubicBezTo>
                    <a:pt x="48356" y="482357"/>
                    <a:pt x="47848" y="485601"/>
                    <a:pt x="47167" y="486807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A2A96754-8718-8A08-E012-2D8A253B2438}"/>
                </a:ext>
              </a:extLst>
            </p:cNvPr>
            <p:cNvSpPr/>
            <p:nvPr/>
          </p:nvSpPr>
          <p:spPr>
            <a:xfrm>
              <a:off x="8714119" y="3823599"/>
              <a:ext cx="208779" cy="301522"/>
            </a:xfrm>
            <a:custGeom>
              <a:avLst/>
              <a:gdLst>
                <a:gd name="connsiteX0" fmla="*/ 136210 w 208779"/>
                <a:gd name="connsiteY0" fmla="*/ 41849 h 301522"/>
                <a:gd name="connsiteX1" fmla="*/ 69668 w 208779"/>
                <a:gd name="connsiteY1" fmla="*/ 160488 h 301522"/>
                <a:gd name="connsiteX2" fmla="*/ 19889 w 208779"/>
                <a:gd name="connsiteY2" fmla="*/ 250785 h 301522"/>
                <a:gd name="connsiteX3" fmla="*/ 0 w 208779"/>
                <a:gd name="connsiteY3" fmla="*/ 284778 h 301522"/>
                <a:gd name="connsiteX4" fmla="*/ 19906 w 208779"/>
                <a:gd name="connsiteY4" fmla="*/ 301523 h 301522"/>
                <a:gd name="connsiteX5" fmla="*/ 65945 w 208779"/>
                <a:gd name="connsiteY5" fmla="*/ 232270 h 301522"/>
                <a:gd name="connsiteX6" fmla="*/ 113603 w 208779"/>
                <a:gd name="connsiteY6" fmla="*/ 159332 h 301522"/>
                <a:gd name="connsiteX7" fmla="*/ 208779 w 208779"/>
                <a:gd name="connsiteY7" fmla="*/ 14333 h 301522"/>
                <a:gd name="connsiteX8" fmla="*/ 180279 w 208779"/>
                <a:gd name="connsiteY8" fmla="*/ 9453 h 301522"/>
                <a:gd name="connsiteX9" fmla="*/ 167952 w 208779"/>
                <a:gd name="connsiteY9" fmla="*/ 5221 h 301522"/>
                <a:gd name="connsiteX10" fmla="*/ 159302 w 208779"/>
                <a:gd name="connsiteY10" fmla="*/ 0 h 301522"/>
                <a:gd name="connsiteX11" fmla="*/ 136210 w 208779"/>
                <a:gd name="connsiteY11" fmla="*/ 41838 h 301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8779" h="301522">
                  <a:moveTo>
                    <a:pt x="136210" y="41849"/>
                  </a:moveTo>
                  <a:cubicBezTo>
                    <a:pt x="113056" y="81090"/>
                    <a:pt x="92341" y="122900"/>
                    <a:pt x="69668" y="160488"/>
                  </a:cubicBezTo>
                  <a:lnTo>
                    <a:pt x="19889" y="250785"/>
                  </a:lnTo>
                  <a:lnTo>
                    <a:pt x="0" y="284778"/>
                  </a:lnTo>
                  <a:cubicBezTo>
                    <a:pt x="13142" y="290886"/>
                    <a:pt x="11758" y="292662"/>
                    <a:pt x="19906" y="301523"/>
                  </a:cubicBezTo>
                  <a:cubicBezTo>
                    <a:pt x="31128" y="290551"/>
                    <a:pt x="56369" y="247407"/>
                    <a:pt x="65945" y="232270"/>
                  </a:cubicBezTo>
                  <a:cubicBezTo>
                    <a:pt x="82168" y="206636"/>
                    <a:pt x="97380" y="184497"/>
                    <a:pt x="113603" y="159332"/>
                  </a:cubicBezTo>
                  <a:cubicBezTo>
                    <a:pt x="144123" y="111978"/>
                    <a:pt x="180452" y="62614"/>
                    <a:pt x="208779" y="14333"/>
                  </a:cubicBezTo>
                  <a:cubicBezTo>
                    <a:pt x="198076" y="13496"/>
                    <a:pt x="190347" y="12161"/>
                    <a:pt x="180279" y="9453"/>
                  </a:cubicBezTo>
                  <a:cubicBezTo>
                    <a:pt x="174805" y="7979"/>
                    <a:pt x="173432" y="7711"/>
                    <a:pt x="167952" y="5221"/>
                  </a:cubicBezTo>
                  <a:cubicBezTo>
                    <a:pt x="161947" y="2501"/>
                    <a:pt x="162902" y="2809"/>
                    <a:pt x="159302" y="0"/>
                  </a:cubicBezTo>
                  <a:lnTo>
                    <a:pt x="136210" y="41838"/>
                  </a:lnTo>
                  <a:close/>
                </a:path>
              </a:pathLst>
            </a:custGeom>
            <a:solidFill>
              <a:srgbClr val="A7C8C3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A6BBC6E5-6ECC-8DB1-3609-200DAC7AC73B}"/>
                </a:ext>
              </a:extLst>
            </p:cNvPr>
            <p:cNvSpPr/>
            <p:nvPr/>
          </p:nvSpPr>
          <p:spPr>
            <a:xfrm>
              <a:off x="7630048" y="5034670"/>
              <a:ext cx="52192" cy="484160"/>
            </a:xfrm>
            <a:custGeom>
              <a:avLst/>
              <a:gdLst>
                <a:gd name="connsiteX0" fmla="*/ 0 w 52192"/>
                <a:gd name="connsiteY0" fmla="*/ 193598 h 484160"/>
                <a:gd name="connsiteX1" fmla="*/ 24119 w 52192"/>
                <a:gd name="connsiteY1" fmla="*/ 484160 h 484160"/>
                <a:gd name="connsiteX2" fmla="*/ 39538 w 52192"/>
                <a:gd name="connsiteY2" fmla="*/ 430899 h 484160"/>
                <a:gd name="connsiteX3" fmla="*/ 35833 w 52192"/>
                <a:gd name="connsiteY3" fmla="*/ 109410 h 484160"/>
                <a:gd name="connsiteX4" fmla="*/ 50515 w 52192"/>
                <a:gd name="connsiteY4" fmla="*/ 0 h 484160"/>
                <a:gd name="connsiteX5" fmla="*/ 26217 w 52192"/>
                <a:gd name="connsiteY5" fmla="*/ 36768 h 484160"/>
                <a:gd name="connsiteX6" fmla="*/ 11 w 52192"/>
                <a:gd name="connsiteY6" fmla="*/ 193598 h 4841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192" h="484160">
                  <a:moveTo>
                    <a:pt x="0" y="193598"/>
                  </a:moveTo>
                  <a:lnTo>
                    <a:pt x="24119" y="484160"/>
                  </a:lnTo>
                  <a:cubicBezTo>
                    <a:pt x="42808" y="480040"/>
                    <a:pt x="39544" y="486210"/>
                    <a:pt x="39538" y="430899"/>
                  </a:cubicBezTo>
                  <a:cubicBezTo>
                    <a:pt x="39527" y="324348"/>
                    <a:pt x="25855" y="213130"/>
                    <a:pt x="35833" y="109410"/>
                  </a:cubicBezTo>
                  <a:cubicBezTo>
                    <a:pt x="38221" y="84574"/>
                    <a:pt x="57987" y="14964"/>
                    <a:pt x="50515" y="0"/>
                  </a:cubicBezTo>
                  <a:cubicBezTo>
                    <a:pt x="38634" y="3233"/>
                    <a:pt x="40833" y="-2289"/>
                    <a:pt x="26217" y="36768"/>
                  </a:cubicBezTo>
                  <a:cubicBezTo>
                    <a:pt x="7768" y="86071"/>
                    <a:pt x="11" y="140655"/>
                    <a:pt x="11" y="193598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10F0CAB1-1D4E-1D6A-637E-CCC535106E39}"/>
                </a:ext>
              </a:extLst>
            </p:cNvPr>
            <p:cNvSpPr/>
            <p:nvPr/>
          </p:nvSpPr>
          <p:spPr>
            <a:xfrm>
              <a:off x="7407387" y="4908867"/>
              <a:ext cx="42905" cy="392227"/>
            </a:xfrm>
            <a:custGeom>
              <a:avLst/>
              <a:gdLst>
                <a:gd name="connsiteX0" fmla="*/ 27967 w 42905"/>
                <a:gd name="connsiteY0" fmla="*/ 392222 h 392227"/>
                <a:gd name="connsiteX1" fmla="*/ 35171 w 42905"/>
                <a:gd name="connsiteY1" fmla="*/ 350423 h 392227"/>
                <a:gd name="connsiteX2" fmla="*/ 42309 w 42905"/>
                <a:gd name="connsiteY2" fmla="*/ 102212 h 392227"/>
                <a:gd name="connsiteX3" fmla="*/ 36009 w 42905"/>
                <a:gd name="connsiteY3" fmla="*/ 0 h 392227"/>
                <a:gd name="connsiteX4" fmla="*/ 15439 w 42905"/>
                <a:gd name="connsiteY4" fmla="*/ 371825 h 392227"/>
                <a:gd name="connsiteX5" fmla="*/ 27967 w 42905"/>
                <a:gd name="connsiteY5" fmla="*/ 392227 h 392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905" h="392227">
                  <a:moveTo>
                    <a:pt x="27967" y="392222"/>
                  </a:moveTo>
                  <a:cubicBezTo>
                    <a:pt x="37632" y="380049"/>
                    <a:pt x="34586" y="377085"/>
                    <a:pt x="35171" y="350423"/>
                  </a:cubicBezTo>
                  <a:lnTo>
                    <a:pt x="42309" y="102212"/>
                  </a:lnTo>
                  <a:cubicBezTo>
                    <a:pt x="42382" y="52485"/>
                    <a:pt x="45668" y="14014"/>
                    <a:pt x="36009" y="0"/>
                  </a:cubicBezTo>
                  <a:cubicBezTo>
                    <a:pt x="-15533" y="66991"/>
                    <a:pt x="-1459" y="277457"/>
                    <a:pt x="15439" y="371825"/>
                  </a:cubicBezTo>
                  <a:cubicBezTo>
                    <a:pt x="18480" y="388827"/>
                    <a:pt x="16739" y="387258"/>
                    <a:pt x="27967" y="392227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027A4222-4765-AAD5-F4E0-220963761C77}"/>
                </a:ext>
              </a:extLst>
            </p:cNvPr>
            <p:cNvSpPr/>
            <p:nvPr/>
          </p:nvSpPr>
          <p:spPr>
            <a:xfrm>
              <a:off x="8765881" y="5205621"/>
              <a:ext cx="105251" cy="377051"/>
            </a:xfrm>
            <a:custGeom>
              <a:avLst/>
              <a:gdLst>
                <a:gd name="connsiteX0" fmla="*/ 74916 w 105251"/>
                <a:gd name="connsiteY0" fmla="*/ 50 h 377051"/>
                <a:gd name="connsiteX1" fmla="*/ 76065 w 105251"/>
                <a:gd name="connsiteY1" fmla="*/ 50682 h 377051"/>
                <a:gd name="connsiteX2" fmla="*/ 52080 w 105251"/>
                <a:gd name="connsiteY2" fmla="*/ 199858 h 377051"/>
                <a:gd name="connsiteX3" fmla="*/ 8552 w 105251"/>
                <a:gd name="connsiteY3" fmla="*/ 329077 h 377051"/>
                <a:gd name="connsiteX4" fmla="*/ 4054 w 105251"/>
                <a:gd name="connsiteY4" fmla="*/ 377052 h 377051"/>
                <a:gd name="connsiteX5" fmla="*/ 27096 w 105251"/>
                <a:gd name="connsiteY5" fmla="*/ 339022 h 377051"/>
                <a:gd name="connsiteX6" fmla="*/ 99291 w 105251"/>
                <a:gd name="connsiteY6" fmla="*/ 36466 h 377051"/>
                <a:gd name="connsiteX7" fmla="*/ 74910 w 105251"/>
                <a:gd name="connsiteY7" fmla="*/ 56 h 377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251" h="377051">
                  <a:moveTo>
                    <a:pt x="74916" y="50"/>
                  </a:moveTo>
                  <a:cubicBezTo>
                    <a:pt x="66617" y="14350"/>
                    <a:pt x="74843" y="34551"/>
                    <a:pt x="76065" y="50682"/>
                  </a:cubicBezTo>
                  <a:cubicBezTo>
                    <a:pt x="79921" y="101760"/>
                    <a:pt x="67426" y="152816"/>
                    <a:pt x="52080" y="199858"/>
                  </a:cubicBezTo>
                  <a:lnTo>
                    <a:pt x="8552" y="329077"/>
                  </a:lnTo>
                  <a:cubicBezTo>
                    <a:pt x="3379" y="345705"/>
                    <a:pt x="-5093" y="365069"/>
                    <a:pt x="4054" y="377052"/>
                  </a:cubicBezTo>
                  <a:cubicBezTo>
                    <a:pt x="19216" y="371373"/>
                    <a:pt x="14556" y="369547"/>
                    <a:pt x="27096" y="339022"/>
                  </a:cubicBezTo>
                  <a:cubicBezTo>
                    <a:pt x="66796" y="242404"/>
                    <a:pt x="123918" y="147953"/>
                    <a:pt x="99291" y="36466"/>
                  </a:cubicBezTo>
                  <a:cubicBezTo>
                    <a:pt x="94687" y="15651"/>
                    <a:pt x="93281" y="-1094"/>
                    <a:pt x="74910" y="56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9A48A065-7E11-B644-3312-66295670F58F}"/>
                </a:ext>
              </a:extLst>
            </p:cNvPr>
            <p:cNvSpPr/>
            <p:nvPr/>
          </p:nvSpPr>
          <p:spPr>
            <a:xfrm>
              <a:off x="9813686" y="2726578"/>
              <a:ext cx="49633" cy="293610"/>
            </a:xfrm>
            <a:custGeom>
              <a:avLst/>
              <a:gdLst>
                <a:gd name="connsiteX0" fmla="*/ 0 w 49633"/>
                <a:gd name="connsiteY0" fmla="*/ 60330 h 293610"/>
                <a:gd name="connsiteX1" fmla="*/ 3694 w 49633"/>
                <a:gd name="connsiteY1" fmla="*/ 168908 h 293610"/>
                <a:gd name="connsiteX2" fmla="*/ 8165 w 49633"/>
                <a:gd name="connsiteY2" fmla="*/ 237301 h 293610"/>
                <a:gd name="connsiteX3" fmla="*/ 11139 w 49633"/>
                <a:gd name="connsiteY3" fmla="*/ 243113 h 293610"/>
                <a:gd name="connsiteX4" fmla="*/ 37591 w 49633"/>
                <a:gd name="connsiteY4" fmla="*/ 293611 h 293610"/>
                <a:gd name="connsiteX5" fmla="*/ 49634 w 49633"/>
                <a:gd name="connsiteY5" fmla="*/ 229255 h 293610"/>
                <a:gd name="connsiteX6" fmla="*/ 49036 w 49633"/>
                <a:gd name="connsiteY6" fmla="*/ 179835 h 293610"/>
                <a:gd name="connsiteX7" fmla="*/ 33489 w 49633"/>
                <a:gd name="connsiteY7" fmla="*/ 56304 h 293610"/>
                <a:gd name="connsiteX8" fmla="*/ 25247 w 49633"/>
                <a:gd name="connsiteY8" fmla="*/ 24417 h 293610"/>
                <a:gd name="connsiteX9" fmla="*/ 5436 w 49633"/>
                <a:gd name="connsiteY9" fmla="*/ 0 h 293610"/>
                <a:gd name="connsiteX10" fmla="*/ 6 w 49633"/>
                <a:gd name="connsiteY10" fmla="*/ 60330 h 293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9633" h="293610">
                  <a:moveTo>
                    <a:pt x="0" y="60330"/>
                  </a:moveTo>
                  <a:lnTo>
                    <a:pt x="3694" y="168908"/>
                  </a:lnTo>
                  <a:lnTo>
                    <a:pt x="8165" y="237301"/>
                  </a:lnTo>
                  <a:lnTo>
                    <a:pt x="11139" y="243113"/>
                  </a:lnTo>
                  <a:cubicBezTo>
                    <a:pt x="20325" y="268965"/>
                    <a:pt x="12651" y="286944"/>
                    <a:pt x="37591" y="293611"/>
                  </a:cubicBezTo>
                  <a:lnTo>
                    <a:pt x="49634" y="229255"/>
                  </a:lnTo>
                  <a:lnTo>
                    <a:pt x="49036" y="179835"/>
                  </a:lnTo>
                  <a:lnTo>
                    <a:pt x="33489" y="56304"/>
                  </a:lnTo>
                  <a:cubicBezTo>
                    <a:pt x="31050" y="45366"/>
                    <a:pt x="28522" y="35176"/>
                    <a:pt x="25247" y="24417"/>
                  </a:cubicBezTo>
                  <a:cubicBezTo>
                    <a:pt x="20442" y="8638"/>
                    <a:pt x="21993" y="4422"/>
                    <a:pt x="5436" y="0"/>
                  </a:cubicBezTo>
                  <a:cubicBezTo>
                    <a:pt x="-1986" y="15472"/>
                    <a:pt x="2986" y="38392"/>
                    <a:pt x="6" y="60330"/>
                  </a:cubicBezTo>
                  <a:close/>
                </a:path>
              </a:pathLst>
            </a:custGeom>
            <a:solidFill>
              <a:srgbClr val="009B4C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C384D32A-4B3D-9E93-2E65-18F6812C91E6}"/>
                </a:ext>
              </a:extLst>
            </p:cNvPr>
            <p:cNvSpPr/>
            <p:nvPr/>
          </p:nvSpPr>
          <p:spPr>
            <a:xfrm>
              <a:off x="7377311" y="5647386"/>
              <a:ext cx="118045" cy="334945"/>
            </a:xfrm>
            <a:custGeom>
              <a:avLst/>
              <a:gdLst>
                <a:gd name="connsiteX0" fmla="*/ 2963 w 118045"/>
                <a:gd name="connsiteY0" fmla="*/ 6789 h 334945"/>
                <a:gd name="connsiteX1" fmla="*/ 0 w 118045"/>
                <a:gd name="connsiteY1" fmla="*/ 39375 h 334945"/>
                <a:gd name="connsiteX2" fmla="*/ 2796 w 118045"/>
                <a:gd name="connsiteY2" fmla="*/ 72229 h 334945"/>
                <a:gd name="connsiteX3" fmla="*/ 108190 w 118045"/>
                <a:gd name="connsiteY3" fmla="*/ 334946 h 334945"/>
                <a:gd name="connsiteX4" fmla="*/ 118045 w 118045"/>
                <a:gd name="connsiteY4" fmla="*/ 332740 h 334945"/>
                <a:gd name="connsiteX5" fmla="*/ 77888 w 118045"/>
                <a:gd name="connsiteY5" fmla="*/ 217362 h 334945"/>
                <a:gd name="connsiteX6" fmla="*/ 42044 w 118045"/>
                <a:gd name="connsiteY6" fmla="*/ 111699 h 334945"/>
                <a:gd name="connsiteX7" fmla="*/ 9481 w 118045"/>
                <a:gd name="connsiteY7" fmla="*/ 0 h 334945"/>
                <a:gd name="connsiteX8" fmla="*/ 2969 w 118045"/>
                <a:gd name="connsiteY8" fmla="*/ 6801 h 334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8045" h="334945">
                  <a:moveTo>
                    <a:pt x="2963" y="6789"/>
                  </a:moveTo>
                  <a:cubicBezTo>
                    <a:pt x="2919" y="19721"/>
                    <a:pt x="17" y="25919"/>
                    <a:pt x="0" y="39375"/>
                  </a:cubicBezTo>
                  <a:cubicBezTo>
                    <a:pt x="-17" y="52753"/>
                    <a:pt x="2835" y="59152"/>
                    <a:pt x="2796" y="72229"/>
                  </a:cubicBezTo>
                  <a:cubicBezTo>
                    <a:pt x="-7662" y="131241"/>
                    <a:pt x="79690" y="304655"/>
                    <a:pt x="108190" y="334946"/>
                  </a:cubicBezTo>
                  <a:lnTo>
                    <a:pt x="118045" y="332740"/>
                  </a:lnTo>
                  <a:cubicBezTo>
                    <a:pt x="117521" y="323862"/>
                    <a:pt x="83898" y="230751"/>
                    <a:pt x="77888" y="217362"/>
                  </a:cubicBezTo>
                  <a:cubicBezTo>
                    <a:pt x="69556" y="184397"/>
                    <a:pt x="52652" y="146462"/>
                    <a:pt x="42044" y="111699"/>
                  </a:cubicBezTo>
                  <a:cubicBezTo>
                    <a:pt x="32462" y="80302"/>
                    <a:pt x="20687" y="26460"/>
                    <a:pt x="9481" y="0"/>
                  </a:cubicBezTo>
                  <a:cubicBezTo>
                    <a:pt x="-4688" y="3093"/>
                    <a:pt x="4693" y="-67"/>
                    <a:pt x="2969" y="6801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81389DAB-C616-C741-EF80-5BADD26F6A91}"/>
                </a:ext>
              </a:extLst>
            </p:cNvPr>
            <p:cNvSpPr/>
            <p:nvPr/>
          </p:nvSpPr>
          <p:spPr>
            <a:xfrm>
              <a:off x="8567445" y="5750217"/>
              <a:ext cx="120660" cy="344103"/>
            </a:xfrm>
            <a:custGeom>
              <a:avLst/>
              <a:gdLst>
                <a:gd name="connsiteX0" fmla="*/ 46201 w 120660"/>
                <a:gd name="connsiteY0" fmla="*/ 178401 h 344103"/>
                <a:gd name="connsiteX1" fmla="*/ 53685 w 120660"/>
                <a:gd name="connsiteY1" fmla="*/ 181896 h 344103"/>
                <a:gd name="connsiteX2" fmla="*/ 0 w 120660"/>
                <a:gd name="connsiteY2" fmla="*/ 344104 h 344103"/>
                <a:gd name="connsiteX3" fmla="*/ 36463 w 120660"/>
                <a:gd name="connsiteY3" fmla="*/ 313484 h 344103"/>
                <a:gd name="connsiteX4" fmla="*/ 89964 w 120660"/>
                <a:gd name="connsiteY4" fmla="*/ 161896 h 344103"/>
                <a:gd name="connsiteX5" fmla="*/ 119926 w 120660"/>
                <a:gd name="connsiteY5" fmla="*/ 353 h 344103"/>
                <a:gd name="connsiteX6" fmla="*/ 98904 w 120660"/>
                <a:gd name="connsiteY6" fmla="*/ 14010 h 344103"/>
                <a:gd name="connsiteX7" fmla="*/ 91309 w 120660"/>
                <a:gd name="connsiteY7" fmla="*/ 38539 h 344103"/>
                <a:gd name="connsiteX8" fmla="*/ 46196 w 120660"/>
                <a:gd name="connsiteY8" fmla="*/ 178401 h 344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0660" h="344103">
                  <a:moveTo>
                    <a:pt x="46201" y="178401"/>
                  </a:moveTo>
                  <a:cubicBezTo>
                    <a:pt x="60856" y="175107"/>
                    <a:pt x="49555" y="176559"/>
                    <a:pt x="53685" y="181896"/>
                  </a:cubicBezTo>
                  <a:cubicBezTo>
                    <a:pt x="42144" y="229122"/>
                    <a:pt x="597" y="337778"/>
                    <a:pt x="0" y="344104"/>
                  </a:cubicBezTo>
                  <a:cubicBezTo>
                    <a:pt x="18684" y="343361"/>
                    <a:pt x="17601" y="343227"/>
                    <a:pt x="36463" y="313484"/>
                  </a:cubicBezTo>
                  <a:cubicBezTo>
                    <a:pt x="69729" y="261037"/>
                    <a:pt x="74405" y="218631"/>
                    <a:pt x="89964" y="161896"/>
                  </a:cubicBezTo>
                  <a:cubicBezTo>
                    <a:pt x="93044" y="128847"/>
                    <a:pt x="125947" y="16182"/>
                    <a:pt x="119926" y="353"/>
                  </a:cubicBezTo>
                  <a:cubicBezTo>
                    <a:pt x="100896" y="833"/>
                    <a:pt x="106237" y="-4466"/>
                    <a:pt x="98904" y="14010"/>
                  </a:cubicBezTo>
                  <a:cubicBezTo>
                    <a:pt x="96616" y="19767"/>
                    <a:pt x="93480" y="31610"/>
                    <a:pt x="91309" y="38539"/>
                  </a:cubicBezTo>
                  <a:cubicBezTo>
                    <a:pt x="80940" y="71649"/>
                    <a:pt x="67290" y="158043"/>
                    <a:pt x="46196" y="178401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93A1F0AF-B0C0-2C76-1805-8CCD5B3E56F3}"/>
                </a:ext>
              </a:extLst>
            </p:cNvPr>
            <p:cNvSpPr/>
            <p:nvPr/>
          </p:nvSpPr>
          <p:spPr>
            <a:xfrm>
              <a:off x="6739913" y="2449734"/>
              <a:ext cx="2210904" cy="972378"/>
            </a:xfrm>
            <a:custGeom>
              <a:avLst/>
              <a:gdLst>
                <a:gd name="connsiteX0" fmla="*/ 823208 w 2210904"/>
                <a:gd name="connsiteY0" fmla="*/ 183292 h 972378"/>
                <a:gd name="connsiteX1" fmla="*/ 784049 w 2210904"/>
                <a:gd name="connsiteY1" fmla="*/ 277123 h 972378"/>
                <a:gd name="connsiteX2" fmla="*/ 745482 w 2210904"/>
                <a:gd name="connsiteY2" fmla="*/ 375265 h 972378"/>
                <a:gd name="connsiteX3" fmla="*/ 668605 w 2210904"/>
                <a:gd name="connsiteY3" fmla="*/ 568953 h 972378"/>
                <a:gd name="connsiteX4" fmla="*/ 792588 w 2210904"/>
                <a:gd name="connsiteY4" fmla="*/ 313807 h 972378"/>
                <a:gd name="connsiteX5" fmla="*/ 844213 w 2210904"/>
                <a:gd name="connsiteY5" fmla="*/ 243002 h 972378"/>
                <a:gd name="connsiteX6" fmla="*/ 887351 w 2210904"/>
                <a:gd name="connsiteY6" fmla="*/ 163537 h 972378"/>
                <a:gd name="connsiteX7" fmla="*/ 872691 w 2210904"/>
                <a:gd name="connsiteY7" fmla="*/ 163414 h 972378"/>
                <a:gd name="connsiteX8" fmla="*/ 853985 w 2210904"/>
                <a:gd name="connsiteY8" fmla="*/ 169517 h 972378"/>
                <a:gd name="connsiteX9" fmla="*/ 823208 w 2210904"/>
                <a:gd name="connsiteY9" fmla="*/ 183286 h 972378"/>
                <a:gd name="connsiteX10" fmla="*/ 1376781 w 2210904"/>
                <a:gd name="connsiteY10" fmla="*/ 265582 h 972378"/>
                <a:gd name="connsiteX11" fmla="*/ 1383065 w 2210904"/>
                <a:gd name="connsiteY11" fmla="*/ 222818 h 972378"/>
                <a:gd name="connsiteX12" fmla="*/ 1232117 w 2210904"/>
                <a:gd name="connsiteY12" fmla="*/ 175469 h 972378"/>
                <a:gd name="connsiteX13" fmla="*/ 1237156 w 2210904"/>
                <a:gd name="connsiteY13" fmla="*/ 180131 h 972378"/>
                <a:gd name="connsiteX14" fmla="*/ 1239678 w 2210904"/>
                <a:gd name="connsiteY14" fmla="*/ 182242 h 972378"/>
                <a:gd name="connsiteX15" fmla="*/ 1376781 w 2210904"/>
                <a:gd name="connsiteY15" fmla="*/ 265576 h 972378"/>
                <a:gd name="connsiteX16" fmla="*/ 1846110 w 2210904"/>
                <a:gd name="connsiteY16" fmla="*/ 350474 h 972378"/>
                <a:gd name="connsiteX17" fmla="*/ 1847762 w 2210904"/>
                <a:gd name="connsiteY17" fmla="*/ 354304 h 972378"/>
                <a:gd name="connsiteX18" fmla="*/ 1902423 w 2210904"/>
                <a:gd name="connsiteY18" fmla="*/ 405422 h 972378"/>
                <a:gd name="connsiteX19" fmla="*/ 1855011 w 2210904"/>
                <a:gd name="connsiteY19" fmla="*/ 463792 h 972378"/>
                <a:gd name="connsiteX20" fmla="*/ 1699253 w 2210904"/>
                <a:gd name="connsiteY20" fmla="*/ 479521 h 972378"/>
                <a:gd name="connsiteX21" fmla="*/ 1692707 w 2210904"/>
                <a:gd name="connsiteY21" fmla="*/ 473496 h 972378"/>
                <a:gd name="connsiteX22" fmla="*/ 1623246 w 2210904"/>
                <a:gd name="connsiteY22" fmla="*/ 436628 h 972378"/>
                <a:gd name="connsiteX23" fmla="*/ 1644307 w 2210904"/>
                <a:gd name="connsiteY23" fmla="*/ 478555 h 972378"/>
                <a:gd name="connsiteX24" fmla="*/ 1556162 w 2210904"/>
                <a:gd name="connsiteY24" fmla="*/ 470610 h 972378"/>
                <a:gd name="connsiteX25" fmla="*/ 1609858 w 2210904"/>
                <a:gd name="connsiteY25" fmla="*/ 529968 h 972378"/>
                <a:gd name="connsiteX26" fmla="*/ 1360291 w 2210904"/>
                <a:gd name="connsiteY26" fmla="*/ 359743 h 972378"/>
                <a:gd name="connsiteX27" fmla="*/ 1140094 w 2210904"/>
                <a:gd name="connsiteY27" fmla="*/ 161700 h 972378"/>
                <a:gd name="connsiteX28" fmla="*/ 1110757 w 2210904"/>
                <a:gd name="connsiteY28" fmla="*/ 149545 h 972378"/>
                <a:gd name="connsiteX29" fmla="*/ 1074701 w 2210904"/>
                <a:gd name="connsiteY29" fmla="*/ 145765 h 972378"/>
                <a:gd name="connsiteX30" fmla="*/ 998565 w 2210904"/>
                <a:gd name="connsiteY30" fmla="*/ 143570 h 972378"/>
                <a:gd name="connsiteX31" fmla="*/ 1042473 w 2210904"/>
                <a:gd name="connsiteY31" fmla="*/ 281093 h 972378"/>
                <a:gd name="connsiteX32" fmla="*/ 1130724 w 2210904"/>
                <a:gd name="connsiteY32" fmla="*/ 440905 h 972378"/>
                <a:gd name="connsiteX33" fmla="*/ 1118368 w 2210904"/>
                <a:gd name="connsiteY33" fmla="*/ 629914 h 972378"/>
                <a:gd name="connsiteX34" fmla="*/ 1119758 w 2210904"/>
                <a:gd name="connsiteY34" fmla="*/ 655715 h 972378"/>
                <a:gd name="connsiteX35" fmla="*/ 1121633 w 2210904"/>
                <a:gd name="connsiteY35" fmla="*/ 666810 h 972378"/>
                <a:gd name="connsiteX36" fmla="*/ 1125082 w 2210904"/>
                <a:gd name="connsiteY36" fmla="*/ 677307 h 972378"/>
                <a:gd name="connsiteX37" fmla="*/ 1126505 w 2210904"/>
                <a:gd name="connsiteY37" fmla="*/ 680601 h 972378"/>
                <a:gd name="connsiteX38" fmla="*/ 1130272 w 2210904"/>
                <a:gd name="connsiteY38" fmla="*/ 776694 h 972378"/>
                <a:gd name="connsiteX39" fmla="*/ 1094964 w 2210904"/>
                <a:gd name="connsiteY39" fmla="*/ 682756 h 972378"/>
                <a:gd name="connsiteX40" fmla="*/ 1074712 w 2210904"/>
                <a:gd name="connsiteY40" fmla="*/ 610500 h 972378"/>
                <a:gd name="connsiteX41" fmla="*/ 1065621 w 2210904"/>
                <a:gd name="connsiteY41" fmla="*/ 602119 h 972378"/>
                <a:gd name="connsiteX42" fmla="*/ 1020229 w 2210904"/>
                <a:gd name="connsiteY42" fmla="*/ 373478 h 972378"/>
                <a:gd name="connsiteX43" fmla="*/ 998097 w 2210904"/>
                <a:gd name="connsiteY43" fmla="*/ 173504 h 972378"/>
                <a:gd name="connsiteX44" fmla="*/ 992817 w 2210904"/>
                <a:gd name="connsiteY44" fmla="*/ 156502 h 972378"/>
                <a:gd name="connsiteX45" fmla="*/ 991623 w 2210904"/>
                <a:gd name="connsiteY45" fmla="*/ 152755 h 972378"/>
                <a:gd name="connsiteX46" fmla="*/ 988872 w 2210904"/>
                <a:gd name="connsiteY46" fmla="*/ 145078 h 972378"/>
                <a:gd name="connsiteX47" fmla="*/ 904572 w 2210904"/>
                <a:gd name="connsiteY47" fmla="*/ 156652 h 972378"/>
                <a:gd name="connsiteX48" fmla="*/ 826060 w 2210904"/>
                <a:gd name="connsiteY48" fmla="*/ 379369 h 972378"/>
                <a:gd name="connsiteX49" fmla="*/ 781862 w 2210904"/>
                <a:gd name="connsiteY49" fmla="*/ 487913 h 972378"/>
                <a:gd name="connsiteX50" fmla="*/ 737803 w 2210904"/>
                <a:gd name="connsiteY50" fmla="*/ 595290 h 972378"/>
                <a:gd name="connsiteX51" fmla="*/ 667600 w 2210904"/>
                <a:gd name="connsiteY51" fmla="*/ 730669 h 972378"/>
                <a:gd name="connsiteX52" fmla="*/ 651288 w 2210904"/>
                <a:gd name="connsiteY52" fmla="*/ 767487 h 972378"/>
                <a:gd name="connsiteX53" fmla="*/ 597849 w 2210904"/>
                <a:gd name="connsiteY53" fmla="*/ 851787 h 972378"/>
                <a:gd name="connsiteX54" fmla="*/ 619820 w 2210904"/>
                <a:gd name="connsiteY54" fmla="*/ 779743 h 972378"/>
                <a:gd name="connsiteX55" fmla="*/ 607381 w 2210904"/>
                <a:gd name="connsiteY55" fmla="*/ 780340 h 972378"/>
                <a:gd name="connsiteX56" fmla="*/ 571124 w 2210904"/>
                <a:gd name="connsiteY56" fmla="*/ 783042 h 972378"/>
                <a:gd name="connsiteX57" fmla="*/ 561057 w 2210904"/>
                <a:gd name="connsiteY57" fmla="*/ 791758 h 972378"/>
                <a:gd name="connsiteX58" fmla="*/ 470362 w 2210904"/>
                <a:gd name="connsiteY58" fmla="*/ 840458 h 972378"/>
                <a:gd name="connsiteX59" fmla="*/ 377953 w 2210904"/>
                <a:gd name="connsiteY59" fmla="*/ 792953 h 972378"/>
                <a:gd name="connsiteX60" fmla="*/ 373506 w 2210904"/>
                <a:gd name="connsiteY60" fmla="*/ 786761 h 972378"/>
                <a:gd name="connsiteX61" fmla="*/ 383400 w 2210904"/>
                <a:gd name="connsiteY61" fmla="*/ 732807 h 972378"/>
                <a:gd name="connsiteX62" fmla="*/ 410733 w 2210904"/>
                <a:gd name="connsiteY62" fmla="*/ 687720 h 972378"/>
                <a:gd name="connsiteX63" fmla="*/ 527847 w 2210904"/>
                <a:gd name="connsiteY63" fmla="*/ 515362 h 972378"/>
                <a:gd name="connsiteX64" fmla="*/ 592023 w 2210904"/>
                <a:gd name="connsiteY64" fmla="*/ 427873 h 972378"/>
                <a:gd name="connsiteX65" fmla="*/ 534320 w 2210904"/>
                <a:gd name="connsiteY65" fmla="*/ 493753 h 972378"/>
                <a:gd name="connsiteX66" fmla="*/ 515463 w 2210904"/>
                <a:gd name="connsiteY66" fmla="*/ 515004 h 972378"/>
                <a:gd name="connsiteX67" fmla="*/ 361122 w 2210904"/>
                <a:gd name="connsiteY67" fmla="*/ 678351 h 972378"/>
                <a:gd name="connsiteX68" fmla="*/ 276784 w 2210904"/>
                <a:gd name="connsiteY68" fmla="*/ 751423 h 972378"/>
                <a:gd name="connsiteX69" fmla="*/ 222881 w 2210904"/>
                <a:gd name="connsiteY69" fmla="*/ 781792 h 972378"/>
                <a:gd name="connsiteX70" fmla="*/ 265561 w 2210904"/>
                <a:gd name="connsiteY70" fmla="*/ 712210 h 972378"/>
                <a:gd name="connsiteX71" fmla="*/ 353566 w 2210904"/>
                <a:gd name="connsiteY71" fmla="*/ 630472 h 972378"/>
                <a:gd name="connsiteX72" fmla="*/ 382663 w 2210904"/>
                <a:gd name="connsiteY72" fmla="*/ 603392 h 972378"/>
                <a:gd name="connsiteX73" fmla="*/ 598725 w 2210904"/>
                <a:gd name="connsiteY73" fmla="*/ 361133 h 972378"/>
                <a:gd name="connsiteX74" fmla="*/ 674877 w 2210904"/>
                <a:gd name="connsiteY74" fmla="*/ 268346 h 972378"/>
                <a:gd name="connsiteX75" fmla="*/ 712367 w 2210904"/>
                <a:gd name="connsiteY75" fmla="*/ 259150 h 972378"/>
                <a:gd name="connsiteX76" fmla="*/ 674660 w 2210904"/>
                <a:gd name="connsiteY76" fmla="*/ 324427 h 972378"/>
                <a:gd name="connsiteX77" fmla="*/ 625646 w 2210904"/>
                <a:gd name="connsiteY77" fmla="*/ 386784 h 972378"/>
                <a:gd name="connsiteX78" fmla="*/ 803537 w 2210904"/>
                <a:gd name="connsiteY78" fmla="*/ 190690 h 972378"/>
                <a:gd name="connsiteX79" fmla="*/ 754132 w 2210904"/>
                <a:gd name="connsiteY79" fmla="*/ 178970 h 972378"/>
                <a:gd name="connsiteX80" fmla="*/ 863204 w 2210904"/>
                <a:gd name="connsiteY80" fmla="*/ 70872 h 972378"/>
                <a:gd name="connsiteX81" fmla="*/ 1067513 w 2210904"/>
                <a:gd name="connsiteY81" fmla="*/ 65948 h 972378"/>
                <a:gd name="connsiteX82" fmla="*/ 1425449 w 2210904"/>
                <a:gd name="connsiteY82" fmla="*/ 197870 h 972378"/>
                <a:gd name="connsiteX83" fmla="*/ 1385146 w 2210904"/>
                <a:gd name="connsiteY83" fmla="*/ 224945 h 972378"/>
                <a:gd name="connsiteX84" fmla="*/ 1425047 w 2210904"/>
                <a:gd name="connsiteY84" fmla="*/ 227212 h 972378"/>
                <a:gd name="connsiteX85" fmla="*/ 1435075 w 2210904"/>
                <a:gd name="connsiteY85" fmla="*/ 199847 h 972378"/>
                <a:gd name="connsiteX86" fmla="*/ 1846105 w 2210904"/>
                <a:gd name="connsiteY86" fmla="*/ 350446 h 972378"/>
                <a:gd name="connsiteX87" fmla="*/ 1455790 w 2210904"/>
                <a:gd name="connsiteY87" fmla="*/ 591036 h 972378"/>
                <a:gd name="connsiteX88" fmla="*/ 1455344 w 2210904"/>
                <a:gd name="connsiteY88" fmla="*/ 593297 h 972378"/>
                <a:gd name="connsiteX89" fmla="*/ 1352310 w 2210904"/>
                <a:gd name="connsiteY89" fmla="*/ 692751 h 972378"/>
                <a:gd name="connsiteX90" fmla="*/ 1269964 w 2210904"/>
                <a:gd name="connsiteY90" fmla="*/ 703466 h 972378"/>
                <a:gd name="connsiteX91" fmla="*/ 1227401 w 2210904"/>
                <a:gd name="connsiteY91" fmla="*/ 648708 h 972378"/>
                <a:gd name="connsiteX92" fmla="*/ 1223271 w 2210904"/>
                <a:gd name="connsiteY92" fmla="*/ 646140 h 972378"/>
                <a:gd name="connsiteX93" fmla="*/ 1158604 w 2210904"/>
                <a:gd name="connsiteY93" fmla="*/ 412759 h 972378"/>
                <a:gd name="connsiteX94" fmla="*/ 1112883 w 2210904"/>
                <a:gd name="connsiteY94" fmla="*/ 309776 h 972378"/>
                <a:gd name="connsiteX95" fmla="*/ 1186434 w 2210904"/>
                <a:gd name="connsiteY95" fmla="*/ 260127 h 972378"/>
                <a:gd name="connsiteX96" fmla="*/ 1221899 w 2210904"/>
                <a:gd name="connsiteY96" fmla="*/ 297134 h 972378"/>
                <a:gd name="connsiteX97" fmla="*/ 1407245 w 2210904"/>
                <a:gd name="connsiteY97" fmla="*/ 485668 h 972378"/>
                <a:gd name="connsiteX98" fmla="*/ 1455790 w 2210904"/>
                <a:gd name="connsiteY98" fmla="*/ 591030 h 972378"/>
                <a:gd name="connsiteX99" fmla="*/ 993710 w 2210904"/>
                <a:gd name="connsiteY99" fmla="*/ 697547 h 972378"/>
                <a:gd name="connsiteX100" fmla="*/ 993571 w 2210904"/>
                <a:gd name="connsiteY100" fmla="*/ 702031 h 972378"/>
                <a:gd name="connsiteX101" fmla="*/ 834040 w 2210904"/>
                <a:gd name="connsiteY101" fmla="*/ 777565 h 972378"/>
                <a:gd name="connsiteX102" fmla="*/ 750120 w 2210904"/>
                <a:gd name="connsiteY102" fmla="*/ 810447 h 972378"/>
                <a:gd name="connsiteX103" fmla="*/ 715950 w 2210904"/>
                <a:gd name="connsiteY103" fmla="*/ 746504 h 972378"/>
                <a:gd name="connsiteX104" fmla="*/ 718026 w 2210904"/>
                <a:gd name="connsiteY104" fmla="*/ 744030 h 972378"/>
                <a:gd name="connsiteX105" fmla="*/ 890933 w 2210904"/>
                <a:gd name="connsiteY105" fmla="*/ 291389 h 972378"/>
                <a:gd name="connsiteX106" fmla="*/ 928580 w 2210904"/>
                <a:gd name="connsiteY106" fmla="*/ 251400 h 972378"/>
                <a:gd name="connsiteX107" fmla="*/ 956611 w 2210904"/>
                <a:gd name="connsiteY107" fmla="*/ 578422 h 972378"/>
                <a:gd name="connsiteX108" fmla="*/ 993716 w 2210904"/>
                <a:gd name="connsiteY108" fmla="*/ 697547 h 972378"/>
                <a:gd name="connsiteX109" fmla="*/ 279328 w 2210904"/>
                <a:gd name="connsiteY109" fmla="*/ 626759 h 972378"/>
                <a:gd name="connsiteX110" fmla="*/ 206011 w 2210904"/>
                <a:gd name="connsiteY110" fmla="*/ 704180 h 972378"/>
                <a:gd name="connsiteX111" fmla="*/ 26357 w 2210904"/>
                <a:gd name="connsiteY111" fmla="*/ 906517 h 972378"/>
                <a:gd name="connsiteX112" fmla="*/ 0 w 2210904"/>
                <a:gd name="connsiteY112" fmla="*/ 956568 h 972378"/>
                <a:gd name="connsiteX113" fmla="*/ 212702 w 2210904"/>
                <a:gd name="connsiteY113" fmla="*/ 940130 h 972378"/>
                <a:gd name="connsiteX114" fmla="*/ 524504 w 2210904"/>
                <a:gd name="connsiteY114" fmla="*/ 962693 h 972378"/>
                <a:gd name="connsiteX115" fmla="*/ 606984 w 2210904"/>
                <a:gd name="connsiteY115" fmla="*/ 948505 h 972378"/>
                <a:gd name="connsiteX116" fmla="*/ 924562 w 2210904"/>
                <a:gd name="connsiteY116" fmla="*/ 876120 h 972378"/>
                <a:gd name="connsiteX117" fmla="*/ 999871 w 2210904"/>
                <a:gd name="connsiteY117" fmla="*/ 877192 h 972378"/>
                <a:gd name="connsiteX118" fmla="*/ 1069282 w 2210904"/>
                <a:gd name="connsiteY118" fmla="*/ 885411 h 972378"/>
                <a:gd name="connsiteX119" fmla="*/ 1118525 w 2210904"/>
                <a:gd name="connsiteY119" fmla="*/ 899152 h 972378"/>
                <a:gd name="connsiteX120" fmla="*/ 1169771 w 2210904"/>
                <a:gd name="connsiteY120" fmla="*/ 888633 h 972378"/>
                <a:gd name="connsiteX121" fmla="*/ 1411475 w 2210904"/>
                <a:gd name="connsiteY121" fmla="*/ 764014 h 972378"/>
                <a:gd name="connsiteX122" fmla="*/ 1561927 w 2210904"/>
                <a:gd name="connsiteY122" fmla="*/ 729535 h 972378"/>
                <a:gd name="connsiteX123" fmla="*/ 1713617 w 2210904"/>
                <a:gd name="connsiteY123" fmla="*/ 704337 h 972378"/>
                <a:gd name="connsiteX124" fmla="*/ 1900091 w 2210904"/>
                <a:gd name="connsiteY124" fmla="*/ 520890 h 972378"/>
                <a:gd name="connsiteX125" fmla="*/ 2210905 w 2210904"/>
                <a:gd name="connsiteY125" fmla="*/ 461849 h 972378"/>
                <a:gd name="connsiteX126" fmla="*/ 2148297 w 2210904"/>
                <a:gd name="connsiteY126" fmla="*/ 415902 h 972378"/>
                <a:gd name="connsiteX127" fmla="*/ 1992119 w 2210904"/>
                <a:gd name="connsiteY127" fmla="*/ 350954 h 972378"/>
                <a:gd name="connsiteX128" fmla="*/ 1909555 w 2210904"/>
                <a:gd name="connsiteY128" fmla="*/ 321077 h 972378"/>
                <a:gd name="connsiteX129" fmla="*/ 1078836 w 2210904"/>
                <a:gd name="connsiteY129" fmla="*/ 42039 h 972378"/>
                <a:gd name="connsiteX130" fmla="*/ 1017517 w 2210904"/>
                <a:gd name="connsiteY130" fmla="*/ 22949 h 972378"/>
                <a:gd name="connsiteX131" fmla="*/ 956722 w 2210904"/>
                <a:gd name="connsiteY131" fmla="*/ 6444 h 972378"/>
                <a:gd name="connsiteX132" fmla="*/ 872306 w 2210904"/>
                <a:gd name="connsiteY132" fmla="*/ 19135 h 972378"/>
                <a:gd name="connsiteX133" fmla="*/ 837131 w 2210904"/>
                <a:gd name="connsiteY133" fmla="*/ 56634 h 972378"/>
                <a:gd name="connsiteX134" fmla="*/ 652181 w 2210904"/>
                <a:gd name="connsiteY134" fmla="*/ 245637 h 972378"/>
                <a:gd name="connsiteX135" fmla="*/ 483331 w 2210904"/>
                <a:gd name="connsiteY135" fmla="*/ 414540 h 972378"/>
                <a:gd name="connsiteX136" fmla="*/ 429116 w 2210904"/>
                <a:gd name="connsiteY136" fmla="*/ 472910 h 972378"/>
                <a:gd name="connsiteX137" fmla="*/ 338265 w 2210904"/>
                <a:gd name="connsiteY137" fmla="*/ 567021 h 972378"/>
                <a:gd name="connsiteX138" fmla="*/ 279328 w 2210904"/>
                <a:gd name="connsiteY138" fmla="*/ 626753 h 972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</a:cxnLst>
              <a:rect l="l" t="t" r="r" b="b"/>
              <a:pathLst>
                <a:path w="2210904" h="972378">
                  <a:moveTo>
                    <a:pt x="823208" y="183292"/>
                  </a:moveTo>
                  <a:cubicBezTo>
                    <a:pt x="821947" y="200361"/>
                    <a:pt x="793285" y="253533"/>
                    <a:pt x="784049" y="277123"/>
                  </a:cubicBezTo>
                  <a:cubicBezTo>
                    <a:pt x="771142" y="310111"/>
                    <a:pt x="758608" y="342411"/>
                    <a:pt x="745482" y="375265"/>
                  </a:cubicBezTo>
                  <a:cubicBezTo>
                    <a:pt x="720191" y="438543"/>
                    <a:pt x="696814" y="508315"/>
                    <a:pt x="668605" y="568953"/>
                  </a:cubicBezTo>
                  <a:cubicBezTo>
                    <a:pt x="698516" y="550750"/>
                    <a:pt x="772459" y="364790"/>
                    <a:pt x="792588" y="313807"/>
                  </a:cubicBezTo>
                  <a:cubicBezTo>
                    <a:pt x="813057" y="261964"/>
                    <a:pt x="811863" y="238094"/>
                    <a:pt x="844213" y="243002"/>
                  </a:cubicBezTo>
                  <a:lnTo>
                    <a:pt x="887351" y="163537"/>
                  </a:lnTo>
                  <a:cubicBezTo>
                    <a:pt x="880861" y="159891"/>
                    <a:pt x="886318" y="160254"/>
                    <a:pt x="872691" y="163414"/>
                  </a:cubicBezTo>
                  <a:cubicBezTo>
                    <a:pt x="866893" y="164765"/>
                    <a:pt x="859359" y="167669"/>
                    <a:pt x="853985" y="169517"/>
                  </a:cubicBezTo>
                  <a:cubicBezTo>
                    <a:pt x="840446" y="174185"/>
                    <a:pt x="832271" y="176524"/>
                    <a:pt x="823208" y="183286"/>
                  </a:cubicBezTo>
                  <a:close/>
                  <a:moveTo>
                    <a:pt x="1376781" y="265582"/>
                  </a:moveTo>
                  <a:cubicBezTo>
                    <a:pt x="1371876" y="245861"/>
                    <a:pt x="1377523" y="236977"/>
                    <a:pt x="1383065" y="222818"/>
                  </a:cubicBezTo>
                  <a:cubicBezTo>
                    <a:pt x="1356881" y="210696"/>
                    <a:pt x="1262391" y="179461"/>
                    <a:pt x="1232117" y="175469"/>
                  </a:cubicBezTo>
                  <a:lnTo>
                    <a:pt x="1237156" y="180131"/>
                  </a:lnTo>
                  <a:cubicBezTo>
                    <a:pt x="1237881" y="180729"/>
                    <a:pt x="1238869" y="181617"/>
                    <a:pt x="1239678" y="182242"/>
                  </a:cubicBezTo>
                  <a:lnTo>
                    <a:pt x="1376781" y="265576"/>
                  </a:lnTo>
                  <a:close/>
                  <a:moveTo>
                    <a:pt x="1846110" y="350474"/>
                  </a:moveTo>
                  <a:lnTo>
                    <a:pt x="1847762" y="354304"/>
                  </a:lnTo>
                  <a:cubicBezTo>
                    <a:pt x="1874643" y="357035"/>
                    <a:pt x="1903149" y="376410"/>
                    <a:pt x="1902423" y="405422"/>
                  </a:cubicBezTo>
                  <a:cubicBezTo>
                    <a:pt x="1901743" y="432781"/>
                    <a:pt x="1871172" y="452100"/>
                    <a:pt x="1855011" y="463792"/>
                  </a:cubicBezTo>
                  <a:cubicBezTo>
                    <a:pt x="1796929" y="505803"/>
                    <a:pt x="1771381" y="510225"/>
                    <a:pt x="1699253" y="479521"/>
                  </a:cubicBezTo>
                  <a:lnTo>
                    <a:pt x="1692707" y="473496"/>
                  </a:lnTo>
                  <a:lnTo>
                    <a:pt x="1623246" y="436628"/>
                  </a:lnTo>
                  <a:cubicBezTo>
                    <a:pt x="1632158" y="456595"/>
                    <a:pt x="1644106" y="451458"/>
                    <a:pt x="1644307" y="478555"/>
                  </a:cubicBezTo>
                  <a:cubicBezTo>
                    <a:pt x="1590901" y="490241"/>
                    <a:pt x="1564940" y="453708"/>
                    <a:pt x="1556162" y="470610"/>
                  </a:cubicBezTo>
                  <a:cubicBezTo>
                    <a:pt x="1567697" y="484736"/>
                    <a:pt x="1588451" y="496489"/>
                    <a:pt x="1609858" y="529968"/>
                  </a:cubicBezTo>
                  <a:cubicBezTo>
                    <a:pt x="1563283" y="515998"/>
                    <a:pt x="1398651" y="390776"/>
                    <a:pt x="1360291" y="359743"/>
                  </a:cubicBezTo>
                  <a:cubicBezTo>
                    <a:pt x="1312030" y="320708"/>
                    <a:pt x="1165597" y="196312"/>
                    <a:pt x="1140094" y="161700"/>
                  </a:cubicBezTo>
                  <a:cubicBezTo>
                    <a:pt x="1120590" y="153743"/>
                    <a:pt x="1136254" y="154056"/>
                    <a:pt x="1110757" y="149545"/>
                  </a:cubicBezTo>
                  <a:cubicBezTo>
                    <a:pt x="1099942" y="147629"/>
                    <a:pt x="1087313" y="147010"/>
                    <a:pt x="1074701" y="145765"/>
                  </a:cubicBezTo>
                  <a:cubicBezTo>
                    <a:pt x="1050850" y="143414"/>
                    <a:pt x="1024733" y="143369"/>
                    <a:pt x="998565" y="143570"/>
                  </a:cubicBezTo>
                  <a:lnTo>
                    <a:pt x="1042473" y="281093"/>
                  </a:lnTo>
                  <a:cubicBezTo>
                    <a:pt x="1094768" y="303924"/>
                    <a:pt x="1117353" y="369620"/>
                    <a:pt x="1130724" y="440905"/>
                  </a:cubicBezTo>
                  <a:cubicBezTo>
                    <a:pt x="1171791" y="659736"/>
                    <a:pt x="1143280" y="586072"/>
                    <a:pt x="1118368" y="629914"/>
                  </a:cubicBezTo>
                  <a:cubicBezTo>
                    <a:pt x="1118084" y="640282"/>
                    <a:pt x="1118363" y="645520"/>
                    <a:pt x="1119758" y="655715"/>
                  </a:cubicBezTo>
                  <a:cubicBezTo>
                    <a:pt x="1119981" y="657351"/>
                    <a:pt x="1121315" y="665520"/>
                    <a:pt x="1121633" y="666810"/>
                  </a:cubicBezTo>
                  <a:lnTo>
                    <a:pt x="1125082" y="677307"/>
                  </a:lnTo>
                  <a:cubicBezTo>
                    <a:pt x="1125389" y="678184"/>
                    <a:pt x="1125902" y="679568"/>
                    <a:pt x="1126505" y="680601"/>
                  </a:cubicBezTo>
                  <a:cubicBezTo>
                    <a:pt x="1119814" y="708078"/>
                    <a:pt x="1130835" y="746191"/>
                    <a:pt x="1130272" y="776694"/>
                  </a:cubicBezTo>
                  <a:lnTo>
                    <a:pt x="1094964" y="682756"/>
                  </a:lnTo>
                  <a:lnTo>
                    <a:pt x="1074712" y="610500"/>
                  </a:lnTo>
                  <a:cubicBezTo>
                    <a:pt x="1069316" y="606463"/>
                    <a:pt x="1073066" y="612381"/>
                    <a:pt x="1065621" y="602119"/>
                  </a:cubicBezTo>
                  <a:cubicBezTo>
                    <a:pt x="1047892" y="577702"/>
                    <a:pt x="1020910" y="396751"/>
                    <a:pt x="1020229" y="373478"/>
                  </a:cubicBezTo>
                  <a:cubicBezTo>
                    <a:pt x="1023304" y="319675"/>
                    <a:pt x="994559" y="237703"/>
                    <a:pt x="998097" y="173504"/>
                  </a:cubicBezTo>
                  <a:cubicBezTo>
                    <a:pt x="992923" y="166072"/>
                    <a:pt x="996763" y="169461"/>
                    <a:pt x="992817" y="156502"/>
                  </a:cubicBezTo>
                  <a:cubicBezTo>
                    <a:pt x="992449" y="155296"/>
                    <a:pt x="991936" y="153771"/>
                    <a:pt x="991623" y="152755"/>
                  </a:cubicBezTo>
                  <a:lnTo>
                    <a:pt x="988872" y="145078"/>
                  </a:lnTo>
                  <a:cubicBezTo>
                    <a:pt x="959881" y="146440"/>
                    <a:pt x="930293" y="147568"/>
                    <a:pt x="904572" y="156652"/>
                  </a:cubicBezTo>
                  <a:cubicBezTo>
                    <a:pt x="881073" y="234576"/>
                    <a:pt x="854850" y="306532"/>
                    <a:pt x="826060" y="379369"/>
                  </a:cubicBezTo>
                  <a:cubicBezTo>
                    <a:pt x="811316" y="416684"/>
                    <a:pt x="796991" y="450732"/>
                    <a:pt x="781862" y="487913"/>
                  </a:cubicBezTo>
                  <a:cubicBezTo>
                    <a:pt x="772007" y="512140"/>
                    <a:pt x="740237" y="574955"/>
                    <a:pt x="737803" y="595290"/>
                  </a:cubicBezTo>
                  <a:cubicBezTo>
                    <a:pt x="725247" y="632627"/>
                    <a:pt x="694152" y="715180"/>
                    <a:pt x="667600" y="730669"/>
                  </a:cubicBezTo>
                  <a:lnTo>
                    <a:pt x="651288" y="767487"/>
                  </a:lnTo>
                  <a:lnTo>
                    <a:pt x="597849" y="851787"/>
                  </a:lnTo>
                  <a:lnTo>
                    <a:pt x="619820" y="779743"/>
                  </a:lnTo>
                  <a:lnTo>
                    <a:pt x="607381" y="780340"/>
                  </a:lnTo>
                  <a:lnTo>
                    <a:pt x="571124" y="783042"/>
                  </a:lnTo>
                  <a:lnTo>
                    <a:pt x="561057" y="791758"/>
                  </a:lnTo>
                  <a:cubicBezTo>
                    <a:pt x="552044" y="810167"/>
                    <a:pt x="504252" y="838191"/>
                    <a:pt x="470362" y="840458"/>
                  </a:cubicBezTo>
                  <a:cubicBezTo>
                    <a:pt x="424171" y="843551"/>
                    <a:pt x="390437" y="820966"/>
                    <a:pt x="377953" y="792953"/>
                  </a:cubicBezTo>
                  <a:cubicBezTo>
                    <a:pt x="371301" y="792953"/>
                    <a:pt x="373478" y="794360"/>
                    <a:pt x="373506" y="786761"/>
                  </a:cubicBezTo>
                  <a:cubicBezTo>
                    <a:pt x="368187" y="760987"/>
                    <a:pt x="370330" y="753701"/>
                    <a:pt x="383400" y="732807"/>
                  </a:cubicBezTo>
                  <a:cubicBezTo>
                    <a:pt x="393283" y="717000"/>
                    <a:pt x="401302" y="703120"/>
                    <a:pt x="410733" y="687720"/>
                  </a:cubicBezTo>
                  <a:cubicBezTo>
                    <a:pt x="451661" y="620952"/>
                    <a:pt x="482756" y="577568"/>
                    <a:pt x="527847" y="515362"/>
                  </a:cubicBezTo>
                  <a:cubicBezTo>
                    <a:pt x="544599" y="492263"/>
                    <a:pt x="581755" y="448030"/>
                    <a:pt x="592023" y="427873"/>
                  </a:cubicBezTo>
                  <a:lnTo>
                    <a:pt x="534320" y="493753"/>
                  </a:lnTo>
                  <a:cubicBezTo>
                    <a:pt x="527205" y="502397"/>
                    <a:pt x="522222" y="506300"/>
                    <a:pt x="515463" y="515004"/>
                  </a:cubicBezTo>
                  <a:cubicBezTo>
                    <a:pt x="486774" y="551945"/>
                    <a:pt x="396609" y="647792"/>
                    <a:pt x="361122" y="678351"/>
                  </a:cubicBezTo>
                  <a:lnTo>
                    <a:pt x="276784" y="751423"/>
                  </a:lnTo>
                  <a:cubicBezTo>
                    <a:pt x="261956" y="760183"/>
                    <a:pt x="242653" y="784176"/>
                    <a:pt x="222881" y="781792"/>
                  </a:cubicBezTo>
                  <a:cubicBezTo>
                    <a:pt x="216905" y="757436"/>
                    <a:pt x="256789" y="729267"/>
                    <a:pt x="265561" y="712210"/>
                  </a:cubicBezTo>
                  <a:lnTo>
                    <a:pt x="353566" y="630472"/>
                  </a:lnTo>
                  <a:cubicBezTo>
                    <a:pt x="365509" y="619813"/>
                    <a:pt x="370637" y="613102"/>
                    <a:pt x="382663" y="603392"/>
                  </a:cubicBezTo>
                  <a:cubicBezTo>
                    <a:pt x="440734" y="556496"/>
                    <a:pt x="551860" y="418370"/>
                    <a:pt x="598725" y="361133"/>
                  </a:cubicBezTo>
                  <a:lnTo>
                    <a:pt x="674877" y="268346"/>
                  </a:lnTo>
                  <a:cubicBezTo>
                    <a:pt x="689074" y="252165"/>
                    <a:pt x="690430" y="248960"/>
                    <a:pt x="712367" y="259150"/>
                  </a:cubicBezTo>
                  <a:cubicBezTo>
                    <a:pt x="717228" y="285309"/>
                    <a:pt x="702774" y="289345"/>
                    <a:pt x="674660" y="324427"/>
                  </a:cubicBezTo>
                  <a:cubicBezTo>
                    <a:pt x="657036" y="346409"/>
                    <a:pt x="639960" y="362440"/>
                    <a:pt x="625646" y="386784"/>
                  </a:cubicBezTo>
                  <a:lnTo>
                    <a:pt x="803537" y="190690"/>
                  </a:lnTo>
                  <a:cubicBezTo>
                    <a:pt x="798285" y="192493"/>
                    <a:pt x="741660" y="221081"/>
                    <a:pt x="754132" y="178970"/>
                  </a:cubicBezTo>
                  <a:cubicBezTo>
                    <a:pt x="762157" y="151884"/>
                    <a:pt x="835011" y="87232"/>
                    <a:pt x="863204" y="70872"/>
                  </a:cubicBezTo>
                  <a:cubicBezTo>
                    <a:pt x="927447" y="33591"/>
                    <a:pt x="995998" y="45490"/>
                    <a:pt x="1067513" y="65948"/>
                  </a:cubicBezTo>
                  <a:cubicBezTo>
                    <a:pt x="1199124" y="103614"/>
                    <a:pt x="1309541" y="146139"/>
                    <a:pt x="1425449" y="197870"/>
                  </a:cubicBezTo>
                  <a:cubicBezTo>
                    <a:pt x="1404488" y="206335"/>
                    <a:pt x="1395135" y="206787"/>
                    <a:pt x="1385146" y="224945"/>
                  </a:cubicBezTo>
                  <a:cubicBezTo>
                    <a:pt x="1398205" y="229596"/>
                    <a:pt x="1410783" y="235699"/>
                    <a:pt x="1425047" y="227212"/>
                  </a:cubicBezTo>
                  <a:cubicBezTo>
                    <a:pt x="1437726" y="219663"/>
                    <a:pt x="1433156" y="204470"/>
                    <a:pt x="1435075" y="199847"/>
                  </a:cubicBezTo>
                  <a:cubicBezTo>
                    <a:pt x="1481545" y="199780"/>
                    <a:pt x="1784562" y="324114"/>
                    <a:pt x="1846105" y="350446"/>
                  </a:cubicBezTo>
                  <a:close/>
                  <a:moveTo>
                    <a:pt x="1455790" y="591036"/>
                  </a:moveTo>
                  <a:lnTo>
                    <a:pt x="1455344" y="593297"/>
                  </a:lnTo>
                  <a:cubicBezTo>
                    <a:pt x="1439015" y="651293"/>
                    <a:pt x="1406988" y="669831"/>
                    <a:pt x="1352310" y="692751"/>
                  </a:cubicBezTo>
                  <a:cubicBezTo>
                    <a:pt x="1328587" y="702701"/>
                    <a:pt x="1297308" y="712662"/>
                    <a:pt x="1269964" y="703466"/>
                  </a:cubicBezTo>
                  <a:cubicBezTo>
                    <a:pt x="1248445" y="696229"/>
                    <a:pt x="1229477" y="674348"/>
                    <a:pt x="1227401" y="648708"/>
                  </a:cubicBezTo>
                  <a:lnTo>
                    <a:pt x="1223271" y="646140"/>
                  </a:lnTo>
                  <a:cubicBezTo>
                    <a:pt x="1211134" y="552816"/>
                    <a:pt x="1194615" y="488555"/>
                    <a:pt x="1158604" y="412759"/>
                  </a:cubicBezTo>
                  <a:cubicBezTo>
                    <a:pt x="1144770" y="383646"/>
                    <a:pt x="1122063" y="339687"/>
                    <a:pt x="1112883" y="309776"/>
                  </a:cubicBezTo>
                  <a:cubicBezTo>
                    <a:pt x="1095393" y="252801"/>
                    <a:pt x="1143470" y="233259"/>
                    <a:pt x="1186434" y="260127"/>
                  </a:cubicBezTo>
                  <a:cubicBezTo>
                    <a:pt x="1207467" y="273282"/>
                    <a:pt x="1207144" y="279256"/>
                    <a:pt x="1221899" y="297134"/>
                  </a:cubicBezTo>
                  <a:cubicBezTo>
                    <a:pt x="1310278" y="404244"/>
                    <a:pt x="1318693" y="400268"/>
                    <a:pt x="1407245" y="485668"/>
                  </a:cubicBezTo>
                  <a:cubicBezTo>
                    <a:pt x="1431660" y="509220"/>
                    <a:pt x="1456136" y="539767"/>
                    <a:pt x="1455790" y="591030"/>
                  </a:cubicBezTo>
                  <a:close/>
                  <a:moveTo>
                    <a:pt x="993710" y="697547"/>
                  </a:moveTo>
                  <a:lnTo>
                    <a:pt x="993571" y="702031"/>
                  </a:lnTo>
                  <a:cubicBezTo>
                    <a:pt x="987600" y="782071"/>
                    <a:pt x="919422" y="745878"/>
                    <a:pt x="834040" y="777565"/>
                  </a:cubicBezTo>
                  <a:cubicBezTo>
                    <a:pt x="811467" y="785946"/>
                    <a:pt x="768898" y="807130"/>
                    <a:pt x="750120" y="810447"/>
                  </a:cubicBezTo>
                  <a:cubicBezTo>
                    <a:pt x="707557" y="817968"/>
                    <a:pt x="706787" y="777677"/>
                    <a:pt x="715950" y="746504"/>
                  </a:cubicBezTo>
                  <a:lnTo>
                    <a:pt x="718026" y="744030"/>
                  </a:lnTo>
                  <a:cubicBezTo>
                    <a:pt x="734623" y="672985"/>
                    <a:pt x="862372" y="362892"/>
                    <a:pt x="890933" y="291389"/>
                  </a:cubicBezTo>
                  <a:cubicBezTo>
                    <a:pt x="899946" y="268820"/>
                    <a:pt x="901503" y="251673"/>
                    <a:pt x="928580" y="251400"/>
                  </a:cubicBezTo>
                  <a:cubicBezTo>
                    <a:pt x="1025676" y="250400"/>
                    <a:pt x="921504" y="442418"/>
                    <a:pt x="956611" y="578422"/>
                  </a:cubicBezTo>
                  <a:cubicBezTo>
                    <a:pt x="967320" y="619919"/>
                    <a:pt x="989804" y="651215"/>
                    <a:pt x="993716" y="697547"/>
                  </a:cubicBezTo>
                  <a:close/>
                  <a:moveTo>
                    <a:pt x="279328" y="626759"/>
                  </a:moveTo>
                  <a:cubicBezTo>
                    <a:pt x="253658" y="652505"/>
                    <a:pt x="232363" y="677910"/>
                    <a:pt x="206011" y="704180"/>
                  </a:cubicBezTo>
                  <a:lnTo>
                    <a:pt x="26357" y="906517"/>
                  </a:lnTo>
                  <a:cubicBezTo>
                    <a:pt x="15542" y="920861"/>
                    <a:pt x="480" y="934926"/>
                    <a:pt x="0" y="956568"/>
                  </a:cubicBezTo>
                  <a:cubicBezTo>
                    <a:pt x="91990" y="956568"/>
                    <a:pt x="129134" y="947182"/>
                    <a:pt x="212702" y="940130"/>
                  </a:cubicBezTo>
                  <a:cubicBezTo>
                    <a:pt x="310635" y="931866"/>
                    <a:pt x="434853" y="918773"/>
                    <a:pt x="524504" y="962693"/>
                  </a:cubicBezTo>
                  <a:cubicBezTo>
                    <a:pt x="558718" y="979455"/>
                    <a:pt x="555922" y="974296"/>
                    <a:pt x="606984" y="948505"/>
                  </a:cubicBezTo>
                  <a:cubicBezTo>
                    <a:pt x="691591" y="905763"/>
                    <a:pt x="825105" y="875997"/>
                    <a:pt x="924562" y="876120"/>
                  </a:cubicBezTo>
                  <a:cubicBezTo>
                    <a:pt x="949339" y="876148"/>
                    <a:pt x="975495" y="874015"/>
                    <a:pt x="999871" y="877192"/>
                  </a:cubicBezTo>
                  <a:cubicBezTo>
                    <a:pt x="1016529" y="879370"/>
                    <a:pt x="1055141" y="886790"/>
                    <a:pt x="1069282" y="885411"/>
                  </a:cubicBezTo>
                  <a:cubicBezTo>
                    <a:pt x="1085198" y="889493"/>
                    <a:pt x="1104105" y="896215"/>
                    <a:pt x="1118525" y="899152"/>
                  </a:cubicBezTo>
                  <a:cubicBezTo>
                    <a:pt x="1149547" y="905484"/>
                    <a:pt x="1150032" y="892351"/>
                    <a:pt x="1169771" y="888633"/>
                  </a:cubicBezTo>
                  <a:cubicBezTo>
                    <a:pt x="1192154" y="852798"/>
                    <a:pt x="1361373" y="780720"/>
                    <a:pt x="1411475" y="764014"/>
                  </a:cubicBezTo>
                  <a:cubicBezTo>
                    <a:pt x="1465997" y="745845"/>
                    <a:pt x="1496099" y="739128"/>
                    <a:pt x="1561927" y="729535"/>
                  </a:cubicBezTo>
                  <a:cubicBezTo>
                    <a:pt x="1630634" y="719524"/>
                    <a:pt x="1671283" y="748866"/>
                    <a:pt x="1713617" y="704337"/>
                  </a:cubicBezTo>
                  <a:cubicBezTo>
                    <a:pt x="1755895" y="659875"/>
                    <a:pt x="1779718" y="587993"/>
                    <a:pt x="1900091" y="520890"/>
                  </a:cubicBezTo>
                  <a:cubicBezTo>
                    <a:pt x="2049660" y="437516"/>
                    <a:pt x="2173738" y="479694"/>
                    <a:pt x="2210905" y="461849"/>
                  </a:cubicBezTo>
                  <a:cubicBezTo>
                    <a:pt x="2204972" y="439593"/>
                    <a:pt x="2168989" y="424378"/>
                    <a:pt x="2148297" y="415902"/>
                  </a:cubicBezTo>
                  <a:lnTo>
                    <a:pt x="1992119" y="350954"/>
                  </a:lnTo>
                  <a:cubicBezTo>
                    <a:pt x="1966404" y="340630"/>
                    <a:pt x="1935711" y="327275"/>
                    <a:pt x="1909555" y="321077"/>
                  </a:cubicBezTo>
                  <a:cubicBezTo>
                    <a:pt x="1817711" y="277804"/>
                    <a:pt x="1211262" y="86523"/>
                    <a:pt x="1078836" y="42039"/>
                  </a:cubicBezTo>
                  <a:cubicBezTo>
                    <a:pt x="1057245" y="34786"/>
                    <a:pt x="1038371" y="29995"/>
                    <a:pt x="1017517" y="22949"/>
                  </a:cubicBezTo>
                  <a:cubicBezTo>
                    <a:pt x="1001250" y="17455"/>
                    <a:pt x="973972" y="7069"/>
                    <a:pt x="956722" y="6444"/>
                  </a:cubicBezTo>
                  <a:cubicBezTo>
                    <a:pt x="910566" y="-7286"/>
                    <a:pt x="901882" y="2798"/>
                    <a:pt x="872306" y="19135"/>
                  </a:cubicBezTo>
                  <a:lnTo>
                    <a:pt x="837131" y="56634"/>
                  </a:lnTo>
                  <a:cubicBezTo>
                    <a:pt x="774886" y="118813"/>
                    <a:pt x="710202" y="179718"/>
                    <a:pt x="652181" y="245637"/>
                  </a:cubicBezTo>
                  <a:cubicBezTo>
                    <a:pt x="611320" y="292065"/>
                    <a:pt x="529264" y="364852"/>
                    <a:pt x="483331" y="414540"/>
                  </a:cubicBezTo>
                  <a:lnTo>
                    <a:pt x="429116" y="472910"/>
                  </a:lnTo>
                  <a:cubicBezTo>
                    <a:pt x="398412" y="503631"/>
                    <a:pt x="365079" y="533385"/>
                    <a:pt x="338265" y="567021"/>
                  </a:cubicBezTo>
                  <a:lnTo>
                    <a:pt x="279328" y="626753"/>
                  </a:lnTo>
                  <a:close/>
                </a:path>
              </a:pathLst>
            </a:custGeom>
            <a:solidFill>
              <a:srgbClr val="11BAEE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3C402D67-25BF-E6AC-5305-B189056EBA82}"/>
                </a:ext>
              </a:extLst>
            </p:cNvPr>
            <p:cNvSpPr/>
            <p:nvPr/>
          </p:nvSpPr>
          <p:spPr>
            <a:xfrm>
              <a:off x="9967871" y="2758750"/>
              <a:ext cx="75181" cy="249372"/>
            </a:xfrm>
            <a:custGeom>
              <a:avLst/>
              <a:gdLst>
                <a:gd name="connsiteX0" fmla="*/ 35046 w 75181"/>
                <a:gd name="connsiteY0" fmla="*/ 44250 h 249372"/>
                <a:gd name="connsiteX1" fmla="*/ 12584 w 75181"/>
                <a:gd name="connsiteY1" fmla="*/ 143397 h 249372"/>
                <a:gd name="connsiteX2" fmla="*/ 0 w 75181"/>
                <a:gd name="connsiteY2" fmla="*/ 217194 h 249372"/>
                <a:gd name="connsiteX3" fmla="*/ 3996 w 75181"/>
                <a:gd name="connsiteY3" fmla="*/ 249372 h 249372"/>
                <a:gd name="connsiteX4" fmla="*/ 32563 w 75181"/>
                <a:gd name="connsiteY4" fmla="*/ 221215 h 249372"/>
                <a:gd name="connsiteX5" fmla="*/ 41118 w 75181"/>
                <a:gd name="connsiteY5" fmla="*/ 204576 h 249372"/>
                <a:gd name="connsiteX6" fmla="*/ 47625 w 75181"/>
                <a:gd name="connsiteY6" fmla="*/ 186552 h 249372"/>
                <a:gd name="connsiteX7" fmla="*/ 57781 w 75181"/>
                <a:gd name="connsiteY7" fmla="*/ 149176 h 249372"/>
                <a:gd name="connsiteX8" fmla="*/ 75181 w 75181"/>
                <a:gd name="connsiteY8" fmla="*/ 48264 h 249372"/>
                <a:gd name="connsiteX9" fmla="*/ 48216 w 75181"/>
                <a:gd name="connsiteY9" fmla="*/ 0 h 249372"/>
                <a:gd name="connsiteX10" fmla="*/ 35051 w 75181"/>
                <a:gd name="connsiteY10" fmla="*/ 44244 h 249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75181" h="249372">
                  <a:moveTo>
                    <a:pt x="35046" y="44250"/>
                  </a:moveTo>
                  <a:lnTo>
                    <a:pt x="12584" y="143397"/>
                  </a:lnTo>
                  <a:cubicBezTo>
                    <a:pt x="7740" y="155775"/>
                    <a:pt x="385" y="203492"/>
                    <a:pt x="0" y="217194"/>
                  </a:cubicBezTo>
                  <a:lnTo>
                    <a:pt x="3996" y="249372"/>
                  </a:lnTo>
                  <a:cubicBezTo>
                    <a:pt x="29895" y="247217"/>
                    <a:pt x="14493" y="240316"/>
                    <a:pt x="32563" y="221215"/>
                  </a:cubicBezTo>
                  <a:cubicBezTo>
                    <a:pt x="39538" y="207792"/>
                    <a:pt x="35342" y="218222"/>
                    <a:pt x="41118" y="204576"/>
                  </a:cubicBezTo>
                  <a:cubicBezTo>
                    <a:pt x="43194" y="199684"/>
                    <a:pt x="45956" y="191376"/>
                    <a:pt x="47625" y="186552"/>
                  </a:cubicBezTo>
                  <a:cubicBezTo>
                    <a:pt x="52318" y="172973"/>
                    <a:pt x="55566" y="164441"/>
                    <a:pt x="57781" y="149176"/>
                  </a:cubicBezTo>
                  <a:lnTo>
                    <a:pt x="75181" y="48264"/>
                  </a:lnTo>
                  <a:cubicBezTo>
                    <a:pt x="67686" y="20994"/>
                    <a:pt x="75337" y="6326"/>
                    <a:pt x="48216" y="0"/>
                  </a:cubicBezTo>
                  <a:cubicBezTo>
                    <a:pt x="42691" y="11525"/>
                    <a:pt x="40381" y="29626"/>
                    <a:pt x="35051" y="44244"/>
                  </a:cubicBezTo>
                  <a:close/>
                </a:path>
              </a:pathLst>
            </a:custGeom>
            <a:solidFill>
              <a:srgbClr val="009B4C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B9268811-2A23-DD57-6F88-34FB1EF143DC}"/>
                </a:ext>
              </a:extLst>
            </p:cNvPr>
            <p:cNvSpPr/>
            <p:nvPr/>
          </p:nvSpPr>
          <p:spPr>
            <a:xfrm>
              <a:off x="8528102" y="5049031"/>
              <a:ext cx="69333" cy="432719"/>
            </a:xfrm>
            <a:custGeom>
              <a:avLst/>
              <a:gdLst>
                <a:gd name="connsiteX0" fmla="*/ 4666 w 69333"/>
                <a:gd name="connsiteY0" fmla="*/ 432719 h 432719"/>
                <a:gd name="connsiteX1" fmla="*/ 19510 w 69333"/>
                <a:gd name="connsiteY1" fmla="*/ 387191 h 432719"/>
                <a:gd name="connsiteX2" fmla="*/ 29622 w 69333"/>
                <a:gd name="connsiteY2" fmla="*/ 333086 h 432719"/>
                <a:gd name="connsiteX3" fmla="*/ 64963 w 69333"/>
                <a:gd name="connsiteY3" fmla="*/ 0 h 432719"/>
                <a:gd name="connsiteX4" fmla="*/ 1719 w 69333"/>
                <a:gd name="connsiteY4" fmla="*/ 404835 h 432719"/>
                <a:gd name="connsiteX5" fmla="*/ 4666 w 69333"/>
                <a:gd name="connsiteY5" fmla="*/ 432719 h 4327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9333" h="432719">
                  <a:moveTo>
                    <a:pt x="4666" y="432719"/>
                  </a:moveTo>
                  <a:cubicBezTo>
                    <a:pt x="17529" y="425488"/>
                    <a:pt x="11636" y="428409"/>
                    <a:pt x="19510" y="387191"/>
                  </a:cubicBezTo>
                  <a:cubicBezTo>
                    <a:pt x="23098" y="368425"/>
                    <a:pt x="26123" y="351936"/>
                    <a:pt x="29622" y="333086"/>
                  </a:cubicBezTo>
                  <a:cubicBezTo>
                    <a:pt x="39963" y="277363"/>
                    <a:pt x="83017" y="25534"/>
                    <a:pt x="64963" y="0"/>
                  </a:cubicBezTo>
                  <a:cubicBezTo>
                    <a:pt x="48674" y="14975"/>
                    <a:pt x="8594" y="334387"/>
                    <a:pt x="1719" y="404835"/>
                  </a:cubicBezTo>
                  <a:cubicBezTo>
                    <a:pt x="146" y="420960"/>
                    <a:pt x="-2265" y="422043"/>
                    <a:pt x="4666" y="432719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278AF1AF-5920-62D7-D7FA-9EF1689DD7B6}"/>
                </a:ext>
              </a:extLst>
            </p:cNvPr>
            <p:cNvSpPr/>
            <p:nvPr/>
          </p:nvSpPr>
          <p:spPr>
            <a:xfrm>
              <a:off x="8606785" y="1707229"/>
              <a:ext cx="1433415" cy="2478122"/>
            </a:xfrm>
            <a:custGeom>
              <a:avLst/>
              <a:gdLst>
                <a:gd name="connsiteX0" fmla="*/ 9 w 1433415"/>
                <a:gd name="connsiteY0" fmla="*/ 2470501 h 2478122"/>
                <a:gd name="connsiteX1" fmla="*/ 33632 w 1433415"/>
                <a:gd name="connsiteY1" fmla="*/ 2472690 h 2478122"/>
                <a:gd name="connsiteX2" fmla="*/ 47365 w 1433415"/>
                <a:gd name="connsiteY2" fmla="*/ 2473684 h 2478122"/>
                <a:gd name="connsiteX3" fmla="*/ 62159 w 1433415"/>
                <a:gd name="connsiteY3" fmla="*/ 2478122 h 2478122"/>
                <a:gd name="connsiteX4" fmla="*/ 107328 w 1433415"/>
                <a:gd name="connsiteY4" fmla="*/ 2401153 h 2478122"/>
                <a:gd name="connsiteX5" fmla="*/ 127217 w 1433415"/>
                <a:gd name="connsiteY5" fmla="*/ 2367161 h 2478122"/>
                <a:gd name="connsiteX6" fmla="*/ 63543 w 1433415"/>
                <a:gd name="connsiteY6" fmla="*/ 2362498 h 2478122"/>
                <a:gd name="connsiteX7" fmla="*/ 46606 w 1433415"/>
                <a:gd name="connsiteY7" fmla="*/ 2363314 h 2478122"/>
                <a:gd name="connsiteX8" fmla="*/ 3 w 1433415"/>
                <a:gd name="connsiteY8" fmla="*/ 2470501 h 2478122"/>
                <a:gd name="connsiteX9" fmla="*/ 1218626 w 1433415"/>
                <a:gd name="connsiteY9" fmla="*/ 106506 h 2478122"/>
                <a:gd name="connsiteX10" fmla="*/ 1373123 w 1433415"/>
                <a:gd name="connsiteY10" fmla="*/ 119728 h 2478122"/>
                <a:gd name="connsiteX11" fmla="*/ 1389206 w 1433415"/>
                <a:gd name="connsiteY11" fmla="*/ 94273 h 2478122"/>
                <a:gd name="connsiteX12" fmla="*/ 1405301 w 1433415"/>
                <a:gd name="connsiteY12" fmla="*/ 66159 h 2478122"/>
                <a:gd name="connsiteX13" fmla="*/ 1433416 w 1433415"/>
                <a:gd name="connsiteY13" fmla="*/ 10452 h 2478122"/>
                <a:gd name="connsiteX14" fmla="*/ 1310967 w 1433415"/>
                <a:gd name="connsiteY14" fmla="*/ 2568 h 2478122"/>
                <a:gd name="connsiteX15" fmla="*/ 1272629 w 1433415"/>
                <a:gd name="connsiteY15" fmla="*/ 0 h 2478122"/>
                <a:gd name="connsiteX16" fmla="*/ 1218626 w 1433415"/>
                <a:gd name="connsiteY16" fmla="*/ 106512 h 2478122"/>
                <a:gd name="connsiteX17" fmla="*/ 1103243 w 1433415"/>
                <a:gd name="connsiteY17" fmla="*/ 348101 h 2478122"/>
                <a:gd name="connsiteX18" fmla="*/ 1244492 w 1433415"/>
                <a:gd name="connsiteY18" fmla="*/ 356967 h 2478122"/>
                <a:gd name="connsiteX19" fmla="*/ 1273405 w 1433415"/>
                <a:gd name="connsiteY19" fmla="*/ 304203 h 2478122"/>
                <a:gd name="connsiteX20" fmla="*/ 1287959 w 1433415"/>
                <a:gd name="connsiteY20" fmla="*/ 278557 h 2478122"/>
                <a:gd name="connsiteX21" fmla="*/ 1301106 w 1433415"/>
                <a:gd name="connsiteY21" fmla="*/ 251148 h 2478122"/>
                <a:gd name="connsiteX22" fmla="*/ 1168619 w 1433415"/>
                <a:gd name="connsiteY22" fmla="*/ 239009 h 2478122"/>
                <a:gd name="connsiteX23" fmla="*/ 1147614 w 1433415"/>
                <a:gd name="connsiteY23" fmla="*/ 238892 h 2478122"/>
                <a:gd name="connsiteX24" fmla="*/ 1094967 w 1433415"/>
                <a:gd name="connsiteY24" fmla="*/ 339636 h 2478122"/>
                <a:gd name="connsiteX25" fmla="*/ 1103248 w 1433415"/>
                <a:gd name="connsiteY25" fmla="*/ 348106 h 2478122"/>
                <a:gd name="connsiteX26" fmla="*/ 968992 w 1433415"/>
                <a:gd name="connsiteY26" fmla="*/ 586015 h 2478122"/>
                <a:gd name="connsiteX27" fmla="*/ 1111837 w 1433415"/>
                <a:gd name="connsiteY27" fmla="*/ 595323 h 2478122"/>
                <a:gd name="connsiteX28" fmla="*/ 1168959 w 1433415"/>
                <a:gd name="connsiteY28" fmla="*/ 488448 h 2478122"/>
                <a:gd name="connsiteX29" fmla="*/ 1022364 w 1433415"/>
                <a:gd name="connsiteY29" fmla="*/ 474607 h 2478122"/>
                <a:gd name="connsiteX30" fmla="*/ 968997 w 1433415"/>
                <a:gd name="connsiteY30" fmla="*/ 586015 h 2478122"/>
                <a:gd name="connsiteX31" fmla="*/ 842788 w 1433415"/>
                <a:gd name="connsiteY31" fmla="*/ 822060 h 2478122"/>
                <a:gd name="connsiteX32" fmla="*/ 979176 w 1433415"/>
                <a:gd name="connsiteY32" fmla="*/ 832763 h 2478122"/>
                <a:gd name="connsiteX33" fmla="*/ 1010053 w 1433415"/>
                <a:gd name="connsiteY33" fmla="*/ 776749 h 2478122"/>
                <a:gd name="connsiteX34" fmla="*/ 1024752 w 1433415"/>
                <a:gd name="connsiteY34" fmla="*/ 751221 h 2478122"/>
                <a:gd name="connsiteX35" fmla="*/ 1039468 w 1433415"/>
                <a:gd name="connsiteY35" fmla="*/ 723555 h 2478122"/>
                <a:gd name="connsiteX36" fmla="*/ 898375 w 1433415"/>
                <a:gd name="connsiteY36" fmla="*/ 713315 h 2478122"/>
                <a:gd name="connsiteX37" fmla="*/ 842777 w 1433415"/>
                <a:gd name="connsiteY37" fmla="*/ 822060 h 2478122"/>
                <a:gd name="connsiteX38" fmla="*/ 720083 w 1433415"/>
                <a:gd name="connsiteY38" fmla="*/ 1061912 h 2478122"/>
                <a:gd name="connsiteX39" fmla="*/ 846527 w 1433415"/>
                <a:gd name="connsiteY39" fmla="*/ 1069824 h 2478122"/>
                <a:gd name="connsiteX40" fmla="*/ 906824 w 1433415"/>
                <a:gd name="connsiteY40" fmla="*/ 961107 h 2478122"/>
                <a:gd name="connsiteX41" fmla="*/ 776759 w 1433415"/>
                <a:gd name="connsiteY41" fmla="*/ 951218 h 2478122"/>
                <a:gd name="connsiteX42" fmla="*/ 774772 w 1433415"/>
                <a:gd name="connsiteY42" fmla="*/ 950917 h 2478122"/>
                <a:gd name="connsiteX43" fmla="*/ 720083 w 1433415"/>
                <a:gd name="connsiteY43" fmla="*/ 1061912 h 2478122"/>
                <a:gd name="connsiteX44" fmla="*/ 611006 w 1433415"/>
                <a:gd name="connsiteY44" fmla="*/ 1302044 h 2478122"/>
                <a:gd name="connsiteX45" fmla="*/ 665639 w 1433415"/>
                <a:gd name="connsiteY45" fmla="*/ 1304551 h 2478122"/>
                <a:gd name="connsiteX46" fmla="*/ 694178 w 1433415"/>
                <a:gd name="connsiteY46" fmla="*/ 1306918 h 2478122"/>
                <a:gd name="connsiteX47" fmla="*/ 717895 w 1433415"/>
                <a:gd name="connsiteY47" fmla="*/ 1304355 h 2478122"/>
                <a:gd name="connsiteX48" fmla="*/ 772467 w 1433415"/>
                <a:gd name="connsiteY48" fmla="*/ 1200334 h 2478122"/>
                <a:gd name="connsiteX49" fmla="*/ 680840 w 1433415"/>
                <a:gd name="connsiteY49" fmla="*/ 1192718 h 2478122"/>
                <a:gd name="connsiteX50" fmla="*/ 649885 w 1433415"/>
                <a:gd name="connsiteY50" fmla="*/ 1191612 h 2478122"/>
                <a:gd name="connsiteX51" fmla="*/ 597595 w 1433415"/>
                <a:gd name="connsiteY51" fmla="*/ 1292836 h 2478122"/>
                <a:gd name="connsiteX52" fmla="*/ 604794 w 1433415"/>
                <a:gd name="connsiteY52" fmla="*/ 1298587 h 2478122"/>
                <a:gd name="connsiteX53" fmla="*/ 611011 w 1433415"/>
                <a:gd name="connsiteY53" fmla="*/ 1302038 h 2478122"/>
                <a:gd name="connsiteX54" fmla="*/ 474924 w 1433415"/>
                <a:gd name="connsiteY54" fmla="*/ 1537295 h 2478122"/>
                <a:gd name="connsiteX55" fmla="*/ 585235 w 1433415"/>
                <a:gd name="connsiteY55" fmla="*/ 1545229 h 2478122"/>
                <a:gd name="connsiteX56" fmla="*/ 615699 w 1433415"/>
                <a:gd name="connsiteY56" fmla="*/ 1488227 h 2478122"/>
                <a:gd name="connsiteX57" fmla="*/ 645538 w 1433415"/>
                <a:gd name="connsiteY57" fmla="*/ 1436222 h 2478122"/>
                <a:gd name="connsiteX58" fmla="*/ 543777 w 1433415"/>
                <a:gd name="connsiteY58" fmla="*/ 1430169 h 2478122"/>
                <a:gd name="connsiteX59" fmla="*/ 525467 w 1433415"/>
                <a:gd name="connsiteY59" fmla="*/ 1431459 h 2478122"/>
                <a:gd name="connsiteX60" fmla="*/ 474930 w 1433415"/>
                <a:gd name="connsiteY60" fmla="*/ 1537295 h 2478122"/>
                <a:gd name="connsiteX61" fmla="*/ 347470 w 1433415"/>
                <a:gd name="connsiteY61" fmla="*/ 1775662 h 2478122"/>
                <a:gd name="connsiteX62" fmla="*/ 452580 w 1433415"/>
                <a:gd name="connsiteY62" fmla="*/ 1781648 h 2478122"/>
                <a:gd name="connsiteX63" fmla="*/ 480929 w 1433415"/>
                <a:gd name="connsiteY63" fmla="*/ 1731457 h 2478122"/>
                <a:gd name="connsiteX64" fmla="*/ 509752 w 1433415"/>
                <a:gd name="connsiteY64" fmla="*/ 1678961 h 2478122"/>
                <a:gd name="connsiteX65" fmla="*/ 457189 w 1433415"/>
                <a:gd name="connsiteY65" fmla="*/ 1669564 h 2478122"/>
                <a:gd name="connsiteX66" fmla="*/ 402517 w 1433415"/>
                <a:gd name="connsiteY66" fmla="*/ 1665080 h 2478122"/>
                <a:gd name="connsiteX67" fmla="*/ 347470 w 1433415"/>
                <a:gd name="connsiteY67" fmla="*/ 1775662 h 2478122"/>
                <a:gd name="connsiteX68" fmla="*/ 222014 w 1433415"/>
                <a:gd name="connsiteY68" fmla="*/ 2022628 h 2478122"/>
                <a:gd name="connsiteX69" fmla="*/ 311916 w 1433415"/>
                <a:gd name="connsiteY69" fmla="*/ 2029133 h 2478122"/>
                <a:gd name="connsiteX70" fmla="*/ 376199 w 1433415"/>
                <a:gd name="connsiteY70" fmla="*/ 1916407 h 2478122"/>
                <a:gd name="connsiteX71" fmla="*/ 275799 w 1433415"/>
                <a:gd name="connsiteY71" fmla="*/ 1912794 h 2478122"/>
                <a:gd name="connsiteX72" fmla="*/ 222008 w 1433415"/>
                <a:gd name="connsiteY72" fmla="*/ 2022634 h 2478122"/>
                <a:gd name="connsiteX73" fmla="*/ 99019 w 1433415"/>
                <a:gd name="connsiteY73" fmla="*/ 2262659 h 2478122"/>
                <a:gd name="connsiteX74" fmla="*/ 139070 w 1433415"/>
                <a:gd name="connsiteY74" fmla="*/ 2265903 h 2478122"/>
                <a:gd name="connsiteX75" fmla="*/ 158061 w 1433415"/>
                <a:gd name="connsiteY75" fmla="*/ 2266847 h 2478122"/>
                <a:gd name="connsiteX76" fmla="*/ 177007 w 1433415"/>
                <a:gd name="connsiteY76" fmla="*/ 2276858 h 2478122"/>
                <a:gd name="connsiteX77" fmla="*/ 243549 w 1433415"/>
                <a:gd name="connsiteY77" fmla="*/ 2158219 h 2478122"/>
                <a:gd name="connsiteX78" fmla="*/ 153970 w 1433415"/>
                <a:gd name="connsiteY78" fmla="*/ 2153747 h 2478122"/>
                <a:gd name="connsiteX79" fmla="*/ 152134 w 1433415"/>
                <a:gd name="connsiteY79" fmla="*/ 2153378 h 2478122"/>
                <a:gd name="connsiteX80" fmla="*/ 99024 w 1433415"/>
                <a:gd name="connsiteY80" fmla="*/ 2262665 h 24781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1433415" h="2478122">
                  <a:moveTo>
                    <a:pt x="9" y="2470501"/>
                  </a:moveTo>
                  <a:cubicBezTo>
                    <a:pt x="11254" y="2470998"/>
                    <a:pt x="22392" y="2471914"/>
                    <a:pt x="33632" y="2472690"/>
                  </a:cubicBezTo>
                  <a:cubicBezTo>
                    <a:pt x="36606" y="2472896"/>
                    <a:pt x="44754" y="2473298"/>
                    <a:pt x="47365" y="2473684"/>
                  </a:cubicBezTo>
                  <a:cubicBezTo>
                    <a:pt x="60720" y="2475643"/>
                    <a:pt x="53995" y="2473159"/>
                    <a:pt x="62159" y="2478122"/>
                  </a:cubicBezTo>
                  <a:cubicBezTo>
                    <a:pt x="72879" y="2469479"/>
                    <a:pt x="100425" y="2416419"/>
                    <a:pt x="107328" y="2401153"/>
                  </a:cubicBezTo>
                  <a:lnTo>
                    <a:pt x="127217" y="2367161"/>
                  </a:lnTo>
                  <a:lnTo>
                    <a:pt x="63543" y="2362498"/>
                  </a:lnTo>
                  <a:lnTo>
                    <a:pt x="46606" y="2363314"/>
                  </a:lnTo>
                  <a:cubicBezTo>
                    <a:pt x="36081" y="2386580"/>
                    <a:pt x="-393" y="2448809"/>
                    <a:pt x="3" y="2470501"/>
                  </a:cubicBezTo>
                  <a:close/>
                  <a:moveTo>
                    <a:pt x="1218626" y="106506"/>
                  </a:moveTo>
                  <a:lnTo>
                    <a:pt x="1373123" y="119728"/>
                  </a:lnTo>
                  <a:cubicBezTo>
                    <a:pt x="1383431" y="109923"/>
                    <a:pt x="1383146" y="106221"/>
                    <a:pt x="1389206" y="94273"/>
                  </a:cubicBezTo>
                  <a:cubicBezTo>
                    <a:pt x="1394748" y="83340"/>
                    <a:pt x="1399659" y="77086"/>
                    <a:pt x="1405301" y="66159"/>
                  </a:cubicBezTo>
                  <a:cubicBezTo>
                    <a:pt x="1413945" y="49414"/>
                    <a:pt x="1428862" y="28588"/>
                    <a:pt x="1433416" y="10452"/>
                  </a:cubicBezTo>
                  <a:lnTo>
                    <a:pt x="1310967" y="2568"/>
                  </a:lnTo>
                  <a:lnTo>
                    <a:pt x="1272629" y="0"/>
                  </a:lnTo>
                  <a:lnTo>
                    <a:pt x="1218626" y="106512"/>
                  </a:lnTo>
                  <a:close/>
                  <a:moveTo>
                    <a:pt x="1103243" y="348101"/>
                  </a:moveTo>
                  <a:lnTo>
                    <a:pt x="1244492" y="356967"/>
                  </a:lnTo>
                  <a:cubicBezTo>
                    <a:pt x="1251350" y="341607"/>
                    <a:pt x="1264208" y="319435"/>
                    <a:pt x="1273405" y="304203"/>
                  </a:cubicBezTo>
                  <a:cubicBezTo>
                    <a:pt x="1278924" y="295051"/>
                    <a:pt x="1282400" y="287625"/>
                    <a:pt x="1287959" y="278557"/>
                  </a:cubicBezTo>
                  <a:cubicBezTo>
                    <a:pt x="1294404" y="268044"/>
                    <a:pt x="1297474" y="264453"/>
                    <a:pt x="1301106" y="251148"/>
                  </a:cubicBezTo>
                  <a:cubicBezTo>
                    <a:pt x="1280654" y="240025"/>
                    <a:pt x="1197811" y="238339"/>
                    <a:pt x="1168619" y="239009"/>
                  </a:cubicBezTo>
                  <a:lnTo>
                    <a:pt x="1147614" y="238892"/>
                  </a:lnTo>
                  <a:lnTo>
                    <a:pt x="1094967" y="339636"/>
                  </a:lnTo>
                  <a:cubicBezTo>
                    <a:pt x="1101301" y="346297"/>
                    <a:pt x="1087863" y="340574"/>
                    <a:pt x="1103248" y="348106"/>
                  </a:cubicBezTo>
                  <a:close/>
                  <a:moveTo>
                    <a:pt x="968992" y="586015"/>
                  </a:moveTo>
                  <a:lnTo>
                    <a:pt x="1111837" y="595323"/>
                  </a:lnTo>
                  <a:lnTo>
                    <a:pt x="1168959" y="488448"/>
                  </a:lnTo>
                  <a:cubicBezTo>
                    <a:pt x="1143395" y="476064"/>
                    <a:pt x="1058186" y="478219"/>
                    <a:pt x="1022364" y="474607"/>
                  </a:cubicBezTo>
                  <a:lnTo>
                    <a:pt x="968997" y="586015"/>
                  </a:lnTo>
                  <a:close/>
                  <a:moveTo>
                    <a:pt x="842788" y="822060"/>
                  </a:moveTo>
                  <a:lnTo>
                    <a:pt x="979176" y="832763"/>
                  </a:lnTo>
                  <a:cubicBezTo>
                    <a:pt x="991492" y="812333"/>
                    <a:pt x="998809" y="797018"/>
                    <a:pt x="1010053" y="776749"/>
                  </a:cubicBezTo>
                  <a:cubicBezTo>
                    <a:pt x="1016147" y="765761"/>
                    <a:pt x="1018614" y="763254"/>
                    <a:pt x="1024752" y="751221"/>
                  </a:cubicBezTo>
                  <a:cubicBezTo>
                    <a:pt x="1029675" y="741573"/>
                    <a:pt x="1036896" y="731042"/>
                    <a:pt x="1039468" y="723555"/>
                  </a:cubicBezTo>
                  <a:lnTo>
                    <a:pt x="898375" y="713315"/>
                  </a:lnTo>
                  <a:lnTo>
                    <a:pt x="842777" y="822060"/>
                  </a:lnTo>
                  <a:close/>
                  <a:moveTo>
                    <a:pt x="720083" y="1061912"/>
                  </a:moveTo>
                  <a:lnTo>
                    <a:pt x="846527" y="1069824"/>
                  </a:lnTo>
                  <a:cubicBezTo>
                    <a:pt x="854909" y="1060578"/>
                    <a:pt x="903119" y="973083"/>
                    <a:pt x="906824" y="961107"/>
                  </a:cubicBezTo>
                  <a:lnTo>
                    <a:pt x="776759" y="951218"/>
                  </a:lnTo>
                  <a:lnTo>
                    <a:pt x="774772" y="950917"/>
                  </a:lnTo>
                  <a:lnTo>
                    <a:pt x="720083" y="1061912"/>
                  </a:lnTo>
                  <a:close/>
                  <a:moveTo>
                    <a:pt x="611006" y="1302044"/>
                  </a:moveTo>
                  <a:cubicBezTo>
                    <a:pt x="629829" y="1300849"/>
                    <a:pt x="647128" y="1303071"/>
                    <a:pt x="665639" y="1304551"/>
                  </a:cubicBezTo>
                  <a:cubicBezTo>
                    <a:pt x="674852" y="1305288"/>
                    <a:pt x="685098" y="1306477"/>
                    <a:pt x="694178" y="1306918"/>
                  </a:cubicBezTo>
                  <a:cubicBezTo>
                    <a:pt x="707901" y="1307583"/>
                    <a:pt x="708258" y="1309788"/>
                    <a:pt x="717895" y="1304355"/>
                  </a:cubicBezTo>
                  <a:cubicBezTo>
                    <a:pt x="724999" y="1291055"/>
                    <a:pt x="771692" y="1213572"/>
                    <a:pt x="772467" y="1200334"/>
                  </a:cubicBezTo>
                  <a:lnTo>
                    <a:pt x="680840" y="1192718"/>
                  </a:lnTo>
                  <a:lnTo>
                    <a:pt x="649885" y="1191612"/>
                  </a:lnTo>
                  <a:lnTo>
                    <a:pt x="597595" y="1292836"/>
                  </a:lnTo>
                  <a:cubicBezTo>
                    <a:pt x="600810" y="1296047"/>
                    <a:pt x="599225" y="1294696"/>
                    <a:pt x="604794" y="1298587"/>
                  </a:cubicBezTo>
                  <a:cubicBezTo>
                    <a:pt x="605163" y="1298844"/>
                    <a:pt x="609365" y="1300921"/>
                    <a:pt x="611011" y="1302038"/>
                  </a:cubicBezTo>
                  <a:close/>
                  <a:moveTo>
                    <a:pt x="474924" y="1537295"/>
                  </a:moveTo>
                  <a:lnTo>
                    <a:pt x="585235" y="1545229"/>
                  </a:lnTo>
                  <a:cubicBezTo>
                    <a:pt x="591351" y="1528529"/>
                    <a:pt x="605910" y="1504637"/>
                    <a:pt x="615699" y="1488227"/>
                  </a:cubicBezTo>
                  <a:cubicBezTo>
                    <a:pt x="625247" y="1472224"/>
                    <a:pt x="635186" y="1448271"/>
                    <a:pt x="645538" y="1436222"/>
                  </a:cubicBezTo>
                  <a:lnTo>
                    <a:pt x="543777" y="1430169"/>
                  </a:lnTo>
                  <a:lnTo>
                    <a:pt x="525467" y="1431459"/>
                  </a:lnTo>
                  <a:cubicBezTo>
                    <a:pt x="515405" y="1449980"/>
                    <a:pt x="474556" y="1521538"/>
                    <a:pt x="474930" y="1537295"/>
                  </a:cubicBezTo>
                  <a:close/>
                  <a:moveTo>
                    <a:pt x="347470" y="1775662"/>
                  </a:moveTo>
                  <a:lnTo>
                    <a:pt x="452580" y="1781648"/>
                  </a:lnTo>
                  <a:cubicBezTo>
                    <a:pt x="463651" y="1764004"/>
                    <a:pt x="471235" y="1748281"/>
                    <a:pt x="480929" y="1731457"/>
                  </a:cubicBezTo>
                  <a:cubicBezTo>
                    <a:pt x="488367" y="1718548"/>
                    <a:pt x="504283" y="1693512"/>
                    <a:pt x="509752" y="1678961"/>
                  </a:cubicBezTo>
                  <a:cubicBezTo>
                    <a:pt x="500634" y="1667710"/>
                    <a:pt x="472949" y="1670708"/>
                    <a:pt x="457189" y="1669564"/>
                  </a:cubicBezTo>
                  <a:cubicBezTo>
                    <a:pt x="439326" y="1668268"/>
                    <a:pt x="420720" y="1667079"/>
                    <a:pt x="402517" y="1665080"/>
                  </a:cubicBezTo>
                  <a:lnTo>
                    <a:pt x="347470" y="1775662"/>
                  </a:lnTo>
                  <a:close/>
                  <a:moveTo>
                    <a:pt x="222014" y="2022628"/>
                  </a:moveTo>
                  <a:lnTo>
                    <a:pt x="311916" y="2029133"/>
                  </a:lnTo>
                  <a:cubicBezTo>
                    <a:pt x="322759" y="2019579"/>
                    <a:pt x="367063" y="1935257"/>
                    <a:pt x="376199" y="1916407"/>
                  </a:cubicBezTo>
                  <a:cubicBezTo>
                    <a:pt x="344674" y="1922191"/>
                    <a:pt x="308222" y="1912431"/>
                    <a:pt x="275799" y="1912794"/>
                  </a:cubicBezTo>
                  <a:lnTo>
                    <a:pt x="222008" y="2022634"/>
                  </a:lnTo>
                  <a:close/>
                  <a:moveTo>
                    <a:pt x="99019" y="2262659"/>
                  </a:moveTo>
                  <a:cubicBezTo>
                    <a:pt x="112591" y="2263977"/>
                    <a:pt x="125448" y="2265116"/>
                    <a:pt x="139070" y="2265903"/>
                  </a:cubicBezTo>
                  <a:cubicBezTo>
                    <a:pt x="142480" y="2266099"/>
                    <a:pt x="155884" y="2266473"/>
                    <a:pt x="158061" y="2266847"/>
                  </a:cubicBezTo>
                  <a:cubicBezTo>
                    <a:pt x="190289" y="2272363"/>
                    <a:pt x="167844" y="2265205"/>
                    <a:pt x="177007" y="2276858"/>
                  </a:cubicBezTo>
                  <a:cubicBezTo>
                    <a:pt x="199680" y="2239270"/>
                    <a:pt x="220395" y="2197454"/>
                    <a:pt x="243549" y="2158219"/>
                  </a:cubicBezTo>
                  <a:lnTo>
                    <a:pt x="153970" y="2153747"/>
                  </a:lnTo>
                  <a:lnTo>
                    <a:pt x="152134" y="2153378"/>
                  </a:lnTo>
                  <a:lnTo>
                    <a:pt x="99024" y="2262665"/>
                  </a:lnTo>
                  <a:close/>
                </a:path>
              </a:pathLst>
            </a:custGeom>
            <a:solidFill>
              <a:srgbClr val="FFF000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70B51D11-6544-02E1-FD3F-F353D5B31DCE}"/>
                </a:ext>
              </a:extLst>
            </p:cNvPr>
            <p:cNvSpPr/>
            <p:nvPr/>
          </p:nvSpPr>
          <p:spPr>
            <a:xfrm>
              <a:off x="9891920" y="2726578"/>
              <a:ext cx="42322" cy="285564"/>
            </a:xfrm>
            <a:custGeom>
              <a:avLst/>
              <a:gdLst>
                <a:gd name="connsiteX0" fmla="*/ 13014 w 42322"/>
                <a:gd name="connsiteY0" fmla="*/ 60330 h 285564"/>
                <a:gd name="connsiteX1" fmla="*/ 1853 w 42322"/>
                <a:gd name="connsiteY1" fmla="*/ 177774 h 285564"/>
                <a:gd name="connsiteX2" fmla="*/ 0 w 42322"/>
                <a:gd name="connsiteY2" fmla="*/ 233281 h 285564"/>
                <a:gd name="connsiteX3" fmla="*/ 15631 w 42322"/>
                <a:gd name="connsiteY3" fmla="*/ 285565 h 285564"/>
                <a:gd name="connsiteX4" fmla="*/ 35710 w 42322"/>
                <a:gd name="connsiteY4" fmla="*/ 241326 h 285564"/>
                <a:gd name="connsiteX5" fmla="*/ 39733 w 42322"/>
                <a:gd name="connsiteY5" fmla="*/ 136741 h 285564"/>
                <a:gd name="connsiteX6" fmla="*/ 42323 w 42322"/>
                <a:gd name="connsiteY6" fmla="*/ 136730 h 285564"/>
                <a:gd name="connsiteX7" fmla="*/ 40693 w 42322"/>
                <a:gd name="connsiteY7" fmla="*/ 64356 h 285564"/>
                <a:gd name="connsiteX8" fmla="*/ 23678 w 42322"/>
                <a:gd name="connsiteY8" fmla="*/ 0 h 285564"/>
                <a:gd name="connsiteX9" fmla="*/ 16150 w 42322"/>
                <a:gd name="connsiteY9" fmla="*/ 28716 h 285564"/>
                <a:gd name="connsiteX10" fmla="*/ 13019 w 42322"/>
                <a:gd name="connsiteY10" fmla="*/ 60330 h 285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2322" h="285564">
                  <a:moveTo>
                    <a:pt x="13014" y="60330"/>
                  </a:moveTo>
                  <a:lnTo>
                    <a:pt x="1853" y="177774"/>
                  </a:lnTo>
                  <a:lnTo>
                    <a:pt x="0" y="233281"/>
                  </a:lnTo>
                  <a:cubicBezTo>
                    <a:pt x="8929" y="259183"/>
                    <a:pt x="898" y="263549"/>
                    <a:pt x="15631" y="285565"/>
                  </a:cubicBezTo>
                  <a:cubicBezTo>
                    <a:pt x="30704" y="274515"/>
                    <a:pt x="27540" y="262494"/>
                    <a:pt x="35710" y="241326"/>
                  </a:cubicBezTo>
                  <a:lnTo>
                    <a:pt x="39733" y="136741"/>
                  </a:lnTo>
                  <a:lnTo>
                    <a:pt x="42323" y="136730"/>
                  </a:lnTo>
                  <a:lnTo>
                    <a:pt x="40693" y="64356"/>
                  </a:lnTo>
                  <a:cubicBezTo>
                    <a:pt x="38204" y="36924"/>
                    <a:pt x="40118" y="12060"/>
                    <a:pt x="23678" y="0"/>
                  </a:cubicBezTo>
                  <a:cubicBezTo>
                    <a:pt x="21000" y="11485"/>
                    <a:pt x="17462" y="17186"/>
                    <a:pt x="16150" y="28716"/>
                  </a:cubicBezTo>
                  <a:cubicBezTo>
                    <a:pt x="14521" y="42999"/>
                    <a:pt x="17807" y="48750"/>
                    <a:pt x="13019" y="60330"/>
                  </a:cubicBezTo>
                  <a:close/>
                </a:path>
              </a:pathLst>
            </a:custGeom>
            <a:solidFill>
              <a:srgbClr val="009B4C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6A0DBA71-2704-B5EE-DE4E-0C875AF0A4EF}"/>
                </a:ext>
              </a:extLst>
            </p:cNvPr>
            <p:cNvSpPr/>
            <p:nvPr/>
          </p:nvSpPr>
          <p:spPr>
            <a:xfrm>
              <a:off x="7424853" y="5352244"/>
              <a:ext cx="32727" cy="326482"/>
            </a:xfrm>
            <a:custGeom>
              <a:avLst/>
              <a:gdLst>
                <a:gd name="connsiteX0" fmla="*/ 6751 w 32727"/>
                <a:gd name="connsiteY0" fmla="*/ 289458 h 326482"/>
                <a:gd name="connsiteX1" fmla="*/ 17181 w 32727"/>
                <a:gd name="connsiteY1" fmla="*/ 326482 h 326482"/>
                <a:gd name="connsiteX2" fmla="*/ 31819 w 32727"/>
                <a:gd name="connsiteY2" fmla="*/ 310843 h 326482"/>
                <a:gd name="connsiteX3" fmla="*/ 30652 w 32727"/>
                <a:gd name="connsiteY3" fmla="*/ 158473 h 326482"/>
                <a:gd name="connsiteX4" fmla="*/ 9017 w 32727"/>
                <a:gd name="connsiteY4" fmla="*/ 2497 h 326482"/>
                <a:gd name="connsiteX5" fmla="*/ 1712 w 32727"/>
                <a:gd name="connsiteY5" fmla="*/ 57004 h 326482"/>
                <a:gd name="connsiteX6" fmla="*/ 4658 w 32727"/>
                <a:gd name="connsiteY6" fmla="*/ 173487 h 326482"/>
                <a:gd name="connsiteX7" fmla="*/ 10752 w 32727"/>
                <a:gd name="connsiteY7" fmla="*/ 277984 h 326482"/>
                <a:gd name="connsiteX8" fmla="*/ 6745 w 32727"/>
                <a:gd name="connsiteY8" fmla="*/ 289452 h 326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727" h="326482">
                  <a:moveTo>
                    <a:pt x="6751" y="289458"/>
                  </a:moveTo>
                  <a:cubicBezTo>
                    <a:pt x="13230" y="299553"/>
                    <a:pt x="13715" y="311602"/>
                    <a:pt x="17181" y="326482"/>
                  </a:cubicBezTo>
                  <a:cubicBezTo>
                    <a:pt x="36629" y="319620"/>
                    <a:pt x="18744" y="329140"/>
                    <a:pt x="31819" y="310843"/>
                  </a:cubicBezTo>
                  <a:lnTo>
                    <a:pt x="30652" y="158473"/>
                  </a:lnTo>
                  <a:cubicBezTo>
                    <a:pt x="28063" y="100226"/>
                    <a:pt x="45876" y="-18687"/>
                    <a:pt x="9017" y="2497"/>
                  </a:cubicBezTo>
                  <a:cubicBezTo>
                    <a:pt x="-4851" y="10470"/>
                    <a:pt x="1299" y="41051"/>
                    <a:pt x="1712" y="57004"/>
                  </a:cubicBezTo>
                  <a:cubicBezTo>
                    <a:pt x="2722" y="95910"/>
                    <a:pt x="3202" y="134782"/>
                    <a:pt x="4658" y="173487"/>
                  </a:cubicBezTo>
                  <a:lnTo>
                    <a:pt x="10752" y="277984"/>
                  </a:lnTo>
                  <a:cubicBezTo>
                    <a:pt x="9485" y="289932"/>
                    <a:pt x="11779" y="283712"/>
                    <a:pt x="6745" y="289452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86707136-E4EE-E660-3744-A775820EF95A}"/>
                </a:ext>
              </a:extLst>
            </p:cNvPr>
            <p:cNvSpPr/>
            <p:nvPr/>
          </p:nvSpPr>
          <p:spPr>
            <a:xfrm>
              <a:off x="7831463" y="5158714"/>
              <a:ext cx="22738" cy="454690"/>
            </a:xfrm>
            <a:custGeom>
              <a:avLst/>
              <a:gdLst>
                <a:gd name="connsiteX0" fmla="*/ 2309 w 22738"/>
                <a:gd name="connsiteY0" fmla="*/ 317218 h 454690"/>
                <a:gd name="connsiteX1" fmla="*/ 5869 w 22738"/>
                <a:gd name="connsiteY1" fmla="*/ 454690 h 454690"/>
                <a:gd name="connsiteX2" fmla="*/ 17800 w 22738"/>
                <a:gd name="connsiteY2" fmla="*/ 395321 h 454690"/>
                <a:gd name="connsiteX3" fmla="*/ 20607 w 22738"/>
                <a:gd name="connsiteY3" fmla="*/ 170907 h 454690"/>
                <a:gd name="connsiteX4" fmla="*/ 21227 w 22738"/>
                <a:gd name="connsiteY4" fmla="*/ 37276 h 454690"/>
                <a:gd name="connsiteX5" fmla="*/ 13916 w 22738"/>
                <a:gd name="connsiteY5" fmla="*/ 0 h 454690"/>
                <a:gd name="connsiteX6" fmla="*/ 6996 w 22738"/>
                <a:gd name="connsiteY6" fmla="*/ 13490 h 454690"/>
                <a:gd name="connsiteX7" fmla="*/ 2309 w 22738"/>
                <a:gd name="connsiteY7" fmla="*/ 317218 h 45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738" h="454690">
                  <a:moveTo>
                    <a:pt x="2309" y="317218"/>
                  </a:moveTo>
                  <a:cubicBezTo>
                    <a:pt x="1276" y="341249"/>
                    <a:pt x="-3941" y="440776"/>
                    <a:pt x="5869" y="454690"/>
                  </a:cubicBezTo>
                  <a:cubicBezTo>
                    <a:pt x="19865" y="448828"/>
                    <a:pt x="16042" y="427566"/>
                    <a:pt x="17800" y="395321"/>
                  </a:cubicBezTo>
                  <a:lnTo>
                    <a:pt x="20607" y="170907"/>
                  </a:lnTo>
                  <a:lnTo>
                    <a:pt x="21227" y="37276"/>
                  </a:lnTo>
                  <a:cubicBezTo>
                    <a:pt x="22036" y="19241"/>
                    <a:pt x="26757" y="8722"/>
                    <a:pt x="13916" y="0"/>
                  </a:cubicBezTo>
                  <a:cubicBezTo>
                    <a:pt x="6862" y="6108"/>
                    <a:pt x="10367" y="-4472"/>
                    <a:pt x="6996" y="13490"/>
                  </a:cubicBezTo>
                  <a:lnTo>
                    <a:pt x="2309" y="317218"/>
                  </a:ln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E9024F78-CA2A-BB56-00A9-ADE6452250F8}"/>
                </a:ext>
              </a:extLst>
            </p:cNvPr>
            <p:cNvSpPr/>
            <p:nvPr/>
          </p:nvSpPr>
          <p:spPr>
            <a:xfrm>
              <a:off x="9690479" y="2803000"/>
              <a:ext cx="80376" cy="209427"/>
            </a:xfrm>
            <a:custGeom>
              <a:avLst/>
              <a:gdLst>
                <a:gd name="connsiteX0" fmla="*/ 7919 w 80376"/>
                <a:gd name="connsiteY0" fmla="*/ 52284 h 209427"/>
                <a:gd name="connsiteX1" fmla="*/ 30286 w 80376"/>
                <a:gd name="connsiteY1" fmla="*/ 140750 h 209427"/>
                <a:gd name="connsiteX2" fmla="*/ 44209 w 80376"/>
                <a:gd name="connsiteY2" fmla="*/ 179444 h 209427"/>
                <a:gd name="connsiteX3" fmla="*/ 72357 w 80376"/>
                <a:gd name="connsiteY3" fmla="*/ 209428 h 209427"/>
                <a:gd name="connsiteX4" fmla="*/ 80376 w 80376"/>
                <a:gd name="connsiteY4" fmla="*/ 205123 h 209427"/>
                <a:gd name="connsiteX5" fmla="*/ 66855 w 80376"/>
                <a:gd name="connsiteY5" fmla="*/ 120409 h 209427"/>
                <a:gd name="connsiteX6" fmla="*/ 34164 w 80376"/>
                <a:gd name="connsiteY6" fmla="*/ 32172 h 209427"/>
                <a:gd name="connsiteX7" fmla="*/ 0 w 80376"/>
                <a:gd name="connsiteY7" fmla="*/ 0 h 209427"/>
                <a:gd name="connsiteX8" fmla="*/ 7919 w 80376"/>
                <a:gd name="connsiteY8" fmla="*/ 52284 h 209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376" h="209427">
                  <a:moveTo>
                    <a:pt x="7919" y="52284"/>
                  </a:moveTo>
                  <a:lnTo>
                    <a:pt x="30286" y="140750"/>
                  </a:lnTo>
                  <a:cubicBezTo>
                    <a:pt x="33589" y="145831"/>
                    <a:pt x="41497" y="173079"/>
                    <a:pt x="44209" y="179444"/>
                  </a:cubicBezTo>
                  <a:cubicBezTo>
                    <a:pt x="50588" y="194419"/>
                    <a:pt x="52887" y="206653"/>
                    <a:pt x="72357" y="209428"/>
                  </a:cubicBezTo>
                  <a:lnTo>
                    <a:pt x="80376" y="205123"/>
                  </a:lnTo>
                  <a:cubicBezTo>
                    <a:pt x="80376" y="172124"/>
                    <a:pt x="79216" y="142470"/>
                    <a:pt x="66855" y="120409"/>
                  </a:cubicBezTo>
                  <a:cubicBezTo>
                    <a:pt x="61503" y="107841"/>
                    <a:pt x="35342" y="39280"/>
                    <a:pt x="34164" y="32172"/>
                  </a:cubicBezTo>
                  <a:cubicBezTo>
                    <a:pt x="13834" y="15645"/>
                    <a:pt x="27707" y="2300"/>
                    <a:pt x="0" y="0"/>
                  </a:cubicBezTo>
                  <a:cubicBezTo>
                    <a:pt x="0" y="18995"/>
                    <a:pt x="2199" y="39906"/>
                    <a:pt x="7919" y="52284"/>
                  </a:cubicBezTo>
                  <a:close/>
                </a:path>
              </a:pathLst>
            </a:custGeom>
            <a:solidFill>
              <a:srgbClr val="009B4C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B205F2F5-02AE-3BC8-2EE0-5CFAD2FA8F57}"/>
                </a:ext>
              </a:extLst>
            </p:cNvPr>
            <p:cNvSpPr/>
            <p:nvPr/>
          </p:nvSpPr>
          <p:spPr>
            <a:xfrm>
              <a:off x="9159729" y="5481962"/>
              <a:ext cx="140045" cy="344543"/>
            </a:xfrm>
            <a:custGeom>
              <a:avLst/>
              <a:gdLst>
                <a:gd name="connsiteX0" fmla="*/ 99620 w 140045"/>
                <a:gd name="connsiteY0" fmla="*/ 47427 h 344543"/>
                <a:gd name="connsiteX1" fmla="*/ 40243 w 140045"/>
                <a:gd name="connsiteY1" fmla="*/ 184581 h 344543"/>
                <a:gd name="connsiteX2" fmla="*/ 582 w 140045"/>
                <a:gd name="connsiteY2" fmla="*/ 344544 h 344543"/>
                <a:gd name="connsiteX3" fmla="*/ 140045 w 140045"/>
                <a:gd name="connsiteY3" fmla="*/ 5489 h 344543"/>
                <a:gd name="connsiteX4" fmla="*/ 132785 w 140045"/>
                <a:gd name="connsiteY4" fmla="*/ 0 h 344543"/>
                <a:gd name="connsiteX5" fmla="*/ 99614 w 140045"/>
                <a:gd name="connsiteY5" fmla="*/ 47432 h 3445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0045" h="344543">
                  <a:moveTo>
                    <a:pt x="99620" y="47427"/>
                  </a:moveTo>
                  <a:cubicBezTo>
                    <a:pt x="97884" y="61324"/>
                    <a:pt x="50623" y="156356"/>
                    <a:pt x="40243" y="184581"/>
                  </a:cubicBezTo>
                  <a:cubicBezTo>
                    <a:pt x="29138" y="214771"/>
                    <a:pt x="-4842" y="312209"/>
                    <a:pt x="582" y="344544"/>
                  </a:cubicBezTo>
                  <a:cubicBezTo>
                    <a:pt x="15789" y="337659"/>
                    <a:pt x="93425" y="86294"/>
                    <a:pt x="140045" y="5489"/>
                  </a:cubicBezTo>
                  <a:cubicBezTo>
                    <a:pt x="133053" y="-5935"/>
                    <a:pt x="142054" y="6739"/>
                    <a:pt x="132785" y="0"/>
                  </a:cubicBezTo>
                  <a:lnTo>
                    <a:pt x="99614" y="47432"/>
                  </a:ln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5CF96F7B-6A2D-F162-73D0-E60028FB3B61}"/>
                </a:ext>
              </a:extLst>
            </p:cNvPr>
            <p:cNvSpPr/>
            <p:nvPr/>
          </p:nvSpPr>
          <p:spPr>
            <a:xfrm>
              <a:off x="6865742" y="4653018"/>
              <a:ext cx="32457" cy="408922"/>
            </a:xfrm>
            <a:custGeom>
              <a:avLst/>
              <a:gdLst>
                <a:gd name="connsiteX0" fmla="*/ 3461 w 32457"/>
                <a:gd name="connsiteY0" fmla="*/ 255056 h 408922"/>
                <a:gd name="connsiteX1" fmla="*/ 17714 w 32457"/>
                <a:gd name="connsiteY1" fmla="*/ 370284 h 408922"/>
                <a:gd name="connsiteX2" fmla="*/ 26754 w 32457"/>
                <a:gd name="connsiteY2" fmla="*/ 408922 h 408922"/>
                <a:gd name="connsiteX3" fmla="*/ 30019 w 32457"/>
                <a:gd name="connsiteY3" fmla="*/ 333901 h 408922"/>
                <a:gd name="connsiteX4" fmla="*/ 28094 w 32457"/>
                <a:gd name="connsiteY4" fmla="*/ 330004 h 408922"/>
                <a:gd name="connsiteX5" fmla="*/ 22474 w 32457"/>
                <a:gd name="connsiteY5" fmla="*/ 249841 h 408922"/>
                <a:gd name="connsiteX6" fmla="*/ 16475 w 32457"/>
                <a:gd name="connsiteY6" fmla="*/ 36181 h 408922"/>
                <a:gd name="connsiteX7" fmla="*/ 4705 w 32457"/>
                <a:gd name="connsiteY7" fmla="*/ 0 h 408922"/>
                <a:gd name="connsiteX8" fmla="*/ 3472 w 32457"/>
                <a:gd name="connsiteY8" fmla="*/ 255056 h 408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457" h="408922">
                  <a:moveTo>
                    <a:pt x="3461" y="255056"/>
                  </a:moveTo>
                  <a:lnTo>
                    <a:pt x="17714" y="370284"/>
                  </a:lnTo>
                  <a:cubicBezTo>
                    <a:pt x="19075" y="388715"/>
                    <a:pt x="16006" y="401150"/>
                    <a:pt x="26754" y="408922"/>
                  </a:cubicBezTo>
                  <a:cubicBezTo>
                    <a:pt x="36604" y="393344"/>
                    <a:pt x="30895" y="356029"/>
                    <a:pt x="30019" y="333901"/>
                  </a:cubicBezTo>
                  <a:cubicBezTo>
                    <a:pt x="29115" y="332768"/>
                    <a:pt x="28356" y="329435"/>
                    <a:pt x="28094" y="330004"/>
                  </a:cubicBezTo>
                  <a:lnTo>
                    <a:pt x="22474" y="249841"/>
                  </a:lnTo>
                  <a:cubicBezTo>
                    <a:pt x="14611" y="170365"/>
                    <a:pt x="17334" y="113877"/>
                    <a:pt x="16475" y="36181"/>
                  </a:cubicBezTo>
                  <a:cubicBezTo>
                    <a:pt x="16240" y="15550"/>
                    <a:pt x="20443" y="6756"/>
                    <a:pt x="4705" y="0"/>
                  </a:cubicBezTo>
                  <a:cubicBezTo>
                    <a:pt x="-5161" y="28214"/>
                    <a:pt x="3567" y="210667"/>
                    <a:pt x="3472" y="255056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03779587-A8EA-4F33-DF2F-092962E147A6}"/>
                </a:ext>
              </a:extLst>
            </p:cNvPr>
            <p:cNvSpPr/>
            <p:nvPr/>
          </p:nvSpPr>
          <p:spPr>
            <a:xfrm>
              <a:off x="8754210" y="5831878"/>
              <a:ext cx="80421" cy="235056"/>
            </a:xfrm>
            <a:custGeom>
              <a:avLst/>
              <a:gdLst>
                <a:gd name="connsiteX0" fmla="*/ 59461 w 80421"/>
                <a:gd name="connsiteY0" fmla="*/ 15344 h 235056"/>
                <a:gd name="connsiteX1" fmla="*/ 3661 w 80421"/>
                <a:gd name="connsiteY1" fmla="*/ 235056 h 235056"/>
                <a:gd name="connsiteX2" fmla="*/ 32813 w 80421"/>
                <a:gd name="connsiteY2" fmla="*/ 207976 h 235056"/>
                <a:gd name="connsiteX3" fmla="*/ 48193 w 80421"/>
                <a:gd name="connsiteY3" fmla="*/ 173101 h 235056"/>
                <a:gd name="connsiteX4" fmla="*/ 62547 w 80421"/>
                <a:gd name="connsiteY4" fmla="*/ 139103 h 235056"/>
                <a:gd name="connsiteX5" fmla="*/ 80421 w 80421"/>
                <a:gd name="connsiteY5" fmla="*/ 55433 h 235056"/>
                <a:gd name="connsiteX6" fmla="*/ 74511 w 80421"/>
                <a:gd name="connsiteY6" fmla="*/ 7471 h 235056"/>
                <a:gd name="connsiteX7" fmla="*/ 63763 w 80421"/>
                <a:gd name="connsiteY7" fmla="*/ 0 h 235056"/>
                <a:gd name="connsiteX8" fmla="*/ 59461 w 80421"/>
                <a:gd name="connsiteY8" fmla="*/ 15338 h 235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421" h="235056">
                  <a:moveTo>
                    <a:pt x="59461" y="15344"/>
                  </a:moveTo>
                  <a:cubicBezTo>
                    <a:pt x="63869" y="91620"/>
                    <a:pt x="-18020" y="212197"/>
                    <a:pt x="3661" y="235056"/>
                  </a:cubicBezTo>
                  <a:cubicBezTo>
                    <a:pt x="23254" y="226642"/>
                    <a:pt x="12668" y="217602"/>
                    <a:pt x="32813" y="207976"/>
                  </a:cubicBezTo>
                  <a:cubicBezTo>
                    <a:pt x="33014" y="192962"/>
                    <a:pt x="41039" y="187423"/>
                    <a:pt x="48193" y="173101"/>
                  </a:cubicBezTo>
                  <a:cubicBezTo>
                    <a:pt x="53210" y="163062"/>
                    <a:pt x="58065" y="151264"/>
                    <a:pt x="62547" y="139103"/>
                  </a:cubicBezTo>
                  <a:cubicBezTo>
                    <a:pt x="72173" y="112950"/>
                    <a:pt x="77045" y="82285"/>
                    <a:pt x="80421" y="55433"/>
                  </a:cubicBezTo>
                  <a:lnTo>
                    <a:pt x="74511" y="7471"/>
                  </a:lnTo>
                  <a:cubicBezTo>
                    <a:pt x="69985" y="3914"/>
                    <a:pt x="67870" y="2814"/>
                    <a:pt x="63763" y="0"/>
                  </a:cubicBezTo>
                  <a:lnTo>
                    <a:pt x="59461" y="15338"/>
                  </a:ln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6FAF73B2-C853-C6AB-30AB-051C4CB96A13}"/>
                </a:ext>
              </a:extLst>
            </p:cNvPr>
            <p:cNvSpPr/>
            <p:nvPr/>
          </p:nvSpPr>
          <p:spPr>
            <a:xfrm>
              <a:off x="7110738" y="2633026"/>
              <a:ext cx="1531611" cy="657472"/>
            </a:xfrm>
            <a:custGeom>
              <a:avLst/>
              <a:gdLst>
                <a:gd name="connsiteX0" fmla="*/ 7140 w 1531611"/>
                <a:gd name="connsiteY0" fmla="*/ 609684 h 657472"/>
                <a:gd name="connsiteX1" fmla="*/ 99548 w 1531611"/>
                <a:gd name="connsiteY1" fmla="*/ 657189 h 657472"/>
                <a:gd name="connsiteX2" fmla="*/ 190243 w 1531611"/>
                <a:gd name="connsiteY2" fmla="*/ 608489 h 657472"/>
                <a:gd name="connsiteX3" fmla="*/ 200310 w 1531611"/>
                <a:gd name="connsiteY3" fmla="*/ 599773 h 657472"/>
                <a:gd name="connsiteX4" fmla="*/ 212063 w 1531611"/>
                <a:gd name="connsiteY4" fmla="*/ 581080 h 657472"/>
                <a:gd name="connsiteX5" fmla="*/ 220495 w 1531611"/>
                <a:gd name="connsiteY5" fmla="*/ 560895 h 657472"/>
                <a:gd name="connsiteX6" fmla="*/ 255295 w 1531611"/>
                <a:gd name="connsiteY6" fmla="*/ 466695 h 657472"/>
                <a:gd name="connsiteX7" fmla="*/ 297785 w 1531611"/>
                <a:gd name="connsiteY7" fmla="*/ 385661 h 657472"/>
                <a:gd name="connsiteX8" fmla="*/ 374663 w 1531611"/>
                <a:gd name="connsiteY8" fmla="*/ 191973 h 657472"/>
                <a:gd name="connsiteX9" fmla="*/ 413230 w 1531611"/>
                <a:gd name="connsiteY9" fmla="*/ 93832 h 657472"/>
                <a:gd name="connsiteX10" fmla="*/ 452389 w 1531611"/>
                <a:gd name="connsiteY10" fmla="*/ 0 h 657472"/>
                <a:gd name="connsiteX11" fmla="*/ 432723 w 1531611"/>
                <a:gd name="connsiteY11" fmla="*/ 7421 h 657472"/>
                <a:gd name="connsiteX12" fmla="*/ 254832 w 1531611"/>
                <a:gd name="connsiteY12" fmla="*/ 203515 h 657472"/>
                <a:gd name="connsiteX13" fmla="*/ 221220 w 1531611"/>
                <a:gd name="connsiteY13" fmla="*/ 244604 h 657472"/>
                <a:gd name="connsiteX14" fmla="*/ 157044 w 1531611"/>
                <a:gd name="connsiteY14" fmla="*/ 332093 h 657472"/>
                <a:gd name="connsiteX15" fmla="*/ 39931 w 1531611"/>
                <a:gd name="connsiteY15" fmla="*/ 504451 h 657472"/>
                <a:gd name="connsiteX16" fmla="*/ 12597 w 1531611"/>
                <a:gd name="connsiteY16" fmla="*/ 549538 h 657472"/>
                <a:gd name="connsiteX17" fmla="*/ 2703 w 1531611"/>
                <a:gd name="connsiteY17" fmla="*/ 603492 h 657472"/>
                <a:gd name="connsiteX18" fmla="*/ 7151 w 1531611"/>
                <a:gd name="connsiteY18" fmla="*/ 609684 h 657472"/>
                <a:gd name="connsiteX19" fmla="*/ 1328428 w 1531611"/>
                <a:gd name="connsiteY19" fmla="*/ 296241 h 657472"/>
                <a:gd name="connsiteX20" fmla="*/ 1484186 w 1531611"/>
                <a:gd name="connsiteY20" fmla="*/ 280512 h 657472"/>
                <a:gd name="connsiteX21" fmla="*/ 1531598 w 1531611"/>
                <a:gd name="connsiteY21" fmla="*/ 222141 h 657472"/>
                <a:gd name="connsiteX22" fmla="*/ 1476937 w 1531611"/>
                <a:gd name="connsiteY22" fmla="*/ 171024 h 657472"/>
                <a:gd name="connsiteX23" fmla="*/ 1475285 w 1531611"/>
                <a:gd name="connsiteY23" fmla="*/ 167194 h 657472"/>
                <a:gd name="connsiteX24" fmla="*/ 1064256 w 1531611"/>
                <a:gd name="connsiteY24" fmla="*/ 16594 h 657472"/>
                <a:gd name="connsiteX25" fmla="*/ 1054228 w 1531611"/>
                <a:gd name="connsiteY25" fmla="*/ 43959 h 657472"/>
                <a:gd name="connsiteX26" fmla="*/ 1014327 w 1531611"/>
                <a:gd name="connsiteY26" fmla="*/ 41692 h 657472"/>
                <a:gd name="connsiteX27" fmla="*/ 1012240 w 1531611"/>
                <a:gd name="connsiteY27" fmla="*/ 39537 h 657472"/>
                <a:gd name="connsiteX28" fmla="*/ 1005956 w 1531611"/>
                <a:gd name="connsiteY28" fmla="*/ 82301 h 657472"/>
                <a:gd name="connsiteX29" fmla="*/ 1195951 w 1531611"/>
                <a:gd name="connsiteY29" fmla="*/ 207088 h 657472"/>
                <a:gd name="connsiteX30" fmla="*/ 1252421 w 1531611"/>
                <a:gd name="connsiteY30" fmla="*/ 253359 h 657472"/>
                <a:gd name="connsiteX31" fmla="*/ 1321882 w 1531611"/>
                <a:gd name="connsiteY31" fmla="*/ 290227 h 657472"/>
                <a:gd name="connsiteX32" fmla="*/ 1328428 w 1531611"/>
                <a:gd name="connsiteY32" fmla="*/ 296252 h 657472"/>
                <a:gd name="connsiteX33" fmla="*/ 856576 w 1531611"/>
                <a:gd name="connsiteY33" fmla="*/ 465416 h 657472"/>
                <a:gd name="connsiteX34" fmla="*/ 899139 w 1531611"/>
                <a:gd name="connsiteY34" fmla="*/ 520174 h 657472"/>
                <a:gd name="connsiteX35" fmla="*/ 981485 w 1531611"/>
                <a:gd name="connsiteY35" fmla="*/ 509459 h 657472"/>
                <a:gd name="connsiteX36" fmla="*/ 1084519 w 1531611"/>
                <a:gd name="connsiteY36" fmla="*/ 410005 h 657472"/>
                <a:gd name="connsiteX37" fmla="*/ 1084965 w 1531611"/>
                <a:gd name="connsiteY37" fmla="*/ 407744 h 657472"/>
                <a:gd name="connsiteX38" fmla="*/ 1036420 w 1531611"/>
                <a:gd name="connsiteY38" fmla="*/ 302383 h 657472"/>
                <a:gd name="connsiteX39" fmla="*/ 851074 w 1531611"/>
                <a:gd name="connsiteY39" fmla="*/ 113848 h 657472"/>
                <a:gd name="connsiteX40" fmla="*/ 815609 w 1531611"/>
                <a:gd name="connsiteY40" fmla="*/ 76841 h 657472"/>
                <a:gd name="connsiteX41" fmla="*/ 742058 w 1531611"/>
                <a:gd name="connsiteY41" fmla="*/ 126490 h 657472"/>
                <a:gd name="connsiteX42" fmla="*/ 787779 w 1531611"/>
                <a:gd name="connsiteY42" fmla="*/ 229473 h 657472"/>
                <a:gd name="connsiteX43" fmla="*/ 852446 w 1531611"/>
                <a:gd name="connsiteY43" fmla="*/ 462854 h 657472"/>
                <a:gd name="connsiteX44" fmla="*/ 856576 w 1531611"/>
                <a:gd name="connsiteY44" fmla="*/ 465422 h 657472"/>
                <a:gd name="connsiteX45" fmla="*/ 347195 w 1531611"/>
                <a:gd name="connsiteY45" fmla="*/ 560744 h 657472"/>
                <a:gd name="connsiteX46" fmla="*/ 345119 w 1531611"/>
                <a:gd name="connsiteY46" fmla="*/ 563218 h 657472"/>
                <a:gd name="connsiteX47" fmla="*/ 379289 w 1531611"/>
                <a:gd name="connsiteY47" fmla="*/ 627161 h 657472"/>
                <a:gd name="connsiteX48" fmla="*/ 463209 w 1531611"/>
                <a:gd name="connsiteY48" fmla="*/ 594279 h 657472"/>
                <a:gd name="connsiteX49" fmla="*/ 622740 w 1531611"/>
                <a:gd name="connsiteY49" fmla="*/ 518745 h 657472"/>
                <a:gd name="connsiteX50" fmla="*/ 622880 w 1531611"/>
                <a:gd name="connsiteY50" fmla="*/ 514261 h 657472"/>
                <a:gd name="connsiteX51" fmla="*/ 585775 w 1531611"/>
                <a:gd name="connsiteY51" fmla="*/ 395136 h 657472"/>
                <a:gd name="connsiteX52" fmla="*/ 557744 w 1531611"/>
                <a:gd name="connsiteY52" fmla="*/ 68114 h 657472"/>
                <a:gd name="connsiteX53" fmla="*/ 520097 w 1531611"/>
                <a:gd name="connsiteY53" fmla="*/ 108103 h 657472"/>
                <a:gd name="connsiteX54" fmla="*/ 347190 w 1531611"/>
                <a:gd name="connsiteY54" fmla="*/ 560744 h 657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1531611" h="657472">
                  <a:moveTo>
                    <a:pt x="7140" y="609684"/>
                  </a:moveTo>
                  <a:cubicBezTo>
                    <a:pt x="19623" y="637697"/>
                    <a:pt x="53358" y="660282"/>
                    <a:pt x="99548" y="657189"/>
                  </a:cubicBezTo>
                  <a:cubicBezTo>
                    <a:pt x="133433" y="654922"/>
                    <a:pt x="181230" y="626898"/>
                    <a:pt x="190243" y="608489"/>
                  </a:cubicBezTo>
                  <a:lnTo>
                    <a:pt x="200310" y="599773"/>
                  </a:lnTo>
                  <a:cubicBezTo>
                    <a:pt x="204244" y="592397"/>
                    <a:pt x="209144" y="588104"/>
                    <a:pt x="212063" y="581080"/>
                  </a:cubicBezTo>
                  <a:cubicBezTo>
                    <a:pt x="217141" y="568846"/>
                    <a:pt x="211220" y="572274"/>
                    <a:pt x="220495" y="560895"/>
                  </a:cubicBezTo>
                  <a:cubicBezTo>
                    <a:pt x="222487" y="529968"/>
                    <a:pt x="242382" y="492106"/>
                    <a:pt x="255295" y="466695"/>
                  </a:cubicBezTo>
                  <a:cubicBezTo>
                    <a:pt x="266506" y="444640"/>
                    <a:pt x="294275" y="405097"/>
                    <a:pt x="297785" y="385661"/>
                  </a:cubicBezTo>
                  <a:cubicBezTo>
                    <a:pt x="325995" y="325024"/>
                    <a:pt x="349372" y="255252"/>
                    <a:pt x="374663" y="191973"/>
                  </a:cubicBezTo>
                  <a:cubicBezTo>
                    <a:pt x="387783" y="159120"/>
                    <a:pt x="400322" y="126819"/>
                    <a:pt x="413230" y="93832"/>
                  </a:cubicBezTo>
                  <a:cubicBezTo>
                    <a:pt x="422471" y="70235"/>
                    <a:pt x="451127" y="17069"/>
                    <a:pt x="452389" y="0"/>
                  </a:cubicBezTo>
                  <a:cubicBezTo>
                    <a:pt x="440837" y="2462"/>
                    <a:pt x="441813" y="3088"/>
                    <a:pt x="432723" y="7421"/>
                  </a:cubicBezTo>
                  <a:lnTo>
                    <a:pt x="254832" y="203515"/>
                  </a:lnTo>
                  <a:lnTo>
                    <a:pt x="221220" y="244604"/>
                  </a:lnTo>
                  <a:cubicBezTo>
                    <a:pt x="210952" y="264761"/>
                    <a:pt x="173797" y="308993"/>
                    <a:pt x="157044" y="332093"/>
                  </a:cubicBezTo>
                  <a:cubicBezTo>
                    <a:pt x="111948" y="394299"/>
                    <a:pt x="80853" y="437677"/>
                    <a:pt x="39931" y="504451"/>
                  </a:cubicBezTo>
                  <a:cubicBezTo>
                    <a:pt x="30500" y="519850"/>
                    <a:pt x="22480" y="533731"/>
                    <a:pt x="12597" y="549538"/>
                  </a:cubicBezTo>
                  <a:cubicBezTo>
                    <a:pt x="-472" y="570432"/>
                    <a:pt x="-2615" y="577718"/>
                    <a:pt x="2703" y="603492"/>
                  </a:cubicBezTo>
                  <a:cubicBezTo>
                    <a:pt x="2675" y="611091"/>
                    <a:pt x="499" y="609684"/>
                    <a:pt x="7151" y="609684"/>
                  </a:cubicBezTo>
                  <a:close/>
                  <a:moveTo>
                    <a:pt x="1328428" y="296241"/>
                  </a:moveTo>
                  <a:cubicBezTo>
                    <a:pt x="1400562" y="326950"/>
                    <a:pt x="1426109" y="322522"/>
                    <a:pt x="1484186" y="280512"/>
                  </a:cubicBezTo>
                  <a:cubicBezTo>
                    <a:pt x="1500347" y="268814"/>
                    <a:pt x="1530923" y="249495"/>
                    <a:pt x="1531598" y="222141"/>
                  </a:cubicBezTo>
                  <a:cubicBezTo>
                    <a:pt x="1532318" y="193124"/>
                    <a:pt x="1503818" y="173754"/>
                    <a:pt x="1476937" y="171024"/>
                  </a:cubicBezTo>
                  <a:lnTo>
                    <a:pt x="1475285" y="167194"/>
                  </a:lnTo>
                  <a:cubicBezTo>
                    <a:pt x="1413743" y="140867"/>
                    <a:pt x="1110725" y="16533"/>
                    <a:pt x="1064256" y="16594"/>
                  </a:cubicBezTo>
                  <a:cubicBezTo>
                    <a:pt x="1062336" y="21217"/>
                    <a:pt x="1066907" y="36405"/>
                    <a:pt x="1054228" y="43959"/>
                  </a:cubicBezTo>
                  <a:cubicBezTo>
                    <a:pt x="1039964" y="52446"/>
                    <a:pt x="1027385" y="46343"/>
                    <a:pt x="1014327" y="41692"/>
                  </a:cubicBezTo>
                  <a:lnTo>
                    <a:pt x="1012240" y="39537"/>
                  </a:lnTo>
                  <a:cubicBezTo>
                    <a:pt x="1006693" y="53697"/>
                    <a:pt x="1001051" y="62580"/>
                    <a:pt x="1005956" y="82301"/>
                  </a:cubicBezTo>
                  <a:cubicBezTo>
                    <a:pt x="1013372" y="93212"/>
                    <a:pt x="1154655" y="175787"/>
                    <a:pt x="1195951" y="207088"/>
                  </a:cubicBezTo>
                  <a:lnTo>
                    <a:pt x="1252421" y="253359"/>
                  </a:lnTo>
                  <a:lnTo>
                    <a:pt x="1321882" y="290227"/>
                  </a:lnTo>
                  <a:lnTo>
                    <a:pt x="1328428" y="296252"/>
                  </a:lnTo>
                  <a:close/>
                  <a:moveTo>
                    <a:pt x="856576" y="465416"/>
                  </a:moveTo>
                  <a:cubicBezTo>
                    <a:pt x="858658" y="491056"/>
                    <a:pt x="877620" y="512938"/>
                    <a:pt x="899139" y="520174"/>
                  </a:cubicBezTo>
                  <a:cubicBezTo>
                    <a:pt x="926489" y="529370"/>
                    <a:pt x="957768" y="519409"/>
                    <a:pt x="981485" y="509459"/>
                  </a:cubicBezTo>
                  <a:cubicBezTo>
                    <a:pt x="1036158" y="486539"/>
                    <a:pt x="1068190" y="468002"/>
                    <a:pt x="1084519" y="410005"/>
                  </a:cubicBezTo>
                  <a:lnTo>
                    <a:pt x="1084965" y="407744"/>
                  </a:lnTo>
                  <a:cubicBezTo>
                    <a:pt x="1085311" y="356476"/>
                    <a:pt x="1060835" y="325934"/>
                    <a:pt x="1036420" y="302383"/>
                  </a:cubicBezTo>
                  <a:cubicBezTo>
                    <a:pt x="947868" y="216982"/>
                    <a:pt x="939453" y="220958"/>
                    <a:pt x="851074" y="113848"/>
                  </a:cubicBezTo>
                  <a:cubicBezTo>
                    <a:pt x="836324" y="95970"/>
                    <a:pt x="836648" y="89990"/>
                    <a:pt x="815609" y="76841"/>
                  </a:cubicBezTo>
                  <a:cubicBezTo>
                    <a:pt x="772639" y="49973"/>
                    <a:pt x="724568" y="69510"/>
                    <a:pt x="742058" y="126490"/>
                  </a:cubicBezTo>
                  <a:cubicBezTo>
                    <a:pt x="751238" y="156395"/>
                    <a:pt x="773945" y="200354"/>
                    <a:pt x="787779" y="229473"/>
                  </a:cubicBezTo>
                  <a:cubicBezTo>
                    <a:pt x="823790" y="305269"/>
                    <a:pt x="840309" y="369530"/>
                    <a:pt x="852446" y="462854"/>
                  </a:cubicBezTo>
                  <a:lnTo>
                    <a:pt x="856576" y="465422"/>
                  </a:lnTo>
                  <a:close/>
                  <a:moveTo>
                    <a:pt x="347195" y="560744"/>
                  </a:moveTo>
                  <a:lnTo>
                    <a:pt x="345119" y="563218"/>
                  </a:lnTo>
                  <a:cubicBezTo>
                    <a:pt x="335956" y="594391"/>
                    <a:pt x="336726" y="634682"/>
                    <a:pt x="379289" y="627161"/>
                  </a:cubicBezTo>
                  <a:cubicBezTo>
                    <a:pt x="398068" y="623844"/>
                    <a:pt x="440636" y="602660"/>
                    <a:pt x="463209" y="594279"/>
                  </a:cubicBezTo>
                  <a:cubicBezTo>
                    <a:pt x="548597" y="562587"/>
                    <a:pt x="616769" y="598785"/>
                    <a:pt x="622740" y="518745"/>
                  </a:cubicBezTo>
                  <a:lnTo>
                    <a:pt x="622880" y="514261"/>
                  </a:lnTo>
                  <a:cubicBezTo>
                    <a:pt x="618968" y="467935"/>
                    <a:pt x="596489" y="436633"/>
                    <a:pt x="585775" y="395136"/>
                  </a:cubicBezTo>
                  <a:cubicBezTo>
                    <a:pt x="550662" y="259132"/>
                    <a:pt x="654834" y="67114"/>
                    <a:pt x="557744" y="68114"/>
                  </a:cubicBezTo>
                  <a:cubicBezTo>
                    <a:pt x="530667" y="68393"/>
                    <a:pt x="529110" y="85534"/>
                    <a:pt x="520097" y="108103"/>
                  </a:cubicBezTo>
                  <a:cubicBezTo>
                    <a:pt x="491542" y="179606"/>
                    <a:pt x="363792" y="489694"/>
                    <a:pt x="347190" y="560744"/>
                  </a:cubicBezTo>
                  <a:close/>
                </a:path>
              </a:pathLst>
            </a:custGeom>
            <a:solidFill>
              <a:srgbClr val="00A2E9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6A6896FF-4233-CD9D-EBA8-0F8A3DFA6729}"/>
                </a:ext>
              </a:extLst>
            </p:cNvPr>
            <p:cNvSpPr/>
            <p:nvPr/>
          </p:nvSpPr>
          <p:spPr>
            <a:xfrm>
              <a:off x="8787029" y="5825038"/>
              <a:ext cx="94199" cy="215368"/>
            </a:xfrm>
            <a:custGeom>
              <a:avLst/>
              <a:gdLst>
                <a:gd name="connsiteX0" fmla="*/ 67056 w 94199"/>
                <a:gd name="connsiteY0" fmla="*/ 6460 h 215368"/>
                <a:gd name="connsiteX1" fmla="*/ 55337 w 94199"/>
                <a:gd name="connsiteY1" fmla="*/ 34601 h 215368"/>
                <a:gd name="connsiteX2" fmla="*/ 47608 w 94199"/>
                <a:gd name="connsiteY2" fmla="*/ 62273 h 215368"/>
                <a:gd name="connsiteX3" fmla="*/ 29733 w 94199"/>
                <a:gd name="connsiteY3" fmla="*/ 145943 h 215368"/>
                <a:gd name="connsiteX4" fmla="*/ 15380 w 94199"/>
                <a:gd name="connsiteY4" fmla="*/ 179941 h 215368"/>
                <a:gd name="connsiteX5" fmla="*/ 0 w 94199"/>
                <a:gd name="connsiteY5" fmla="*/ 214816 h 215368"/>
                <a:gd name="connsiteX6" fmla="*/ 14202 w 94199"/>
                <a:gd name="connsiteY6" fmla="*/ 215368 h 215368"/>
                <a:gd name="connsiteX7" fmla="*/ 66275 w 94199"/>
                <a:gd name="connsiteY7" fmla="*/ 118053 h 215368"/>
                <a:gd name="connsiteX8" fmla="*/ 85282 w 94199"/>
                <a:gd name="connsiteY8" fmla="*/ 60442 h 215368"/>
                <a:gd name="connsiteX9" fmla="*/ 82759 w 94199"/>
                <a:gd name="connsiteY9" fmla="*/ 0 h 215368"/>
                <a:gd name="connsiteX10" fmla="*/ 67056 w 94199"/>
                <a:gd name="connsiteY10" fmla="*/ 6455 h 215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4199" h="215368">
                  <a:moveTo>
                    <a:pt x="67056" y="6460"/>
                  </a:moveTo>
                  <a:cubicBezTo>
                    <a:pt x="63161" y="27477"/>
                    <a:pt x="61559" y="18482"/>
                    <a:pt x="55337" y="34601"/>
                  </a:cubicBezTo>
                  <a:cubicBezTo>
                    <a:pt x="52435" y="42100"/>
                    <a:pt x="49421" y="54713"/>
                    <a:pt x="47608" y="62273"/>
                  </a:cubicBezTo>
                  <a:cubicBezTo>
                    <a:pt x="44231" y="89119"/>
                    <a:pt x="39360" y="119789"/>
                    <a:pt x="29733" y="145943"/>
                  </a:cubicBezTo>
                  <a:cubicBezTo>
                    <a:pt x="25252" y="158104"/>
                    <a:pt x="20397" y="169902"/>
                    <a:pt x="15380" y="179941"/>
                  </a:cubicBezTo>
                  <a:cubicBezTo>
                    <a:pt x="8226" y="194263"/>
                    <a:pt x="201" y="199801"/>
                    <a:pt x="0" y="214816"/>
                  </a:cubicBezTo>
                  <a:lnTo>
                    <a:pt x="14202" y="215368"/>
                  </a:lnTo>
                  <a:cubicBezTo>
                    <a:pt x="32601" y="182487"/>
                    <a:pt x="49667" y="158059"/>
                    <a:pt x="66275" y="118053"/>
                  </a:cubicBezTo>
                  <a:cubicBezTo>
                    <a:pt x="73312" y="101107"/>
                    <a:pt x="80644" y="79448"/>
                    <a:pt x="85282" y="60442"/>
                  </a:cubicBezTo>
                  <a:cubicBezTo>
                    <a:pt x="93028" y="28705"/>
                    <a:pt x="101806" y="4249"/>
                    <a:pt x="82759" y="0"/>
                  </a:cubicBezTo>
                  <a:cubicBezTo>
                    <a:pt x="69896" y="1407"/>
                    <a:pt x="73864" y="-547"/>
                    <a:pt x="67056" y="6455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BA5C3898-4E45-4F17-3CA1-189DEFF0A278}"/>
                </a:ext>
              </a:extLst>
            </p:cNvPr>
            <p:cNvSpPr/>
            <p:nvPr/>
          </p:nvSpPr>
          <p:spPr>
            <a:xfrm>
              <a:off x="8021864" y="5720882"/>
              <a:ext cx="42652" cy="315978"/>
            </a:xfrm>
            <a:custGeom>
              <a:avLst/>
              <a:gdLst>
                <a:gd name="connsiteX0" fmla="*/ 982 w 42652"/>
                <a:gd name="connsiteY0" fmla="*/ 219980 h 315978"/>
                <a:gd name="connsiteX1" fmla="*/ 8416 w 42652"/>
                <a:gd name="connsiteY1" fmla="*/ 315978 h 315978"/>
                <a:gd name="connsiteX2" fmla="*/ 20464 w 42652"/>
                <a:gd name="connsiteY2" fmla="*/ 291545 h 315978"/>
                <a:gd name="connsiteX3" fmla="*/ 20202 w 42652"/>
                <a:gd name="connsiteY3" fmla="*/ 257094 h 315978"/>
                <a:gd name="connsiteX4" fmla="*/ 22959 w 42652"/>
                <a:gd name="connsiteY4" fmla="*/ 114496 h 315978"/>
                <a:gd name="connsiteX5" fmla="*/ 42652 w 42652"/>
                <a:gd name="connsiteY5" fmla="*/ 0 h 315978"/>
                <a:gd name="connsiteX6" fmla="*/ 977 w 42652"/>
                <a:gd name="connsiteY6" fmla="*/ 219975 h 315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2652" h="315978">
                  <a:moveTo>
                    <a:pt x="982" y="219980"/>
                  </a:moveTo>
                  <a:cubicBezTo>
                    <a:pt x="2908" y="244715"/>
                    <a:pt x="-5999" y="297391"/>
                    <a:pt x="8416" y="315978"/>
                  </a:cubicBezTo>
                  <a:cubicBezTo>
                    <a:pt x="20771" y="310641"/>
                    <a:pt x="18639" y="308496"/>
                    <a:pt x="20464" y="291545"/>
                  </a:cubicBezTo>
                  <a:cubicBezTo>
                    <a:pt x="21904" y="278194"/>
                    <a:pt x="22998" y="269116"/>
                    <a:pt x="20202" y="257094"/>
                  </a:cubicBezTo>
                  <a:lnTo>
                    <a:pt x="22959" y="114496"/>
                  </a:lnTo>
                  <a:cubicBezTo>
                    <a:pt x="25738" y="45472"/>
                    <a:pt x="42144" y="16003"/>
                    <a:pt x="42652" y="0"/>
                  </a:cubicBezTo>
                  <a:cubicBezTo>
                    <a:pt x="3812" y="16242"/>
                    <a:pt x="1116" y="174123"/>
                    <a:pt x="977" y="219975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5C722316-8F72-8668-C3A6-38310E6AC322}"/>
                </a:ext>
              </a:extLst>
            </p:cNvPr>
            <p:cNvSpPr/>
            <p:nvPr/>
          </p:nvSpPr>
          <p:spPr>
            <a:xfrm>
              <a:off x="8264003" y="5658938"/>
              <a:ext cx="66637" cy="364577"/>
            </a:xfrm>
            <a:custGeom>
              <a:avLst/>
              <a:gdLst>
                <a:gd name="connsiteX0" fmla="*/ 0 w 66637"/>
                <a:gd name="connsiteY0" fmla="*/ 345554 h 364577"/>
                <a:gd name="connsiteX1" fmla="*/ 2210 w 66637"/>
                <a:gd name="connsiteY1" fmla="*/ 362076 h 364577"/>
                <a:gd name="connsiteX2" fmla="*/ 3454 w 66637"/>
                <a:gd name="connsiteY2" fmla="*/ 364577 h 364577"/>
                <a:gd name="connsiteX3" fmla="*/ 11513 w 66637"/>
                <a:gd name="connsiteY3" fmla="*/ 317067 h 364577"/>
                <a:gd name="connsiteX4" fmla="*/ 33969 w 66637"/>
                <a:gd name="connsiteY4" fmla="*/ 145675 h 364577"/>
                <a:gd name="connsiteX5" fmla="*/ 66637 w 66637"/>
                <a:gd name="connsiteY5" fmla="*/ 13931 h 364577"/>
                <a:gd name="connsiteX6" fmla="*/ 63752 w 66637"/>
                <a:gd name="connsiteY6" fmla="*/ 0 h 364577"/>
                <a:gd name="connsiteX7" fmla="*/ 6886 w 66637"/>
                <a:gd name="connsiteY7" fmla="*/ 249026 h 364577"/>
                <a:gd name="connsiteX8" fmla="*/ 0 w 66637"/>
                <a:gd name="connsiteY8" fmla="*/ 345549 h 3645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6637" h="364577">
                  <a:moveTo>
                    <a:pt x="0" y="345554"/>
                  </a:moveTo>
                  <a:lnTo>
                    <a:pt x="2210" y="362076"/>
                  </a:lnTo>
                  <a:cubicBezTo>
                    <a:pt x="2394" y="362595"/>
                    <a:pt x="2902" y="363829"/>
                    <a:pt x="3454" y="364577"/>
                  </a:cubicBezTo>
                  <a:cubicBezTo>
                    <a:pt x="10402" y="353718"/>
                    <a:pt x="13918" y="329803"/>
                    <a:pt x="11513" y="317067"/>
                  </a:cubicBezTo>
                  <a:cubicBezTo>
                    <a:pt x="23410" y="285045"/>
                    <a:pt x="27931" y="186993"/>
                    <a:pt x="33969" y="145675"/>
                  </a:cubicBezTo>
                  <a:cubicBezTo>
                    <a:pt x="43629" y="79493"/>
                    <a:pt x="66598" y="14227"/>
                    <a:pt x="66637" y="13931"/>
                  </a:cubicBezTo>
                  <a:lnTo>
                    <a:pt x="63752" y="0"/>
                  </a:lnTo>
                  <a:cubicBezTo>
                    <a:pt x="31441" y="28789"/>
                    <a:pt x="12216" y="194184"/>
                    <a:pt x="6886" y="249026"/>
                  </a:cubicBezTo>
                  <a:cubicBezTo>
                    <a:pt x="1099" y="308636"/>
                    <a:pt x="11217" y="324108"/>
                    <a:pt x="0" y="345549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39C5A454-4C8B-5E7E-4203-E8A3626E26F4}"/>
                </a:ext>
              </a:extLst>
            </p:cNvPr>
            <p:cNvSpPr/>
            <p:nvPr/>
          </p:nvSpPr>
          <p:spPr>
            <a:xfrm>
              <a:off x="8682682" y="5180646"/>
              <a:ext cx="66632" cy="291092"/>
            </a:xfrm>
            <a:custGeom>
              <a:avLst/>
              <a:gdLst>
                <a:gd name="connsiteX0" fmla="*/ 2837 w 66632"/>
                <a:gd name="connsiteY0" fmla="*/ 291092 h 291092"/>
                <a:gd name="connsiteX1" fmla="*/ 61661 w 66632"/>
                <a:gd name="connsiteY1" fmla="*/ 33685 h 291092"/>
                <a:gd name="connsiteX2" fmla="*/ 59122 w 66632"/>
                <a:gd name="connsiteY2" fmla="*/ 0 h 291092"/>
                <a:gd name="connsiteX3" fmla="*/ 38480 w 66632"/>
                <a:gd name="connsiteY3" fmla="*/ 67427 h 291092"/>
                <a:gd name="connsiteX4" fmla="*/ 2842 w 66632"/>
                <a:gd name="connsiteY4" fmla="*/ 291092 h 291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32" h="291092">
                  <a:moveTo>
                    <a:pt x="2837" y="291092"/>
                  </a:moveTo>
                  <a:lnTo>
                    <a:pt x="61661" y="33685"/>
                  </a:lnTo>
                  <a:cubicBezTo>
                    <a:pt x="66047" y="14093"/>
                    <a:pt x="71271" y="8074"/>
                    <a:pt x="59122" y="0"/>
                  </a:cubicBezTo>
                  <a:cubicBezTo>
                    <a:pt x="45522" y="7342"/>
                    <a:pt x="45148" y="36762"/>
                    <a:pt x="38480" y="67427"/>
                  </a:cubicBezTo>
                  <a:cubicBezTo>
                    <a:pt x="32603" y="94462"/>
                    <a:pt x="-11466" y="268803"/>
                    <a:pt x="2842" y="291092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F2A3AB42-0CEF-EC60-1E34-AD6327F65BA7}"/>
                </a:ext>
              </a:extLst>
            </p:cNvPr>
            <p:cNvSpPr/>
            <p:nvPr/>
          </p:nvSpPr>
          <p:spPr>
            <a:xfrm>
              <a:off x="7950874" y="6002014"/>
              <a:ext cx="48640" cy="158058"/>
            </a:xfrm>
            <a:custGeom>
              <a:avLst/>
              <a:gdLst>
                <a:gd name="connsiteX0" fmla="*/ 0 w 48640"/>
                <a:gd name="connsiteY0" fmla="*/ 6382 h 158058"/>
                <a:gd name="connsiteX1" fmla="*/ 11189 w 48640"/>
                <a:gd name="connsiteY1" fmla="*/ 89666 h 158058"/>
                <a:gd name="connsiteX2" fmla="*/ 43232 w 48640"/>
                <a:gd name="connsiteY2" fmla="*/ 158059 h 158058"/>
                <a:gd name="connsiteX3" fmla="*/ 7054 w 48640"/>
                <a:gd name="connsiteY3" fmla="*/ 0 h 158058"/>
                <a:gd name="connsiteX4" fmla="*/ 0 w 48640"/>
                <a:gd name="connsiteY4" fmla="*/ 6388 h 158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8640" h="158058">
                  <a:moveTo>
                    <a:pt x="0" y="6382"/>
                  </a:moveTo>
                  <a:lnTo>
                    <a:pt x="11189" y="89666"/>
                  </a:lnTo>
                  <a:cubicBezTo>
                    <a:pt x="14526" y="109901"/>
                    <a:pt x="22780" y="154904"/>
                    <a:pt x="43232" y="158059"/>
                  </a:cubicBezTo>
                  <a:cubicBezTo>
                    <a:pt x="61816" y="139734"/>
                    <a:pt x="28232" y="15025"/>
                    <a:pt x="7054" y="0"/>
                  </a:cubicBezTo>
                  <a:lnTo>
                    <a:pt x="0" y="6388"/>
                  </a:ln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123CE257-4553-00F1-EEFD-0F4A2558D3B7}"/>
                </a:ext>
              </a:extLst>
            </p:cNvPr>
            <p:cNvSpPr/>
            <p:nvPr/>
          </p:nvSpPr>
          <p:spPr>
            <a:xfrm>
              <a:off x="8628686" y="4108377"/>
              <a:ext cx="105338" cy="155736"/>
            </a:xfrm>
            <a:custGeom>
              <a:avLst/>
              <a:gdLst>
                <a:gd name="connsiteX0" fmla="*/ 40264 w 105338"/>
                <a:gd name="connsiteY0" fmla="*/ 76969 h 155736"/>
                <a:gd name="connsiteX1" fmla="*/ 21161 w 105338"/>
                <a:gd name="connsiteY1" fmla="*/ 111213 h 155736"/>
                <a:gd name="connsiteX2" fmla="*/ 0 w 105338"/>
                <a:gd name="connsiteY2" fmla="*/ 155005 h 155736"/>
                <a:gd name="connsiteX3" fmla="*/ 20665 w 105338"/>
                <a:gd name="connsiteY3" fmla="*/ 155736 h 155736"/>
                <a:gd name="connsiteX4" fmla="*/ 61938 w 105338"/>
                <a:gd name="connsiteY4" fmla="*/ 87288 h 155736"/>
                <a:gd name="connsiteX5" fmla="*/ 105338 w 105338"/>
                <a:gd name="connsiteY5" fmla="*/ 16745 h 155736"/>
                <a:gd name="connsiteX6" fmla="*/ 85432 w 105338"/>
                <a:gd name="connsiteY6" fmla="*/ 0 h 155736"/>
                <a:gd name="connsiteX7" fmla="*/ 40264 w 105338"/>
                <a:gd name="connsiteY7" fmla="*/ 76969 h 155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5338" h="155736">
                  <a:moveTo>
                    <a:pt x="40264" y="76969"/>
                  </a:moveTo>
                  <a:lnTo>
                    <a:pt x="21161" y="111213"/>
                  </a:lnTo>
                  <a:lnTo>
                    <a:pt x="0" y="155005"/>
                  </a:lnTo>
                  <a:lnTo>
                    <a:pt x="20665" y="155736"/>
                  </a:lnTo>
                  <a:cubicBezTo>
                    <a:pt x="26943" y="139025"/>
                    <a:pt x="50895" y="103681"/>
                    <a:pt x="61938" y="87288"/>
                  </a:cubicBezTo>
                  <a:cubicBezTo>
                    <a:pt x="74059" y="69292"/>
                    <a:pt x="97944" y="34836"/>
                    <a:pt x="105338" y="16745"/>
                  </a:cubicBezTo>
                  <a:cubicBezTo>
                    <a:pt x="97185" y="7884"/>
                    <a:pt x="98575" y="6108"/>
                    <a:pt x="85432" y="0"/>
                  </a:cubicBezTo>
                  <a:cubicBezTo>
                    <a:pt x="78529" y="15265"/>
                    <a:pt x="50984" y="68320"/>
                    <a:pt x="40264" y="76969"/>
                  </a:cubicBezTo>
                  <a:close/>
                </a:path>
              </a:pathLst>
            </a:custGeom>
            <a:solidFill>
              <a:srgbClr val="C3DBD7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E720BAC3-13E7-9389-850E-6D639C9F9244}"/>
                </a:ext>
              </a:extLst>
            </p:cNvPr>
            <p:cNvSpPr/>
            <p:nvPr/>
          </p:nvSpPr>
          <p:spPr>
            <a:xfrm>
              <a:off x="7449192" y="5775847"/>
              <a:ext cx="60427" cy="209734"/>
            </a:xfrm>
            <a:custGeom>
              <a:avLst/>
              <a:gdLst>
                <a:gd name="connsiteX0" fmla="*/ 6006 w 60427"/>
                <a:gd name="connsiteY0" fmla="*/ 88896 h 209734"/>
                <a:gd name="connsiteX1" fmla="*/ 46164 w 60427"/>
                <a:gd name="connsiteY1" fmla="*/ 204274 h 209734"/>
                <a:gd name="connsiteX2" fmla="*/ 60428 w 60427"/>
                <a:gd name="connsiteY2" fmla="*/ 209735 h 209734"/>
                <a:gd name="connsiteX3" fmla="*/ 22251 w 60427"/>
                <a:gd name="connsiteY3" fmla="*/ 47879 h 209734"/>
                <a:gd name="connsiteX4" fmla="*/ 17000 w 60427"/>
                <a:gd name="connsiteY4" fmla="*/ 20637 h 209734"/>
                <a:gd name="connsiteX5" fmla="*/ 1509 w 60427"/>
                <a:gd name="connsiteY5" fmla="*/ 0 h 209734"/>
                <a:gd name="connsiteX6" fmla="*/ 8440 w 60427"/>
                <a:gd name="connsiteY6" fmla="*/ 65869 h 209734"/>
                <a:gd name="connsiteX7" fmla="*/ 6012 w 60427"/>
                <a:gd name="connsiteY7" fmla="*/ 88896 h 209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427" h="209734">
                  <a:moveTo>
                    <a:pt x="6006" y="88896"/>
                  </a:moveTo>
                  <a:cubicBezTo>
                    <a:pt x="12017" y="102285"/>
                    <a:pt x="45639" y="195396"/>
                    <a:pt x="46164" y="204274"/>
                  </a:cubicBezTo>
                  <a:cubicBezTo>
                    <a:pt x="52247" y="206692"/>
                    <a:pt x="52771" y="205625"/>
                    <a:pt x="60428" y="209735"/>
                  </a:cubicBezTo>
                  <a:lnTo>
                    <a:pt x="22251" y="47879"/>
                  </a:lnTo>
                  <a:cubicBezTo>
                    <a:pt x="20332" y="38348"/>
                    <a:pt x="19048" y="30241"/>
                    <a:pt x="17000" y="20637"/>
                  </a:cubicBezTo>
                  <a:cubicBezTo>
                    <a:pt x="13004" y="1915"/>
                    <a:pt x="16185" y="3523"/>
                    <a:pt x="1509" y="0"/>
                  </a:cubicBezTo>
                  <a:cubicBezTo>
                    <a:pt x="-3570" y="14724"/>
                    <a:pt x="5566" y="44959"/>
                    <a:pt x="8440" y="65869"/>
                  </a:cubicBezTo>
                  <a:lnTo>
                    <a:pt x="6012" y="88896"/>
                  </a:ln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DF3E99E6-08C6-1120-42C9-19B287458F23}"/>
                </a:ext>
              </a:extLst>
            </p:cNvPr>
            <p:cNvSpPr/>
            <p:nvPr/>
          </p:nvSpPr>
          <p:spPr>
            <a:xfrm>
              <a:off x="7777932" y="5861046"/>
              <a:ext cx="32973" cy="211337"/>
            </a:xfrm>
            <a:custGeom>
              <a:avLst/>
              <a:gdLst>
                <a:gd name="connsiteX0" fmla="*/ 9918 w 32973"/>
                <a:gd name="connsiteY0" fmla="*/ 162699 h 211337"/>
                <a:gd name="connsiteX1" fmla="*/ 15364 w 32973"/>
                <a:gd name="connsiteY1" fmla="*/ 191538 h 211337"/>
                <a:gd name="connsiteX2" fmla="*/ 31263 w 32973"/>
                <a:gd name="connsiteY2" fmla="*/ 211337 h 211337"/>
                <a:gd name="connsiteX3" fmla="*/ 6592 w 32973"/>
                <a:gd name="connsiteY3" fmla="*/ 1982 h 211337"/>
                <a:gd name="connsiteX4" fmla="*/ 4014 w 32973"/>
                <a:gd name="connsiteY4" fmla="*/ 0 h 211337"/>
                <a:gd name="connsiteX5" fmla="*/ 9918 w 32973"/>
                <a:gd name="connsiteY5" fmla="*/ 162699 h 2113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973" h="211337">
                  <a:moveTo>
                    <a:pt x="9918" y="162699"/>
                  </a:moveTo>
                  <a:cubicBezTo>
                    <a:pt x="11849" y="172643"/>
                    <a:pt x="13484" y="182482"/>
                    <a:pt x="15364" y="191538"/>
                  </a:cubicBezTo>
                  <a:cubicBezTo>
                    <a:pt x="19734" y="212582"/>
                    <a:pt x="16040" y="209545"/>
                    <a:pt x="31263" y="211337"/>
                  </a:cubicBezTo>
                  <a:cubicBezTo>
                    <a:pt x="40159" y="198132"/>
                    <a:pt x="11698" y="24897"/>
                    <a:pt x="6592" y="1982"/>
                  </a:cubicBezTo>
                  <a:lnTo>
                    <a:pt x="4014" y="0"/>
                  </a:lnTo>
                  <a:cubicBezTo>
                    <a:pt x="-4195" y="54077"/>
                    <a:pt x="1402" y="109611"/>
                    <a:pt x="9918" y="162699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C98E1FC3-4E80-1E9C-AEC6-B7CD5B61786C}"/>
                </a:ext>
              </a:extLst>
            </p:cNvPr>
            <p:cNvSpPr/>
            <p:nvPr/>
          </p:nvSpPr>
          <p:spPr>
            <a:xfrm>
              <a:off x="8824486" y="5906390"/>
              <a:ext cx="107737" cy="172246"/>
            </a:xfrm>
            <a:custGeom>
              <a:avLst/>
              <a:gdLst>
                <a:gd name="connsiteX0" fmla="*/ 16 w 107737"/>
                <a:gd name="connsiteY0" fmla="*/ 172230 h 172246"/>
                <a:gd name="connsiteX1" fmla="*/ 107737 w 107737"/>
                <a:gd name="connsiteY1" fmla="*/ 0 h 172246"/>
                <a:gd name="connsiteX2" fmla="*/ 99930 w 107737"/>
                <a:gd name="connsiteY2" fmla="*/ 11056 h 172246"/>
                <a:gd name="connsiteX3" fmla="*/ 95879 w 107737"/>
                <a:gd name="connsiteY3" fmla="*/ 23563 h 172246"/>
                <a:gd name="connsiteX4" fmla="*/ 85521 w 107737"/>
                <a:gd name="connsiteY4" fmla="*/ 49297 h 172246"/>
                <a:gd name="connsiteX5" fmla="*/ 57976 w 107737"/>
                <a:gd name="connsiteY5" fmla="*/ 94105 h 172246"/>
                <a:gd name="connsiteX6" fmla="*/ 11 w 107737"/>
                <a:gd name="connsiteY6" fmla="*/ 172230 h 1722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7737" h="172246">
                  <a:moveTo>
                    <a:pt x="16" y="172230"/>
                  </a:moveTo>
                  <a:cubicBezTo>
                    <a:pt x="17489" y="173548"/>
                    <a:pt x="107754" y="96316"/>
                    <a:pt x="107737" y="0"/>
                  </a:cubicBezTo>
                  <a:cubicBezTo>
                    <a:pt x="100499" y="6812"/>
                    <a:pt x="106231" y="-2261"/>
                    <a:pt x="99930" y="11056"/>
                  </a:cubicBezTo>
                  <a:cubicBezTo>
                    <a:pt x="98781" y="13484"/>
                    <a:pt x="96543" y="21435"/>
                    <a:pt x="95879" y="23563"/>
                  </a:cubicBezTo>
                  <a:cubicBezTo>
                    <a:pt x="92397" y="34758"/>
                    <a:pt x="90460" y="39414"/>
                    <a:pt x="85521" y="49297"/>
                  </a:cubicBezTo>
                  <a:cubicBezTo>
                    <a:pt x="77178" y="66009"/>
                    <a:pt x="68372" y="79906"/>
                    <a:pt x="57976" y="94105"/>
                  </a:cubicBezTo>
                  <a:cubicBezTo>
                    <a:pt x="39348" y="119572"/>
                    <a:pt x="-748" y="160326"/>
                    <a:pt x="11" y="172230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98249AC5-651E-FCAF-4544-853371E489D0}"/>
                </a:ext>
              </a:extLst>
            </p:cNvPr>
            <p:cNvSpPr/>
            <p:nvPr/>
          </p:nvSpPr>
          <p:spPr>
            <a:xfrm>
              <a:off x="6952872" y="4682460"/>
              <a:ext cx="33510" cy="143966"/>
            </a:xfrm>
            <a:custGeom>
              <a:avLst/>
              <a:gdLst>
                <a:gd name="connsiteX0" fmla="*/ 3661 w 33510"/>
                <a:gd name="connsiteY0" fmla="*/ 33445 h 143966"/>
                <a:gd name="connsiteX1" fmla="*/ 1830 w 33510"/>
                <a:gd name="connsiteY1" fmla="*/ 130152 h 143966"/>
                <a:gd name="connsiteX2" fmla="*/ 3795 w 33510"/>
                <a:gd name="connsiteY2" fmla="*/ 143966 h 143966"/>
                <a:gd name="connsiteX3" fmla="*/ 31853 w 33510"/>
                <a:gd name="connsiteY3" fmla="*/ 17543 h 143966"/>
                <a:gd name="connsiteX4" fmla="*/ 27785 w 33510"/>
                <a:gd name="connsiteY4" fmla="*/ 0 h 143966"/>
                <a:gd name="connsiteX5" fmla="*/ 3655 w 33510"/>
                <a:gd name="connsiteY5" fmla="*/ 33445 h 14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510" h="143966">
                  <a:moveTo>
                    <a:pt x="3661" y="33445"/>
                  </a:moveTo>
                  <a:cubicBezTo>
                    <a:pt x="2913" y="65361"/>
                    <a:pt x="-2885" y="98779"/>
                    <a:pt x="1830" y="130152"/>
                  </a:cubicBezTo>
                  <a:lnTo>
                    <a:pt x="3795" y="143966"/>
                  </a:lnTo>
                  <a:cubicBezTo>
                    <a:pt x="8013" y="73893"/>
                    <a:pt x="30062" y="29850"/>
                    <a:pt x="31853" y="17543"/>
                  </a:cubicBezTo>
                  <a:cubicBezTo>
                    <a:pt x="34393" y="95"/>
                    <a:pt x="34700" y="8186"/>
                    <a:pt x="27785" y="0"/>
                  </a:cubicBezTo>
                  <a:cubicBezTo>
                    <a:pt x="6523" y="4422"/>
                    <a:pt x="17166" y="17370"/>
                    <a:pt x="3655" y="33445"/>
                  </a:cubicBezTo>
                  <a:close/>
                </a:path>
              </a:pathLst>
            </a:custGeom>
            <a:solidFill>
              <a:srgbClr val="DAE25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48D33076-CA31-9195-B57D-A074C3B94C8B}"/>
                </a:ext>
              </a:extLst>
            </p:cNvPr>
            <p:cNvSpPr/>
            <p:nvPr/>
          </p:nvSpPr>
          <p:spPr>
            <a:xfrm>
              <a:off x="8602240" y="1534826"/>
              <a:ext cx="1498258" cy="2684769"/>
            </a:xfrm>
            <a:custGeom>
              <a:avLst/>
              <a:gdLst>
                <a:gd name="connsiteX0" fmla="*/ 47608 w 1498258"/>
                <a:gd name="connsiteY0" fmla="*/ 2684770 h 2684769"/>
                <a:gd name="connsiteX1" fmla="*/ 66710 w 1498258"/>
                <a:gd name="connsiteY1" fmla="*/ 2650526 h 2684769"/>
                <a:gd name="connsiteX2" fmla="*/ 51916 w 1498258"/>
                <a:gd name="connsiteY2" fmla="*/ 2646087 h 2684769"/>
                <a:gd name="connsiteX3" fmla="*/ 38182 w 1498258"/>
                <a:gd name="connsiteY3" fmla="*/ 2645093 h 2684769"/>
                <a:gd name="connsiteX4" fmla="*/ 4559 w 1498258"/>
                <a:gd name="connsiteY4" fmla="*/ 2642904 h 2684769"/>
                <a:gd name="connsiteX5" fmla="*/ 0 w 1498258"/>
                <a:gd name="connsiteY5" fmla="*/ 2643127 h 2684769"/>
                <a:gd name="connsiteX6" fmla="*/ 1077 w 1498258"/>
                <a:gd name="connsiteY6" fmla="*/ 2657550 h 2684769"/>
                <a:gd name="connsiteX7" fmla="*/ 47613 w 1498258"/>
                <a:gd name="connsiteY7" fmla="*/ 2684770 h 2684769"/>
                <a:gd name="connsiteX8" fmla="*/ 1279763 w 1498258"/>
                <a:gd name="connsiteY8" fmla="*/ 167880 h 2684769"/>
                <a:gd name="connsiteX9" fmla="*/ 1315512 w 1498258"/>
                <a:gd name="connsiteY9" fmla="*/ 174966 h 2684769"/>
                <a:gd name="connsiteX10" fmla="*/ 1437961 w 1498258"/>
                <a:gd name="connsiteY10" fmla="*/ 182850 h 2684769"/>
                <a:gd name="connsiteX11" fmla="*/ 1498258 w 1498258"/>
                <a:gd name="connsiteY11" fmla="*/ 69610 h 2684769"/>
                <a:gd name="connsiteX12" fmla="*/ 1369627 w 1498258"/>
                <a:gd name="connsiteY12" fmla="*/ 0 h 2684769"/>
                <a:gd name="connsiteX13" fmla="*/ 1279758 w 1498258"/>
                <a:gd name="connsiteY13" fmla="*/ 167875 h 2684769"/>
                <a:gd name="connsiteX14" fmla="*/ 1155351 w 1498258"/>
                <a:gd name="connsiteY14" fmla="*/ 406879 h 2684769"/>
                <a:gd name="connsiteX15" fmla="*/ 1173158 w 1498258"/>
                <a:gd name="connsiteY15" fmla="*/ 411412 h 2684769"/>
                <a:gd name="connsiteX16" fmla="*/ 1305646 w 1498258"/>
                <a:gd name="connsiteY16" fmla="*/ 423551 h 2684769"/>
                <a:gd name="connsiteX17" fmla="*/ 1341668 w 1498258"/>
                <a:gd name="connsiteY17" fmla="*/ 359379 h 2684769"/>
                <a:gd name="connsiteX18" fmla="*/ 1360201 w 1498258"/>
                <a:gd name="connsiteY18" fmla="*/ 325632 h 2684769"/>
                <a:gd name="connsiteX19" fmla="*/ 1377668 w 1498258"/>
                <a:gd name="connsiteY19" fmla="*/ 292131 h 2684769"/>
                <a:gd name="connsiteX20" fmla="*/ 1223171 w 1498258"/>
                <a:gd name="connsiteY20" fmla="*/ 278909 h 2684769"/>
                <a:gd name="connsiteX21" fmla="*/ 1215252 w 1498258"/>
                <a:gd name="connsiteY21" fmla="*/ 279161 h 2684769"/>
                <a:gd name="connsiteX22" fmla="*/ 1186596 w 1498258"/>
                <a:gd name="connsiteY22" fmla="*/ 344845 h 2684769"/>
                <a:gd name="connsiteX23" fmla="*/ 1155345 w 1498258"/>
                <a:gd name="connsiteY23" fmla="*/ 406873 h 2684769"/>
                <a:gd name="connsiteX24" fmla="*/ 1021155 w 1498258"/>
                <a:gd name="connsiteY24" fmla="*/ 643141 h 2684769"/>
                <a:gd name="connsiteX25" fmla="*/ 1026903 w 1498258"/>
                <a:gd name="connsiteY25" fmla="*/ 647016 h 2684769"/>
                <a:gd name="connsiteX26" fmla="*/ 1173499 w 1498258"/>
                <a:gd name="connsiteY26" fmla="*/ 660857 h 2684769"/>
                <a:gd name="connsiteX27" fmla="*/ 1211474 w 1498258"/>
                <a:gd name="connsiteY27" fmla="*/ 595122 h 2684769"/>
                <a:gd name="connsiteX28" fmla="*/ 1249037 w 1498258"/>
                <a:gd name="connsiteY28" fmla="*/ 529376 h 2684769"/>
                <a:gd name="connsiteX29" fmla="*/ 1107788 w 1498258"/>
                <a:gd name="connsiteY29" fmla="*/ 520509 h 2684769"/>
                <a:gd name="connsiteX30" fmla="*/ 1094333 w 1498258"/>
                <a:gd name="connsiteY30" fmla="*/ 520146 h 2684769"/>
                <a:gd name="connsiteX31" fmla="*/ 1060995 w 1498258"/>
                <a:gd name="connsiteY31" fmla="*/ 585178 h 2684769"/>
                <a:gd name="connsiteX32" fmla="*/ 1021161 w 1498258"/>
                <a:gd name="connsiteY32" fmla="*/ 643135 h 2684769"/>
                <a:gd name="connsiteX33" fmla="*/ 896486 w 1498258"/>
                <a:gd name="connsiteY33" fmla="*/ 883144 h 2684769"/>
                <a:gd name="connsiteX34" fmla="*/ 902932 w 1498258"/>
                <a:gd name="connsiteY34" fmla="*/ 885718 h 2684769"/>
                <a:gd name="connsiteX35" fmla="*/ 1044025 w 1498258"/>
                <a:gd name="connsiteY35" fmla="*/ 895958 h 2684769"/>
                <a:gd name="connsiteX36" fmla="*/ 1080382 w 1498258"/>
                <a:gd name="connsiteY36" fmla="*/ 829955 h 2684769"/>
                <a:gd name="connsiteX37" fmla="*/ 1097614 w 1498258"/>
                <a:gd name="connsiteY37" fmla="*/ 798933 h 2684769"/>
                <a:gd name="connsiteX38" fmla="*/ 1116376 w 1498258"/>
                <a:gd name="connsiteY38" fmla="*/ 767726 h 2684769"/>
                <a:gd name="connsiteX39" fmla="*/ 973531 w 1498258"/>
                <a:gd name="connsiteY39" fmla="*/ 758418 h 2684769"/>
                <a:gd name="connsiteX40" fmla="*/ 970227 w 1498258"/>
                <a:gd name="connsiteY40" fmla="*/ 758821 h 2684769"/>
                <a:gd name="connsiteX41" fmla="*/ 936956 w 1498258"/>
                <a:gd name="connsiteY41" fmla="*/ 823244 h 2684769"/>
                <a:gd name="connsiteX42" fmla="*/ 920209 w 1498258"/>
                <a:gd name="connsiteY42" fmla="*/ 854528 h 2684769"/>
                <a:gd name="connsiteX43" fmla="*/ 896486 w 1498258"/>
                <a:gd name="connsiteY43" fmla="*/ 883138 h 2684769"/>
                <a:gd name="connsiteX44" fmla="*/ 781298 w 1498258"/>
                <a:gd name="connsiteY44" fmla="*/ 1123621 h 2684769"/>
                <a:gd name="connsiteX45" fmla="*/ 911364 w 1498258"/>
                <a:gd name="connsiteY45" fmla="*/ 1133510 h 2684769"/>
                <a:gd name="connsiteX46" fmla="*/ 983721 w 1498258"/>
                <a:gd name="connsiteY46" fmla="*/ 1005167 h 2684769"/>
                <a:gd name="connsiteX47" fmla="*/ 847333 w 1498258"/>
                <a:gd name="connsiteY47" fmla="*/ 994463 h 2684769"/>
                <a:gd name="connsiteX48" fmla="*/ 781298 w 1498258"/>
                <a:gd name="connsiteY48" fmla="*/ 1123621 h 2684769"/>
                <a:gd name="connsiteX49" fmla="*/ 657806 w 1498258"/>
                <a:gd name="connsiteY49" fmla="*/ 1359560 h 2684769"/>
                <a:gd name="connsiteX50" fmla="*/ 685380 w 1498258"/>
                <a:gd name="connsiteY50" fmla="*/ 1365132 h 2684769"/>
                <a:gd name="connsiteX51" fmla="*/ 777007 w 1498258"/>
                <a:gd name="connsiteY51" fmla="*/ 1372748 h 2684769"/>
                <a:gd name="connsiteX52" fmla="*/ 851072 w 1498258"/>
                <a:gd name="connsiteY52" fmla="*/ 1242227 h 2684769"/>
                <a:gd name="connsiteX53" fmla="*/ 724628 w 1498258"/>
                <a:gd name="connsiteY53" fmla="*/ 1234315 h 2684769"/>
                <a:gd name="connsiteX54" fmla="*/ 718724 w 1498258"/>
                <a:gd name="connsiteY54" fmla="*/ 1231920 h 2684769"/>
                <a:gd name="connsiteX55" fmla="*/ 657806 w 1498258"/>
                <a:gd name="connsiteY55" fmla="*/ 1359560 h 2684769"/>
                <a:gd name="connsiteX56" fmla="*/ 534225 w 1498258"/>
                <a:gd name="connsiteY56" fmla="*/ 1598965 h 2684769"/>
                <a:gd name="connsiteX57" fmla="*/ 548311 w 1498258"/>
                <a:gd name="connsiteY57" fmla="*/ 1602578 h 2684769"/>
                <a:gd name="connsiteX58" fmla="*/ 650072 w 1498258"/>
                <a:gd name="connsiteY58" fmla="*/ 1608630 h 2684769"/>
                <a:gd name="connsiteX59" fmla="*/ 722429 w 1498258"/>
                <a:gd name="connsiteY59" fmla="*/ 1476770 h 2684769"/>
                <a:gd name="connsiteX60" fmla="*/ 698712 w 1498258"/>
                <a:gd name="connsiteY60" fmla="*/ 1479332 h 2684769"/>
                <a:gd name="connsiteX61" fmla="*/ 670173 w 1498258"/>
                <a:gd name="connsiteY61" fmla="*/ 1476965 h 2684769"/>
                <a:gd name="connsiteX62" fmla="*/ 615539 w 1498258"/>
                <a:gd name="connsiteY62" fmla="*/ 1474458 h 2684769"/>
                <a:gd name="connsiteX63" fmla="*/ 596058 w 1498258"/>
                <a:gd name="connsiteY63" fmla="*/ 1472939 h 2684769"/>
                <a:gd name="connsiteX64" fmla="*/ 534214 w 1498258"/>
                <a:gd name="connsiteY64" fmla="*/ 1598977 h 2684769"/>
                <a:gd name="connsiteX65" fmla="*/ 400973 w 1498258"/>
                <a:gd name="connsiteY65" fmla="*/ 1834379 h 2684769"/>
                <a:gd name="connsiteX66" fmla="*/ 407056 w 1498258"/>
                <a:gd name="connsiteY66" fmla="*/ 1837483 h 2684769"/>
                <a:gd name="connsiteX67" fmla="*/ 461729 w 1498258"/>
                <a:gd name="connsiteY67" fmla="*/ 1841967 h 2684769"/>
                <a:gd name="connsiteX68" fmla="*/ 514292 w 1498258"/>
                <a:gd name="connsiteY68" fmla="*/ 1851364 h 2684769"/>
                <a:gd name="connsiteX69" fmla="*/ 532724 w 1498258"/>
                <a:gd name="connsiteY69" fmla="*/ 1818415 h 2684769"/>
                <a:gd name="connsiteX70" fmla="*/ 550911 w 1498258"/>
                <a:gd name="connsiteY70" fmla="*/ 1784328 h 2684769"/>
                <a:gd name="connsiteX71" fmla="*/ 589768 w 1498258"/>
                <a:gd name="connsiteY71" fmla="*/ 1717632 h 2684769"/>
                <a:gd name="connsiteX72" fmla="*/ 479458 w 1498258"/>
                <a:gd name="connsiteY72" fmla="*/ 1709698 h 2684769"/>
                <a:gd name="connsiteX73" fmla="*/ 473805 w 1498258"/>
                <a:gd name="connsiteY73" fmla="*/ 1709916 h 2684769"/>
                <a:gd name="connsiteX74" fmla="*/ 440076 w 1498258"/>
                <a:gd name="connsiteY74" fmla="*/ 1778097 h 2684769"/>
                <a:gd name="connsiteX75" fmla="*/ 400962 w 1498258"/>
                <a:gd name="connsiteY75" fmla="*/ 1834379 h 2684769"/>
                <a:gd name="connsiteX76" fmla="*/ 257743 w 1498258"/>
                <a:gd name="connsiteY76" fmla="*/ 2078921 h 2684769"/>
                <a:gd name="connsiteX77" fmla="*/ 280344 w 1498258"/>
                <a:gd name="connsiteY77" fmla="*/ 2085197 h 2684769"/>
                <a:gd name="connsiteX78" fmla="*/ 380744 w 1498258"/>
                <a:gd name="connsiteY78" fmla="*/ 2088810 h 2684769"/>
                <a:gd name="connsiteX79" fmla="*/ 420946 w 1498258"/>
                <a:gd name="connsiteY79" fmla="*/ 2020914 h 2684769"/>
                <a:gd name="connsiteX80" fmla="*/ 439345 w 1498258"/>
                <a:gd name="connsiteY80" fmla="*/ 1986419 h 2684769"/>
                <a:gd name="connsiteX81" fmla="*/ 457119 w 1498258"/>
                <a:gd name="connsiteY81" fmla="*/ 1954057 h 2684769"/>
                <a:gd name="connsiteX82" fmla="*/ 352009 w 1498258"/>
                <a:gd name="connsiteY82" fmla="*/ 1948071 h 2684769"/>
                <a:gd name="connsiteX83" fmla="*/ 284446 w 1498258"/>
                <a:gd name="connsiteY83" fmla="*/ 2082740 h 2684769"/>
                <a:gd name="connsiteX84" fmla="*/ 257737 w 1498258"/>
                <a:gd name="connsiteY84" fmla="*/ 2078927 h 2684769"/>
                <a:gd name="connsiteX85" fmla="*/ 158515 w 1498258"/>
                <a:gd name="connsiteY85" fmla="*/ 2326155 h 2684769"/>
                <a:gd name="connsiteX86" fmla="*/ 248094 w 1498258"/>
                <a:gd name="connsiteY86" fmla="*/ 2330628 h 2684769"/>
                <a:gd name="connsiteX87" fmla="*/ 271187 w 1498258"/>
                <a:gd name="connsiteY87" fmla="*/ 2288790 h 2684769"/>
                <a:gd name="connsiteX88" fmla="*/ 316461 w 1498258"/>
                <a:gd name="connsiteY88" fmla="*/ 2201536 h 2684769"/>
                <a:gd name="connsiteX89" fmla="*/ 226559 w 1498258"/>
                <a:gd name="connsiteY89" fmla="*/ 2195031 h 2684769"/>
                <a:gd name="connsiteX90" fmla="*/ 220325 w 1498258"/>
                <a:gd name="connsiteY90" fmla="*/ 2194774 h 2684769"/>
                <a:gd name="connsiteX91" fmla="*/ 158515 w 1498258"/>
                <a:gd name="connsiteY91" fmla="*/ 2326150 h 2684769"/>
                <a:gd name="connsiteX92" fmla="*/ 55264 w 1498258"/>
                <a:gd name="connsiteY92" fmla="*/ 2531334 h 2684769"/>
                <a:gd name="connsiteX93" fmla="*/ 68099 w 1498258"/>
                <a:gd name="connsiteY93" fmla="*/ 2534907 h 2684769"/>
                <a:gd name="connsiteX94" fmla="*/ 131773 w 1498258"/>
                <a:gd name="connsiteY94" fmla="*/ 2539570 h 2684769"/>
                <a:gd name="connsiteX95" fmla="*/ 181552 w 1498258"/>
                <a:gd name="connsiteY95" fmla="*/ 2449272 h 2684769"/>
                <a:gd name="connsiteX96" fmla="*/ 162606 w 1498258"/>
                <a:gd name="connsiteY96" fmla="*/ 2439261 h 2684769"/>
                <a:gd name="connsiteX97" fmla="*/ 143615 w 1498258"/>
                <a:gd name="connsiteY97" fmla="*/ 2438317 h 2684769"/>
                <a:gd name="connsiteX98" fmla="*/ 103564 w 1498258"/>
                <a:gd name="connsiteY98" fmla="*/ 2435073 h 2684769"/>
                <a:gd name="connsiteX99" fmla="*/ 98614 w 1498258"/>
                <a:gd name="connsiteY99" fmla="*/ 2434856 h 2684769"/>
                <a:gd name="connsiteX100" fmla="*/ 55259 w 1498258"/>
                <a:gd name="connsiteY100" fmla="*/ 2531339 h 26847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1498258" h="2684769">
                  <a:moveTo>
                    <a:pt x="47608" y="2684770"/>
                  </a:moveTo>
                  <a:lnTo>
                    <a:pt x="66710" y="2650526"/>
                  </a:lnTo>
                  <a:cubicBezTo>
                    <a:pt x="58546" y="2645562"/>
                    <a:pt x="65270" y="2648052"/>
                    <a:pt x="51916" y="2646087"/>
                  </a:cubicBezTo>
                  <a:cubicBezTo>
                    <a:pt x="49299" y="2645701"/>
                    <a:pt x="41151" y="2645305"/>
                    <a:pt x="38182" y="2645093"/>
                  </a:cubicBezTo>
                  <a:cubicBezTo>
                    <a:pt x="26943" y="2644311"/>
                    <a:pt x="15799" y="2643395"/>
                    <a:pt x="4559" y="2642904"/>
                  </a:cubicBezTo>
                  <a:lnTo>
                    <a:pt x="0" y="2643127"/>
                  </a:lnTo>
                  <a:lnTo>
                    <a:pt x="1077" y="2657550"/>
                  </a:lnTo>
                  <a:cubicBezTo>
                    <a:pt x="12813" y="2664295"/>
                    <a:pt x="32295" y="2679549"/>
                    <a:pt x="47613" y="2684770"/>
                  </a:cubicBezTo>
                  <a:close/>
                  <a:moveTo>
                    <a:pt x="1279763" y="167880"/>
                  </a:moveTo>
                  <a:lnTo>
                    <a:pt x="1315512" y="174966"/>
                  </a:lnTo>
                  <a:lnTo>
                    <a:pt x="1437961" y="182850"/>
                  </a:lnTo>
                  <a:cubicBezTo>
                    <a:pt x="1449111" y="168584"/>
                    <a:pt x="1496618" y="89337"/>
                    <a:pt x="1498258" y="69610"/>
                  </a:cubicBezTo>
                  <a:cubicBezTo>
                    <a:pt x="1478687" y="64384"/>
                    <a:pt x="1397318" y="10525"/>
                    <a:pt x="1369627" y="0"/>
                  </a:cubicBezTo>
                  <a:lnTo>
                    <a:pt x="1279758" y="167875"/>
                  </a:lnTo>
                  <a:close/>
                  <a:moveTo>
                    <a:pt x="1155351" y="406879"/>
                  </a:moveTo>
                  <a:lnTo>
                    <a:pt x="1173158" y="411412"/>
                  </a:lnTo>
                  <a:cubicBezTo>
                    <a:pt x="1202350" y="410742"/>
                    <a:pt x="1285193" y="412429"/>
                    <a:pt x="1305646" y="423551"/>
                  </a:cubicBezTo>
                  <a:cubicBezTo>
                    <a:pt x="1320708" y="404913"/>
                    <a:pt x="1329146" y="380943"/>
                    <a:pt x="1341668" y="359379"/>
                  </a:cubicBezTo>
                  <a:cubicBezTo>
                    <a:pt x="1348516" y="347592"/>
                    <a:pt x="1353036" y="339826"/>
                    <a:pt x="1360201" y="325632"/>
                  </a:cubicBezTo>
                  <a:cubicBezTo>
                    <a:pt x="1367277" y="311612"/>
                    <a:pt x="1373885" y="305867"/>
                    <a:pt x="1377668" y="292131"/>
                  </a:cubicBezTo>
                  <a:lnTo>
                    <a:pt x="1223171" y="278909"/>
                  </a:lnTo>
                  <a:lnTo>
                    <a:pt x="1215252" y="279161"/>
                  </a:lnTo>
                  <a:cubicBezTo>
                    <a:pt x="1217730" y="298954"/>
                    <a:pt x="1195949" y="326598"/>
                    <a:pt x="1186596" y="344845"/>
                  </a:cubicBezTo>
                  <a:cubicBezTo>
                    <a:pt x="1176998" y="363561"/>
                    <a:pt x="1163615" y="386873"/>
                    <a:pt x="1155345" y="406873"/>
                  </a:cubicBezTo>
                  <a:close/>
                  <a:moveTo>
                    <a:pt x="1021155" y="643141"/>
                  </a:moveTo>
                  <a:lnTo>
                    <a:pt x="1026903" y="647016"/>
                  </a:lnTo>
                  <a:cubicBezTo>
                    <a:pt x="1062725" y="650628"/>
                    <a:pt x="1147929" y="648473"/>
                    <a:pt x="1173499" y="660857"/>
                  </a:cubicBezTo>
                  <a:cubicBezTo>
                    <a:pt x="1186234" y="643079"/>
                    <a:pt x="1199917" y="616284"/>
                    <a:pt x="1211474" y="595122"/>
                  </a:cubicBezTo>
                  <a:cubicBezTo>
                    <a:pt x="1223969" y="572252"/>
                    <a:pt x="1235806" y="549784"/>
                    <a:pt x="1249037" y="529376"/>
                  </a:cubicBezTo>
                  <a:lnTo>
                    <a:pt x="1107788" y="520509"/>
                  </a:lnTo>
                  <a:lnTo>
                    <a:pt x="1094333" y="520146"/>
                  </a:lnTo>
                  <a:cubicBezTo>
                    <a:pt x="1086236" y="541040"/>
                    <a:pt x="1072976" y="562805"/>
                    <a:pt x="1060995" y="585178"/>
                  </a:cubicBezTo>
                  <a:cubicBezTo>
                    <a:pt x="1050811" y="604190"/>
                    <a:pt x="1042590" y="637468"/>
                    <a:pt x="1021161" y="643135"/>
                  </a:cubicBezTo>
                  <a:close/>
                  <a:moveTo>
                    <a:pt x="896486" y="883144"/>
                  </a:moveTo>
                  <a:lnTo>
                    <a:pt x="902932" y="885718"/>
                  </a:lnTo>
                  <a:lnTo>
                    <a:pt x="1044025" y="895958"/>
                  </a:lnTo>
                  <a:cubicBezTo>
                    <a:pt x="1057931" y="874662"/>
                    <a:pt x="1068105" y="851211"/>
                    <a:pt x="1080382" y="829955"/>
                  </a:cubicBezTo>
                  <a:cubicBezTo>
                    <a:pt x="1086626" y="819151"/>
                    <a:pt x="1090773" y="811803"/>
                    <a:pt x="1097614" y="798933"/>
                  </a:cubicBezTo>
                  <a:cubicBezTo>
                    <a:pt x="1102001" y="790680"/>
                    <a:pt x="1111873" y="773343"/>
                    <a:pt x="1116376" y="767726"/>
                  </a:cubicBezTo>
                  <a:lnTo>
                    <a:pt x="973531" y="758418"/>
                  </a:lnTo>
                  <a:lnTo>
                    <a:pt x="970227" y="758821"/>
                  </a:lnTo>
                  <a:cubicBezTo>
                    <a:pt x="958492" y="780406"/>
                    <a:pt x="949340" y="800384"/>
                    <a:pt x="936956" y="823244"/>
                  </a:cubicBezTo>
                  <a:cubicBezTo>
                    <a:pt x="930907" y="834399"/>
                    <a:pt x="926041" y="842836"/>
                    <a:pt x="920209" y="854528"/>
                  </a:cubicBezTo>
                  <a:cubicBezTo>
                    <a:pt x="912692" y="869604"/>
                    <a:pt x="912575" y="880726"/>
                    <a:pt x="896486" y="883138"/>
                  </a:cubicBezTo>
                  <a:close/>
                  <a:moveTo>
                    <a:pt x="781298" y="1123621"/>
                  </a:moveTo>
                  <a:lnTo>
                    <a:pt x="911364" y="1133510"/>
                  </a:lnTo>
                  <a:cubicBezTo>
                    <a:pt x="925081" y="1118674"/>
                    <a:pt x="969915" y="1021861"/>
                    <a:pt x="983721" y="1005167"/>
                  </a:cubicBezTo>
                  <a:lnTo>
                    <a:pt x="847333" y="994463"/>
                  </a:lnTo>
                  <a:lnTo>
                    <a:pt x="781298" y="1123621"/>
                  </a:lnTo>
                  <a:close/>
                  <a:moveTo>
                    <a:pt x="657806" y="1359560"/>
                  </a:moveTo>
                  <a:lnTo>
                    <a:pt x="685380" y="1365132"/>
                  </a:lnTo>
                  <a:lnTo>
                    <a:pt x="777007" y="1372748"/>
                  </a:lnTo>
                  <a:cubicBezTo>
                    <a:pt x="787722" y="1363630"/>
                    <a:pt x="847193" y="1254500"/>
                    <a:pt x="851072" y="1242227"/>
                  </a:cubicBezTo>
                  <a:lnTo>
                    <a:pt x="724628" y="1234315"/>
                  </a:lnTo>
                  <a:lnTo>
                    <a:pt x="718724" y="1231920"/>
                  </a:lnTo>
                  <a:cubicBezTo>
                    <a:pt x="718166" y="1255857"/>
                    <a:pt x="670413" y="1333613"/>
                    <a:pt x="657806" y="1359560"/>
                  </a:cubicBezTo>
                  <a:close/>
                  <a:moveTo>
                    <a:pt x="534225" y="1598965"/>
                  </a:moveTo>
                  <a:lnTo>
                    <a:pt x="548311" y="1602578"/>
                  </a:lnTo>
                  <a:lnTo>
                    <a:pt x="650072" y="1608630"/>
                  </a:lnTo>
                  <a:lnTo>
                    <a:pt x="722429" y="1476770"/>
                  </a:lnTo>
                  <a:cubicBezTo>
                    <a:pt x="712792" y="1482197"/>
                    <a:pt x="712434" y="1479997"/>
                    <a:pt x="698712" y="1479332"/>
                  </a:cubicBezTo>
                  <a:cubicBezTo>
                    <a:pt x="689632" y="1478891"/>
                    <a:pt x="679386" y="1477696"/>
                    <a:pt x="670173" y="1476965"/>
                  </a:cubicBezTo>
                  <a:cubicBezTo>
                    <a:pt x="651662" y="1475480"/>
                    <a:pt x="634363" y="1473257"/>
                    <a:pt x="615539" y="1474458"/>
                  </a:cubicBezTo>
                  <a:lnTo>
                    <a:pt x="596058" y="1472939"/>
                  </a:lnTo>
                  <a:lnTo>
                    <a:pt x="534214" y="1598977"/>
                  </a:lnTo>
                  <a:close/>
                  <a:moveTo>
                    <a:pt x="400973" y="1834379"/>
                  </a:moveTo>
                  <a:lnTo>
                    <a:pt x="407056" y="1837483"/>
                  </a:lnTo>
                  <a:cubicBezTo>
                    <a:pt x="425265" y="1839482"/>
                    <a:pt x="443865" y="1840671"/>
                    <a:pt x="461729" y="1841967"/>
                  </a:cubicBezTo>
                  <a:cubicBezTo>
                    <a:pt x="477488" y="1843112"/>
                    <a:pt x="505173" y="1840113"/>
                    <a:pt x="514292" y="1851364"/>
                  </a:cubicBezTo>
                  <a:cubicBezTo>
                    <a:pt x="521301" y="1841464"/>
                    <a:pt x="525793" y="1829834"/>
                    <a:pt x="532724" y="1818415"/>
                  </a:cubicBezTo>
                  <a:cubicBezTo>
                    <a:pt x="540141" y="1806193"/>
                    <a:pt x="544186" y="1797935"/>
                    <a:pt x="550911" y="1784328"/>
                  </a:cubicBezTo>
                  <a:cubicBezTo>
                    <a:pt x="557574" y="1770844"/>
                    <a:pt x="581983" y="1723618"/>
                    <a:pt x="589768" y="1717632"/>
                  </a:cubicBezTo>
                  <a:lnTo>
                    <a:pt x="479458" y="1709698"/>
                  </a:lnTo>
                  <a:lnTo>
                    <a:pt x="473805" y="1709916"/>
                  </a:lnTo>
                  <a:cubicBezTo>
                    <a:pt x="465261" y="1732222"/>
                    <a:pt x="451321" y="1757086"/>
                    <a:pt x="440076" y="1778097"/>
                  </a:cubicBezTo>
                  <a:cubicBezTo>
                    <a:pt x="430232" y="1796483"/>
                    <a:pt x="422285" y="1827941"/>
                    <a:pt x="400962" y="1834379"/>
                  </a:cubicBezTo>
                  <a:close/>
                  <a:moveTo>
                    <a:pt x="257743" y="2078921"/>
                  </a:moveTo>
                  <a:cubicBezTo>
                    <a:pt x="266002" y="2085421"/>
                    <a:pt x="267280" y="2083651"/>
                    <a:pt x="280344" y="2085197"/>
                  </a:cubicBezTo>
                  <a:cubicBezTo>
                    <a:pt x="312762" y="2084834"/>
                    <a:pt x="349219" y="2094594"/>
                    <a:pt x="380744" y="2088810"/>
                  </a:cubicBezTo>
                  <a:cubicBezTo>
                    <a:pt x="387820" y="2073204"/>
                    <a:pt x="409818" y="2030283"/>
                    <a:pt x="420946" y="2020914"/>
                  </a:cubicBezTo>
                  <a:cubicBezTo>
                    <a:pt x="427475" y="2007441"/>
                    <a:pt x="431320" y="1999864"/>
                    <a:pt x="439345" y="1986419"/>
                  </a:cubicBezTo>
                  <a:cubicBezTo>
                    <a:pt x="446349" y="1974699"/>
                    <a:pt x="449747" y="1963610"/>
                    <a:pt x="457119" y="1954057"/>
                  </a:cubicBezTo>
                  <a:lnTo>
                    <a:pt x="352009" y="1948071"/>
                  </a:lnTo>
                  <a:lnTo>
                    <a:pt x="284446" y="2082740"/>
                  </a:lnTo>
                  <a:lnTo>
                    <a:pt x="257737" y="2078927"/>
                  </a:lnTo>
                  <a:close/>
                  <a:moveTo>
                    <a:pt x="158515" y="2326155"/>
                  </a:moveTo>
                  <a:lnTo>
                    <a:pt x="248094" y="2330628"/>
                  </a:lnTo>
                  <a:lnTo>
                    <a:pt x="271187" y="2288790"/>
                  </a:lnTo>
                  <a:lnTo>
                    <a:pt x="316461" y="2201536"/>
                  </a:lnTo>
                  <a:lnTo>
                    <a:pt x="226559" y="2195031"/>
                  </a:lnTo>
                  <a:lnTo>
                    <a:pt x="220325" y="2194774"/>
                  </a:lnTo>
                  <a:cubicBezTo>
                    <a:pt x="222223" y="2209906"/>
                    <a:pt x="168555" y="2301565"/>
                    <a:pt x="158515" y="2326150"/>
                  </a:cubicBezTo>
                  <a:close/>
                  <a:moveTo>
                    <a:pt x="55264" y="2531334"/>
                  </a:moveTo>
                  <a:lnTo>
                    <a:pt x="68099" y="2534907"/>
                  </a:lnTo>
                  <a:lnTo>
                    <a:pt x="131773" y="2539570"/>
                  </a:lnTo>
                  <a:lnTo>
                    <a:pt x="181552" y="2449272"/>
                  </a:lnTo>
                  <a:cubicBezTo>
                    <a:pt x="172389" y="2437614"/>
                    <a:pt x="194834" y="2444772"/>
                    <a:pt x="162606" y="2439261"/>
                  </a:cubicBezTo>
                  <a:cubicBezTo>
                    <a:pt x="160429" y="2438887"/>
                    <a:pt x="147025" y="2438507"/>
                    <a:pt x="143615" y="2438317"/>
                  </a:cubicBezTo>
                  <a:cubicBezTo>
                    <a:pt x="129993" y="2437530"/>
                    <a:pt x="117136" y="2436391"/>
                    <a:pt x="103564" y="2435073"/>
                  </a:cubicBezTo>
                  <a:lnTo>
                    <a:pt x="98614" y="2434856"/>
                  </a:lnTo>
                  <a:cubicBezTo>
                    <a:pt x="96315" y="2457285"/>
                    <a:pt x="63194" y="2504823"/>
                    <a:pt x="55259" y="2531339"/>
                  </a:cubicBezTo>
                  <a:close/>
                </a:path>
              </a:pathLst>
            </a:custGeom>
            <a:solidFill>
              <a:srgbClr val="EA5B3E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B48F83FA-078C-FCE0-A230-0AF12A432B0C}"/>
                </a:ext>
              </a:extLst>
            </p:cNvPr>
            <p:cNvSpPr/>
            <p:nvPr/>
          </p:nvSpPr>
          <p:spPr>
            <a:xfrm>
              <a:off x="7407524" y="3045041"/>
              <a:ext cx="70203" cy="135378"/>
            </a:xfrm>
            <a:custGeom>
              <a:avLst/>
              <a:gdLst>
                <a:gd name="connsiteX0" fmla="*/ 0 w 70203"/>
                <a:gd name="connsiteY0" fmla="*/ 135379 h 135378"/>
                <a:gd name="connsiteX1" fmla="*/ 70203 w 70203"/>
                <a:gd name="connsiteY1" fmla="*/ 0 h 135378"/>
                <a:gd name="connsiteX2" fmla="*/ 63562 w 70203"/>
                <a:gd name="connsiteY2" fmla="*/ 6739 h 135378"/>
                <a:gd name="connsiteX3" fmla="*/ 58953 w 70203"/>
                <a:gd name="connsiteY3" fmla="*/ 14400 h 135378"/>
                <a:gd name="connsiteX4" fmla="*/ 6 w 70203"/>
                <a:gd name="connsiteY4" fmla="*/ 135373 h 135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0203" h="135378">
                  <a:moveTo>
                    <a:pt x="0" y="135379"/>
                  </a:moveTo>
                  <a:cubicBezTo>
                    <a:pt x="26547" y="119895"/>
                    <a:pt x="57641" y="37343"/>
                    <a:pt x="70203" y="0"/>
                  </a:cubicBezTo>
                  <a:cubicBezTo>
                    <a:pt x="65582" y="3987"/>
                    <a:pt x="67731" y="1033"/>
                    <a:pt x="63562" y="6739"/>
                  </a:cubicBezTo>
                  <a:cubicBezTo>
                    <a:pt x="61537" y="9509"/>
                    <a:pt x="60655" y="11229"/>
                    <a:pt x="58953" y="14400"/>
                  </a:cubicBezTo>
                  <a:cubicBezTo>
                    <a:pt x="40264" y="49347"/>
                    <a:pt x="27970" y="90554"/>
                    <a:pt x="6" y="135373"/>
                  </a:cubicBezTo>
                  <a:close/>
                </a:path>
              </a:pathLst>
            </a:custGeom>
            <a:solidFill>
              <a:srgbClr val="FFD2CC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C39D1FDA-9D97-CB03-94D8-34D759F2FF1B}"/>
                </a:ext>
              </a:extLst>
            </p:cNvPr>
            <p:cNvSpPr/>
            <p:nvPr/>
          </p:nvSpPr>
          <p:spPr>
            <a:xfrm>
              <a:off x="8828721" y="5830536"/>
              <a:ext cx="25357" cy="56780"/>
            </a:xfrm>
            <a:custGeom>
              <a:avLst/>
              <a:gdLst>
                <a:gd name="connsiteX0" fmla="*/ 0 w 25357"/>
                <a:gd name="connsiteY0" fmla="*/ 8818 h 56780"/>
                <a:gd name="connsiteX1" fmla="*/ 5910 w 25357"/>
                <a:gd name="connsiteY1" fmla="*/ 56781 h 56780"/>
                <a:gd name="connsiteX2" fmla="*/ 13639 w 25357"/>
                <a:gd name="connsiteY2" fmla="*/ 29109 h 56780"/>
                <a:gd name="connsiteX3" fmla="*/ 25358 w 25357"/>
                <a:gd name="connsiteY3" fmla="*/ 968 h 56780"/>
                <a:gd name="connsiteX4" fmla="*/ 23405 w 25357"/>
                <a:gd name="connsiteY4" fmla="*/ 225 h 56780"/>
                <a:gd name="connsiteX5" fmla="*/ 14242 w 25357"/>
                <a:gd name="connsiteY5" fmla="*/ 1526 h 56780"/>
                <a:gd name="connsiteX6" fmla="*/ 0 w 25357"/>
                <a:gd name="connsiteY6" fmla="*/ 8824 h 56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357" h="56780">
                  <a:moveTo>
                    <a:pt x="0" y="8818"/>
                  </a:moveTo>
                  <a:lnTo>
                    <a:pt x="5910" y="56781"/>
                  </a:lnTo>
                  <a:cubicBezTo>
                    <a:pt x="7724" y="49221"/>
                    <a:pt x="10737" y="36607"/>
                    <a:pt x="13639" y="29109"/>
                  </a:cubicBezTo>
                  <a:cubicBezTo>
                    <a:pt x="19861" y="12989"/>
                    <a:pt x="21463" y="21984"/>
                    <a:pt x="25358" y="968"/>
                  </a:cubicBezTo>
                  <a:cubicBezTo>
                    <a:pt x="24727" y="666"/>
                    <a:pt x="23639" y="-479"/>
                    <a:pt x="23405" y="225"/>
                  </a:cubicBezTo>
                  <a:lnTo>
                    <a:pt x="14242" y="1526"/>
                  </a:lnTo>
                  <a:cubicBezTo>
                    <a:pt x="10307" y="3123"/>
                    <a:pt x="4710" y="6903"/>
                    <a:pt x="0" y="8824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E8B4CB8-49BE-FF6D-338E-A0241A81478C}"/>
                </a:ext>
              </a:extLst>
            </p:cNvPr>
            <p:cNvSpPr/>
            <p:nvPr/>
          </p:nvSpPr>
          <p:spPr>
            <a:xfrm>
              <a:off x="7311037" y="3193921"/>
              <a:ext cx="36262" cy="38878"/>
            </a:xfrm>
            <a:custGeom>
              <a:avLst/>
              <a:gdLst>
                <a:gd name="connsiteX0" fmla="*/ 6 w 36262"/>
                <a:gd name="connsiteY0" fmla="*/ 38878 h 38878"/>
                <a:gd name="connsiteX1" fmla="*/ 36262 w 36262"/>
                <a:gd name="connsiteY1" fmla="*/ 36176 h 38878"/>
                <a:gd name="connsiteX2" fmla="*/ 19102 w 36262"/>
                <a:gd name="connsiteY2" fmla="*/ 23652 h 38878"/>
                <a:gd name="connsiteX3" fmla="*/ 20185 w 36262"/>
                <a:gd name="connsiteY3" fmla="*/ 0 h 38878"/>
                <a:gd name="connsiteX4" fmla="*/ 11753 w 36262"/>
                <a:gd name="connsiteY4" fmla="*/ 20184 h 38878"/>
                <a:gd name="connsiteX5" fmla="*/ 0 w 36262"/>
                <a:gd name="connsiteY5" fmla="*/ 38878 h 38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262" h="38878">
                  <a:moveTo>
                    <a:pt x="6" y="38878"/>
                  </a:moveTo>
                  <a:lnTo>
                    <a:pt x="36262" y="36176"/>
                  </a:lnTo>
                  <a:cubicBezTo>
                    <a:pt x="30107" y="30676"/>
                    <a:pt x="25620" y="28292"/>
                    <a:pt x="19102" y="23652"/>
                  </a:cubicBezTo>
                  <a:lnTo>
                    <a:pt x="20185" y="0"/>
                  </a:lnTo>
                  <a:cubicBezTo>
                    <a:pt x="10910" y="11385"/>
                    <a:pt x="16825" y="7951"/>
                    <a:pt x="11753" y="20184"/>
                  </a:cubicBezTo>
                  <a:cubicBezTo>
                    <a:pt x="8840" y="27203"/>
                    <a:pt x="3940" y="31497"/>
                    <a:pt x="0" y="38878"/>
                  </a:cubicBezTo>
                  <a:close/>
                </a:path>
              </a:pathLst>
            </a:custGeom>
            <a:solidFill>
              <a:srgbClr val="FEABA0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332DA031-778C-D470-854B-70004C10A97E}"/>
                </a:ext>
              </a:extLst>
            </p:cNvPr>
            <p:cNvSpPr/>
            <p:nvPr/>
          </p:nvSpPr>
          <p:spPr>
            <a:xfrm>
              <a:off x="7629937" y="5917966"/>
              <a:ext cx="17238" cy="19397"/>
            </a:xfrm>
            <a:custGeom>
              <a:avLst/>
              <a:gdLst>
                <a:gd name="connsiteX0" fmla="*/ 0 w 17238"/>
                <a:gd name="connsiteY0" fmla="*/ 7012 h 19397"/>
                <a:gd name="connsiteX1" fmla="*/ 4325 w 17238"/>
                <a:gd name="connsiteY1" fmla="*/ 16554 h 19397"/>
                <a:gd name="connsiteX2" fmla="*/ 15486 w 17238"/>
                <a:gd name="connsiteY2" fmla="*/ 14600 h 19397"/>
                <a:gd name="connsiteX3" fmla="*/ 17238 w 17238"/>
                <a:gd name="connsiteY3" fmla="*/ 4968 h 19397"/>
                <a:gd name="connsiteX4" fmla="*/ 0 w 17238"/>
                <a:gd name="connsiteY4" fmla="*/ 7012 h 1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238" h="19397">
                  <a:moveTo>
                    <a:pt x="0" y="7012"/>
                  </a:moveTo>
                  <a:cubicBezTo>
                    <a:pt x="714" y="10775"/>
                    <a:pt x="-179" y="14449"/>
                    <a:pt x="4325" y="16554"/>
                  </a:cubicBezTo>
                  <a:cubicBezTo>
                    <a:pt x="19872" y="23813"/>
                    <a:pt x="14872" y="14924"/>
                    <a:pt x="15486" y="14600"/>
                  </a:cubicBezTo>
                  <a:lnTo>
                    <a:pt x="17238" y="4968"/>
                  </a:lnTo>
                  <a:cubicBezTo>
                    <a:pt x="16775" y="4784"/>
                    <a:pt x="10123" y="-7360"/>
                    <a:pt x="0" y="7012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E090DDB7-993B-ADD0-F5B2-D314D7157B7C}"/>
                </a:ext>
              </a:extLst>
            </p:cNvPr>
            <p:cNvSpPr/>
            <p:nvPr/>
          </p:nvSpPr>
          <p:spPr>
            <a:xfrm>
              <a:off x="7570619" y="5700497"/>
              <a:ext cx="17706" cy="18537"/>
            </a:xfrm>
            <a:custGeom>
              <a:avLst/>
              <a:gdLst>
                <a:gd name="connsiteX0" fmla="*/ 2603 w 17706"/>
                <a:gd name="connsiteY0" fmla="*/ 17147 h 18537"/>
                <a:gd name="connsiteX1" fmla="*/ 14461 w 17706"/>
                <a:gd name="connsiteY1" fmla="*/ 18537 h 18537"/>
                <a:gd name="connsiteX2" fmla="*/ 6135 w 17706"/>
                <a:gd name="connsiteY2" fmla="*/ 0 h 18537"/>
                <a:gd name="connsiteX3" fmla="*/ 2603 w 17706"/>
                <a:gd name="connsiteY3" fmla="*/ 17147 h 18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706" h="18537">
                  <a:moveTo>
                    <a:pt x="2603" y="17147"/>
                  </a:moveTo>
                  <a:lnTo>
                    <a:pt x="14461" y="18537"/>
                  </a:lnTo>
                  <a:cubicBezTo>
                    <a:pt x="19445" y="4166"/>
                    <a:pt x="20098" y="4266"/>
                    <a:pt x="6135" y="0"/>
                  </a:cubicBezTo>
                  <a:cubicBezTo>
                    <a:pt x="-980" y="7532"/>
                    <a:pt x="-1555" y="257"/>
                    <a:pt x="2603" y="17147"/>
                  </a:cubicBezTo>
                  <a:close/>
                </a:path>
              </a:pathLst>
            </a:custGeom>
            <a:solidFill>
              <a:srgbClr val="C4D70D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55" name="图形 891">
            <a:extLst>
              <a:ext uri="{FF2B5EF4-FFF2-40B4-BE49-F238E27FC236}">
                <a16:creationId xmlns:a16="http://schemas.microsoft.com/office/drawing/2014/main" id="{17DF77E2-63D2-E8E8-3B8C-D0407F15190D}"/>
              </a:ext>
            </a:extLst>
          </p:cNvPr>
          <p:cNvGrpSpPr/>
          <p:nvPr/>
        </p:nvGrpSpPr>
        <p:grpSpPr>
          <a:xfrm>
            <a:off x="811998" y="4534736"/>
            <a:ext cx="1013288" cy="1121279"/>
            <a:chOff x="6424283" y="-560638"/>
            <a:chExt cx="1013288" cy="1121279"/>
          </a:xfrm>
        </p:grpSpPr>
        <p:grpSp>
          <p:nvGrpSpPr>
            <p:cNvPr id="956" name="图形 891">
              <a:extLst>
                <a:ext uri="{FF2B5EF4-FFF2-40B4-BE49-F238E27FC236}">
                  <a16:creationId xmlns:a16="http://schemas.microsoft.com/office/drawing/2014/main" id="{58FE030A-17A0-EF3B-A580-2749E10BDABF}"/>
                </a:ext>
              </a:extLst>
            </p:cNvPr>
            <p:cNvGrpSpPr/>
            <p:nvPr/>
          </p:nvGrpSpPr>
          <p:grpSpPr>
            <a:xfrm>
              <a:off x="6424283" y="-536746"/>
              <a:ext cx="1013288" cy="1097387"/>
              <a:chOff x="6424283" y="-536746"/>
              <a:chExt cx="1013288" cy="1097387"/>
            </a:xfrm>
            <a:solidFill>
              <a:srgbClr val="291910"/>
            </a:solidFill>
          </p:grpSpPr>
          <p:sp>
            <p:nvSpPr>
              <p:cNvPr id="957" name="任意多边形: 形状 956">
                <a:extLst>
                  <a:ext uri="{FF2B5EF4-FFF2-40B4-BE49-F238E27FC236}">
                    <a16:creationId xmlns:a16="http://schemas.microsoft.com/office/drawing/2014/main" id="{9DB4626E-404D-C53F-7E41-3872C493E68D}"/>
                  </a:ext>
                </a:extLst>
              </p:cNvPr>
              <p:cNvSpPr/>
              <p:nvPr/>
            </p:nvSpPr>
            <p:spPr>
              <a:xfrm>
                <a:off x="6424283" y="413411"/>
                <a:ext cx="1013288" cy="147229"/>
              </a:xfrm>
              <a:custGeom>
                <a:avLst/>
                <a:gdLst>
                  <a:gd name="connsiteX0" fmla="*/ 0 w 1013288"/>
                  <a:gd name="connsiteY0" fmla="*/ 0 h 147229"/>
                  <a:gd name="connsiteX1" fmla="*/ 359273 w 1013288"/>
                  <a:gd name="connsiteY1" fmla="*/ 147199 h 147229"/>
                  <a:gd name="connsiteX2" fmla="*/ 962444 w 1013288"/>
                  <a:gd name="connsiteY2" fmla="*/ 131579 h 147229"/>
                  <a:gd name="connsiteX3" fmla="*/ 1013288 w 1013288"/>
                  <a:gd name="connsiteY3" fmla="*/ 45301 h 147229"/>
                  <a:gd name="connsiteX4" fmla="*/ 0 w 1013288"/>
                  <a:gd name="connsiteY4" fmla="*/ 0 h 147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3288" h="147229">
                    <a:moveTo>
                      <a:pt x="0" y="0"/>
                    </a:moveTo>
                    <a:cubicBezTo>
                      <a:pt x="0" y="0"/>
                      <a:pt x="24012" y="149657"/>
                      <a:pt x="359273" y="147199"/>
                    </a:cubicBezTo>
                    <a:cubicBezTo>
                      <a:pt x="694506" y="144742"/>
                      <a:pt x="962444" y="131579"/>
                      <a:pt x="962444" y="131579"/>
                    </a:cubicBezTo>
                    <a:lnTo>
                      <a:pt x="1013288" y="4530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9191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8" name="任意多边形: 形状 957">
                <a:extLst>
                  <a:ext uri="{FF2B5EF4-FFF2-40B4-BE49-F238E27FC236}">
                    <a16:creationId xmlns:a16="http://schemas.microsoft.com/office/drawing/2014/main" id="{831DA70E-232A-D394-0B04-8E221386ED57}"/>
                  </a:ext>
                </a:extLst>
              </p:cNvPr>
              <p:cNvSpPr/>
              <p:nvPr/>
            </p:nvSpPr>
            <p:spPr>
              <a:xfrm rot="175401">
                <a:off x="6827425" y="-536809"/>
                <a:ext cx="22602" cy="983162"/>
              </a:xfrm>
              <a:custGeom>
                <a:avLst/>
                <a:gdLst>
                  <a:gd name="connsiteX0" fmla="*/ 0 w 22602"/>
                  <a:gd name="connsiteY0" fmla="*/ 0 h 983162"/>
                  <a:gd name="connsiteX1" fmla="*/ 22603 w 22602"/>
                  <a:gd name="connsiteY1" fmla="*/ 0 h 983162"/>
                  <a:gd name="connsiteX2" fmla="*/ 22603 w 22602"/>
                  <a:gd name="connsiteY2" fmla="*/ 983162 h 983162"/>
                  <a:gd name="connsiteX3" fmla="*/ 0 w 22602"/>
                  <a:gd name="connsiteY3" fmla="*/ 983162 h 983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602" h="983162">
                    <a:moveTo>
                      <a:pt x="0" y="0"/>
                    </a:moveTo>
                    <a:lnTo>
                      <a:pt x="22603" y="0"/>
                    </a:lnTo>
                    <a:lnTo>
                      <a:pt x="22603" y="983162"/>
                    </a:lnTo>
                    <a:lnTo>
                      <a:pt x="0" y="983162"/>
                    </a:lnTo>
                    <a:close/>
                  </a:path>
                </a:pathLst>
              </a:custGeom>
              <a:solidFill>
                <a:srgbClr val="29191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59" name="任意多边形: 形状 958">
              <a:extLst>
                <a:ext uri="{FF2B5EF4-FFF2-40B4-BE49-F238E27FC236}">
                  <a16:creationId xmlns:a16="http://schemas.microsoft.com/office/drawing/2014/main" id="{DCC9BE4E-463D-8EB0-AB3F-E915496FE4D1}"/>
                </a:ext>
              </a:extLst>
            </p:cNvPr>
            <p:cNvSpPr/>
            <p:nvPr/>
          </p:nvSpPr>
          <p:spPr>
            <a:xfrm>
              <a:off x="6865005" y="-407919"/>
              <a:ext cx="550992" cy="840581"/>
            </a:xfrm>
            <a:custGeom>
              <a:avLst/>
              <a:gdLst>
                <a:gd name="connsiteX0" fmla="*/ 20136 w 550992"/>
                <a:gd name="connsiteY0" fmla="*/ 0 h 840581"/>
                <a:gd name="connsiteX1" fmla="*/ 54178 w 550992"/>
                <a:gd name="connsiteY1" fmla="*/ 456733 h 840581"/>
                <a:gd name="connsiteX2" fmla="*/ 0 w 550992"/>
                <a:gd name="connsiteY2" fmla="*/ 821331 h 840581"/>
                <a:gd name="connsiteX3" fmla="*/ 259099 w 550992"/>
                <a:gd name="connsiteY3" fmla="*/ 759581 h 840581"/>
                <a:gd name="connsiteX4" fmla="*/ 550993 w 550992"/>
                <a:gd name="connsiteY4" fmla="*/ 840581 h 840581"/>
                <a:gd name="connsiteX5" fmla="*/ 216637 w 550992"/>
                <a:gd name="connsiteY5" fmla="*/ 259480 h 840581"/>
                <a:gd name="connsiteX6" fmla="*/ 20136 w 550992"/>
                <a:gd name="connsiteY6" fmla="*/ 0 h 840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50992" h="840581">
                  <a:moveTo>
                    <a:pt x="20136" y="0"/>
                  </a:moveTo>
                  <a:cubicBezTo>
                    <a:pt x="20136" y="0"/>
                    <a:pt x="57036" y="204806"/>
                    <a:pt x="54178" y="456733"/>
                  </a:cubicBezTo>
                  <a:cubicBezTo>
                    <a:pt x="52569" y="667845"/>
                    <a:pt x="0" y="821331"/>
                    <a:pt x="0" y="821331"/>
                  </a:cubicBezTo>
                  <a:cubicBezTo>
                    <a:pt x="0" y="821331"/>
                    <a:pt x="137674" y="759581"/>
                    <a:pt x="259099" y="759581"/>
                  </a:cubicBezTo>
                  <a:cubicBezTo>
                    <a:pt x="410756" y="759581"/>
                    <a:pt x="550993" y="840581"/>
                    <a:pt x="550993" y="840581"/>
                  </a:cubicBezTo>
                  <a:cubicBezTo>
                    <a:pt x="550993" y="840581"/>
                    <a:pt x="342852" y="438760"/>
                    <a:pt x="216637" y="259480"/>
                  </a:cubicBezTo>
                  <a:cubicBezTo>
                    <a:pt x="90411" y="80220"/>
                    <a:pt x="20136" y="0"/>
                    <a:pt x="20136" y="0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0" name="任意多边形: 形状 959">
              <a:extLst>
                <a:ext uri="{FF2B5EF4-FFF2-40B4-BE49-F238E27FC236}">
                  <a16:creationId xmlns:a16="http://schemas.microsoft.com/office/drawing/2014/main" id="{0EC5608A-B8B0-CB3F-CDE5-4D3D5C23E3F3}"/>
                </a:ext>
              </a:extLst>
            </p:cNvPr>
            <p:cNvSpPr/>
            <p:nvPr/>
          </p:nvSpPr>
          <p:spPr>
            <a:xfrm>
              <a:off x="6449020" y="-439961"/>
              <a:ext cx="364912" cy="856116"/>
            </a:xfrm>
            <a:custGeom>
              <a:avLst/>
              <a:gdLst>
                <a:gd name="connsiteX0" fmla="*/ 364912 w 364912"/>
                <a:gd name="connsiteY0" fmla="*/ 0 h 856116"/>
                <a:gd name="connsiteX1" fmla="*/ 161477 w 364912"/>
                <a:gd name="connsiteY1" fmla="*/ 542287 h 856116"/>
                <a:gd name="connsiteX2" fmla="*/ 0 w 364912"/>
                <a:gd name="connsiteY2" fmla="*/ 822227 h 856116"/>
                <a:gd name="connsiteX3" fmla="*/ 239077 w 364912"/>
                <a:gd name="connsiteY3" fmla="*/ 801843 h 856116"/>
                <a:gd name="connsiteX4" fmla="*/ 364903 w 364912"/>
                <a:gd name="connsiteY4" fmla="*/ 856117 h 856116"/>
                <a:gd name="connsiteX5" fmla="*/ 345700 w 364912"/>
                <a:gd name="connsiteY5" fmla="*/ 428054 h 856116"/>
                <a:gd name="connsiteX6" fmla="*/ 364912 w 364912"/>
                <a:gd name="connsiteY6" fmla="*/ 0 h 856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64912" h="856116">
                  <a:moveTo>
                    <a:pt x="364912" y="0"/>
                  </a:moveTo>
                  <a:cubicBezTo>
                    <a:pt x="364912" y="0"/>
                    <a:pt x="237687" y="352397"/>
                    <a:pt x="161477" y="542287"/>
                  </a:cubicBezTo>
                  <a:cubicBezTo>
                    <a:pt x="101270" y="681923"/>
                    <a:pt x="0" y="822227"/>
                    <a:pt x="0" y="822227"/>
                  </a:cubicBezTo>
                  <a:cubicBezTo>
                    <a:pt x="0" y="822227"/>
                    <a:pt x="166059" y="768753"/>
                    <a:pt x="239077" y="801843"/>
                  </a:cubicBezTo>
                  <a:cubicBezTo>
                    <a:pt x="312096" y="834942"/>
                    <a:pt x="364903" y="856117"/>
                    <a:pt x="364903" y="856117"/>
                  </a:cubicBezTo>
                  <a:cubicBezTo>
                    <a:pt x="364903" y="856117"/>
                    <a:pt x="336252" y="576272"/>
                    <a:pt x="345700" y="428054"/>
                  </a:cubicBezTo>
                  <a:cubicBezTo>
                    <a:pt x="355168" y="279835"/>
                    <a:pt x="364912" y="0"/>
                    <a:pt x="364912" y="0"/>
                  </a:cubicBezTo>
                  <a:close/>
                </a:path>
              </a:pathLst>
            </a:custGeom>
            <a:solidFill>
              <a:srgbClr val="F5F5F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1" name="任意多边形: 形状 960">
              <a:extLst>
                <a:ext uri="{FF2B5EF4-FFF2-40B4-BE49-F238E27FC236}">
                  <a16:creationId xmlns:a16="http://schemas.microsoft.com/office/drawing/2014/main" id="{A36FC8B4-0107-8ABC-1677-D41E248BF1A7}"/>
                </a:ext>
              </a:extLst>
            </p:cNvPr>
            <p:cNvSpPr/>
            <p:nvPr/>
          </p:nvSpPr>
          <p:spPr>
            <a:xfrm>
              <a:off x="6492844" y="-242298"/>
              <a:ext cx="279587" cy="592483"/>
            </a:xfrm>
            <a:custGeom>
              <a:avLst/>
              <a:gdLst>
                <a:gd name="connsiteX0" fmla="*/ 207140 w 279587"/>
                <a:gd name="connsiteY0" fmla="*/ 262804 h 592483"/>
                <a:gd name="connsiteX1" fmla="*/ 279587 w 279587"/>
                <a:gd name="connsiteY1" fmla="*/ 19698 h 592483"/>
                <a:gd name="connsiteX2" fmla="*/ 279587 w 279587"/>
                <a:gd name="connsiteY2" fmla="*/ 0 h 592483"/>
                <a:gd name="connsiteX3" fmla="*/ 146094 w 279587"/>
                <a:gd name="connsiteY3" fmla="*/ 342357 h 592483"/>
                <a:gd name="connsiteX4" fmla="*/ 0 w 279587"/>
                <a:gd name="connsiteY4" fmla="*/ 592483 h 592483"/>
                <a:gd name="connsiteX5" fmla="*/ 134274 w 279587"/>
                <a:gd name="connsiteY5" fmla="*/ 565547 h 592483"/>
                <a:gd name="connsiteX6" fmla="*/ 207140 w 279587"/>
                <a:gd name="connsiteY6" fmla="*/ 262804 h 592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9587" h="592483">
                  <a:moveTo>
                    <a:pt x="207140" y="262804"/>
                  </a:moveTo>
                  <a:cubicBezTo>
                    <a:pt x="222342" y="183651"/>
                    <a:pt x="251012" y="95650"/>
                    <a:pt x="279587" y="19698"/>
                  </a:cubicBezTo>
                  <a:lnTo>
                    <a:pt x="279587" y="0"/>
                  </a:lnTo>
                  <a:cubicBezTo>
                    <a:pt x="241487" y="105451"/>
                    <a:pt x="184413" y="246859"/>
                    <a:pt x="146094" y="342357"/>
                  </a:cubicBezTo>
                  <a:cubicBezTo>
                    <a:pt x="92307" y="467125"/>
                    <a:pt x="0" y="592483"/>
                    <a:pt x="0" y="592483"/>
                  </a:cubicBezTo>
                  <a:cubicBezTo>
                    <a:pt x="0" y="592483"/>
                    <a:pt x="69752" y="570338"/>
                    <a:pt x="134274" y="565547"/>
                  </a:cubicBezTo>
                  <a:cubicBezTo>
                    <a:pt x="145570" y="492557"/>
                    <a:pt x="176917" y="372904"/>
                    <a:pt x="207140" y="262804"/>
                  </a:cubicBezTo>
                  <a:close/>
                </a:path>
              </a:pathLst>
            </a:custGeom>
            <a:solidFill>
              <a:srgbClr val="D9D9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2" name="任意多边形: 形状 961">
              <a:extLst>
                <a:ext uri="{FF2B5EF4-FFF2-40B4-BE49-F238E27FC236}">
                  <a16:creationId xmlns:a16="http://schemas.microsoft.com/office/drawing/2014/main" id="{2A6C6640-EA1D-9F8B-18B7-2E6F42FBEC3B}"/>
                </a:ext>
              </a:extLst>
            </p:cNvPr>
            <p:cNvSpPr/>
            <p:nvPr/>
          </p:nvSpPr>
          <p:spPr>
            <a:xfrm>
              <a:off x="6865015" y="-400071"/>
              <a:ext cx="220980" cy="813482"/>
            </a:xfrm>
            <a:custGeom>
              <a:avLst/>
              <a:gdLst>
                <a:gd name="connsiteX0" fmla="*/ 0 w 220980"/>
                <a:gd name="connsiteY0" fmla="*/ 813483 h 813482"/>
                <a:gd name="connsiteX1" fmla="*/ 220980 w 220980"/>
                <a:gd name="connsiteY1" fmla="*/ 753618 h 813482"/>
                <a:gd name="connsiteX2" fmla="*/ 158477 w 220980"/>
                <a:gd name="connsiteY2" fmla="*/ 330727 h 813482"/>
                <a:gd name="connsiteX3" fmla="*/ 74190 w 220980"/>
                <a:gd name="connsiteY3" fmla="*/ 58693 h 813482"/>
                <a:gd name="connsiteX4" fmla="*/ 26832 w 220980"/>
                <a:gd name="connsiteY4" fmla="*/ 0 h 813482"/>
                <a:gd name="connsiteX5" fmla="*/ 24270 w 220980"/>
                <a:gd name="connsiteY5" fmla="*/ 17631 h 813482"/>
                <a:gd name="connsiteX6" fmla="*/ 54169 w 220980"/>
                <a:gd name="connsiteY6" fmla="*/ 448885 h 813482"/>
                <a:gd name="connsiteX7" fmla="*/ 0 w 220980"/>
                <a:gd name="connsiteY7" fmla="*/ 813483 h 813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0980" h="813482">
                  <a:moveTo>
                    <a:pt x="0" y="813483"/>
                  </a:moveTo>
                  <a:cubicBezTo>
                    <a:pt x="0" y="813483"/>
                    <a:pt x="110604" y="763905"/>
                    <a:pt x="220980" y="753618"/>
                  </a:cubicBezTo>
                  <a:cubicBezTo>
                    <a:pt x="219951" y="709222"/>
                    <a:pt x="212503" y="542439"/>
                    <a:pt x="158477" y="330727"/>
                  </a:cubicBezTo>
                  <a:cubicBezTo>
                    <a:pt x="127873" y="210769"/>
                    <a:pt x="97469" y="120272"/>
                    <a:pt x="74190" y="58693"/>
                  </a:cubicBezTo>
                  <a:cubicBezTo>
                    <a:pt x="51111" y="29185"/>
                    <a:pt x="35138" y="9858"/>
                    <a:pt x="26832" y="0"/>
                  </a:cubicBezTo>
                  <a:lnTo>
                    <a:pt x="24270" y="17631"/>
                  </a:lnTo>
                  <a:cubicBezTo>
                    <a:pt x="33823" y="79886"/>
                    <a:pt x="56426" y="249584"/>
                    <a:pt x="54169" y="448885"/>
                  </a:cubicBezTo>
                  <a:cubicBezTo>
                    <a:pt x="52559" y="659997"/>
                    <a:pt x="0" y="813483"/>
                    <a:pt x="0" y="813483"/>
                  </a:cubicBezTo>
                  <a:close/>
                </a:path>
              </a:pathLst>
            </a:custGeom>
            <a:solidFill>
              <a:srgbClr val="D9D9D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3" name="任意多边形: 形状 962">
              <a:extLst>
                <a:ext uri="{FF2B5EF4-FFF2-40B4-BE49-F238E27FC236}">
                  <a16:creationId xmlns:a16="http://schemas.microsoft.com/office/drawing/2014/main" id="{37A1EEA6-FFDD-6416-131D-DAFF251733D7}"/>
                </a:ext>
              </a:extLst>
            </p:cNvPr>
            <p:cNvSpPr/>
            <p:nvPr/>
          </p:nvSpPr>
          <p:spPr>
            <a:xfrm>
              <a:off x="6857433" y="-560638"/>
              <a:ext cx="251786" cy="102398"/>
            </a:xfrm>
            <a:custGeom>
              <a:avLst/>
              <a:gdLst>
                <a:gd name="connsiteX0" fmla="*/ 7582 w 251786"/>
                <a:gd name="connsiteY0" fmla="*/ 35847 h 102398"/>
                <a:gd name="connsiteX1" fmla="*/ 152209 w 251786"/>
                <a:gd name="connsiteY1" fmla="*/ 5815 h 102398"/>
                <a:gd name="connsiteX2" fmla="*/ 250879 w 251786"/>
                <a:gd name="connsiteY2" fmla="*/ 35847 h 102398"/>
                <a:gd name="connsiteX3" fmla="*/ 206578 w 251786"/>
                <a:gd name="connsiteY3" fmla="*/ 65642 h 102398"/>
                <a:gd name="connsiteX4" fmla="*/ 244592 w 251786"/>
                <a:gd name="connsiteY4" fmla="*/ 91902 h 102398"/>
                <a:gd name="connsiteX5" fmla="*/ 73485 w 251786"/>
                <a:gd name="connsiteY5" fmla="*/ 77205 h 102398"/>
                <a:gd name="connsiteX6" fmla="*/ 0 w 251786"/>
                <a:gd name="connsiteY6" fmla="*/ 102398 h 102398"/>
                <a:gd name="connsiteX7" fmla="*/ 7582 w 251786"/>
                <a:gd name="connsiteY7" fmla="*/ 35847 h 102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1786" h="102398">
                  <a:moveTo>
                    <a:pt x="7582" y="35847"/>
                  </a:moveTo>
                  <a:cubicBezTo>
                    <a:pt x="7582" y="35847"/>
                    <a:pt x="94478" y="-17274"/>
                    <a:pt x="152209" y="5815"/>
                  </a:cubicBezTo>
                  <a:cubicBezTo>
                    <a:pt x="209950" y="28913"/>
                    <a:pt x="242487" y="34380"/>
                    <a:pt x="250879" y="35847"/>
                  </a:cubicBezTo>
                  <a:cubicBezTo>
                    <a:pt x="259280" y="37305"/>
                    <a:pt x="206578" y="65642"/>
                    <a:pt x="206578" y="65642"/>
                  </a:cubicBezTo>
                  <a:lnTo>
                    <a:pt x="244592" y="91902"/>
                  </a:lnTo>
                  <a:cubicBezTo>
                    <a:pt x="244592" y="91902"/>
                    <a:pt x="124920" y="54107"/>
                    <a:pt x="73485" y="77205"/>
                  </a:cubicBezTo>
                  <a:cubicBezTo>
                    <a:pt x="22041" y="100293"/>
                    <a:pt x="0" y="102398"/>
                    <a:pt x="0" y="102398"/>
                  </a:cubicBezTo>
                  <a:lnTo>
                    <a:pt x="7582" y="35847"/>
                  </a:lnTo>
                  <a:close/>
                </a:path>
              </a:pathLst>
            </a:custGeom>
            <a:solidFill>
              <a:srgbClr val="F94557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25" name="图形 891">
            <a:extLst>
              <a:ext uri="{FF2B5EF4-FFF2-40B4-BE49-F238E27FC236}">
                <a16:creationId xmlns:a16="http://schemas.microsoft.com/office/drawing/2014/main" id="{5827A8A1-EF04-4990-3E2C-21471E413629}"/>
              </a:ext>
            </a:extLst>
          </p:cNvPr>
          <p:cNvGrpSpPr/>
          <p:nvPr/>
        </p:nvGrpSpPr>
        <p:grpSpPr>
          <a:xfrm>
            <a:off x="8513641" y="5739385"/>
            <a:ext cx="774896" cy="697944"/>
            <a:chOff x="6423340" y="1656728"/>
            <a:chExt cx="774896" cy="697944"/>
          </a:xfrm>
        </p:grpSpPr>
        <p:sp>
          <p:nvSpPr>
            <p:cNvPr id="1026" name="任意多边形: 形状 1025">
              <a:extLst>
                <a:ext uri="{FF2B5EF4-FFF2-40B4-BE49-F238E27FC236}">
                  <a16:creationId xmlns:a16="http://schemas.microsoft.com/office/drawing/2014/main" id="{DE43B506-1B79-A79D-1CA1-496E508C1D79}"/>
                </a:ext>
              </a:extLst>
            </p:cNvPr>
            <p:cNvSpPr/>
            <p:nvPr/>
          </p:nvSpPr>
          <p:spPr>
            <a:xfrm>
              <a:off x="6423340" y="2199663"/>
              <a:ext cx="745559" cy="155009"/>
            </a:xfrm>
            <a:custGeom>
              <a:avLst/>
              <a:gdLst>
                <a:gd name="connsiteX0" fmla="*/ 745560 w 745559"/>
                <a:gd name="connsiteY0" fmla="*/ 77505 h 155009"/>
                <a:gd name="connsiteX1" fmla="*/ 372780 w 745559"/>
                <a:gd name="connsiteY1" fmla="*/ 155010 h 155009"/>
                <a:gd name="connsiteX2" fmla="*/ 0 w 745559"/>
                <a:gd name="connsiteY2" fmla="*/ 77505 h 155009"/>
                <a:gd name="connsiteX3" fmla="*/ 372780 w 745559"/>
                <a:gd name="connsiteY3" fmla="*/ 0 h 155009"/>
                <a:gd name="connsiteX4" fmla="*/ 745560 w 745559"/>
                <a:gd name="connsiteY4" fmla="*/ 77505 h 155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5559" h="155009">
                  <a:moveTo>
                    <a:pt x="745560" y="77505"/>
                  </a:moveTo>
                  <a:cubicBezTo>
                    <a:pt x="745560" y="120310"/>
                    <a:pt x="578661" y="155010"/>
                    <a:pt x="372780" y="155010"/>
                  </a:cubicBezTo>
                  <a:cubicBezTo>
                    <a:pt x="166899" y="155010"/>
                    <a:pt x="0" y="120310"/>
                    <a:pt x="0" y="77505"/>
                  </a:cubicBezTo>
                  <a:cubicBezTo>
                    <a:pt x="0" y="34700"/>
                    <a:pt x="166899" y="0"/>
                    <a:pt x="372780" y="0"/>
                  </a:cubicBezTo>
                  <a:cubicBezTo>
                    <a:pt x="578661" y="0"/>
                    <a:pt x="745560" y="34700"/>
                    <a:pt x="745560" y="77505"/>
                  </a:cubicBezTo>
                  <a:close/>
                </a:path>
              </a:pathLst>
            </a:custGeom>
            <a:solidFill>
              <a:srgbClr val="A59953">
                <a:alpha val="6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7" name="任意多边形: 形状 1026">
              <a:extLst>
                <a:ext uri="{FF2B5EF4-FFF2-40B4-BE49-F238E27FC236}">
                  <a16:creationId xmlns:a16="http://schemas.microsoft.com/office/drawing/2014/main" id="{2F5EE940-9A39-FDE6-5C8E-96920CAD21A4}"/>
                </a:ext>
              </a:extLst>
            </p:cNvPr>
            <p:cNvSpPr/>
            <p:nvPr/>
          </p:nvSpPr>
          <p:spPr>
            <a:xfrm>
              <a:off x="6555700" y="1656757"/>
              <a:ext cx="642537" cy="642537"/>
            </a:xfrm>
            <a:custGeom>
              <a:avLst/>
              <a:gdLst>
                <a:gd name="connsiteX0" fmla="*/ 642538 w 642537"/>
                <a:gd name="connsiteY0" fmla="*/ 321269 h 642537"/>
                <a:gd name="connsiteX1" fmla="*/ 321269 w 642537"/>
                <a:gd name="connsiteY1" fmla="*/ 642538 h 642537"/>
                <a:gd name="connsiteX2" fmla="*/ 0 w 642537"/>
                <a:gd name="connsiteY2" fmla="*/ 321269 h 642537"/>
                <a:gd name="connsiteX3" fmla="*/ 321269 w 642537"/>
                <a:gd name="connsiteY3" fmla="*/ 0 h 642537"/>
                <a:gd name="connsiteX4" fmla="*/ 642538 w 642537"/>
                <a:gd name="connsiteY4" fmla="*/ 321269 h 642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2537" h="642537">
                  <a:moveTo>
                    <a:pt x="642538" y="321269"/>
                  </a:moveTo>
                  <a:cubicBezTo>
                    <a:pt x="642538" y="498701"/>
                    <a:pt x="498701" y="642538"/>
                    <a:pt x="321269" y="642538"/>
                  </a:cubicBezTo>
                  <a:cubicBezTo>
                    <a:pt x="143837" y="642538"/>
                    <a:pt x="0" y="498701"/>
                    <a:pt x="0" y="321269"/>
                  </a:cubicBezTo>
                  <a:cubicBezTo>
                    <a:pt x="0" y="143837"/>
                    <a:pt x="143837" y="0"/>
                    <a:pt x="321269" y="0"/>
                  </a:cubicBezTo>
                  <a:cubicBezTo>
                    <a:pt x="498701" y="0"/>
                    <a:pt x="642538" y="143837"/>
                    <a:pt x="642538" y="321269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028" name="图形 891">
              <a:extLst>
                <a:ext uri="{FF2B5EF4-FFF2-40B4-BE49-F238E27FC236}">
                  <a16:creationId xmlns:a16="http://schemas.microsoft.com/office/drawing/2014/main" id="{32B8380F-2369-05B0-2FE1-ED07E16886C6}"/>
                </a:ext>
              </a:extLst>
            </p:cNvPr>
            <p:cNvGrpSpPr/>
            <p:nvPr/>
          </p:nvGrpSpPr>
          <p:grpSpPr>
            <a:xfrm>
              <a:off x="6565977" y="1656728"/>
              <a:ext cx="626164" cy="625697"/>
              <a:chOff x="6565977" y="1656728"/>
              <a:chExt cx="626164" cy="625697"/>
            </a:xfrm>
            <a:solidFill>
              <a:srgbClr val="16A7CA"/>
            </a:solidFill>
          </p:grpSpPr>
          <p:sp>
            <p:nvSpPr>
              <p:cNvPr id="1029" name="任意多边形: 形状 1028">
                <a:extLst>
                  <a:ext uri="{FF2B5EF4-FFF2-40B4-BE49-F238E27FC236}">
                    <a16:creationId xmlns:a16="http://schemas.microsoft.com/office/drawing/2014/main" id="{383E98FF-D0A6-7C98-C455-90694095537E}"/>
                  </a:ext>
                </a:extLst>
              </p:cNvPr>
              <p:cNvSpPr/>
              <p:nvPr/>
            </p:nvSpPr>
            <p:spPr>
              <a:xfrm>
                <a:off x="6945558" y="1774250"/>
                <a:ext cx="246583" cy="303788"/>
              </a:xfrm>
              <a:custGeom>
                <a:avLst/>
                <a:gdLst>
                  <a:gd name="connsiteX0" fmla="*/ 15697 w 246583"/>
                  <a:gd name="connsiteY0" fmla="*/ 19867 h 303788"/>
                  <a:gd name="connsiteX1" fmla="*/ 0 w 246583"/>
                  <a:gd name="connsiteY1" fmla="*/ 44070 h 303788"/>
                  <a:gd name="connsiteX2" fmla="*/ 171022 w 246583"/>
                  <a:gd name="connsiteY2" fmla="*/ 162733 h 303788"/>
                  <a:gd name="connsiteX3" fmla="*/ 230515 w 246583"/>
                  <a:gd name="connsiteY3" fmla="*/ 303789 h 303788"/>
                  <a:gd name="connsiteX4" fmla="*/ 235820 w 246583"/>
                  <a:gd name="connsiteY4" fmla="*/ 121470 h 303788"/>
                  <a:gd name="connsiteX5" fmla="*/ 222057 w 246583"/>
                  <a:gd name="connsiteY5" fmla="*/ 80913 h 303788"/>
                  <a:gd name="connsiteX6" fmla="*/ 15697 w 246583"/>
                  <a:gd name="connsiteY6" fmla="*/ 19867 h 303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6583" h="303788">
                    <a:moveTo>
                      <a:pt x="15697" y="19867"/>
                    </a:moveTo>
                    <a:lnTo>
                      <a:pt x="0" y="44070"/>
                    </a:lnTo>
                    <a:cubicBezTo>
                      <a:pt x="0" y="44070"/>
                      <a:pt x="63932" y="28087"/>
                      <a:pt x="171022" y="162733"/>
                    </a:cubicBezTo>
                    <a:cubicBezTo>
                      <a:pt x="209064" y="209700"/>
                      <a:pt x="225447" y="259021"/>
                      <a:pt x="230515" y="303789"/>
                    </a:cubicBezTo>
                    <a:cubicBezTo>
                      <a:pt x="249269" y="246753"/>
                      <a:pt x="252346" y="183831"/>
                      <a:pt x="235820" y="121470"/>
                    </a:cubicBezTo>
                    <a:cubicBezTo>
                      <a:pt x="232105" y="107449"/>
                      <a:pt x="227438" y="93953"/>
                      <a:pt x="222057" y="80913"/>
                    </a:cubicBezTo>
                    <a:cubicBezTo>
                      <a:pt x="110347" y="-53199"/>
                      <a:pt x="15697" y="19867"/>
                      <a:pt x="15697" y="19867"/>
                    </a:cubicBezTo>
                    <a:close/>
                  </a:path>
                </a:pathLst>
              </a:custGeom>
              <a:solidFill>
                <a:srgbClr val="16A7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0" name="任意多边形: 形状 1029">
                <a:extLst>
                  <a:ext uri="{FF2B5EF4-FFF2-40B4-BE49-F238E27FC236}">
                    <a16:creationId xmlns:a16="http://schemas.microsoft.com/office/drawing/2014/main" id="{0CE50BEB-D31F-122E-D436-5EB915D32D0E}"/>
                  </a:ext>
                </a:extLst>
              </p:cNvPr>
              <p:cNvSpPr/>
              <p:nvPr/>
            </p:nvSpPr>
            <p:spPr>
              <a:xfrm>
                <a:off x="6870977" y="1656728"/>
                <a:ext cx="92144" cy="130568"/>
              </a:xfrm>
              <a:custGeom>
                <a:avLst/>
                <a:gdLst>
                  <a:gd name="connsiteX0" fmla="*/ 52388 w 92144"/>
                  <a:gd name="connsiteY0" fmla="*/ 130569 h 130568"/>
                  <a:gd name="connsiteX1" fmla="*/ 76743 w 92144"/>
                  <a:gd name="connsiteY1" fmla="*/ 124120 h 130568"/>
                  <a:gd name="connsiteX2" fmla="*/ 89373 w 92144"/>
                  <a:gd name="connsiteY2" fmla="*/ 12725 h 130568"/>
                  <a:gd name="connsiteX3" fmla="*/ 0 w 92144"/>
                  <a:gd name="connsiteY3" fmla="*/ 0 h 130568"/>
                  <a:gd name="connsiteX4" fmla="*/ 31375 w 92144"/>
                  <a:gd name="connsiteY4" fmla="*/ 46130 h 130568"/>
                  <a:gd name="connsiteX5" fmla="*/ 52388 w 92144"/>
                  <a:gd name="connsiteY5" fmla="*/ 130569 h 1305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2144" h="130568">
                    <a:moveTo>
                      <a:pt x="52388" y="130569"/>
                    </a:moveTo>
                    <a:lnTo>
                      <a:pt x="76743" y="124120"/>
                    </a:lnTo>
                    <a:cubicBezTo>
                      <a:pt x="76743" y="124120"/>
                      <a:pt x="99974" y="64999"/>
                      <a:pt x="89373" y="12725"/>
                    </a:cubicBezTo>
                    <a:cubicBezTo>
                      <a:pt x="60665" y="4372"/>
                      <a:pt x="30613" y="-19"/>
                      <a:pt x="0" y="0"/>
                    </a:cubicBezTo>
                    <a:cubicBezTo>
                      <a:pt x="12830" y="13449"/>
                      <a:pt x="24136" y="28880"/>
                      <a:pt x="31375" y="46130"/>
                    </a:cubicBezTo>
                    <a:cubicBezTo>
                      <a:pt x="53092" y="98555"/>
                      <a:pt x="52388" y="130569"/>
                      <a:pt x="52388" y="130569"/>
                    </a:cubicBezTo>
                    <a:close/>
                  </a:path>
                </a:pathLst>
              </a:custGeom>
              <a:solidFill>
                <a:srgbClr val="16A7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1" name="任意多边形: 形状 1030">
                <a:extLst>
                  <a:ext uri="{FF2B5EF4-FFF2-40B4-BE49-F238E27FC236}">
                    <a16:creationId xmlns:a16="http://schemas.microsoft.com/office/drawing/2014/main" id="{DEE071BD-C5CD-697A-8AB6-0781A050C9E5}"/>
                  </a:ext>
                </a:extLst>
              </p:cNvPr>
              <p:cNvSpPr/>
              <p:nvPr/>
            </p:nvSpPr>
            <p:spPr>
              <a:xfrm>
                <a:off x="6565977" y="1740236"/>
                <a:ext cx="341223" cy="136501"/>
              </a:xfrm>
              <a:custGeom>
                <a:avLst/>
                <a:gdLst>
                  <a:gd name="connsiteX0" fmla="*/ 0 w 341223"/>
                  <a:gd name="connsiteY0" fmla="*/ 136501 h 136501"/>
                  <a:gd name="connsiteX1" fmla="*/ 220847 w 341223"/>
                  <a:gd name="connsiteY1" fmla="*/ 76436 h 136501"/>
                  <a:gd name="connsiteX2" fmla="*/ 339957 w 341223"/>
                  <a:gd name="connsiteY2" fmla="*/ 97953 h 136501"/>
                  <a:gd name="connsiteX3" fmla="*/ 341224 w 341223"/>
                  <a:gd name="connsiteY3" fmla="*/ 61644 h 136501"/>
                  <a:gd name="connsiteX4" fmla="*/ 144494 w 341223"/>
                  <a:gd name="connsiteY4" fmla="*/ 65 h 136501"/>
                  <a:gd name="connsiteX5" fmla="*/ 82887 w 341223"/>
                  <a:gd name="connsiteY5" fmla="*/ 5494 h 136501"/>
                  <a:gd name="connsiteX6" fmla="*/ 0 w 341223"/>
                  <a:gd name="connsiteY6" fmla="*/ 136501 h 136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1223" h="136501">
                    <a:moveTo>
                      <a:pt x="0" y="136501"/>
                    </a:moveTo>
                    <a:cubicBezTo>
                      <a:pt x="72142" y="107688"/>
                      <a:pt x="131655" y="78685"/>
                      <a:pt x="220847" y="76436"/>
                    </a:cubicBezTo>
                    <a:cubicBezTo>
                      <a:pt x="313973" y="74093"/>
                      <a:pt x="339957" y="97953"/>
                      <a:pt x="339957" y="97953"/>
                    </a:cubicBezTo>
                    <a:lnTo>
                      <a:pt x="341224" y="61644"/>
                    </a:lnTo>
                    <a:cubicBezTo>
                      <a:pt x="341224" y="61644"/>
                      <a:pt x="265243" y="-2316"/>
                      <a:pt x="144494" y="65"/>
                    </a:cubicBezTo>
                    <a:cubicBezTo>
                      <a:pt x="124425" y="475"/>
                      <a:pt x="103575" y="2484"/>
                      <a:pt x="82887" y="5494"/>
                    </a:cubicBezTo>
                    <a:cubicBezTo>
                      <a:pt x="44968" y="41794"/>
                      <a:pt x="16545" y="86885"/>
                      <a:pt x="0" y="136501"/>
                    </a:cubicBezTo>
                    <a:close/>
                  </a:path>
                </a:pathLst>
              </a:custGeom>
              <a:solidFill>
                <a:srgbClr val="16A7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2" name="任意多边形: 形状 1031">
                <a:extLst>
                  <a:ext uri="{FF2B5EF4-FFF2-40B4-BE49-F238E27FC236}">
                    <a16:creationId xmlns:a16="http://schemas.microsoft.com/office/drawing/2014/main" id="{B3E55554-12E2-9249-EF3C-DF815036A20E}"/>
                  </a:ext>
                </a:extLst>
              </p:cNvPr>
              <p:cNvSpPr/>
              <p:nvPr/>
            </p:nvSpPr>
            <p:spPr>
              <a:xfrm>
                <a:off x="6589390" y="1856715"/>
                <a:ext cx="348976" cy="397430"/>
              </a:xfrm>
              <a:custGeom>
                <a:avLst/>
                <a:gdLst>
                  <a:gd name="connsiteX0" fmla="*/ 117319 w 348976"/>
                  <a:gd name="connsiteY0" fmla="*/ 397430 h 397430"/>
                  <a:gd name="connsiteX1" fmla="*/ 256756 w 348976"/>
                  <a:gd name="connsiteY1" fmla="*/ 206454 h 397430"/>
                  <a:gd name="connsiteX2" fmla="*/ 348977 w 348976"/>
                  <a:gd name="connsiteY2" fmla="*/ 21650 h 397430"/>
                  <a:gd name="connsiteX3" fmla="*/ 332346 w 348976"/>
                  <a:gd name="connsiteY3" fmla="*/ 0 h 397430"/>
                  <a:gd name="connsiteX4" fmla="*/ 104204 w 348976"/>
                  <a:gd name="connsiteY4" fmla="*/ 152667 h 397430"/>
                  <a:gd name="connsiteX5" fmla="*/ 0 w 348976"/>
                  <a:gd name="connsiteY5" fmla="*/ 276263 h 397430"/>
                  <a:gd name="connsiteX6" fmla="*/ 117319 w 348976"/>
                  <a:gd name="connsiteY6" fmla="*/ 397430 h 397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8976" h="397430">
                    <a:moveTo>
                      <a:pt x="117319" y="397430"/>
                    </a:moveTo>
                    <a:cubicBezTo>
                      <a:pt x="161934" y="339643"/>
                      <a:pt x="222514" y="259385"/>
                      <a:pt x="256756" y="206454"/>
                    </a:cubicBezTo>
                    <a:cubicBezTo>
                      <a:pt x="315554" y="115576"/>
                      <a:pt x="348977" y="21650"/>
                      <a:pt x="348977" y="21650"/>
                    </a:cubicBezTo>
                    <a:lnTo>
                      <a:pt x="332346" y="0"/>
                    </a:lnTo>
                    <a:cubicBezTo>
                      <a:pt x="332346" y="0"/>
                      <a:pt x="182194" y="86887"/>
                      <a:pt x="104204" y="152667"/>
                    </a:cubicBezTo>
                    <a:cubicBezTo>
                      <a:pt x="47463" y="200520"/>
                      <a:pt x="19860" y="242611"/>
                      <a:pt x="0" y="276263"/>
                    </a:cubicBezTo>
                    <a:cubicBezTo>
                      <a:pt x="27994" y="327241"/>
                      <a:pt x="68904" y="368655"/>
                      <a:pt x="117319" y="397430"/>
                    </a:cubicBezTo>
                    <a:close/>
                  </a:path>
                </a:pathLst>
              </a:custGeom>
              <a:solidFill>
                <a:srgbClr val="16A7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3" name="任意多边形: 形状 1032">
                <a:extLst>
                  <a:ext uri="{FF2B5EF4-FFF2-40B4-BE49-F238E27FC236}">
                    <a16:creationId xmlns:a16="http://schemas.microsoft.com/office/drawing/2014/main" id="{F1260B83-F2B5-C7D7-DF64-AE5A58B17A70}"/>
                  </a:ext>
                </a:extLst>
              </p:cNvPr>
              <p:cNvSpPr/>
              <p:nvPr/>
            </p:nvSpPr>
            <p:spPr>
              <a:xfrm>
                <a:off x="6959522" y="1864497"/>
                <a:ext cx="130381" cy="417927"/>
              </a:xfrm>
              <a:custGeom>
                <a:avLst/>
                <a:gdLst>
                  <a:gd name="connsiteX0" fmla="*/ 126673 w 130381"/>
                  <a:gd name="connsiteY0" fmla="*/ 351872 h 417927"/>
                  <a:gd name="connsiteX1" fmla="*/ 127597 w 130381"/>
                  <a:gd name="connsiteY1" fmla="*/ 235010 h 417927"/>
                  <a:gd name="connsiteX2" fmla="*/ 24574 w 130381"/>
                  <a:gd name="connsiteY2" fmla="*/ 0 h 417927"/>
                  <a:gd name="connsiteX3" fmla="*/ 0 w 130381"/>
                  <a:gd name="connsiteY3" fmla="*/ 6505 h 417927"/>
                  <a:gd name="connsiteX4" fmla="*/ 41348 w 130381"/>
                  <a:gd name="connsiteY4" fmla="*/ 249707 h 417927"/>
                  <a:gd name="connsiteX5" fmla="*/ 13811 w 130381"/>
                  <a:gd name="connsiteY5" fmla="*/ 417928 h 417927"/>
                  <a:gd name="connsiteX6" fmla="*/ 126673 w 130381"/>
                  <a:gd name="connsiteY6" fmla="*/ 351872 h 417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381" h="417927">
                    <a:moveTo>
                      <a:pt x="126673" y="351872"/>
                    </a:moveTo>
                    <a:cubicBezTo>
                      <a:pt x="130588" y="320078"/>
                      <a:pt x="132159" y="280692"/>
                      <a:pt x="127597" y="235010"/>
                    </a:cubicBezTo>
                    <a:cubicBezTo>
                      <a:pt x="114776" y="106918"/>
                      <a:pt x="24574" y="0"/>
                      <a:pt x="24574" y="0"/>
                    </a:cubicBezTo>
                    <a:lnTo>
                      <a:pt x="0" y="6505"/>
                    </a:lnTo>
                    <a:cubicBezTo>
                      <a:pt x="0" y="6505"/>
                      <a:pt x="37681" y="80610"/>
                      <a:pt x="41348" y="249707"/>
                    </a:cubicBezTo>
                    <a:cubicBezTo>
                      <a:pt x="42901" y="321421"/>
                      <a:pt x="29956" y="376971"/>
                      <a:pt x="13811" y="417928"/>
                    </a:cubicBezTo>
                    <a:cubicBezTo>
                      <a:pt x="56750" y="403517"/>
                      <a:pt x="94812" y="380724"/>
                      <a:pt x="126673" y="351872"/>
                    </a:cubicBezTo>
                    <a:close/>
                  </a:path>
                </a:pathLst>
              </a:custGeom>
              <a:solidFill>
                <a:srgbClr val="16A7C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034" name="任意多边形: 形状 1033">
              <a:extLst>
                <a:ext uri="{FF2B5EF4-FFF2-40B4-BE49-F238E27FC236}">
                  <a16:creationId xmlns:a16="http://schemas.microsoft.com/office/drawing/2014/main" id="{0563FD96-6E14-174B-32F1-0AC690534AC5}"/>
                </a:ext>
              </a:extLst>
            </p:cNvPr>
            <p:cNvSpPr/>
            <p:nvPr/>
          </p:nvSpPr>
          <p:spPr>
            <a:xfrm>
              <a:off x="6549471" y="1692076"/>
              <a:ext cx="326811" cy="607221"/>
            </a:xfrm>
            <a:custGeom>
              <a:avLst/>
              <a:gdLst>
                <a:gd name="connsiteX0" fmla="*/ 121491 w 326811"/>
                <a:gd name="connsiteY0" fmla="*/ 342176 h 607221"/>
                <a:gd name="connsiteX1" fmla="*/ 174888 w 326811"/>
                <a:gd name="connsiteY1" fmla="*/ 0 h 607221"/>
                <a:gd name="connsiteX2" fmla="*/ 10791 w 326811"/>
                <a:gd name="connsiteY2" fmla="*/ 368256 h 607221"/>
                <a:gd name="connsiteX3" fmla="*/ 326812 w 326811"/>
                <a:gd name="connsiteY3" fmla="*/ 607171 h 607221"/>
                <a:gd name="connsiteX4" fmla="*/ 121491 w 326811"/>
                <a:gd name="connsiteY4" fmla="*/ 342176 h 607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6811" h="607221">
                  <a:moveTo>
                    <a:pt x="121491" y="342176"/>
                  </a:moveTo>
                  <a:cubicBezTo>
                    <a:pt x="89353" y="220904"/>
                    <a:pt x="112318" y="98022"/>
                    <a:pt x="174888" y="0"/>
                  </a:cubicBezTo>
                  <a:cubicBezTo>
                    <a:pt x="43138" y="67323"/>
                    <a:pt x="-28642" y="219399"/>
                    <a:pt x="10791" y="368256"/>
                  </a:cubicBezTo>
                  <a:cubicBezTo>
                    <a:pt x="49453" y="514093"/>
                    <a:pt x="182422" y="609743"/>
                    <a:pt x="326812" y="607171"/>
                  </a:cubicBezTo>
                  <a:cubicBezTo>
                    <a:pt x="228952" y="552155"/>
                    <a:pt x="152514" y="459257"/>
                    <a:pt x="121491" y="342176"/>
                  </a:cubicBezTo>
                  <a:close/>
                </a:path>
              </a:pathLst>
            </a:custGeom>
            <a:solidFill>
              <a:srgbClr val="C5D0D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035" name="图形 891">
              <a:extLst>
                <a:ext uri="{FF2B5EF4-FFF2-40B4-BE49-F238E27FC236}">
                  <a16:creationId xmlns:a16="http://schemas.microsoft.com/office/drawing/2014/main" id="{5BDC84E7-7BCF-16DB-A23F-F97BD25A2563}"/>
                </a:ext>
              </a:extLst>
            </p:cNvPr>
            <p:cNvGrpSpPr/>
            <p:nvPr/>
          </p:nvGrpSpPr>
          <p:grpSpPr>
            <a:xfrm>
              <a:off x="6566006" y="1740805"/>
              <a:ext cx="186232" cy="513311"/>
              <a:chOff x="6566006" y="1740805"/>
              <a:chExt cx="186232" cy="513311"/>
            </a:xfrm>
            <a:solidFill>
              <a:srgbClr val="0486AD"/>
            </a:solidFill>
          </p:grpSpPr>
          <p:sp>
            <p:nvSpPr>
              <p:cNvPr id="1036" name="任意多边形: 形状 1035">
                <a:extLst>
                  <a:ext uri="{FF2B5EF4-FFF2-40B4-BE49-F238E27FC236}">
                    <a16:creationId xmlns:a16="http://schemas.microsoft.com/office/drawing/2014/main" id="{18FA63C7-99B0-0EDC-0669-A48E882DFEBC}"/>
                  </a:ext>
                </a:extLst>
              </p:cNvPr>
              <p:cNvSpPr/>
              <p:nvPr/>
            </p:nvSpPr>
            <p:spPr>
              <a:xfrm>
                <a:off x="6589380" y="2031375"/>
                <a:ext cx="162858" cy="222742"/>
              </a:xfrm>
              <a:custGeom>
                <a:avLst/>
                <a:gdLst>
                  <a:gd name="connsiteX0" fmla="*/ 162859 w 162858"/>
                  <a:gd name="connsiteY0" fmla="*/ 163097 h 222742"/>
                  <a:gd name="connsiteX1" fmla="*/ 81582 w 162858"/>
                  <a:gd name="connsiteY1" fmla="*/ 2886 h 222742"/>
                  <a:gd name="connsiteX2" fmla="*/ 80905 w 162858"/>
                  <a:gd name="connsiteY2" fmla="*/ 0 h 222742"/>
                  <a:gd name="connsiteX3" fmla="*/ 0 w 162858"/>
                  <a:gd name="connsiteY3" fmla="*/ 101594 h 222742"/>
                  <a:gd name="connsiteX4" fmla="*/ 114 w 162858"/>
                  <a:gd name="connsiteY4" fmla="*/ 101794 h 222742"/>
                  <a:gd name="connsiteX5" fmla="*/ 11020 w 162858"/>
                  <a:gd name="connsiteY5" fmla="*/ 120120 h 222742"/>
                  <a:gd name="connsiteX6" fmla="*/ 11259 w 162858"/>
                  <a:gd name="connsiteY6" fmla="*/ 120501 h 222742"/>
                  <a:gd name="connsiteX7" fmla="*/ 36204 w 162858"/>
                  <a:gd name="connsiteY7" fmla="*/ 154172 h 222742"/>
                  <a:gd name="connsiteX8" fmla="*/ 37157 w 162858"/>
                  <a:gd name="connsiteY8" fmla="*/ 155286 h 222742"/>
                  <a:gd name="connsiteX9" fmla="*/ 65799 w 162858"/>
                  <a:gd name="connsiteY9" fmla="*/ 184718 h 222742"/>
                  <a:gd name="connsiteX10" fmla="*/ 66627 w 162858"/>
                  <a:gd name="connsiteY10" fmla="*/ 185481 h 222742"/>
                  <a:gd name="connsiteX11" fmla="*/ 81915 w 162858"/>
                  <a:gd name="connsiteY11" fmla="*/ 198358 h 222742"/>
                  <a:gd name="connsiteX12" fmla="*/ 83439 w 162858"/>
                  <a:gd name="connsiteY12" fmla="*/ 199559 h 222742"/>
                  <a:gd name="connsiteX13" fmla="*/ 116091 w 162858"/>
                  <a:gd name="connsiteY13" fmla="*/ 221981 h 222742"/>
                  <a:gd name="connsiteX14" fmla="*/ 117367 w 162858"/>
                  <a:gd name="connsiteY14" fmla="*/ 222742 h 222742"/>
                  <a:gd name="connsiteX15" fmla="*/ 162859 w 162858"/>
                  <a:gd name="connsiteY15" fmla="*/ 163097 h 2227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62858" h="222742">
                    <a:moveTo>
                      <a:pt x="162859" y="163097"/>
                    </a:moveTo>
                    <a:cubicBezTo>
                      <a:pt x="125863" y="117386"/>
                      <a:pt x="97622" y="63398"/>
                      <a:pt x="81582" y="2886"/>
                    </a:cubicBezTo>
                    <a:cubicBezTo>
                      <a:pt x="81334" y="1915"/>
                      <a:pt x="81153" y="962"/>
                      <a:pt x="80905" y="0"/>
                    </a:cubicBezTo>
                    <a:cubicBezTo>
                      <a:pt x="40519" y="39796"/>
                      <a:pt x="16840" y="73066"/>
                      <a:pt x="0" y="101594"/>
                    </a:cubicBezTo>
                    <a:cubicBezTo>
                      <a:pt x="38" y="101670"/>
                      <a:pt x="76" y="101746"/>
                      <a:pt x="114" y="101794"/>
                    </a:cubicBezTo>
                    <a:cubicBezTo>
                      <a:pt x="3553" y="108052"/>
                      <a:pt x="7191" y="114158"/>
                      <a:pt x="11020" y="120120"/>
                    </a:cubicBezTo>
                    <a:cubicBezTo>
                      <a:pt x="11097" y="120253"/>
                      <a:pt x="11182" y="120368"/>
                      <a:pt x="11259" y="120501"/>
                    </a:cubicBezTo>
                    <a:cubicBezTo>
                      <a:pt x="18869" y="132341"/>
                      <a:pt x="27222" y="143570"/>
                      <a:pt x="36204" y="154172"/>
                    </a:cubicBezTo>
                    <a:cubicBezTo>
                      <a:pt x="36519" y="154543"/>
                      <a:pt x="36833" y="154915"/>
                      <a:pt x="37157" y="155286"/>
                    </a:cubicBezTo>
                    <a:cubicBezTo>
                      <a:pt x="46092" y="165745"/>
                      <a:pt x="55664" y="175565"/>
                      <a:pt x="65799" y="184718"/>
                    </a:cubicBezTo>
                    <a:cubicBezTo>
                      <a:pt x="66075" y="184966"/>
                      <a:pt x="66351" y="185233"/>
                      <a:pt x="66627" y="185481"/>
                    </a:cubicBezTo>
                    <a:cubicBezTo>
                      <a:pt x="71590" y="189938"/>
                      <a:pt x="76705" y="194225"/>
                      <a:pt x="81915" y="198358"/>
                    </a:cubicBezTo>
                    <a:cubicBezTo>
                      <a:pt x="82420" y="198758"/>
                      <a:pt x="82934" y="199149"/>
                      <a:pt x="83439" y="199559"/>
                    </a:cubicBezTo>
                    <a:cubicBezTo>
                      <a:pt x="93869" y="207693"/>
                      <a:pt x="104775" y="215189"/>
                      <a:pt x="116091" y="221981"/>
                    </a:cubicBezTo>
                    <a:cubicBezTo>
                      <a:pt x="116519" y="222238"/>
                      <a:pt x="116948" y="222485"/>
                      <a:pt x="117367" y="222742"/>
                    </a:cubicBezTo>
                    <a:cubicBezTo>
                      <a:pt x="131378" y="204559"/>
                      <a:pt x="146990" y="184166"/>
                      <a:pt x="162859" y="163097"/>
                    </a:cubicBezTo>
                    <a:close/>
                  </a:path>
                </a:pathLst>
              </a:custGeom>
              <a:solidFill>
                <a:srgbClr val="0486A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7" name="任意多边形: 形状 1036">
                <a:extLst>
                  <a:ext uri="{FF2B5EF4-FFF2-40B4-BE49-F238E27FC236}">
                    <a16:creationId xmlns:a16="http://schemas.microsoft.com/office/drawing/2014/main" id="{0D809FFF-C964-5EFA-E44A-3DE8CBCCDF47}"/>
                  </a:ext>
                </a:extLst>
              </p:cNvPr>
              <p:cNvSpPr/>
              <p:nvPr/>
            </p:nvSpPr>
            <p:spPr>
              <a:xfrm>
                <a:off x="6566006" y="1740805"/>
                <a:ext cx="131625" cy="135921"/>
              </a:xfrm>
              <a:custGeom>
                <a:avLst/>
                <a:gdLst>
                  <a:gd name="connsiteX0" fmla="*/ 98707 w 131625"/>
                  <a:gd name="connsiteY0" fmla="*/ 100146 h 135921"/>
                  <a:gd name="connsiteX1" fmla="*/ 131626 w 131625"/>
                  <a:gd name="connsiteY1" fmla="*/ 0 h 135921"/>
                  <a:gd name="connsiteX2" fmla="*/ 82953 w 131625"/>
                  <a:gd name="connsiteY2" fmla="*/ 4924 h 135921"/>
                  <a:gd name="connsiteX3" fmla="*/ 81944 w 131625"/>
                  <a:gd name="connsiteY3" fmla="*/ 5858 h 135921"/>
                  <a:gd name="connsiteX4" fmla="*/ 70237 w 131625"/>
                  <a:gd name="connsiteY4" fmla="*/ 17783 h 135921"/>
                  <a:gd name="connsiteX5" fmla="*/ 67094 w 131625"/>
                  <a:gd name="connsiteY5" fmla="*/ 21241 h 135921"/>
                  <a:gd name="connsiteX6" fmla="*/ 58064 w 131625"/>
                  <a:gd name="connsiteY6" fmla="*/ 31642 h 135921"/>
                  <a:gd name="connsiteX7" fmla="*/ 55397 w 131625"/>
                  <a:gd name="connsiteY7" fmla="*/ 34843 h 135921"/>
                  <a:gd name="connsiteX8" fmla="*/ 44853 w 131625"/>
                  <a:gd name="connsiteY8" fmla="*/ 48578 h 135921"/>
                  <a:gd name="connsiteX9" fmla="*/ 43243 w 131625"/>
                  <a:gd name="connsiteY9" fmla="*/ 50892 h 135921"/>
                  <a:gd name="connsiteX10" fmla="*/ 34490 w 131625"/>
                  <a:gd name="connsiteY10" fmla="*/ 63846 h 135921"/>
                  <a:gd name="connsiteX11" fmla="*/ 32795 w 131625"/>
                  <a:gd name="connsiteY11" fmla="*/ 66465 h 135921"/>
                  <a:gd name="connsiteX12" fmla="*/ 15069 w 131625"/>
                  <a:gd name="connsiteY12" fmla="*/ 98670 h 135921"/>
                  <a:gd name="connsiteX13" fmla="*/ 14240 w 131625"/>
                  <a:gd name="connsiteY13" fmla="*/ 100412 h 135921"/>
                  <a:gd name="connsiteX14" fmla="*/ 181 w 131625"/>
                  <a:gd name="connsiteY14" fmla="*/ 135388 h 135921"/>
                  <a:gd name="connsiteX15" fmla="*/ 0 w 131625"/>
                  <a:gd name="connsiteY15" fmla="*/ 135922 h 135921"/>
                  <a:gd name="connsiteX16" fmla="*/ 98707 w 131625"/>
                  <a:gd name="connsiteY16" fmla="*/ 100146 h 135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31625" h="135921">
                    <a:moveTo>
                      <a:pt x="98707" y="100146"/>
                    </a:moveTo>
                    <a:cubicBezTo>
                      <a:pt x="105575" y="65370"/>
                      <a:pt x="116681" y="31756"/>
                      <a:pt x="131626" y="0"/>
                    </a:cubicBezTo>
                    <a:cubicBezTo>
                      <a:pt x="115586" y="829"/>
                      <a:pt x="99231" y="2543"/>
                      <a:pt x="82953" y="4924"/>
                    </a:cubicBezTo>
                    <a:cubicBezTo>
                      <a:pt x="82620" y="5229"/>
                      <a:pt x="82277" y="5534"/>
                      <a:pt x="81944" y="5858"/>
                    </a:cubicBezTo>
                    <a:cubicBezTo>
                      <a:pt x="77933" y="9735"/>
                      <a:pt x="74028" y="13716"/>
                      <a:pt x="70237" y="17783"/>
                    </a:cubicBezTo>
                    <a:cubicBezTo>
                      <a:pt x="69170" y="18926"/>
                      <a:pt x="68142" y="20098"/>
                      <a:pt x="67094" y="21241"/>
                    </a:cubicBezTo>
                    <a:cubicBezTo>
                      <a:pt x="64008" y="24651"/>
                      <a:pt x="60989" y="28118"/>
                      <a:pt x="58064" y="31642"/>
                    </a:cubicBezTo>
                    <a:cubicBezTo>
                      <a:pt x="57178" y="32709"/>
                      <a:pt x="56274" y="33766"/>
                      <a:pt x="55397" y="34843"/>
                    </a:cubicBezTo>
                    <a:cubicBezTo>
                      <a:pt x="51759" y="39338"/>
                      <a:pt x="48235" y="43910"/>
                      <a:pt x="44853" y="48578"/>
                    </a:cubicBezTo>
                    <a:cubicBezTo>
                      <a:pt x="44310" y="49339"/>
                      <a:pt x="43786" y="50120"/>
                      <a:pt x="43243" y="50892"/>
                    </a:cubicBezTo>
                    <a:cubicBezTo>
                      <a:pt x="40215" y="55131"/>
                      <a:pt x="37300" y="59455"/>
                      <a:pt x="34490" y="63846"/>
                    </a:cubicBezTo>
                    <a:cubicBezTo>
                      <a:pt x="33919" y="64713"/>
                      <a:pt x="33347" y="65599"/>
                      <a:pt x="32795" y="66465"/>
                    </a:cubicBezTo>
                    <a:cubicBezTo>
                      <a:pt x="26280" y="76857"/>
                      <a:pt x="20364" y="87611"/>
                      <a:pt x="15069" y="98670"/>
                    </a:cubicBezTo>
                    <a:cubicBezTo>
                      <a:pt x="14802" y="99251"/>
                      <a:pt x="14507" y="99832"/>
                      <a:pt x="14240" y="100412"/>
                    </a:cubicBezTo>
                    <a:cubicBezTo>
                      <a:pt x="8896" y="111757"/>
                      <a:pt x="4191" y="123444"/>
                      <a:pt x="181" y="135388"/>
                    </a:cubicBezTo>
                    <a:cubicBezTo>
                      <a:pt x="124" y="135570"/>
                      <a:pt x="67" y="135741"/>
                      <a:pt x="0" y="135922"/>
                    </a:cubicBezTo>
                    <a:cubicBezTo>
                      <a:pt x="30385" y="123787"/>
                      <a:pt x="64932" y="110890"/>
                      <a:pt x="98707" y="100146"/>
                    </a:cubicBezTo>
                    <a:close/>
                  </a:path>
                </a:pathLst>
              </a:custGeom>
              <a:solidFill>
                <a:srgbClr val="0486AD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038" name="任意多边形: 形状 1037">
              <a:extLst>
                <a:ext uri="{FF2B5EF4-FFF2-40B4-BE49-F238E27FC236}">
                  <a16:creationId xmlns:a16="http://schemas.microsoft.com/office/drawing/2014/main" id="{8BC3A888-DC97-54E2-8B2D-AFA1A332A8A8}"/>
                </a:ext>
              </a:extLst>
            </p:cNvPr>
            <p:cNvSpPr/>
            <p:nvPr/>
          </p:nvSpPr>
          <p:spPr>
            <a:xfrm rot="1889604">
              <a:off x="6876273" y="1769129"/>
              <a:ext cx="143141" cy="115900"/>
            </a:xfrm>
            <a:custGeom>
              <a:avLst/>
              <a:gdLst>
                <a:gd name="connsiteX0" fmla="*/ 143142 w 143141"/>
                <a:gd name="connsiteY0" fmla="*/ 57950 h 115900"/>
                <a:gd name="connsiteX1" fmla="*/ 71571 w 143141"/>
                <a:gd name="connsiteY1" fmla="*/ 115900 h 115900"/>
                <a:gd name="connsiteX2" fmla="*/ 0 w 143141"/>
                <a:gd name="connsiteY2" fmla="*/ 57950 h 115900"/>
                <a:gd name="connsiteX3" fmla="*/ 71571 w 143141"/>
                <a:gd name="connsiteY3" fmla="*/ 0 h 115900"/>
                <a:gd name="connsiteX4" fmla="*/ 143142 w 143141"/>
                <a:gd name="connsiteY4" fmla="*/ 57950 h 115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3141" h="115900">
                  <a:moveTo>
                    <a:pt x="143142" y="57950"/>
                  </a:moveTo>
                  <a:cubicBezTo>
                    <a:pt x="143142" y="89955"/>
                    <a:pt x="111098" y="115900"/>
                    <a:pt x="71571" y="115900"/>
                  </a:cubicBezTo>
                  <a:cubicBezTo>
                    <a:pt x="32043" y="115900"/>
                    <a:pt x="0" y="89955"/>
                    <a:pt x="0" y="57950"/>
                  </a:cubicBezTo>
                  <a:cubicBezTo>
                    <a:pt x="0" y="25945"/>
                    <a:pt x="32043" y="0"/>
                    <a:pt x="71571" y="0"/>
                  </a:cubicBezTo>
                  <a:cubicBezTo>
                    <a:pt x="111098" y="0"/>
                    <a:pt x="143142" y="25945"/>
                    <a:pt x="143142" y="57950"/>
                  </a:cubicBezTo>
                  <a:close/>
                </a:path>
              </a:pathLst>
            </a:custGeom>
            <a:solidFill>
              <a:srgbClr val="F4FA1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42" name="文本框-1042" hidden="1">
            <a:extLst>
              <a:ext uri="{FF2B5EF4-FFF2-40B4-BE49-F238E27FC236}">
                <a16:creationId xmlns:a16="http://schemas.microsoft.com/office/drawing/2014/main" id="{F35CE283-B1DD-6DEC-E107-987E66BA0600}"/>
              </a:ext>
            </a:extLst>
          </p:cNvPr>
          <p:cNvSpPr txBox="1"/>
          <p:nvPr/>
        </p:nvSpPr>
        <p:spPr>
          <a:xfrm>
            <a:off x="1481777" y="1361862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latin typeface="胡晓波骚包体" panose="02010600030101010101" pitchFamily="2" charset="-122"/>
                <a:ea typeface="胡晓波骚包体" panose="02010600030101010101" pitchFamily="2" charset="-122"/>
              </a:rPr>
              <a:t>七月</a:t>
            </a:r>
          </a:p>
        </p:txBody>
      </p:sp>
      <p:sp>
        <p:nvSpPr>
          <p:cNvPr id="1044" name="文本框-1044" hidden="1">
            <a:extLst>
              <a:ext uri="{FF2B5EF4-FFF2-40B4-BE49-F238E27FC236}">
                <a16:creationId xmlns:a16="http://schemas.microsoft.com/office/drawing/2014/main" id="{83231ADF-39BF-A8D0-C9FB-F52D46D4645E}"/>
              </a:ext>
            </a:extLst>
          </p:cNvPr>
          <p:cNvSpPr txBox="1"/>
          <p:nvPr/>
        </p:nvSpPr>
        <p:spPr>
          <a:xfrm>
            <a:off x="2367161" y="2463327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latin typeface="胡晓波骚包体" panose="02010600030101010101" pitchFamily="2" charset="-122"/>
                <a:ea typeface="胡晓波骚包体" panose="02010600030101010101" pitchFamily="2" charset="-122"/>
              </a:defRPr>
            </a:lvl1pPr>
          </a:lstStyle>
          <a:p>
            <a:r>
              <a:rPr lang="zh-CN" altLang="en-US" sz="13800" dirty="0"/>
              <a:t>你好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08181FBD-ED96-ABDB-F0D4-FD1603E69A2B}"/>
              </a:ext>
            </a:extLst>
          </p:cNvPr>
          <p:cNvGrpSpPr/>
          <p:nvPr/>
        </p:nvGrpSpPr>
        <p:grpSpPr>
          <a:xfrm>
            <a:off x="3882134" y="2334722"/>
            <a:ext cx="3629246" cy="867367"/>
            <a:chOff x="2055576" y="2241196"/>
            <a:chExt cx="3629246" cy="867367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64BBB2C2-C9F0-83FF-C42A-A82C4A168E8E}"/>
                </a:ext>
              </a:extLst>
            </p:cNvPr>
            <p:cNvSpPr/>
            <p:nvPr/>
          </p:nvSpPr>
          <p:spPr>
            <a:xfrm>
              <a:off x="2055576" y="2241196"/>
              <a:ext cx="3629246" cy="828369"/>
            </a:xfrm>
            <a:custGeom>
              <a:avLst/>
              <a:gdLst>
                <a:gd name="connsiteX0" fmla="*/ 720942 w 3629246"/>
                <a:gd name="connsiteY0" fmla="*/ 0 h 828369"/>
                <a:gd name="connsiteX1" fmla="*/ 861756 w 3629246"/>
                <a:gd name="connsiteY1" fmla="*/ 41020 h 828369"/>
                <a:gd name="connsiteX2" fmla="*/ 937252 w 3629246"/>
                <a:gd name="connsiteY2" fmla="*/ 106552 h 828369"/>
                <a:gd name="connsiteX3" fmla="*/ 1028691 w 3629246"/>
                <a:gd name="connsiteY3" fmla="*/ 148690 h 828369"/>
                <a:gd name="connsiteX4" fmla="*/ 1074988 w 3629246"/>
                <a:gd name="connsiteY4" fmla="*/ 200837 h 828369"/>
                <a:gd name="connsiteX5" fmla="*/ 3315480 w 3629246"/>
                <a:gd name="connsiteY5" fmla="*/ 200837 h 828369"/>
                <a:gd name="connsiteX6" fmla="*/ 3629246 w 3629246"/>
                <a:gd name="connsiteY6" fmla="*/ 514603 h 828369"/>
                <a:gd name="connsiteX7" fmla="*/ 3315480 w 3629246"/>
                <a:gd name="connsiteY7" fmla="*/ 828369 h 828369"/>
                <a:gd name="connsiteX8" fmla="*/ 313766 w 3629246"/>
                <a:gd name="connsiteY8" fmla="*/ 828369 h 828369"/>
                <a:gd name="connsiteX9" fmla="*/ 0 w 3629246"/>
                <a:gd name="connsiteY9" fmla="*/ 514603 h 828369"/>
                <a:gd name="connsiteX10" fmla="*/ 191634 w 3629246"/>
                <a:gd name="connsiteY10" fmla="*/ 225494 h 828369"/>
                <a:gd name="connsiteX11" fmla="*/ 224520 w 3629246"/>
                <a:gd name="connsiteY11" fmla="*/ 215286 h 828369"/>
                <a:gd name="connsiteX12" fmla="*/ 226056 w 3629246"/>
                <a:gd name="connsiteY12" fmla="*/ 210284 h 828369"/>
                <a:gd name="connsiteX13" fmla="*/ 346826 w 3629246"/>
                <a:gd name="connsiteY13" fmla="*/ 157653 h 828369"/>
                <a:gd name="connsiteX14" fmla="*/ 374918 w 3629246"/>
                <a:gd name="connsiteY14" fmla="*/ 159658 h 828369"/>
                <a:gd name="connsiteX15" fmla="*/ 495528 w 3629246"/>
                <a:gd name="connsiteY15" fmla="*/ 79720 h 828369"/>
                <a:gd name="connsiteX16" fmla="*/ 548799 w 3629246"/>
                <a:gd name="connsiteY16" fmla="*/ 71762 h 828369"/>
                <a:gd name="connsiteX17" fmla="*/ 720942 w 3629246"/>
                <a:gd name="connsiteY17" fmla="*/ 0 h 828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629246" h="828369">
                  <a:moveTo>
                    <a:pt x="720942" y="0"/>
                  </a:moveTo>
                  <a:cubicBezTo>
                    <a:pt x="776786" y="0"/>
                    <a:pt x="826949" y="15831"/>
                    <a:pt x="861756" y="41020"/>
                  </a:cubicBezTo>
                  <a:cubicBezTo>
                    <a:pt x="899055" y="54879"/>
                    <a:pt x="926879" y="78467"/>
                    <a:pt x="937252" y="106552"/>
                  </a:cubicBezTo>
                  <a:cubicBezTo>
                    <a:pt x="977245" y="109771"/>
                    <a:pt x="1011103" y="126045"/>
                    <a:pt x="1028691" y="148690"/>
                  </a:cubicBezTo>
                  <a:lnTo>
                    <a:pt x="1074988" y="200837"/>
                  </a:lnTo>
                  <a:lnTo>
                    <a:pt x="3315480" y="200837"/>
                  </a:lnTo>
                  <a:cubicBezTo>
                    <a:pt x="3488768" y="200837"/>
                    <a:pt x="3629246" y="341315"/>
                    <a:pt x="3629246" y="514603"/>
                  </a:cubicBezTo>
                  <a:cubicBezTo>
                    <a:pt x="3629246" y="687891"/>
                    <a:pt x="3488768" y="828369"/>
                    <a:pt x="3315480" y="828369"/>
                  </a:cubicBezTo>
                  <a:lnTo>
                    <a:pt x="313766" y="828369"/>
                  </a:lnTo>
                  <a:cubicBezTo>
                    <a:pt x="140478" y="828369"/>
                    <a:pt x="0" y="687891"/>
                    <a:pt x="0" y="514603"/>
                  </a:cubicBezTo>
                  <a:cubicBezTo>
                    <a:pt x="0" y="384637"/>
                    <a:pt x="79019" y="273127"/>
                    <a:pt x="191634" y="225494"/>
                  </a:cubicBezTo>
                  <a:lnTo>
                    <a:pt x="224520" y="215286"/>
                  </a:lnTo>
                  <a:lnTo>
                    <a:pt x="226056" y="210284"/>
                  </a:lnTo>
                  <a:cubicBezTo>
                    <a:pt x="245954" y="179355"/>
                    <a:pt x="292535" y="157653"/>
                    <a:pt x="346826" y="157653"/>
                  </a:cubicBezTo>
                  <a:cubicBezTo>
                    <a:pt x="356468" y="157653"/>
                    <a:pt x="365863" y="158363"/>
                    <a:pt x="374918" y="159658"/>
                  </a:cubicBezTo>
                  <a:cubicBezTo>
                    <a:pt x="379344" y="117048"/>
                    <a:pt x="430862" y="82968"/>
                    <a:pt x="495528" y="79720"/>
                  </a:cubicBezTo>
                  <a:cubicBezTo>
                    <a:pt x="511928" y="74981"/>
                    <a:pt x="529901" y="72186"/>
                    <a:pt x="548799" y="71762"/>
                  </a:cubicBezTo>
                  <a:cubicBezTo>
                    <a:pt x="579274" y="29356"/>
                    <a:pt x="644868" y="0"/>
                    <a:pt x="720942" y="0"/>
                  </a:cubicBezTo>
                  <a:close/>
                </a:path>
              </a:pathLst>
            </a:custGeom>
            <a:solidFill>
              <a:srgbClr val="11BAEE"/>
            </a:solidFill>
            <a:ln w="9525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3362F523-1465-267F-A34F-EAF4A6AB059C}"/>
                </a:ext>
              </a:extLst>
            </p:cNvPr>
            <p:cNvSpPr txBox="1"/>
            <p:nvPr/>
          </p:nvSpPr>
          <p:spPr>
            <a:xfrm>
              <a:off x="3336768" y="2546386"/>
              <a:ext cx="2176284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2000" b="1">
                  <a:solidFill>
                    <a:schemeClr val="bg1"/>
                  </a:solidFill>
                </a:defRPr>
              </a:lvl1pPr>
            </a:lstStyle>
            <a:p>
              <a:r>
                <a:rPr lang="zh-CN" altLang="en-US" dirty="0"/>
                <a:t>下半年工作重点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F6A07513-7A3B-B459-E57C-27A007A2FAFA}"/>
                </a:ext>
              </a:extLst>
            </p:cNvPr>
            <p:cNvSpPr txBox="1"/>
            <p:nvPr/>
          </p:nvSpPr>
          <p:spPr>
            <a:xfrm>
              <a:off x="2335367" y="2339122"/>
              <a:ext cx="101341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优设标题黑" panose="00000500000000000000" pitchFamily="2" charset="-122"/>
                  <a:ea typeface="优设标题黑" panose="00000500000000000000" pitchFamily="2" charset="-122"/>
                </a:rPr>
                <a:t>02</a:t>
              </a:r>
              <a:endParaRPr lang="zh-CN" altLang="en-US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endParaRPr>
            </a:p>
          </p:txBody>
        </p:sp>
      </p:grp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019BDBA3-2979-F4C0-6DDE-A9CD583F7512}"/>
              </a:ext>
            </a:extLst>
          </p:cNvPr>
          <p:cNvSpPr/>
          <p:nvPr/>
        </p:nvSpPr>
        <p:spPr>
          <a:xfrm>
            <a:off x="1" y="1"/>
            <a:ext cx="6568535" cy="2238829"/>
          </a:xfrm>
          <a:custGeom>
            <a:avLst/>
            <a:gdLst>
              <a:gd name="connsiteX0" fmla="*/ 0 w 6568535"/>
              <a:gd name="connsiteY0" fmla="*/ 0 h 2238829"/>
              <a:gd name="connsiteX1" fmla="*/ 6568535 w 6568535"/>
              <a:gd name="connsiteY1" fmla="*/ 0 h 2238829"/>
              <a:gd name="connsiteX2" fmla="*/ 6565465 w 6568535"/>
              <a:gd name="connsiteY2" fmla="*/ 5656 h 2238829"/>
              <a:gd name="connsiteX3" fmla="*/ 5589957 w 6568535"/>
              <a:gd name="connsiteY3" fmla="*/ 524329 h 2238829"/>
              <a:gd name="connsiteX4" fmla="*/ 5132041 w 6568535"/>
              <a:gd name="connsiteY4" fmla="*/ 431880 h 2238829"/>
              <a:gd name="connsiteX5" fmla="*/ 5118125 w 6568535"/>
              <a:gd name="connsiteY5" fmla="*/ 425176 h 2238829"/>
              <a:gd name="connsiteX6" fmla="*/ 5116879 w 6568535"/>
              <a:gd name="connsiteY6" fmla="*/ 437543 h 2238829"/>
              <a:gd name="connsiteX7" fmla="*/ 3964357 w 6568535"/>
              <a:gd name="connsiteY7" fmla="*/ 1376875 h 2238829"/>
              <a:gd name="connsiteX8" fmla="*/ 3403605 w 6568535"/>
              <a:gd name="connsiteY8" fmla="*/ 1234887 h 2238829"/>
              <a:gd name="connsiteX9" fmla="*/ 3383739 w 6568535"/>
              <a:gd name="connsiteY9" fmla="*/ 1222819 h 2238829"/>
              <a:gd name="connsiteX10" fmla="*/ 3379360 w 6568535"/>
              <a:gd name="connsiteY10" fmla="*/ 1266261 h 2238829"/>
              <a:gd name="connsiteX11" fmla="*/ 2921285 w 6568535"/>
              <a:gd name="connsiteY11" fmla="*/ 1639603 h 2238829"/>
              <a:gd name="connsiteX12" fmla="*/ 2659860 w 6568535"/>
              <a:gd name="connsiteY12" fmla="*/ 1559749 h 2238829"/>
              <a:gd name="connsiteX13" fmla="*/ 2595127 w 6568535"/>
              <a:gd name="connsiteY13" fmla="*/ 1506339 h 2238829"/>
              <a:gd name="connsiteX14" fmla="*/ 2578280 w 6568535"/>
              <a:gd name="connsiteY14" fmla="*/ 1552371 h 2238829"/>
              <a:gd name="connsiteX15" fmla="*/ 1542655 w 6568535"/>
              <a:gd name="connsiteY15" fmla="*/ 2238829 h 2238829"/>
              <a:gd name="connsiteX16" fmla="*/ 418705 w 6568535"/>
              <a:gd name="connsiteY16" fmla="*/ 1114879 h 2238829"/>
              <a:gd name="connsiteX17" fmla="*/ 420110 w 6568535"/>
              <a:gd name="connsiteY17" fmla="*/ 1087061 h 2238829"/>
              <a:gd name="connsiteX18" fmla="*/ 357344 w 6568535"/>
              <a:gd name="connsiteY18" fmla="*/ 1121130 h 2238829"/>
              <a:gd name="connsiteX19" fmla="*/ 105230 w 6568535"/>
              <a:gd name="connsiteY19" fmla="*/ 1172029 h 2238829"/>
              <a:gd name="connsiteX20" fmla="*/ 0 w 6568535"/>
              <a:gd name="connsiteY20" fmla="*/ 1161421 h 223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568535" h="2238829">
                <a:moveTo>
                  <a:pt x="0" y="0"/>
                </a:moveTo>
                <a:lnTo>
                  <a:pt x="6568535" y="0"/>
                </a:lnTo>
                <a:lnTo>
                  <a:pt x="6565465" y="5656"/>
                </a:lnTo>
                <a:cubicBezTo>
                  <a:pt x="6354053" y="318586"/>
                  <a:pt x="5996032" y="524329"/>
                  <a:pt x="5589957" y="524329"/>
                </a:cubicBezTo>
                <a:cubicBezTo>
                  <a:pt x="5427527" y="524329"/>
                  <a:pt x="5272787" y="491410"/>
                  <a:pt x="5132041" y="431880"/>
                </a:cubicBezTo>
                <a:lnTo>
                  <a:pt x="5118125" y="425176"/>
                </a:lnTo>
                <a:lnTo>
                  <a:pt x="5116879" y="437543"/>
                </a:lnTo>
                <a:cubicBezTo>
                  <a:pt x="5007182" y="973619"/>
                  <a:pt x="4532863" y="1376875"/>
                  <a:pt x="3964357" y="1376875"/>
                </a:cubicBezTo>
                <a:cubicBezTo>
                  <a:pt x="3761320" y="1376875"/>
                  <a:pt x="3570296" y="1325439"/>
                  <a:pt x="3403605" y="1234887"/>
                </a:cubicBezTo>
                <a:lnTo>
                  <a:pt x="3383739" y="1222819"/>
                </a:lnTo>
                <a:lnTo>
                  <a:pt x="3379360" y="1266261"/>
                </a:lnTo>
                <a:cubicBezTo>
                  <a:pt x="3335760" y="1479327"/>
                  <a:pt x="3147240" y="1639603"/>
                  <a:pt x="2921285" y="1639603"/>
                </a:cubicBezTo>
                <a:cubicBezTo>
                  <a:pt x="2824448" y="1639603"/>
                  <a:pt x="2734486" y="1610165"/>
                  <a:pt x="2659860" y="1559749"/>
                </a:cubicBezTo>
                <a:lnTo>
                  <a:pt x="2595127" y="1506339"/>
                </a:lnTo>
                <a:lnTo>
                  <a:pt x="2578280" y="1552371"/>
                </a:lnTo>
                <a:cubicBezTo>
                  <a:pt x="2407655" y="1955773"/>
                  <a:pt x="2008210" y="2238829"/>
                  <a:pt x="1542655" y="2238829"/>
                </a:cubicBezTo>
                <a:cubicBezTo>
                  <a:pt x="921915" y="2238829"/>
                  <a:pt x="418705" y="1735619"/>
                  <a:pt x="418705" y="1114879"/>
                </a:cubicBezTo>
                <a:lnTo>
                  <a:pt x="420110" y="1087061"/>
                </a:lnTo>
                <a:lnTo>
                  <a:pt x="357344" y="1121130"/>
                </a:lnTo>
                <a:cubicBezTo>
                  <a:pt x="279854" y="1153905"/>
                  <a:pt x="194658" y="1172029"/>
                  <a:pt x="105230" y="1172029"/>
                </a:cubicBezTo>
                <a:lnTo>
                  <a:pt x="0" y="1161421"/>
                </a:lnTo>
                <a:close/>
              </a:path>
            </a:pathLst>
          </a:custGeom>
          <a:solidFill>
            <a:srgbClr val="11BAEE">
              <a:alpha val="48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6E35082C-CB46-4B2A-A42B-47DA5CC9D00C}"/>
              </a:ext>
            </a:extLst>
          </p:cNvPr>
          <p:cNvSpPr/>
          <p:nvPr/>
        </p:nvSpPr>
        <p:spPr>
          <a:xfrm>
            <a:off x="2698192" y="300491"/>
            <a:ext cx="1856628" cy="653252"/>
          </a:xfrm>
          <a:custGeom>
            <a:avLst/>
            <a:gdLst>
              <a:gd name="connsiteX0" fmla="*/ 1500621 w 1856628"/>
              <a:gd name="connsiteY0" fmla="*/ 519932 h 653252"/>
              <a:gd name="connsiteX1" fmla="*/ 1305949 w 1856628"/>
              <a:gd name="connsiteY1" fmla="*/ 433759 h 653252"/>
              <a:gd name="connsiteX2" fmla="*/ 1265487 w 1856628"/>
              <a:gd name="connsiteY2" fmla="*/ 422281 h 653252"/>
              <a:gd name="connsiteX3" fmla="*/ 1192582 w 1856628"/>
              <a:gd name="connsiteY3" fmla="*/ 297380 h 653252"/>
              <a:gd name="connsiteX4" fmla="*/ 1072348 w 1856628"/>
              <a:gd name="connsiteY4" fmla="*/ 213103 h 653252"/>
              <a:gd name="connsiteX5" fmla="*/ 973079 w 1856628"/>
              <a:gd name="connsiteY5" fmla="*/ 82039 h 653252"/>
              <a:gd name="connsiteX6" fmla="*/ 787922 w 1856628"/>
              <a:gd name="connsiteY6" fmla="*/ 0 h 653252"/>
              <a:gd name="connsiteX7" fmla="*/ 561570 w 1856628"/>
              <a:gd name="connsiteY7" fmla="*/ 143523 h 653252"/>
              <a:gd name="connsiteX8" fmla="*/ 491523 w 1856628"/>
              <a:gd name="connsiteY8" fmla="*/ 159439 h 653252"/>
              <a:gd name="connsiteX9" fmla="*/ 332932 w 1856628"/>
              <a:gd name="connsiteY9" fmla="*/ 319316 h 653252"/>
              <a:gd name="connsiteX10" fmla="*/ 295994 w 1856628"/>
              <a:gd name="connsiteY10" fmla="*/ 315306 h 653252"/>
              <a:gd name="connsiteX11" fmla="*/ 123649 w 1856628"/>
              <a:gd name="connsiteY11" fmla="*/ 487651 h 653252"/>
              <a:gd name="connsiteX12" fmla="*/ 151948 w 1856628"/>
              <a:gd name="connsiteY12" fmla="*/ 582235 h 653252"/>
              <a:gd name="connsiteX13" fmla="*/ 127802 w 1856628"/>
              <a:gd name="connsiteY13" fmla="*/ 583930 h 653252"/>
              <a:gd name="connsiteX14" fmla="*/ 153415 w 1856628"/>
              <a:gd name="connsiteY14" fmla="*/ 645033 h 653252"/>
              <a:gd name="connsiteX15" fmla="*/ 949952 w 1856628"/>
              <a:gd name="connsiteY15" fmla="*/ 650481 h 653252"/>
              <a:gd name="connsiteX16" fmla="*/ 1377663 w 1856628"/>
              <a:gd name="connsiteY16" fmla="*/ 581158 h 653252"/>
              <a:gd name="connsiteX17" fmla="*/ 1856608 w 1856628"/>
              <a:gd name="connsiteY17" fmla="*/ 564423 h 653252"/>
              <a:gd name="connsiteX18" fmla="*/ 1500621 w 1856628"/>
              <a:gd name="connsiteY18" fmla="*/ 519932 h 653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856628" h="653252">
                <a:moveTo>
                  <a:pt x="1500621" y="519932"/>
                </a:moveTo>
                <a:cubicBezTo>
                  <a:pt x="1390474" y="506035"/>
                  <a:pt x="1393036" y="458781"/>
                  <a:pt x="1305949" y="433759"/>
                </a:cubicBezTo>
                <a:cubicBezTo>
                  <a:pt x="1291643" y="429654"/>
                  <a:pt x="1278155" y="425853"/>
                  <a:pt x="1265487" y="422281"/>
                </a:cubicBezTo>
                <a:cubicBezTo>
                  <a:pt x="1255086" y="374637"/>
                  <a:pt x="1229244" y="331689"/>
                  <a:pt x="1192582" y="297380"/>
                </a:cubicBezTo>
                <a:cubicBezTo>
                  <a:pt x="1169456" y="252089"/>
                  <a:pt x="1124936" y="219542"/>
                  <a:pt x="1072348" y="213103"/>
                </a:cubicBezTo>
                <a:cubicBezTo>
                  <a:pt x="1058709" y="156934"/>
                  <a:pt x="1022123" y="109757"/>
                  <a:pt x="973079" y="82039"/>
                </a:cubicBezTo>
                <a:cubicBezTo>
                  <a:pt x="927311" y="31661"/>
                  <a:pt x="861351" y="0"/>
                  <a:pt x="787922" y="0"/>
                </a:cubicBezTo>
                <a:cubicBezTo>
                  <a:pt x="687891" y="0"/>
                  <a:pt x="601642" y="58712"/>
                  <a:pt x="561570" y="143523"/>
                </a:cubicBezTo>
                <a:cubicBezTo>
                  <a:pt x="536720" y="144371"/>
                  <a:pt x="513088" y="149962"/>
                  <a:pt x="491523" y="159439"/>
                </a:cubicBezTo>
                <a:cubicBezTo>
                  <a:pt x="406494" y="165935"/>
                  <a:pt x="338752" y="234096"/>
                  <a:pt x="332932" y="319316"/>
                </a:cubicBezTo>
                <a:cubicBezTo>
                  <a:pt x="321026" y="316725"/>
                  <a:pt x="308672" y="315306"/>
                  <a:pt x="295994" y="315306"/>
                </a:cubicBezTo>
                <a:cubicBezTo>
                  <a:pt x="200811" y="315306"/>
                  <a:pt x="123649" y="392468"/>
                  <a:pt x="123649" y="487651"/>
                </a:cubicBezTo>
                <a:cubicBezTo>
                  <a:pt x="123649" y="522589"/>
                  <a:pt x="134079" y="555079"/>
                  <a:pt x="151948" y="582235"/>
                </a:cubicBezTo>
                <a:cubicBezTo>
                  <a:pt x="143899" y="583121"/>
                  <a:pt x="135841" y="583730"/>
                  <a:pt x="127802" y="583930"/>
                </a:cubicBezTo>
                <a:cubicBezTo>
                  <a:pt x="17674" y="586654"/>
                  <a:pt x="-105265" y="681161"/>
                  <a:pt x="153415" y="645033"/>
                </a:cubicBezTo>
                <a:cubicBezTo>
                  <a:pt x="412095" y="608905"/>
                  <a:pt x="765539" y="636461"/>
                  <a:pt x="949952" y="650481"/>
                </a:cubicBezTo>
                <a:cubicBezTo>
                  <a:pt x="1134347" y="664493"/>
                  <a:pt x="1177905" y="561756"/>
                  <a:pt x="1377663" y="581158"/>
                </a:cubicBezTo>
                <a:cubicBezTo>
                  <a:pt x="1577450" y="600561"/>
                  <a:pt x="1854065" y="625573"/>
                  <a:pt x="1856608" y="564423"/>
                </a:cubicBezTo>
                <a:cubicBezTo>
                  <a:pt x="1859180" y="503253"/>
                  <a:pt x="1610730" y="533829"/>
                  <a:pt x="1500621" y="519932"/>
                </a:cubicBezTo>
                <a:close/>
              </a:path>
            </a:pathLst>
          </a:custGeom>
          <a:gradFill>
            <a:gsLst>
              <a:gs pos="0">
                <a:srgbClr val="FFF7F7"/>
              </a:gs>
              <a:gs pos="37000">
                <a:srgbClr val="F9F5F6"/>
              </a:gs>
              <a:gs pos="100000">
                <a:schemeClr val="bg1">
                  <a:alpha val="0"/>
                </a:schemeClr>
              </a:gs>
            </a:gsLst>
            <a:lin ang="4785912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E72D52A5-16C5-2505-25E8-E1ED9396A6D7}"/>
              </a:ext>
            </a:extLst>
          </p:cNvPr>
          <p:cNvGrpSpPr/>
          <p:nvPr/>
        </p:nvGrpSpPr>
        <p:grpSpPr>
          <a:xfrm>
            <a:off x="1653645" y="254793"/>
            <a:ext cx="553696" cy="1024616"/>
            <a:chOff x="8506397" y="-1408924"/>
            <a:chExt cx="553696" cy="1024616"/>
          </a:xfrm>
          <a:solidFill>
            <a:schemeClr val="bg1"/>
          </a:solidFill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F20860E0-0F28-6DB1-BF1A-8D51E260A3D7}"/>
                </a:ext>
              </a:extLst>
            </p:cNvPr>
            <p:cNvSpPr/>
            <p:nvPr/>
          </p:nvSpPr>
          <p:spPr>
            <a:xfrm>
              <a:off x="8649285" y="-1408924"/>
              <a:ext cx="276385" cy="201999"/>
            </a:xfrm>
            <a:custGeom>
              <a:avLst/>
              <a:gdLst>
                <a:gd name="connsiteX0" fmla="*/ 259851 w 276385"/>
                <a:gd name="connsiteY0" fmla="*/ 201828 h 201999"/>
                <a:gd name="connsiteX1" fmla="*/ 251755 w 276385"/>
                <a:gd name="connsiteY1" fmla="*/ 174444 h 201999"/>
                <a:gd name="connsiteX2" fmla="*/ 238020 w 276385"/>
                <a:gd name="connsiteY2" fmla="*/ 140278 h 201999"/>
                <a:gd name="connsiteX3" fmla="*/ 229048 w 276385"/>
                <a:gd name="connsiteY3" fmla="*/ 135201 h 201999"/>
                <a:gd name="connsiteX4" fmla="*/ 167078 w 276385"/>
                <a:gd name="connsiteY4" fmla="*/ 117627 h 201999"/>
                <a:gd name="connsiteX5" fmla="*/ 154705 w 276385"/>
                <a:gd name="connsiteY5" fmla="*/ 117237 h 201999"/>
                <a:gd name="connsiteX6" fmla="*/ 121215 w 276385"/>
                <a:gd name="connsiteY6" fmla="*/ 134677 h 201999"/>
                <a:gd name="connsiteX7" fmla="*/ 106871 w 276385"/>
                <a:gd name="connsiteY7" fmla="*/ 146231 h 201999"/>
                <a:gd name="connsiteX8" fmla="*/ 56835 w 276385"/>
                <a:gd name="connsiteY8" fmla="*/ 156899 h 201999"/>
                <a:gd name="connsiteX9" fmla="*/ 52902 w 276385"/>
                <a:gd name="connsiteY9" fmla="*/ 146241 h 201999"/>
                <a:gd name="connsiteX10" fmla="*/ 90211 w 276385"/>
                <a:gd name="connsiteY10" fmla="*/ 113798 h 201999"/>
                <a:gd name="connsiteX11" fmla="*/ 122349 w 276385"/>
                <a:gd name="connsiteY11" fmla="*/ 94205 h 201999"/>
                <a:gd name="connsiteX12" fmla="*/ 126159 w 276385"/>
                <a:gd name="connsiteY12" fmla="*/ 86138 h 201999"/>
                <a:gd name="connsiteX13" fmla="*/ 93411 w 276385"/>
                <a:gd name="connsiteY13" fmla="*/ 36694 h 201999"/>
                <a:gd name="connsiteX14" fmla="*/ 79334 w 276385"/>
                <a:gd name="connsiteY14" fmla="*/ 31712 h 201999"/>
                <a:gd name="connsiteX15" fmla="*/ 51016 w 276385"/>
                <a:gd name="connsiteY15" fmla="*/ 27321 h 201999"/>
                <a:gd name="connsiteX16" fmla="*/ 25460 w 276385"/>
                <a:gd name="connsiteY16" fmla="*/ 24187 h 201999"/>
                <a:gd name="connsiteX17" fmla="*/ 0 w 276385"/>
                <a:gd name="connsiteY17" fmla="*/ 12071 h 201999"/>
                <a:gd name="connsiteX18" fmla="*/ 11887 w 276385"/>
                <a:gd name="connsiteY18" fmla="*/ 9081 h 201999"/>
                <a:gd name="connsiteX19" fmla="*/ 87068 w 276385"/>
                <a:gd name="connsiteY19" fmla="*/ 318 h 201999"/>
                <a:gd name="connsiteX20" fmla="*/ 97336 w 276385"/>
                <a:gd name="connsiteY20" fmla="*/ 98 h 201999"/>
                <a:gd name="connsiteX21" fmla="*/ 140722 w 276385"/>
                <a:gd name="connsiteY21" fmla="*/ 27350 h 201999"/>
                <a:gd name="connsiteX22" fmla="*/ 161296 w 276385"/>
                <a:gd name="connsiteY22" fmla="*/ 51772 h 201999"/>
                <a:gd name="connsiteX23" fmla="*/ 177689 w 276385"/>
                <a:gd name="connsiteY23" fmla="*/ 52067 h 201999"/>
                <a:gd name="connsiteX24" fmla="*/ 197215 w 276385"/>
                <a:gd name="connsiteY24" fmla="*/ 43580 h 201999"/>
                <a:gd name="connsiteX25" fmla="*/ 220675 w 276385"/>
                <a:gd name="connsiteY25" fmla="*/ 45857 h 201999"/>
                <a:gd name="connsiteX26" fmla="*/ 230133 w 276385"/>
                <a:gd name="connsiteY26" fmla="*/ 48038 h 201999"/>
                <a:gd name="connsiteX27" fmla="*/ 239639 w 276385"/>
                <a:gd name="connsiteY27" fmla="*/ 57544 h 201999"/>
                <a:gd name="connsiteX28" fmla="*/ 233534 w 276385"/>
                <a:gd name="connsiteY28" fmla="*/ 60782 h 201999"/>
                <a:gd name="connsiteX29" fmla="*/ 218894 w 276385"/>
                <a:gd name="connsiteY29" fmla="*/ 61821 h 201999"/>
                <a:gd name="connsiteX30" fmla="*/ 202321 w 276385"/>
                <a:gd name="connsiteY30" fmla="*/ 79089 h 201999"/>
                <a:gd name="connsiteX31" fmla="*/ 205540 w 276385"/>
                <a:gd name="connsiteY31" fmla="*/ 85919 h 201999"/>
                <a:gd name="connsiteX32" fmla="*/ 221056 w 276385"/>
                <a:gd name="connsiteY32" fmla="*/ 95244 h 201999"/>
                <a:gd name="connsiteX33" fmla="*/ 251679 w 276385"/>
                <a:gd name="connsiteY33" fmla="*/ 101959 h 201999"/>
                <a:gd name="connsiteX34" fmla="*/ 260252 w 276385"/>
                <a:gd name="connsiteY34" fmla="*/ 107598 h 201999"/>
                <a:gd name="connsiteX35" fmla="*/ 269443 w 276385"/>
                <a:gd name="connsiteY35" fmla="*/ 194799 h 201999"/>
                <a:gd name="connsiteX36" fmla="*/ 263566 w 276385"/>
                <a:gd name="connsiteY36" fmla="*/ 202000 h 201999"/>
                <a:gd name="connsiteX37" fmla="*/ 259851 w 276385"/>
                <a:gd name="connsiteY37" fmla="*/ 201828 h 201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76385" h="201999">
                  <a:moveTo>
                    <a:pt x="259851" y="201828"/>
                  </a:moveTo>
                  <a:cubicBezTo>
                    <a:pt x="255556" y="192437"/>
                    <a:pt x="255441" y="183998"/>
                    <a:pt x="251755" y="174444"/>
                  </a:cubicBezTo>
                  <a:cubicBezTo>
                    <a:pt x="247374" y="163090"/>
                    <a:pt x="242249" y="151670"/>
                    <a:pt x="238020" y="140278"/>
                  </a:cubicBezTo>
                  <a:cubicBezTo>
                    <a:pt x="237382" y="138554"/>
                    <a:pt x="231448" y="135715"/>
                    <a:pt x="229048" y="135201"/>
                  </a:cubicBezTo>
                  <a:cubicBezTo>
                    <a:pt x="204626" y="129943"/>
                    <a:pt x="191624" y="122533"/>
                    <a:pt x="167078" y="117627"/>
                  </a:cubicBezTo>
                  <a:cubicBezTo>
                    <a:pt x="164573" y="117123"/>
                    <a:pt x="157048" y="116361"/>
                    <a:pt x="154705" y="117237"/>
                  </a:cubicBezTo>
                  <a:cubicBezTo>
                    <a:pt x="142970" y="121676"/>
                    <a:pt x="132312" y="129315"/>
                    <a:pt x="121215" y="134677"/>
                  </a:cubicBezTo>
                  <a:cubicBezTo>
                    <a:pt x="115576" y="137401"/>
                    <a:pt x="111233" y="142059"/>
                    <a:pt x="106871" y="146231"/>
                  </a:cubicBezTo>
                  <a:cubicBezTo>
                    <a:pt x="98365" y="154375"/>
                    <a:pt x="66932" y="163586"/>
                    <a:pt x="56835" y="156899"/>
                  </a:cubicBezTo>
                  <a:cubicBezTo>
                    <a:pt x="53835" y="154908"/>
                    <a:pt x="52340" y="149689"/>
                    <a:pt x="52902" y="146241"/>
                  </a:cubicBezTo>
                  <a:cubicBezTo>
                    <a:pt x="55188" y="131953"/>
                    <a:pt x="65741" y="119542"/>
                    <a:pt x="90211" y="113798"/>
                  </a:cubicBezTo>
                  <a:cubicBezTo>
                    <a:pt x="107347" y="111760"/>
                    <a:pt x="113176" y="103159"/>
                    <a:pt x="122349" y="94205"/>
                  </a:cubicBezTo>
                  <a:cubicBezTo>
                    <a:pt x="123206" y="93367"/>
                    <a:pt x="126930" y="87566"/>
                    <a:pt x="126159" y="86138"/>
                  </a:cubicBezTo>
                  <a:cubicBezTo>
                    <a:pt x="117243" y="69774"/>
                    <a:pt x="103337" y="52657"/>
                    <a:pt x="93411" y="36694"/>
                  </a:cubicBezTo>
                  <a:cubicBezTo>
                    <a:pt x="91630" y="33826"/>
                    <a:pt x="84363" y="32703"/>
                    <a:pt x="79334" y="31712"/>
                  </a:cubicBezTo>
                  <a:cubicBezTo>
                    <a:pt x="70009" y="29874"/>
                    <a:pt x="60503" y="28597"/>
                    <a:pt x="51016" y="27321"/>
                  </a:cubicBezTo>
                  <a:cubicBezTo>
                    <a:pt x="42510" y="26178"/>
                    <a:pt x="33690" y="26073"/>
                    <a:pt x="25460" y="24187"/>
                  </a:cubicBezTo>
                  <a:cubicBezTo>
                    <a:pt x="16488" y="22130"/>
                    <a:pt x="6791" y="20215"/>
                    <a:pt x="0" y="12071"/>
                  </a:cubicBezTo>
                  <a:cubicBezTo>
                    <a:pt x="4667" y="10871"/>
                    <a:pt x="8191" y="9528"/>
                    <a:pt x="11887" y="9081"/>
                  </a:cubicBezTo>
                  <a:cubicBezTo>
                    <a:pt x="36928" y="6042"/>
                    <a:pt x="61998" y="3156"/>
                    <a:pt x="87068" y="318"/>
                  </a:cubicBezTo>
                  <a:cubicBezTo>
                    <a:pt x="90440" y="-63"/>
                    <a:pt x="93936" y="-54"/>
                    <a:pt x="97336" y="98"/>
                  </a:cubicBezTo>
                  <a:cubicBezTo>
                    <a:pt x="127416" y="1384"/>
                    <a:pt x="132016" y="4328"/>
                    <a:pt x="140722" y="27350"/>
                  </a:cubicBezTo>
                  <a:cubicBezTo>
                    <a:pt x="144437" y="37189"/>
                    <a:pt x="150981" y="45342"/>
                    <a:pt x="161296" y="51772"/>
                  </a:cubicBezTo>
                  <a:cubicBezTo>
                    <a:pt x="167268" y="55505"/>
                    <a:pt x="171869" y="55039"/>
                    <a:pt x="177689" y="52067"/>
                  </a:cubicBezTo>
                  <a:cubicBezTo>
                    <a:pt x="183918" y="48876"/>
                    <a:pt x="190414" y="45876"/>
                    <a:pt x="197215" y="43580"/>
                  </a:cubicBezTo>
                  <a:cubicBezTo>
                    <a:pt x="205264" y="40875"/>
                    <a:pt x="213341" y="39970"/>
                    <a:pt x="220675" y="45857"/>
                  </a:cubicBezTo>
                  <a:cubicBezTo>
                    <a:pt x="222723" y="47504"/>
                    <a:pt x="226866" y="47723"/>
                    <a:pt x="230133" y="48038"/>
                  </a:cubicBezTo>
                  <a:cubicBezTo>
                    <a:pt x="236363" y="48638"/>
                    <a:pt x="241297" y="52915"/>
                    <a:pt x="239639" y="57544"/>
                  </a:cubicBezTo>
                  <a:cubicBezTo>
                    <a:pt x="239096" y="59058"/>
                    <a:pt x="234286" y="61230"/>
                    <a:pt x="233534" y="60782"/>
                  </a:cubicBezTo>
                  <a:cubicBezTo>
                    <a:pt x="228009" y="57468"/>
                    <a:pt x="223513" y="59649"/>
                    <a:pt x="218894" y="61821"/>
                  </a:cubicBezTo>
                  <a:cubicBezTo>
                    <a:pt x="210474" y="65773"/>
                    <a:pt x="205054" y="71793"/>
                    <a:pt x="202321" y="79089"/>
                  </a:cubicBezTo>
                  <a:cubicBezTo>
                    <a:pt x="201606" y="81013"/>
                    <a:pt x="203416" y="84919"/>
                    <a:pt x="205540" y="85919"/>
                  </a:cubicBezTo>
                  <a:cubicBezTo>
                    <a:pt x="213188" y="89538"/>
                    <a:pt x="212693" y="92901"/>
                    <a:pt x="221056" y="95244"/>
                  </a:cubicBezTo>
                  <a:cubicBezTo>
                    <a:pt x="231029" y="98025"/>
                    <a:pt x="241611" y="99368"/>
                    <a:pt x="251679" y="101959"/>
                  </a:cubicBezTo>
                  <a:cubicBezTo>
                    <a:pt x="254975" y="102807"/>
                    <a:pt x="258318" y="105188"/>
                    <a:pt x="260252" y="107598"/>
                  </a:cubicBezTo>
                  <a:cubicBezTo>
                    <a:pt x="282521" y="135287"/>
                    <a:pt x="277778" y="164986"/>
                    <a:pt x="269443" y="194799"/>
                  </a:cubicBezTo>
                  <a:cubicBezTo>
                    <a:pt x="268719" y="197428"/>
                    <a:pt x="265576" y="199609"/>
                    <a:pt x="263566" y="202000"/>
                  </a:cubicBezTo>
                  <a:cubicBezTo>
                    <a:pt x="262328" y="201943"/>
                    <a:pt x="261090" y="201886"/>
                    <a:pt x="259851" y="20182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C59E7099-D0BD-5B3D-9DC3-9391FC4E4CE4}"/>
                </a:ext>
              </a:extLst>
            </p:cNvPr>
            <p:cNvSpPr/>
            <p:nvPr/>
          </p:nvSpPr>
          <p:spPr>
            <a:xfrm>
              <a:off x="8506397" y="-722331"/>
              <a:ext cx="281115" cy="165564"/>
            </a:xfrm>
            <a:custGeom>
              <a:avLst/>
              <a:gdLst>
                <a:gd name="connsiteX0" fmla="*/ 9205 w 281115"/>
                <a:gd name="connsiteY0" fmla="*/ 165565 h 165564"/>
                <a:gd name="connsiteX1" fmla="*/ 21016 w 281115"/>
                <a:gd name="connsiteY1" fmla="*/ 141114 h 165564"/>
                <a:gd name="connsiteX2" fmla="*/ 39170 w 281115"/>
                <a:gd name="connsiteY2" fmla="*/ 111167 h 165564"/>
                <a:gd name="connsiteX3" fmla="*/ 48324 w 281115"/>
                <a:gd name="connsiteY3" fmla="*/ 107786 h 165564"/>
                <a:gd name="connsiteX4" fmla="*/ 108846 w 281115"/>
                <a:gd name="connsiteY4" fmla="*/ 100899 h 165564"/>
                <a:gd name="connsiteX5" fmla="*/ 120438 w 281115"/>
                <a:gd name="connsiteY5" fmla="*/ 102461 h 165564"/>
                <a:gd name="connsiteX6" fmla="*/ 148936 w 281115"/>
                <a:gd name="connsiteY6" fmla="*/ 124026 h 165564"/>
                <a:gd name="connsiteX7" fmla="*/ 160500 w 281115"/>
                <a:gd name="connsiteY7" fmla="*/ 137104 h 165564"/>
                <a:gd name="connsiteX8" fmla="*/ 205487 w 281115"/>
                <a:gd name="connsiteY8" fmla="*/ 154887 h 165564"/>
                <a:gd name="connsiteX9" fmla="*/ 210820 w 281115"/>
                <a:gd name="connsiteY9" fmla="*/ 145486 h 165564"/>
                <a:gd name="connsiteX10" fmla="*/ 181112 w 281115"/>
                <a:gd name="connsiteY10" fmla="*/ 109234 h 165564"/>
                <a:gd name="connsiteX11" fmla="*/ 154213 w 281115"/>
                <a:gd name="connsiteY11" fmla="*/ 85850 h 165564"/>
                <a:gd name="connsiteX12" fmla="*/ 151927 w 281115"/>
                <a:gd name="connsiteY12" fmla="*/ 77687 h 165564"/>
                <a:gd name="connsiteX13" fmla="*/ 190180 w 281115"/>
                <a:gd name="connsiteY13" fmla="*/ 36348 h 165564"/>
                <a:gd name="connsiteX14" fmla="*/ 204096 w 281115"/>
                <a:gd name="connsiteY14" fmla="*/ 33853 h 165564"/>
                <a:gd name="connsiteX15" fmla="*/ 231166 w 281115"/>
                <a:gd name="connsiteY15" fmla="*/ 34120 h 165564"/>
                <a:gd name="connsiteX16" fmla="*/ 255483 w 281115"/>
                <a:gd name="connsiteY16" fmla="*/ 35139 h 165564"/>
                <a:gd name="connsiteX17" fmla="*/ 281115 w 281115"/>
                <a:gd name="connsiteY17" fmla="*/ 27709 h 165564"/>
                <a:gd name="connsiteX18" fmla="*/ 270504 w 281115"/>
                <a:gd name="connsiteY18" fmla="*/ 23061 h 165564"/>
                <a:gd name="connsiteX19" fmla="*/ 201781 w 281115"/>
                <a:gd name="connsiteY19" fmla="*/ 3163 h 165564"/>
                <a:gd name="connsiteX20" fmla="*/ 192247 w 281115"/>
                <a:gd name="connsiteY20" fmla="*/ 1363 h 165564"/>
                <a:gd name="connsiteX21" fmla="*/ 147546 w 281115"/>
                <a:gd name="connsiteY21" fmla="*/ 20213 h 165564"/>
                <a:gd name="connsiteX22" fmla="*/ 124543 w 281115"/>
                <a:gd name="connsiteY22" fmla="*/ 39949 h 165564"/>
                <a:gd name="connsiteX23" fmla="*/ 109227 w 281115"/>
                <a:gd name="connsiteY23" fmla="*/ 37682 h 165564"/>
                <a:gd name="connsiteX24" fmla="*/ 92339 w 281115"/>
                <a:gd name="connsiteY24" fmla="*/ 26690 h 165564"/>
                <a:gd name="connsiteX25" fmla="*/ 70117 w 281115"/>
                <a:gd name="connsiteY25" fmla="*/ 25185 h 165564"/>
                <a:gd name="connsiteX26" fmla="*/ 60964 w 281115"/>
                <a:gd name="connsiteY26" fmla="*/ 25776 h 165564"/>
                <a:gd name="connsiteX27" fmla="*/ 50610 w 281115"/>
                <a:gd name="connsiteY27" fmla="*/ 33224 h 165564"/>
                <a:gd name="connsiteX28" fmla="*/ 55801 w 281115"/>
                <a:gd name="connsiteY28" fmla="*/ 37215 h 165564"/>
                <a:gd name="connsiteX29" fmla="*/ 69288 w 281115"/>
                <a:gd name="connsiteY29" fmla="*/ 40463 h 165564"/>
                <a:gd name="connsiteX30" fmla="*/ 82033 w 281115"/>
                <a:gd name="connsiteY30" fmla="*/ 59256 h 165564"/>
                <a:gd name="connsiteX31" fmla="*/ 77966 w 281115"/>
                <a:gd name="connsiteY31" fmla="*/ 65171 h 165564"/>
                <a:gd name="connsiteX32" fmla="*/ 62050 w 281115"/>
                <a:gd name="connsiteY32" fmla="*/ 71515 h 165564"/>
                <a:gd name="connsiteX33" fmla="*/ 32455 w 281115"/>
                <a:gd name="connsiteY33" fmla="*/ 73067 h 165564"/>
                <a:gd name="connsiteX34" fmla="*/ 23578 w 281115"/>
                <a:gd name="connsiteY34" fmla="*/ 77030 h 165564"/>
                <a:gd name="connsiteX35" fmla="*/ 1375 w 281115"/>
                <a:gd name="connsiteY35" fmla="*/ 157478 h 165564"/>
                <a:gd name="connsiteX36" fmla="*/ 5738 w 281115"/>
                <a:gd name="connsiteY36" fmla="*/ 165165 h 165564"/>
                <a:gd name="connsiteX37" fmla="*/ 9205 w 281115"/>
                <a:gd name="connsiteY37" fmla="*/ 165565 h 165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81115" h="165564">
                  <a:moveTo>
                    <a:pt x="9205" y="165565"/>
                  </a:moveTo>
                  <a:cubicBezTo>
                    <a:pt x="14672" y="157421"/>
                    <a:pt x="16101" y="149505"/>
                    <a:pt x="21016" y="141114"/>
                  </a:cubicBezTo>
                  <a:cubicBezTo>
                    <a:pt x="26874" y="131132"/>
                    <a:pt x="33436" y="121207"/>
                    <a:pt x="39170" y="111167"/>
                  </a:cubicBezTo>
                  <a:cubicBezTo>
                    <a:pt x="40028" y="109653"/>
                    <a:pt x="46019" y="107900"/>
                    <a:pt x="48324" y="107786"/>
                  </a:cubicBezTo>
                  <a:cubicBezTo>
                    <a:pt x="71937" y="106643"/>
                    <a:pt x="85195" y="101709"/>
                    <a:pt x="108846" y="100899"/>
                  </a:cubicBezTo>
                  <a:cubicBezTo>
                    <a:pt x="111265" y="100814"/>
                    <a:pt x="118399" y="101261"/>
                    <a:pt x="120438" y="102461"/>
                  </a:cubicBezTo>
                  <a:cubicBezTo>
                    <a:pt x="130696" y="108453"/>
                    <a:pt x="139431" y="117282"/>
                    <a:pt x="148936" y="124026"/>
                  </a:cubicBezTo>
                  <a:cubicBezTo>
                    <a:pt x="153756" y="127455"/>
                    <a:pt x="157080" y="132513"/>
                    <a:pt x="160500" y="137104"/>
                  </a:cubicBezTo>
                  <a:cubicBezTo>
                    <a:pt x="167148" y="146067"/>
                    <a:pt x="195019" y="159602"/>
                    <a:pt x="205487" y="154887"/>
                  </a:cubicBezTo>
                  <a:cubicBezTo>
                    <a:pt x="208601" y="153487"/>
                    <a:pt x="210801" y="148820"/>
                    <a:pt x="210820" y="145486"/>
                  </a:cubicBezTo>
                  <a:cubicBezTo>
                    <a:pt x="210925" y="131713"/>
                    <a:pt x="203029" y="118435"/>
                    <a:pt x="181112" y="109234"/>
                  </a:cubicBezTo>
                  <a:cubicBezTo>
                    <a:pt x="165462" y="104662"/>
                    <a:pt x="161357" y="95680"/>
                    <a:pt x="154213" y="85850"/>
                  </a:cubicBezTo>
                  <a:cubicBezTo>
                    <a:pt x="153547" y="84926"/>
                    <a:pt x="150975" y="78906"/>
                    <a:pt x="151927" y="77687"/>
                  </a:cubicBezTo>
                  <a:cubicBezTo>
                    <a:pt x="162796" y="63704"/>
                    <a:pt x="178436" y="49798"/>
                    <a:pt x="190180" y="36348"/>
                  </a:cubicBezTo>
                  <a:cubicBezTo>
                    <a:pt x="192304" y="33929"/>
                    <a:pt x="199257" y="34005"/>
                    <a:pt x="204096" y="33853"/>
                  </a:cubicBezTo>
                  <a:cubicBezTo>
                    <a:pt x="213059" y="33577"/>
                    <a:pt x="222127" y="33853"/>
                    <a:pt x="231166" y="34120"/>
                  </a:cubicBezTo>
                  <a:cubicBezTo>
                    <a:pt x="239281" y="34367"/>
                    <a:pt x="247520" y="35634"/>
                    <a:pt x="255483" y="35139"/>
                  </a:cubicBezTo>
                  <a:cubicBezTo>
                    <a:pt x="264170" y="34596"/>
                    <a:pt x="273514" y="34320"/>
                    <a:pt x="281115" y="27709"/>
                  </a:cubicBezTo>
                  <a:cubicBezTo>
                    <a:pt x="276943" y="25852"/>
                    <a:pt x="273857" y="24052"/>
                    <a:pt x="270504" y="23061"/>
                  </a:cubicBezTo>
                  <a:cubicBezTo>
                    <a:pt x="247635" y="16317"/>
                    <a:pt x="224708" y="9716"/>
                    <a:pt x="201781" y="3163"/>
                  </a:cubicBezTo>
                  <a:cubicBezTo>
                    <a:pt x="198695" y="2287"/>
                    <a:pt x="195447" y="1754"/>
                    <a:pt x="192247" y="1363"/>
                  </a:cubicBezTo>
                  <a:cubicBezTo>
                    <a:pt x="163995" y="-2095"/>
                    <a:pt x="159252" y="-47"/>
                    <a:pt x="147546" y="20213"/>
                  </a:cubicBezTo>
                  <a:cubicBezTo>
                    <a:pt x="142545" y="28881"/>
                    <a:pt x="135173" y="35510"/>
                    <a:pt x="124543" y="39949"/>
                  </a:cubicBezTo>
                  <a:cubicBezTo>
                    <a:pt x="118390" y="42530"/>
                    <a:pt x="114170" y="41378"/>
                    <a:pt x="109227" y="37682"/>
                  </a:cubicBezTo>
                  <a:cubicBezTo>
                    <a:pt x="103912" y="33720"/>
                    <a:pt x="98311" y="29890"/>
                    <a:pt x="92339" y="26690"/>
                  </a:cubicBezTo>
                  <a:cubicBezTo>
                    <a:pt x="85271" y="22899"/>
                    <a:pt x="77870" y="20794"/>
                    <a:pt x="70117" y="25185"/>
                  </a:cubicBezTo>
                  <a:cubicBezTo>
                    <a:pt x="67955" y="26414"/>
                    <a:pt x="64059" y="25976"/>
                    <a:pt x="60964" y="25776"/>
                  </a:cubicBezTo>
                  <a:cubicBezTo>
                    <a:pt x="55058" y="25376"/>
                    <a:pt x="49791" y="28624"/>
                    <a:pt x="50610" y="33224"/>
                  </a:cubicBezTo>
                  <a:cubicBezTo>
                    <a:pt x="50867" y="34729"/>
                    <a:pt x="55039" y="37520"/>
                    <a:pt x="55801" y="37215"/>
                  </a:cubicBezTo>
                  <a:cubicBezTo>
                    <a:pt x="61478" y="34967"/>
                    <a:pt x="65307" y="37710"/>
                    <a:pt x="69288" y="40463"/>
                  </a:cubicBezTo>
                  <a:cubicBezTo>
                    <a:pt x="76508" y="45473"/>
                    <a:pt x="80614" y="51969"/>
                    <a:pt x="82033" y="59256"/>
                  </a:cubicBezTo>
                  <a:cubicBezTo>
                    <a:pt x="82404" y="61171"/>
                    <a:pt x="80099" y="64552"/>
                    <a:pt x="77966" y="65171"/>
                  </a:cubicBezTo>
                  <a:cubicBezTo>
                    <a:pt x="70260" y="67371"/>
                    <a:pt x="70203" y="70619"/>
                    <a:pt x="62050" y="71515"/>
                  </a:cubicBezTo>
                  <a:cubicBezTo>
                    <a:pt x="52324" y="72582"/>
                    <a:pt x="42237" y="72191"/>
                    <a:pt x="32455" y="73067"/>
                  </a:cubicBezTo>
                  <a:cubicBezTo>
                    <a:pt x="29246" y="73353"/>
                    <a:pt x="25759" y="75068"/>
                    <a:pt x="23578" y="77030"/>
                  </a:cubicBezTo>
                  <a:cubicBezTo>
                    <a:pt x="-1520" y="99575"/>
                    <a:pt x="-1740" y="128188"/>
                    <a:pt x="1375" y="157478"/>
                  </a:cubicBezTo>
                  <a:cubicBezTo>
                    <a:pt x="1642" y="160059"/>
                    <a:pt x="4233" y="162602"/>
                    <a:pt x="5738" y="165165"/>
                  </a:cubicBezTo>
                  <a:cubicBezTo>
                    <a:pt x="6862" y="165298"/>
                    <a:pt x="8033" y="165431"/>
                    <a:pt x="9205" y="16556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2C5CC96A-CBBB-E4EF-9CE3-2E4AA9DBAA5D}"/>
                </a:ext>
              </a:extLst>
            </p:cNvPr>
            <p:cNvSpPr/>
            <p:nvPr/>
          </p:nvSpPr>
          <p:spPr>
            <a:xfrm>
              <a:off x="8963835" y="-526069"/>
              <a:ext cx="96258" cy="141761"/>
            </a:xfrm>
            <a:custGeom>
              <a:avLst/>
              <a:gdLst>
                <a:gd name="connsiteX0" fmla="*/ 18121 w 96258"/>
                <a:gd name="connsiteY0" fmla="*/ 141181 h 141761"/>
                <a:gd name="connsiteX1" fmla="*/ 16711 w 96258"/>
                <a:gd name="connsiteY1" fmla="*/ 124712 h 141761"/>
                <a:gd name="connsiteX2" fmla="*/ 16492 w 96258"/>
                <a:gd name="connsiteY2" fmla="*/ 103691 h 141761"/>
                <a:gd name="connsiteX3" fmla="*/ 19378 w 96258"/>
                <a:gd name="connsiteY3" fmla="*/ 99642 h 141761"/>
                <a:gd name="connsiteX4" fmla="*/ 42371 w 96258"/>
                <a:gd name="connsiteY4" fmla="*/ 81593 h 141761"/>
                <a:gd name="connsiteX5" fmla="*/ 47505 w 96258"/>
                <a:gd name="connsiteY5" fmla="*/ 79745 h 141761"/>
                <a:gd name="connsiteX6" fmla="*/ 64679 w 96258"/>
                <a:gd name="connsiteY6" fmla="*/ 85136 h 141761"/>
                <a:gd name="connsiteX7" fmla="*/ 72756 w 96258"/>
                <a:gd name="connsiteY7" fmla="*/ 89746 h 141761"/>
                <a:gd name="connsiteX8" fmla="*/ 95692 w 96258"/>
                <a:gd name="connsiteY8" fmla="*/ 89155 h 141761"/>
                <a:gd name="connsiteX9" fmla="*/ 95483 w 96258"/>
                <a:gd name="connsiteY9" fmla="*/ 82640 h 141761"/>
                <a:gd name="connsiteX10" fmla="*/ 74061 w 96258"/>
                <a:gd name="connsiteY10" fmla="*/ 69305 h 141761"/>
                <a:gd name="connsiteX11" fmla="*/ 57078 w 96258"/>
                <a:gd name="connsiteY11" fmla="*/ 62523 h 141761"/>
                <a:gd name="connsiteX12" fmla="*/ 54068 w 96258"/>
                <a:gd name="connsiteY12" fmla="*/ 58485 h 141761"/>
                <a:gd name="connsiteX13" fmla="*/ 59145 w 96258"/>
                <a:gd name="connsiteY13" fmla="*/ 26367 h 141761"/>
                <a:gd name="connsiteX14" fmla="*/ 64202 w 96258"/>
                <a:gd name="connsiteY14" fmla="*/ 21709 h 141761"/>
                <a:gd name="connsiteX15" fmla="*/ 75347 w 96258"/>
                <a:gd name="connsiteY15" fmla="*/ 15508 h 141761"/>
                <a:gd name="connsiteX16" fmla="*/ 85539 w 96258"/>
                <a:gd name="connsiteY16" fmla="*/ 10374 h 141761"/>
                <a:gd name="connsiteX17" fmla="*/ 94130 w 96258"/>
                <a:gd name="connsiteY17" fmla="*/ 211 h 141761"/>
                <a:gd name="connsiteX18" fmla="*/ 88606 w 96258"/>
                <a:gd name="connsiteY18" fmla="*/ 87 h 141761"/>
                <a:gd name="connsiteX19" fmla="*/ 55402 w 96258"/>
                <a:gd name="connsiteY19" fmla="*/ 5069 h 141761"/>
                <a:gd name="connsiteX20" fmla="*/ 51049 w 96258"/>
                <a:gd name="connsiteY20" fmla="*/ 6297 h 141761"/>
                <a:gd name="connsiteX21" fmla="*/ 37580 w 96258"/>
                <a:gd name="connsiteY21" fmla="*/ 27338 h 141761"/>
                <a:gd name="connsiteX22" fmla="*/ 33218 w 96258"/>
                <a:gd name="connsiteY22" fmla="*/ 43788 h 141761"/>
                <a:gd name="connsiteX23" fmla="*/ 26369 w 96258"/>
                <a:gd name="connsiteY23" fmla="*/ 46121 h 141761"/>
                <a:gd name="connsiteX24" fmla="*/ 16644 w 96258"/>
                <a:gd name="connsiteY24" fmla="*/ 43921 h 141761"/>
                <a:gd name="connsiteX25" fmla="*/ 7176 w 96258"/>
                <a:gd name="connsiteY25" fmla="*/ 48293 h 141761"/>
                <a:gd name="connsiteX26" fmla="*/ 3576 w 96258"/>
                <a:gd name="connsiteY26" fmla="*/ 50770 h 141761"/>
                <a:gd name="connsiteX27" fmla="*/ 1242 w 96258"/>
                <a:gd name="connsiteY27" fmla="*/ 57361 h 141761"/>
                <a:gd name="connsiteX28" fmla="*/ 4385 w 96258"/>
                <a:gd name="connsiteY28" fmla="*/ 58380 h 141761"/>
                <a:gd name="connsiteX29" fmla="*/ 10729 w 96258"/>
                <a:gd name="connsiteY29" fmla="*/ 57037 h 141761"/>
                <a:gd name="connsiteX30" fmla="*/ 20759 w 96258"/>
                <a:gd name="connsiteY30" fmla="*/ 64572 h 141761"/>
                <a:gd name="connsiteX31" fmla="*/ 20597 w 96258"/>
                <a:gd name="connsiteY31" fmla="*/ 68829 h 141761"/>
                <a:gd name="connsiteX32" fmla="*/ 15701 w 96258"/>
                <a:gd name="connsiteY32" fmla="*/ 76116 h 141761"/>
                <a:gd name="connsiteX33" fmla="*/ 3995 w 96258"/>
                <a:gd name="connsiteY33" fmla="*/ 83926 h 141761"/>
                <a:gd name="connsiteX34" fmla="*/ 1376 w 96258"/>
                <a:gd name="connsiteY34" fmla="*/ 88231 h 141761"/>
                <a:gd name="connsiteX35" fmla="*/ 12853 w 96258"/>
                <a:gd name="connsiteY35" fmla="*/ 138485 h 141761"/>
                <a:gd name="connsiteX36" fmla="*/ 16616 w 96258"/>
                <a:gd name="connsiteY36" fmla="*/ 141762 h 141761"/>
                <a:gd name="connsiteX37" fmla="*/ 18121 w 96258"/>
                <a:gd name="connsiteY37" fmla="*/ 141181 h 141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96258" h="141761">
                  <a:moveTo>
                    <a:pt x="18121" y="141181"/>
                  </a:moveTo>
                  <a:cubicBezTo>
                    <a:pt x="18292" y="135333"/>
                    <a:pt x="16835" y="130570"/>
                    <a:pt x="16711" y="124712"/>
                  </a:cubicBezTo>
                  <a:cubicBezTo>
                    <a:pt x="16559" y="117749"/>
                    <a:pt x="16711" y="110653"/>
                    <a:pt x="16492" y="103691"/>
                  </a:cubicBezTo>
                  <a:cubicBezTo>
                    <a:pt x="16454" y="102633"/>
                    <a:pt x="18454" y="100252"/>
                    <a:pt x="19378" y="99642"/>
                  </a:cubicBezTo>
                  <a:cubicBezTo>
                    <a:pt x="28731" y="93470"/>
                    <a:pt x="32903" y="87593"/>
                    <a:pt x="42371" y="81593"/>
                  </a:cubicBezTo>
                  <a:cubicBezTo>
                    <a:pt x="43343" y="80983"/>
                    <a:pt x="46372" y="79554"/>
                    <a:pt x="47505" y="79745"/>
                  </a:cubicBezTo>
                  <a:cubicBezTo>
                    <a:pt x="53239" y="80697"/>
                    <a:pt x="59059" y="83583"/>
                    <a:pt x="64679" y="85136"/>
                  </a:cubicBezTo>
                  <a:cubicBezTo>
                    <a:pt x="67527" y="85926"/>
                    <a:pt x="70175" y="87974"/>
                    <a:pt x="72756" y="89746"/>
                  </a:cubicBezTo>
                  <a:cubicBezTo>
                    <a:pt x="77757" y="93203"/>
                    <a:pt x="92625" y="94242"/>
                    <a:pt x="95692" y="89155"/>
                  </a:cubicBezTo>
                  <a:cubicBezTo>
                    <a:pt x="96616" y="87641"/>
                    <a:pt x="96311" y="84517"/>
                    <a:pt x="95483" y="82640"/>
                  </a:cubicBezTo>
                  <a:cubicBezTo>
                    <a:pt x="91996" y="74906"/>
                    <a:pt x="85367" y="69324"/>
                    <a:pt x="74061" y="69305"/>
                  </a:cubicBezTo>
                  <a:cubicBezTo>
                    <a:pt x="66489" y="70420"/>
                    <a:pt x="62517" y="66353"/>
                    <a:pt x="57078" y="62523"/>
                  </a:cubicBezTo>
                  <a:cubicBezTo>
                    <a:pt x="56573" y="62161"/>
                    <a:pt x="53992" y="59390"/>
                    <a:pt x="54068" y="58485"/>
                  </a:cubicBezTo>
                  <a:cubicBezTo>
                    <a:pt x="54944" y="48112"/>
                    <a:pt x="57792" y="36654"/>
                    <a:pt x="59145" y="26367"/>
                  </a:cubicBezTo>
                  <a:cubicBezTo>
                    <a:pt x="59383" y="24519"/>
                    <a:pt x="62250" y="22928"/>
                    <a:pt x="64202" y="21709"/>
                  </a:cubicBezTo>
                  <a:cubicBezTo>
                    <a:pt x="67794" y="19452"/>
                    <a:pt x="71565" y="17480"/>
                    <a:pt x="75347" y="15508"/>
                  </a:cubicBezTo>
                  <a:cubicBezTo>
                    <a:pt x="78719" y="13746"/>
                    <a:pt x="82414" y="12517"/>
                    <a:pt x="85539" y="10374"/>
                  </a:cubicBezTo>
                  <a:cubicBezTo>
                    <a:pt x="88958" y="8031"/>
                    <a:pt x="92711" y="5688"/>
                    <a:pt x="94130" y="211"/>
                  </a:cubicBezTo>
                  <a:cubicBezTo>
                    <a:pt x="91949" y="144"/>
                    <a:pt x="90225" y="-141"/>
                    <a:pt x="88606" y="87"/>
                  </a:cubicBezTo>
                  <a:cubicBezTo>
                    <a:pt x="77519" y="1678"/>
                    <a:pt x="66469" y="3354"/>
                    <a:pt x="55402" y="5069"/>
                  </a:cubicBezTo>
                  <a:cubicBezTo>
                    <a:pt x="53925" y="5297"/>
                    <a:pt x="52439" y="5764"/>
                    <a:pt x="51049" y="6297"/>
                  </a:cubicBezTo>
                  <a:cubicBezTo>
                    <a:pt x="38599" y="10984"/>
                    <a:pt x="37190" y="13241"/>
                    <a:pt x="37580" y="27338"/>
                  </a:cubicBezTo>
                  <a:cubicBezTo>
                    <a:pt x="37752" y="33368"/>
                    <a:pt x="36428" y="38806"/>
                    <a:pt x="33218" y="43788"/>
                  </a:cubicBezTo>
                  <a:cubicBezTo>
                    <a:pt x="31360" y="46674"/>
                    <a:pt x="29341" y="47026"/>
                    <a:pt x="26369" y="46121"/>
                  </a:cubicBezTo>
                  <a:cubicBezTo>
                    <a:pt x="23179" y="45140"/>
                    <a:pt x="19911" y="44321"/>
                    <a:pt x="16644" y="43921"/>
                  </a:cubicBezTo>
                  <a:cubicBezTo>
                    <a:pt x="12787" y="43454"/>
                    <a:pt x="9224" y="44016"/>
                    <a:pt x="7176" y="48293"/>
                  </a:cubicBezTo>
                  <a:cubicBezTo>
                    <a:pt x="6595" y="49484"/>
                    <a:pt x="4900" y="50160"/>
                    <a:pt x="3576" y="50770"/>
                  </a:cubicBezTo>
                  <a:cubicBezTo>
                    <a:pt x="1052" y="51932"/>
                    <a:pt x="-263" y="54980"/>
                    <a:pt x="1242" y="57361"/>
                  </a:cubicBezTo>
                  <a:cubicBezTo>
                    <a:pt x="1738" y="58142"/>
                    <a:pt x="4147" y="58733"/>
                    <a:pt x="4385" y="58380"/>
                  </a:cubicBezTo>
                  <a:cubicBezTo>
                    <a:pt x="6138" y="55790"/>
                    <a:pt x="8405" y="56428"/>
                    <a:pt x="10729" y="57037"/>
                  </a:cubicBezTo>
                  <a:cubicBezTo>
                    <a:pt x="14968" y="58152"/>
                    <a:pt x="18301" y="60828"/>
                    <a:pt x="20759" y="64572"/>
                  </a:cubicBezTo>
                  <a:cubicBezTo>
                    <a:pt x="21388" y="65562"/>
                    <a:pt x="21321" y="67991"/>
                    <a:pt x="20597" y="68829"/>
                  </a:cubicBezTo>
                  <a:cubicBezTo>
                    <a:pt x="18016" y="71868"/>
                    <a:pt x="18806" y="73706"/>
                    <a:pt x="15701" y="76116"/>
                  </a:cubicBezTo>
                  <a:cubicBezTo>
                    <a:pt x="11986" y="79002"/>
                    <a:pt x="7767" y="81145"/>
                    <a:pt x="3995" y="83926"/>
                  </a:cubicBezTo>
                  <a:cubicBezTo>
                    <a:pt x="2757" y="84841"/>
                    <a:pt x="1766" y="86622"/>
                    <a:pt x="1376" y="88231"/>
                  </a:cubicBezTo>
                  <a:cubicBezTo>
                    <a:pt x="-3120" y="106739"/>
                    <a:pt x="4109" y="122807"/>
                    <a:pt x="12853" y="138485"/>
                  </a:cubicBezTo>
                  <a:cubicBezTo>
                    <a:pt x="13625" y="139867"/>
                    <a:pt x="15339" y="140676"/>
                    <a:pt x="16616" y="141762"/>
                  </a:cubicBezTo>
                  <a:cubicBezTo>
                    <a:pt x="17092" y="141571"/>
                    <a:pt x="17606" y="141371"/>
                    <a:pt x="18121" y="14118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5BF6CCBB-7414-4E00-11B2-EB6FEBE7135B}"/>
              </a:ext>
            </a:extLst>
          </p:cNvPr>
          <p:cNvSpPr/>
          <p:nvPr/>
        </p:nvSpPr>
        <p:spPr>
          <a:xfrm>
            <a:off x="748103" y="1337596"/>
            <a:ext cx="1055609" cy="371415"/>
          </a:xfrm>
          <a:custGeom>
            <a:avLst/>
            <a:gdLst>
              <a:gd name="connsiteX0" fmla="*/ 1500621 w 1856628"/>
              <a:gd name="connsiteY0" fmla="*/ 519932 h 653252"/>
              <a:gd name="connsiteX1" fmla="*/ 1305949 w 1856628"/>
              <a:gd name="connsiteY1" fmla="*/ 433759 h 653252"/>
              <a:gd name="connsiteX2" fmla="*/ 1265487 w 1856628"/>
              <a:gd name="connsiteY2" fmla="*/ 422281 h 653252"/>
              <a:gd name="connsiteX3" fmla="*/ 1192582 w 1856628"/>
              <a:gd name="connsiteY3" fmla="*/ 297380 h 653252"/>
              <a:gd name="connsiteX4" fmla="*/ 1072348 w 1856628"/>
              <a:gd name="connsiteY4" fmla="*/ 213103 h 653252"/>
              <a:gd name="connsiteX5" fmla="*/ 973079 w 1856628"/>
              <a:gd name="connsiteY5" fmla="*/ 82039 h 653252"/>
              <a:gd name="connsiteX6" fmla="*/ 787922 w 1856628"/>
              <a:gd name="connsiteY6" fmla="*/ 0 h 653252"/>
              <a:gd name="connsiteX7" fmla="*/ 561570 w 1856628"/>
              <a:gd name="connsiteY7" fmla="*/ 143523 h 653252"/>
              <a:gd name="connsiteX8" fmla="*/ 491523 w 1856628"/>
              <a:gd name="connsiteY8" fmla="*/ 159439 h 653252"/>
              <a:gd name="connsiteX9" fmla="*/ 332932 w 1856628"/>
              <a:gd name="connsiteY9" fmla="*/ 319316 h 653252"/>
              <a:gd name="connsiteX10" fmla="*/ 295994 w 1856628"/>
              <a:gd name="connsiteY10" fmla="*/ 315306 h 653252"/>
              <a:gd name="connsiteX11" fmla="*/ 123649 w 1856628"/>
              <a:gd name="connsiteY11" fmla="*/ 487651 h 653252"/>
              <a:gd name="connsiteX12" fmla="*/ 151948 w 1856628"/>
              <a:gd name="connsiteY12" fmla="*/ 582235 h 653252"/>
              <a:gd name="connsiteX13" fmla="*/ 127802 w 1856628"/>
              <a:gd name="connsiteY13" fmla="*/ 583930 h 653252"/>
              <a:gd name="connsiteX14" fmla="*/ 153415 w 1856628"/>
              <a:gd name="connsiteY14" fmla="*/ 645033 h 653252"/>
              <a:gd name="connsiteX15" fmla="*/ 949952 w 1856628"/>
              <a:gd name="connsiteY15" fmla="*/ 650481 h 653252"/>
              <a:gd name="connsiteX16" fmla="*/ 1377663 w 1856628"/>
              <a:gd name="connsiteY16" fmla="*/ 581158 h 653252"/>
              <a:gd name="connsiteX17" fmla="*/ 1856608 w 1856628"/>
              <a:gd name="connsiteY17" fmla="*/ 564423 h 653252"/>
              <a:gd name="connsiteX18" fmla="*/ 1500621 w 1856628"/>
              <a:gd name="connsiteY18" fmla="*/ 519932 h 653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856628" h="653252">
                <a:moveTo>
                  <a:pt x="1500621" y="519932"/>
                </a:moveTo>
                <a:cubicBezTo>
                  <a:pt x="1390474" y="506035"/>
                  <a:pt x="1393036" y="458781"/>
                  <a:pt x="1305949" y="433759"/>
                </a:cubicBezTo>
                <a:cubicBezTo>
                  <a:pt x="1291643" y="429654"/>
                  <a:pt x="1278155" y="425853"/>
                  <a:pt x="1265487" y="422281"/>
                </a:cubicBezTo>
                <a:cubicBezTo>
                  <a:pt x="1255086" y="374637"/>
                  <a:pt x="1229244" y="331689"/>
                  <a:pt x="1192582" y="297380"/>
                </a:cubicBezTo>
                <a:cubicBezTo>
                  <a:pt x="1169456" y="252089"/>
                  <a:pt x="1124936" y="219542"/>
                  <a:pt x="1072348" y="213103"/>
                </a:cubicBezTo>
                <a:cubicBezTo>
                  <a:pt x="1058709" y="156934"/>
                  <a:pt x="1022123" y="109757"/>
                  <a:pt x="973079" y="82039"/>
                </a:cubicBezTo>
                <a:cubicBezTo>
                  <a:pt x="927311" y="31661"/>
                  <a:pt x="861351" y="0"/>
                  <a:pt x="787922" y="0"/>
                </a:cubicBezTo>
                <a:cubicBezTo>
                  <a:pt x="687891" y="0"/>
                  <a:pt x="601642" y="58712"/>
                  <a:pt x="561570" y="143523"/>
                </a:cubicBezTo>
                <a:cubicBezTo>
                  <a:pt x="536720" y="144371"/>
                  <a:pt x="513088" y="149962"/>
                  <a:pt x="491523" y="159439"/>
                </a:cubicBezTo>
                <a:cubicBezTo>
                  <a:pt x="406494" y="165935"/>
                  <a:pt x="338752" y="234096"/>
                  <a:pt x="332932" y="319316"/>
                </a:cubicBezTo>
                <a:cubicBezTo>
                  <a:pt x="321026" y="316725"/>
                  <a:pt x="308672" y="315306"/>
                  <a:pt x="295994" y="315306"/>
                </a:cubicBezTo>
                <a:cubicBezTo>
                  <a:pt x="200811" y="315306"/>
                  <a:pt x="123649" y="392468"/>
                  <a:pt x="123649" y="487651"/>
                </a:cubicBezTo>
                <a:cubicBezTo>
                  <a:pt x="123649" y="522589"/>
                  <a:pt x="134079" y="555079"/>
                  <a:pt x="151948" y="582235"/>
                </a:cubicBezTo>
                <a:cubicBezTo>
                  <a:pt x="143899" y="583121"/>
                  <a:pt x="135841" y="583730"/>
                  <a:pt x="127802" y="583930"/>
                </a:cubicBezTo>
                <a:cubicBezTo>
                  <a:pt x="17674" y="586654"/>
                  <a:pt x="-105265" y="681161"/>
                  <a:pt x="153415" y="645033"/>
                </a:cubicBezTo>
                <a:cubicBezTo>
                  <a:pt x="412095" y="608905"/>
                  <a:pt x="765539" y="636461"/>
                  <a:pt x="949952" y="650481"/>
                </a:cubicBezTo>
                <a:cubicBezTo>
                  <a:pt x="1134347" y="664493"/>
                  <a:pt x="1177905" y="561756"/>
                  <a:pt x="1377663" y="581158"/>
                </a:cubicBezTo>
                <a:cubicBezTo>
                  <a:pt x="1577450" y="600561"/>
                  <a:pt x="1854065" y="625573"/>
                  <a:pt x="1856608" y="564423"/>
                </a:cubicBezTo>
                <a:cubicBezTo>
                  <a:pt x="1859180" y="503253"/>
                  <a:pt x="1610730" y="533829"/>
                  <a:pt x="1500621" y="519932"/>
                </a:cubicBezTo>
                <a:close/>
              </a:path>
            </a:pathLst>
          </a:custGeom>
          <a:gradFill>
            <a:gsLst>
              <a:gs pos="0">
                <a:srgbClr val="FFF7F7"/>
              </a:gs>
              <a:gs pos="37000">
                <a:srgbClr val="F9F5F6"/>
              </a:gs>
              <a:gs pos="100000">
                <a:schemeClr val="bg1">
                  <a:alpha val="0"/>
                </a:schemeClr>
              </a:gs>
            </a:gsLst>
            <a:lin ang="4785912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96" name="文本框 895">
            <a:extLst>
              <a:ext uri="{FF2B5EF4-FFF2-40B4-BE49-F238E27FC236}">
                <a16:creationId xmlns:a16="http://schemas.microsoft.com/office/drawing/2014/main" id="{2A8FE82E-F746-213F-A964-1B9CC49AB240}"/>
              </a:ext>
            </a:extLst>
          </p:cNvPr>
          <p:cNvSpPr txBox="1"/>
          <p:nvPr/>
        </p:nvSpPr>
        <p:spPr>
          <a:xfrm>
            <a:off x="3925743" y="3361723"/>
            <a:ext cx="6357256" cy="7965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342900" indent="-342900">
              <a:lnSpc>
                <a:spcPct val="150000"/>
              </a:lnSpc>
              <a:buFont typeface="+mj-lt"/>
              <a:buAutoNum type="arabicPeriod"/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展示下半年的时间计划表和重要里程碑</a:t>
            </a:r>
          </a:p>
          <a:p>
            <a:r>
              <a:rPr lang="zh-CN" altLang="en-US" dirty="0"/>
              <a:t>使用清晰的图表和图形展示时间线</a:t>
            </a:r>
          </a:p>
        </p:txBody>
      </p:sp>
    </p:spTree>
    <p:extLst>
      <p:ext uri="{BB962C8B-B14F-4D97-AF65-F5344CB8AC3E}">
        <p14:creationId xmlns:p14="http://schemas.microsoft.com/office/powerpoint/2010/main" val="1307687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文本框-1042" hidden="1">
            <a:extLst>
              <a:ext uri="{FF2B5EF4-FFF2-40B4-BE49-F238E27FC236}">
                <a16:creationId xmlns:a16="http://schemas.microsoft.com/office/drawing/2014/main" id="{F35CE283-B1DD-6DEC-E107-987E66BA0600}"/>
              </a:ext>
            </a:extLst>
          </p:cNvPr>
          <p:cNvSpPr txBox="1"/>
          <p:nvPr/>
        </p:nvSpPr>
        <p:spPr>
          <a:xfrm>
            <a:off x="1481777" y="1361862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3800" dirty="0">
                <a:latin typeface="胡晓波骚包体" panose="02010600030101010101" pitchFamily="2" charset="-122"/>
                <a:ea typeface="胡晓波骚包体" panose="02010600030101010101" pitchFamily="2" charset="-122"/>
              </a:rPr>
              <a:t>七月</a:t>
            </a:r>
          </a:p>
        </p:txBody>
      </p:sp>
      <p:sp>
        <p:nvSpPr>
          <p:cNvPr id="1044" name="文本框-1044" hidden="1">
            <a:extLst>
              <a:ext uri="{FF2B5EF4-FFF2-40B4-BE49-F238E27FC236}">
                <a16:creationId xmlns:a16="http://schemas.microsoft.com/office/drawing/2014/main" id="{83231ADF-39BF-A8D0-C9FB-F52D46D4645E}"/>
              </a:ext>
            </a:extLst>
          </p:cNvPr>
          <p:cNvSpPr txBox="1"/>
          <p:nvPr/>
        </p:nvSpPr>
        <p:spPr>
          <a:xfrm>
            <a:off x="2367161" y="2463327"/>
            <a:ext cx="372409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7200">
                <a:latin typeface="胡晓波骚包体" panose="02010600030101010101" pitchFamily="2" charset="-122"/>
                <a:ea typeface="胡晓波骚包体" panose="02010600030101010101" pitchFamily="2" charset="-122"/>
              </a:defRPr>
            </a:lvl1pPr>
          </a:lstStyle>
          <a:p>
            <a:r>
              <a:rPr lang="zh-CN" altLang="en-US" sz="13800" dirty="0"/>
              <a:t>你好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09D5F3C-1ACF-6CD6-758D-1170A08CA2DA}"/>
              </a:ext>
            </a:extLst>
          </p:cNvPr>
          <p:cNvSpPr txBox="1"/>
          <p:nvPr/>
        </p:nvSpPr>
        <p:spPr>
          <a:xfrm>
            <a:off x="2075262" y="366709"/>
            <a:ext cx="25983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下半年工作重点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369AECF9-FC5D-1B2E-86D4-2509C4427E8B}"/>
              </a:ext>
            </a:extLst>
          </p:cNvPr>
          <p:cNvSpPr txBox="1"/>
          <p:nvPr/>
        </p:nvSpPr>
        <p:spPr>
          <a:xfrm>
            <a:off x="382192" y="-2431"/>
            <a:ext cx="101341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02</a:t>
            </a:r>
            <a:endParaRPr lang="zh-CN" altLang="en-US" sz="4400" dirty="0">
              <a:solidFill>
                <a:schemeClr val="bg1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CB4E469F-2616-1403-5D66-300C76BBC1C0}"/>
              </a:ext>
            </a:extLst>
          </p:cNvPr>
          <p:cNvSpPr/>
          <p:nvPr/>
        </p:nvSpPr>
        <p:spPr bwMode="gray">
          <a:xfrm>
            <a:off x="1661476" y="1226664"/>
            <a:ext cx="4386899" cy="2101090"/>
          </a:xfrm>
          <a:custGeom>
            <a:avLst/>
            <a:gdLst>
              <a:gd name="T0" fmla="*/ 2304 w 2305"/>
              <a:gd name="T1" fmla="*/ 691 h 1184"/>
              <a:gd name="T2" fmla="*/ 1991 w 2305"/>
              <a:gd name="T3" fmla="*/ 833 h 1184"/>
              <a:gd name="T4" fmla="*/ 1817 w 2305"/>
              <a:gd name="T5" fmla="*/ 1184 h 1184"/>
              <a:gd name="T6" fmla="*/ 0 w 2305"/>
              <a:gd name="T7" fmla="*/ 1184 h 1184"/>
              <a:gd name="T8" fmla="*/ 0 w 2305"/>
              <a:gd name="T9" fmla="*/ 1 h 1184"/>
              <a:gd name="T10" fmla="*/ 2305 w 2305"/>
              <a:gd name="T11" fmla="*/ 0 h 1184"/>
              <a:gd name="T12" fmla="*/ 2304 w 2305"/>
              <a:gd name="T13" fmla="*/ 691 h 1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05" h="1184">
                <a:moveTo>
                  <a:pt x="2304" y="691"/>
                </a:moveTo>
                <a:cubicBezTo>
                  <a:pt x="2183" y="700"/>
                  <a:pt x="2056" y="766"/>
                  <a:pt x="1991" y="833"/>
                </a:cubicBezTo>
                <a:cubicBezTo>
                  <a:pt x="1926" y="900"/>
                  <a:pt x="1835" y="1007"/>
                  <a:pt x="1817" y="1184"/>
                </a:cubicBezTo>
                <a:lnTo>
                  <a:pt x="0" y="1184"/>
                </a:lnTo>
                <a:lnTo>
                  <a:pt x="0" y="1"/>
                </a:lnTo>
                <a:lnTo>
                  <a:pt x="2305" y="0"/>
                </a:lnTo>
                <a:lnTo>
                  <a:pt x="2304" y="691"/>
                </a:lnTo>
                <a:close/>
              </a:path>
            </a:pathLst>
          </a:custGeom>
          <a:solidFill>
            <a:srgbClr val="FEFFB0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9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HarmonyOS Sans SC Light" panose="00000400000000000000" pitchFamily="2" charset="-122"/>
            </a:endParaRPr>
          </a:p>
        </p:txBody>
      </p:sp>
      <p:sp>
        <p:nvSpPr>
          <p:cNvPr id="4" name="Freeform 7">
            <a:extLst>
              <a:ext uri="{FF2B5EF4-FFF2-40B4-BE49-F238E27FC236}">
                <a16:creationId xmlns:a16="http://schemas.microsoft.com/office/drawing/2014/main" id="{4D00BF6F-AA78-C9DC-E06F-1BB53FEEF0BF}"/>
              </a:ext>
            </a:extLst>
          </p:cNvPr>
          <p:cNvSpPr/>
          <p:nvPr/>
        </p:nvSpPr>
        <p:spPr bwMode="gray">
          <a:xfrm>
            <a:off x="1661476" y="3530246"/>
            <a:ext cx="4386899" cy="2101090"/>
          </a:xfrm>
          <a:custGeom>
            <a:avLst/>
            <a:gdLst>
              <a:gd name="T0" fmla="*/ 2304 w 2305"/>
              <a:gd name="T1" fmla="*/ 493 h 1184"/>
              <a:gd name="T2" fmla="*/ 1991 w 2305"/>
              <a:gd name="T3" fmla="*/ 351 h 1184"/>
              <a:gd name="T4" fmla="*/ 1813 w 2305"/>
              <a:gd name="T5" fmla="*/ 1 h 1184"/>
              <a:gd name="T6" fmla="*/ 0 w 2305"/>
              <a:gd name="T7" fmla="*/ 0 h 1184"/>
              <a:gd name="T8" fmla="*/ 0 w 2305"/>
              <a:gd name="T9" fmla="*/ 1183 h 1184"/>
              <a:gd name="T10" fmla="*/ 2305 w 2305"/>
              <a:gd name="T11" fmla="*/ 1184 h 1184"/>
              <a:gd name="T12" fmla="*/ 2304 w 2305"/>
              <a:gd name="T13" fmla="*/ 493 h 1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05" h="1184">
                <a:moveTo>
                  <a:pt x="2304" y="493"/>
                </a:moveTo>
                <a:cubicBezTo>
                  <a:pt x="2183" y="484"/>
                  <a:pt x="2056" y="418"/>
                  <a:pt x="1991" y="351"/>
                </a:cubicBezTo>
                <a:cubicBezTo>
                  <a:pt x="1926" y="284"/>
                  <a:pt x="1831" y="178"/>
                  <a:pt x="1813" y="1"/>
                </a:cubicBezTo>
                <a:lnTo>
                  <a:pt x="0" y="0"/>
                </a:lnTo>
                <a:lnTo>
                  <a:pt x="0" y="1183"/>
                </a:lnTo>
                <a:lnTo>
                  <a:pt x="2305" y="1184"/>
                </a:lnTo>
                <a:lnTo>
                  <a:pt x="2304" y="493"/>
                </a:lnTo>
                <a:close/>
              </a:path>
            </a:pathLst>
          </a:custGeom>
          <a:solidFill>
            <a:srgbClr val="E8F6FA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rtlCol="0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9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HarmonyOS Sans SC Light" panose="00000400000000000000" pitchFamily="2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FAD2B8AE-E771-AEB7-309B-204F21AFFF92}"/>
              </a:ext>
            </a:extLst>
          </p:cNvPr>
          <p:cNvGrpSpPr/>
          <p:nvPr/>
        </p:nvGrpSpPr>
        <p:grpSpPr bwMode="auto">
          <a:xfrm>
            <a:off x="5428636" y="2753920"/>
            <a:ext cx="1358409" cy="1358409"/>
            <a:chOff x="3795745" y="2466980"/>
            <a:chExt cx="1358904" cy="1358904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F2C0AE4B-7650-D91C-491E-F2B0F4FE2EFD}"/>
                </a:ext>
              </a:extLst>
            </p:cNvPr>
            <p:cNvSpPr/>
            <p:nvPr/>
          </p:nvSpPr>
          <p:spPr>
            <a:xfrm>
              <a:off x="3795745" y="2466980"/>
              <a:ext cx="1358904" cy="1358904"/>
            </a:xfrm>
            <a:prstGeom prst="ellipse">
              <a:avLst/>
            </a:prstGeom>
            <a:noFill/>
            <a:ln w="12700">
              <a:solidFill>
                <a:schemeClr val="tx1">
                  <a:lumMod val="65000"/>
                  <a:lumOff val="35000"/>
                </a:schemeClr>
              </a:solidFill>
              <a:prstDash val="dash"/>
            </a:ln>
            <a:effectLst>
              <a:outerShdw blurRad="76200" dist="635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7772" tIns="277772" rIns="277772" bIns="277772" numCol="1" spcCol="1693" rtlCol="0" anchor="ctr" anchorCtr="0">
              <a:noAutofit/>
            </a:bodyPr>
            <a:lstStyle/>
            <a:p>
              <a:pPr algn="ctr" defTabSz="2132965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9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HarmonyOS Sans SC Light" panose="00000400000000000000" pitchFamily="2" charset="-122"/>
              </a:endParaRPr>
            </a:p>
          </p:txBody>
        </p:sp>
        <p:sp>
          <p:nvSpPr>
            <p:cNvPr id="7" name="Rectangle 11">
              <a:extLst>
                <a:ext uri="{FF2B5EF4-FFF2-40B4-BE49-F238E27FC236}">
                  <a16:creationId xmlns:a16="http://schemas.microsoft.com/office/drawing/2014/main" id="{3441D082-3881-F9D4-70DD-F9079680D0F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067302" y="2760116"/>
              <a:ext cx="829860" cy="775090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0" tIns="0" rIns="0" bIns="0" anchor="ctr"/>
            <a:lstStyle/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</a:t>
              </a:r>
            </a:p>
            <a:p>
              <a:pPr algn="ct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标题</a:t>
              </a:r>
            </a:p>
          </p:txBody>
        </p:sp>
      </p:grpSp>
      <p:sp>
        <p:nvSpPr>
          <p:cNvPr id="9" name="Freeform 3">
            <a:extLst>
              <a:ext uri="{FF2B5EF4-FFF2-40B4-BE49-F238E27FC236}">
                <a16:creationId xmlns:a16="http://schemas.microsoft.com/office/drawing/2014/main" id="{A6439AF9-9883-43AB-B52D-1635F3FC3372}"/>
              </a:ext>
            </a:extLst>
          </p:cNvPr>
          <p:cNvSpPr/>
          <p:nvPr/>
        </p:nvSpPr>
        <p:spPr bwMode="gray">
          <a:xfrm rot="10800000">
            <a:off x="6141906" y="3530246"/>
            <a:ext cx="4386899" cy="2101090"/>
          </a:xfrm>
          <a:custGeom>
            <a:avLst/>
            <a:gdLst>
              <a:gd name="T0" fmla="*/ 2304 w 2305"/>
              <a:gd name="T1" fmla="*/ 691 h 1184"/>
              <a:gd name="T2" fmla="*/ 1991 w 2305"/>
              <a:gd name="T3" fmla="*/ 833 h 1184"/>
              <a:gd name="T4" fmla="*/ 1817 w 2305"/>
              <a:gd name="T5" fmla="*/ 1184 h 1184"/>
              <a:gd name="T6" fmla="*/ 0 w 2305"/>
              <a:gd name="T7" fmla="*/ 1184 h 1184"/>
              <a:gd name="T8" fmla="*/ 0 w 2305"/>
              <a:gd name="T9" fmla="*/ 1 h 1184"/>
              <a:gd name="T10" fmla="*/ 2305 w 2305"/>
              <a:gd name="T11" fmla="*/ 0 h 1184"/>
              <a:gd name="T12" fmla="*/ 2304 w 2305"/>
              <a:gd name="T13" fmla="*/ 691 h 1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05" h="1184">
                <a:moveTo>
                  <a:pt x="2304" y="691"/>
                </a:moveTo>
                <a:cubicBezTo>
                  <a:pt x="2183" y="700"/>
                  <a:pt x="2056" y="766"/>
                  <a:pt x="1991" y="833"/>
                </a:cubicBezTo>
                <a:cubicBezTo>
                  <a:pt x="1926" y="900"/>
                  <a:pt x="1835" y="1007"/>
                  <a:pt x="1817" y="1184"/>
                </a:cubicBezTo>
                <a:lnTo>
                  <a:pt x="0" y="1184"/>
                </a:lnTo>
                <a:lnTo>
                  <a:pt x="0" y="1"/>
                </a:lnTo>
                <a:lnTo>
                  <a:pt x="2305" y="0"/>
                </a:lnTo>
                <a:lnTo>
                  <a:pt x="2304" y="691"/>
                </a:lnTo>
                <a:close/>
              </a:path>
            </a:pathLst>
          </a:custGeom>
          <a:solidFill>
            <a:srgbClr val="FEFFB0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9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HarmonyOS Sans SC Light" panose="00000400000000000000" pitchFamily="2" charset="-122"/>
            </a:endParaRPr>
          </a:p>
        </p:txBody>
      </p:sp>
      <p:sp>
        <p:nvSpPr>
          <p:cNvPr id="10" name="Freeform 7">
            <a:extLst>
              <a:ext uri="{FF2B5EF4-FFF2-40B4-BE49-F238E27FC236}">
                <a16:creationId xmlns:a16="http://schemas.microsoft.com/office/drawing/2014/main" id="{EB6984FE-B419-60CF-1C00-A2AD51C6A221}"/>
              </a:ext>
            </a:extLst>
          </p:cNvPr>
          <p:cNvSpPr/>
          <p:nvPr/>
        </p:nvSpPr>
        <p:spPr bwMode="gray">
          <a:xfrm rot="10800000">
            <a:off x="6141906" y="1226664"/>
            <a:ext cx="4386899" cy="2101090"/>
          </a:xfrm>
          <a:custGeom>
            <a:avLst/>
            <a:gdLst>
              <a:gd name="T0" fmla="*/ 2304 w 2305"/>
              <a:gd name="T1" fmla="*/ 493 h 1184"/>
              <a:gd name="T2" fmla="*/ 1991 w 2305"/>
              <a:gd name="T3" fmla="*/ 351 h 1184"/>
              <a:gd name="T4" fmla="*/ 1813 w 2305"/>
              <a:gd name="T5" fmla="*/ 1 h 1184"/>
              <a:gd name="T6" fmla="*/ 0 w 2305"/>
              <a:gd name="T7" fmla="*/ 0 h 1184"/>
              <a:gd name="T8" fmla="*/ 0 w 2305"/>
              <a:gd name="T9" fmla="*/ 1183 h 1184"/>
              <a:gd name="T10" fmla="*/ 2305 w 2305"/>
              <a:gd name="T11" fmla="*/ 1184 h 1184"/>
              <a:gd name="T12" fmla="*/ 2304 w 2305"/>
              <a:gd name="T13" fmla="*/ 493 h 1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305" h="1184">
                <a:moveTo>
                  <a:pt x="2304" y="493"/>
                </a:moveTo>
                <a:cubicBezTo>
                  <a:pt x="2183" y="484"/>
                  <a:pt x="2056" y="418"/>
                  <a:pt x="1991" y="351"/>
                </a:cubicBezTo>
                <a:cubicBezTo>
                  <a:pt x="1926" y="284"/>
                  <a:pt x="1831" y="178"/>
                  <a:pt x="1813" y="1"/>
                </a:cubicBezTo>
                <a:lnTo>
                  <a:pt x="0" y="0"/>
                </a:lnTo>
                <a:lnTo>
                  <a:pt x="0" y="1183"/>
                </a:lnTo>
                <a:lnTo>
                  <a:pt x="2305" y="1184"/>
                </a:lnTo>
                <a:lnTo>
                  <a:pt x="2304" y="493"/>
                </a:lnTo>
                <a:close/>
              </a:path>
            </a:pathLst>
          </a:custGeom>
          <a:solidFill>
            <a:srgbClr val="E8F6FA"/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  <a:effectLst>
            <a:outerShdw blurRad="76200" dist="63500" dir="2700000" algn="tl" rotWithShape="0">
              <a:prstClr val="black">
                <a:alpha val="4000"/>
              </a:prstClr>
            </a:outerShdw>
          </a:effectLst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77772" tIns="277772" rIns="277772" bIns="277772" numCol="1" spcCol="1693" rtlCol="0" anchor="ctr" anchorCtr="0">
            <a:noAutofit/>
          </a:bodyPr>
          <a:lstStyle/>
          <a:p>
            <a:pPr algn="ctr" defTabSz="2132965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19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HarmonyOS Sans SC Light" panose="00000400000000000000" pitchFamily="2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ACDCD90B-05A7-A873-9329-47263BA1F211}"/>
              </a:ext>
            </a:extLst>
          </p:cNvPr>
          <p:cNvGrpSpPr/>
          <p:nvPr/>
        </p:nvGrpSpPr>
        <p:grpSpPr>
          <a:xfrm>
            <a:off x="7444588" y="3906559"/>
            <a:ext cx="2661438" cy="816522"/>
            <a:chOff x="283599" y="1906534"/>
            <a:chExt cx="2661438" cy="81652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7446789A-CC1B-DCB4-BDB8-CE9EAAFBD0B0}"/>
                </a:ext>
              </a:extLst>
            </p:cNvPr>
            <p:cNvSpPr txBox="1"/>
            <p:nvPr/>
          </p:nvSpPr>
          <p:spPr>
            <a:xfrm>
              <a:off x="283599" y="2190603"/>
              <a:ext cx="266143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F11302FC-7D16-2DE8-66AF-B688EEED6DA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1420353-79CB-AF57-5ECD-615A28A7B3F7}"/>
              </a:ext>
            </a:extLst>
          </p:cNvPr>
          <p:cNvGrpSpPr/>
          <p:nvPr/>
        </p:nvGrpSpPr>
        <p:grpSpPr>
          <a:xfrm>
            <a:off x="1962150" y="3906559"/>
            <a:ext cx="2687486" cy="816522"/>
            <a:chOff x="580651" y="1906534"/>
            <a:chExt cx="2687486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447C1AEA-E966-2796-150E-1DE3B9080E6B}"/>
                </a:ext>
              </a:extLst>
            </p:cNvPr>
            <p:cNvSpPr txBox="1"/>
            <p:nvPr/>
          </p:nvSpPr>
          <p:spPr>
            <a:xfrm>
              <a:off x="580651" y="2190603"/>
              <a:ext cx="266937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EF3034C-3C2C-B770-3F27-0A1B5B906184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83899B75-6A4B-9EF9-C2E6-CABD8BCC63E7}"/>
              </a:ext>
            </a:extLst>
          </p:cNvPr>
          <p:cNvGrpSpPr/>
          <p:nvPr/>
        </p:nvGrpSpPr>
        <p:grpSpPr>
          <a:xfrm>
            <a:off x="7444588" y="2220936"/>
            <a:ext cx="2661438" cy="816522"/>
            <a:chOff x="283599" y="1906534"/>
            <a:chExt cx="2661438" cy="816522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E869653-F33C-1EBC-9C49-3FDA3C39E624}"/>
                </a:ext>
              </a:extLst>
            </p:cNvPr>
            <p:cNvSpPr txBox="1"/>
            <p:nvPr/>
          </p:nvSpPr>
          <p:spPr>
            <a:xfrm>
              <a:off x="283599" y="2190603"/>
              <a:ext cx="266143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7A67DF0D-60DE-5158-DB42-C8589A714D4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011165D3-BD09-B38A-F13E-22DD0C65587D}"/>
              </a:ext>
            </a:extLst>
          </p:cNvPr>
          <p:cNvGrpSpPr/>
          <p:nvPr/>
        </p:nvGrpSpPr>
        <p:grpSpPr>
          <a:xfrm>
            <a:off x="1962150" y="2220936"/>
            <a:ext cx="2687486" cy="816522"/>
            <a:chOff x="580651" y="1906534"/>
            <a:chExt cx="2687486" cy="816522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380D9375-F206-AF22-3241-0457E737BDD9}"/>
                </a:ext>
              </a:extLst>
            </p:cNvPr>
            <p:cNvSpPr txBox="1"/>
            <p:nvPr/>
          </p:nvSpPr>
          <p:spPr>
            <a:xfrm>
              <a:off x="580651" y="2190603"/>
              <a:ext cx="2669372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13939C6-F4A3-EC75-0177-35EB1E762441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pic>
        <p:nvPicPr>
          <p:cNvPr id="25" name="图形 24" descr="书籍 纯色填充">
            <a:extLst>
              <a:ext uri="{FF2B5EF4-FFF2-40B4-BE49-F238E27FC236}">
                <a16:creationId xmlns:a16="http://schemas.microsoft.com/office/drawing/2014/main" id="{BC5B1524-A65A-B2DD-F671-CEF878832F3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154206" y="4605238"/>
            <a:ext cx="533188" cy="533188"/>
          </a:xfrm>
          <a:prstGeom prst="rect">
            <a:avLst/>
          </a:prstGeom>
        </p:spPr>
      </p:pic>
      <p:grpSp>
        <p:nvGrpSpPr>
          <p:cNvPr id="26" name="组合 25">
            <a:extLst>
              <a:ext uri="{FF2B5EF4-FFF2-40B4-BE49-F238E27FC236}">
                <a16:creationId xmlns:a16="http://schemas.microsoft.com/office/drawing/2014/main" id="{9804F9AC-52AB-96F7-DAF8-BCD6DCD1CDFA}"/>
              </a:ext>
            </a:extLst>
          </p:cNvPr>
          <p:cNvGrpSpPr/>
          <p:nvPr/>
        </p:nvGrpSpPr>
        <p:grpSpPr>
          <a:xfrm>
            <a:off x="6518977" y="4658440"/>
            <a:ext cx="377154" cy="377154"/>
            <a:chOff x="6518977" y="4658440"/>
            <a:chExt cx="377154" cy="377154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517E5DC1-08B6-357F-240F-A7776DEC37C3}"/>
                </a:ext>
              </a:extLst>
            </p:cNvPr>
            <p:cNvSpPr/>
            <p:nvPr/>
          </p:nvSpPr>
          <p:spPr>
            <a:xfrm>
              <a:off x="6518977" y="5002316"/>
              <a:ext cx="377154" cy="33278"/>
            </a:xfrm>
            <a:custGeom>
              <a:avLst/>
              <a:gdLst>
                <a:gd name="connsiteX0" fmla="*/ 0 w 377154"/>
                <a:gd name="connsiteY0" fmla="*/ 0 h 33278"/>
                <a:gd name="connsiteX1" fmla="*/ 377154 w 377154"/>
                <a:gd name="connsiteY1" fmla="*/ 0 h 33278"/>
                <a:gd name="connsiteX2" fmla="*/ 377154 w 377154"/>
                <a:gd name="connsiteY2" fmla="*/ 33278 h 33278"/>
                <a:gd name="connsiteX3" fmla="*/ 0 w 377154"/>
                <a:gd name="connsiteY3" fmla="*/ 33278 h 33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7154" h="33278">
                  <a:moveTo>
                    <a:pt x="0" y="0"/>
                  </a:moveTo>
                  <a:lnTo>
                    <a:pt x="377154" y="0"/>
                  </a:lnTo>
                  <a:lnTo>
                    <a:pt x="377154" y="33278"/>
                  </a:lnTo>
                  <a:lnTo>
                    <a:pt x="0" y="33278"/>
                  </a:lnTo>
                  <a:close/>
                </a:path>
              </a:pathLst>
            </a:custGeom>
            <a:grpFill/>
            <a:ln w="54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7044CF45-FA9C-001B-097A-8403D9401BCB}"/>
                </a:ext>
              </a:extLst>
            </p:cNvPr>
            <p:cNvSpPr/>
            <p:nvPr/>
          </p:nvSpPr>
          <p:spPr>
            <a:xfrm>
              <a:off x="6518977" y="4658440"/>
              <a:ext cx="44371" cy="321690"/>
            </a:xfrm>
            <a:custGeom>
              <a:avLst/>
              <a:gdLst>
                <a:gd name="connsiteX0" fmla="*/ 0 w 44371"/>
                <a:gd name="connsiteY0" fmla="*/ 0 h 321690"/>
                <a:gd name="connsiteX1" fmla="*/ 44371 w 44371"/>
                <a:gd name="connsiteY1" fmla="*/ 0 h 321690"/>
                <a:gd name="connsiteX2" fmla="*/ 44371 w 44371"/>
                <a:gd name="connsiteY2" fmla="*/ 321690 h 321690"/>
                <a:gd name="connsiteX3" fmla="*/ 0 w 44371"/>
                <a:gd name="connsiteY3" fmla="*/ 321690 h 321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371" h="321690">
                  <a:moveTo>
                    <a:pt x="0" y="0"/>
                  </a:moveTo>
                  <a:lnTo>
                    <a:pt x="44371" y="0"/>
                  </a:lnTo>
                  <a:lnTo>
                    <a:pt x="44371" y="321690"/>
                  </a:lnTo>
                  <a:lnTo>
                    <a:pt x="0" y="321690"/>
                  </a:lnTo>
                  <a:close/>
                </a:path>
              </a:pathLst>
            </a:custGeom>
            <a:grpFill/>
            <a:ln w="54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5ABEA142-0098-37B5-0C47-8092CBFCD96F}"/>
                </a:ext>
              </a:extLst>
            </p:cNvPr>
            <p:cNvSpPr/>
            <p:nvPr/>
          </p:nvSpPr>
          <p:spPr>
            <a:xfrm>
              <a:off x="6796296" y="4935759"/>
              <a:ext cx="99834" cy="44371"/>
            </a:xfrm>
            <a:custGeom>
              <a:avLst/>
              <a:gdLst>
                <a:gd name="connsiteX0" fmla="*/ 0 w 99834"/>
                <a:gd name="connsiteY0" fmla="*/ 0 h 44371"/>
                <a:gd name="connsiteX1" fmla="*/ 99835 w 99834"/>
                <a:gd name="connsiteY1" fmla="*/ 0 h 44371"/>
                <a:gd name="connsiteX2" fmla="*/ 99835 w 99834"/>
                <a:gd name="connsiteY2" fmla="*/ 44371 h 44371"/>
                <a:gd name="connsiteX3" fmla="*/ 0 w 99834"/>
                <a:gd name="connsiteY3" fmla="*/ 44371 h 44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834" h="44371">
                  <a:moveTo>
                    <a:pt x="0" y="0"/>
                  </a:moveTo>
                  <a:lnTo>
                    <a:pt x="99835" y="0"/>
                  </a:lnTo>
                  <a:lnTo>
                    <a:pt x="99835" y="44371"/>
                  </a:lnTo>
                  <a:lnTo>
                    <a:pt x="0" y="44371"/>
                  </a:lnTo>
                  <a:close/>
                </a:path>
              </a:pathLst>
            </a:custGeom>
            <a:grpFill/>
            <a:ln w="54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8CA11335-64AA-2F5D-28FE-BE758E63170F}"/>
                </a:ext>
              </a:extLst>
            </p:cNvPr>
            <p:cNvSpPr/>
            <p:nvPr/>
          </p:nvSpPr>
          <p:spPr>
            <a:xfrm>
              <a:off x="6796296" y="4747182"/>
              <a:ext cx="99834" cy="166391"/>
            </a:xfrm>
            <a:custGeom>
              <a:avLst/>
              <a:gdLst>
                <a:gd name="connsiteX0" fmla="*/ 0 w 99834"/>
                <a:gd name="connsiteY0" fmla="*/ 0 h 166391"/>
                <a:gd name="connsiteX1" fmla="*/ 99835 w 99834"/>
                <a:gd name="connsiteY1" fmla="*/ 0 h 166391"/>
                <a:gd name="connsiteX2" fmla="*/ 99835 w 99834"/>
                <a:gd name="connsiteY2" fmla="*/ 166392 h 166391"/>
                <a:gd name="connsiteX3" fmla="*/ 0 w 99834"/>
                <a:gd name="connsiteY3" fmla="*/ 166392 h 16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834" h="166391">
                  <a:moveTo>
                    <a:pt x="0" y="0"/>
                  </a:moveTo>
                  <a:lnTo>
                    <a:pt x="99835" y="0"/>
                  </a:lnTo>
                  <a:lnTo>
                    <a:pt x="99835" y="166392"/>
                  </a:lnTo>
                  <a:lnTo>
                    <a:pt x="0" y="166392"/>
                  </a:lnTo>
                  <a:close/>
                </a:path>
              </a:pathLst>
            </a:custGeom>
            <a:grpFill/>
            <a:ln w="54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FBBA207B-02E3-4F8E-3485-533E3A35E907}"/>
                </a:ext>
              </a:extLst>
            </p:cNvPr>
            <p:cNvSpPr/>
            <p:nvPr/>
          </p:nvSpPr>
          <p:spPr>
            <a:xfrm>
              <a:off x="6796296" y="4680625"/>
              <a:ext cx="99834" cy="44371"/>
            </a:xfrm>
            <a:custGeom>
              <a:avLst/>
              <a:gdLst>
                <a:gd name="connsiteX0" fmla="*/ 0 w 99834"/>
                <a:gd name="connsiteY0" fmla="*/ 0 h 44371"/>
                <a:gd name="connsiteX1" fmla="*/ 99835 w 99834"/>
                <a:gd name="connsiteY1" fmla="*/ 0 h 44371"/>
                <a:gd name="connsiteX2" fmla="*/ 99835 w 99834"/>
                <a:gd name="connsiteY2" fmla="*/ 44371 h 44371"/>
                <a:gd name="connsiteX3" fmla="*/ 0 w 99834"/>
                <a:gd name="connsiteY3" fmla="*/ 44371 h 44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834" h="44371">
                  <a:moveTo>
                    <a:pt x="0" y="0"/>
                  </a:moveTo>
                  <a:lnTo>
                    <a:pt x="99835" y="0"/>
                  </a:lnTo>
                  <a:lnTo>
                    <a:pt x="99835" y="44371"/>
                  </a:lnTo>
                  <a:lnTo>
                    <a:pt x="0" y="44371"/>
                  </a:lnTo>
                  <a:close/>
                </a:path>
              </a:pathLst>
            </a:custGeom>
            <a:grpFill/>
            <a:ln w="54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6D80F9A9-78DD-BB06-BEC5-61222171DD73}"/>
                </a:ext>
              </a:extLst>
            </p:cNvPr>
            <p:cNvSpPr/>
            <p:nvPr/>
          </p:nvSpPr>
          <p:spPr>
            <a:xfrm>
              <a:off x="6685368" y="4736089"/>
              <a:ext cx="88742" cy="244040"/>
            </a:xfrm>
            <a:custGeom>
              <a:avLst/>
              <a:gdLst>
                <a:gd name="connsiteX0" fmla="*/ 44371 w 88742"/>
                <a:gd name="connsiteY0" fmla="*/ 44371 h 244040"/>
                <a:gd name="connsiteX1" fmla="*/ 33278 w 88742"/>
                <a:gd name="connsiteY1" fmla="*/ 33278 h 244040"/>
                <a:gd name="connsiteX2" fmla="*/ 44371 w 88742"/>
                <a:gd name="connsiteY2" fmla="*/ 22186 h 244040"/>
                <a:gd name="connsiteX3" fmla="*/ 55464 w 88742"/>
                <a:gd name="connsiteY3" fmla="*/ 33278 h 244040"/>
                <a:gd name="connsiteX4" fmla="*/ 44371 w 88742"/>
                <a:gd name="connsiteY4" fmla="*/ 44371 h 244040"/>
                <a:gd name="connsiteX5" fmla="*/ 44371 w 88742"/>
                <a:gd name="connsiteY5" fmla="*/ 221855 h 244040"/>
                <a:gd name="connsiteX6" fmla="*/ 33278 w 88742"/>
                <a:gd name="connsiteY6" fmla="*/ 210763 h 244040"/>
                <a:gd name="connsiteX7" fmla="*/ 44371 w 88742"/>
                <a:gd name="connsiteY7" fmla="*/ 199670 h 244040"/>
                <a:gd name="connsiteX8" fmla="*/ 55464 w 88742"/>
                <a:gd name="connsiteY8" fmla="*/ 210763 h 244040"/>
                <a:gd name="connsiteX9" fmla="*/ 44371 w 88742"/>
                <a:gd name="connsiteY9" fmla="*/ 221855 h 244040"/>
                <a:gd name="connsiteX10" fmla="*/ 88742 w 88742"/>
                <a:gd name="connsiteY10" fmla="*/ 0 h 244040"/>
                <a:gd name="connsiteX11" fmla="*/ 0 w 88742"/>
                <a:gd name="connsiteY11" fmla="*/ 0 h 244040"/>
                <a:gd name="connsiteX12" fmla="*/ 0 w 88742"/>
                <a:gd name="connsiteY12" fmla="*/ 244041 h 244040"/>
                <a:gd name="connsiteX13" fmla="*/ 88742 w 88742"/>
                <a:gd name="connsiteY13" fmla="*/ 244041 h 244040"/>
                <a:gd name="connsiteX14" fmla="*/ 88742 w 88742"/>
                <a:gd name="connsiteY14" fmla="*/ 0 h 244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88742" h="244040">
                  <a:moveTo>
                    <a:pt x="44371" y="44371"/>
                  </a:moveTo>
                  <a:cubicBezTo>
                    <a:pt x="38270" y="44371"/>
                    <a:pt x="33278" y="39379"/>
                    <a:pt x="33278" y="33278"/>
                  </a:cubicBezTo>
                  <a:cubicBezTo>
                    <a:pt x="33278" y="27177"/>
                    <a:pt x="38270" y="22186"/>
                    <a:pt x="44371" y="22186"/>
                  </a:cubicBezTo>
                  <a:cubicBezTo>
                    <a:pt x="50472" y="22186"/>
                    <a:pt x="55464" y="27177"/>
                    <a:pt x="55464" y="33278"/>
                  </a:cubicBezTo>
                  <a:cubicBezTo>
                    <a:pt x="55464" y="39379"/>
                    <a:pt x="50472" y="44371"/>
                    <a:pt x="44371" y="44371"/>
                  </a:cubicBezTo>
                  <a:close/>
                  <a:moveTo>
                    <a:pt x="44371" y="221855"/>
                  </a:moveTo>
                  <a:cubicBezTo>
                    <a:pt x="38270" y="221855"/>
                    <a:pt x="33278" y="216864"/>
                    <a:pt x="33278" y="210763"/>
                  </a:cubicBezTo>
                  <a:cubicBezTo>
                    <a:pt x="33278" y="204662"/>
                    <a:pt x="38270" y="199670"/>
                    <a:pt x="44371" y="199670"/>
                  </a:cubicBezTo>
                  <a:cubicBezTo>
                    <a:pt x="50472" y="199670"/>
                    <a:pt x="55464" y="204662"/>
                    <a:pt x="55464" y="210763"/>
                  </a:cubicBezTo>
                  <a:cubicBezTo>
                    <a:pt x="55464" y="216864"/>
                    <a:pt x="50472" y="221855"/>
                    <a:pt x="44371" y="221855"/>
                  </a:cubicBezTo>
                  <a:close/>
                  <a:moveTo>
                    <a:pt x="88742" y="0"/>
                  </a:moveTo>
                  <a:lnTo>
                    <a:pt x="0" y="0"/>
                  </a:lnTo>
                  <a:lnTo>
                    <a:pt x="0" y="244041"/>
                  </a:lnTo>
                  <a:lnTo>
                    <a:pt x="88742" y="244041"/>
                  </a:lnTo>
                  <a:lnTo>
                    <a:pt x="88742" y="0"/>
                  </a:lnTo>
                  <a:close/>
                </a:path>
              </a:pathLst>
            </a:custGeom>
            <a:grpFill/>
            <a:ln w="54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CC5E6274-5644-FA57-75D2-9B82CD396C8F}"/>
                </a:ext>
              </a:extLst>
            </p:cNvPr>
            <p:cNvSpPr/>
            <p:nvPr/>
          </p:nvSpPr>
          <p:spPr>
            <a:xfrm>
              <a:off x="6585534" y="4691718"/>
              <a:ext cx="77649" cy="288412"/>
            </a:xfrm>
            <a:custGeom>
              <a:avLst/>
              <a:gdLst>
                <a:gd name="connsiteX0" fmla="*/ 55464 w 77649"/>
                <a:gd name="connsiteY0" fmla="*/ 55464 h 288412"/>
                <a:gd name="connsiteX1" fmla="*/ 22186 w 77649"/>
                <a:gd name="connsiteY1" fmla="*/ 55464 h 288412"/>
                <a:gd name="connsiteX2" fmla="*/ 22186 w 77649"/>
                <a:gd name="connsiteY2" fmla="*/ 22186 h 288412"/>
                <a:gd name="connsiteX3" fmla="*/ 55464 w 77649"/>
                <a:gd name="connsiteY3" fmla="*/ 22186 h 288412"/>
                <a:gd name="connsiteX4" fmla="*/ 55464 w 77649"/>
                <a:gd name="connsiteY4" fmla="*/ 55464 h 288412"/>
                <a:gd name="connsiteX5" fmla="*/ 77649 w 77649"/>
                <a:gd name="connsiteY5" fmla="*/ 0 h 288412"/>
                <a:gd name="connsiteX6" fmla="*/ 0 w 77649"/>
                <a:gd name="connsiteY6" fmla="*/ 0 h 288412"/>
                <a:gd name="connsiteX7" fmla="*/ 0 w 77649"/>
                <a:gd name="connsiteY7" fmla="*/ 288412 h 288412"/>
                <a:gd name="connsiteX8" fmla="*/ 77649 w 77649"/>
                <a:gd name="connsiteY8" fmla="*/ 288412 h 288412"/>
                <a:gd name="connsiteX9" fmla="*/ 77649 w 77649"/>
                <a:gd name="connsiteY9" fmla="*/ 0 h 288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7649" h="288412">
                  <a:moveTo>
                    <a:pt x="55464" y="55464"/>
                  </a:moveTo>
                  <a:lnTo>
                    <a:pt x="22186" y="55464"/>
                  </a:lnTo>
                  <a:lnTo>
                    <a:pt x="22186" y="22186"/>
                  </a:lnTo>
                  <a:lnTo>
                    <a:pt x="55464" y="22186"/>
                  </a:lnTo>
                  <a:lnTo>
                    <a:pt x="55464" y="55464"/>
                  </a:lnTo>
                  <a:close/>
                  <a:moveTo>
                    <a:pt x="77649" y="0"/>
                  </a:moveTo>
                  <a:lnTo>
                    <a:pt x="0" y="0"/>
                  </a:lnTo>
                  <a:lnTo>
                    <a:pt x="0" y="288412"/>
                  </a:lnTo>
                  <a:lnTo>
                    <a:pt x="77649" y="288412"/>
                  </a:lnTo>
                  <a:lnTo>
                    <a:pt x="77649" y="0"/>
                  </a:lnTo>
                  <a:close/>
                </a:path>
              </a:pathLst>
            </a:custGeom>
            <a:grpFill/>
            <a:ln w="545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3C1C84C9-9B4A-17B3-86CC-14D43D8418C7}"/>
              </a:ext>
            </a:extLst>
          </p:cNvPr>
          <p:cNvGrpSpPr/>
          <p:nvPr/>
        </p:nvGrpSpPr>
        <p:grpSpPr>
          <a:xfrm>
            <a:off x="5202314" y="1840484"/>
            <a:ext cx="518771" cy="470776"/>
            <a:chOff x="5202314" y="1840484"/>
            <a:chExt cx="518771" cy="470776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CB57B53D-8BFE-6424-E670-4033D23BE6ED}"/>
                </a:ext>
              </a:extLst>
            </p:cNvPr>
            <p:cNvSpPr/>
            <p:nvPr/>
          </p:nvSpPr>
          <p:spPr>
            <a:xfrm>
              <a:off x="5394171" y="2168194"/>
              <a:ext cx="55514" cy="55514"/>
            </a:xfrm>
            <a:custGeom>
              <a:avLst/>
              <a:gdLst>
                <a:gd name="connsiteX0" fmla="*/ 55515 w 55514"/>
                <a:gd name="connsiteY0" fmla="*/ 27757 h 55514"/>
                <a:gd name="connsiteX1" fmla="*/ 27757 w 55514"/>
                <a:gd name="connsiteY1" fmla="*/ 55515 h 55514"/>
                <a:gd name="connsiteX2" fmla="*/ 0 w 55514"/>
                <a:gd name="connsiteY2" fmla="*/ 27757 h 55514"/>
                <a:gd name="connsiteX3" fmla="*/ 27757 w 55514"/>
                <a:gd name="connsiteY3" fmla="*/ 0 h 55514"/>
                <a:gd name="connsiteX4" fmla="*/ 55515 w 55514"/>
                <a:gd name="connsiteY4" fmla="*/ 27757 h 55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514" h="55514">
                  <a:moveTo>
                    <a:pt x="55515" y="27757"/>
                  </a:moveTo>
                  <a:cubicBezTo>
                    <a:pt x="55515" y="43087"/>
                    <a:pt x="43087" y="55515"/>
                    <a:pt x="27757" y="55515"/>
                  </a:cubicBezTo>
                  <a:cubicBezTo>
                    <a:pt x="12427" y="55515"/>
                    <a:pt x="0" y="43087"/>
                    <a:pt x="0" y="27757"/>
                  </a:cubicBezTo>
                  <a:cubicBezTo>
                    <a:pt x="0" y="12427"/>
                    <a:pt x="12427" y="0"/>
                    <a:pt x="27757" y="0"/>
                  </a:cubicBezTo>
                  <a:cubicBezTo>
                    <a:pt x="43087" y="0"/>
                    <a:pt x="55515" y="12427"/>
                    <a:pt x="55515" y="27757"/>
                  </a:cubicBez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19B4F715-DEC5-B044-2A1A-E17705A17B96}"/>
                </a:ext>
              </a:extLst>
            </p:cNvPr>
            <p:cNvSpPr/>
            <p:nvPr/>
          </p:nvSpPr>
          <p:spPr>
            <a:xfrm>
              <a:off x="5366475" y="2231351"/>
              <a:ext cx="110051" cy="55453"/>
            </a:xfrm>
            <a:custGeom>
              <a:avLst/>
              <a:gdLst>
                <a:gd name="connsiteX0" fmla="*/ 110052 w 110051"/>
                <a:gd name="connsiteY0" fmla="*/ 55454 h 55453"/>
                <a:gd name="connsiteX1" fmla="*/ 110052 w 110051"/>
                <a:gd name="connsiteY1" fmla="*/ 27696 h 55453"/>
                <a:gd name="connsiteX2" fmla="*/ 104549 w 110051"/>
                <a:gd name="connsiteY2" fmla="*/ 16630 h 55453"/>
                <a:gd name="connsiteX3" fmla="*/ 77709 w 110051"/>
                <a:gd name="connsiteY3" fmla="*/ 3424 h 55453"/>
                <a:gd name="connsiteX4" fmla="*/ 55026 w 110051"/>
                <a:gd name="connsiteY4" fmla="*/ 0 h 55453"/>
                <a:gd name="connsiteX5" fmla="*/ 32343 w 110051"/>
                <a:gd name="connsiteY5" fmla="*/ 3424 h 55453"/>
                <a:gd name="connsiteX6" fmla="*/ 5503 w 110051"/>
                <a:gd name="connsiteY6" fmla="*/ 16630 h 55453"/>
                <a:gd name="connsiteX7" fmla="*/ 0 w 110051"/>
                <a:gd name="connsiteY7" fmla="*/ 27696 h 55453"/>
                <a:gd name="connsiteX8" fmla="*/ 0 w 110051"/>
                <a:gd name="connsiteY8" fmla="*/ 55454 h 5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0051" h="55453">
                  <a:moveTo>
                    <a:pt x="110052" y="55454"/>
                  </a:moveTo>
                  <a:lnTo>
                    <a:pt x="110052" y="27696"/>
                  </a:lnTo>
                  <a:cubicBezTo>
                    <a:pt x="109961" y="23371"/>
                    <a:pt x="107944" y="19312"/>
                    <a:pt x="104549" y="16630"/>
                  </a:cubicBezTo>
                  <a:cubicBezTo>
                    <a:pt x="96573" y="10482"/>
                    <a:pt x="87446" y="5992"/>
                    <a:pt x="77709" y="3424"/>
                  </a:cubicBezTo>
                  <a:cubicBezTo>
                    <a:pt x="70358" y="1168"/>
                    <a:pt x="62714" y="13"/>
                    <a:pt x="55026" y="0"/>
                  </a:cubicBezTo>
                  <a:cubicBezTo>
                    <a:pt x="47345" y="119"/>
                    <a:pt x="39716" y="1270"/>
                    <a:pt x="32343" y="3424"/>
                  </a:cubicBezTo>
                  <a:cubicBezTo>
                    <a:pt x="22713" y="6275"/>
                    <a:pt x="13637" y="10740"/>
                    <a:pt x="5503" y="16630"/>
                  </a:cubicBezTo>
                  <a:cubicBezTo>
                    <a:pt x="2108" y="19312"/>
                    <a:pt x="90" y="23371"/>
                    <a:pt x="0" y="27696"/>
                  </a:cubicBezTo>
                  <a:lnTo>
                    <a:pt x="0" y="55454"/>
                  </a:ln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53EEAAB-BCFF-08E2-ED5F-DB36C5E4C716}"/>
                </a:ext>
              </a:extLst>
            </p:cNvPr>
            <p:cNvSpPr/>
            <p:nvPr/>
          </p:nvSpPr>
          <p:spPr>
            <a:xfrm>
              <a:off x="5515595" y="2168194"/>
              <a:ext cx="55514" cy="55514"/>
            </a:xfrm>
            <a:custGeom>
              <a:avLst/>
              <a:gdLst>
                <a:gd name="connsiteX0" fmla="*/ 55515 w 55514"/>
                <a:gd name="connsiteY0" fmla="*/ 27757 h 55514"/>
                <a:gd name="connsiteX1" fmla="*/ 27757 w 55514"/>
                <a:gd name="connsiteY1" fmla="*/ 55515 h 55514"/>
                <a:gd name="connsiteX2" fmla="*/ 0 w 55514"/>
                <a:gd name="connsiteY2" fmla="*/ 27757 h 55514"/>
                <a:gd name="connsiteX3" fmla="*/ 27757 w 55514"/>
                <a:gd name="connsiteY3" fmla="*/ 0 h 55514"/>
                <a:gd name="connsiteX4" fmla="*/ 55515 w 55514"/>
                <a:gd name="connsiteY4" fmla="*/ 27757 h 55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514" h="55514">
                  <a:moveTo>
                    <a:pt x="55515" y="27757"/>
                  </a:moveTo>
                  <a:cubicBezTo>
                    <a:pt x="55515" y="43087"/>
                    <a:pt x="43088" y="55515"/>
                    <a:pt x="27757" y="55515"/>
                  </a:cubicBezTo>
                  <a:cubicBezTo>
                    <a:pt x="12427" y="55515"/>
                    <a:pt x="0" y="43087"/>
                    <a:pt x="0" y="27757"/>
                  </a:cubicBezTo>
                  <a:cubicBezTo>
                    <a:pt x="0" y="12427"/>
                    <a:pt x="12427" y="0"/>
                    <a:pt x="27757" y="0"/>
                  </a:cubicBezTo>
                  <a:cubicBezTo>
                    <a:pt x="43088" y="0"/>
                    <a:pt x="55515" y="12427"/>
                    <a:pt x="55515" y="27757"/>
                  </a:cubicBez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C7BAE8CA-E36A-8002-8C32-9C374B020C96}"/>
                </a:ext>
              </a:extLst>
            </p:cNvPr>
            <p:cNvSpPr/>
            <p:nvPr/>
          </p:nvSpPr>
          <p:spPr>
            <a:xfrm>
              <a:off x="5488754" y="2231351"/>
              <a:ext cx="110051" cy="55453"/>
            </a:xfrm>
            <a:custGeom>
              <a:avLst/>
              <a:gdLst>
                <a:gd name="connsiteX0" fmla="*/ 110052 w 110051"/>
                <a:gd name="connsiteY0" fmla="*/ 55454 h 55453"/>
                <a:gd name="connsiteX1" fmla="*/ 110052 w 110051"/>
                <a:gd name="connsiteY1" fmla="*/ 27696 h 55453"/>
                <a:gd name="connsiteX2" fmla="*/ 104549 w 110051"/>
                <a:gd name="connsiteY2" fmla="*/ 16630 h 55453"/>
                <a:gd name="connsiteX3" fmla="*/ 77709 w 110051"/>
                <a:gd name="connsiteY3" fmla="*/ 3424 h 55453"/>
                <a:gd name="connsiteX4" fmla="*/ 55026 w 110051"/>
                <a:gd name="connsiteY4" fmla="*/ 0 h 55453"/>
                <a:gd name="connsiteX5" fmla="*/ 32343 w 110051"/>
                <a:gd name="connsiteY5" fmla="*/ 3424 h 55453"/>
                <a:gd name="connsiteX6" fmla="*/ 5503 w 110051"/>
                <a:gd name="connsiteY6" fmla="*/ 16630 h 55453"/>
                <a:gd name="connsiteX7" fmla="*/ 0 w 110051"/>
                <a:gd name="connsiteY7" fmla="*/ 27696 h 55453"/>
                <a:gd name="connsiteX8" fmla="*/ 0 w 110051"/>
                <a:gd name="connsiteY8" fmla="*/ 55454 h 5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0051" h="55453">
                  <a:moveTo>
                    <a:pt x="110052" y="55454"/>
                  </a:moveTo>
                  <a:lnTo>
                    <a:pt x="110052" y="27696"/>
                  </a:lnTo>
                  <a:cubicBezTo>
                    <a:pt x="109961" y="23371"/>
                    <a:pt x="107944" y="19312"/>
                    <a:pt x="104549" y="16630"/>
                  </a:cubicBezTo>
                  <a:cubicBezTo>
                    <a:pt x="96573" y="10482"/>
                    <a:pt x="87446" y="5992"/>
                    <a:pt x="77709" y="3424"/>
                  </a:cubicBezTo>
                  <a:cubicBezTo>
                    <a:pt x="70358" y="1168"/>
                    <a:pt x="62714" y="13"/>
                    <a:pt x="55026" y="0"/>
                  </a:cubicBezTo>
                  <a:cubicBezTo>
                    <a:pt x="47345" y="119"/>
                    <a:pt x="39716" y="1270"/>
                    <a:pt x="32343" y="3424"/>
                  </a:cubicBezTo>
                  <a:cubicBezTo>
                    <a:pt x="22713" y="6275"/>
                    <a:pt x="13637" y="10740"/>
                    <a:pt x="5503" y="16630"/>
                  </a:cubicBezTo>
                  <a:cubicBezTo>
                    <a:pt x="2108" y="19312"/>
                    <a:pt x="90" y="23371"/>
                    <a:pt x="0" y="27696"/>
                  </a:cubicBezTo>
                  <a:lnTo>
                    <a:pt x="0" y="55454"/>
                  </a:ln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195C7CF4-4AD8-DEEF-588B-CF94C9AC2F7F}"/>
                </a:ext>
              </a:extLst>
            </p:cNvPr>
            <p:cNvSpPr/>
            <p:nvPr/>
          </p:nvSpPr>
          <p:spPr>
            <a:xfrm>
              <a:off x="5637874" y="2168194"/>
              <a:ext cx="55514" cy="55514"/>
            </a:xfrm>
            <a:custGeom>
              <a:avLst/>
              <a:gdLst>
                <a:gd name="connsiteX0" fmla="*/ 55515 w 55514"/>
                <a:gd name="connsiteY0" fmla="*/ 27757 h 55514"/>
                <a:gd name="connsiteX1" fmla="*/ 27757 w 55514"/>
                <a:gd name="connsiteY1" fmla="*/ 55515 h 55514"/>
                <a:gd name="connsiteX2" fmla="*/ 0 w 55514"/>
                <a:gd name="connsiteY2" fmla="*/ 27757 h 55514"/>
                <a:gd name="connsiteX3" fmla="*/ 27757 w 55514"/>
                <a:gd name="connsiteY3" fmla="*/ 0 h 55514"/>
                <a:gd name="connsiteX4" fmla="*/ 55515 w 55514"/>
                <a:gd name="connsiteY4" fmla="*/ 27757 h 555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5514" h="55514">
                  <a:moveTo>
                    <a:pt x="55515" y="27757"/>
                  </a:moveTo>
                  <a:cubicBezTo>
                    <a:pt x="55515" y="43087"/>
                    <a:pt x="43087" y="55515"/>
                    <a:pt x="27757" y="55515"/>
                  </a:cubicBezTo>
                  <a:cubicBezTo>
                    <a:pt x="12427" y="55515"/>
                    <a:pt x="0" y="43087"/>
                    <a:pt x="0" y="27757"/>
                  </a:cubicBezTo>
                  <a:cubicBezTo>
                    <a:pt x="0" y="12427"/>
                    <a:pt x="12427" y="0"/>
                    <a:pt x="27757" y="0"/>
                  </a:cubicBezTo>
                  <a:cubicBezTo>
                    <a:pt x="43087" y="0"/>
                    <a:pt x="55515" y="12427"/>
                    <a:pt x="55515" y="27757"/>
                  </a:cubicBez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38B0338B-8AE9-A1E4-6A8D-44368F207C70}"/>
                </a:ext>
              </a:extLst>
            </p:cNvPr>
            <p:cNvSpPr/>
            <p:nvPr/>
          </p:nvSpPr>
          <p:spPr>
            <a:xfrm>
              <a:off x="5611034" y="2231351"/>
              <a:ext cx="110051" cy="55453"/>
            </a:xfrm>
            <a:custGeom>
              <a:avLst/>
              <a:gdLst>
                <a:gd name="connsiteX0" fmla="*/ 110052 w 110051"/>
                <a:gd name="connsiteY0" fmla="*/ 55454 h 55453"/>
                <a:gd name="connsiteX1" fmla="*/ 110052 w 110051"/>
                <a:gd name="connsiteY1" fmla="*/ 27696 h 55453"/>
                <a:gd name="connsiteX2" fmla="*/ 104549 w 110051"/>
                <a:gd name="connsiteY2" fmla="*/ 16630 h 55453"/>
                <a:gd name="connsiteX3" fmla="*/ 77709 w 110051"/>
                <a:gd name="connsiteY3" fmla="*/ 3424 h 55453"/>
                <a:gd name="connsiteX4" fmla="*/ 55026 w 110051"/>
                <a:gd name="connsiteY4" fmla="*/ 0 h 55453"/>
                <a:gd name="connsiteX5" fmla="*/ 32343 w 110051"/>
                <a:gd name="connsiteY5" fmla="*/ 3424 h 55453"/>
                <a:gd name="connsiteX6" fmla="*/ 5503 w 110051"/>
                <a:gd name="connsiteY6" fmla="*/ 16630 h 55453"/>
                <a:gd name="connsiteX7" fmla="*/ 0 w 110051"/>
                <a:gd name="connsiteY7" fmla="*/ 27696 h 55453"/>
                <a:gd name="connsiteX8" fmla="*/ 0 w 110051"/>
                <a:gd name="connsiteY8" fmla="*/ 55454 h 5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0051" h="55453">
                  <a:moveTo>
                    <a:pt x="110052" y="55454"/>
                  </a:moveTo>
                  <a:lnTo>
                    <a:pt x="110052" y="27696"/>
                  </a:lnTo>
                  <a:cubicBezTo>
                    <a:pt x="109961" y="23371"/>
                    <a:pt x="107944" y="19312"/>
                    <a:pt x="104549" y="16630"/>
                  </a:cubicBezTo>
                  <a:cubicBezTo>
                    <a:pt x="96573" y="10482"/>
                    <a:pt x="87446" y="5992"/>
                    <a:pt x="77709" y="3424"/>
                  </a:cubicBezTo>
                  <a:cubicBezTo>
                    <a:pt x="70358" y="1168"/>
                    <a:pt x="62714" y="13"/>
                    <a:pt x="55026" y="0"/>
                  </a:cubicBezTo>
                  <a:cubicBezTo>
                    <a:pt x="47345" y="119"/>
                    <a:pt x="39716" y="1270"/>
                    <a:pt x="32343" y="3424"/>
                  </a:cubicBezTo>
                  <a:cubicBezTo>
                    <a:pt x="22713" y="6275"/>
                    <a:pt x="13637" y="10740"/>
                    <a:pt x="5503" y="16630"/>
                  </a:cubicBezTo>
                  <a:cubicBezTo>
                    <a:pt x="2108" y="19312"/>
                    <a:pt x="90" y="23371"/>
                    <a:pt x="0" y="27696"/>
                  </a:cubicBezTo>
                  <a:lnTo>
                    <a:pt x="0" y="55454"/>
                  </a:ln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498C6933-7405-0E02-5AA3-C315B52FFBB0}"/>
                </a:ext>
              </a:extLst>
            </p:cNvPr>
            <p:cNvSpPr/>
            <p:nvPr/>
          </p:nvSpPr>
          <p:spPr>
            <a:xfrm>
              <a:off x="5265839" y="1902969"/>
              <a:ext cx="72634" cy="72634"/>
            </a:xfrm>
            <a:custGeom>
              <a:avLst/>
              <a:gdLst>
                <a:gd name="connsiteX0" fmla="*/ 72634 w 72634"/>
                <a:gd name="connsiteY0" fmla="*/ 36317 h 72634"/>
                <a:gd name="connsiteX1" fmla="*/ 36317 w 72634"/>
                <a:gd name="connsiteY1" fmla="*/ 72634 h 72634"/>
                <a:gd name="connsiteX2" fmla="*/ 0 w 72634"/>
                <a:gd name="connsiteY2" fmla="*/ 36317 h 72634"/>
                <a:gd name="connsiteX3" fmla="*/ 36317 w 72634"/>
                <a:gd name="connsiteY3" fmla="*/ 0 h 72634"/>
                <a:gd name="connsiteX4" fmla="*/ 72634 w 72634"/>
                <a:gd name="connsiteY4" fmla="*/ 36317 h 72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2634" h="72634">
                  <a:moveTo>
                    <a:pt x="72634" y="36317"/>
                  </a:moveTo>
                  <a:cubicBezTo>
                    <a:pt x="72634" y="56374"/>
                    <a:pt x="56374" y="72634"/>
                    <a:pt x="36317" y="72634"/>
                  </a:cubicBezTo>
                  <a:cubicBezTo>
                    <a:pt x="16260" y="72634"/>
                    <a:pt x="0" y="56374"/>
                    <a:pt x="0" y="36317"/>
                  </a:cubicBezTo>
                  <a:cubicBezTo>
                    <a:pt x="0" y="16260"/>
                    <a:pt x="16260" y="0"/>
                    <a:pt x="36317" y="0"/>
                  </a:cubicBezTo>
                  <a:cubicBezTo>
                    <a:pt x="56374" y="0"/>
                    <a:pt x="72634" y="16260"/>
                    <a:pt x="72634" y="36317"/>
                  </a:cubicBez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926438BB-DFBE-22AA-B680-FE8C76AF5261}"/>
                </a:ext>
              </a:extLst>
            </p:cNvPr>
            <p:cNvSpPr/>
            <p:nvPr/>
          </p:nvSpPr>
          <p:spPr>
            <a:xfrm>
              <a:off x="5202314" y="1922628"/>
              <a:ext cx="316670" cy="388632"/>
            </a:xfrm>
            <a:custGeom>
              <a:avLst/>
              <a:gdLst>
                <a:gd name="connsiteX0" fmla="*/ 314014 w 316670"/>
                <a:gd name="connsiteY0" fmla="*/ 2657 h 388632"/>
                <a:gd name="connsiteX1" fmla="*/ 301052 w 316670"/>
                <a:gd name="connsiteY1" fmla="*/ 2657 h 388632"/>
                <a:gd name="connsiteX2" fmla="*/ 222060 w 316670"/>
                <a:gd name="connsiteY2" fmla="*/ 81650 h 388632"/>
                <a:gd name="connsiteX3" fmla="*/ 204268 w 316670"/>
                <a:gd name="connsiteY3" fmla="*/ 86174 h 388632"/>
                <a:gd name="connsiteX4" fmla="*/ 180179 w 316670"/>
                <a:gd name="connsiteY4" fmla="*/ 124753 h 388632"/>
                <a:gd name="connsiteX5" fmla="*/ 173331 w 316670"/>
                <a:gd name="connsiteY5" fmla="*/ 95590 h 388632"/>
                <a:gd name="connsiteX6" fmla="*/ 167890 w 316670"/>
                <a:gd name="connsiteY6" fmla="*/ 85563 h 388632"/>
                <a:gd name="connsiteX7" fmla="*/ 129739 w 316670"/>
                <a:gd name="connsiteY7" fmla="*/ 65631 h 388632"/>
                <a:gd name="connsiteX8" fmla="*/ 99841 w 316670"/>
                <a:gd name="connsiteY8" fmla="*/ 62024 h 388632"/>
                <a:gd name="connsiteX9" fmla="*/ 69883 w 316670"/>
                <a:gd name="connsiteY9" fmla="*/ 66548 h 388632"/>
                <a:gd name="connsiteX10" fmla="*/ 31793 w 316670"/>
                <a:gd name="connsiteY10" fmla="*/ 86480 h 388632"/>
                <a:gd name="connsiteX11" fmla="*/ 26351 w 316670"/>
                <a:gd name="connsiteY11" fmla="*/ 96507 h 388632"/>
                <a:gd name="connsiteX12" fmla="*/ 0 w 316670"/>
                <a:gd name="connsiteY12" fmla="*/ 209004 h 388632"/>
                <a:gd name="connsiteX13" fmla="*/ 18342 w 316670"/>
                <a:gd name="connsiteY13" fmla="*/ 227346 h 388632"/>
                <a:gd name="connsiteX14" fmla="*/ 35583 w 316670"/>
                <a:gd name="connsiteY14" fmla="*/ 213773 h 388632"/>
                <a:gd name="connsiteX15" fmla="*/ 54659 w 316670"/>
                <a:gd name="connsiteY15" fmla="*/ 134842 h 388632"/>
                <a:gd name="connsiteX16" fmla="*/ 54659 w 316670"/>
                <a:gd name="connsiteY16" fmla="*/ 388633 h 388632"/>
                <a:gd name="connsiteX17" fmla="*/ 90793 w 316670"/>
                <a:gd name="connsiteY17" fmla="*/ 388633 h 388632"/>
                <a:gd name="connsiteX18" fmla="*/ 90793 w 316670"/>
                <a:gd name="connsiteY18" fmla="*/ 225328 h 388632"/>
                <a:gd name="connsiteX19" fmla="*/ 109135 w 316670"/>
                <a:gd name="connsiteY19" fmla="*/ 225328 h 388632"/>
                <a:gd name="connsiteX20" fmla="*/ 109135 w 316670"/>
                <a:gd name="connsiteY20" fmla="*/ 388633 h 388632"/>
                <a:gd name="connsiteX21" fmla="*/ 145207 w 316670"/>
                <a:gd name="connsiteY21" fmla="*/ 388633 h 388632"/>
                <a:gd name="connsiteX22" fmla="*/ 145207 w 316670"/>
                <a:gd name="connsiteY22" fmla="*/ 133680 h 388632"/>
                <a:gd name="connsiteX23" fmla="*/ 151932 w 316670"/>
                <a:gd name="connsiteY23" fmla="*/ 162416 h 388632"/>
                <a:gd name="connsiteX24" fmla="*/ 155540 w 316670"/>
                <a:gd name="connsiteY24" fmla="*/ 167001 h 388632"/>
                <a:gd name="connsiteX25" fmla="*/ 179996 w 316670"/>
                <a:gd name="connsiteY25" fmla="*/ 175622 h 388632"/>
                <a:gd name="connsiteX26" fmla="*/ 194669 w 316670"/>
                <a:gd name="connsiteY26" fmla="*/ 168958 h 388632"/>
                <a:gd name="connsiteX27" fmla="*/ 231964 w 316670"/>
                <a:gd name="connsiteY27" fmla="*/ 107818 h 388632"/>
                <a:gd name="connsiteX28" fmla="*/ 234471 w 316670"/>
                <a:gd name="connsiteY28" fmla="*/ 95162 h 388632"/>
                <a:gd name="connsiteX29" fmla="*/ 313953 w 316670"/>
                <a:gd name="connsiteY29" fmla="*/ 15680 h 388632"/>
                <a:gd name="connsiteX30" fmla="*/ 314014 w 316670"/>
                <a:gd name="connsiteY30" fmla="*/ 2657 h 388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16670" h="388632">
                  <a:moveTo>
                    <a:pt x="314014" y="2657"/>
                  </a:moveTo>
                  <a:cubicBezTo>
                    <a:pt x="310420" y="-886"/>
                    <a:pt x="304647" y="-886"/>
                    <a:pt x="301052" y="2657"/>
                  </a:cubicBezTo>
                  <a:lnTo>
                    <a:pt x="222060" y="81650"/>
                  </a:lnTo>
                  <a:cubicBezTo>
                    <a:pt x="215747" y="79868"/>
                    <a:pt x="208963" y="81593"/>
                    <a:pt x="204268" y="86174"/>
                  </a:cubicBezTo>
                  <a:cubicBezTo>
                    <a:pt x="202984" y="87458"/>
                    <a:pt x="180179" y="124753"/>
                    <a:pt x="180179" y="124753"/>
                  </a:cubicBezTo>
                  <a:lnTo>
                    <a:pt x="173331" y="95590"/>
                  </a:lnTo>
                  <a:cubicBezTo>
                    <a:pt x="172425" y="91830"/>
                    <a:pt x="170549" y="88372"/>
                    <a:pt x="167890" y="85563"/>
                  </a:cubicBezTo>
                  <a:cubicBezTo>
                    <a:pt x="156621" y="76454"/>
                    <a:pt x="143652" y="69678"/>
                    <a:pt x="129739" y="65631"/>
                  </a:cubicBezTo>
                  <a:cubicBezTo>
                    <a:pt x="119902" y="63527"/>
                    <a:pt x="109896" y="62320"/>
                    <a:pt x="99841" y="62024"/>
                  </a:cubicBezTo>
                  <a:cubicBezTo>
                    <a:pt x="89698" y="62181"/>
                    <a:pt x="79621" y="63702"/>
                    <a:pt x="69883" y="66548"/>
                  </a:cubicBezTo>
                  <a:cubicBezTo>
                    <a:pt x="55843" y="70229"/>
                    <a:pt x="42820" y="77044"/>
                    <a:pt x="31793" y="86480"/>
                  </a:cubicBezTo>
                  <a:cubicBezTo>
                    <a:pt x="29110" y="89272"/>
                    <a:pt x="27230" y="92736"/>
                    <a:pt x="26351" y="96507"/>
                  </a:cubicBezTo>
                  <a:cubicBezTo>
                    <a:pt x="26351" y="96507"/>
                    <a:pt x="0" y="207170"/>
                    <a:pt x="0" y="209004"/>
                  </a:cubicBezTo>
                  <a:cubicBezTo>
                    <a:pt x="0" y="219134"/>
                    <a:pt x="8212" y="227346"/>
                    <a:pt x="18342" y="227346"/>
                  </a:cubicBezTo>
                  <a:cubicBezTo>
                    <a:pt x="26460" y="227138"/>
                    <a:pt x="33475" y="221615"/>
                    <a:pt x="35583" y="213773"/>
                  </a:cubicBezTo>
                  <a:lnTo>
                    <a:pt x="54659" y="134842"/>
                  </a:lnTo>
                  <a:lnTo>
                    <a:pt x="54659" y="388633"/>
                  </a:lnTo>
                  <a:lnTo>
                    <a:pt x="90793" y="388633"/>
                  </a:lnTo>
                  <a:lnTo>
                    <a:pt x="90793" y="225328"/>
                  </a:lnTo>
                  <a:lnTo>
                    <a:pt x="109135" y="225328"/>
                  </a:lnTo>
                  <a:lnTo>
                    <a:pt x="109135" y="388633"/>
                  </a:lnTo>
                  <a:lnTo>
                    <a:pt x="145207" y="388633"/>
                  </a:lnTo>
                  <a:lnTo>
                    <a:pt x="145207" y="133680"/>
                  </a:lnTo>
                  <a:lnTo>
                    <a:pt x="151932" y="162416"/>
                  </a:lnTo>
                  <a:cubicBezTo>
                    <a:pt x="152399" y="164402"/>
                    <a:pt x="153719" y="166080"/>
                    <a:pt x="155540" y="167001"/>
                  </a:cubicBezTo>
                  <a:cubicBezTo>
                    <a:pt x="162570" y="172397"/>
                    <a:pt x="171135" y="175416"/>
                    <a:pt x="179996" y="175622"/>
                  </a:cubicBezTo>
                  <a:cubicBezTo>
                    <a:pt x="185765" y="176429"/>
                    <a:pt x="191481" y="173833"/>
                    <a:pt x="194669" y="168958"/>
                  </a:cubicBezTo>
                  <a:lnTo>
                    <a:pt x="231964" y="107818"/>
                  </a:lnTo>
                  <a:cubicBezTo>
                    <a:pt x="234348" y="104059"/>
                    <a:pt x="235243" y="99546"/>
                    <a:pt x="234471" y="95162"/>
                  </a:cubicBezTo>
                  <a:lnTo>
                    <a:pt x="313953" y="15680"/>
                  </a:lnTo>
                  <a:cubicBezTo>
                    <a:pt x="317553" y="12095"/>
                    <a:pt x="317580" y="6276"/>
                    <a:pt x="314014" y="2657"/>
                  </a:cubicBez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B23B2142-039D-699E-B0CE-12F99E5C6944}"/>
                </a:ext>
              </a:extLst>
            </p:cNvPr>
            <p:cNvSpPr/>
            <p:nvPr/>
          </p:nvSpPr>
          <p:spPr>
            <a:xfrm>
              <a:off x="5317563" y="1840484"/>
              <a:ext cx="348496" cy="250673"/>
            </a:xfrm>
            <a:custGeom>
              <a:avLst/>
              <a:gdLst>
                <a:gd name="connsiteX0" fmla="*/ 324041 w 348496"/>
                <a:gd name="connsiteY0" fmla="*/ 0 h 250673"/>
                <a:gd name="connsiteX1" fmla="*/ 24456 w 348496"/>
                <a:gd name="connsiteY1" fmla="*/ 0 h 250673"/>
                <a:gd name="connsiteX2" fmla="*/ 0 w 348496"/>
                <a:gd name="connsiteY2" fmla="*/ 24456 h 250673"/>
                <a:gd name="connsiteX3" fmla="*/ 0 w 348496"/>
                <a:gd name="connsiteY3" fmla="*/ 46466 h 250673"/>
                <a:gd name="connsiteX4" fmla="*/ 24456 w 348496"/>
                <a:gd name="connsiteY4" fmla="*/ 61140 h 250673"/>
                <a:gd name="connsiteX5" fmla="*/ 24456 w 348496"/>
                <a:gd name="connsiteY5" fmla="*/ 24456 h 250673"/>
                <a:gd name="connsiteX6" fmla="*/ 324041 w 348496"/>
                <a:gd name="connsiteY6" fmla="*/ 24456 h 250673"/>
                <a:gd name="connsiteX7" fmla="*/ 324041 w 348496"/>
                <a:gd name="connsiteY7" fmla="*/ 226217 h 250673"/>
                <a:gd name="connsiteX8" fmla="*/ 115371 w 348496"/>
                <a:gd name="connsiteY8" fmla="*/ 226217 h 250673"/>
                <a:gd name="connsiteX9" fmla="*/ 100453 w 348496"/>
                <a:gd name="connsiteY9" fmla="*/ 250673 h 250673"/>
                <a:gd name="connsiteX10" fmla="*/ 324041 w 348496"/>
                <a:gd name="connsiteY10" fmla="*/ 250673 h 250673"/>
                <a:gd name="connsiteX11" fmla="*/ 348497 w 348496"/>
                <a:gd name="connsiteY11" fmla="*/ 226217 h 250673"/>
                <a:gd name="connsiteX12" fmla="*/ 348497 w 348496"/>
                <a:gd name="connsiteY12" fmla="*/ 24456 h 250673"/>
                <a:gd name="connsiteX13" fmla="*/ 324041 w 348496"/>
                <a:gd name="connsiteY13" fmla="*/ 0 h 250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8496" h="250673">
                  <a:moveTo>
                    <a:pt x="324041" y="0"/>
                  </a:moveTo>
                  <a:lnTo>
                    <a:pt x="24456" y="0"/>
                  </a:lnTo>
                  <a:cubicBezTo>
                    <a:pt x="10950" y="0"/>
                    <a:pt x="0" y="10950"/>
                    <a:pt x="0" y="24456"/>
                  </a:cubicBezTo>
                  <a:lnTo>
                    <a:pt x="0" y="46466"/>
                  </a:lnTo>
                  <a:cubicBezTo>
                    <a:pt x="9348" y="49011"/>
                    <a:pt x="17811" y="54089"/>
                    <a:pt x="24456" y="61140"/>
                  </a:cubicBezTo>
                  <a:lnTo>
                    <a:pt x="24456" y="24456"/>
                  </a:lnTo>
                  <a:lnTo>
                    <a:pt x="324041" y="24456"/>
                  </a:lnTo>
                  <a:lnTo>
                    <a:pt x="324041" y="226217"/>
                  </a:lnTo>
                  <a:lnTo>
                    <a:pt x="115371" y="226217"/>
                  </a:lnTo>
                  <a:lnTo>
                    <a:pt x="100453" y="250673"/>
                  </a:lnTo>
                  <a:lnTo>
                    <a:pt x="324041" y="250673"/>
                  </a:lnTo>
                  <a:cubicBezTo>
                    <a:pt x="337547" y="250673"/>
                    <a:pt x="348497" y="239724"/>
                    <a:pt x="348497" y="226217"/>
                  </a:cubicBezTo>
                  <a:lnTo>
                    <a:pt x="348497" y="24456"/>
                  </a:lnTo>
                  <a:cubicBezTo>
                    <a:pt x="348497" y="10950"/>
                    <a:pt x="337547" y="0"/>
                    <a:pt x="324041" y="0"/>
                  </a:cubicBezTo>
                  <a:close/>
                </a:path>
              </a:pathLst>
            </a:custGeom>
            <a:grpFill/>
            <a:ln w="605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168D5EE9-896F-3514-20BE-5BC6EFF81026}"/>
              </a:ext>
            </a:extLst>
          </p:cNvPr>
          <p:cNvGrpSpPr/>
          <p:nvPr/>
        </p:nvGrpSpPr>
        <p:grpSpPr>
          <a:xfrm>
            <a:off x="6547259" y="1877174"/>
            <a:ext cx="365618" cy="401723"/>
            <a:chOff x="6547259" y="1877174"/>
            <a:chExt cx="365618" cy="401723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1FC92EB8-1B8A-EF7B-9DDA-37404B435EC0}"/>
                </a:ext>
              </a:extLst>
            </p:cNvPr>
            <p:cNvSpPr/>
            <p:nvPr/>
          </p:nvSpPr>
          <p:spPr>
            <a:xfrm>
              <a:off x="6587281" y="2081802"/>
              <a:ext cx="78135" cy="78135"/>
            </a:xfrm>
            <a:custGeom>
              <a:avLst/>
              <a:gdLst>
                <a:gd name="connsiteX0" fmla="*/ 78135 w 78135"/>
                <a:gd name="connsiteY0" fmla="*/ 39068 h 78135"/>
                <a:gd name="connsiteX1" fmla="*/ 39068 w 78135"/>
                <a:gd name="connsiteY1" fmla="*/ 78135 h 78135"/>
                <a:gd name="connsiteX2" fmla="*/ 0 w 78135"/>
                <a:gd name="connsiteY2" fmla="*/ 39068 h 78135"/>
                <a:gd name="connsiteX3" fmla="*/ 39068 w 78135"/>
                <a:gd name="connsiteY3" fmla="*/ 0 h 78135"/>
                <a:gd name="connsiteX4" fmla="*/ 78135 w 78135"/>
                <a:gd name="connsiteY4" fmla="*/ 39068 h 78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35" h="78135">
                  <a:moveTo>
                    <a:pt x="78135" y="39068"/>
                  </a:moveTo>
                  <a:cubicBezTo>
                    <a:pt x="78135" y="60644"/>
                    <a:pt x="60644" y="78135"/>
                    <a:pt x="39068" y="78135"/>
                  </a:cubicBezTo>
                  <a:cubicBezTo>
                    <a:pt x="17491" y="78135"/>
                    <a:pt x="0" y="60644"/>
                    <a:pt x="0" y="39068"/>
                  </a:cubicBezTo>
                  <a:cubicBezTo>
                    <a:pt x="0" y="17491"/>
                    <a:pt x="17491" y="0"/>
                    <a:pt x="39068" y="0"/>
                  </a:cubicBezTo>
                  <a:cubicBezTo>
                    <a:pt x="60644" y="0"/>
                    <a:pt x="78135" y="17491"/>
                    <a:pt x="78135" y="39068"/>
                  </a:cubicBezTo>
                  <a:close/>
                </a:path>
              </a:pathLst>
            </a:custGeom>
            <a:grpFill/>
            <a:ln w="49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BF9A2F64-D2A4-84F2-9F8D-FBE1B0B1D9E5}"/>
                </a:ext>
              </a:extLst>
            </p:cNvPr>
            <p:cNvSpPr/>
            <p:nvPr/>
          </p:nvSpPr>
          <p:spPr>
            <a:xfrm>
              <a:off x="6795625" y="2081802"/>
              <a:ext cx="78135" cy="78135"/>
            </a:xfrm>
            <a:custGeom>
              <a:avLst/>
              <a:gdLst>
                <a:gd name="connsiteX0" fmla="*/ 78135 w 78135"/>
                <a:gd name="connsiteY0" fmla="*/ 39068 h 78135"/>
                <a:gd name="connsiteX1" fmla="*/ 39068 w 78135"/>
                <a:gd name="connsiteY1" fmla="*/ 78135 h 78135"/>
                <a:gd name="connsiteX2" fmla="*/ 0 w 78135"/>
                <a:gd name="connsiteY2" fmla="*/ 39068 h 78135"/>
                <a:gd name="connsiteX3" fmla="*/ 39068 w 78135"/>
                <a:gd name="connsiteY3" fmla="*/ 0 h 78135"/>
                <a:gd name="connsiteX4" fmla="*/ 78135 w 78135"/>
                <a:gd name="connsiteY4" fmla="*/ 39068 h 78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35" h="78135">
                  <a:moveTo>
                    <a:pt x="78135" y="39068"/>
                  </a:moveTo>
                  <a:cubicBezTo>
                    <a:pt x="78135" y="60644"/>
                    <a:pt x="60644" y="78135"/>
                    <a:pt x="39068" y="78135"/>
                  </a:cubicBezTo>
                  <a:cubicBezTo>
                    <a:pt x="17491" y="78135"/>
                    <a:pt x="0" y="60644"/>
                    <a:pt x="0" y="39068"/>
                  </a:cubicBezTo>
                  <a:cubicBezTo>
                    <a:pt x="0" y="17491"/>
                    <a:pt x="17491" y="0"/>
                    <a:pt x="39068" y="0"/>
                  </a:cubicBezTo>
                  <a:cubicBezTo>
                    <a:pt x="60644" y="0"/>
                    <a:pt x="78135" y="17491"/>
                    <a:pt x="78135" y="39068"/>
                  </a:cubicBezTo>
                  <a:close/>
                </a:path>
              </a:pathLst>
            </a:custGeom>
            <a:grpFill/>
            <a:ln w="49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11EAF259-260C-F9A4-BAEB-FD7EA7C8E803}"/>
                </a:ext>
              </a:extLst>
            </p:cNvPr>
            <p:cNvSpPr/>
            <p:nvPr/>
          </p:nvSpPr>
          <p:spPr>
            <a:xfrm>
              <a:off x="6548208" y="2170532"/>
              <a:ext cx="141461" cy="78235"/>
            </a:xfrm>
            <a:custGeom>
              <a:avLst/>
              <a:gdLst>
                <a:gd name="connsiteX0" fmla="*/ 5 w 141461"/>
                <a:gd name="connsiteY0" fmla="*/ 38917 h 78235"/>
                <a:gd name="connsiteX1" fmla="*/ 5 w 141461"/>
                <a:gd name="connsiteY1" fmla="*/ 78236 h 78235"/>
                <a:gd name="connsiteX2" fmla="*/ 86627 w 141461"/>
                <a:gd name="connsiteY2" fmla="*/ 78236 h 78235"/>
                <a:gd name="connsiteX3" fmla="*/ 86627 w 141461"/>
                <a:gd name="connsiteY3" fmla="*/ 69297 h 78235"/>
                <a:gd name="connsiteX4" fmla="*/ 101290 w 141461"/>
                <a:gd name="connsiteY4" fmla="*/ 39821 h 78235"/>
                <a:gd name="connsiteX5" fmla="*/ 141462 w 141461"/>
                <a:gd name="connsiteY5" fmla="*/ 19735 h 78235"/>
                <a:gd name="connsiteX6" fmla="*/ 139654 w 141461"/>
                <a:gd name="connsiteY6" fmla="*/ 17676 h 78235"/>
                <a:gd name="connsiteX7" fmla="*/ 110228 w 141461"/>
                <a:gd name="connsiteY7" fmla="*/ 5022 h 78235"/>
                <a:gd name="connsiteX8" fmla="*/ 78140 w 141461"/>
                <a:gd name="connsiteY8" fmla="*/ 0 h 78235"/>
                <a:gd name="connsiteX9" fmla="*/ 46002 w 141461"/>
                <a:gd name="connsiteY9" fmla="*/ 5022 h 78235"/>
                <a:gd name="connsiteX10" fmla="*/ 7789 w 141461"/>
                <a:gd name="connsiteY10" fmla="*/ 23250 h 78235"/>
                <a:gd name="connsiteX11" fmla="*/ 5 w 141461"/>
                <a:gd name="connsiteY11" fmla="*/ 38917 h 78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1461" h="78235">
                  <a:moveTo>
                    <a:pt x="5" y="38917"/>
                  </a:moveTo>
                  <a:lnTo>
                    <a:pt x="5" y="78236"/>
                  </a:lnTo>
                  <a:lnTo>
                    <a:pt x="86627" y="78236"/>
                  </a:lnTo>
                  <a:lnTo>
                    <a:pt x="86627" y="69297"/>
                  </a:lnTo>
                  <a:cubicBezTo>
                    <a:pt x="86481" y="57684"/>
                    <a:pt x="91940" y="46711"/>
                    <a:pt x="101290" y="39821"/>
                  </a:cubicBezTo>
                  <a:cubicBezTo>
                    <a:pt x="113187" y="30482"/>
                    <a:pt x="126853" y="23650"/>
                    <a:pt x="141462" y="19735"/>
                  </a:cubicBezTo>
                  <a:lnTo>
                    <a:pt x="139654" y="17676"/>
                  </a:lnTo>
                  <a:cubicBezTo>
                    <a:pt x="130515" y="12045"/>
                    <a:pt x="120602" y="7782"/>
                    <a:pt x="110228" y="5022"/>
                  </a:cubicBezTo>
                  <a:cubicBezTo>
                    <a:pt x="99862" y="1674"/>
                    <a:pt x="89034" y="-21"/>
                    <a:pt x="78140" y="0"/>
                  </a:cubicBezTo>
                  <a:cubicBezTo>
                    <a:pt x="67256" y="285"/>
                    <a:pt x="56454" y="1972"/>
                    <a:pt x="46002" y="5022"/>
                  </a:cubicBezTo>
                  <a:cubicBezTo>
                    <a:pt x="32095" y="8260"/>
                    <a:pt x="19057" y="14479"/>
                    <a:pt x="7789" y="23250"/>
                  </a:cubicBezTo>
                  <a:cubicBezTo>
                    <a:pt x="2772" y="26871"/>
                    <a:pt x="-140" y="32731"/>
                    <a:pt x="5" y="38917"/>
                  </a:cubicBezTo>
                  <a:close/>
                </a:path>
              </a:pathLst>
            </a:custGeom>
            <a:grpFill/>
            <a:ln w="49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E82BBD31-390E-018D-01E7-606295574304}"/>
                </a:ext>
              </a:extLst>
            </p:cNvPr>
            <p:cNvSpPr/>
            <p:nvPr/>
          </p:nvSpPr>
          <p:spPr>
            <a:xfrm>
              <a:off x="6771220" y="2170532"/>
              <a:ext cx="141657" cy="78236"/>
            </a:xfrm>
            <a:custGeom>
              <a:avLst/>
              <a:gdLst>
                <a:gd name="connsiteX0" fmla="*/ 54835 w 141657"/>
                <a:gd name="connsiteY0" fmla="*/ 78236 h 78236"/>
                <a:gd name="connsiteX1" fmla="*/ 141658 w 141657"/>
                <a:gd name="connsiteY1" fmla="*/ 78236 h 78236"/>
                <a:gd name="connsiteX2" fmla="*/ 141658 w 141657"/>
                <a:gd name="connsiteY2" fmla="*/ 38918 h 78236"/>
                <a:gd name="connsiteX3" fmla="*/ 133824 w 141657"/>
                <a:gd name="connsiteY3" fmla="*/ 23250 h 78236"/>
                <a:gd name="connsiteX4" fmla="*/ 95610 w 141657"/>
                <a:gd name="connsiteY4" fmla="*/ 5022 h 78236"/>
                <a:gd name="connsiteX5" fmla="*/ 63472 w 141657"/>
                <a:gd name="connsiteY5" fmla="*/ 1 h 78236"/>
                <a:gd name="connsiteX6" fmla="*/ 31385 w 141657"/>
                <a:gd name="connsiteY6" fmla="*/ 5022 h 78236"/>
                <a:gd name="connsiteX7" fmla="*/ 2862 w 141657"/>
                <a:gd name="connsiteY7" fmla="*/ 16522 h 78236"/>
                <a:gd name="connsiteX8" fmla="*/ 0 w 141657"/>
                <a:gd name="connsiteY8" fmla="*/ 19786 h 78236"/>
                <a:gd name="connsiteX9" fmla="*/ 39520 w 141657"/>
                <a:gd name="connsiteY9" fmla="*/ 39370 h 78236"/>
                <a:gd name="connsiteX10" fmla="*/ 40172 w 141657"/>
                <a:gd name="connsiteY10" fmla="*/ 39822 h 78236"/>
                <a:gd name="connsiteX11" fmla="*/ 40725 w 141657"/>
                <a:gd name="connsiteY11" fmla="*/ 40324 h 78236"/>
                <a:gd name="connsiteX12" fmla="*/ 54835 w 141657"/>
                <a:gd name="connsiteY12" fmla="*/ 69298 h 7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1657" h="78236">
                  <a:moveTo>
                    <a:pt x="54835" y="78236"/>
                  </a:moveTo>
                  <a:lnTo>
                    <a:pt x="141658" y="78236"/>
                  </a:lnTo>
                  <a:lnTo>
                    <a:pt x="141658" y="38918"/>
                  </a:lnTo>
                  <a:cubicBezTo>
                    <a:pt x="141581" y="32772"/>
                    <a:pt x="138695" y="26999"/>
                    <a:pt x="133824" y="23250"/>
                  </a:cubicBezTo>
                  <a:cubicBezTo>
                    <a:pt x="122265" y="14962"/>
                    <a:pt x="109326" y="8790"/>
                    <a:pt x="95610" y="5022"/>
                  </a:cubicBezTo>
                  <a:cubicBezTo>
                    <a:pt x="85232" y="1654"/>
                    <a:pt x="74383" y="-41"/>
                    <a:pt x="63472" y="1"/>
                  </a:cubicBezTo>
                  <a:cubicBezTo>
                    <a:pt x="52605" y="289"/>
                    <a:pt x="41820" y="1977"/>
                    <a:pt x="31385" y="5022"/>
                  </a:cubicBezTo>
                  <a:cubicBezTo>
                    <a:pt x="21378" y="7478"/>
                    <a:pt x="11774" y="11350"/>
                    <a:pt x="2862" y="16522"/>
                  </a:cubicBezTo>
                  <a:cubicBezTo>
                    <a:pt x="1958" y="17626"/>
                    <a:pt x="1004" y="18731"/>
                    <a:pt x="0" y="19786"/>
                  </a:cubicBezTo>
                  <a:cubicBezTo>
                    <a:pt x="14121" y="24194"/>
                    <a:pt x="27459" y="30803"/>
                    <a:pt x="39520" y="39370"/>
                  </a:cubicBezTo>
                  <a:lnTo>
                    <a:pt x="40172" y="39822"/>
                  </a:lnTo>
                  <a:lnTo>
                    <a:pt x="40725" y="40324"/>
                  </a:lnTo>
                  <a:cubicBezTo>
                    <a:pt x="49619" y="47310"/>
                    <a:pt x="54820" y="57988"/>
                    <a:pt x="54835" y="69298"/>
                  </a:cubicBezTo>
                  <a:close/>
                </a:path>
              </a:pathLst>
            </a:custGeom>
            <a:grpFill/>
            <a:ln w="49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267D4276-3CD6-7C38-20C1-07F0DDF8B507}"/>
                </a:ext>
              </a:extLst>
            </p:cNvPr>
            <p:cNvSpPr/>
            <p:nvPr/>
          </p:nvSpPr>
          <p:spPr>
            <a:xfrm>
              <a:off x="6652354" y="2200962"/>
              <a:ext cx="156326" cy="77935"/>
            </a:xfrm>
            <a:custGeom>
              <a:avLst/>
              <a:gdLst>
                <a:gd name="connsiteX0" fmla="*/ 6 w 156326"/>
                <a:gd name="connsiteY0" fmla="*/ 77935 h 77935"/>
                <a:gd name="connsiteX1" fmla="*/ 6 w 156326"/>
                <a:gd name="connsiteY1" fmla="*/ 38868 h 77935"/>
                <a:gd name="connsiteX2" fmla="*/ 7840 w 156326"/>
                <a:gd name="connsiteY2" fmla="*/ 23251 h 77935"/>
                <a:gd name="connsiteX3" fmla="*/ 46054 w 156326"/>
                <a:gd name="connsiteY3" fmla="*/ 5022 h 77935"/>
                <a:gd name="connsiteX4" fmla="*/ 78192 w 156326"/>
                <a:gd name="connsiteY4" fmla="*/ 1 h 77935"/>
                <a:gd name="connsiteX5" fmla="*/ 110279 w 156326"/>
                <a:gd name="connsiteY5" fmla="*/ 5022 h 77935"/>
                <a:gd name="connsiteX6" fmla="*/ 148493 w 156326"/>
                <a:gd name="connsiteY6" fmla="*/ 23251 h 77935"/>
                <a:gd name="connsiteX7" fmla="*/ 156327 w 156326"/>
                <a:gd name="connsiteY7" fmla="*/ 38868 h 77935"/>
                <a:gd name="connsiteX8" fmla="*/ 156327 w 156326"/>
                <a:gd name="connsiteY8" fmla="*/ 77935 h 77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6326" h="77935">
                  <a:moveTo>
                    <a:pt x="6" y="77935"/>
                  </a:moveTo>
                  <a:lnTo>
                    <a:pt x="6" y="38868"/>
                  </a:lnTo>
                  <a:cubicBezTo>
                    <a:pt x="-155" y="32680"/>
                    <a:pt x="2784" y="26821"/>
                    <a:pt x="7840" y="23251"/>
                  </a:cubicBezTo>
                  <a:cubicBezTo>
                    <a:pt x="19096" y="14460"/>
                    <a:pt x="32139" y="8239"/>
                    <a:pt x="46054" y="5022"/>
                  </a:cubicBezTo>
                  <a:cubicBezTo>
                    <a:pt x="56500" y="1949"/>
                    <a:pt x="67305" y="261"/>
                    <a:pt x="78192" y="1"/>
                  </a:cubicBezTo>
                  <a:cubicBezTo>
                    <a:pt x="89087" y="-45"/>
                    <a:pt x="99919" y="1650"/>
                    <a:pt x="110279" y="5022"/>
                  </a:cubicBezTo>
                  <a:cubicBezTo>
                    <a:pt x="124011" y="8748"/>
                    <a:pt x="136957" y="14923"/>
                    <a:pt x="148493" y="23251"/>
                  </a:cubicBezTo>
                  <a:cubicBezTo>
                    <a:pt x="153411" y="26939"/>
                    <a:pt x="156311" y="32721"/>
                    <a:pt x="156327" y="38868"/>
                  </a:cubicBezTo>
                  <a:lnTo>
                    <a:pt x="156327" y="77935"/>
                  </a:lnTo>
                  <a:close/>
                </a:path>
              </a:pathLst>
            </a:custGeom>
            <a:grpFill/>
            <a:ln w="49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9AC345AA-BF32-83A5-5739-4C3BFB96861B}"/>
                </a:ext>
              </a:extLst>
            </p:cNvPr>
            <p:cNvSpPr/>
            <p:nvPr/>
          </p:nvSpPr>
          <p:spPr>
            <a:xfrm>
              <a:off x="6691478" y="2112182"/>
              <a:ext cx="78135" cy="78135"/>
            </a:xfrm>
            <a:custGeom>
              <a:avLst/>
              <a:gdLst>
                <a:gd name="connsiteX0" fmla="*/ 78135 w 78135"/>
                <a:gd name="connsiteY0" fmla="*/ 39068 h 78135"/>
                <a:gd name="connsiteX1" fmla="*/ 39068 w 78135"/>
                <a:gd name="connsiteY1" fmla="*/ 78135 h 78135"/>
                <a:gd name="connsiteX2" fmla="*/ 0 w 78135"/>
                <a:gd name="connsiteY2" fmla="*/ 39068 h 78135"/>
                <a:gd name="connsiteX3" fmla="*/ 39068 w 78135"/>
                <a:gd name="connsiteY3" fmla="*/ 0 h 78135"/>
                <a:gd name="connsiteX4" fmla="*/ 78135 w 78135"/>
                <a:gd name="connsiteY4" fmla="*/ 39068 h 78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135" h="78135">
                  <a:moveTo>
                    <a:pt x="78135" y="39068"/>
                  </a:moveTo>
                  <a:cubicBezTo>
                    <a:pt x="78135" y="60644"/>
                    <a:pt x="60644" y="78135"/>
                    <a:pt x="39068" y="78135"/>
                  </a:cubicBezTo>
                  <a:cubicBezTo>
                    <a:pt x="17491" y="78135"/>
                    <a:pt x="0" y="60644"/>
                    <a:pt x="0" y="39068"/>
                  </a:cubicBezTo>
                  <a:cubicBezTo>
                    <a:pt x="0" y="17491"/>
                    <a:pt x="17491" y="0"/>
                    <a:pt x="39068" y="0"/>
                  </a:cubicBezTo>
                  <a:cubicBezTo>
                    <a:pt x="60644" y="0"/>
                    <a:pt x="78135" y="17491"/>
                    <a:pt x="78135" y="39068"/>
                  </a:cubicBezTo>
                  <a:close/>
                </a:path>
              </a:pathLst>
            </a:custGeom>
            <a:grpFill/>
            <a:ln w="49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D7BAD8BE-67D6-AB7C-D544-3160C87F5DDD}"/>
                </a:ext>
              </a:extLst>
            </p:cNvPr>
            <p:cNvSpPr/>
            <p:nvPr/>
          </p:nvSpPr>
          <p:spPr>
            <a:xfrm>
              <a:off x="6547259" y="1877174"/>
              <a:ext cx="365317" cy="180775"/>
            </a:xfrm>
            <a:custGeom>
              <a:avLst/>
              <a:gdLst>
                <a:gd name="connsiteX0" fmla="*/ 0 w 365317"/>
                <a:gd name="connsiteY0" fmla="*/ 20086 h 180775"/>
                <a:gd name="connsiteX1" fmla="*/ 0 w 365317"/>
                <a:gd name="connsiteY1" fmla="*/ 130560 h 180775"/>
                <a:gd name="connsiteX2" fmla="*/ 20086 w 365317"/>
                <a:gd name="connsiteY2" fmla="*/ 150646 h 180775"/>
                <a:gd name="connsiteX3" fmla="*/ 100431 w 365317"/>
                <a:gd name="connsiteY3" fmla="*/ 150646 h 180775"/>
                <a:gd name="connsiteX4" fmla="*/ 100431 w 365317"/>
                <a:gd name="connsiteY4" fmla="*/ 180776 h 180775"/>
                <a:gd name="connsiteX5" fmla="*/ 132067 w 365317"/>
                <a:gd name="connsiteY5" fmla="*/ 150646 h 180775"/>
                <a:gd name="connsiteX6" fmla="*/ 167720 w 365317"/>
                <a:gd name="connsiteY6" fmla="*/ 150646 h 180775"/>
                <a:gd name="connsiteX7" fmla="*/ 185797 w 365317"/>
                <a:gd name="connsiteY7" fmla="*/ 180776 h 180775"/>
                <a:gd name="connsiteX8" fmla="*/ 205381 w 365317"/>
                <a:gd name="connsiteY8" fmla="*/ 150646 h 180775"/>
                <a:gd name="connsiteX9" fmla="*/ 239528 w 365317"/>
                <a:gd name="connsiteY9" fmla="*/ 150646 h 180775"/>
                <a:gd name="connsiteX10" fmla="*/ 271163 w 365317"/>
                <a:gd name="connsiteY10" fmla="*/ 180776 h 180775"/>
                <a:gd name="connsiteX11" fmla="*/ 271163 w 365317"/>
                <a:gd name="connsiteY11" fmla="*/ 150646 h 180775"/>
                <a:gd name="connsiteX12" fmla="*/ 345231 w 365317"/>
                <a:gd name="connsiteY12" fmla="*/ 150646 h 180775"/>
                <a:gd name="connsiteX13" fmla="*/ 365317 w 365317"/>
                <a:gd name="connsiteY13" fmla="*/ 130560 h 180775"/>
                <a:gd name="connsiteX14" fmla="*/ 365317 w 365317"/>
                <a:gd name="connsiteY14" fmla="*/ 20086 h 180775"/>
                <a:gd name="connsiteX15" fmla="*/ 345231 w 365317"/>
                <a:gd name="connsiteY15" fmla="*/ 0 h 180775"/>
                <a:gd name="connsiteX16" fmla="*/ 20086 w 365317"/>
                <a:gd name="connsiteY16" fmla="*/ 0 h 180775"/>
                <a:gd name="connsiteX17" fmla="*/ 0 w 365317"/>
                <a:gd name="connsiteY17" fmla="*/ 20086 h 180775"/>
                <a:gd name="connsiteX18" fmla="*/ 315102 w 365317"/>
                <a:gd name="connsiteY18" fmla="*/ 55237 h 180775"/>
                <a:gd name="connsiteX19" fmla="*/ 80345 w 365317"/>
                <a:gd name="connsiteY19" fmla="*/ 55237 h 180775"/>
                <a:gd name="connsiteX20" fmla="*/ 80345 w 365317"/>
                <a:gd name="connsiteY20" fmla="*/ 45194 h 180775"/>
                <a:gd name="connsiteX21" fmla="*/ 315102 w 365317"/>
                <a:gd name="connsiteY21" fmla="*/ 45194 h 180775"/>
                <a:gd name="connsiteX22" fmla="*/ 130560 w 365317"/>
                <a:gd name="connsiteY22" fmla="*/ 95409 h 180775"/>
                <a:gd name="connsiteX23" fmla="*/ 315102 w 365317"/>
                <a:gd name="connsiteY23" fmla="*/ 95409 h 180775"/>
                <a:gd name="connsiteX24" fmla="*/ 315102 w 365317"/>
                <a:gd name="connsiteY24" fmla="*/ 105452 h 180775"/>
                <a:gd name="connsiteX25" fmla="*/ 130560 w 365317"/>
                <a:gd name="connsiteY25" fmla="*/ 105452 h 180775"/>
                <a:gd name="connsiteX26" fmla="*/ 50215 w 365317"/>
                <a:gd name="connsiteY26" fmla="*/ 70302 h 180775"/>
                <a:gd name="connsiteX27" fmla="*/ 315102 w 365317"/>
                <a:gd name="connsiteY27" fmla="*/ 70302 h 180775"/>
                <a:gd name="connsiteX28" fmla="*/ 315102 w 365317"/>
                <a:gd name="connsiteY28" fmla="*/ 80345 h 180775"/>
                <a:gd name="connsiteX29" fmla="*/ 50215 w 365317"/>
                <a:gd name="connsiteY29" fmla="*/ 80345 h 180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365317" h="180775">
                  <a:moveTo>
                    <a:pt x="0" y="20086"/>
                  </a:moveTo>
                  <a:lnTo>
                    <a:pt x="0" y="130560"/>
                  </a:lnTo>
                  <a:cubicBezTo>
                    <a:pt x="0" y="141653"/>
                    <a:pt x="8993" y="150646"/>
                    <a:pt x="20086" y="150646"/>
                  </a:cubicBezTo>
                  <a:lnTo>
                    <a:pt x="100431" y="150646"/>
                  </a:lnTo>
                  <a:lnTo>
                    <a:pt x="100431" y="180776"/>
                  </a:lnTo>
                  <a:lnTo>
                    <a:pt x="132067" y="150646"/>
                  </a:lnTo>
                  <a:lnTo>
                    <a:pt x="167720" y="150646"/>
                  </a:lnTo>
                  <a:lnTo>
                    <a:pt x="185797" y="180776"/>
                  </a:lnTo>
                  <a:lnTo>
                    <a:pt x="205381" y="150646"/>
                  </a:lnTo>
                  <a:lnTo>
                    <a:pt x="239528" y="150646"/>
                  </a:lnTo>
                  <a:lnTo>
                    <a:pt x="271163" y="180776"/>
                  </a:lnTo>
                  <a:lnTo>
                    <a:pt x="271163" y="150646"/>
                  </a:lnTo>
                  <a:lnTo>
                    <a:pt x="345231" y="150646"/>
                  </a:lnTo>
                  <a:cubicBezTo>
                    <a:pt x="356324" y="150646"/>
                    <a:pt x="365317" y="141653"/>
                    <a:pt x="365317" y="130560"/>
                  </a:cubicBezTo>
                  <a:lnTo>
                    <a:pt x="365317" y="20086"/>
                  </a:lnTo>
                  <a:cubicBezTo>
                    <a:pt x="365317" y="8993"/>
                    <a:pt x="356324" y="0"/>
                    <a:pt x="345231" y="0"/>
                  </a:cubicBezTo>
                  <a:lnTo>
                    <a:pt x="20086" y="0"/>
                  </a:lnTo>
                  <a:cubicBezTo>
                    <a:pt x="8993" y="0"/>
                    <a:pt x="0" y="8993"/>
                    <a:pt x="0" y="20086"/>
                  </a:cubicBezTo>
                  <a:close/>
                  <a:moveTo>
                    <a:pt x="315102" y="55237"/>
                  </a:moveTo>
                  <a:lnTo>
                    <a:pt x="80345" y="55237"/>
                  </a:lnTo>
                  <a:lnTo>
                    <a:pt x="80345" y="45194"/>
                  </a:lnTo>
                  <a:lnTo>
                    <a:pt x="315102" y="45194"/>
                  </a:lnTo>
                  <a:close/>
                  <a:moveTo>
                    <a:pt x="130560" y="95409"/>
                  </a:moveTo>
                  <a:lnTo>
                    <a:pt x="315102" y="95409"/>
                  </a:lnTo>
                  <a:lnTo>
                    <a:pt x="315102" y="105452"/>
                  </a:lnTo>
                  <a:lnTo>
                    <a:pt x="130560" y="105452"/>
                  </a:lnTo>
                  <a:close/>
                  <a:moveTo>
                    <a:pt x="50215" y="70302"/>
                  </a:moveTo>
                  <a:lnTo>
                    <a:pt x="315102" y="70302"/>
                  </a:lnTo>
                  <a:lnTo>
                    <a:pt x="315102" y="80345"/>
                  </a:lnTo>
                  <a:lnTo>
                    <a:pt x="50215" y="80345"/>
                  </a:lnTo>
                  <a:close/>
                </a:path>
              </a:pathLst>
            </a:custGeom>
            <a:grpFill/>
            <a:ln w="496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23602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wmptmwx0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8F6FA"/>
        </a:solidFill>
        <a:ln w="12700">
          <a:solidFill>
            <a:schemeClr val="tx1">
              <a:lumMod val="65000"/>
              <a:lumOff val="35000"/>
            </a:schemeClr>
          </a:solidFill>
        </a:ln>
        <a:effectLst>
          <a:outerShdw blurRad="76200" dist="63500" dir="2700000" algn="tl" rotWithShape="0">
            <a:prstClr val="black">
              <a:alpha val="4000"/>
            </a:prstClr>
          </a:outerShdw>
        </a:effectLst>
      </a:spPr>
      <a:bodyPr spcFirstLastPara="0" vert="horz" wrap="square" lIns="277772" tIns="277772" rIns="277772" bIns="277772" numCol="1" spcCol="1693" anchor="ctr" anchorCtr="0">
        <a:noAutofit/>
      </a:bodyPr>
      <a:lstStyle>
        <a:defPPr algn="ctr" defTabSz="2132965">
          <a:lnSpc>
            <a:spcPct val="90000"/>
          </a:lnSpc>
          <a:spcBef>
            <a:spcPct val="0"/>
          </a:spcBef>
          <a:spcAft>
            <a:spcPct val="35000"/>
          </a:spcAft>
          <a:defRPr sz="1900">
            <a:solidFill>
              <a:schemeClr val="tx1">
                <a:lumMod val="65000"/>
                <a:lumOff val="35000"/>
              </a:schemeClr>
            </a:solidFill>
            <a:cs typeface="+mn-ea"/>
            <a:sym typeface="+mn-lt"/>
          </a:defRPr>
        </a:defPPr>
      </a:lstStyle>
      <a:style>
        <a:lnRef idx="2">
          <a:schemeClr val="lt1">
            <a:hueOff val="0"/>
            <a:satOff val="0"/>
            <a:lumOff val="0"/>
            <a:alphaOff val="0"/>
          </a:schemeClr>
        </a:lnRef>
        <a:fillRef idx="1">
          <a:schemeClr val="accent1">
            <a:hueOff val="0"/>
            <a:satOff val="0"/>
            <a:lumOff val="0"/>
            <a:alphaOff val="0"/>
          </a:schemeClr>
        </a:fillRef>
        <a:effectRef idx="0">
          <a:schemeClr val="accent1">
            <a:hueOff val="0"/>
            <a:satOff val="0"/>
            <a:lumOff val="0"/>
            <a:alphaOff val="0"/>
          </a:schemeClr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流畅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  <a:fontScheme name="自定义 2">
    <a:majorFont>
      <a:latin typeface="Arial Unicode MS"/>
      <a:ea typeface="微软雅黑"/>
      <a:cs typeface=""/>
    </a:majorFont>
    <a:minorFont>
      <a:latin typeface="Arial Unicode MS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287</TotalTime>
  <Words>2232</Words>
  <Application>Microsoft Office PowerPoint</Application>
  <PresentationFormat>宽屏</PresentationFormat>
  <Paragraphs>288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HarmonyOS Sans SC Light</vt:lpstr>
      <vt:lpstr>阿里巴巴普惠体 2.0 55 Regular</vt:lpstr>
      <vt:lpstr>阿里巴巴普惠体 2.0 65 Medium</vt:lpstr>
      <vt:lpstr>等线</vt:lpstr>
      <vt:lpstr>胡晓波骚包体</vt:lpstr>
      <vt:lpstr>微软雅黑</vt:lpstr>
      <vt:lpstr>优设标题黑</vt:lpstr>
      <vt:lpstr>Arial</vt:lpstr>
      <vt:lpstr>Wingdings</vt:lpstr>
      <vt:lpstr>51PPT模板网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七月你好——下半年工作计划夏日清凉风ppt模板</dc:title>
  <dc:creator>51PPT模板网</dc:creator>
  <cp:keywords>www.51pptmoban.com（原创模板）</cp:keywords>
  <dc:description>51PPT模板网，幻灯片演示模板及素材免费下载！_x000d_
51PPT模板网 唯一访问网址：www.51pptmoban.com</dc:description>
  <cp:lastModifiedBy>user Power</cp:lastModifiedBy>
  <cp:revision>109</cp:revision>
  <dcterms:created xsi:type="dcterms:W3CDTF">2023-07-01T03:12:52Z</dcterms:created>
  <dcterms:modified xsi:type="dcterms:W3CDTF">2023-07-02T15:31:51Z</dcterms:modified>
</cp:coreProperties>
</file>