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0" r:id="rId3"/>
    <p:sldId id="256" r:id="rId4"/>
    <p:sldId id="259" r:id="rId5"/>
    <p:sldId id="261" r:id="rId6"/>
    <p:sldId id="258" r:id="rId7"/>
    <p:sldId id="262" r:id="rId8"/>
    <p:sldId id="263" r:id="rId9"/>
    <p:sldId id="265" r:id="rId10"/>
    <p:sldId id="266" r:id="rId11"/>
    <p:sldId id="264" r:id="rId12"/>
    <p:sldId id="267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0A7686B-A7DE-4140-8FF4-2637F7CAE6F4}">
          <p14:sldIdLst>
            <p14:sldId id="268"/>
            <p14:sldId id="260"/>
            <p14:sldId id="256"/>
            <p14:sldId id="259"/>
            <p14:sldId id="261"/>
            <p14:sldId id="258"/>
            <p14:sldId id="262"/>
            <p14:sldId id="263"/>
            <p14:sldId id="265"/>
            <p14:sldId id="266"/>
            <p14:sldId id="264"/>
          </p14:sldIdLst>
        </p14:section>
        <p14:section name="作者信息" id="{516AF479-B643-4CE6-B0F2-C648AFCE7C23}">
          <p14:sldIdLst>
            <p14:sldId id="267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2E0"/>
    <a:srgbClr val="FA849C"/>
    <a:srgbClr val="FFB901"/>
    <a:srgbClr val="FC9F01"/>
    <a:srgbClr val="774695"/>
    <a:srgbClr val="31A854"/>
    <a:srgbClr val="527BBD"/>
    <a:srgbClr val="437CC3"/>
    <a:srgbClr val="F54258"/>
    <a:srgbClr val="4140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84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02" y="516"/>
      </p:cViewPr>
      <p:guideLst>
        <p:guide pos="3840"/>
        <p:guide orient="horz" pos="2160"/>
        <p:guide orient="horz" pos="527"/>
        <p:guide orient="horz" pos="3770"/>
      </p:guideLst>
    </p:cSldViewPr>
  </p:slid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77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1808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160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F09178B-BF97-624B-7C8B-A4DD4FD37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55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>
            <a:extLst>
              <a:ext uri="{FF2B5EF4-FFF2-40B4-BE49-F238E27FC236}">
                <a16:creationId xmlns:a16="http://schemas.microsoft.com/office/drawing/2014/main" id="{C2D5E39B-E5F4-A118-7765-3099E9EA6E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64F99F3-2317-7FC0-9A2F-9024B845B2F7}"/>
              </a:ext>
            </a:extLst>
          </p:cNvPr>
          <p:cNvSpPr/>
          <p:nvPr/>
        </p:nvSpPr>
        <p:spPr>
          <a:xfrm>
            <a:off x="2115088" y="964896"/>
            <a:ext cx="280679" cy="280679"/>
          </a:xfrm>
          <a:prstGeom prst="ellipse">
            <a:avLst/>
          </a:prstGeom>
          <a:noFill/>
          <a:ln>
            <a:solidFill>
              <a:srgbClr val="41403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187C62-57AB-F1A7-8554-0844EB94912E}"/>
              </a:ext>
            </a:extLst>
          </p:cNvPr>
          <p:cNvSpPr txBox="1"/>
          <p:nvPr/>
        </p:nvSpPr>
        <p:spPr>
          <a:xfrm>
            <a:off x="1335854" y="1437522"/>
            <a:ext cx="1839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INFORMATION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E5F60F7-BD7B-7099-6C53-E2EB2B51482D}"/>
              </a:ext>
            </a:extLst>
          </p:cNvPr>
          <p:cNvSpPr/>
          <p:nvPr/>
        </p:nvSpPr>
        <p:spPr>
          <a:xfrm>
            <a:off x="4035374" y="964896"/>
            <a:ext cx="280679" cy="280679"/>
          </a:xfrm>
          <a:prstGeom prst="ellipse">
            <a:avLst/>
          </a:prstGeom>
          <a:solidFill>
            <a:srgbClr val="4140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192D72-3898-27A8-CD1D-84B8B0B7191D}"/>
              </a:ext>
            </a:extLst>
          </p:cNvPr>
          <p:cNvSpPr txBox="1"/>
          <p:nvPr/>
        </p:nvSpPr>
        <p:spPr>
          <a:xfrm>
            <a:off x="3521661" y="1437522"/>
            <a:ext cx="1308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INFODATA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8A2BAB7-D04E-09E2-B7BD-B3BECDAD48DC}"/>
              </a:ext>
            </a:extLst>
          </p:cNvPr>
          <p:cNvSpPr/>
          <p:nvPr/>
        </p:nvSpPr>
        <p:spPr>
          <a:xfrm>
            <a:off x="5955660" y="964896"/>
            <a:ext cx="280679" cy="2806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B8785F-06D4-98CC-58AC-3B120D335936}"/>
              </a:ext>
            </a:extLst>
          </p:cNvPr>
          <p:cNvSpPr txBox="1"/>
          <p:nvPr/>
        </p:nvSpPr>
        <p:spPr>
          <a:xfrm>
            <a:off x="5194298" y="1437522"/>
            <a:ext cx="18034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ASPIRATION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4A61348-E509-AB62-F6BF-8A15BFE4704F}"/>
              </a:ext>
            </a:extLst>
          </p:cNvPr>
          <p:cNvSpPr/>
          <p:nvPr/>
        </p:nvSpPr>
        <p:spPr>
          <a:xfrm>
            <a:off x="7875946" y="964896"/>
            <a:ext cx="280679" cy="280679"/>
          </a:xfrm>
          <a:prstGeom prst="ellipse">
            <a:avLst/>
          </a:prstGeom>
          <a:solidFill>
            <a:srgbClr val="F542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F05AB1C-7E4E-16C8-F934-B47A9B3D729E}"/>
              </a:ext>
            </a:extLst>
          </p:cNvPr>
          <p:cNvSpPr txBox="1"/>
          <p:nvPr/>
        </p:nvSpPr>
        <p:spPr>
          <a:xfrm>
            <a:off x="7015568" y="1437522"/>
            <a:ext cx="2001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EXPERIENCE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996D2CC-8ED8-56FD-447D-D6E79A71D85C}"/>
              </a:ext>
            </a:extLst>
          </p:cNvPr>
          <p:cNvSpPr/>
          <p:nvPr/>
        </p:nvSpPr>
        <p:spPr>
          <a:xfrm>
            <a:off x="9796234" y="964896"/>
            <a:ext cx="280679" cy="280679"/>
          </a:xfrm>
          <a:prstGeom prst="ellipse">
            <a:avLst/>
          </a:prstGeom>
          <a:solidFill>
            <a:srgbClr val="7746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82DD3A5-7E10-E6A0-6738-A85F06270919}"/>
              </a:ext>
            </a:extLst>
          </p:cNvPr>
          <p:cNvSpPr txBox="1"/>
          <p:nvPr/>
        </p:nvSpPr>
        <p:spPr>
          <a:xfrm>
            <a:off x="9282521" y="1437522"/>
            <a:ext cx="1308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TARGET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7AD04709-AC8C-32AD-03BF-75032F50D509}"/>
              </a:ext>
            </a:extLst>
          </p:cNvPr>
          <p:cNvSpPr/>
          <p:nvPr/>
        </p:nvSpPr>
        <p:spPr>
          <a:xfrm>
            <a:off x="2115088" y="2476500"/>
            <a:ext cx="280679" cy="280679"/>
          </a:xfrm>
          <a:prstGeom prst="ellipse">
            <a:avLst/>
          </a:prstGeom>
          <a:solidFill>
            <a:srgbClr val="437CC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8D65BB2-488D-9378-7DD8-0816E8017E1C}"/>
              </a:ext>
            </a:extLst>
          </p:cNvPr>
          <p:cNvSpPr txBox="1"/>
          <p:nvPr/>
        </p:nvSpPr>
        <p:spPr>
          <a:xfrm>
            <a:off x="1601375" y="2949126"/>
            <a:ext cx="1308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TARGET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6C4711F1-A3A9-F130-84B5-3B1B11C80A86}"/>
              </a:ext>
            </a:extLst>
          </p:cNvPr>
          <p:cNvSpPr/>
          <p:nvPr/>
        </p:nvSpPr>
        <p:spPr>
          <a:xfrm>
            <a:off x="4035374" y="2476500"/>
            <a:ext cx="280679" cy="280679"/>
          </a:xfrm>
          <a:prstGeom prst="ellipse">
            <a:avLst/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66E6AE4-2551-FF3A-9150-288C94671939}"/>
              </a:ext>
            </a:extLst>
          </p:cNvPr>
          <p:cNvSpPr txBox="1"/>
          <p:nvPr/>
        </p:nvSpPr>
        <p:spPr>
          <a:xfrm>
            <a:off x="3174996" y="2949126"/>
            <a:ext cx="2001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ASPIRATION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73B15910-2158-19DE-EF5A-5716491DCB0E}"/>
              </a:ext>
            </a:extLst>
          </p:cNvPr>
          <p:cNvSpPr/>
          <p:nvPr/>
        </p:nvSpPr>
        <p:spPr>
          <a:xfrm>
            <a:off x="5955660" y="2476500"/>
            <a:ext cx="280679" cy="280679"/>
          </a:xfrm>
          <a:prstGeom prst="ellipse">
            <a:avLst/>
          </a:prstGeom>
          <a:solidFill>
            <a:srgbClr val="31A8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BFADDEF-C29A-6901-FC36-B951B9A9544B}"/>
              </a:ext>
            </a:extLst>
          </p:cNvPr>
          <p:cNvSpPr txBox="1"/>
          <p:nvPr/>
        </p:nvSpPr>
        <p:spPr>
          <a:xfrm>
            <a:off x="5176430" y="2949126"/>
            <a:ext cx="18391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EXPERIENCE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C2F6CB72-7001-C14E-12F0-87DAC856C408}"/>
              </a:ext>
            </a:extLst>
          </p:cNvPr>
          <p:cNvSpPr/>
          <p:nvPr/>
        </p:nvSpPr>
        <p:spPr>
          <a:xfrm>
            <a:off x="7875946" y="2476500"/>
            <a:ext cx="280679" cy="280679"/>
          </a:xfrm>
          <a:prstGeom prst="ellipse">
            <a:avLst/>
          </a:prstGeom>
          <a:solidFill>
            <a:srgbClr val="FA84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76079B7-94BA-C458-8338-50D4733B7187}"/>
              </a:ext>
            </a:extLst>
          </p:cNvPr>
          <p:cNvSpPr txBox="1"/>
          <p:nvPr/>
        </p:nvSpPr>
        <p:spPr>
          <a:xfrm>
            <a:off x="7015568" y="2949126"/>
            <a:ext cx="2001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INFORMATION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1DFE180-2215-02DC-5DB7-9840B1153391}"/>
              </a:ext>
            </a:extLst>
          </p:cNvPr>
          <p:cNvSpPr/>
          <p:nvPr/>
        </p:nvSpPr>
        <p:spPr>
          <a:xfrm>
            <a:off x="9796234" y="2476500"/>
            <a:ext cx="280679" cy="280679"/>
          </a:xfrm>
          <a:prstGeom prst="ellipse">
            <a:avLst/>
          </a:prstGeom>
          <a:solidFill>
            <a:srgbClr val="FC9F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5B7C5E7-4B6B-84CF-E0E7-1D02E1E0B5EC}"/>
              </a:ext>
            </a:extLst>
          </p:cNvPr>
          <p:cNvSpPr txBox="1"/>
          <p:nvPr/>
        </p:nvSpPr>
        <p:spPr>
          <a:xfrm>
            <a:off x="9282521" y="2949126"/>
            <a:ext cx="1308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INFODATA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5318853-D599-917B-9D76-05CF82FF7C22}"/>
              </a:ext>
            </a:extLst>
          </p:cNvPr>
          <p:cNvSpPr txBox="1"/>
          <p:nvPr/>
        </p:nvSpPr>
        <p:spPr>
          <a:xfrm>
            <a:off x="1960073" y="4007716"/>
            <a:ext cx="8271855" cy="1885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lorem ipsum dolor sit amet, consectetuer adipiscing elit</a:t>
            </a:r>
          </a:p>
          <a:p>
            <a:pPr algn="ctr">
              <a:lnSpc>
                <a:spcPct val="120000"/>
              </a:lnSpc>
            </a:pPr>
            <a:endParaRPr lang="fr-FR" altLang="zh-CN" sz="14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maecenas porttitor congue massa. fusce posuere, magna sed pulvinar ultricies, purus lectus malesuada</a:t>
            </a:r>
          </a:p>
          <a:p>
            <a:pPr algn="ctr">
              <a:lnSpc>
                <a:spcPct val="120000"/>
              </a:lnSpc>
            </a:pPr>
            <a:endParaRPr lang="fr-FR" altLang="zh-CN" sz="14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56" name="圆: 空心 55">
            <a:extLst>
              <a:ext uri="{FF2B5EF4-FFF2-40B4-BE49-F238E27FC236}">
                <a16:creationId xmlns:a16="http://schemas.microsoft.com/office/drawing/2014/main" id="{DBF1F17F-3D05-B336-AA81-D2C1AED42330}"/>
              </a:ext>
            </a:extLst>
          </p:cNvPr>
          <p:cNvSpPr/>
          <p:nvPr/>
        </p:nvSpPr>
        <p:spPr>
          <a:xfrm>
            <a:off x="9721313" y="6502400"/>
            <a:ext cx="711200" cy="711200"/>
          </a:xfrm>
          <a:prstGeom prst="donut">
            <a:avLst>
              <a:gd name="adj" fmla="val 16070"/>
            </a:avLst>
          </a:prstGeom>
          <a:solidFill>
            <a:srgbClr val="F764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圆: 空心 56">
            <a:extLst>
              <a:ext uri="{FF2B5EF4-FFF2-40B4-BE49-F238E27FC236}">
                <a16:creationId xmlns:a16="http://schemas.microsoft.com/office/drawing/2014/main" id="{28A4AE49-8591-79CA-E69A-E3F2D71759EA}"/>
              </a:ext>
            </a:extLst>
          </p:cNvPr>
          <p:cNvSpPr/>
          <p:nvPr/>
        </p:nvSpPr>
        <p:spPr>
          <a:xfrm>
            <a:off x="1166432" y="5675632"/>
            <a:ext cx="434943" cy="434943"/>
          </a:xfrm>
          <a:prstGeom prst="donut">
            <a:avLst>
              <a:gd name="adj" fmla="val 33730"/>
            </a:avLst>
          </a:prstGeom>
          <a:solidFill>
            <a:srgbClr val="F542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0AAF1850-D2E1-0278-6887-538021B2FBEC}"/>
              </a:ext>
            </a:extLst>
          </p:cNvPr>
          <p:cNvSpPr/>
          <p:nvPr/>
        </p:nvSpPr>
        <p:spPr>
          <a:xfrm>
            <a:off x="10324750" y="6049189"/>
            <a:ext cx="714648" cy="122771"/>
          </a:xfrm>
          <a:prstGeom prst="roundRect">
            <a:avLst>
              <a:gd name="adj" fmla="val 50000"/>
            </a:avLst>
          </a:prstGeom>
          <a:solidFill>
            <a:srgbClr val="31A8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圆: 空心 58">
            <a:extLst>
              <a:ext uri="{FF2B5EF4-FFF2-40B4-BE49-F238E27FC236}">
                <a16:creationId xmlns:a16="http://schemas.microsoft.com/office/drawing/2014/main" id="{7F4FF9C2-5DF2-3FCF-8272-D6E571CC8149}"/>
              </a:ext>
            </a:extLst>
          </p:cNvPr>
          <p:cNvSpPr/>
          <p:nvPr/>
        </p:nvSpPr>
        <p:spPr>
          <a:xfrm>
            <a:off x="-788250" y="3287680"/>
            <a:ext cx="1100973" cy="1100973"/>
          </a:xfrm>
          <a:prstGeom prst="donut">
            <a:avLst>
              <a:gd name="adj" fmla="val 16070"/>
            </a:avLst>
          </a:prstGeom>
          <a:solidFill>
            <a:srgbClr val="7746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C473E54-E6A7-BA2D-A5A6-0588C569823A}"/>
              </a:ext>
            </a:extLst>
          </p:cNvPr>
          <p:cNvGrpSpPr/>
          <p:nvPr/>
        </p:nvGrpSpPr>
        <p:grpSpPr>
          <a:xfrm rot="13722911">
            <a:off x="9598315" y="6659488"/>
            <a:ext cx="245994" cy="245995"/>
            <a:chOff x="7021820" y="1984304"/>
            <a:chExt cx="368292" cy="368293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37AD6A2F-6C0F-3CC5-83DA-FC503FEECE33}"/>
                </a:ext>
              </a:extLst>
            </p:cNvPr>
            <p:cNvSpPr/>
            <p:nvPr/>
          </p:nvSpPr>
          <p:spPr>
            <a:xfrm>
              <a:off x="7021820" y="1984304"/>
              <a:ext cx="368292" cy="368292"/>
            </a:xfrm>
            <a:prstGeom prst="ellipse">
              <a:avLst/>
            </a:prstGeom>
            <a:solidFill>
              <a:srgbClr val="FC9F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9437542-5C38-2BBE-F1E8-17E1B065DA7D}"/>
                </a:ext>
              </a:extLst>
            </p:cNvPr>
            <p:cNvSpPr/>
            <p:nvPr/>
          </p:nvSpPr>
          <p:spPr>
            <a:xfrm>
              <a:off x="7021821" y="1987112"/>
              <a:ext cx="246177" cy="365485"/>
            </a:xfrm>
            <a:custGeom>
              <a:avLst/>
              <a:gdLst>
                <a:gd name="connsiteX0" fmla="*/ 170243 w 246177"/>
                <a:gd name="connsiteY0" fmla="*/ 0 h 365485"/>
                <a:gd name="connsiteX1" fmla="*/ 162350 w 246177"/>
                <a:gd name="connsiteY1" fmla="*/ 6814 h 365485"/>
                <a:gd name="connsiteX2" fmla="*/ 145743 w 246177"/>
                <a:gd name="connsiteY2" fmla="*/ 30602 h 365485"/>
                <a:gd name="connsiteX3" fmla="*/ 129868 w 246177"/>
                <a:gd name="connsiteY3" fmla="*/ 163952 h 365485"/>
                <a:gd name="connsiteX4" fmla="*/ 187018 w 246177"/>
                <a:gd name="connsiteY4" fmla="*/ 313177 h 365485"/>
                <a:gd name="connsiteX5" fmla="*/ 230774 w 246177"/>
                <a:gd name="connsiteY5" fmla="*/ 349293 h 365485"/>
                <a:gd name="connsiteX6" fmla="*/ 246177 w 246177"/>
                <a:gd name="connsiteY6" fmla="*/ 352962 h 365485"/>
                <a:gd name="connsiteX7" fmla="*/ 184146 w 246177"/>
                <a:gd name="connsiteY7" fmla="*/ 365485 h 365485"/>
                <a:gd name="connsiteX8" fmla="*/ 0 w 246177"/>
                <a:gd name="connsiteY8" fmla="*/ 181339 h 365485"/>
                <a:gd name="connsiteX9" fmla="*/ 112468 w 246177"/>
                <a:gd name="connsiteY9" fmla="*/ 11664 h 36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177" h="365485">
                  <a:moveTo>
                    <a:pt x="170243" y="0"/>
                  </a:moveTo>
                  <a:lnTo>
                    <a:pt x="162350" y="6814"/>
                  </a:lnTo>
                  <a:cubicBezTo>
                    <a:pt x="155318" y="13933"/>
                    <a:pt x="149315" y="21739"/>
                    <a:pt x="145743" y="30602"/>
                  </a:cubicBezTo>
                  <a:cubicBezTo>
                    <a:pt x="131455" y="66056"/>
                    <a:pt x="122989" y="116856"/>
                    <a:pt x="129868" y="163952"/>
                  </a:cubicBezTo>
                  <a:cubicBezTo>
                    <a:pt x="136747" y="211048"/>
                    <a:pt x="162147" y="280369"/>
                    <a:pt x="187018" y="313177"/>
                  </a:cubicBezTo>
                  <a:cubicBezTo>
                    <a:pt x="199454" y="329581"/>
                    <a:pt x="214734" y="341487"/>
                    <a:pt x="230774" y="349293"/>
                  </a:cubicBezTo>
                  <a:lnTo>
                    <a:pt x="246177" y="352962"/>
                  </a:lnTo>
                  <a:lnTo>
                    <a:pt x="184146" y="365485"/>
                  </a:lnTo>
                  <a:cubicBezTo>
                    <a:pt x="82445" y="365485"/>
                    <a:pt x="0" y="283040"/>
                    <a:pt x="0" y="181339"/>
                  </a:cubicBezTo>
                  <a:cubicBezTo>
                    <a:pt x="0" y="105063"/>
                    <a:pt x="46376" y="39619"/>
                    <a:pt x="112468" y="11664"/>
                  </a:cubicBezTo>
                  <a:close/>
                </a:path>
              </a:pathLst>
            </a:custGeom>
            <a:solidFill>
              <a:srgbClr val="FFB9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4" name="圆: 空心 63">
            <a:extLst>
              <a:ext uri="{FF2B5EF4-FFF2-40B4-BE49-F238E27FC236}">
                <a16:creationId xmlns:a16="http://schemas.microsoft.com/office/drawing/2014/main" id="{123EA32C-B192-DCC8-5821-2BF568F87437}"/>
              </a:ext>
            </a:extLst>
          </p:cNvPr>
          <p:cNvSpPr/>
          <p:nvPr/>
        </p:nvSpPr>
        <p:spPr>
          <a:xfrm>
            <a:off x="11763106" y="-190789"/>
            <a:ext cx="857788" cy="857788"/>
          </a:xfrm>
          <a:prstGeom prst="donut">
            <a:avLst/>
          </a:prstGeom>
          <a:solidFill>
            <a:srgbClr val="FA84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4BDE6A24-12C5-2520-E782-B77A59480041}"/>
              </a:ext>
            </a:extLst>
          </p:cNvPr>
          <p:cNvCxnSpPr>
            <a:cxnSpLocks/>
          </p:cNvCxnSpPr>
          <p:nvPr/>
        </p:nvCxnSpPr>
        <p:spPr>
          <a:xfrm>
            <a:off x="11347356" y="3878619"/>
            <a:ext cx="0" cy="568879"/>
          </a:xfrm>
          <a:prstGeom prst="line">
            <a:avLst/>
          </a:prstGeom>
          <a:ln w="38100" cap="rnd">
            <a:solidFill>
              <a:srgbClr val="72A2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241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D7F9AEF-1C55-22C1-E2B2-339AC014A54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9277757-622A-3725-46CF-7765CECFE1AF}"/>
              </a:ext>
            </a:extLst>
          </p:cNvPr>
          <p:cNvSpPr/>
          <p:nvPr/>
        </p:nvSpPr>
        <p:spPr>
          <a:xfrm>
            <a:off x="4221074" y="1344873"/>
            <a:ext cx="3754119" cy="3754119"/>
          </a:xfrm>
          <a:prstGeom prst="ellipse">
            <a:avLst/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69EB0EE-E96C-0E4B-6426-DEA2BEBEAE80}"/>
              </a:ext>
            </a:extLst>
          </p:cNvPr>
          <p:cNvSpPr/>
          <p:nvPr/>
        </p:nvSpPr>
        <p:spPr>
          <a:xfrm>
            <a:off x="4290682" y="1371913"/>
            <a:ext cx="3684512" cy="3727080"/>
          </a:xfrm>
          <a:custGeom>
            <a:avLst/>
            <a:gdLst>
              <a:gd name="connsiteX0" fmla="*/ 2113048 w 3684512"/>
              <a:gd name="connsiteY0" fmla="*/ 0 h 3727080"/>
              <a:gd name="connsiteX1" fmla="*/ 2185745 w 3684512"/>
              <a:gd name="connsiteY1" fmla="*/ 11095 h 3727080"/>
              <a:gd name="connsiteX2" fmla="*/ 3684512 w 3684512"/>
              <a:gd name="connsiteY2" fmla="*/ 1850020 h 3727080"/>
              <a:gd name="connsiteX3" fmla="*/ 1807452 w 3684512"/>
              <a:gd name="connsiteY3" fmla="*/ 3727080 h 3727080"/>
              <a:gd name="connsiteX4" fmla="*/ 14781 w 3684512"/>
              <a:gd name="connsiteY4" fmla="*/ 2408201 h 3727080"/>
              <a:gd name="connsiteX5" fmla="*/ 0 w 3684512"/>
              <a:gd name="connsiteY5" fmla="*/ 2350715 h 3727080"/>
              <a:gd name="connsiteX6" fmla="*/ 126845 w 3684512"/>
              <a:gd name="connsiteY6" fmla="*/ 2411871 h 3727080"/>
              <a:gd name="connsiteX7" fmla="*/ 663461 w 3684512"/>
              <a:gd name="connsiteY7" fmla="*/ 2613009 h 3727080"/>
              <a:gd name="connsiteX8" fmla="*/ 1447233 w 3684512"/>
              <a:gd name="connsiteY8" fmla="*/ 2375502 h 3727080"/>
              <a:gd name="connsiteX9" fmla="*/ 2789145 w 3684512"/>
              <a:gd name="connsiteY9" fmla="*/ 2304250 h 3727080"/>
              <a:gd name="connsiteX10" fmla="*/ 3418537 w 3684512"/>
              <a:gd name="connsiteY10" fmla="*/ 1852988 h 3727080"/>
              <a:gd name="connsiteX11" fmla="*/ 3276033 w 3684512"/>
              <a:gd name="connsiteY11" fmla="*/ 1247346 h 3727080"/>
              <a:gd name="connsiteX12" fmla="*/ 2706017 w 3684512"/>
              <a:gd name="connsiteY12" fmla="*/ 914837 h 3727080"/>
              <a:gd name="connsiteX13" fmla="*/ 2219129 w 3684512"/>
              <a:gd name="connsiteY13" fmla="*/ 202318 h 3727080"/>
              <a:gd name="connsiteX14" fmla="*/ 2126910 w 3684512"/>
              <a:gd name="connsiteY14" fmla="*/ 24745 h 372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84512" h="3727080">
                <a:moveTo>
                  <a:pt x="2113048" y="0"/>
                </a:moveTo>
                <a:lnTo>
                  <a:pt x="2185745" y="11095"/>
                </a:lnTo>
                <a:cubicBezTo>
                  <a:pt x="3041090" y="186124"/>
                  <a:pt x="3684512" y="942932"/>
                  <a:pt x="3684512" y="1850020"/>
                </a:cubicBezTo>
                <a:cubicBezTo>
                  <a:pt x="3684512" y="2886692"/>
                  <a:pt x="2844124" y="3727080"/>
                  <a:pt x="1807452" y="3727080"/>
                </a:cubicBezTo>
                <a:cubicBezTo>
                  <a:pt x="965156" y="3727080"/>
                  <a:pt x="252438" y="3172293"/>
                  <a:pt x="14781" y="2408201"/>
                </a:cubicBezTo>
                <a:lnTo>
                  <a:pt x="0" y="2350715"/>
                </a:lnTo>
                <a:lnTo>
                  <a:pt x="126845" y="2411871"/>
                </a:lnTo>
                <a:cubicBezTo>
                  <a:pt x="314129" y="2503657"/>
                  <a:pt x="516009" y="2603113"/>
                  <a:pt x="663461" y="2613009"/>
                </a:cubicBezTo>
                <a:cubicBezTo>
                  <a:pt x="958365" y="2632801"/>
                  <a:pt x="1092952" y="2426962"/>
                  <a:pt x="1447233" y="2375502"/>
                </a:cubicBezTo>
                <a:cubicBezTo>
                  <a:pt x="1801514" y="2324042"/>
                  <a:pt x="2460594" y="2391336"/>
                  <a:pt x="2789145" y="2304250"/>
                </a:cubicBezTo>
                <a:cubicBezTo>
                  <a:pt x="3117696" y="2217164"/>
                  <a:pt x="3337389" y="2029139"/>
                  <a:pt x="3418537" y="1852988"/>
                </a:cubicBezTo>
                <a:cubicBezTo>
                  <a:pt x="3499685" y="1676837"/>
                  <a:pt x="3394786" y="1403705"/>
                  <a:pt x="3276033" y="1247346"/>
                </a:cubicBezTo>
                <a:cubicBezTo>
                  <a:pt x="3157280" y="1090988"/>
                  <a:pt x="2882168" y="1089008"/>
                  <a:pt x="2706017" y="914837"/>
                </a:cubicBezTo>
                <a:cubicBezTo>
                  <a:pt x="2529866" y="740666"/>
                  <a:pt x="2292360" y="404198"/>
                  <a:pt x="2219129" y="202318"/>
                </a:cubicBezTo>
                <a:cubicBezTo>
                  <a:pt x="2200822" y="151848"/>
                  <a:pt x="2164082" y="89008"/>
                  <a:pt x="2126910" y="24745"/>
                </a:cubicBezTo>
                <a:close/>
              </a:path>
            </a:pathLst>
          </a:custGeom>
          <a:solidFill>
            <a:srgbClr val="FA84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87C756E-0B3D-1448-23D2-729094890E5A}"/>
              </a:ext>
            </a:extLst>
          </p:cNvPr>
          <p:cNvSpPr/>
          <p:nvPr/>
        </p:nvSpPr>
        <p:spPr>
          <a:xfrm>
            <a:off x="6941279" y="1546581"/>
            <a:ext cx="1033915" cy="3282777"/>
          </a:xfrm>
          <a:custGeom>
            <a:avLst/>
            <a:gdLst>
              <a:gd name="connsiteX0" fmla="*/ 0 w 1033915"/>
              <a:gd name="connsiteY0" fmla="*/ 0 h 3282777"/>
              <a:gd name="connsiteX1" fmla="*/ 51574 w 1033915"/>
              <a:gd name="connsiteY1" fmla="*/ 24844 h 3282777"/>
              <a:gd name="connsiteX2" fmla="*/ 1033915 w 1033915"/>
              <a:gd name="connsiteY2" fmla="*/ 1675353 h 3282777"/>
              <a:gd name="connsiteX3" fmla="*/ 206338 w 1033915"/>
              <a:gd name="connsiteY3" fmla="*/ 3231841 h 3282777"/>
              <a:gd name="connsiteX4" fmla="*/ 122495 w 1033915"/>
              <a:gd name="connsiteY4" fmla="*/ 3282777 h 3282777"/>
              <a:gd name="connsiteX5" fmla="*/ 107839 w 1033915"/>
              <a:gd name="connsiteY5" fmla="*/ 3209774 h 3282777"/>
              <a:gd name="connsiteX6" fmla="*/ 91046 w 1033915"/>
              <a:gd name="connsiteY6" fmla="*/ 2901479 h 3282777"/>
              <a:gd name="connsiteX7" fmla="*/ 779815 w 1033915"/>
              <a:gd name="connsiteY7" fmla="*/ 1702071 h 3282777"/>
              <a:gd name="connsiteX8" fmla="*/ 756064 w 1033915"/>
              <a:gd name="connsiteY8" fmla="*/ 965801 h 3282777"/>
              <a:gd name="connsiteX9" fmla="*/ 67296 w 1033915"/>
              <a:gd name="connsiteY9" fmla="*/ 122653 h 328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915" h="3282777">
                <a:moveTo>
                  <a:pt x="0" y="0"/>
                </a:moveTo>
                <a:lnTo>
                  <a:pt x="51574" y="24844"/>
                </a:lnTo>
                <a:cubicBezTo>
                  <a:pt x="636701" y="342704"/>
                  <a:pt x="1033915" y="962641"/>
                  <a:pt x="1033915" y="1675353"/>
                </a:cubicBezTo>
                <a:cubicBezTo>
                  <a:pt x="1033915" y="2323273"/>
                  <a:pt x="705639" y="2894520"/>
                  <a:pt x="206338" y="3231841"/>
                </a:cubicBezTo>
                <a:lnTo>
                  <a:pt x="122495" y="3282777"/>
                </a:lnTo>
                <a:lnTo>
                  <a:pt x="107839" y="3209774"/>
                </a:lnTo>
                <a:cubicBezTo>
                  <a:pt x="92283" y="3100515"/>
                  <a:pt x="88572" y="2993513"/>
                  <a:pt x="91046" y="2901479"/>
                </a:cubicBezTo>
                <a:cubicBezTo>
                  <a:pt x="100942" y="2533344"/>
                  <a:pt x="668979" y="2024684"/>
                  <a:pt x="779815" y="1702071"/>
                </a:cubicBezTo>
                <a:cubicBezTo>
                  <a:pt x="890651" y="1379458"/>
                  <a:pt x="874817" y="1229037"/>
                  <a:pt x="756064" y="965801"/>
                </a:cubicBezTo>
                <a:cubicBezTo>
                  <a:pt x="637311" y="702565"/>
                  <a:pt x="188028" y="346305"/>
                  <a:pt x="67296" y="122653"/>
                </a:cubicBezTo>
                <a:close/>
              </a:path>
            </a:pathLst>
          </a:custGeom>
          <a:solidFill>
            <a:srgbClr val="F764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6D15C0F-A6B1-9396-72AF-35104ECDBDD1}"/>
              </a:ext>
            </a:extLst>
          </p:cNvPr>
          <p:cNvGrpSpPr/>
          <p:nvPr/>
        </p:nvGrpSpPr>
        <p:grpSpPr>
          <a:xfrm rot="13722911">
            <a:off x="6924898" y="3845467"/>
            <a:ext cx="585329" cy="585331"/>
            <a:chOff x="7021820" y="1984304"/>
            <a:chExt cx="368292" cy="36829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9FE528C-A20B-2D1B-6D94-BF1B38C8B51B}"/>
                </a:ext>
              </a:extLst>
            </p:cNvPr>
            <p:cNvSpPr/>
            <p:nvPr/>
          </p:nvSpPr>
          <p:spPr>
            <a:xfrm>
              <a:off x="7021820" y="1984304"/>
              <a:ext cx="368292" cy="368292"/>
            </a:xfrm>
            <a:prstGeom prst="ellipse">
              <a:avLst/>
            </a:prstGeom>
            <a:solidFill>
              <a:srgbClr val="FFB9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E3E6F7F-2FC0-727C-6E73-C8E36C5460C4}"/>
                </a:ext>
              </a:extLst>
            </p:cNvPr>
            <p:cNvSpPr/>
            <p:nvPr/>
          </p:nvSpPr>
          <p:spPr>
            <a:xfrm>
              <a:off x="7021821" y="1987112"/>
              <a:ext cx="246177" cy="365485"/>
            </a:xfrm>
            <a:custGeom>
              <a:avLst/>
              <a:gdLst>
                <a:gd name="connsiteX0" fmla="*/ 170243 w 246177"/>
                <a:gd name="connsiteY0" fmla="*/ 0 h 365485"/>
                <a:gd name="connsiteX1" fmla="*/ 162350 w 246177"/>
                <a:gd name="connsiteY1" fmla="*/ 6814 h 365485"/>
                <a:gd name="connsiteX2" fmla="*/ 145743 w 246177"/>
                <a:gd name="connsiteY2" fmla="*/ 30602 h 365485"/>
                <a:gd name="connsiteX3" fmla="*/ 129868 w 246177"/>
                <a:gd name="connsiteY3" fmla="*/ 163952 h 365485"/>
                <a:gd name="connsiteX4" fmla="*/ 187018 w 246177"/>
                <a:gd name="connsiteY4" fmla="*/ 313177 h 365485"/>
                <a:gd name="connsiteX5" fmla="*/ 230774 w 246177"/>
                <a:gd name="connsiteY5" fmla="*/ 349293 h 365485"/>
                <a:gd name="connsiteX6" fmla="*/ 246177 w 246177"/>
                <a:gd name="connsiteY6" fmla="*/ 352962 h 365485"/>
                <a:gd name="connsiteX7" fmla="*/ 184146 w 246177"/>
                <a:gd name="connsiteY7" fmla="*/ 365485 h 365485"/>
                <a:gd name="connsiteX8" fmla="*/ 0 w 246177"/>
                <a:gd name="connsiteY8" fmla="*/ 181339 h 365485"/>
                <a:gd name="connsiteX9" fmla="*/ 112468 w 246177"/>
                <a:gd name="connsiteY9" fmla="*/ 11664 h 36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177" h="365485">
                  <a:moveTo>
                    <a:pt x="170243" y="0"/>
                  </a:moveTo>
                  <a:lnTo>
                    <a:pt x="162350" y="6814"/>
                  </a:lnTo>
                  <a:cubicBezTo>
                    <a:pt x="155318" y="13933"/>
                    <a:pt x="149315" y="21739"/>
                    <a:pt x="145743" y="30602"/>
                  </a:cubicBezTo>
                  <a:cubicBezTo>
                    <a:pt x="131455" y="66056"/>
                    <a:pt x="122989" y="116856"/>
                    <a:pt x="129868" y="163952"/>
                  </a:cubicBezTo>
                  <a:cubicBezTo>
                    <a:pt x="136747" y="211048"/>
                    <a:pt x="162147" y="280369"/>
                    <a:pt x="187018" y="313177"/>
                  </a:cubicBezTo>
                  <a:cubicBezTo>
                    <a:pt x="199454" y="329581"/>
                    <a:pt x="214734" y="341487"/>
                    <a:pt x="230774" y="349293"/>
                  </a:cubicBezTo>
                  <a:lnTo>
                    <a:pt x="246177" y="352962"/>
                  </a:lnTo>
                  <a:lnTo>
                    <a:pt x="184146" y="365485"/>
                  </a:lnTo>
                  <a:cubicBezTo>
                    <a:pt x="82445" y="365485"/>
                    <a:pt x="0" y="283040"/>
                    <a:pt x="0" y="181339"/>
                  </a:cubicBezTo>
                  <a:cubicBezTo>
                    <a:pt x="0" y="105063"/>
                    <a:pt x="46376" y="39619"/>
                    <a:pt x="112468" y="11664"/>
                  </a:cubicBezTo>
                  <a:close/>
                </a:path>
              </a:pathLst>
            </a:custGeom>
            <a:solidFill>
              <a:srgbClr val="FC9F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C805C772-A080-1D09-BC63-0F5E6A09E7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3911"/>
          <a:stretch>
            <a:fillRect/>
          </a:stretch>
        </p:blipFill>
        <p:spPr>
          <a:xfrm rot="19851662">
            <a:off x="7270804" y="1752726"/>
            <a:ext cx="230111" cy="410261"/>
          </a:xfrm>
          <a:custGeom>
            <a:avLst/>
            <a:gdLst>
              <a:gd name="connsiteX0" fmla="*/ 123463 w 230111"/>
              <a:gd name="connsiteY0" fmla="*/ 0 h 410261"/>
              <a:gd name="connsiteX1" fmla="*/ 180383 w 230111"/>
              <a:gd name="connsiteY1" fmla="*/ 169185 h 410261"/>
              <a:gd name="connsiteX2" fmla="*/ 221293 w 230111"/>
              <a:gd name="connsiteY2" fmla="*/ 344604 h 410261"/>
              <a:gd name="connsiteX3" fmla="*/ 230111 w 230111"/>
              <a:gd name="connsiteY3" fmla="*/ 410261 h 410261"/>
              <a:gd name="connsiteX4" fmla="*/ 0 w 230111"/>
              <a:gd name="connsiteY4" fmla="*/ 410261 h 410261"/>
              <a:gd name="connsiteX5" fmla="*/ 0 w 230111"/>
              <a:gd name="connsiteY5" fmla="*/ 0 h 410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111" h="410261">
                <a:moveTo>
                  <a:pt x="123463" y="0"/>
                </a:moveTo>
                <a:lnTo>
                  <a:pt x="180383" y="169185"/>
                </a:lnTo>
                <a:cubicBezTo>
                  <a:pt x="196794" y="226947"/>
                  <a:pt x="210451" y="285491"/>
                  <a:pt x="221293" y="344604"/>
                </a:cubicBezTo>
                <a:lnTo>
                  <a:pt x="230111" y="410261"/>
                </a:lnTo>
                <a:lnTo>
                  <a:pt x="0" y="41026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39FF8D1-8995-FDCA-B47C-459CA37132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3697"/>
          <a:stretch>
            <a:fillRect/>
          </a:stretch>
        </p:blipFill>
        <p:spPr>
          <a:xfrm rot="2103822">
            <a:off x="4651821" y="4440375"/>
            <a:ext cx="238953" cy="110643"/>
          </a:xfrm>
          <a:custGeom>
            <a:avLst/>
            <a:gdLst>
              <a:gd name="connsiteX0" fmla="*/ 0 w 238953"/>
              <a:gd name="connsiteY0" fmla="*/ 0 h 110643"/>
              <a:gd name="connsiteX1" fmla="*/ 238953 w 238953"/>
              <a:gd name="connsiteY1" fmla="*/ 0 h 110643"/>
              <a:gd name="connsiteX2" fmla="*/ 238953 w 238953"/>
              <a:gd name="connsiteY2" fmla="*/ 110643 h 110643"/>
              <a:gd name="connsiteX3" fmla="*/ 149857 w 238953"/>
              <a:gd name="connsiteY3" fmla="*/ 99383 h 110643"/>
              <a:gd name="connsiteX4" fmla="*/ 0 w 238953"/>
              <a:gd name="connsiteY4" fmla="*/ 65694 h 11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3" h="110643">
                <a:moveTo>
                  <a:pt x="0" y="0"/>
                </a:moveTo>
                <a:lnTo>
                  <a:pt x="238953" y="0"/>
                </a:lnTo>
                <a:lnTo>
                  <a:pt x="238953" y="110643"/>
                </a:lnTo>
                <a:lnTo>
                  <a:pt x="149857" y="99383"/>
                </a:lnTo>
                <a:lnTo>
                  <a:pt x="0" y="65694"/>
                </a:lnTo>
                <a:close/>
              </a:path>
            </a:pathLst>
          </a:custGeom>
        </p:spPr>
      </p:pic>
      <p:pic>
        <p:nvPicPr>
          <p:cNvPr id="11" name="图片 10" descr="卡通人物&#10;&#10;中度可信度描述已自动生成">
            <a:extLst>
              <a:ext uri="{FF2B5EF4-FFF2-40B4-BE49-F238E27FC236}">
                <a16:creationId xmlns:a16="http://schemas.microsoft.com/office/drawing/2014/main" id="{5D172C11-10CC-1234-B338-1B46A73873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89" t="210" r="-9089" b="210"/>
          <a:stretch/>
        </p:blipFill>
        <p:spPr>
          <a:xfrm rot="6572">
            <a:off x="4216807" y="1348459"/>
            <a:ext cx="3754800" cy="3754800"/>
          </a:xfrm>
          <a:prstGeom prst="ellipse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8C8D0E83-1785-E935-1761-6D3DA587AADE}"/>
              </a:ext>
            </a:extLst>
          </p:cNvPr>
          <p:cNvSpPr/>
          <p:nvPr/>
        </p:nvSpPr>
        <p:spPr>
          <a:xfrm>
            <a:off x="5875978" y="252129"/>
            <a:ext cx="440045" cy="44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id="{8E1A5EB3-5FE9-913E-2AE8-2AB26E1AFAD5}"/>
              </a:ext>
            </a:extLst>
          </p:cNvPr>
          <p:cNvSpPr/>
          <p:nvPr/>
        </p:nvSpPr>
        <p:spPr>
          <a:xfrm>
            <a:off x="5875978" y="798501"/>
            <a:ext cx="440045" cy="440045"/>
          </a:xfrm>
          <a:prstGeom prst="donut">
            <a:avLst/>
          </a:prstGeom>
          <a:solidFill>
            <a:srgbClr val="31A8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015FEE6-0025-8F1C-2187-3F2A0248DA3E}"/>
              </a:ext>
            </a:extLst>
          </p:cNvPr>
          <p:cNvSpPr/>
          <p:nvPr/>
        </p:nvSpPr>
        <p:spPr>
          <a:xfrm>
            <a:off x="5875978" y="5209586"/>
            <a:ext cx="440045" cy="440045"/>
          </a:xfrm>
          <a:prstGeom prst="ellipse">
            <a:avLst/>
          </a:prstGeom>
          <a:solidFill>
            <a:srgbClr val="527B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A5B95EC-ECC3-125B-CADE-B5B28925319D}"/>
              </a:ext>
            </a:extLst>
          </p:cNvPr>
          <p:cNvSpPr txBox="1"/>
          <p:nvPr/>
        </p:nvSpPr>
        <p:spPr>
          <a:xfrm>
            <a:off x="4599199" y="5755958"/>
            <a:ext cx="299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</a:rPr>
              <a:t>INFORMATION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084C4E5-0155-7825-031E-C9CCC956D2A0}"/>
              </a:ext>
            </a:extLst>
          </p:cNvPr>
          <p:cNvSpPr txBox="1"/>
          <p:nvPr/>
        </p:nvSpPr>
        <p:spPr>
          <a:xfrm>
            <a:off x="1130300" y="6205762"/>
            <a:ext cx="993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 b="1">
                <a:solidFill>
                  <a:srgbClr val="FA849C"/>
                </a:solidFill>
              </a:rPr>
              <a:t>senectus et netus et malesuada fames ac turpis egestas</a:t>
            </a:r>
            <a:endParaRPr lang="zh-CN" altLang="en-US" sz="2000" b="1">
              <a:solidFill>
                <a:srgbClr val="FA84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057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038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2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DC2DBAB6-8A3D-B76C-D3A5-542A99885D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9277757-622A-3725-46CF-7765CECFE1AF}"/>
              </a:ext>
            </a:extLst>
          </p:cNvPr>
          <p:cNvSpPr/>
          <p:nvPr/>
        </p:nvSpPr>
        <p:spPr>
          <a:xfrm>
            <a:off x="4221074" y="1344873"/>
            <a:ext cx="3754119" cy="3754119"/>
          </a:xfrm>
          <a:prstGeom prst="ellipse">
            <a:avLst/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69EB0EE-E96C-0E4B-6426-DEA2BEBEAE80}"/>
              </a:ext>
            </a:extLst>
          </p:cNvPr>
          <p:cNvSpPr/>
          <p:nvPr/>
        </p:nvSpPr>
        <p:spPr>
          <a:xfrm>
            <a:off x="4290682" y="1371913"/>
            <a:ext cx="3684512" cy="3727080"/>
          </a:xfrm>
          <a:custGeom>
            <a:avLst/>
            <a:gdLst>
              <a:gd name="connsiteX0" fmla="*/ 2113048 w 3684512"/>
              <a:gd name="connsiteY0" fmla="*/ 0 h 3727080"/>
              <a:gd name="connsiteX1" fmla="*/ 2185745 w 3684512"/>
              <a:gd name="connsiteY1" fmla="*/ 11095 h 3727080"/>
              <a:gd name="connsiteX2" fmla="*/ 3684512 w 3684512"/>
              <a:gd name="connsiteY2" fmla="*/ 1850020 h 3727080"/>
              <a:gd name="connsiteX3" fmla="*/ 1807452 w 3684512"/>
              <a:gd name="connsiteY3" fmla="*/ 3727080 h 3727080"/>
              <a:gd name="connsiteX4" fmla="*/ 14781 w 3684512"/>
              <a:gd name="connsiteY4" fmla="*/ 2408201 h 3727080"/>
              <a:gd name="connsiteX5" fmla="*/ 0 w 3684512"/>
              <a:gd name="connsiteY5" fmla="*/ 2350715 h 3727080"/>
              <a:gd name="connsiteX6" fmla="*/ 126845 w 3684512"/>
              <a:gd name="connsiteY6" fmla="*/ 2411871 h 3727080"/>
              <a:gd name="connsiteX7" fmla="*/ 663461 w 3684512"/>
              <a:gd name="connsiteY7" fmla="*/ 2613009 h 3727080"/>
              <a:gd name="connsiteX8" fmla="*/ 1447233 w 3684512"/>
              <a:gd name="connsiteY8" fmla="*/ 2375502 h 3727080"/>
              <a:gd name="connsiteX9" fmla="*/ 2789145 w 3684512"/>
              <a:gd name="connsiteY9" fmla="*/ 2304250 h 3727080"/>
              <a:gd name="connsiteX10" fmla="*/ 3418537 w 3684512"/>
              <a:gd name="connsiteY10" fmla="*/ 1852988 h 3727080"/>
              <a:gd name="connsiteX11" fmla="*/ 3276033 w 3684512"/>
              <a:gd name="connsiteY11" fmla="*/ 1247346 h 3727080"/>
              <a:gd name="connsiteX12" fmla="*/ 2706017 w 3684512"/>
              <a:gd name="connsiteY12" fmla="*/ 914837 h 3727080"/>
              <a:gd name="connsiteX13" fmla="*/ 2219129 w 3684512"/>
              <a:gd name="connsiteY13" fmla="*/ 202318 h 3727080"/>
              <a:gd name="connsiteX14" fmla="*/ 2126910 w 3684512"/>
              <a:gd name="connsiteY14" fmla="*/ 24745 h 372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84512" h="3727080">
                <a:moveTo>
                  <a:pt x="2113048" y="0"/>
                </a:moveTo>
                <a:lnTo>
                  <a:pt x="2185745" y="11095"/>
                </a:lnTo>
                <a:cubicBezTo>
                  <a:pt x="3041090" y="186124"/>
                  <a:pt x="3684512" y="942932"/>
                  <a:pt x="3684512" y="1850020"/>
                </a:cubicBezTo>
                <a:cubicBezTo>
                  <a:pt x="3684512" y="2886692"/>
                  <a:pt x="2844124" y="3727080"/>
                  <a:pt x="1807452" y="3727080"/>
                </a:cubicBezTo>
                <a:cubicBezTo>
                  <a:pt x="965156" y="3727080"/>
                  <a:pt x="252438" y="3172293"/>
                  <a:pt x="14781" y="2408201"/>
                </a:cubicBezTo>
                <a:lnTo>
                  <a:pt x="0" y="2350715"/>
                </a:lnTo>
                <a:lnTo>
                  <a:pt x="126845" y="2411871"/>
                </a:lnTo>
                <a:cubicBezTo>
                  <a:pt x="314129" y="2503657"/>
                  <a:pt x="516009" y="2603113"/>
                  <a:pt x="663461" y="2613009"/>
                </a:cubicBezTo>
                <a:cubicBezTo>
                  <a:pt x="958365" y="2632801"/>
                  <a:pt x="1092952" y="2426962"/>
                  <a:pt x="1447233" y="2375502"/>
                </a:cubicBezTo>
                <a:cubicBezTo>
                  <a:pt x="1801514" y="2324042"/>
                  <a:pt x="2460594" y="2391336"/>
                  <a:pt x="2789145" y="2304250"/>
                </a:cubicBezTo>
                <a:cubicBezTo>
                  <a:pt x="3117696" y="2217164"/>
                  <a:pt x="3337389" y="2029139"/>
                  <a:pt x="3418537" y="1852988"/>
                </a:cubicBezTo>
                <a:cubicBezTo>
                  <a:pt x="3499685" y="1676837"/>
                  <a:pt x="3394786" y="1403705"/>
                  <a:pt x="3276033" y="1247346"/>
                </a:cubicBezTo>
                <a:cubicBezTo>
                  <a:pt x="3157280" y="1090988"/>
                  <a:pt x="2882168" y="1089008"/>
                  <a:pt x="2706017" y="914837"/>
                </a:cubicBezTo>
                <a:cubicBezTo>
                  <a:pt x="2529866" y="740666"/>
                  <a:pt x="2292360" y="404198"/>
                  <a:pt x="2219129" y="202318"/>
                </a:cubicBezTo>
                <a:cubicBezTo>
                  <a:pt x="2200822" y="151848"/>
                  <a:pt x="2164082" y="89008"/>
                  <a:pt x="2126910" y="24745"/>
                </a:cubicBezTo>
                <a:close/>
              </a:path>
            </a:pathLst>
          </a:custGeom>
          <a:solidFill>
            <a:srgbClr val="FA84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87C756E-0B3D-1448-23D2-729094890E5A}"/>
              </a:ext>
            </a:extLst>
          </p:cNvPr>
          <p:cNvSpPr/>
          <p:nvPr/>
        </p:nvSpPr>
        <p:spPr>
          <a:xfrm>
            <a:off x="6941279" y="1546581"/>
            <a:ext cx="1033915" cy="3282777"/>
          </a:xfrm>
          <a:custGeom>
            <a:avLst/>
            <a:gdLst>
              <a:gd name="connsiteX0" fmla="*/ 0 w 1033915"/>
              <a:gd name="connsiteY0" fmla="*/ 0 h 3282777"/>
              <a:gd name="connsiteX1" fmla="*/ 51574 w 1033915"/>
              <a:gd name="connsiteY1" fmla="*/ 24844 h 3282777"/>
              <a:gd name="connsiteX2" fmla="*/ 1033915 w 1033915"/>
              <a:gd name="connsiteY2" fmla="*/ 1675353 h 3282777"/>
              <a:gd name="connsiteX3" fmla="*/ 206338 w 1033915"/>
              <a:gd name="connsiteY3" fmla="*/ 3231841 h 3282777"/>
              <a:gd name="connsiteX4" fmla="*/ 122495 w 1033915"/>
              <a:gd name="connsiteY4" fmla="*/ 3282777 h 3282777"/>
              <a:gd name="connsiteX5" fmla="*/ 107839 w 1033915"/>
              <a:gd name="connsiteY5" fmla="*/ 3209774 h 3282777"/>
              <a:gd name="connsiteX6" fmla="*/ 91046 w 1033915"/>
              <a:gd name="connsiteY6" fmla="*/ 2901479 h 3282777"/>
              <a:gd name="connsiteX7" fmla="*/ 779815 w 1033915"/>
              <a:gd name="connsiteY7" fmla="*/ 1702071 h 3282777"/>
              <a:gd name="connsiteX8" fmla="*/ 756064 w 1033915"/>
              <a:gd name="connsiteY8" fmla="*/ 965801 h 3282777"/>
              <a:gd name="connsiteX9" fmla="*/ 67296 w 1033915"/>
              <a:gd name="connsiteY9" fmla="*/ 122653 h 328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3915" h="3282777">
                <a:moveTo>
                  <a:pt x="0" y="0"/>
                </a:moveTo>
                <a:lnTo>
                  <a:pt x="51574" y="24844"/>
                </a:lnTo>
                <a:cubicBezTo>
                  <a:pt x="636701" y="342704"/>
                  <a:pt x="1033915" y="962641"/>
                  <a:pt x="1033915" y="1675353"/>
                </a:cubicBezTo>
                <a:cubicBezTo>
                  <a:pt x="1033915" y="2323273"/>
                  <a:pt x="705639" y="2894520"/>
                  <a:pt x="206338" y="3231841"/>
                </a:cubicBezTo>
                <a:lnTo>
                  <a:pt x="122495" y="3282777"/>
                </a:lnTo>
                <a:lnTo>
                  <a:pt x="107839" y="3209774"/>
                </a:lnTo>
                <a:cubicBezTo>
                  <a:pt x="92283" y="3100515"/>
                  <a:pt x="88572" y="2993513"/>
                  <a:pt x="91046" y="2901479"/>
                </a:cubicBezTo>
                <a:cubicBezTo>
                  <a:pt x="100942" y="2533344"/>
                  <a:pt x="668979" y="2024684"/>
                  <a:pt x="779815" y="1702071"/>
                </a:cubicBezTo>
                <a:cubicBezTo>
                  <a:pt x="890651" y="1379458"/>
                  <a:pt x="874817" y="1229037"/>
                  <a:pt x="756064" y="965801"/>
                </a:cubicBezTo>
                <a:cubicBezTo>
                  <a:pt x="637311" y="702565"/>
                  <a:pt x="188028" y="346305"/>
                  <a:pt x="67296" y="122653"/>
                </a:cubicBezTo>
                <a:close/>
              </a:path>
            </a:pathLst>
          </a:custGeom>
          <a:solidFill>
            <a:srgbClr val="F764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6D15C0F-A6B1-9396-72AF-35104ECDBDD1}"/>
              </a:ext>
            </a:extLst>
          </p:cNvPr>
          <p:cNvGrpSpPr/>
          <p:nvPr/>
        </p:nvGrpSpPr>
        <p:grpSpPr>
          <a:xfrm rot="13722911">
            <a:off x="6924898" y="3845467"/>
            <a:ext cx="585329" cy="585331"/>
            <a:chOff x="7021820" y="1984304"/>
            <a:chExt cx="368292" cy="36829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9FE528C-A20B-2D1B-6D94-BF1B38C8B51B}"/>
                </a:ext>
              </a:extLst>
            </p:cNvPr>
            <p:cNvSpPr/>
            <p:nvPr/>
          </p:nvSpPr>
          <p:spPr>
            <a:xfrm>
              <a:off x="7021820" y="1984304"/>
              <a:ext cx="368292" cy="368292"/>
            </a:xfrm>
            <a:prstGeom prst="ellipse">
              <a:avLst/>
            </a:prstGeom>
            <a:solidFill>
              <a:srgbClr val="FFB9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E3E6F7F-2FC0-727C-6E73-C8E36C5460C4}"/>
                </a:ext>
              </a:extLst>
            </p:cNvPr>
            <p:cNvSpPr/>
            <p:nvPr/>
          </p:nvSpPr>
          <p:spPr>
            <a:xfrm>
              <a:off x="7021821" y="1987112"/>
              <a:ext cx="246177" cy="365485"/>
            </a:xfrm>
            <a:custGeom>
              <a:avLst/>
              <a:gdLst>
                <a:gd name="connsiteX0" fmla="*/ 170243 w 246177"/>
                <a:gd name="connsiteY0" fmla="*/ 0 h 365485"/>
                <a:gd name="connsiteX1" fmla="*/ 162350 w 246177"/>
                <a:gd name="connsiteY1" fmla="*/ 6814 h 365485"/>
                <a:gd name="connsiteX2" fmla="*/ 145743 w 246177"/>
                <a:gd name="connsiteY2" fmla="*/ 30602 h 365485"/>
                <a:gd name="connsiteX3" fmla="*/ 129868 w 246177"/>
                <a:gd name="connsiteY3" fmla="*/ 163952 h 365485"/>
                <a:gd name="connsiteX4" fmla="*/ 187018 w 246177"/>
                <a:gd name="connsiteY4" fmla="*/ 313177 h 365485"/>
                <a:gd name="connsiteX5" fmla="*/ 230774 w 246177"/>
                <a:gd name="connsiteY5" fmla="*/ 349293 h 365485"/>
                <a:gd name="connsiteX6" fmla="*/ 246177 w 246177"/>
                <a:gd name="connsiteY6" fmla="*/ 352962 h 365485"/>
                <a:gd name="connsiteX7" fmla="*/ 184146 w 246177"/>
                <a:gd name="connsiteY7" fmla="*/ 365485 h 365485"/>
                <a:gd name="connsiteX8" fmla="*/ 0 w 246177"/>
                <a:gd name="connsiteY8" fmla="*/ 181339 h 365485"/>
                <a:gd name="connsiteX9" fmla="*/ 112468 w 246177"/>
                <a:gd name="connsiteY9" fmla="*/ 11664 h 36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177" h="365485">
                  <a:moveTo>
                    <a:pt x="170243" y="0"/>
                  </a:moveTo>
                  <a:lnTo>
                    <a:pt x="162350" y="6814"/>
                  </a:lnTo>
                  <a:cubicBezTo>
                    <a:pt x="155318" y="13933"/>
                    <a:pt x="149315" y="21739"/>
                    <a:pt x="145743" y="30602"/>
                  </a:cubicBezTo>
                  <a:cubicBezTo>
                    <a:pt x="131455" y="66056"/>
                    <a:pt x="122989" y="116856"/>
                    <a:pt x="129868" y="163952"/>
                  </a:cubicBezTo>
                  <a:cubicBezTo>
                    <a:pt x="136747" y="211048"/>
                    <a:pt x="162147" y="280369"/>
                    <a:pt x="187018" y="313177"/>
                  </a:cubicBezTo>
                  <a:cubicBezTo>
                    <a:pt x="199454" y="329581"/>
                    <a:pt x="214734" y="341487"/>
                    <a:pt x="230774" y="349293"/>
                  </a:cubicBezTo>
                  <a:lnTo>
                    <a:pt x="246177" y="352962"/>
                  </a:lnTo>
                  <a:lnTo>
                    <a:pt x="184146" y="365485"/>
                  </a:lnTo>
                  <a:cubicBezTo>
                    <a:pt x="82445" y="365485"/>
                    <a:pt x="0" y="283040"/>
                    <a:pt x="0" y="181339"/>
                  </a:cubicBezTo>
                  <a:cubicBezTo>
                    <a:pt x="0" y="105063"/>
                    <a:pt x="46376" y="39619"/>
                    <a:pt x="112468" y="11664"/>
                  </a:cubicBezTo>
                  <a:close/>
                </a:path>
              </a:pathLst>
            </a:custGeom>
            <a:solidFill>
              <a:srgbClr val="FC9F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C805C772-A080-1D09-BC63-0F5E6A09E7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3911"/>
          <a:stretch>
            <a:fillRect/>
          </a:stretch>
        </p:blipFill>
        <p:spPr>
          <a:xfrm rot="19851662">
            <a:off x="7270804" y="1752726"/>
            <a:ext cx="230111" cy="410261"/>
          </a:xfrm>
          <a:custGeom>
            <a:avLst/>
            <a:gdLst>
              <a:gd name="connsiteX0" fmla="*/ 123463 w 230111"/>
              <a:gd name="connsiteY0" fmla="*/ 0 h 410261"/>
              <a:gd name="connsiteX1" fmla="*/ 180383 w 230111"/>
              <a:gd name="connsiteY1" fmla="*/ 169185 h 410261"/>
              <a:gd name="connsiteX2" fmla="*/ 221293 w 230111"/>
              <a:gd name="connsiteY2" fmla="*/ 344604 h 410261"/>
              <a:gd name="connsiteX3" fmla="*/ 230111 w 230111"/>
              <a:gd name="connsiteY3" fmla="*/ 410261 h 410261"/>
              <a:gd name="connsiteX4" fmla="*/ 0 w 230111"/>
              <a:gd name="connsiteY4" fmla="*/ 410261 h 410261"/>
              <a:gd name="connsiteX5" fmla="*/ 0 w 230111"/>
              <a:gd name="connsiteY5" fmla="*/ 0 h 410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111" h="410261">
                <a:moveTo>
                  <a:pt x="123463" y="0"/>
                </a:moveTo>
                <a:lnTo>
                  <a:pt x="180383" y="169185"/>
                </a:lnTo>
                <a:cubicBezTo>
                  <a:pt x="196794" y="226947"/>
                  <a:pt x="210451" y="285491"/>
                  <a:pt x="221293" y="344604"/>
                </a:cubicBezTo>
                <a:lnTo>
                  <a:pt x="230111" y="410261"/>
                </a:lnTo>
                <a:lnTo>
                  <a:pt x="0" y="41026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39FF8D1-8995-FDCA-B47C-459CA37132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3697"/>
          <a:stretch>
            <a:fillRect/>
          </a:stretch>
        </p:blipFill>
        <p:spPr>
          <a:xfrm rot="2103822">
            <a:off x="4651821" y="4440375"/>
            <a:ext cx="238953" cy="110643"/>
          </a:xfrm>
          <a:custGeom>
            <a:avLst/>
            <a:gdLst>
              <a:gd name="connsiteX0" fmla="*/ 0 w 238953"/>
              <a:gd name="connsiteY0" fmla="*/ 0 h 110643"/>
              <a:gd name="connsiteX1" fmla="*/ 238953 w 238953"/>
              <a:gd name="connsiteY1" fmla="*/ 0 h 110643"/>
              <a:gd name="connsiteX2" fmla="*/ 238953 w 238953"/>
              <a:gd name="connsiteY2" fmla="*/ 110643 h 110643"/>
              <a:gd name="connsiteX3" fmla="*/ 149857 w 238953"/>
              <a:gd name="connsiteY3" fmla="*/ 99383 h 110643"/>
              <a:gd name="connsiteX4" fmla="*/ 0 w 238953"/>
              <a:gd name="connsiteY4" fmla="*/ 65694 h 11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3" h="110643">
                <a:moveTo>
                  <a:pt x="0" y="0"/>
                </a:moveTo>
                <a:lnTo>
                  <a:pt x="238953" y="0"/>
                </a:lnTo>
                <a:lnTo>
                  <a:pt x="238953" y="110643"/>
                </a:lnTo>
                <a:lnTo>
                  <a:pt x="149857" y="99383"/>
                </a:lnTo>
                <a:lnTo>
                  <a:pt x="0" y="65694"/>
                </a:lnTo>
                <a:close/>
              </a:path>
            </a:pathLst>
          </a:custGeom>
        </p:spPr>
      </p:pic>
      <p:pic>
        <p:nvPicPr>
          <p:cNvPr id="11" name="图片 10" descr="卡通人物&#10;&#10;中度可信度描述已自动生成">
            <a:extLst>
              <a:ext uri="{FF2B5EF4-FFF2-40B4-BE49-F238E27FC236}">
                <a16:creationId xmlns:a16="http://schemas.microsoft.com/office/drawing/2014/main" id="{5D172C11-10CC-1234-B338-1B46A73873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89" t="210" r="-9089" b="210"/>
          <a:stretch/>
        </p:blipFill>
        <p:spPr>
          <a:xfrm rot="6572">
            <a:off x="4216807" y="1348459"/>
            <a:ext cx="3754800" cy="3754800"/>
          </a:xfrm>
          <a:prstGeom prst="ellipse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8C8D0E83-1785-E935-1761-6D3DA587AADE}"/>
              </a:ext>
            </a:extLst>
          </p:cNvPr>
          <p:cNvSpPr/>
          <p:nvPr/>
        </p:nvSpPr>
        <p:spPr>
          <a:xfrm>
            <a:off x="5875978" y="252129"/>
            <a:ext cx="440045" cy="4400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圆: 空心 14">
            <a:extLst>
              <a:ext uri="{FF2B5EF4-FFF2-40B4-BE49-F238E27FC236}">
                <a16:creationId xmlns:a16="http://schemas.microsoft.com/office/drawing/2014/main" id="{8E1A5EB3-5FE9-913E-2AE8-2AB26E1AFAD5}"/>
              </a:ext>
            </a:extLst>
          </p:cNvPr>
          <p:cNvSpPr/>
          <p:nvPr/>
        </p:nvSpPr>
        <p:spPr>
          <a:xfrm>
            <a:off x="5875978" y="798501"/>
            <a:ext cx="440045" cy="440045"/>
          </a:xfrm>
          <a:prstGeom prst="donut">
            <a:avLst/>
          </a:prstGeom>
          <a:solidFill>
            <a:srgbClr val="31A8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015FEE6-0025-8F1C-2187-3F2A0248DA3E}"/>
              </a:ext>
            </a:extLst>
          </p:cNvPr>
          <p:cNvSpPr/>
          <p:nvPr/>
        </p:nvSpPr>
        <p:spPr>
          <a:xfrm>
            <a:off x="5875978" y="5209586"/>
            <a:ext cx="440045" cy="440045"/>
          </a:xfrm>
          <a:prstGeom prst="ellipse">
            <a:avLst/>
          </a:prstGeom>
          <a:solidFill>
            <a:srgbClr val="527B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A5B95EC-ECC3-125B-CADE-B5B28925319D}"/>
              </a:ext>
            </a:extLst>
          </p:cNvPr>
          <p:cNvSpPr txBox="1"/>
          <p:nvPr/>
        </p:nvSpPr>
        <p:spPr>
          <a:xfrm>
            <a:off x="4599199" y="5755958"/>
            <a:ext cx="299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</a:rPr>
              <a:t>INFORMATION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084C4E5-0155-7825-031E-C9CCC956D2A0}"/>
              </a:ext>
            </a:extLst>
          </p:cNvPr>
          <p:cNvSpPr txBox="1"/>
          <p:nvPr/>
        </p:nvSpPr>
        <p:spPr>
          <a:xfrm>
            <a:off x="1130300" y="6205762"/>
            <a:ext cx="993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 b="1">
                <a:solidFill>
                  <a:srgbClr val="FA849C"/>
                </a:solidFill>
              </a:rPr>
              <a:t>senectus et netus et malesuada fames ac turpis egestas</a:t>
            </a:r>
            <a:endParaRPr lang="zh-CN" altLang="en-US" sz="2000" b="1">
              <a:solidFill>
                <a:srgbClr val="FA84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148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矩形 110">
            <a:extLst>
              <a:ext uri="{FF2B5EF4-FFF2-40B4-BE49-F238E27FC236}">
                <a16:creationId xmlns:a16="http://schemas.microsoft.com/office/drawing/2014/main" id="{F93D738E-123A-8DF2-8F36-4A3D0DBEC0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474235B-F1A9-C727-11D6-C8AF18B70C80}"/>
              </a:ext>
            </a:extLst>
          </p:cNvPr>
          <p:cNvSpPr/>
          <p:nvPr/>
        </p:nvSpPr>
        <p:spPr>
          <a:xfrm>
            <a:off x="4205972" y="1247487"/>
            <a:ext cx="3628985" cy="3628985"/>
          </a:xfrm>
          <a:prstGeom prst="ellipse">
            <a:avLst/>
          </a:prstGeom>
          <a:solidFill>
            <a:srgbClr val="FA84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6D01D0D-FC6C-08CC-B0BC-B391FF775864}"/>
              </a:ext>
            </a:extLst>
          </p:cNvPr>
          <p:cNvSpPr/>
          <p:nvPr/>
        </p:nvSpPr>
        <p:spPr>
          <a:xfrm rot="19697307">
            <a:off x="3920242" y="2293595"/>
            <a:ext cx="1034138" cy="1190683"/>
          </a:xfrm>
          <a:custGeom>
            <a:avLst/>
            <a:gdLst>
              <a:gd name="connsiteX0" fmla="*/ 1054010 w 1247373"/>
              <a:gd name="connsiteY0" fmla="*/ 0 h 1436197"/>
              <a:gd name="connsiteX1" fmla="*/ 1076719 w 1247373"/>
              <a:gd name="connsiteY1" fmla="*/ 43175 h 1436197"/>
              <a:gd name="connsiteX2" fmla="*/ 1114009 w 1247373"/>
              <a:gd name="connsiteY2" fmla="*/ 134128 h 1436197"/>
              <a:gd name="connsiteX3" fmla="*/ 1183859 w 1247373"/>
              <a:gd name="connsiteY3" fmla="*/ 1004078 h 1436197"/>
              <a:gd name="connsiteX4" fmla="*/ 275809 w 1247373"/>
              <a:gd name="connsiteY4" fmla="*/ 1067578 h 1436197"/>
              <a:gd name="connsiteX5" fmla="*/ 48883 w 1247373"/>
              <a:gd name="connsiteY5" fmla="*/ 1342724 h 1436197"/>
              <a:gd name="connsiteX6" fmla="*/ 0 w 1247373"/>
              <a:gd name="connsiteY6" fmla="*/ 1436197 h 1436197"/>
              <a:gd name="connsiteX7" fmla="*/ 48238 w 1247373"/>
              <a:gd name="connsiteY7" fmla="*/ 1248595 h 1436197"/>
              <a:gd name="connsiteX8" fmla="*/ 914789 w 1247373"/>
              <a:gd name="connsiteY8" fmla="*/ 84578 h 1436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73" h="1436197">
                <a:moveTo>
                  <a:pt x="1054010" y="0"/>
                </a:moveTo>
                <a:lnTo>
                  <a:pt x="1076719" y="43175"/>
                </a:lnTo>
                <a:cubicBezTo>
                  <a:pt x="1090536" y="72629"/>
                  <a:pt x="1103029" y="102907"/>
                  <a:pt x="1114009" y="134128"/>
                </a:cubicBezTo>
                <a:cubicBezTo>
                  <a:pt x="1201851" y="383895"/>
                  <a:pt x="1323559" y="848503"/>
                  <a:pt x="1183859" y="1004078"/>
                </a:cubicBezTo>
                <a:cubicBezTo>
                  <a:pt x="1044159" y="1159653"/>
                  <a:pt x="507584" y="956453"/>
                  <a:pt x="275809" y="1067578"/>
                </a:cubicBezTo>
                <a:cubicBezTo>
                  <a:pt x="188894" y="1109250"/>
                  <a:pt x="114033" y="1223401"/>
                  <a:pt x="48883" y="1342724"/>
                </a:cubicBezTo>
                <a:lnTo>
                  <a:pt x="0" y="1436197"/>
                </a:lnTo>
                <a:lnTo>
                  <a:pt x="48238" y="1248595"/>
                </a:lnTo>
                <a:cubicBezTo>
                  <a:pt x="197449" y="768867"/>
                  <a:pt x="507263" y="359898"/>
                  <a:pt x="914789" y="84578"/>
                </a:cubicBezTo>
                <a:close/>
              </a:path>
            </a:pathLst>
          </a:custGeom>
          <a:solidFill>
            <a:srgbClr val="437CC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588F668-7BE3-0866-1976-5657D24C6BB2}"/>
              </a:ext>
            </a:extLst>
          </p:cNvPr>
          <p:cNvSpPr/>
          <p:nvPr/>
        </p:nvSpPr>
        <p:spPr>
          <a:xfrm rot="19697307">
            <a:off x="3989944" y="2412382"/>
            <a:ext cx="655674" cy="656387"/>
          </a:xfrm>
          <a:custGeom>
            <a:avLst/>
            <a:gdLst>
              <a:gd name="connsiteX0" fmla="*/ 702237 w 790872"/>
              <a:gd name="connsiteY0" fmla="*/ 0 h 791732"/>
              <a:gd name="connsiteX1" fmla="*/ 707760 w 790872"/>
              <a:gd name="connsiteY1" fmla="*/ 9027 h 791732"/>
              <a:gd name="connsiteX2" fmla="*/ 734003 w 790872"/>
              <a:gd name="connsiteY2" fmla="*/ 53884 h 791732"/>
              <a:gd name="connsiteX3" fmla="*/ 774643 w 790872"/>
              <a:gd name="connsiteY3" fmla="*/ 287564 h 791732"/>
              <a:gd name="connsiteX4" fmla="*/ 551123 w 790872"/>
              <a:gd name="connsiteY4" fmla="*/ 617764 h 791732"/>
              <a:gd name="connsiteX5" fmla="*/ 53918 w 790872"/>
              <a:gd name="connsiteY5" fmla="*/ 783380 h 791732"/>
              <a:gd name="connsiteX6" fmla="*/ 0 w 790872"/>
              <a:gd name="connsiteY6" fmla="*/ 791732 h 791732"/>
              <a:gd name="connsiteX7" fmla="*/ 14332 w 790872"/>
              <a:gd name="connsiteY7" fmla="*/ 761981 h 791732"/>
              <a:gd name="connsiteX8" fmla="*/ 546635 w 790872"/>
              <a:gd name="connsiteY8" fmla="*/ 116358 h 791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0872" h="791732">
                <a:moveTo>
                  <a:pt x="702237" y="0"/>
                </a:moveTo>
                <a:lnTo>
                  <a:pt x="707760" y="9027"/>
                </a:lnTo>
                <a:cubicBezTo>
                  <a:pt x="717758" y="25785"/>
                  <a:pt x="726595" y="40973"/>
                  <a:pt x="734003" y="53884"/>
                </a:cubicBezTo>
                <a:cubicBezTo>
                  <a:pt x="793270" y="157177"/>
                  <a:pt x="805123" y="193584"/>
                  <a:pt x="774643" y="287564"/>
                </a:cubicBezTo>
                <a:cubicBezTo>
                  <a:pt x="744163" y="381544"/>
                  <a:pt x="695903" y="532251"/>
                  <a:pt x="551123" y="617764"/>
                </a:cubicBezTo>
                <a:cubicBezTo>
                  <a:pt x="442538" y="681899"/>
                  <a:pt x="223940" y="751749"/>
                  <a:pt x="53918" y="783380"/>
                </a:cubicBezTo>
                <a:lnTo>
                  <a:pt x="0" y="791732"/>
                </a:lnTo>
                <a:lnTo>
                  <a:pt x="14332" y="761981"/>
                </a:lnTo>
                <a:cubicBezTo>
                  <a:pt x="149103" y="513889"/>
                  <a:pt x="330449" y="294770"/>
                  <a:pt x="546635" y="116358"/>
                </a:cubicBezTo>
                <a:close/>
              </a:path>
            </a:pathLst>
          </a:custGeom>
          <a:solidFill>
            <a:srgbClr val="72A2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23E45ED-FB71-D0AE-3C0D-55C72ACC3BC9}"/>
              </a:ext>
            </a:extLst>
          </p:cNvPr>
          <p:cNvSpPr/>
          <p:nvPr/>
        </p:nvSpPr>
        <p:spPr>
          <a:xfrm rot="19697307">
            <a:off x="5689191" y="3226991"/>
            <a:ext cx="2582567" cy="1263836"/>
          </a:xfrm>
          <a:custGeom>
            <a:avLst/>
            <a:gdLst>
              <a:gd name="connsiteX0" fmla="*/ 2613943 w 3115081"/>
              <a:gd name="connsiteY0" fmla="*/ 470 h 1524434"/>
              <a:gd name="connsiteX1" fmla="*/ 3058961 w 3115081"/>
              <a:gd name="connsiteY1" fmla="*/ 109055 h 1524434"/>
              <a:gd name="connsiteX2" fmla="*/ 3115081 w 3115081"/>
              <a:gd name="connsiteY2" fmla="*/ 131141 h 1524434"/>
              <a:gd name="connsiteX3" fmla="*/ 3094374 w 3115081"/>
              <a:gd name="connsiteY3" fmla="*/ 187715 h 1524434"/>
              <a:gd name="connsiteX4" fmla="*/ 1077734 w 3115081"/>
              <a:gd name="connsiteY4" fmla="*/ 1524434 h 1524434"/>
              <a:gd name="connsiteX5" fmla="*/ 34501 w 3115081"/>
              <a:gd name="connsiteY5" fmla="*/ 1260278 h 1524434"/>
              <a:gd name="connsiteX6" fmla="*/ 0 w 3115081"/>
              <a:gd name="connsiteY6" fmla="*/ 1239318 h 1524434"/>
              <a:gd name="connsiteX7" fmla="*/ 23093 w 3115081"/>
              <a:gd name="connsiteY7" fmla="*/ 1222775 h 1524434"/>
              <a:gd name="connsiteX8" fmla="*/ 929033 w 3115081"/>
              <a:gd name="connsiteY8" fmla="*/ 834333 h 1524434"/>
              <a:gd name="connsiteX9" fmla="*/ 1756806 w 3115081"/>
              <a:gd name="connsiteY9" fmla="*/ 699579 h 1524434"/>
              <a:gd name="connsiteX10" fmla="*/ 2507576 w 3115081"/>
              <a:gd name="connsiteY10" fmla="*/ 16186 h 1524434"/>
              <a:gd name="connsiteX11" fmla="*/ 2613943 w 3115081"/>
              <a:gd name="connsiteY11" fmla="*/ 470 h 1524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15081" h="1524434">
                <a:moveTo>
                  <a:pt x="2613943" y="470"/>
                </a:moveTo>
                <a:cubicBezTo>
                  <a:pt x="2755264" y="-5446"/>
                  <a:pt x="2896384" y="45187"/>
                  <a:pt x="3058961" y="109055"/>
                </a:cubicBezTo>
                <a:lnTo>
                  <a:pt x="3115081" y="131141"/>
                </a:lnTo>
                <a:lnTo>
                  <a:pt x="3094374" y="187715"/>
                </a:lnTo>
                <a:cubicBezTo>
                  <a:pt x="2762122" y="973249"/>
                  <a:pt x="1984296" y="1524434"/>
                  <a:pt x="1077734" y="1524434"/>
                </a:cubicBezTo>
                <a:cubicBezTo>
                  <a:pt x="700000" y="1524434"/>
                  <a:pt x="344616" y="1428742"/>
                  <a:pt x="34501" y="1260278"/>
                </a:cubicBezTo>
                <a:lnTo>
                  <a:pt x="0" y="1239318"/>
                </a:lnTo>
                <a:lnTo>
                  <a:pt x="23093" y="1222775"/>
                </a:lnTo>
                <a:cubicBezTo>
                  <a:pt x="259275" y="1071832"/>
                  <a:pt x="744549" y="914544"/>
                  <a:pt x="929033" y="834333"/>
                </a:cubicBezTo>
                <a:cubicBezTo>
                  <a:pt x="1224208" y="705996"/>
                  <a:pt x="1493716" y="835937"/>
                  <a:pt x="1756806" y="699579"/>
                </a:cubicBezTo>
                <a:cubicBezTo>
                  <a:pt x="2019896" y="563221"/>
                  <a:pt x="2222026" y="89980"/>
                  <a:pt x="2507576" y="16186"/>
                </a:cubicBezTo>
                <a:cubicBezTo>
                  <a:pt x="2543270" y="6962"/>
                  <a:pt x="2578613" y="1949"/>
                  <a:pt x="2613943" y="470"/>
                </a:cubicBezTo>
                <a:close/>
              </a:path>
            </a:pathLst>
          </a:custGeom>
          <a:solidFill>
            <a:srgbClr val="437CC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08E56B88-DEF0-FE73-B007-329A5994C30A}"/>
              </a:ext>
            </a:extLst>
          </p:cNvPr>
          <p:cNvSpPr/>
          <p:nvPr/>
        </p:nvSpPr>
        <p:spPr>
          <a:xfrm rot="19697307">
            <a:off x="7038105" y="3243182"/>
            <a:ext cx="1052386" cy="794550"/>
          </a:xfrm>
          <a:custGeom>
            <a:avLst/>
            <a:gdLst>
              <a:gd name="connsiteX0" fmla="*/ 909038 w 1269384"/>
              <a:gd name="connsiteY0" fmla="*/ 141 h 958383"/>
              <a:gd name="connsiteX1" fmla="*/ 1219932 w 1269384"/>
              <a:gd name="connsiteY1" fmla="*/ 52704 h 958383"/>
              <a:gd name="connsiteX2" fmla="*/ 1269384 w 1269384"/>
              <a:gd name="connsiteY2" fmla="*/ 69181 h 958383"/>
              <a:gd name="connsiteX3" fmla="*/ 1232158 w 1269384"/>
              <a:gd name="connsiteY3" fmla="*/ 130457 h 958383"/>
              <a:gd name="connsiteX4" fmla="*/ 269223 w 1269384"/>
              <a:gd name="connsiteY4" fmla="*/ 923411 h 958383"/>
              <a:gd name="connsiteX5" fmla="*/ 173674 w 1269384"/>
              <a:gd name="connsiteY5" fmla="*/ 958383 h 958383"/>
              <a:gd name="connsiteX6" fmla="*/ 118961 w 1269384"/>
              <a:gd name="connsiteY6" fmla="*/ 920540 h 958383"/>
              <a:gd name="connsiteX7" fmla="*/ 9753 w 1269384"/>
              <a:gd name="connsiteY7" fmla="*/ 799940 h 958383"/>
              <a:gd name="connsiteX8" fmla="*/ 712397 w 1269384"/>
              <a:gd name="connsiteY8" fmla="*/ 39544 h 958383"/>
              <a:gd name="connsiteX9" fmla="*/ 909038 w 1269384"/>
              <a:gd name="connsiteY9" fmla="*/ 141 h 95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9384" h="958383">
                <a:moveTo>
                  <a:pt x="909038" y="141"/>
                </a:moveTo>
                <a:cubicBezTo>
                  <a:pt x="1009088" y="-1965"/>
                  <a:pt x="1112128" y="19617"/>
                  <a:pt x="1219932" y="52704"/>
                </a:cubicBezTo>
                <a:lnTo>
                  <a:pt x="1269384" y="69181"/>
                </a:lnTo>
                <a:lnTo>
                  <a:pt x="1232158" y="130457"/>
                </a:lnTo>
                <a:cubicBezTo>
                  <a:pt x="996170" y="479766"/>
                  <a:pt x="661990" y="757285"/>
                  <a:pt x="269223" y="923411"/>
                </a:cubicBezTo>
                <a:lnTo>
                  <a:pt x="173674" y="958383"/>
                </a:lnTo>
                <a:lnTo>
                  <a:pt x="118961" y="920540"/>
                </a:lnTo>
                <a:cubicBezTo>
                  <a:pt x="64666" y="879424"/>
                  <a:pt x="26297" y="838441"/>
                  <a:pt x="9753" y="799940"/>
                </a:cubicBezTo>
                <a:cubicBezTo>
                  <a:pt x="-78479" y="594601"/>
                  <a:pt x="454119" y="143818"/>
                  <a:pt x="712397" y="39544"/>
                </a:cubicBezTo>
                <a:cubicBezTo>
                  <a:pt x="776967" y="13476"/>
                  <a:pt x="842338" y="1544"/>
                  <a:pt x="909038" y="141"/>
                </a:cubicBezTo>
                <a:close/>
              </a:path>
            </a:pathLst>
          </a:custGeom>
          <a:solidFill>
            <a:srgbClr val="72A2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FAE9F49-37FB-0ECB-C4DB-DAD2D84F0575}"/>
              </a:ext>
            </a:extLst>
          </p:cNvPr>
          <p:cNvGrpSpPr/>
          <p:nvPr/>
        </p:nvGrpSpPr>
        <p:grpSpPr>
          <a:xfrm rot="19697307">
            <a:off x="4223391" y="2769435"/>
            <a:ext cx="229259" cy="229260"/>
            <a:chOff x="7021820" y="1984304"/>
            <a:chExt cx="368292" cy="368293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5875CD0-C81C-FDAF-FB4D-FBAD8451153D}"/>
                </a:ext>
              </a:extLst>
            </p:cNvPr>
            <p:cNvSpPr/>
            <p:nvPr/>
          </p:nvSpPr>
          <p:spPr>
            <a:xfrm>
              <a:off x="7021820" y="1984304"/>
              <a:ext cx="368292" cy="368292"/>
            </a:xfrm>
            <a:prstGeom prst="ellipse">
              <a:avLst/>
            </a:prstGeom>
            <a:solidFill>
              <a:srgbClr val="FA849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59350EA-AA78-66F7-5580-B4AEFD7A6C77}"/>
                </a:ext>
              </a:extLst>
            </p:cNvPr>
            <p:cNvSpPr/>
            <p:nvPr/>
          </p:nvSpPr>
          <p:spPr>
            <a:xfrm>
              <a:off x="7021821" y="1987112"/>
              <a:ext cx="246177" cy="365485"/>
            </a:xfrm>
            <a:custGeom>
              <a:avLst/>
              <a:gdLst>
                <a:gd name="connsiteX0" fmla="*/ 170243 w 246177"/>
                <a:gd name="connsiteY0" fmla="*/ 0 h 365485"/>
                <a:gd name="connsiteX1" fmla="*/ 162350 w 246177"/>
                <a:gd name="connsiteY1" fmla="*/ 6814 h 365485"/>
                <a:gd name="connsiteX2" fmla="*/ 145743 w 246177"/>
                <a:gd name="connsiteY2" fmla="*/ 30602 h 365485"/>
                <a:gd name="connsiteX3" fmla="*/ 129868 w 246177"/>
                <a:gd name="connsiteY3" fmla="*/ 163952 h 365485"/>
                <a:gd name="connsiteX4" fmla="*/ 187018 w 246177"/>
                <a:gd name="connsiteY4" fmla="*/ 313177 h 365485"/>
                <a:gd name="connsiteX5" fmla="*/ 230774 w 246177"/>
                <a:gd name="connsiteY5" fmla="*/ 349293 h 365485"/>
                <a:gd name="connsiteX6" fmla="*/ 246177 w 246177"/>
                <a:gd name="connsiteY6" fmla="*/ 352962 h 365485"/>
                <a:gd name="connsiteX7" fmla="*/ 184146 w 246177"/>
                <a:gd name="connsiteY7" fmla="*/ 365485 h 365485"/>
                <a:gd name="connsiteX8" fmla="*/ 0 w 246177"/>
                <a:gd name="connsiteY8" fmla="*/ 181339 h 365485"/>
                <a:gd name="connsiteX9" fmla="*/ 112468 w 246177"/>
                <a:gd name="connsiteY9" fmla="*/ 11664 h 36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177" h="365485">
                  <a:moveTo>
                    <a:pt x="170243" y="0"/>
                  </a:moveTo>
                  <a:lnTo>
                    <a:pt x="162350" y="6814"/>
                  </a:lnTo>
                  <a:cubicBezTo>
                    <a:pt x="155318" y="13933"/>
                    <a:pt x="149315" y="21739"/>
                    <a:pt x="145743" y="30602"/>
                  </a:cubicBezTo>
                  <a:cubicBezTo>
                    <a:pt x="131455" y="66056"/>
                    <a:pt x="122989" y="116856"/>
                    <a:pt x="129868" y="163952"/>
                  </a:cubicBezTo>
                  <a:cubicBezTo>
                    <a:pt x="136747" y="211048"/>
                    <a:pt x="162147" y="280369"/>
                    <a:pt x="187018" y="313177"/>
                  </a:cubicBezTo>
                  <a:cubicBezTo>
                    <a:pt x="199454" y="329581"/>
                    <a:pt x="214734" y="341487"/>
                    <a:pt x="230774" y="349293"/>
                  </a:cubicBezTo>
                  <a:lnTo>
                    <a:pt x="246177" y="352962"/>
                  </a:lnTo>
                  <a:lnTo>
                    <a:pt x="184146" y="365485"/>
                  </a:lnTo>
                  <a:cubicBezTo>
                    <a:pt x="82445" y="365485"/>
                    <a:pt x="0" y="283040"/>
                    <a:pt x="0" y="181339"/>
                  </a:cubicBezTo>
                  <a:cubicBezTo>
                    <a:pt x="0" y="105063"/>
                    <a:pt x="46376" y="39619"/>
                    <a:pt x="112468" y="11664"/>
                  </a:cubicBezTo>
                  <a:close/>
                </a:path>
              </a:pathLst>
            </a:custGeom>
            <a:solidFill>
              <a:srgbClr val="F542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id="{36F7D4F1-084D-5680-48C3-77BC521AA2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238"/>
          <a:stretch>
            <a:fillRect/>
          </a:stretch>
        </p:blipFill>
        <p:spPr>
          <a:xfrm rot="19697307">
            <a:off x="7572731" y="3034360"/>
            <a:ext cx="396893" cy="409402"/>
          </a:xfrm>
          <a:custGeom>
            <a:avLst/>
            <a:gdLst>
              <a:gd name="connsiteX0" fmla="*/ 0 w 478731"/>
              <a:gd name="connsiteY0" fmla="*/ 0 h 493819"/>
              <a:gd name="connsiteX1" fmla="*/ 478731 w 478731"/>
              <a:gd name="connsiteY1" fmla="*/ 0 h 493819"/>
              <a:gd name="connsiteX2" fmla="*/ 370054 w 478731"/>
              <a:gd name="connsiteY2" fmla="*/ 178888 h 493819"/>
              <a:gd name="connsiteX3" fmla="*/ 244061 w 478731"/>
              <a:gd name="connsiteY3" fmla="*/ 347377 h 493819"/>
              <a:gd name="connsiteX4" fmla="*/ 110964 w 478731"/>
              <a:gd name="connsiteY4" fmla="*/ 493819 h 493819"/>
              <a:gd name="connsiteX5" fmla="*/ 0 w 478731"/>
              <a:gd name="connsiteY5" fmla="*/ 493819 h 49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8731" h="493819">
                <a:moveTo>
                  <a:pt x="0" y="0"/>
                </a:moveTo>
                <a:lnTo>
                  <a:pt x="478731" y="0"/>
                </a:lnTo>
                <a:lnTo>
                  <a:pt x="370054" y="178888"/>
                </a:lnTo>
                <a:cubicBezTo>
                  <a:pt x="330723" y="237106"/>
                  <a:pt x="288664" y="293330"/>
                  <a:pt x="244061" y="347377"/>
                </a:cubicBezTo>
                <a:lnTo>
                  <a:pt x="110964" y="493819"/>
                </a:lnTo>
                <a:lnTo>
                  <a:pt x="0" y="493819"/>
                </a:lnTo>
                <a:close/>
              </a:path>
            </a:pathLst>
          </a:custGeom>
        </p:spPr>
      </p:pic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FA3C445-459A-E9D0-4427-B9742B1CDE45}"/>
              </a:ext>
            </a:extLst>
          </p:cNvPr>
          <p:cNvSpPr/>
          <p:nvPr/>
        </p:nvSpPr>
        <p:spPr>
          <a:xfrm rot="19697307">
            <a:off x="6935598" y="1220612"/>
            <a:ext cx="400706" cy="1151780"/>
          </a:xfrm>
          <a:custGeom>
            <a:avLst/>
            <a:gdLst>
              <a:gd name="connsiteX0" fmla="*/ 63011 w 483330"/>
              <a:gd name="connsiteY0" fmla="*/ 0 h 1389273"/>
              <a:gd name="connsiteX1" fmla="*/ 109546 w 483330"/>
              <a:gd name="connsiteY1" fmla="*/ 62230 h 1389273"/>
              <a:gd name="connsiteX2" fmla="*/ 483330 w 483330"/>
              <a:gd name="connsiteY2" fmla="*/ 1285916 h 1389273"/>
              <a:gd name="connsiteX3" fmla="*/ 478111 w 483330"/>
              <a:gd name="connsiteY3" fmla="*/ 1389273 h 1389273"/>
              <a:gd name="connsiteX4" fmla="*/ 463016 w 483330"/>
              <a:gd name="connsiteY4" fmla="*/ 1384843 h 1389273"/>
              <a:gd name="connsiteX5" fmla="*/ 247803 w 483330"/>
              <a:gd name="connsiteY5" fmla="*/ 1286658 h 1389273"/>
              <a:gd name="connsiteX6" fmla="*/ 10296 w 483330"/>
              <a:gd name="connsiteY6" fmla="*/ 241630 h 1389273"/>
              <a:gd name="connsiteX7" fmla="*/ 45922 w 483330"/>
              <a:gd name="connsiteY7" fmla="*/ 50233 h 138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330" h="1389273">
                <a:moveTo>
                  <a:pt x="63011" y="0"/>
                </a:moveTo>
                <a:lnTo>
                  <a:pt x="109546" y="62230"/>
                </a:lnTo>
                <a:cubicBezTo>
                  <a:pt x="345534" y="411538"/>
                  <a:pt x="483330" y="832635"/>
                  <a:pt x="483330" y="1285916"/>
                </a:cubicBezTo>
                <a:lnTo>
                  <a:pt x="478111" y="1389273"/>
                </a:lnTo>
                <a:lnTo>
                  <a:pt x="463016" y="1384843"/>
                </a:lnTo>
                <a:cubicBezTo>
                  <a:pt x="372030" y="1355359"/>
                  <a:pt x="296418" y="1321913"/>
                  <a:pt x="247803" y="1286658"/>
                </a:cubicBezTo>
                <a:cubicBezTo>
                  <a:pt x="-11475" y="1098632"/>
                  <a:pt x="-15434" y="483095"/>
                  <a:pt x="10296" y="241630"/>
                </a:cubicBezTo>
                <a:cubicBezTo>
                  <a:pt x="16729" y="181264"/>
                  <a:pt x="28233" y="114094"/>
                  <a:pt x="45922" y="50233"/>
                </a:cubicBezTo>
                <a:close/>
              </a:path>
            </a:pathLst>
          </a:custGeom>
          <a:solidFill>
            <a:srgbClr val="437CC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1501E77A-EE90-E055-6FE5-11E541D933CB}"/>
              </a:ext>
            </a:extLst>
          </p:cNvPr>
          <p:cNvSpPr/>
          <p:nvPr/>
        </p:nvSpPr>
        <p:spPr>
          <a:xfrm rot="19697307">
            <a:off x="7023289" y="1440007"/>
            <a:ext cx="277214" cy="632469"/>
          </a:xfrm>
          <a:custGeom>
            <a:avLst/>
            <a:gdLst>
              <a:gd name="connsiteX0" fmla="*/ 114541 w 334375"/>
              <a:gd name="connsiteY0" fmla="*/ 0 h 762882"/>
              <a:gd name="connsiteX1" fmla="*/ 184712 w 334375"/>
              <a:gd name="connsiteY1" fmla="*/ 145666 h 762882"/>
              <a:gd name="connsiteX2" fmla="*/ 312240 w 334375"/>
              <a:gd name="connsiteY2" fmla="*/ 556495 h 762882"/>
              <a:gd name="connsiteX3" fmla="*/ 334375 w 334375"/>
              <a:gd name="connsiteY3" fmla="*/ 701532 h 762882"/>
              <a:gd name="connsiteX4" fmla="*/ 289010 w 334375"/>
              <a:gd name="connsiteY4" fmla="*/ 723336 h 762882"/>
              <a:gd name="connsiteX5" fmla="*/ 121178 w 334375"/>
              <a:gd name="connsiteY5" fmla="*/ 760817 h 762882"/>
              <a:gd name="connsiteX6" fmla="*/ 61801 w 334375"/>
              <a:gd name="connsiteY6" fmla="*/ 95799 h 762882"/>
              <a:gd name="connsiteX7" fmla="*/ 108224 w 334375"/>
              <a:gd name="connsiteY7" fmla="*/ 9088 h 762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4375" h="762882">
                <a:moveTo>
                  <a:pt x="114541" y="0"/>
                </a:moveTo>
                <a:lnTo>
                  <a:pt x="184712" y="145666"/>
                </a:lnTo>
                <a:cubicBezTo>
                  <a:pt x="240087" y="276588"/>
                  <a:pt x="283085" y="414020"/>
                  <a:pt x="312240" y="556495"/>
                </a:cubicBezTo>
                <a:lnTo>
                  <a:pt x="334375" y="701532"/>
                </a:lnTo>
                <a:lnTo>
                  <a:pt x="289010" y="723336"/>
                </a:lnTo>
                <a:cubicBezTo>
                  <a:pt x="217541" y="753395"/>
                  <a:pt x="157794" y="768734"/>
                  <a:pt x="121178" y="760817"/>
                </a:cubicBezTo>
                <a:cubicBezTo>
                  <a:pt x="-25284" y="729150"/>
                  <a:pt x="-31222" y="311534"/>
                  <a:pt x="61801" y="95799"/>
                </a:cubicBezTo>
                <a:cubicBezTo>
                  <a:pt x="73429" y="68832"/>
                  <a:pt x="89201" y="39639"/>
                  <a:pt x="108224" y="9088"/>
                </a:cubicBezTo>
                <a:close/>
              </a:path>
            </a:pathLst>
          </a:custGeom>
          <a:solidFill>
            <a:srgbClr val="72A2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D2BC0430-EC03-2BF2-16BD-C36A24FD8B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821"/>
          <a:stretch>
            <a:fillRect/>
          </a:stretch>
        </p:blipFill>
        <p:spPr>
          <a:xfrm rot="21138200">
            <a:off x="7144649" y="1644545"/>
            <a:ext cx="240137" cy="260512"/>
          </a:xfrm>
          <a:custGeom>
            <a:avLst/>
            <a:gdLst>
              <a:gd name="connsiteX0" fmla="*/ 0 w 289652"/>
              <a:gd name="connsiteY0" fmla="*/ 0 h 314229"/>
              <a:gd name="connsiteX1" fmla="*/ 45986 w 289652"/>
              <a:gd name="connsiteY1" fmla="*/ 0 h 314229"/>
              <a:gd name="connsiteX2" fmla="*/ 94031 w 289652"/>
              <a:gd name="connsiteY2" fmla="*/ 49548 h 314229"/>
              <a:gd name="connsiteX3" fmla="*/ 228655 w 289652"/>
              <a:gd name="connsiteY3" fmla="*/ 219190 h 314229"/>
              <a:gd name="connsiteX4" fmla="*/ 289652 w 289652"/>
              <a:gd name="connsiteY4" fmla="*/ 314229 h 314229"/>
              <a:gd name="connsiteX5" fmla="*/ 0 w 289652"/>
              <a:gd name="connsiteY5" fmla="*/ 314229 h 31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652" h="314229">
                <a:moveTo>
                  <a:pt x="0" y="0"/>
                </a:moveTo>
                <a:lnTo>
                  <a:pt x="45986" y="0"/>
                </a:lnTo>
                <a:lnTo>
                  <a:pt x="94031" y="49548"/>
                </a:lnTo>
                <a:cubicBezTo>
                  <a:pt x="141393" y="103473"/>
                  <a:pt x="186348" y="160051"/>
                  <a:pt x="228655" y="219190"/>
                </a:cubicBezTo>
                <a:lnTo>
                  <a:pt x="289652" y="314229"/>
                </a:lnTo>
                <a:lnTo>
                  <a:pt x="0" y="314229"/>
                </a:lnTo>
                <a:close/>
              </a:path>
            </a:pathLst>
          </a:custGeom>
        </p:spPr>
      </p:pic>
      <p:pic>
        <p:nvPicPr>
          <p:cNvPr id="3" name="图片 2" descr="卡通人物&#10;&#10;中度可信度描述已自动生成">
            <a:extLst>
              <a:ext uri="{FF2B5EF4-FFF2-40B4-BE49-F238E27FC236}">
                <a16:creationId xmlns:a16="http://schemas.microsoft.com/office/drawing/2014/main" id="{43DA29ED-BDF1-9053-3E61-885FC9081B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89" t="210" r="-9089" b="210"/>
          <a:stretch/>
        </p:blipFill>
        <p:spPr>
          <a:xfrm rot="6572">
            <a:off x="4205790" y="1247540"/>
            <a:ext cx="3629260" cy="3629260"/>
          </a:xfrm>
          <a:prstGeom prst="ellipse">
            <a:avLst/>
          </a:prstGeom>
        </p:spPr>
      </p:pic>
      <p:sp>
        <p:nvSpPr>
          <p:cNvPr id="74" name="圆: 空心 73">
            <a:extLst>
              <a:ext uri="{FF2B5EF4-FFF2-40B4-BE49-F238E27FC236}">
                <a16:creationId xmlns:a16="http://schemas.microsoft.com/office/drawing/2014/main" id="{FFD7E274-DAB2-CEB7-D57E-5FF1D4116E18}"/>
              </a:ext>
            </a:extLst>
          </p:cNvPr>
          <p:cNvSpPr/>
          <p:nvPr/>
        </p:nvSpPr>
        <p:spPr>
          <a:xfrm>
            <a:off x="9341357" y="870255"/>
            <a:ext cx="711200" cy="711200"/>
          </a:xfrm>
          <a:prstGeom prst="donut">
            <a:avLst>
              <a:gd name="adj" fmla="val 16070"/>
            </a:avLst>
          </a:prstGeom>
          <a:solidFill>
            <a:srgbClr val="F764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E25A6FF2-4B4D-A065-950F-D434E5D9039D}"/>
              </a:ext>
            </a:extLst>
          </p:cNvPr>
          <p:cNvSpPr/>
          <p:nvPr/>
        </p:nvSpPr>
        <p:spPr>
          <a:xfrm>
            <a:off x="8444864" y="3819941"/>
            <a:ext cx="440045" cy="440045"/>
          </a:xfrm>
          <a:prstGeom prst="ellipse">
            <a:avLst/>
          </a:prstGeom>
          <a:solidFill>
            <a:srgbClr val="FA84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D3E5CD86-ADE4-0BE2-38FE-AC3B300A00BE}"/>
              </a:ext>
            </a:extLst>
          </p:cNvPr>
          <p:cNvSpPr/>
          <p:nvPr/>
        </p:nvSpPr>
        <p:spPr>
          <a:xfrm>
            <a:off x="1088717" y="3818952"/>
            <a:ext cx="1240367" cy="440045"/>
          </a:xfrm>
          <a:prstGeom prst="roundRect">
            <a:avLst>
              <a:gd name="adj" fmla="val 50000"/>
            </a:avLst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圆: 空心 76">
            <a:extLst>
              <a:ext uri="{FF2B5EF4-FFF2-40B4-BE49-F238E27FC236}">
                <a16:creationId xmlns:a16="http://schemas.microsoft.com/office/drawing/2014/main" id="{631BD483-1E66-8548-AC46-A94AAA986617}"/>
              </a:ext>
            </a:extLst>
          </p:cNvPr>
          <p:cNvSpPr/>
          <p:nvPr/>
        </p:nvSpPr>
        <p:spPr>
          <a:xfrm>
            <a:off x="3228483" y="3818952"/>
            <a:ext cx="434943" cy="434943"/>
          </a:xfrm>
          <a:prstGeom prst="donut">
            <a:avLst>
              <a:gd name="adj" fmla="val 33730"/>
            </a:avLst>
          </a:prstGeom>
          <a:solidFill>
            <a:srgbClr val="F542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圆: 空心 77">
            <a:extLst>
              <a:ext uri="{FF2B5EF4-FFF2-40B4-BE49-F238E27FC236}">
                <a16:creationId xmlns:a16="http://schemas.microsoft.com/office/drawing/2014/main" id="{11DFB792-0502-DD2D-6F7C-E09F2C31F383}"/>
              </a:ext>
            </a:extLst>
          </p:cNvPr>
          <p:cNvSpPr/>
          <p:nvPr/>
        </p:nvSpPr>
        <p:spPr>
          <a:xfrm>
            <a:off x="10459531" y="3898295"/>
            <a:ext cx="711200" cy="711200"/>
          </a:xfrm>
          <a:prstGeom prst="donut">
            <a:avLst>
              <a:gd name="adj" fmla="val 16070"/>
            </a:avLst>
          </a:prstGeom>
          <a:solidFill>
            <a:srgbClr val="7746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81AA2A57-D31A-C797-CC2C-66952839E497}"/>
              </a:ext>
            </a:extLst>
          </p:cNvPr>
          <p:cNvSpPr txBox="1"/>
          <p:nvPr/>
        </p:nvSpPr>
        <p:spPr>
          <a:xfrm>
            <a:off x="975085" y="1263541"/>
            <a:ext cx="2925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POWERPOINT TEMPLET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E7AEA17D-9F20-7AE3-B25C-844BF7D83580}"/>
              </a:ext>
            </a:extLst>
          </p:cNvPr>
          <p:cNvSpPr txBox="1"/>
          <p:nvPr/>
        </p:nvSpPr>
        <p:spPr>
          <a:xfrm>
            <a:off x="6129724" y="5074948"/>
            <a:ext cx="3636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B901"/>
                </a:solidFill>
              </a:rPr>
              <a:t>SUPPORTERS SAY</a:t>
            </a:r>
            <a:endParaRPr lang="zh-CN" altLang="en-US" sz="3200" b="1">
              <a:solidFill>
                <a:srgbClr val="FFB901"/>
              </a:solidFill>
            </a:endParaRP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51D13AD3-1120-DB8B-A6E0-AD9084552ED2}"/>
              </a:ext>
            </a:extLst>
          </p:cNvPr>
          <p:cNvCxnSpPr>
            <a:cxnSpLocks/>
          </p:cNvCxnSpPr>
          <p:nvPr/>
        </p:nvCxnSpPr>
        <p:spPr>
          <a:xfrm>
            <a:off x="4603656" y="5157347"/>
            <a:ext cx="0" cy="568879"/>
          </a:xfrm>
          <a:prstGeom prst="line">
            <a:avLst/>
          </a:prstGeom>
          <a:ln w="38100" cap="rnd">
            <a:solidFill>
              <a:srgbClr val="7746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>
            <a:extLst>
              <a:ext uri="{FF2B5EF4-FFF2-40B4-BE49-F238E27FC236}">
                <a16:creationId xmlns:a16="http://schemas.microsoft.com/office/drawing/2014/main" id="{A33772AF-DB09-55A3-2C1A-7090A5914BA2}"/>
              </a:ext>
            </a:extLst>
          </p:cNvPr>
          <p:cNvSpPr txBox="1"/>
          <p:nvPr/>
        </p:nvSpPr>
        <p:spPr>
          <a:xfrm>
            <a:off x="1708900" y="4895827"/>
            <a:ext cx="2191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b="1">
                <a:solidFill>
                  <a:srgbClr val="FA849C"/>
                </a:solidFill>
              </a:rPr>
              <a:t>INFODATA</a:t>
            </a:r>
            <a:endParaRPr lang="zh-CN" altLang="en-US" sz="3200" b="1">
              <a:solidFill>
                <a:srgbClr val="FA849C"/>
              </a:solidFill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9AAA916E-5D85-2CF7-8190-A0866A2CB664}"/>
              </a:ext>
            </a:extLst>
          </p:cNvPr>
          <p:cNvSpPr txBox="1"/>
          <p:nvPr/>
        </p:nvSpPr>
        <p:spPr>
          <a:xfrm>
            <a:off x="906497" y="5402970"/>
            <a:ext cx="299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b="1">
                <a:solidFill>
                  <a:schemeClr val="bg1"/>
                </a:solidFill>
              </a:rPr>
              <a:t>INFORMATION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DA08BB1D-BDC2-371D-B283-1BAE8EF3D2DF}"/>
              </a:ext>
            </a:extLst>
          </p:cNvPr>
          <p:cNvSpPr txBox="1"/>
          <p:nvPr/>
        </p:nvSpPr>
        <p:spPr>
          <a:xfrm>
            <a:off x="8291901" y="2322955"/>
            <a:ext cx="2993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>
                <a:solidFill>
                  <a:srgbClr val="FFB901"/>
                </a:solidFill>
              </a:rPr>
              <a:t>2023/06/30</a:t>
            </a:r>
            <a:endParaRPr lang="zh-CN" altLang="en-US" sz="2800" b="1">
              <a:solidFill>
                <a:srgbClr val="FFB901"/>
              </a:solidFill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50218A66-BA99-D1E0-D9F4-92E78CF1C2C6}"/>
              </a:ext>
            </a:extLst>
          </p:cNvPr>
          <p:cNvSpPr txBox="1"/>
          <p:nvPr/>
        </p:nvSpPr>
        <p:spPr>
          <a:xfrm>
            <a:off x="8969715" y="2787462"/>
            <a:ext cx="2315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chemeClr val="bg1"/>
                </a:solidFill>
              </a:rPr>
              <a:t>ASPIRATION</a:t>
            </a:r>
            <a:endParaRPr lang="zh-CN" altLang="en-US" b="1">
              <a:solidFill>
                <a:schemeClr val="bg1"/>
              </a:solidFill>
            </a:endParaRP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799C4181-E9F5-3DDC-7438-B122EF2B07FD}"/>
              </a:ext>
            </a:extLst>
          </p:cNvPr>
          <p:cNvCxnSpPr>
            <a:cxnSpLocks/>
          </p:cNvCxnSpPr>
          <p:nvPr/>
        </p:nvCxnSpPr>
        <p:spPr>
          <a:xfrm>
            <a:off x="8969715" y="2611586"/>
            <a:ext cx="0" cy="256576"/>
          </a:xfrm>
          <a:prstGeom prst="line">
            <a:avLst/>
          </a:prstGeom>
          <a:ln w="38100" cap="rnd">
            <a:solidFill>
              <a:srgbClr val="F542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1419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8D29AE66-D7AD-50D3-1C3B-534DED400B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E0CF22F-3255-F66C-800A-1F2F7B26C294}"/>
              </a:ext>
            </a:extLst>
          </p:cNvPr>
          <p:cNvSpPr/>
          <p:nvPr/>
        </p:nvSpPr>
        <p:spPr>
          <a:xfrm>
            <a:off x="2268991" y="2077470"/>
            <a:ext cx="973667" cy="486347"/>
          </a:xfrm>
          <a:prstGeom prst="roundRect">
            <a:avLst>
              <a:gd name="adj" fmla="val 50000"/>
            </a:avLst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37606BD-C8B2-E475-8833-5372B5C8E89E}"/>
              </a:ext>
            </a:extLst>
          </p:cNvPr>
          <p:cNvSpPr/>
          <p:nvPr/>
        </p:nvSpPr>
        <p:spPr>
          <a:xfrm>
            <a:off x="4750254" y="2077469"/>
            <a:ext cx="495299" cy="4952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9505787-76AA-939C-BA33-8A7BEBF554FB}"/>
              </a:ext>
            </a:extLst>
          </p:cNvPr>
          <p:cNvSpPr/>
          <p:nvPr/>
        </p:nvSpPr>
        <p:spPr>
          <a:xfrm>
            <a:off x="4750254" y="2628331"/>
            <a:ext cx="495299" cy="495299"/>
          </a:xfrm>
          <a:prstGeom prst="ellipse">
            <a:avLst/>
          </a:prstGeom>
          <a:solidFill>
            <a:srgbClr val="7746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1EE0A10-2955-25CC-92F1-B4B68AA3E3F0}"/>
              </a:ext>
            </a:extLst>
          </p:cNvPr>
          <p:cNvSpPr/>
          <p:nvPr/>
        </p:nvSpPr>
        <p:spPr>
          <a:xfrm>
            <a:off x="6378499" y="1523433"/>
            <a:ext cx="495299" cy="495299"/>
          </a:xfrm>
          <a:prstGeom prst="ellipse">
            <a:avLst/>
          </a:prstGeom>
          <a:solidFill>
            <a:srgbClr val="F542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718C5AC-F842-C6BD-8C1E-19A1F6F9CF84}"/>
              </a:ext>
            </a:extLst>
          </p:cNvPr>
          <p:cNvSpPr/>
          <p:nvPr/>
        </p:nvSpPr>
        <p:spPr>
          <a:xfrm>
            <a:off x="8962057" y="4839269"/>
            <a:ext cx="495299" cy="495299"/>
          </a:xfrm>
          <a:prstGeom prst="ellipse">
            <a:avLst/>
          </a:prstGeom>
          <a:solidFill>
            <a:srgbClr val="527B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3C5CAEB-E84A-1880-B818-ED6DEBF32186}"/>
              </a:ext>
            </a:extLst>
          </p:cNvPr>
          <p:cNvSpPr/>
          <p:nvPr/>
        </p:nvSpPr>
        <p:spPr>
          <a:xfrm>
            <a:off x="8416475" y="3667860"/>
            <a:ext cx="495299" cy="4952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C166D5B-C82A-C571-EA6D-668F8599A4EA}"/>
              </a:ext>
            </a:extLst>
          </p:cNvPr>
          <p:cNvSpPr/>
          <p:nvPr/>
        </p:nvSpPr>
        <p:spPr>
          <a:xfrm>
            <a:off x="7405239" y="3177037"/>
            <a:ext cx="495299" cy="495299"/>
          </a:xfrm>
          <a:prstGeom prst="ellipse">
            <a:avLst/>
          </a:prstGeom>
          <a:noFill/>
          <a:ln w="15875">
            <a:solidFill>
              <a:srgbClr val="F542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id="{479E64EC-3397-B800-E378-ABA7EB66D08C}"/>
              </a:ext>
            </a:extLst>
          </p:cNvPr>
          <p:cNvSpPr/>
          <p:nvPr/>
        </p:nvSpPr>
        <p:spPr>
          <a:xfrm>
            <a:off x="8416475" y="2628330"/>
            <a:ext cx="495299" cy="495299"/>
          </a:xfrm>
          <a:prstGeom prst="donut">
            <a:avLst>
              <a:gd name="adj" fmla="val 33730"/>
            </a:avLst>
          </a:prstGeom>
          <a:solidFill>
            <a:srgbClr val="FA84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id="{2A28330D-AB42-2258-51B3-C150ED2D500A}"/>
              </a:ext>
            </a:extLst>
          </p:cNvPr>
          <p:cNvSpPr/>
          <p:nvPr/>
        </p:nvSpPr>
        <p:spPr>
          <a:xfrm>
            <a:off x="9427711" y="3177037"/>
            <a:ext cx="495299" cy="495299"/>
          </a:xfrm>
          <a:prstGeom prst="donut">
            <a:avLst>
              <a:gd name="adj" fmla="val 33730"/>
            </a:avLst>
          </a:prstGeom>
          <a:solidFill>
            <a:srgbClr val="31A8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圆: 空心 12">
            <a:extLst>
              <a:ext uri="{FF2B5EF4-FFF2-40B4-BE49-F238E27FC236}">
                <a16:creationId xmlns:a16="http://schemas.microsoft.com/office/drawing/2014/main" id="{EE1A94D8-0AF1-0E63-49A4-7AF59A4F7E81}"/>
              </a:ext>
            </a:extLst>
          </p:cNvPr>
          <p:cNvSpPr/>
          <p:nvPr/>
        </p:nvSpPr>
        <p:spPr>
          <a:xfrm>
            <a:off x="4254955" y="4839268"/>
            <a:ext cx="495299" cy="495299"/>
          </a:xfrm>
          <a:prstGeom prst="donut">
            <a:avLst>
              <a:gd name="adj" fmla="val 33730"/>
            </a:avLst>
          </a:prstGeom>
          <a:solidFill>
            <a:srgbClr val="31A8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791D706-F55F-50DA-F14F-EBEBAE8E03C4}"/>
              </a:ext>
            </a:extLst>
          </p:cNvPr>
          <p:cNvSpPr/>
          <p:nvPr/>
        </p:nvSpPr>
        <p:spPr>
          <a:xfrm>
            <a:off x="4276119" y="1527909"/>
            <a:ext cx="2044172" cy="486347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FFB9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8C92C39-BF48-F502-B132-BC2DC3E904B4}"/>
              </a:ext>
            </a:extLst>
          </p:cNvPr>
          <p:cNvSpPr/>
          <p:nvPr/>
        </p:nvSpPr>
        <p:spPr>
          <a:xfrm>
            <a:off x="5298205" y="2081945"/>
            <a:ext cx="2044172" cy="486347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527BB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C0E3DAF-1345-8DB0-68C0-680307905530}"/>
              </a:ext>
            </a:extLst>
          </p:cNvPr>
          <p:cNvSpPr/>
          <p:nvPr/>
        </p:nvSpPr>
        <p:spPr>
          <a:xfrm>
            <a:off x="6320291" y="2632805"/>
            <a:ext cx="2044172" cy="486347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31A8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15C0140-59F2-4ADD-5E0D-2B753EFCED89}"/>
              </a:ext>
            </a:extLst>
          </p:cNvPr>
          <p:cNvSpPr/>
          <p:nvPr/>
        </p:nvSpPr>
        <p:spPr>
          <a:xfrm>
            <a:off x="5296087" y="3181513"/>
            <a:ext cx="2044172" cy="486347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7746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18EA6261-7CCA-49C8-8A2B-1FEE683BA4D9}"/>
              </a:ext>
            </a:extLst>
          </p:cNvPr>
          <p:cNvSpPr/>
          <p:nvPr/>
        </p:nvSpPr>
        <p:spPr>
          <a:xfrm>
            <a:off x="7413184" y="4293924"/>
            <a:ext cx="2044172" cy="486347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F542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976C8E4B-25EA-B5C7-AE46-4624A77C33E5}"/>
              </a:ext>
            </a:extLst>
          </p:cNvPr>
          <p:cNvSpPr/>
          <p:nvPr/>
        </p:nvSpPr>
        <p:spPr>
          <a:xfrm>
            <a:off x="6366592" y="4293924"/>
            <a:ext cx="973667" cy="486347"/>
          </a:xfrm>
          <a:prstGeom prst="roundRect">
            <a:avLst>
              <a:gd name="adj" fmla="val 50000"/>
            </a:avLst>
          </a:prstGeom>
          <a:solidFill>
            <a:srgbClr val="527B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7E01C9A6-E43D-DAFC-6228-3BCB58C8F2D5}"/>
              </a:ext>
            </a:extLst>
          </p:cNvPr>
          <p:cNvSpPr/>
          <p:nvPr/>
        </p:nvSpPr>
        <p:spPr>
          <a:xfrm>
            <a:off x="5786891" y="4843745"/>
            <a:ext cx="2784475" cy="486347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FFB9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A4FCFF9A-20E5-324B-D64F-B8D9DE063365}"/>
              </a:ext>
            </a:extLst>
          </p:cNvPr>
          <p:cNvSpPr/>
          <p:nvPr/>
        </p:nvSpPr>
        <p:spPr>
          <a:xfrm>
            <a:off x="3201381" y="3735631"/>
            <a:ext cx="2044172" cy="486347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25946CE-E697-C265-C2AA-61986693BDEC}"/>
              </a:ext>
            </a:extLst>
          </p:cNvPr>
          <p:cNvSpPr txBox="1"/>
          <p:nvPr/>
        </p:nvSpPr>
        <p:spPr>
          <a:xfrm>
            <a:off x="4511068" y="1586416"/>
            <a:ext cx="1574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ASPIRATION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A7AA1D9-5833-9724-704C-95ACBC82B659}"/>
              </a:ext>
            </a:extLst>
          </p:cNvPr>
          <p:cNvSpPr txBox="1"/>
          <p:nvPr/>
        </p:nvSpPr>
        <p:spPr>
          <a:xfrm>
            <a:off x="5382532" y="2140452"/>
            <a:ext cx="187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INFORMATION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FA19C01-BD45-9586-009D-D63CB9F6E33D}"/>
              </a:ext>
            </a:extLst>
          </p:cNvPr>
          <p:cNvSpPr txBox="1"/>
          <p:nvPr/>
        </p:nvSpPr>
        <p:spPr>
          <a:xfrm>
            <a:off x="6555240" y="2691312"/>
            <a:ext cx="1574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INFODATA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606FEB8-2EFD-A342-C28F-C4EA4E6DBB94}"/>
              </a:ext>
            </a:extLst>
          </p:cNvPr>
          <p:cNvSpPr txBox="1"/>
          <p:nvPr/>
        </p:nvSpPr>
        <p:spPr>
          <a:xfrm>
            <a:off x="5531036" y="3240020"/>
            <a:ext cx="1574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ASPIRATION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665914D-2C7C-BB93-74E6-DDDC3493B878}"/>
              </a:ext>
            </a:extLst>
          </p:cNvPr>
          <p:cNvSpPr txBox="1"/>
          <p:nvPr/>
        </p:nvSpPr>
        <p:spPr>
          <a:xfrm>
            <a:off x="3436330" y="3794138"/>
            <a:ext cx="1574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EXPERIENCE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417C133-AAB4-FEA8-012E-643420ECC086}"/>
              </a:ext>
            </a:extLst>
          </p:cNvPr>
          <p:cNvSpPr txBox="1"/>
          <p:nvPr/>
        </p:nvSpPr>
        <p:spPr>
          <a:xfrm>
            <a:off x="7648133" y="4352431"/>
            <a:ext cx="1574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TARGET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6EDCD49-7E94-3D79-9048-1C052C36F5C8}"/>
              </a:ext>
            </a:extLst>
          </p:cNvPr>
          <p:cNvSpPr txBox="1"/>
          <p:nvPr/>
        </p:nvSpPr>
        <p:spPr>
          <a:xfrm>
            <a:off x="6116781" y="4902252"/>
            <a:ext cx="2124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TITLE GOES HERE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698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id="{CEE3C20A-0C73-788C-7A13-C243D92AF0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3927678-777F-2E31-7DE6-6BEB03184F55}"/>
              </a:ext>
            </a:extLst>
          </p:cNvPr>
          <p:cNvSpPr/>
          <p:nvPr/>
        </p:nvSpPr>
        <p:spPr>
          <a:xfrm>
            <a:off x="95250" y="476760"/>
            <a:ext cx="12001500" cy="5904481"/>
          </a:xfrm>
          <a:prstGeom prst="roundRect">
            <a:avLst>
              <a:gd name="adj" fmla="val 3841"/>
            </a:avLst>
          </a:prstGeom>
          <a:solidFill>
            <a:srgbClr val="66A0E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425F657-92F3-8F13-0EC8-B526A241AE94}"/>
              </a:ext>
            </a:extLst>
          </p:cNvPr>
          <p:cNvSpPr/>
          <p:nvPr/>
        </p:nvSpPr>
        <p:spPr>
          <a:xfrm>
            <a:off x="95250" y="476760"/>
            <a:ext cx="3737243" cy="4215602"/>
          </a:xfrm>
          <a:custGeom>
            <a:avLst/>
            <a:gdLst>
              <a:gd name="connsiteX0" fmla="*/ 226791 w 3737243"/>
              <a:gd name="connsiteY0" fmla="*/ 0 h 4215602"/>
              <a:gd name="connsiteX1" fmla="*/ 3737243 w 3737243"/>
              <a:gd name="connsiteY1" fmla="*/ 0 h 4215602"/>
              <a:gd name="connsiteX2" fmla="*/ 3472656 w 3737243"/>
              <a:gd name="connsiteY2" fmla="*/ 116965 h 4215602"/>
              <a:gd name="connsiteX3" fmla="*/ 2508250 w 3737243"/>
              <a:gd name="connsiteY3" fmla="*/ 793240 h 4215602"/>
              <a:gd name="connsiteX4" fmla="*/ 2152650 w 3737243"/>
              <a:gd name="connsiteY4" fmla="*/ 3091940 h 4215602"/>
              <a:gd name="connsiteX5" fmla="*/ 70545 w 3737243"/>
              <a:gd name="connsiteY5" fmla="*/ 4214700 h 4215602"/>
              <a:gd name="connsiteX6" fmla="*/ 0 w 3737243"/>
              <a:gd name="connsiteY6" fmla="*/ 4215602 h 4215602"/>
              <a:gd name="connsiteX7" fmla="*/ 0 w 3737243"/>
              <a:gd name="connsiteY7" fmla="*/ 226791 h 4215602"/>
              <a:gd name="connsiteX8" fmla="*/ 226791 w 3737243"/>
              <a:gd name="connsiteY8" fmla="*/ 0 h 421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37243" h="4215602">
                <a:moveTo>
                  <a:pt x="226791" y="0"/>
                </a:moveTo>
                <a:lnTo>
                  <a:pt x="3737243" y="0"/>
                </a:lnTo>
                <a:lnTo>
                  <a:pt x="3472656" y="116965"/>
                </a:lnTo>
                <a:cubicBezTo>
                  <a:pt x="3090334" y="292119"/>
                  <a:pt x="2689225" y="510665"/>
                  <a:pt x="2508250" y="793240"/>
                </a:cubicBezTo>
                <a:cubicBezTo>
                  <a:pt x="2146300" y="1358390"/>
                  <a:pt x="2645833" y="2550073"/>
                  <a:pt x="2152650" y="3091940"/>
                </a:cubicBezTo>
                <a:cubicBezTo>
                  <a:pt x="1782763" y="3498340"/>
                  <a:pt x="748506" y="4154771"/>
                  <a:pt x="70545" y="4214700"/>
                </a:cubicBezTo>
                <a:lnTo>
                  <a:pt x="0" y="4215602"/>
                </a:lnTo>
                <a:lnTo>
                  <a:pt x="0" y="226791"/>
                </a:lnTo>
                <a:cubicBezTo>
                  <a:pt x="0" y="101538"/>
                  <a:pt x="101538" y="0"/>
                  <a:pt x="226791" y="0"/>
                </a:cubicBezTo>
                <a:close/>
              </a:path>
            </a:pathLst>
          </a:custGeom>
          <a:solidFill>
            <a:srgbClr val="FEEB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67A2DEA-79EF-AE93-D250-143F71E5115D}"/>
              </a:ext>
            </a:extLst>
          </p:cNvPr>
          <p:cNvSpPr/>
          <p:nvPr/>
        </p:nvSpPr>
        <p:spPr>
          <a:xfrm>
            <a:off x="95250" y="476760"/>
            <a:ext cx="1835094" cy="2282196"/>
          </a:xfrm>
          <a:custGeom>
            <a:avLst/>
            <a:gdLst>
              <a:gd name="connsiteX0" fmla="*/ 226791 w 1835094"/>
              <a:gd name="connsiteY0" fmla="*/ 0 h 2282196"/>
              <a:gd name="connsiteX1" fmla="*/ 1835094 w 1835094"/>
              <a:gd name="connsiteY1" fmla="*/ 0 h 2282196"/>
              <a:gd name="connsiteX2" fmla="*/ 1801515 w 1835094"/>
              <a:gd name="connsiteY2" fmla="*/ 50092 h 2282196"/>
              <a:gd name="connsiteX3" fmla="*/ 1695450 w 1835094"/>
              <a:gd name="connsiteY3" fmla="*/ 259840 h 2282196"/>
              <a:gd name="connsiteX4" fmla="*/ 1390650 w 1835094"/>
              <a:gd name="connsiteY4" fmla="*/ 1542540 h 2282196"/>
              <a:gd name="connsiteX5" fmla="*/ 18618 w 1835094"/>
              <a:gd name="connsiteY5" fmla="*/ 2275821 h 2282196"/>
              <a:gd name="connsiteX6" fmla="*/ 0 w 1835094"/>
              <a:gd name="connsiteY6" fmla="*/ 2282196 h 2282196"/>
              <a:gd name="connsiteX7" fmla="*/ 0 w 1835094"/>
              <a:gd name="connsiteY7" fmla="*/ 226791 h 2282196"/>
              <a:gd name="connsiteX8" fmla="*/ 226791 w 1835094"/>
              <a:gd name="connsiteY8" fmla="*/ 0 h 22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35094" h="2282196">
                <a:moveTo>
                  <a:pt x="226791" y="0"/>
                </a:moveTo>
                <a:lnTo>
                  <a:pt x="1835094" y="0"/>
                </a:lnTo>
                <a:lnTo>
                  <a:pt x="1801515" y="50092"/>
                </a:lnTo>
                <a:cubicBezTo>
                  <a:pt x="1763845" y="111409"/>
                  <a:pt x="1728259" y="180465"/>
                  <a:pt x="1695450" y="259840"/>
                </a:cubicBezTo>
                <a:cubicBezTo>
                  <a:pt x="1564217" y="577340"/>
                  <a:pt x="1824567" y="1197523"/>
                  <a:pt x="1390650" y="1542540"/>
                </a:cubicBezTo>
                <a:cubicBezTo>
                  <a:pt x="1146572" y="1736612"/>
                  <a:pt x="550218" y="2079363"/>
                  <a:pt x="18618" y="2275821"/>
                </a:cubicBezTo>
                <a:lnTo>
                  <a:pt x="0" y="2282196"/>
                </a:lnTo>
                <a:lnTo>
                  <a:pt x="0" y="226791"/>
                </a:lnTo>
                <a:cubicBezTo>
                  <a:pt x="0" y="101538"/>
                  <a:pt x="101538" y="0"/>
                  <a:pt x="226791" y="0"/>
                </a:cubicBezTo>
                <a:close/>
              </a:path>
            </a:pathLst>
          </a:custGeom>
          <a:solidFill>
            <a:srgbClr val="FBD9D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422274DE-C1F4-B081-A217-24A2B73991C7}"/>
              </a:ext>
            </a:extLst>
          </p:cNvPr>
          <p:cNvSpPr/>
          <p:nvPr/>
        </p:nvSpPr>
        <p:spPr>
          <a:xfrm>
            <a:off x="7935305" y="476761"/>
            <a:ext cx="4161445" cy="3941437"/>
          </a:xfrm>
          <a:custGeom>
            <a:avLst/>
            <a:gdLst>
              <a:gd name="connsiteX0" fmla="*/ 551314 w 4161445"/>
              <a:gd name="connsiteY0" fmla="*/ 0 h 3941437"/>
              <a:gd name="connsiteX1" fmla="*/ 3934654 w 4161445"/>
              <a:gd name="connsiteY1" fmla="*/ 0 h 3941437"/>
              <a:gd name="connsiteX2" fmla="*/ 4161445 w 4161445"/>
              <a:gd name="connsiteY2" fmla="*/ 226791 h 3941437"/>
              <a:gd name="connsiteX3" fmla="*/ 4161445 w 4161445"/>
              <a:gd name="connsiteY3" fmla="*/ 3253386 h 3941437"/>
              <a:gd name="connsiteX4" fmla="*/ 4123429 w 4161445"/>
              <a:gd name="connsiteY4" fmla="*/ 3229484 h 3941437"/>
              <a:gd name="connsiteX5" fmla="*/ 3874074 w 4161445"/>
              <a:gd name="connsiteY5" fmla="*/ 3122474 h 3941437"/>
              <a:gd name="connsiteX6" fmla="*/ 1850721 w 4161445"/>
              <a:gd name="connsiteY6" fmla="*/ 3939597 h 3941437"/>
              <a:gd name="connsiteX7" fmla="*/ 197018 w 4161445"/>
              <a:gd name="connsiteY7" fmla="*/ 2811189 h 3941437"/>
              <a:gd name="connsiteX8" fmla="*/ 158108 w 4161445"/>
              <a:gd name="connsiteY8" fmla="*/ 729470 h 3941437"/>
              <a:gd name="connsiteX9" fmla="*/ 476613 w 4161445"/>
              <a:gd name="connsiteY9" fmla="*/ 98217 h 394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61445" h="3941437">
                <a:moveTo>
                  <a:pt x="551314" y="0"/>
                </a:moveTo>
                <a:lnTo>
                  <a:pt x="3934654" y="0"/>
                </a:lnTo>
                <a:cubicBezTo>
                  <a:pt x="4059907" y="0"/>
                  <a:pt x="4161445" y="101538"/>
                  <a:pt x="4161445" y="226791"/>
                </a:cubicBezTo>
                <a:lnTo>
                  <a:pt x="4161445" y="3253386"/>
                </a:lnTo>
                <a:lnTo>
                  <a:pt x="4123429" y="3229484"/>
                </a:lnTo>
                <a:cubicBezTo>
                  <a:pt x="4035150" y="3177762"/>
                  <a:pt x="3951591" y="3140713"/>
                  <a:pt x="3874074" y="3122474"/>
                </a:cubicBezTo>
                <a:cubicBezTo>
                  <a:pt x="3047223" y="2927921"/>
                  <a:pt x="2463564" y="3991478"/>
                  <a:pt x="1850721" y="3939597"/>
                </a:cubicBezTo>
                <a:cubicBezTo>
                  <a:pt x="1237878" y="3887716"/>
                  <a:pt x="479120" y="3346210"/>
                  <a:pt x="197018" y="2811189"/>
                </a:cubicBezTo>
                <a:cubicBezTo>
                  <a:pt x="-85084" y="2276168"/>
                  <a:pt x="-33203" y="1319614"/>
                  <a:pt x="158108" y="729470"/>
                </a:cubicBezTo>
                <a:cubicBezTo>
                  <a:pt x="229850" y="508166"/>
                  <a:pt x="339438" y="295526"/>
                  <a:pt x="476613" y="98217"/>
                </a:cubicBezTo>
                <a:close/>
              </a:path>
            </a:pathLst>
          </a:custGeom>
          <a:solidFill>
            <a:srgbClr val="FEEB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DDC9189-A785-6321-CDB0-B9E27022CCC6}"/>
              </a:ext>
            </a:extLst>
          </p:cNvPr>
          <p:cNvSpPr/>
          <p:nvPr/>
        </p:nvSpPr>
        <p:spPr>
          <a:xfrm>
            <a:off x="9156985" y="476760"/>
            <a:ext cx="2939765" cy="3161385"/>
          </a:xfrm>
          <a:custGeom>
            <a:avLst/>
            <a:gdLst>
              <a:gd name="connsiteX0" fmla="*/ 288043 w 2862733"/>
              <a:gd name="connsiteY0" fmla="*/ 0 h 3637048"/>
              <a:gd name="connsiteX1" fmla="*/ 1655989 w 2862733"/>
              <a:gd name="connsiteY1" fmla="*/ 0 h 3637048"/>
              <a:gd name="connsiteX2" fmla="*/ 1681614 w 2862733"/>
              <a:gd name="connsiteY2" fmla="*/ 22467 h 3637048"/>
              <a:gd name="connsiteX3" fmla="*/ 2322443 w 2862733"/>
              <a:gd name="connsiteY3" fmla="*/ 554372 h 3637048"/>
              <a:gd name="connsiteX4" fmla="*/ 2847508 w 2862733"/>
              <a:gd name="connsiteY4" fmla="*/ 852529 h 3637048"/>
              <a:gd name="connsiteX5" fmla="*/ 2862733 w 2862733"/>
              <a:gd name="connsiteY5" fmla="*/ 859023 h 3637048"/>
              <a:gd name="connsiteX6" fmla="*/ 2862733 w 2862733"/>
              <a:gd name="connsiteY6" fmla="*/ 3637048 h 3637048"/>
              <a:gd name="connsiteX7" fmla="*/ 2842606 w 2862733"/>
              <a:gd name="connsiteY7" fmla="*/ 3613892 h 3637048"/>
              <a:gd name="connsiteX8" fmla="*/ 2264077 w 2862733"/>
              <a:gd name="connsiteY8" fmla="*/ 3025197 h 3637048"/>
              <a:gd name="connsiteX9" fmla="*/ 902204 w 2862733"/>
              <a:gd name="connsiteY9" fmla="*/ 2830644 h 3637048"/>
              <a:gd name="connsiteX10" fmla="*/ 26715 w 2862733"/>
              <a:gd name="connsiteY10" fmla="*/ 1352040 h 3637048"/>
              <a:gd name="connsiteX11" fmla="*/ 240723 w 2862733"/>
              <a:gd name="connsiteY11" fmla="*/ 301453 h 3637048"/>
              <a:gd name="connsiteX12" fmla="*/ 284193 w 2862733"/>
              <a:gd name="connsiteY12" fmla="*/ 27407 h 3637048"/>
              <a:gd name="connsiteX0" fmla="*/ 769795 w 3344485"/>
              <a:gd name="connsiteY0" fmla="*/ 0 h 3637048"/>
              <a:gd name="connsiteX1" fmla="*/ 2137741 w 3344485"/>
              <a:gd name="connsiteY1" fmla="*/ 0 h 3637048"/>
              <a:gd name="connsiteX2" fmla="*/ 2163366 w 3344485"/>
              <a:gd name="connsiteY2" fmla="*/ 22467 h 3637048"/>
              <a:gd name="connsiteX3" fmla="*/ 2804195 w 3344485"/>
              <a:gd name="connsiteY3" fmla="*/ 554372 h 3637048"/>
              <a:gd name="connsiteX4" fmla="*/ 3329260 w 3344485"/>
              <a:gd name="connsiteY4" fmla="*/ 852529 h 3637048"/>
              <a:gd name="connsiteX5" fmla="*/ 3344485 w 3344485"/>
              <a:gd name="connsiteY5" fmla="*/ 859023 h 3637048"/>
              <a:gd name="connsiteX6" fmla="*/ 3344485 w 3344485"/>
              <a:gd name="connsiteY6" fmla="*/ 3637048 h 3637048"/>
              <a:gd name="connsiteX7" fmla="*/ 3324358 w 3344485"/>
              <a:gd name="connsiteY7" fmla="*/ 3613892 h 3637048"/>
              <a:gd name="connsiteX8" fmla="*/ 2745829 w 3344485"/>
              <a:gd name="connsiteY8" fmla="*/ 3025197 h 3637048"/>
              <a:gd name="connsiteX9" fmla="*/ 1383956 w 3344485"/>
              <a:gd name="connsiteY9" fmla="*/ 2830644 h 3637048"/>
              <a:gd name="connsiteX10" fmla="*/ 10909 w 3344485"/>
              <a:gd name="connsiteY10" fmla="*/ 2233430 h 3637048"/>
              <a:gd name="connsiteX11" fmla="*/ 722475 w 3344485"/>
              <a:gd name="connsiteY11" fmla="*/ 301453 h 3637048"/>
              <a:gd name="connsiteX12" fmla="*/ 765945 w 3344485"/>
              <a:gd name="connsiteY12" fmla="*/ 27407 h 3637048"/>
              <a:gd name="connsiteX13" fmla="*/ 769795 w 3344485"/>
              <a:gd name="connsiteY13" fmla="*/ 0 h 3637048"/>
              <a:gd name="connsiteX0" fmla="*/ 769795 w 3344485"/>
              <a:gd name="connsiteY0" fmla="*/ 0 h 3637048"/>
              <a:gd name="connsiteX1" fmla="*/ 2137741 w 3344485"/>
              <a:gd name="connsiteY1" fmla="*/ 0 h 3637048"/>
              <a:gd name="connsiteX2" fmla="*/ 2163366 w 3344485"/>
              <a:gd name="connsiteY2" fmla="*/ 22467 h 3637048"/>
              <a:gd name="connsiteX3" fmla="*/ 2804195 w 3344485"/>
              <a:gd name="connsiteY3" fmla="*/ 554372 h 3637048"/>
              <a:gd name="connsiteX4" fmla="*/ 3329260 w 3344485"/>
              <a:gd name="connsiteY4" fmla="*/ 852529 h 3637048"/>
              <a:gd name="connsiteX5" fmla="*/ 3344485 w 3344485"/>
              <a:gd name="connsiteY5" fmla="*/ 859023 h 3637048"/>
              <a:gd name="connsiteX6" fmla="*/ 3344485 w 3344485"/>
              <a:gd name="connsiteY6" fmla="*/ 3637048 h 3637048"/>
              <a:gd name="connsiteX7" fmla="*/ 3324358 w 3344485"/>
              <a:gd name="connsiteY7" fmla="*/ 3613892 h 3637048"/>
              <a:gd name="connsiteX8" fmla="*/ 2745829 w 3344485"/>
              <a:gd name="connsiteY8" fmla="*/ 3025197 h 3637048"/>
              <a:gd name="connsiteX9" fmla="*/ 1341307 w 3344485"/>
              <a:gd name="connsiteY9" fmla="*/ 3498795 h 3637048"/>
              <a:gd name="connsiteX10" fmla="*/ 10909 w 3344485"/>
              <a:gd name="connsiteY10" fmla="*/ 2233430 h 3637048"/>
              <a:gd name="connsiteX11" fmla="*/ 722475 w 3344485"/>
              <a:gd name="connsiteY11" fmla="*/ 301453 h 3637048"/>
              <a:gd name="connsiteX12" fmla="*/ 765945 w 3344485"/>
              <a:gd name="connsiteY12" fmla="*/ 27407 h 3637048"/>
              <a:gd name="connsiteX13" fmla="*/ 769795 w 3344485"/>
              <a:gd name="connsiteY13" fmla="*/ 0 h 3637048"/>
              <a:gd name="connsiteX0" fmla="*/ 769795 w 3344485"/>
              <a:gd name="connsiteY0" fmla="*/ 0 h 3637048"/>
              <a:gd name="connsiteX1" fmla="*/ 2137741 w 3344485"/>
              <a:gd name="connsiteY1" fmla="*/ 0 h 3637048"/>
              <a:gd name="connsiteX2" fmla="*/ 2163366 w 3344485"/>
              <a:gd name="connsiteY2" fmla="*/ 22467 h 3637048"/>
              <a:gd name="connsiteX3" fmla="*/ 2804195 w 3344485"/>
              <a:gd name="connsiteY3" fmla="*/ 554372 h 3637048"/>
              <a:gd name="connsiteX4" fmla="*/ 3329260 w 3344485"/>
              <a:gd name="connsiteY4" fmla="*/ 852529 h 3637048"/>
              <a:gd name="connsiteX5" fmla="*/ 3344485 w 3344485"/>
              <a:gd name="connsiteY5" fmla="*/ 859023 h 3637048"/>
              <a:gd name="connsiteX6" fmla="*/ 3344485 w 3344485"/>
              <a:gd name="connsiteY6" fmla="*/ 3637048 h 3637048"/>
              <a:gd name="connsiteX7" fmla="*/ 3324358 w 3344485"/>
              <a:gd name="connsiteY7" fmla="*/ 3613892 h 3637048"/>
              <a:gd name="connsiteX8" fmla="*/ 2745829 w 3344485"/>
              <a:gd name="connsiteY8" fmla="*/ 3025197 h 3637048"/>
              <a:gd name="connsiteX9" fmla="*/ 1341307 w 3344485"/>
              <a:gd name="connsiteY9" fmla="*/ 3498795 h 3637048"/>
              <a:gd name="connsiteX10" fmla="*/ 10909 w 3344485"/>
              <a:gd name="connsiteY10" fmla="*/ 2233430 h 3637048"/>
              <a:gd name="connsiteX11" fmla="*/ 722475 w 3344485"/>
              <a:gd name="connsiteY11" fmla="*/ 301453 h 3637048"/>
              <a:gd name="connsiteX12" fmla="*/ 765945 w 3344485"/>
              <a:gd name="connsiteY12" fmla="*/ 27407 h 3637048"/>
              <a:gd name="connsiteX13" fmla="*/ 769795 w 3344485"/>
              <a:gd name="connsiteY13" fmla="*/ 0 h 3637048"/>
              <a:gd name="connsiteX0" fmla="*/ 807393 w 3382083"/>
              <a:gd name="connsiteY0" fmla="*/ 0 h 3637048"/>
              <a:gd name="connsiteX1" fmla="*/ 2175339 w 3382083"/>
              <a:gd name="connsiteY1" fmla="*/ 0 h 3637048"/>
              <a:gd name="connsiteX2" fmla="*/ 2200964 w 3382083"/>
              <a:gd name="connsiteY2" fmla="*/ 22467 h 3637048"/>
              <a:gd name="connsiteX3" fmla="*/ 2841793 w 3382083"/>
              <a:gd name="connsiteY3" fmla="*/ 554372 h 3637048"/>
              <a:gd name="connsiteX4" fmla="*/ 3366858 w 3382083"/>
              <a:gd name="connsiteY4" fmla="*/ 852529 h 3637048"/>
              <a:gd name="connsiteX5" fmla="*/ 3382083 w 3382083"/>
              <a:gd name="connsiteY5" fmla="*/ 859023 h 3637048"/>
              <a:gd name="connsiteX6" fmla="*/ 3382083 w 3382083"/>
              <a:gd name="connsiteY6" fmla="*/ 3637048 h 3637048"/>
              <a:gd name="connsiteX7" fmla="*/ 3361956 w 3382083"/>
              <a:gd name="connsiteY7" fmla="*/ 3613892 h 3637048"/>
              <a:gd name="connsiteX8" fmla="*/ 2783427 w 3382083"/>
              <a:gd name="connsiteY8" fmla="*/ 3025197 h 3637048"/>
              <a:gd name="connsiteX9" fmla="*/ 1378905 w 3382083"/>
              <a:gd name="connsiteY9" fmla="*/ 3498795 h 3637048"/>
              <a:gd name="connsiteX10" fmla="*/ 48507 w 3382083"/>
              <a:gd name="connsiteY10" fmla="*/ 2233430 h 3637048"/>
              <a:gd name="connsiteX11" fmla="*/ 760073 w 3382083"/>
              <a:gd name="connsiteY11" fmla="*/ 301453 h 3637048"/>
              <a:gd name="connsiteX12" fmla="*/ 803543 w 3382083"/>
              <a:gd name="connsiteY12" fmla="*/ 27407 h 3637048"/>
              <a:gd name="connsiteX13" fmla="*/ 807393 w 3382083"/>
              <a:gd name="connsiteY13" fmla="*/ 0 h 363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82083" h="3637048">
                <a:moveTo>
                  <a:pt x="807393" y="0"/>
                </a:moveTo>
                <a:lnTo>
                  <a:pt x="2175339" y="0"/>
                </a:lnTo>
                <a:lnTo>
                  <a:pt x="2200964" y="22467"/>
                </a:lnTo>
                <a:cubicBezTo>
                  <a:pt x="2435207" y="223024"/>
                  <a:pt x="2671559" y="413321"/>
                  <a:pt x="2841793" y="554372"/>
                </a:cubicBezTo>
                <a:cubicBezTo>
                  <a:pt x="3012027" y="695423"/>
                  <a:pt x="3193204" y="778564"/>
                  <a:pt x="3366858" y="852529"/>
                </a:cubicBezTo>
                <a:lnTo>
                  <a:pt x="3382083" y="859023"/>
                </a:lnTo>
                <a:lnTo>
                  <a:pt x="3382083" y="3637048"/>
                </a:lnTo>
                <a:lnTo>
                  <a:pt x="3361956" y="3613892"/>
                </a:lnTo>
                <a:cubicBezTo>
                  <a:pt x="3195079" y="3407210"/>
                  <a:pt x="3113936" y="3044380"/>
                  <a:pt x="2783427" y="3025197"/>
                </a:cubicBezTo>
                <a:cubicBezTo>
                  <a:pt x="2452919" y="3006014"/>
                  <a:pt x="1834725" y="3630756"/>
                  <a:pt x="1378905" y="3498795"/>
                </a:cubicBezTo>
                <a:cubicBezTo>
                  <a:pt x="923085" y="3366834"/>
                  <a:pt x="315129" y="3024577"/>
                  <a:pt x="48507" y="2233430"/>
                </a:cubicBezTo>
                <a:cubicBezTo>
                  <a:pt x="-218115" y="1442283"/>
                  <a:pt x="698464" y="661376"/>
                  <a:pt x="760073" y="301453"/>
                </a:cubicBezTo>
                <a:cubicBezTo>
                  <a:pt x="775475" y="211472"/>
                  <a:pt x="789864" y="119870"/>
                  <a:pt x="803543" y="27407"/>
                </a:cubicBezTo>
                <a:lnTo>
                  <a:pt x="807393" y="0"/>
                </a:lnTo>
                <a:close/>
              </a:path>
            </a:pathLst>
          </a:custGeom>
          <a:solidFill>
            <a:srgbClr val="FBD9D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2A5017C2-2A7E-0BB7-17FB-63459FBC36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012"/>
          <a:stretch>
            <a:fillRect/>
          </a:stretch>
        </p:blipFill>
        <p:spPr>
          <a:xfrm>
            <a:off x="7813964" y="476761"/>
            <a:ext cx="1634836" cy="1487507"/>
          </a:xfrm>
          <a:custGeom>
            <a:avLst/>
            <a:gdLst>
              <a:gd name="connsiteX0" fmla="*/ 0 w 1634836"/>
              <a:gd name="connsiteY0" fmla="*/ 0 h 1487507"/>
              <a:gd name="connsiteX1" fmla="*/ 1634836 w 1634836"/>
              <a:gd name="connsiteY1" fmla="*/ 0 h 1487507"/>
              <a:gd name="connsiteX2" fmla="*/ 1634836 w 1634836"/>
              <a:gd name="connsiteY2" fmla="*/ 1487507 h 1487507"/>
              <a:gd name="connsiteX3" fmla="*/ 0 w 1634836"/>
              <a:gd name="connsiteY3" fmla="*/ 1487507 h 1487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4836" h="1487507">
                <a:moveTo>
                  <a:pt x="0" y="0"/>
                </a:moveTo>
                <a:lnTo>
                  <a:pt x="1634836" y="0"/>
                </a:lnTo>
                <a:lnTo>
                  <a:pt x="1634836" y="1487507"/>
                </a:lnTo>
                <a:lnTo>
                  <a:pt x="0" y="1487507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BA255EF-3F4C-3A60-2D8F-35907990F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816" y="4767919"/>
            <a:ext cx="790515" cy="79051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98053751-5D7F-B349-E9D6-0DD13316B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244" y="3921475"/>
            <a:ext cx="1006126" cy="1006126"/>
          </a:xfrm>
          <a:prstGeom prst="rect">
            <a:avLst/>
          </a:prstGeom>
        </p:spPr>
      </p:pic>
      <p:pic>
        <p:nvPicPr>
          <p:cNvPr id="31" name="图片 30" descr="卡通人物&#10;&#10;中度可信度描述已自动生成">
            <a:extLst>
              <a:ext uri="{FF2B5EF4-FFF2-40B4-BE49-F238E27FC236}">
                <a16:creationId xmlns:a16="http://schemas.microsoft.com/office/drawing/2014/main" id="{4F74F211-BB2C-0655-9960-C151B0173B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596" y="477241"/>
            <a:ext cx="4974809" cy="590400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D028B036-D9DA-1C9F-A658-E58188D6EAAF}"/>
              </a:ext>
            </a:extLst>
          </p:cNvPr>
          <p:cNvSpPr txBox="1"/>
          <p:nvPr/>
        </p:nvSpPr>
        <p:spPr>
          <a:xfrm>
            <a:off x="1130300" y="6393459"/>
            <a:ext cx="993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2000" b="1">
                <a:solidFill>
                  <a:schemeClr val="bg1"/>
                </a:solidFill>
              </a:rPr>
              <a:t>senectus et netus et malesuada fames ac turpis egestas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F56F977-FAD2-43E5-E31F-2C37D6A225F9}"/>
              </a:ext>
            </a:extLst>
          </p:cNvPr>
          <p:cNvGrpSpPr/>
          <p:nvPr/>
        </p:nvGrpSpPr>
        <p:grpSpPr>
          <a:xfrm rot="19697307">
            <a:off x="1536978" y="3992300"/>
            <a:ext cx="589190" cy="589192"/>
            <a:chOff x="7021820" y="1984304"/>
            <a:chExt cx="368292" cy="368293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A68A07E-3543-C84F-C7F9-5B151CAE7A23}"/>
                </a:ext>
              </a:extLst>
            </p:cNvPr>
            <p:cNvSpPr/>
            <p:nvPr/>
          </p:nvSpPr>
          <p:spPr>
            <a:xfrm>
              <a:off x="7021820" y="1984304"/>
              <a:ext cx="368292" cy="368292"/>
            </a:xfrm>
            <a:prstGeom prst="ellipse">
              <a:avLst/>
            </a:prstGeom>
            <a:solidFill>
              <a:srgbClr val="FA849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FF74BD6-F4ED-2A70-7598-17D11F0AFBA2}"/>
                </a:ext>
              </a:extLst>
            </p:cNvPr>
            <p:cNvSpPr/>
            <p:nvPr/>
          </p:nvSpPr>
          <p:spPr>
            <a:xfrm>
              <a:off x="7021821" y="1987112"/>
              <a:ext cx="246177" cy="365485"/>
            </a:xfrm>
            <a:custGeom>
              <a:avLst/>
              <a:gdLst>
                <a:gd name="connsiteX0" fmla="*/ 170243 w 246177"/>
                <a:gd name="connsiteY0" fmla="*/ 0 h 365485"/>
                <a:gd name="connsiteX1" fmla="*/ 162350 w 246177"/>
                <a:gd name="connsiteY1" fmla="*/ 6814 h 365485"/>
                <a:gd name="connsiteX2" fmla="*/ 145743 w 246177"/>
                <a:gd name="connsiteY2" fmla="*/ 30602 h 365485"/>
                <a:gd name="connsiteX3" fmla="*/ 129868 w 246177"/>
                <a:gd name="connsiteY3" fmla="*/ 163952 h 365485"/>
                <a:gd name="connsiteX4" fmla="*/ 187018 w 246177"/>
                <a:gd name="connsiteY4" fmla="*/ 313177 h 365485"/>
                <a:gd name="connsiteX5" fmla="*/ 230774 w 246177"/>
                <a:gd name="connsiteY5" fmla="*/ 349293 h 365485"/>
                <a:gd name="connsiteX6" fmla="*/ 246177 w 246177"/>
                <a:gd name="connsiteY6" fmla="*/ 352962 h 365485"/>
                <a:gd name="connsiteX7" fmla="*/ 184146 w 246177"/>
                <a:gd name="connsiteY7" fmla="*/ 365485 h 365485"/>
                <a:gd name="connsiteX8" fmla="*/ 0 w 246177"/>
                <a:gd name="connsiteY8" fmla="*/ 181339 h 365485"/>
                <a:gd name="connsiteX9" fmla="*/ 112468 w 246177"/>
                <a:gd name="connsiteY9" fmla="*/ 11664 h 36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177" h="365485">
                  <a:moveTo>
                    <a:pt x="170243" y="0"/>
                  </a:moveTo>
                  <a:lnTo>
                    <a:pt x="162350" y="6814"/>
                  </a:lnTo>
                  <a:cubicBezTo>
                    <a:pt x="155318" y="13933"/>
                    <a:pt x="149315" y="21739"/>
                    <a:pt x="145743" y="30602"/>
                  </a:cubicBezTo>
                  <a:cubicBezTo>
                    <a:pt x="131455" y="66056"/>
                    <a:pt x="122989" y="116856"/>
                    <a:pt x="129868" y="163952"/>
                  </a:cubicBezTo>
                  <a:cubicBezTo>
                    <a:pt x="136747" y="211048"/>
                    <a:pt x="162147" y="280369"/>
                    <a:pt x="187018" y="313177"/>
                  </a:cubicBezTo>
                  <a:cubicBezTo>
                    <a:pt x="199454" y="329581"/>
                    <a:pt x="214734" y="341487"/>
                    <a:pt x="230774" y="349293"/>
                  </a:cubicBezTo>
                  <a:lnTo>
                    <a:pt x="246177" y="352962"/>
                  </a:lnTo>
                  <a:lnTo>
                    <a:pt x="184146" y="365485"/>
                  </a:lnTo>
                  <a:cubicBezTo>
                    <a:pt x="82445" y="365485"/>
                    <a:pt x="0" y="283040"/>
                    <a:pt x="0" y="181339"/>
                  </a:cubicBezTo>
                  <a:cubicBezTo>
                    <a:pt x="0" y="105063"/>
                    <a:pt x="46376" y="39619"/>
                    <a:pt x="112468" y="11664"/>
                  </a:cubicBezTo>
                  <a:close/>
                </a:path>
              </a:pathLst>
            </a:custGeom>
            <a:solidFill>
              <a:srgbClr val="F542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D2AEC150-B2FD-A016-9FE3-3338BE731BEE}"/>
              </a:ext>
            </a:extLst>
          </p:cNvPr>
          <p:cNvSpPr txBox="1"/>
          <p:nvPr/>
        </p:nvSpPr>
        <p:spPr>
          <a:xfrm>
            <a:off x="2354497" y="1433192"/>
            <a:ext cx="2350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SUPPORTERS SAY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D0475EB-5E3A-72A8-BBFD-1F130D936A77}"/>
              </a:ext>
            </a:extLst>
          </p:cNvPr>
          <p:cNvSpPr txBox="1"/>
          <p:nvPr/>
        </p:nvSpPr>
        <p:spPr>
          <a:xfrm>
            <a:off x="7748673" y="4460269"/>
            <a:ext cx="1544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2023/06/30</a:t>
            </a:r>
          </a:p>
        </p:txBody>
      </p:sp>
      <p:sp>
        <p:nvSpPr>
          <p:cNvPr id="38" name="圆: 空心 37">
            <a:extLst>
              <a:ext uri="{FF2B5EF4-FFF2-40B4-BE49-F238E27FC236}">
                <a16:creationId xmlns:a16="http://schemas.microsoft.com/office/drawing/2014/main" id="{AA69D530-33A5-45C2-FA14-4DA101109B2B}"/>
              </a:ext>
            </a:extLst>
          </p:cNvPr>
          <p:cNvSpPr/>
          <p:nvPr/>
        </p:nvSpPr>
        <p:spPr>
          <a:xfrm>
            <a:off x="10626867" y="3575695"/>
            <a:ext cx="711200" cy="711200"/>
          </a:xfrm>
          <a:prstGeom prst="donut">
            <a:avLst>
              <a:gd name="adj" fmla="val 16070"/>
            </a:avLst>
          </a:prstGeom>
          <a:solidFill>
            <a:srgbClr val="7746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圆: 空心 38">
            <a:extLst>
              <a:ext uri="{FF2B5EF4-FFF2-40B4-BE49-F238E27FC236}">
                <a16:creationId xmlns:a16="http://schemas.microsoft.com/office/drawing/2014/main" id="{79D02775-5388-9010-494F-3B29786D9B78}"/>
              </a:ext>
            </a:extLst>
          </p:cNvPr>
          <p:cNvSpPr/>
          <p:nvPr/>
        </p:nvSpPr>
        <p:spPr>
          <a:xfrm>
            <a:off x="3273365" y="2399314"/>
            <a:ext cx="495299" cy="495299"/>
          </a:xfrm>
          <a:prstGeom prst="donut">
            <a:avLst>
              <a:gd name="adj" fmla="val 337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ED53AA68-5A36-4F23-06C9-B3C18C5DF3AB}"/>
              </a:ext>
            </a:extLst>
          </p:cNvPr>
          <p:cNvSpPr/>
          <p:nvPr/>
        </p:nvSpPr>
        <p:spPr>
          <a:xfrm>
            <a:off x="10130462" y="4155809"/>
            <a:ext cx="262389" cy="262389"/>
          </a:xfrm>
          <a:prstGeom prst="ellipse">
            <a:avLst/>
          </a:prstGeom>
          <a:solidFill>
            <a:srgbClr val="31A8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062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4B9D0807-CFFD-AF29-61DB-E48490C31C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7701B66-4FDE-FB84-AC43-8A4DFEFDE7FC}"/>
              </a:ext>
            </a:extLst>
          </p:cNvPr>
          <p:cNvGrpSpPr>
            <a:grpSpLocks noChangeAspect="1"/>
          </p:cNvGrpSpPr>
          <p:nvPr/>
        </p:nvGrpSpPr>
        <p:grpSpPr>
          <a:xfrm>
            <a:off x="4737267" y="401123"/>
            <a:ext cx="2717467" cy="2717467"/>
            <a:chOff x="4214674" y="1551941"/>
            <a:chExt cx="3758386" cy="375838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F90B0E6-6700-4CE3-0B6D-D5D1E3F3C017}"/>
                </a:ext>
              </a:extLst>
            </p:cNvPr>
            <p:cNvSpPr/>
            <p:nvPr/>
          </p:nvSpPr>
          <p:spPr>
            <a:xfrm>
              <a:off x="4218941" y="1551941"/>
              <a:ext cx="3754119" cy="3754119"/>
            </a:xfrm>
            <a:prstGeom prst="ellipse">
              <a:avLst/>
            </a:prstGeom>
            <a:solidFill>
              <a:srgbClr val="66A0E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F01BF2E-18FD-804B-2832-294D11C7D8B3}"/>
                </a:ext>
              </a:extLst>
            </p:cNvPr>
            <p:cNvSpPr/>
            <p:nvPr/>
          </p:nvSpPr>
          <p:spPr>
            <a:xfrm>
              <a:off x="4243226" y="1624108"/>
              <a:ext cx="1342128" cy="1517356"/>
            </a:xfrm>
            <a:custGeom>
              <a:avLst/>
              <a:gdLst>
                <a:gd name="connsiteX0" fmla="*/ 1342128 w 1342128"/>
                <a:gd name="connsiteY0" fmla="*/ 0 h 1517356"/>
                <a:gd name="connsiteX1" fmla="*/ 1302430 w 1342128"/>
                <a:gd name="connsiteY1" fmla="*/ 52041 h 1517356"/>
                <a:gd name="connsiteX2" fmla="*/ 1214298 w 1342128"/>
                <a:gd name="connsiteY2" fmla="*/ 146940 h 1517356"/>
                <a:gd name="connsiteX3" fmla="*/ 810037 w 1342128"/>
                <a:gd name="connsiteY3" fmla="*/ 397197 h 1517356"/>
                <a:gd name="connsiteX4" fmla="*/ 694534 w 1342128"/>
                <a:gd name="connsiteY4" fmla="*/ 955463 h 1517356"/>
                <a:gd name="connsiteX5" fmla="*/ 396151 w 1342128"/>
                <a:gd name="connsiteY5" fmla="*/ 1330848 h 1517356"/>
                <a:gd name="connsiteX6" fmla="*/ 34001 w 1342128"/>
                <a:gd name="connsiteY6" fmla="*/ 1507712 h 1517356"/>
                <a:gd name="connsiteX7" fmla="*/ 0 w 1342128"/>
                <a:gd name="connsiteY7" fmla="*/ 1517356 h 1517356"/>
                <a:gd name="connsiteX8" fmla="*/ 13851 w 1342128"/>
                <a:gd name="connsiteY8" fmla="*/ 1426600 h 1517356"/>
                <a:gd name="connsiteX9" fmla="*/ 1294595 w 1342128"/>
                <a:gd name="connsiteY9" fmla="*/ 12222 h 151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2128" h="1517356">
                  <a:moveTo>
                    <a:pt x="1342128" y="0"/>
                  </a:moveTo>
                  <a:lnTo>
                    <a:pt x="1302430" y="52041"/>
                  </a:lnTo>
                  <a:cubicBezTo>
                    <a:pt x="1274055" y="86181"/>
                    <a:pt x="1244778" y="118064"/>
                    <a:pt x="1214298" y="146940"/>
                  </a:cubicBezTo>
                  <a:cubicBezTo>
                    <a:pt x="1092378" y="262443"/>
                    <a:pt x="896664" y="262443"/>
                    <a:pt x="810037" y="397197"/>
                  </a:cubicBezTo>
                  <a:cubicBezTo>
                    <a:pt x="723410" y="531951"/>
                    <a:pt x="763515" y="799855"/>
                    <a:pt x="694534" y="955463"/>
                  </a:cubicBezTo>
                  <a:cubicBezTo>
                    <a:pt x="625553" y="1111071"/>
                    <a:pt x="561385" y="1245825"/>
                    <a:pt x="396151" y="1330848"/>
                  </a:cubicBezTo>
                  <a:cubicBezTo>
                    <a:pt x="313534" y="1373360"/>
                    <a:pt x="171161" y="1458784"/>
                    <a:pt x="34001" y="1507712"/>
                  </a:cubicBezTo>
                  <a:lnTo>
                    <a:pt x="0" y="1517356"/>
                  </a:lnTo>
                  <a:lnTo>
                    <a:pt x="13851" y="1426600"/>
                  </a:lnTo>
                  <a:cubicBezTo>
                    <a:pt x="151373" y="754543"/>
                    <a:pt x="648055" y="213317"/>
                    <a:pt x="1294595" y="12222"/>
                  </a:cubicBezTo>
                  <a:close/>
                </a:path>
              </a:pathLst>
            </a:custGeom>
            <a:solidFill>
              <a:srgbClr val="FEEB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D42AA26-A09D-77CD-997B-1F17823197B3}"/>
                </a:ext>
              </a:extLst>
            </p:cNvPr>
            <p:cNvSpPr/>
            <p:nvPr/>
          </p:nvSpPr>
          <p:spPr>
            <a:xfrm>
              <a:off x="6673806" y="1757733"/>
              <a:ext cx="1233911" cy="1225231"/>
            </a:xfrm>
            <a:custGeom>
              <a:avLst/>
              <a:gdLst>
                <a:gd name="connsiteX0" fmla="*/ 273820 w 1233911"/>
                <a:gd name="connsiteY0" fmla="*/ 0 h 1225231"/>
                <a:gd name="connsiteX1" fmla="*/ 316914 w 1233911"/>
                <a:gd name="connsiteY1" fmla="*/ 20759 h 1225231"/>
                <a:gd name="connsiteX2" fmla="*/ 1214866 w 1233911"/>
                <a:gd name="connsiteY2" fmla="*/ 1113088 h 1225231"/>
                <a:gd name="connsiteX3" fmla="*/ 1233911 w 1233911"/>
                <a:gd name="connsiteY3" fmla="*/ 1187156 h 1225231"/>
                <a:gd name="connsiteX4" fmla="*/ 1176546 w 1233911"/>
                <a:gd name="connsiteY4" fmla="*/ 1128991 h 1225231"/>
                <a:gd name="connsiteX5" fmla="*/ 1103407 w 1233911"/>
                <a:gd name="connsiteY5" fmla="*/ 1091345 h 1225231"/>
                <a:gd name="connsiteX6" fmla="*/ 343011 w 1233911"/>
                <a:gd name="connsiteY6" fmla="*/ 1216473 h 1225231"/>
                <a:gd name="connsiteX7" fmla="*/ 6127 w 1233911"/>
                <a:gd name="connsiteY7" fmla="*/ 754461 h 1225231"/>
                <a:gd name="connsiteX8" fmla="*/ 160131 w 1233911"/>
                <a:gd name="connsiteY8" fmla="*/ 176945 h 1225231"/>
                <a:gd name="connsiteX9" fmla="*/ 240291 w 1233911"/>
                <a:gd name="connsiteY9" fmla="*/ 44974 h 122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3911" h="1225231">
                  <a:moveTo>
                    <a:pt x="273820" y="0"/>
                  </a:moveTo>
                  <a:lnTo>
                    <a:pt x="316914" y="20759"/>
                  </a:lnTo>
                  <a:cubicBezTo>
                    <a:pt x="742461" y="251930"/>
                    <a:pt x="1068616" y="642877"/>
                    <a:pt x="1214866" y="1113088"/>
                  </a:cubicBezTo>
                  <a:lnTo>
                    <a:pt x="1233911" y="1187156"/>
                  </a:lnTo>
                  <a:lnTo>
                    <a:pt x="1176546" y="1128991"/>
                  </a:lnTo>
                  <a:cubicBezTo>
                    <a:pt x="1153714" y="1111147"/>
                    <a:pt x="1129476" y="1097963"/>
                    <a:pt x="1103407" y="1091345"/>
                  </a:cubicBezTo>
                  <a:cubicBezTo>
                    <a:pt x="894860" y="1038406"/>
                    <a:pt x="525891" y="1272620"/>
                    <a:pt x="343011" y="1216473"/>
                  </a:cubicBezTo>
                  <a:cubicBezTo>
                    <a:pt x="160131" y="1160326"/>
                    <a:pt x="36607" y="927716"/>
                    <a:pt x="6127" y="754461"/>
                  </a:cubicBezTo>
                  <a:cubicBezTo>
                    <a:pt x="-24353" y="581206"/>
                    <a:pt x="63879" y="345387"/>
                    <a:pt x="160131" y="176945"/>
                  </a:cubicBezTo>
                  <a:cubicBezTo>
                    <a:pt x="184194" y="134835"/>
                    <a:pt x="210864" y="89716"/>
                    <a:pt x="240291" y="44974"/>
                  </a:cubicBezTo>
                  <a:close/>
                </a:path>
              </a:pathLst>
            </a:custGeom>
            <a:solidFill>
              <a:srgbClr val="FEEB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9CD955E-9BB2-B67E-D77B-4F27D7062C7B}"/>
                </a:ext>
              </a:extLst>
            </p:cNvPr>
            <p:cNvSpPr/>
            <p:nvPr/>
          </p:nvSpPr>
          <p:spPr>
            <a:xfrm>
              <a:off x="7069476" y="1836235"/>
              <a:ext cx="794285" cy="966521"/>
            </a:xfrm>
            <a:custGeom>
              <a:avLst/>
              <a:gdLst>
                <a:gd name="connsiteX0" fmla="*/ 16292 w 794285"/>
                <a:gd name="connsiteY0" fmla="*/ 0 h 966521"/>
                <a:gd name="connsiteX1" fmla="*/ 76009 w 794285"/>
                <a:gd name="connsiteY1" fmla="*/ 36278 h 966521"/>
                <a:gd name="connsiteX2" fmla="*/ 756078 w 794285"/>
                <a:gd name="connsiteY2" fmla="*/ 862130 h 966521"/>
                <a:gd name="connsiteX3" fmla="*/ 794285 w 794285"/>
                <a:gd name="connsiteY3" fmla="*/ 966521 h 966521"/>
                <a:gd name="connsiteX4" fmla="*/ 697013 w 794285"/>
                <a:gd name="connsiteY4" fmla="*/ 927165 h 966521"/>
                <a:gd name="connsiteX5" fmla="*/ 168723 w 794285"/>
                <a:gd name="connsiteY5" fmla="*/ 772211 h 966521"/>
                <a:gd name="connsiteX6" fmla="*/ 5093 w 794285"/>
                <a:gd name="connsiteY6" fmla="*/ 136944 h 966521"/>
                <a:gd name="connsiteX7" fmla="*/ 11927 w 794285"/>
                <a:gd name="connsiteY7" fmla="*/ 57592 h 96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4285" h="966521">
                  <a:moveTo>
                    <a:pt x="16292" y="0"/>
                  </a:moveTo>
                  <a:lnTo>
                    <a:pt x="76009" y="36278"/>
                  </a:lnTo>
                  <a:cubicBezTo>
                    <a:pt x="375589" y="238671"/>
                    <a:pt x="613601" y="525277"/>
                    <a:pt x="756078" y="862130"/>
                  </a:cubicBezTo>
                  <a:lnTo>
                    <a:pt x="794285" y="966521"/>
                  </a:lnTo>
                  <a:lnTo>
                    <a:pt x="697013" y="927165"/>
                  </a:lnTo>
                  <a:cubicBezTo>
                    <a:pt x="440161" y="839588"/>
                    <a:pt x="286633" y="894331"/>
                    <a:pt x="168723" y="772211"/>
                  </a:cubicBezTo>
                  <a:cubicBezTo>
                    <a:pt x="33969" y="632645"/>
                    <a:pt x="-17366" y="332658"/>
                    <a:pt x="5093" y="136944"/>
                  </a:cubicBezTo>
                  <a:cubicBezTo>
                    <a:pt x="7901" y="112480"/>
                    <a:pt x="9931" y="85710"/>
                    <a:pt x="11927" y="57592"/>
                  </a:cubicBezTo>
                  <a:close/>
                </a:path>
              </a:pathLst>
            </a:custGeom>
            <a:solidFill>
              <a:srgbClr val="FBD9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7B56524-484A-4757-5CC3-9A24EEE24956}"/>
                </a:ext>
              </a:extLst>
            </p:cNvPr>
            <p:cNvGrpSpPr/>
            <p:nvPr/>
          </p:nvGrpSpPr>
          <p:grpSpPr>
            <a:xfrm rot="21320566">
              <a:off x="4435064" y="2879003"/>
              <a:ext cx="322083" cy="322084"/>
              <a:chOff x="7021820" y="1984304"/>
              <a:chExt cx="368292" cy="368293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9D8A85AD-CB25-325D-E686-180AE22B4A78}"/>
                  </a:ext>
                </a:extLst>
              </p:cNvPr>
              <p:cNvSpPr/>
              <p:nvPr/>
            </p:nvSpPr>
            <p:spPr>
              <a:xfrm>
                <a:off x="7021820" y="1984304"/>
                <a:ext cx="368292" cy="368292"/>
              </a:xfrm>
              <a:prstGeom prst="ellipse">
                <a:avLst/>
              </a:prstGeom>
              <a:solidFill>
                <a:srgbClr val="FC9F0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EA5DBE3-3BA6-5FEE-0A6B-A3396776A02C}"/>
                  </a:ext>
                </a:extLst>
              </p:cNvPr>
              <p:cNvSpPr/>
              <p:nvPr/>
            </p:nvSpPr>
            <p:spPr>
              <a:xfrm>
                <a:off x="7021821" y="1987112"/>
                <a:ext cx="246177" cy="365485"/>
              </a:xfrm>
              <a:custGeom>
                <a:avLst/>
                <a:gdLst>
                  <a:gd name="connsiteX0" fmla="*/ 170243 w 246177"/>
                  <a:gd name="connsiteY0" fmla="*/ 0 h 365485"/>
                  <a:gd name="connsiteX1" fmla="*/ 162350 w 246177"/>
                  <a:gd name="connsiteY1" fmla="*/ 6814 h 365485"/>
                  <a:gd name="connsiteX2" fmla="*/ 145743 w 246177"/>
                  <a:gd name="connsiteY2" fmla="*/ 30602 h 365485"/>
                  <a:gd name="connsiteX3" fmla="*/ 129868 w 246177"/>
                  <a:gd name="connsiteY3" fmla="*/ 163952 h 365485"/>
                  <a:gd name="connsiteX4" fmla="*/ 187018 w 246177"/>
                  <a:gd name="connsiteY4" fmla="*/ 313177 h 365485"/>
                  <a:gd name="connsiteX5" fmla="*/ 230774 w 246177"/>
                  <a:gd name="connsiteY5" fmla="*/ 349293 h 365485"/>
                  <a:gd name="connsiteX6" fmla="*/ 246177 w 246177"/>
                  <a:gd name="connsiteY6" fmla="*/ 352962 h 365485"/>
                  <a:gd name="connsiteX7" fmla="*/ 184146 w 246177"/>
                  <a:gd name="connsiteY7" fmla="*/ 365485 h 365485"/>
                  <a:gd name="connsiteX8" fmla="*/ 0 w 246177"/>
                  <a:gd name="connsiteY8" fmla="*/ 181339 h 365485"/>
                  <a:gd name="connsiteX9" fmla="*/ 112468 w 246177"/>
                  <a:gd name="connsiteY9" fmla="*/ 11664 h 365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177" h="365485">
                    <a:moveTo>
                      <a:pt x="170243" y="0"/>
                    </a:moveTo>
                    <a:lnTo>
                      <a:pt x="162350" y="6814"/>
                    </a:lnTo>
                    <a:cubicBezTo>
                      <a:pt x="155318" y="13933"/>
                      <a:pt x="149315" y="21739"/>
                      <a:pt x="145743" y="30602"/>
                    </a:cubicBezTo>
                    <a:cubicBezTo>
                      <a:pt x="131455" y="66056"/>
                      <a:pt x="122989" y="116856"/>
                      <a:pt x="129868" y="163952"/>
                    </a:cubicBezTo>
                    <a:cubicBezTo>
                      <a:pt x="136747" y="211048"/>
                      <a:pt x="162147" y="280369"/>
                      <a:pt x="187018" y="313177"/>
                    </a:cubicBezTo>
                    <a:cubicBezTo>
                      <a:pt x="199454" y="329581"/>
                      <a:pt x="214734" y="341487"/>
                      <a:pt x="230774" y="349293"/>
                    </a:cubicBezTo>
                    <a:lnTo>
                      <a:pt x="246177" y="352962"/>
                    </a:lnTo>
                    <a:lnTo>
                      <a:pt x="184146" y="365485"/>
                    </a:lnTo>
                    <a:cubicBezTo>
                      <a:pt x="82445" y="365485"/>
                      <a:pt x="0" y="283040"/>
                      <a:pt x="0" y="181339"/>
                    </a:cubicBezTo>
                    <a:cubicBezTo>
                      <a:pt x="0" y="105063"/>
                      <a:pt x="46376" y="39619"/>
                      <a:pt x="112468" y="11664"/>
                    </a:cubicBezTo>
                    <a:close/>
                  </a:path>
                </a:pathLst>
              </a:custGeom>
              <a:solidFill>
                <a:srgbClr val="FFB90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91BCB3D-8777-1969-4D19-E967D4716FC3}"/>
                </a:ext>
              </a:extLst>
            </p:cNvPr>
            <p:cNvGrpSpPr/>
            <p:nvPr/>
          </p:nvGrpSpPr>
          <p:grpSpPr>
            <a:xfrm rot="21320566">
              <a:off x="7581197" y="2739093"/>
              <a:ext cx="251847" cy="251848"/>
              <a:chOff x="7021820" y="1984304"/>
              <a:chExt cx="368292" cy="368293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D9738091-0B6A-1BAA-4435-BA3A939BC980}"/>
                  </a:ext>
                </a:extLst>
              </p:cNvPr>
              <p:cNvSpPr/>
              <p:nvPr/>
            </p:nvSpPr>
            <p:spPr>
              <a:xfrm>
                <a:off x="7021820" y="1984304"/>
                <a:ext cx="368292" cy="368292"/>
              </a:xfrm>
              <a:prstGeom prst="ellipse">
                <a:avLst/>
              </a:prstGeom>
              <a:solidFill>
                <a:srgbClr val="FC9F0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957C9CEC-CD00-112D-9AF3-D28A727CCD6A}"/>
                  </a:ext>
                </a:extLst>
              </p:cNvPr>
              <p:cNvSpPr/>
              <p:nvPr/>
            </p:nvSpPr>
            <p:spPr>
              <a:xfrm>
                <a:off x="7021821" y="1987112"/>
                <a:ext cx="246177" cy="365485"/>
              </a:xfrm>
              <a:custGeom>
                <a:avLst/>
                <a:gdLst>
                  <a:gd name="connsiteX0" fmla="*/ 170243 w 246177"/>
                  <a:gd name="connsiteY0" fmla="*/ 0 h 365485"/>
                  <a:gd name="connsiteX1" fmla="*/ 162350 w 246177"/>
                  <a:gd name="connsiteY1" fmla="*/ 6814 h 365485"/>
                  <a:gd name="connsiteX2" fmla="*/ 145743 w 246177"/>
                  <a:gd name="connsiteY2" fmla="*/ 30602 h 365485"/>
                  <a:gd name="connsiteX3" fmla="*/ 129868 w 246177"/>
                  <a:gd name="connsiteY3" fmla="*/ 163952 h 365485"/>
                  <a:gd name="connsiteX4" fmla="*/ 187018 w 246177"/>
                  <a:gd name="connsiteY4" fmla="*/ 313177 h 365485"/>
                  <a:gd name="connsiteX5" fmla="*/ 230774 w 246177"/>
                  <a:gd name="connsiteY5" fmla="*/ 349293 h 365485"/>
                  <a:gd name="connsiteX6" fmla="*/ 246177 w 246177"/>
                  <a:gd name="connsiteY6" fmla="*/ 352962 h 365485"/>
                  <a:gd name="connsiteX7" fmla="*/ 184146 w 246177"/>
                  <a:gd name="connsiteY7" fmla="*/ 365485 h 365485"/>
                  <a:gd name="connsiteX8" fmla="*/ 0 w 246177"/>
                  <a:gd name="connsiteY8" fmla="*/ 181339 h 365485"/>
                  <a:gd name="connsiteX9" fmla="*/ 112468 w 246177"/>
                  <a:gd name="connsiteY9" fmla="*/ 11664 h 365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177" h="365485">
                    <a:moveTo>
                      <a:pt x="170243" y="0"/>
                    </a:moveTo>
                    <a:lnTo>
                      <a:pt x="162350" y="6814"/>
                    </a:lnTo>
                    <a:cubicBezTo>
                      <a:pt x="155318" y="13933"/>
                      <a:pt x="149315" y="21739"/>
                      <a:pt x="145743" y="30602"/>
                    </a:cubicBezTo>
                    <a:cubicBezTo>
                      <a:pt x="131455" y="66056"/>
                      <a:pt x="122989" y="116856"/>
                      <a:pt x="129868" y="163952"/>
                    </a:cubicBezTo>
                    <a:cubicBezTo>
                      <a:pt x="136747" y="211048"/>
                      <a:pt x="162147" y="280369"/>
                      <a:pt x="187018" y="313177"/>
                    </a:cubicBezTo>
                    <a:cubicBezTo>
                      <a:pt x="199454" y="329581"/>
                      <a:pt x="214734" y="341487"/>
                      <a:pt x="230774" y="349293"/>
                    </a:cubicBezTo>
                    <a:lnTo>
                      <a:pt x="246177" y="352962"/>
                    </a:lnTo>
                    <a:lnTo>
                      <a:pt x="184146" y="365485"/>
                    </a:lnTo>
                    <a:cubicBezTo>
                      <a:pt x="82445" y="365485"/>
                      <a:pt x="0" y="283040"/>
                      <a:pt x="0" y="181339"/>
                    </a:cubicBezTo>
                    <a:cubicBezTo>
                      <a:pt x="0" y="105063"/>
                      <a:pt x="46376" y="39619"/>
                      <a:pt x="112468" y="11664"/>
                    </a:cubicBezTo>
                    <a:close/>
                  </a:path>
                </a:pathLst>
              </a:custGeom>
              <a:solidFill>
                <a:srgbClr val="FFB90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DD16BD9-A8A9-E85C-EE11-11238C232A5F}"/>
                </a:ext>
              </a:extLst>
            </p:cNvPr>
            <p:cNvSpPr/>
            <p:nvPr/>
          </p:nvSpPr>
          <p:spPr>
            <a:xfrm>
              <a:off x="7041876" y="3585358"/>
              <a:ext cx="923291" cy="1205658"/>
            </a:xfrm>
            <a:custGeom>
              <a:avLst/>
              <a:gdLst>
                <a:gd name="connsiteX0" fmla="*/ 923291 w 923291"/>
                <a:gd name="connsiteY0" fmla="*/ 0 h 1205658"/>
                <a:gd name="connsiteX1" fmla="*/ 921495 w 923291"/>
                <a:gd name="connsiteY1" fmla="*/ 35562 h 1205658"/>
                <a:gd name="connsiteX2" fmla="*/ 381408 w 923291"/>
                <a:gd name="connsiteY2" fmla="*/ 1170925 h 1205658"/>
                <a:gd name="connsiteX3" fmla="*/ 343193 w 923291"/>
                <a:gd name="connsiteY3" fmla="*/ 1205658 h 1205658"/>
                <a:gd name="connsiteX4" fmla="*/ 340611 w 923291"/>
                <a:gd name="connsiteY4" fmla="*/ 1204295 h 1205658"/>
                <a:gd name="connsiteX5" fmla="*/ 59569 w 923291"/>
                <a:gd name="connsiteY5" fmla="*/ 452252 h 1205658"/>
                <a:gd name="connsiteX6" fmla="*/ 856863 w 923291"/>
                <a:gd name="connsiteY6" fmla="*/ 16669 h 120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3291" h="1205658">
                  <a:moveTo>
                    <a:pt x="923291" y="0"/>
                  </a:moveTo>
                  <a:lnTo>
                    <a:pt x="921495" y="35562"/>
                  </a:lnTo>
                  <a:cubicBezTo>
                    <a:pt x="876637" y="477271"/>
                    <a:pt x="678629" y="873704"/>
                    <a:pt x="381408" y="1170925"/>
                  </a:cubicBezTo>
                  <a:lnTo>
                    <a:pt x="343193" y="1205658"/>
                  </a:lnTo>
                  <a:lnTo>
                    <a:pt x="340611" y="1204295"/>
                  </a:lnTo>
                  <a:cubicBezTo>
                    <a:pt x="27964" y="1017258"/>
                    <a:pt x="-78977" y="639289"/>
                    <a:pt x="59569" y="452252"/>
                  </a:cubicBezTo>
                  <a:cubicBezTo>
                    <a:pt x="158531" y="318655"/>
                    <a:pt x="506441" y="115475"/>
                    <a:pt x="856863" y="16669"/>
                  </a:cubicBezTo>
                  <a:close/>
                </a:path>
              </a:pathLst>
            </a:custGeom>
            <a:solidFill>
              <a:srgbClr val="FEEB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D1B90A6-45A3-FF74-B68C-26B2F30B2A10}"/>
                </a:ext>
              </a:extLst>
            </p:cNvPr>
            <p:cNvSpPr/>
            <p:nvPr/>
          </p:nvSpPr>
          <p:spPr>
            <a:xfrm>
              <a:off x="7473032" y="3862597"/>
              <a:ext cx="447674" cy="554614"/>
            </a:xfrm>
            <a:custGeom>
              <a:avLst/>
              <a:gdLst>
                <a:gd name="connsiteX0" fmla="*/ 447674 w 447674"/>
                <a:gd name="connsiteY0" fmla="*/ 0 h 554614"/>
                <a:gd name="connsiteX1" fmla="*/ 415640 w 447674"/>
                <a:gd name="connsiteY1" fmla="*/ 124585 h 554614"/>
                <a:gd name="connsiteX2" fmla="*/ 273478 w 447674"/>
                <a:gd name="connsiteY2" fmla="*/ 461123 h 554614"/>
                <a:gd name="connsiteX3" fmla="*/ 216681 w 447674"/>
                <a:gd name="connsiteY3" fmla="*/ 554614 h 554614"/>
                <a:gd name="connsiteX4" fmla="*/ 155380 w 447674"/>
                <a:gd name="connsiteY4" fmla="*/ 462991 h 554614"/>
                <a:gd name="connsiteX5" fmla="*/ 20298 w 447674"/>
                <a:gd name="connsiteY5" fmla="*/ 115637 h 554614"/>
                <a:gd name="connsiteX6" fmla="*/ 313412 w 447674"/>
                <a:gd name="connsiteY6" fmla="*/ 10603 h 55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7674" h="554614">
                  <a:moveTo>
                    <a:pt x="447674" y="0"/>
                  </a:moveTo>
                  <a:lnTo>
                    <a:pt x="415640" y="124585"/>
                  </a:lnTo>
                  <a:cubicBezTo>
                    <a:pt x="379078" y="242137"/>
                    <a:pt x="331271" y="354736"/>
                    <a:pt x="273478" y="461123"/>
                  </a:cubicBezTo>
                  <a:lnTo>
                    <a:pt x="216681" y="554614"/>
                  </a:lnTo>
                  <a:lnTo>
                    <a:pt x="155380" y="462991"/>
                  </a:lnTo>
                  <a:cubicBezTo>
                    <a:pt x="52955" y="315538"/>
                    <a:pt x="-43037" y="184910"/>
                    <a:pt x="20298" y="115637"/>
                  </a:cubicBezTo>
                  <a:cubicBezTo>
                    <a:pt x="67800" y="63683"/>
                    <a:pt x="176255" y="28150"/>
                    <a:pt x="313412" y="10603"/>
                  </a:cubicBezTo>
                  <a:close/>
                </a:path>
              </a:pathLst>
            </a:custGeom>
            <a:solidFill>
              <a:srgbClr val="FBD9D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819F0A2-A4EF-647D-1B93-7F0DA84B55EB}"/>
                </a:ext>
              </a:extLst>
            </p:cNvPr>
            <p:cNvGrpSpPr/>
            <p:nvPr/>
          </p:nvGrpSpPr>
          <p:grpSpPr>
            <a:xfrm rot="21320566">
              <a:off x="7206367" y="3901482"/>
              <a:ext cx="515222" cy="515224"/>
              <a:chOff x="7021820" y="1984304"/>
              <a:chExt cx="368292" cy="368293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A42AF999-87C7-771D-5346-D1BED9E454B4}"/>
                  </a:ext>
                </a:extLst>
              </p:cNvPr>
              <p:cNvSpPr/>
              <p:nvPr/>
            </p:nvSpPr>
            <p:spPr>
              <a:xfrm>
                <a:off x="7021820" y="1984304"/>
                <a:ext cx="368292" cy="368292"/>
              </a:xfrm>
              <a:prstGeom prst="ellipse">
                <a:avLst/>
              </a:prstGeom>
              <a:solidFill>
                <a:srgbClr val="FC9F0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5DA7588-8E6E-4D53-5D31-3B89EBB51828}"/>
                  </a:ext>
                </a:extLst>
              </p:cNvPr>
              <p:cNvSpPr/>
              <p:nvPr/>
            </p:nvSpPr>
            <p:spPr>
              <a:xfrm>
                <a:off x="7021821" y="1987112"/>
                <a:ext cx="246177" cy="365485"/>
              </a:xfrm>
              <a:custGeom>
                <a:avLst/>
                <a:gdLst>
                  <a:gd name="connsiteX0" fmla="*/ 170243 w 246177"/>
                  <a:gd name="connsiteY0" fmla="*/ 0 h 365485"/>
                  <a:gd name="connsiteX1" fmla="*/ 162350 w 246177"/>
                  <a:gd name="connsiteY1" fmla="*/ 6814 h 365485"/>
                  <a:gd name="connsiteX2" fmla="*/ 145743 w 246177"/>
                  <a:gd name="connsiteY2" fmla="*/ 30602 h 365485"/>
                  <a:gd name="connsiteX3" fmla="*/ 129868 w 246177"/>
                  <a:gd name="connsiteY3" fmla="*/ 163952 h 365485"/>
                  <a:gd name="connsiteX4" fmla="*/ 187018 w 246177"/>
                  <a:gd name="connsiteY4" fmla="*/ 313177 h 365485"/>
                  <a:gd name="connsiteX5" fmla="*/ 230774 w 246177"/>
                  <a:gd name="connsiteY5" fmla="*/ 349293 h 365485"/>
                  <a:gd name="connsiteX6" fmla="*/ 246177 w 246177"/>
                  <a:gd name="connsiteY6" fmla="*/ 352962 h 365485"/>
                  <a:gd name="connsiteX7" fmla="*/ 184146 w 246177"/>
                  <a:gd name="connsiteY7" fmla="*/ 365485 h 365485"/>
                  <a:gd name="connsiteX8" fmla="*/ 0 w 246177"/>
                  <a:gd name="connsiteY8" fmla="*/ 181339 h 365485"/>
                  <a:gd name="connsiteX9" fmla="*/ 112468 w 246177"/>
                  <a:gd name="connsiteY9" fmla="*/ 11664 h 365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177" h="365485">
                    <a:moveTo>
                      <a:pt x="170243" y="0"/>
                    </a:moveTo>
                    <a:lnTo>
                      <a:pt x="162350" y="6814"/>
                    </a:lnTo>
                    <a:cubicBezTo>
                      <a:pt x="155318" y="13933"/>
                      <a:pt x="149315" y="21739"/>
                      <a:pt x="145743" y="30602"/>
                    </a:cubicBezTo>
                    <a:cubicBezTo>
                      <a:pt x="131455" y="66056"/>
                      <a:pt x="122989" y="116856"/>
                      <a:pt x="129868" y="163952"/>
                    </a:cubicBezTo>
                    <a:cubicBezTo>
                      <a:pt x="136747" y="211048"/>
                      <a:pt x="162147" y="280369"/>
                      <a:pt x="187018" y="313177"/>
                    </a:cubicBezTo>
                    <a:cubicBezTo>
                      <a:pt x="199454" y="329581"/>
                      <a:pt x="214734" y="341487"/>
                      <a:pt x="230774" y="349293"/>
                    </a:cubicBezTo>
                    <a:lnTo>
                      <a:pt x="246177" y="352962"/>
                    </a:lnTo>
                    <a:lnTo>
                      <a:pt x="184146" y="365485"/>
                    </a:lnTo>
                    <a:cubicBezTo>
                      <a:pt x="82445" y="365485"/>
                      <a:pt x="0" y="283040"/>
                      <a:pt x="0" y="181339"/>
                    </a:cubicBezTo>
                    <a:cubicBezTo>
                      <a:pt x="0" y="105063"/>
                      <a:pt x="46376" y="39619"/>
                      <a:pt x="112468" y="11664"/>
                    </a:cubicBezTo>
                    <a:close/>
                  </a:path>
                </a:pathLst>
              </a:custGeom>
              <a:solidFill>
                <a:srgbClr val="FFB90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2" name="图片 11" descr="卡通人物&#10;&#10;中度可信度描述已自动生成">
              <a:extLst>
                <a:ext uri="{FF2B5EF4-FFF2-40B4-BE49-F238E27FC236}">
                  <a16:creationId xmlns:a16="http://schemas.microsoft.com/office/drawing/2014/main" id="{F2A2ABC1-E34F-B84B-C8C7-46A9D65C53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9089" t="210" r="-9089" b="210"/>
            <a:stretch/>
          </p:blipFill>
          <p:spPr>
            <a:xfrm rot="6572">
              <a:off x="4214674" y="1555527"/>
              <a:ext cx="3754800" cy="3754800"/>
            </a:xfrm>
            <a:prstGeom prst="ellipse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538A747A-3AF8-497B-70FB-CB9C4A512A65}"/>
              </a:ext>
            </a:extLst>
          </p:cNvPr>
          <p:cNvSpPr txBox="1"/>
          <p:nvPr/>
        </p:nvSpPr>
        <p:spPr>
          <a:xfrm>
            <a:off x="4347632" y="3292746"/>
            <a:ext cx="3496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FFB901"/>
                </a:solidFill>
              </a:rPr>
              <a:t>POWERPOINT TEMPLET</a:t>
            </a:r>
            <a:endParaRPr lang="zh-CN" altLang="en-US" sz="2400" b="1">
              <a:solidFill>
                <a:srgbClr val="FFB901"/>
              </a:solidFill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94747973-810C-BCBE-3B43-C197AB6F52D7}"/>
              </a:ext>
            </a:extLst>
          </p:cNvPr>
          <p:cNvSpPr/>
          <p:nvPr/>
        </p:nvSpPr>
        <p:spPr>
          <a:xfrm>
            <a:off x="1451042" y="2472831"/>
            <a:ext cx="1756083" cy="388685"/>
          </a:xfrm>
          <a:prstGeom prst="roundRect">
            <a:avLst>
              <a:gd name="adj" fmla="val 50000"/>
            </a:avLst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圆: 空心 22">
            <a:extLst>
              <a:ext uri="{FF2B5EF4-FFF2-40B4-BE49-F238E27FC236}">
                <a16:creationId xmlns:a16="http://schemas.microsoft.com/office/drawing/2014/main" id="{54225D6F-D86A-E7C2-B303-C61524AD3D80}"/>
              </a:ext>
            </a:extLst>
          </p:cNvPr>
          <p:cNvSpPr/>
          <p:nvPr/>
        </p:nvSpPr>
        <p:spPr>
          <a:xfrm>
            <a:off x="2570384" y="-498089"/>
            <a:ext cx="1104768" cy="1104768"/>
          </a:xfrm>
          <a:prstGeom prst="donut">
            <a:avLst>
              <a:gd name="adj" fmla="val 16070"/>
            </a:avLst>
          </a:prstGeom>
          <a:solidFill>
            <a:srgbClr val="F764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76DDBBC7-B42E-4CDC-9EFA-C5475D390451}"/>
              </a:ext>
            </a:extLst>
          </p:cNvPr>
          <p:cNvSpPr/>
          <p:nvPr/>
        </p:nvSpPr>
        <p:spPr>
          <a:xfrm>
            <a:off x="8824016" y="1601589"/>
            <a:ext cx="316534" cy="316534"/>
          </a:xfrm>
          <a:prstGeom prst="ellipse">
            <a:avLst/>
          </a:prstGeom>
          <a:solidFill>
            <a:srgbClr val="F542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圆: 空心 24">
            <a:extLst>
              <a:ext uri="{FF2B5EF4-FFF2-40B4-BE49-F238E27FC236}">
                <a16:creationId xmlns:a16="http://schemas.microsoft.com/office/drawing/2014/main" id="{3BB07F5E-F837-F9C4-5529-1CC228FAD11D}"/>
              </a:ext>
            </a:extLst>
          </p:cNvPr>
          <p:cNvSpPr/>
          <p:nvPr/>
        </p:nvSpPr>
        <p:spPr>
          <a:xfrm>
            <a:off x="10569388" y="2495604"/>
            <a:ext cx="343139" cy="343139"/>
          </a:xfrm>
          <a:prstGeom prst="donut">
            <a:avLst>
              <a:gd name="adj" fmla="val 33730"/>
            </a:avLst>
          </a:prstGeom>
          <a:solidFill>
            <a:srgbClr val="31A8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642B636-804C-CB3A-6F53-A0EF034CC895}"/>
              </a:ext>
            </a:extLst>
          </p:cNvPr>
          <p:cNvSpPr txBox="1"/>
          <p:nvPr/>
        </p:nvSpPr>
        <p:spPr>
          <a:xfrm>
            <a:off x="4850765" y="3791640"/>
            <a:ext cx="299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>
                <a:solidFill>
                  <a:schemeClr val="bg1"/>
                </a:solidFill>
              </a:rPr>
              <a:t>INFORMATION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7758928-C644-F5C0-32A3-A87C10EC0FE9}"/>
              </a:ext>
            </a:extLst>
          </p:cNvPr>
          <p:cNvSpPr/>
          <p:nvPr/>
        </p:nvSpPr>
        <p:spPr>
          <a:xfrm>
            <a:off x="2450229" y="4727668"/>
            <a:ext cx="316534" cy="316534"/>
          </a:xfrm>
          <a:prstGeom prst="ellipse">
            <a:avLst/>
          </a:prstGeom>
          <a:solidFill>
            <a:srgbClr val="F542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ADE30FA-1BF9-E7BD-0FD9-64EC859A7DD5}"/>
              </a:ext>
            </a:extLst>
          </p:cNvPr>
          <p:cNvSpPr txBox="1"/>
          <p:nvPr/>
        </p:nvSpPr>
        <p:spPr>
          <a:xfrm>
            <a:off x="3590736" y="4732047"/>
            <a:ext cx="6151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Pellentesque Habitant Morbi Tristique Senectus Et Netus Et Malesuada Fames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8" name="圆: 空心 27">
            <a:extLst>
              <a:ext uri="{FF2B5EF4-FFF2-40B4-BE49-F238E27FC236}">
                <a16:creationId xmlns:a16="http://schemas.microsoft.com/office/drawing/2014/main" id="{33A162BB-D78E-4F21-EFE6-218CDB817E85}"/>
              </a:ext>
            </a:extLst>
          </p:cNvPr>
          <p:cNvSpPr/>
          <p:nvPr/>
        </p:nvSpPr>
        <p:spPr>
          <a:xfrm>
            <a:off x="2450229" y="5382334"/>
            <a:ext cx="316534" cy="316534"/>
          </a:xfrm>
          <a:prstGeom prst="donut">
            <a:avLst/>
          </a:prstGeom>
          <a:solidFill>
            <a:srgbClr val="FA84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C67DE54-6E69-B025-8873-50C4EE4C217B}"/>
              </a:ext>
            </a:extLst>
          </p:cNvPr>
          <p:cNvSpPr txBox="1"/>
          <p:nvPr/>
        </p:nvSpPr>
        <p:spPr>
          <a:xfrm>
            <a:off x="3590736" y="5386714"/>
            <a:ext cx="54483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Tristique Senectus Et Netus Et Malesuada Fames Ac Turpis Egestas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E1345F1-B59F-26BF-EF56-CA02C7622C04}"/>
              </a:ext>
            </a:extLst>
          </p:cNvPr>
          <p:cNvSpPr/>
          <p:nvPr/>
        </p:nvSpPr>
        <p:spPr>
          <a:xfrm>
            <a:off x="2450229" y="6037000"/>
            <a:ext cx="316534" cy="3165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461B6A9-E9E8-105F-0599-F661B3F2CA57}"/>
              </a:ext>
            </a:extLst>
          </p:cNvPr>
          <p:cNvSpPr txBox="1"/>
          <p:nvPr/>
        </p:nvSpPr>
        <p:spPr>
          <a:xfrm>
            <a:off x="3590736" y="6041379"/>
            <a:ext cx="4711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>
                <a:solidFill>
                  <a:schemeClr val="bg1"/>
                </a:solidFill>
              </a:rPr>
              <a:t>Et Netus Et Malesuada Fames Ac Turpis Egestas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7" name="圆: 空心 36">
            <a:extLst>
              <a:ext uri="{FF2B5EF4-FFF2-40B4-BE49-F238E27FC236}">
                <a16:creationId xmlns:a16="http://schemas.microsoft.com/office/drawing/2014/main" id="{84F070AE-3986-56A1-16EE-7AAD2802A5C4}"/>
              </a:ext>
            </a:extLst>
          </p:cNvPr>
          <p:cNvSpPr/>
          <p:nvPr/>
        </p:nvSpPr>
        <p:spPr>
          <a:xfrm>
            <a:off x="11529477" y="6115203"/>
            <a:ext cx="1100973" cy="1100973"/>
          </a:xfrm>
          <a:prstGeom prst="donut">
            <a:avLst>
              <a:gd name="adj" fmla="val 16070"/>
            </a:avLst>
          </a:prstGeom>
          <a:solidFill>
            <a:srgbClr val="7746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4E60E3FB-2B09-7EDB-814F-722A6434A3A0}"/>
              </a:ext>
            </a:extLst>
          </p:cNvPr>
          <p:cNvCxnSpPr>
            <a:cxnSpLocks/>
          </p:cNvCxnSpPr>
          <p:nvPr/>
        </p:nvCxnSpPr>
        <p:spPr>
          <a:xfrm>
            <a:off x="10202465" y="5548307"/>
            <a:ext cx="0" cy="292367"/>
          </a:xfrm>
          <a:prstGeom prst="line">
            <a:avLst/>
          </a:prstGeom>
          <a:ln w="38100" cap="rnd"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088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967DEC39-D245-6BE7-1F66-410B54D5F5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id="{27B67B83-5D3C-0509-9966-1E8ECF435535}"/>
              </a:ext>
            </a:extLst>
          </p:cNvPr>
          <p:cNvSpPr/>
          <p:nvPr/>
        </p:nvSpPr>
        <p:spPr>
          <a:xfrm>
            <a:off x="3405187" y="3427759"/>
            <a:ext cx="574727" cy="574727"/>
          </a:xfrm>
          <a:prstGeom prst="donut">
            <a:avLst>
              <a:gd name="adj" fmla="val 19177"/>
            </a:avLst>
          </a:prstGeom>
          <a:solidFill>
            <a:srgbClr val="31A8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D4DF4DB-F6E1-AE17-757E-EECEC5E739FC}"/>
              </a:ext>
            </a:extLst>
          </p:cNvPr>
          <p:cNvSpPr/>
          <p:nvPr/>
        </p:nvSpPr>
        <p:spPr>
          <a:xfrm>
            <a:off x="9675729" y="1800838"/>
            <a:ext cx="317667" cy="317667"/>
          </a:xfrm>
          <a:prstGeom prst="ellipse">
            <a:avLst/>
          </a:prstGeom>
          <a:solidFill>
            <a:srgbClr val="F542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258FE32-8747-E6EB-7C16-6C0600ED204F}"/>
              </a:ext>
            </a:extLst>
          </p:cNvPr>
          <p:cNvSpPr/>
          <p:nvPr/>
        </p:nvSpPr>
        <p:spPr>
          <a:xfrm>
            <a:off x="3860801" y="476250"/>
            <a:ext cx="4470398" cy="1346200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31A85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2C7C0-E8B0-D645-98F6-1EE619A79B31}"/>
              </a:ext>
            </a:extLst>
          </p:cNvPr>
          <p:cNvSpPr txBox="1"/>
          <p:nvPr/>
        </p:nvSpPr>
        <p:spPr>
          <a:xfrm>
            <a:off x="4207973" y="856963"/>
            <a:ext cx="3776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</a:rPr>
              <a:t>INFORMATION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2F2ABDA-D1C7-8A06-DC21-0BA7D0DD9EB4}"/>
              </a:ext>
            </a:extLst>
          </p:cNvPr>
          <p:cNvSpPr/>
          <p:nvPr/>
        </p:nvSpPr>
        <p:spPr>
          <a:xfrm>
            <a:off x="2357437" y="2384673"/>
            <a:ext cx="2095500" cy="575987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FFB9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FD1B833-3BDB-2E4F-AE14-C7D0E15CDCA6}"/>
              </a:ext>
            </a:extLst>
          </p:cNvPr>
          <p:cNvSpPr/>
          <p:nvPr/>
        </p:nvSpPr>
        <p:spPr>
          <a:xfrm>
            <a:off x="5048250" y="2384673"/>
            <a:ext cx="2095500" cy="575987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FFB9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B86568E-660A-2EC4-E171-61BF9793E4A8}"/>
              </a:ext>
            </a:extLst>
          </p:cNvPr>
          <p:cNvSpPr/>
          <p:nvPr/>
        </p:nvSpPr>
        <p:spPr>
          <a:xfrm>
            <a:off x="7739063" y="2384673"/>
            <a:ext cx="2095500" cy="575987"/>
          </a:xfrm>
          <a:prstGeom prst="roundRect">
            <a:avLst>
              <a:gd name="adj" fmla="val 50000"/>
            </a:avLst>
          </a:prstGeom>
          <a:noFill/>
          <a:ln w="15875">
            <a:solidFill>
              <a:srgbClr val="FFB9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7BB75596-0548-B737-664B-8531BBD4E48B}"/>
              </a:ext>
            </a:extLst>
          </p:cNvPr>
          <p:cNvSpPr/>
          <p:nvPr/>
        </p:nvSpPr>
        <p:spPr>
          <a:xfrm>
            <a:off x="2926955" y="5045191"/>
            <a:ext cx="2597150" cy="1336560"/>
          </a:xfrm>
          <a:prstGeom prst="roundRect">
            <a:avLst>
              <a:gd name="adj" fmla="val 22328"/>
            </a:avLst>
          </a:prstGeom>
          <a:noFill/>
          <a:ln w="15875">
            <a:solidFill>
              <a:srgbClr val="7746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1403C41A-DEAB-6C13-F1DA-95BFD66D3AE6}"/>
              </a:ext>
            </a:extLst>
          </p:cNvPr>
          <p:cNvSpPr/>
          <p:nvPr/>
        </p:nvSpPr>
        <p:spPr>
          <a:xfrm>
            <a:off x="6667895" y="5045191"/>
            <a:ext cx="2597150" cy="1336560"/>
          </a:xfrm>
          <a:prstGeom prst="roundRect">
            <a:avLst>
              <a:gd name="adj" fmla="val 22328"/>
            </a:avLst>
          </a:prstGeom>
          <a:noFill/>
          <a:ln w="15875">
            <a:solidFill>
              <a:srgbClr val="7746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7FE1049-B40C-83DD-A0F3-0162EF662166}"/>
              </a:ext>
            </a:extLst>
          </p:cNvPr>
          <p:cNvSpPr/>
          <p:nvPr/>
        </p:nvSpPr>
        <p:spPr>
          <a:xfrm>
            <a:off x="6667895" y="3522883"/>
            <a:ext cx="2597150" cy="1336560"/>
          </a:xfrm>
          <a:prstGeom prst="roundRect">
            <a:avLst>
              <a:gd name="adj" fmla="val 22328"/>
            </a:avLst>
          </a:prstGeom>
          <a:noFill/>
          <a:ln w="15875">
            <a:solidFill>
              <a:srgbClr val="77469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8A1A1B1-04C1-C3A5-4D7A-D9801A1BE4E8}"/>
              </a:ext>
            </a:extLst>
          </p:cNvPr>
          <p:cNvSpPr txBox="1"/>
          <p:nvPr/>
        </p:nvSpPr>
        <p:spPr>
          <a:xfrm>
            <a:off x="2649085" y="2503389"/>
            <a:ext cx="1512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ASPIRATION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A6C0D7F-71B1-D7C9-693B-0BB5F7428FF8}"/>
              </a:ext>
            </a:extLst>
          </p:cNvPr>
          <p:cNvSpPr txBox="1"/>
          <p:nvPr/>
        </p:nvSpPr>
        <p:spPr>
          <a:xfrm>
            <a:off x="5048250" y="2503389"/>
            <a:ext cx="2095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SUPPORTERS SAY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9AD0277-EB4F-CC1C-8C13-EF22FEAD8C96}"/>
              </a:ext>
            </a:extLst>
          </p:cNvPr>
          <p:cNvSpPr txBox="1"/>
          <p:nvPr/>
        </p:nvSpPr>
        <p:spPr>
          <a:xfrm>
            <a:off x="8030711" y="2503389"/>
            <a:ext cx="1512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INFODATA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2ED925E-C1CB-A116-9A99-4ADA0E248C0F}"/>
              </a:ext>
            </a:extLst>
          </p:cNvPr>
          <p:cNvSpPr txBox="1"/>
          <p:nvPr/>
        </p:nvSpPr>
        <p:spPr>
          <a:xfrm>
            <a:off x="3108851" y="5158576"/>
            <a:ext cx="2233359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FF64D58-0B5F-5967-905B-3F42BACFC84B}"/>
              </a:ext>
            </a:extLst>
          </p:cNvPr>
          <p:cNvSpPr txBox="1"/>
          <p:nvPr/>
        </p:nvSpPr>
        <p:spPr>
          <a:xfrm>
            <a:off x="6849791" y="3765534"/>
            <a:ext cx="2233359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morbi tristique senectus et netus et malesuada fames ac turpis egestas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2A6718B-239D-A51E-63C3-06CD471CABDE}"/>
              </a:ext>
            </a:extLst>
          </p:cNvPr>
          <p:cNvSpPr txBox="1"/>
          <p:nvPr/>
        </p:nvSpPr>
        <p:spPr>
          <a:xfrm>
            <a:off x="6849791" y="5287842"/>
            <a:ext cx="2233359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chemeClr val="bg1"/>
                </a:solidFill>
              </a:rPr>
              <a:t>senectus et netus et malesuada fames ac turpis egestas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825F2671-B97A-F5B4-87C4-95D9FE1CA22D}"/>
              </a:ext>
            </a:extLst>
          </p:cNvPr>
          <p:cNvSpPr/>
          <p:nvPr/>
        </p:nvSpPr>
        <p:spPr>
          <a:xfrm>
            <a:off x="1245424" y="4337959"/>
            <a:ext cx="1112013" cy="278834"/>
          </a:xfrm>
          <a:prstGeom prst="roundRect">
            <a:avLst>
              <a:gd name="adj" fmla="val 50000"/>
            </a:avLst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11314957-9278-244A-B548-2D86D245E89A}"/>
              </a:ext>
            </a:extLst>
          </p:cNvPr>
          <p:cNvSpPr/>
          <p:nvPr/>
        </p:nvSpPr>
        <p:spPr>
          <a:xfrm>
            <a:off x="10464633" y="2346644"/>
            <a:ext cx="495299" cy="495299"/>
          </a:xfrm>
          <a:prstGeom prst="ellipse">
            <a:avLst/>
          </a:prstGeom>
          <a:noFill/>
          <a:ln w="15875">
            <a:solidFill>
              <a:srgbClr val="66A0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圆: 空心 33">
            <a:extLst>
              <a:ext uri="{FF2B5EF4-FFF2-40B4-BE49-F238E27FC236}">
                <a16:creationId xmlns:a16="http://schemas.microsoft.com/office/drawing/2014/main" id="{8F41C3E5-8B69-81BF-1E9E-35B51C3C3638}"/>
              </a:ext>
            </a:extLst>
          </p:cNvPr>
          <p:cNvSpPr/>
          <p:nvPr/>
        </p:nvSpPr>
        <p:spPr>
          <a:xfrm>
            <a:off x="9558453" y="4734845"/>
            <a:ext cx="434943" cy="434943"/>
          </a:xfrm>
          <a:prstGeom prst="donut">
            <a:avLst>
              <a:gd name="adj" fmla="val 337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4CB15FFF-6CAE-AA93-EB8F-24DF65F719BC}"/>
              </a:ext>
            </a:extLst>
          </p:cNvPr>
          <p:cNvCxnSpPr>
            <a:cxnSpLocks/>
          </p:cNvCxnSpPr>
          <p:nvPr/>
        </p:nvCxnSpPr>
        <p:spPr>
          <a:xfrm>
            <a:off x="11347356" y="3878619"/>
            <a:ext cx="0" cy="568879"/>
          </a:xfrm>
          <a:prstGeom prst="line">
            <a:avLst/>
          </a:prstGeom>
          <a:ln w="38100" cap="rnd">
            <a:solidFill>
              <a:srgbClr val="FC9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圆: 空心 35">
            <a:extLst>
              <a:ext uri="{FF2B5EF4-FFF2-40B4-BE49-F238E27FC236}">
                <a16:creationId xmlns:a16="http://schemas.microsoft.com/office/drawing/2014/main" id="{0410E298-9358-4728-E902-296B78D51877}"/>
              </a:ext>
            </a:extLst>
          </p:cNvPr>
          <p:cNvSpPr/>
          <p:nvPr/>
        </p:nvSpPr>
        <p:spPr>
          <a:xfrm>
            <a:off x="-687923" y="994383"/>
            <a:ext cx="1100973" cy="1100973"/>
          </a:xfrm>
          <a:prstGeom prst="donut">
            <a:avLst>
              <a:gd name="adj" fmla="val 16070"/>
            </a:avLst>
          </a:prstGeom>
          <a:solidFill>
            <a:srgbClr val="FA84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819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:a16="http://schemas.microsoft.com/office/drawing/2014/main" id="{E2C0F5E5-2BAA-D5FA-5F6E-E55165B5BB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1F3A5DC-E8C2-147F-0AEC-3A918A03E81D}"/>
              </a:ext>
            </a:extLst>
          </p:cNvPr>
          <p:cNvSpPr/>
          <p:nvPr/>
        </p:nvSpPr>
        <p:spPr>
          <a:xfrm>
            <a:off x="1591501" y="1816350"/>
            <a:ext cx="453854" cy="453852"/>
          </a:xfrm>
          <a:prstGeom prst="ellipse">
            <a:avLst/>
          </a:prstGeom>
          <a:solidFill>
            <a:srgbClr val="F542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9F1C798-6737-135B-C2AE-49A4262C5DC4}"/>
              </a:ext>
            </a:extLst>
          </p:cNvPr>
          <p:cNvSpPr/>
          <p:nvPr/>
        </p:nvSpPr>
        <p:spPr>
          <a:xfrm>
            <a:off x="2855345" y="1632718"/>
            <a:ext cx="637486" cy="637484"/>
          </a:xfrm>
          <a:prstGeom prst="ellipse">
            <a:avLst/>
          </a:prstGeom>
          <a:solidFill>
            <a:srgbClr val="FA84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C89855A-EB59-2748-ABA2-F6FDF9C9EEB6}"/>
              </a:ext>
            </a:extLst>
          </p:cNvPr>
          <p:cNvSpPr/>
          <p:nvPr/>
        </p:nvSpPr>
        <p:spPr>
          <a:xfrm>
            <a:off x="4302820" y="1451532"/>
            <a:ext cx="818672" cy="818670"/>
          </a:xfrm>
          <a:prstGeom prst="ellipse">
            <a:avLst/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1323459-07F9-FFE4-34E5-5A3A0A6ED79C}"/>
              </a:ext>
            </a:extLst>
          </p:cNvPr>
          <p:cNvSpPr/>
          <p:nvPr/>
        </p:nvSpPr>
        <p:spPr>
          <a:xfrm>
            <a:off x="5931481" y="1270344"/>
            <a:ext cx="999860" cy="999858"/>
          </a:xfrm>
          <a:prstGeom prst="ellipse">
            <a:avLst/>
          </a:prstGeom>
          <a:solidFill>
            <a:srgbClr val="31A8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D4C0322-E6EB-242E-7B48-45BEE1E9D60C}"/>
              </a:ext>
            </a:extLst>
          </p:cNvPr>
          <p:cNvSpPr/>
          <p:nvPr/>
        </p:nvSpPr>
        <p:spPr>
          <a:xfrm>
            <a:off x="7741330" y="1119528"/>
            <a:ext cx="1150676" cy="1150674"/>
          </a:xfrm>
          <a:prstGeom prst="ellipse">
            <a:avLst/>
          </a:prstGeom>
          <a:solidFill>
            <a:srgbClr val="527B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093595A-B207-4F8A-6DD3-1E794E8F9BF9}"/>
              </a:ext>
            </a:extLst>
          </p:cNvPr>
          <p:cNvSpPr/>
          <p:nvPr/>
        </p:nvSpPr>
        <p:spPr>
          <a:xfrm>
            <a:off x="9701993" y="927046"/>
            <a:ext cx="1343158" cy="1343156"/>
          </a:xfrm>
          <a:prstGeom prst="ellipse">
            <a:avLst/>
          </a:prstGeom>
          <a:solidFill>
            <a:srgbClr val="7746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E26D1B8-9337-6F00-F7B5-3BC852F42B67}"/>
              </a:ext>
            </a:extLst>
          </p:cNvPr>
          <p:cNvCxnSpPr>
            <a:cxnSpLocks/>
          </p:cNvCxnSpPr>
          <p:nvPr/>
        </p:nvCxnSpPr>
        <p:spPr>
          <a:xfrm>
            <a:off x="1818428" y="3093028"/>
            <a:ext cx="0" cy="573093"/>
          </a:xfrm>
          <a:prstGeom prst="line">
            <a:avLst/>
          </a:prstGeom>
          <a:ln w="38100" cap="rnd">
            <a:solidFill>
              <a:srgbClr val="7746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9E07C92-18FA-EF9D-6532-F2C3B987F8B2}"/>
              </a:ext>
            </a:extLst>
          </p:cNvPr>
          <p:cNvCxnSpPr>
            <a:cxnSpLocks/>
          </p:cNvCxnSpPr>
          <p:nvPr/>
        </p:nvCxnSpPr>
        <p:spPr>
          <a:xfrm>
            <a:off x="3174088" y="3093028"/>
            <a:ext cx="0" cy="573093"/>
          </a:xfrm>
          <a:prstGeom prst="line">
            <a:avLst/>
          </a:prstGeom>
          <a:ln w="38100" cap="rnd">
            <a:solidFill>
              <a:srgbClr val="527B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7D98F0D-D893-B7DC-F0B4-16A61B21C322}"/>
              </a:ext>
            </a:extLst>
          </p:cNvPr>
          <p:cNvCxnSpPr>
            <a:cxnSpLocks/>
          </p:cNvCxnSpPr>
          <p:nvPr/>
        </p:nvCxnSpPr>
        <p:spPr>
          <a:xfrm>
            <a:off x="4712156" y="3093028"/>
            <a:ext cx="0" cy="573093"/>
          </a:xfrm>
          <a:prstGeom prst="line">
            <a:avLst/>
          </a:prstGeom>
          <a:ln w="38100" cap="rnd">
            <a:solidFill>
              <a:srgbClr val="31A8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E9A6687-B023-DE12-F5A9-D889F9E908E9}"/>
              </a:ext>
            </a:extLst>
          </p:cNvPr>
          <p:cNvCxnSpPr>
            <a:cxnSpLocks/>
          </p:cNvCxnSpPr>
          <p:nvPr/>
        </p:nvCxnSpPr>
        <p:spPr>
          <a:xfrm>
            <a:off x="6431411" y="3093028"/>
            <a:ext cx="0" cy="573093"/>
          </a:xfrm>
          <a:prstGeom prst="line">
            <a:avLst/>
          </a:prstGeom>
          <a:ln w="38100" cap="rnd"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CF2FC86-8AA0-9F5A-33A1-FB2D900AA330}"/>
              </a:ext>
            </a:extLst>
          </p:cNvPr>
          <p:cNvCxnSpPr>
            <a:cxnSpLocks/>
          </p:cNvCxnSpPr>
          <p:nvPr/>
        </p:nvCxnSpPr>
        <p:spPr>
          <a:xfrm>
            <a:off x="8316668" y="3093028"/>
            <a:ext cx="0" cy="573093"/>
          </a:xfrm>
          <a:prstGeom prst="line">
            <a:avLst/>
          </a:prstGeom>
          <a:ln w="38100" cap="rnd">
            <a:solidFill>
              <a:srgbClr val="FA8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F12D744-6676-09A2-31DA-692AAB65817B}"/>
              </a:ext>
            </a:extLst>
          </p:cNvPr>
          <p:cNvCxnSpPr>
            <a:cxnSpLocks/>
          </p:cNvCxnSpPr>
          <p:nvPr/>
        </p:nvCxnSpPr>
        <p:spPr>
          <a:xfrm>
            <a:off x="10373573" y="3093028"/>
            <a:ext cx="0" cy="573093"/>
          </a:xfrm>
          <a:prstGeom prst="line">
            <a:avLst/>
          </a:prstGeom>
          <a:ln w="38100" cap="rnd">
            <a:solidFill>
              <a:srgbClr val="F542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FFF7E253-9637-3208-4DA1-F18FC32E0E08}"/>
              </a:ext>
            </a:extLst>
          </p:cNvPr>
          <p:cNvSpPr txBox="1"/>
          <p:nvPr/>
        </p:nvSpPr>
        <p:spPr>
          <a:xfrm>
            <a:off x="1010666" y="4744925"/>
            <a:ext cx="1615524" cy="118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BBD3CD2-62DC-A231-1204-06B9A1E0E78A}"/>
              </a:ext>
            </a:extLst>
          </p:cNvPr>
          <p:cNvSpPr txBox="1"/>
          <p:nvPr/>
        </p:nvSpPr>
        <p:spPr>
          <a:xfrm>
            <a:off x="2721696" y="4744925"/>
            <a:ext cx="1615524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/>
                </a:solidFill>
              </a:rPr>
              <a:t>morbi tristique senectus et netus et malesuada fames ac turpis egestas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8C1CFE9-46F9-B12D-F87F-EEE4C92A3BAC}"/>
              </a:ext>
            </a:extLst>
          </p:cNvPr>
          <p:cNvSpPr txBox="1"/>
          <p:nvPr/>
        </p:nvSpPr>
        <p:spPr>
          <a:xfrm>
            <a:off x="4432725" y="4744925"/>
            <a:ext cx="1615524" cy="118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/>
                </a:solidFill>
              </a:rPr>
              <a:t>habitant morbi tristique senectus et netus et malesuada fames ac turpis egestas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28E1077-478E-9554-DC3E-66232774498B}"/>
              </a:ext>
            </a:extLst>
          </p:cNvPr>
          <p:cNvSpPr txBox="1"/>
          <p:nvPr/>
        </p:nvSpPr>
        <p:spPr>
          <a:xfrm>
            <a:off x="6143754" y="4744925"/>
            <a:ext cx="1615524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/>
                </a:solidFill>
              </a:rPr>
              <a:t>malesuada fames ac turpis egestas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5CE2BA4-493E-965E-CF89-1790BD4F89B7}"/>
              </a:ext>
            </a:extLst>
          </p:cNvPr>
          <p:cNvSpPr txBox="1"/>
          <p:nvPr/>
        </p:nvSpPr>
        <p:spPr>
          <a:xfrm>
            <a:off x="7854783" y="4744925"/>
            <a:ext cx="1615524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/>
                </a:solidFill>
              </a:rPr>
              <a:t>habitant morbi tristique senectus et netus et malesuada fames ac turpis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77E996-E815-EC50-2F29-BC4D5754BAAD}"/>
              </a:ext>
            </a:extLst>
          </p:cNvPr>
          <p:cNvSpPr txBox="1"/>
          <p:nvPr/>
        </p:nvSpPr>
        <p:spPr>
          <a:xfrm>
            <a:off x="9565811" y="4744925"/>
            <a:ext cx="1615524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chemeClr val="bg1"/>
                </a:solidFill>
              </a:rPr>
              <a:t>senectus et netus et malesuada fames ac turpis egestas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6C76455-1F19-6347-594B-B01DFEB66800}"/>
              </a:ext>
            </a:extLst>
          </p:cNvPr>
          <p:cNvSpPr txBox="1"/>
          <p:nvPr/>
        </p:nvSpPr>
        <p:spPr>
          <a:xfrm>
            <a:off x="896872" y="4275523"/>
            <a:ext cx="184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INFORMATION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6BC1428-8869-EE7E-A4E8-0A151DCA062B}"/>
              </a:ext>
            </a:extLst>
          </p:cNvPr>
          <p:cNvSpPr txBox="1"/>
          <p:nvPr/>
        </p:nvSpPr>
        <p:spPr>
          <a:xfrm>
            <a:off x="2607901" y="4275523"/>
            <a:ext cx="184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INFODATA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411754B-9AB6-6592-6F1F-BCDA7BBB8490}"/>
              </a:ext>
            </a:extLst>
          </p:cNvPr>
          <p:cNvSpPr txBox="1"/>
          <p:nvPr/>
        </p:nvSpPr>
        <p:spPr>
          <a:xfrm>
            <a:off x="4318930" y="4275523"/>
            <a:ext cx="184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ASPIRATION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40E522E-5F79-56D2-B508-99EF6D56F3B8}"/>
              </a:ext>
            </a:extLst>
          </p:cNvPr>
          <p:cNvSpPr txBox="1"/>
          <p:nvPr/>
        </p:nvSpPr>
        <p:spPr>
          <a:xfrm>
            <a:off x="6029959" y="4275523"/>
            <a:ext cx="184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EXPERIENCE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A74627E-4D9F-24D5-A330-09FC12F7E187}"/>
              </a:ext>
            </a:extLst>
          </p:cNvPr>
          <p:cNvSpPr txBox="1"/>
          <p:nvPr/>
        </p:nvSpPr>
        <p:spPr>
          <a:xfrm>
            <a:off x="7740988" y="4275523"/>
            <a:ext cx="184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TARGET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659A34C-F659-0766-9F9D-36B2A6E5E89B}"/>
              </a:ext>
            </a:extLst>
          </p:cNvPr>
          <p:cNvSpPr txBox="1"/>
          <p:nvPr/>
        </p:nvSpPr>
        <p:spPr>
          <a:xfrm>
            <a:off x="9452016" y="4275523"/>
            <a:ext cx="184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INFORMATION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D3824BF-9C3E-1785-ED85-454349084A6D}"/>
              </a:ext>
            </a:extLst>
          </p:cNvPr>
          <p:cNvSpPr txBox="1"/>
          <p:nvPr/>
        </p:nvSpPr>
        <p:spPr>
          <a:xfrm>
            <a:off x="9701995" y="1306237"/>
            <a:ext cx="1343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</a:rPr>
              <a:t>GOAL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E0119A0-D8E5-6A25-2162-8583B863E1BF}"/>
              </a:ext>
            </a:extLst>
          </p:cNvPr>
          <p:cNvSpPr txBox="1"/>
          <p:nvPr/>
        </p:nvSpPr>
        <p:spPr>
          <a:xfrm>
            <a:off x="1555987" y="1912471"/>
            <a:ext cx="5248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>
                <a:solidFill>
                  <a:schemeClr val="bg1"/>
                </a:solidFill>
              </a:rPr>
              <a:t>ONE</a:t>
            </a:r>
            <a:endParaRPr lang="zh-CN" altLang="en-US" sz="1100" b="1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2C5441C-2CF1-52B2-4D26-124824615164}"/>
              </a:ext>
            </a:extLst>
          </p:cNvPr>
          <p:cNvSpPr txBox="1"/>
          <p:nvPr/>
        </p:nvSpPr>
        <p:spPr>
          <a:xfrm>
            <a:off x="7871819" y="1433255"/>
            <a:ext cx="889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</a:rPr>
              <a:t>FIVE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85B4AAC-C48A-CB19-256C-09D54C37F45B}"/>
              </a:ext>
            </a:extLst>
          </p:cNvPr>
          <p:cNvSpPr txBox="1"/>
          <p:nvPr/>
        </p:nvSpPr>
        <p:spPr>
          <a:xfrm>
            <a:off x="5986562" y="1570218"/>
            <a:ext cx="88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FOUR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ABDEF2E-EE1D-E692-0AF4-02A5E12A0222}"/>
              </a:ext>
            </a:extLst>
          </p:cNvPr>
          <p:cNvSpPr txBox="1"/>
          <p:nvPr/>
        </p:nvSpPr>
        <p:spPr>
          <a:xfrm>
            <a:off x="4267307" y="1691590"/>
            <a:ext cx="8896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</a:rPr>
              <a:t>THREE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D2E41AD-D99B-5EE2-1E43-649F9F05368B}"/>
              </a:ext>
            </a:extLst>
          </p:cNvPr>
          <p:cNvSpPr txBox="1"/>
          <p:nvPr/>
        </p:nvSpPr>
        <p:spPr>
          <a:xfrm>
            <a:off x="2855345" y="1797572"/>
            <a:ext cx="637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TWO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39" name="圆: 空心 38">
            <a:extLst>
              <a:ext uri="{FF2B5EF4-FFF2-40B4-BE49-F238E27FC236}">
                <a16:creationId xmlns:a16="http://schemas.microsoft.com/office/drawing/2014/main" id="{682A436A-9427-EDA9-30F8-8D4592782B7E}"/>
              </a:ext>
            </a:extLst>
          </p:cNvPr>
          <p:cNvSpPr/>
          <p:nvPr/>
        </p:nvSpPr>
        <p:spPr>
          <a:xfrm>
            <a:off x="641334" y="1058694"/>
            <a:ext cx="369332" cy="369332"/>
          </a:xfrm>
          <a:prstGeom prst="donut">
            <a:avLst>
              <a:gd name="adj" fmla="val 16070"/>
            </a:avLst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E676375D-8161-795C-04A8-DAD884869999}"/>
              </a:ext>
            </a:extLst>
          </p:cNvPr>
          <p:cNvSpPr/>
          <p:nvPr/>
        </p:nvSpPr>
        <p:spPr>
          <a:xfrm>
            <a:off x="2673326" y="3575111"/>
            <a:ext cx="182019" cy="182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64B4B08E-790D-06E5-D825-14D895E8FE59}"/>
              </a:ext>
            </a:extLst>
          </p:cNvPr>
          <p:cNvSpPr/>
          <p:nvPr/>
        </p:nvSpPr>
        <p:spPr>
          <a:xfrm>
            <a:off x="11894843" y="2516217"/>
            <a:ext cx="594313" cy="131543"/>
          </a:xfrm>
          <a:prstGeom prst="roundRect">
            <a:avLst>
              <a:gd name="adj" fmla="val 50000"/>
            </a:avLst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圆: 空心 41">
            <a:extLst>
              <a:ext uri="{FF2B5EF4-FFF2-40B4-BE49-F238E27FC236}">
                <a16:creationId xmlns:a16="http://schemas.microsoft.com/office/drawing/2014/main" id="{6B610A55-4EA7-AFCD-49C2-AF7EAB6F3FCA}"/>
              </a:ext>
            </a:extLst>
          </p:cNvPr>
          <p:cNvSpPr/>
          <p:nvPr/>
        </p:nvSpPr>
        <p:spPr>
          <a:xfrm>
            <a:off x="7740988" y="1147970"/>
            <a:ext cx="316534" cy="316534"/>
          </a:xfrm>
          <a:prstGeom prst="donut">
            <a:avLst/>
          </a:prstGeom>
          <a:solidFill>
            <a:srgbClr val="F542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圆: 空心 42">
            <a:extLst>
              <a:ext uri="{FF2B5EF4-FFF2-40B4-BE49-F238E27FC236}">
                <a16:creationId xmlns:a16="http://schemas.microsoft.com/office/drawing/2014/main" id="{D447CE37-2E6A-7D6C-88D5-7CF2A9CCD434}"/>
              </a:ext>
            </a:extLst>
          </p:cNvPr>
          <p:cNvSpPr/>
          <p:nvPr/>
        </p:nvSpPr>
        <p:spPr>
          <a:xfrm>
            <a:off x="6539415" y="6650176"/>
            <a:ext cx="309090" cy="309090"/>
          </a:xfrm>
          <a:prstGeom prst="donut">
            <a:avLst/>
          </a:prstGeom>
          <a:solidFill>
            <a:srgbClr val="7746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E98AD231-879F-5D61-2C9B-DF65EA8F022F}"/>
              </a:ext>
            </a:extLst>
          </p:cNvPr>
          <p:cNvSpPr/>
          <p:nvPr/>
        </p:nvSpPr>
        <p:spPr>
          <a:xfrm>
            <a:off x="9503641" y="4299273"/>
            <a:ext cx="160916" cy="160916"/>
          </a:xfrm>
          <a:prstGeom prst="ellipse">
            <a:avLst/>
          </a:prstGeom>
          <a:solidFill>
            <a:srgbClr val="FC9F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954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34C8E134-EB85-0EC3-7232-B0F2CBE7A6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AE3A204-9894-A479-BD64-3A3E0C5D522E}"/>
              </a:ext>
            </a:extLst>
          </p:cNvPr>
          <p:cNvSpPr/>
          <p:nvPr/>
        </p:nvSpPr>
        <p:spPr>
          <a:xfrm>
            <a:off x="95250" y="476760"/>
            <a:ext cx="12001500" cy="5904481"/>
          </a:xfrm>
          <a:prstGeom prst="roundRect">
            <a:avLst>
              <a:gd name="adj" fmla="val 3841"/>
            </a:avLst>
          </a:prstGeom>
          <a:solidFill>
            <a:srgbClr val="FA84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4331FC7-9A63-FF29-CD9C-D3918B3A20DD}"/>
              </a:ext>
            </a:extLst>
          </p:cNvPr>
          <p:cNvSpPr/>
          <p:nvPr/>
        </p:nvSpPr>
        <p:spPr>
          <a:xfrm>
            <a:off x="95250" y="476761"/>
            <a:ext cx="3741368" cy="1617493"/>
          </a:xfrm>
          <a:custGeom>
            <a:avLst/>
            <a:gdLst>
              <a:gd name="connsiteX0" fmla="*/ 226791 w 3741368"/>
              <a:gd name="connsiteY0" fmla="*/ 0 h 1617493"/>
              <a:gd name="connsiteX1" fmla="*/ 3741368 w 3741368"/>
              <a:gd name="connsiteY1" fmla="*/ 0 h 1617493"/>
              <a:gd name="connsiteX2" fmla="*/ 3684092 w 3741368"/>
              <a:gd name="connsiteY2" fmla="*/ 137404 h 1617493"/>
              <a:gd name="connsiteX3" fmla="*/ 3524250 w 3741368"/>
              <a:gd name="connsiteY3" fmla="*/ 399540 h 1617493"/>
              <a:gd name="connsiteX4" fmla="*/ 2406650 w 3741368"/>
              <a:gd name="connsiteY4" fmla="*/ 1059940 h 1617493"/>
              <a:gd name="connsiteX5" fmla="*/ 1136650 w 3741368"/>
              <a:gd name="connsiteY5" fmla="*/ 551940 h 1617493"/>
              <a:gd name="connsiteX6" fmla="*/ 43545 w 3741368"/>
              <a:gd name="connsiteY6" fmla="*/ 1539129 h 1617493"/>
              <a:gd name="connsiteX7" fmla="*/ 0 w 3741368"/>
              <a:gd name="connsiteY7" fmla="*/ 1617493 h 1617493"/>
              <a:gd name="connsiteX8" fmla="*/ 0 w 3741368"/>
              <a:gd name="connsiteY8" fmla="*/ 226791 h 1617493"/>
              <a:gd name="connsiteX9" fmla="*/ 226791 w 3741368"/>
              <a:gd name="connsiteY9" fmla="*/ 0 h 161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41368" h="1617493">
                <a:moveTo>
                  <a:pt x="226791" y="0"/>
                </a:moveTo>
                <a:lnTo>
                  <a:pt x="3741368" y="0"/>
                </a:lnTo>
                <a:lnTo>
                  <a:pt x="3684092" y="137404"/>
                </a:lnTo>
                <a:cubicBezTo>
                  <a:pt x="3637624" y="236160"/>
                  <a:pt x="3583517" y="327044"/>
                  <a:pt x="3524250" y="399540"/>
                </a:cubicBezTo>
                <a:cubicBezTo>
                  <a:pt x="3287183" y="689523"/>
                  <a:pt x="2804583" y="1034540"/>
                  <a:pt x="2406650" y="1059940"/>
                </a:cubicBezTo>
                <a:cubicBezTo>
                  <a:pt x="2008717" y="1085340"/>
                  <a:pt x="1547283" y="441873"/>
                  <a:pt x="1136650" y="551940"/>
                </a:cubicBezTo>
                <a:cubicBezTo>
                  <a:pt x="777346" y="648249"/>
                  <a:pt x="309464" y="1109186"/>
                  <a:pt x="43545" y="1539129"/>
                </a:cubicBezTo>
                <a:lnTo>
                  <a:pt x="0" y="1617493"/>
                </a:lnTo>
                <a:lnTo>
                  <a:pt x="0" y="226791"/>
                </a:lnTo>
                <a:cubicBezTo>
                  <a:pt x="0" y="101538"/>
                  <a:pt x="101538" y="0"/>
                  <a:pt x="226791" y="0"/>
                </a:cubicBezTo>
                <a:close/>
              </a:path>
            </a:pathLst>
          </a:custGeom>
          <a:solidFill>
            <a:srgbClr val="437CC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0E8DA44-D078-887F-5C99-959B5BF1F52E}"/>
              </a:ext>
            </a:extLst>
          </p:cNvPr>
          <p:cNvSpPr/>
          <p:nvPr/>
        </p:nvSpPr>
        <p:spPr>
          <a:xfrm>
            <a:off x="95250" y="476760"/>
            <a:ext cx="1194636" cy="1459326"/>
          </a:xfrm>
          <a:custGeom>
            <a:avLst/>
            <a:gdLst>
              <a:gd name="connsiteX0" fmla="*/ 226791 w 1194636"/>
              <a:gd name="connsiteY0" fmla="*/ 0 h 1459326"/>
              <a:gd name="connsiteX1" fmla="*/ 1194636 w 1194636"/>
              <a:gd name="connsiteY1" fmla="*/ 0 h 1459326"/>
              <a:gd name="connsiteX2" fmla="*/ 1108881 w 1194636"/>
              <a:gd name="connsiteY2" fmla="*/ 29876 h 1459326"/>
              <a:gd name="connsiteX3" fmla="*/ 908050 w 1194636"/>
              <a:gd name="connsiteY3" fmla="*/ 132840 h 1459326"/>
              <a:gd name="connsiteX4" fmla="*/ 53650 w 1194636"/>
              <a:gd name="connsiteY4" fmla="*/ 1412365 h 1459326"/>
              <a:gd name="connsiteX5" fmla="*/ 0 w 1194636"/>
              <a:gd name="connsiteY5" fmla="*/ 1459326 h 1459326"/>
              <a:gd name="connsiteX6" fmla="*/ 0 w 1194636"/>
              <a:gd name="connsiteY6" fmla="*/ 226791 h 1459326"/>
              <a:gd name="connsiteX7" fmla="*/ 226791 w 1194636"/>
              <a:gd name="connsiteY7" fmla="*/ 0 h 145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4636" h="1459326">
                <a:moveTo>
                  <a:pt x="226791" y="0"/>
                </a:moveTo>
                <a:lnTo>
                  <a:pt x="1194636" y="0"/>
                </a:lnTo>
                <a:lnTo>
                  <a:pt x="1108881" y="29876"/>
                </a:lnTo>
                <a:cubicBezTo>
                  <a:pt x="1035083" y="60609"/>
                  <a:pt x="967317" y="94740"/>
                  <a:pt x="908050" y="132840"/>
                </a:cubicBezTo>
                <a:cubicBezTo>
                  <a:pt x="522817" y="380490"/>
                  <a:pt x="322031" y="1133974"/>
                  <a:pt x="53650" y="1412365"/>
                </a:cubicBezTo>
                <a:lnTo>
                  <a:pt x="0" y="1459326"/>
                </a:lnTo>
                <a:lnTo>
                  <a:pt x="0" y="226791"/>
                </a:lnTo>
                <a:cubicBezTo>
                  <a:pt x="0" y="101538"/>
                  <a:pt x="101538" y="0"/>
                  <a:pt x="226791" y="0"/>
                </a:cubicBezTo>
                <a:close/>
              </a:path>
            </a:pathLst>
          </a:custGeom>
          <a:solidFill>
            <a:srgbClr val="72A2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9AC5304-08C4-008D-CB2F-86870C6CE38B}"/>
              </a:ext>
            </a:extLst>
          </p:cNvPr>
          <p:cNvSpPr/>
          <p:nvPr/>
        </p:nvSpPr>
        <p:spPr>
          <a:xfrm>
            <a:off x="7064633" y="5075145"/>
            <a:ext cx="5032117" cy="1306096"/>
          </a:xfrm>
          <a:custGeom>
            <a:avLst/>
            <a:gdLst>
              <a:gd name="connsiteX0" fmla="*/ 2680114 w 5032117"/>
              <a:gd name="connsiteY0" fmla="*/ 2748 h 1306096"/>
              <a:gd name="connsiteX1" fmla="*/ 4491827 w 5032117"/>
              <a:gd name="connsiteY1" fmla="*/ 605808 h 1306096"/>
              <a:gd name="connsiteX2" fmla="*/ 4999337 w 5032117"/>
              <a:gd name="connsiteY2" fmla="*/ 385264 h 1306096"/>
              <a:gd name="connsiteX3" fmla="*/ 5032117 w 5032117"/>
              <a:gd name="connsiteY3" fmla="*/ 361368 h 1306096"/>
              <a:gd name="connsiteX4" fmla="*/ 5032117 w 5032117"/>
              <a:gd name="connsiteY4" fmla="*/ 1079305 h 1306096"/>
              <a:gd name="connsiteX5" fmla="*/ 4805326 w 5032117"/>
              <a:gd name="connsiteY5" fmla="*/ 1306096 h 1306096"/>
              <a:gd name="connsiteX6" fmla="*/ 0 w 5032117"/>
              <a:gd name="connsiteY6" fmla="*/ 1306096 h 1306096"/>
              <a:gd name="connsiteX7" fmla="*/ 196443 w 5032117"/>
              <a:gd name="connsiteY7" fmla="*/ 1172074 h 1306096"/>
              <a:gd name="connsiteX8" fmla="*/ 2176644 w 5032117"/>
              <a:gd name="connsiteY8" fmla="*/ 80515 h 1306096"/>
              <a:gd name="connsiteX9" fmla="*/ 2680114 w 5032117"/>
              <a:gd name="connsiteY9" fmla="*/ 2748 h 130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32117" h="1306096">
                <a:moveTo>
                  <a:pt x="2680114" y="2748"/>
                </a:moveTo>
                <a:cubicBezTo>
                  <a:pt x="3370980" y="49913"/>
                  <a:pt x="3917489" y="687480"/>
                  <a:pt x="4491827" y="605808"/>
                </a:cubicBezTo>
                <a:cubicBezTo>
                  <a:pt x="4668546" y="580678"/>
                  <a:pt x="4836551" y="496777"/>
                  <a:pt x="4999337" y="385264"/>
                </a:cubicBezTo>
                <a:lnTo>
                  <a:pt x="5032117" y="361368"/>
                </a:lnTo>
                <a:lnTo>
                  <a:pt x="5032117" y="1079305"/>
                </a:lnTo>
                <a:cubicBezTo>
                  <a:pt x="5032117" y="1204558"/>
                  <a:pt x="4930579" y="1306096"/>
                  <a:pt x="4805326" y="1306096"/>
                </a:cubicBezTo>
                <a:lnTo>
                  <a:pt x="0" y="1306096"/>
                </a:lnTo>
                <a:lnTo>
                  <a:pt x="196443" y="1172074"/>
                </a:lnTo>
                <a:cubicBezTo>
                  <a:pt x="937039" y="682541"/>
                  <a:pt x="1763826" y="239400"/>
                  <a:pt x="2176644" y="80515"/>
                </a:cubicBezTo>
                <a:cubicBezTo>
                  <a:pt x="2353566" y="12422"/>
                  <a:pt x="2520684" y="-8136"/>
                  <a:pt x="2680114" y="2748"/>
                </a:cubicBezTo>
                <a:close/>
              </a:path>
            </a:pathLst>
          </a:custGeom>
          <a:solidFill>
            <a:srgbClr val="437CC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54B0BA2-3D83-0135-5285-5AB3B112F37F}"/>
              </a:ext>
            </a:extLst>
          </p:cNvPr>
          <p:cNvSpPr/>
          <p:nvPr/>
        </p:nvSpPr>
        <p:spPr>
          <a:xfrm>
            <a:off x="10423266" y="5688295"/>
            <a:ext cx="1673484" cy="692946"/>
          </a:xfrm>
          <a:custGeom>
            <a:avLst/>
            <a:gdLst>
              <a:gd name="connsiteX0" fmla="*/ 1673484 w 1673484"/>
              <a:gd name="connsiteY0" fmla="*/ 0 h 692946"/>
              <a:gd name="connsiteX1" fmla="*/ 1673484 w 1673484"/>
              <a:gd name="connsiteY1" fmla="*/ 466155 h 692946"/>
              <a:gd name="connsiteX2" fmla="*/ 1446693 w 1673484"/>
              <a:gd name="connsiteY2" fmla="*/ 692946 h 692946"/>
              <a:gd name="connsiteX3" fmla="*/ 0 w 1673484"/>
              <a:gd name="connsiteY3" fmla="*/ 692946 h 692946"/>
              <a:gd name="connsiteX4" fmla="*/ 364860 w 1673484"/>
              <a:gd name="connsiteY4" fmla="*/ 567959 h 692946"/>
              <a:gd name="connsiteX5" fmla="*/ 1055372 w 1673484"/>
              <a:gd name="connsiteY5" fmla="*/ 323399 h 692946"/>
              <a:gd name="connsiteX6" fmla="*/ 1496916 w 1673484"/>
              <a:gd name="connsiteY6" fmla="*/ 100119 h 69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3484" h="692946">
                <a:moveTo>
                  <a:pt x="1673484" y="0"/>
                </a:moveTo>
                <a:lnTo>
                  <a:pt x="1673484" y="466155"/>
                </a:lnTo>
                <a:cubicBezTo>
                  <a:pt x="1673484" y="591408"/>
                  <a:pt x="1571946" y="692946"/>
                  <a:pt x="1446693" y="692946"/>
                </a:cubicBezTo>
                <a:lnTo>
                  <a:pt x="0" y="692946"/>
                </a:lnTo>
                <a:lnTo>
                  <a:pt x="364860" y="567959"/>
                </a:lnTo>
                <a:cubicBezTo>
                  <a:pt x="644987" y="473367"/>
                  <a:pt x="896487" y="389061"/>
                  <a:pt x="1055372" y="323399"/>
                </a:cubicBezTo>
                <a:cubicBezTo>
                  <a:pt x="1214257" y="257737"/>
                  <a:pt x="1359969" y="177890"/>
                  <a:pt x="1496916" y="100119"/>
                </a:cubicBezTo>
                <a:close/>
              </a:path>
            </a:pathLst>
          </a:custGeom>
          <a:solidFill>
            <a:srgbClr val="72A2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 20" descr="卡通人物&#10;&#10;中度可信度描述已自动生成">
            <a:extLst>
              <a:ext uri="{FF2B5EF4-FFF2-40B4-BE49-F238E27FC236}">
                <a16:creationId xmlns:a16="http://schemas.microsoft.com/office/drawing/2014/main" id="{E863A269-EC9A-7AF4-09F8-B771442BE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596" y="477000"/>
            <a:ext cx="4974809" cy="5904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AFF890B-AC7A-FE8F-8516-B3C3C3269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204546">
            <a:off x="10542637" y="5192779"/>
            <a:ext cx="842584" cy="84475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BC215A6A-0A71-20AF-78CE-F48C99629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51222">
            <a:off x="948688" y="501963"/>
            <a:ext cx="842584" cy="844756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E0C00A79-FE2B-F499-C256-B5691F49B60B}"/>
              </a:ext>
            </a:extLst>
          </p:cNvPr>
          <p:cNvSpPr txBox="1"/>
          <p:nvPr/>
        </p:nvSpPr>
        <p:spPr>
          <a:xfrm>
            <a:off x="505341" y="4624071"/>
            <a:ext cx="3741367" cy="959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A2E6BAE-6B27-4F2D-08EF-8A9275619FFA}"/>
              </a:ext>
            </a:extLst>
          </p:cNvPr>
          <p:cNvSpPr txBox="1"/>
          <p:nvPr/>
        </p:nvSpPr>
        <p:spPr>
          <a:xfrm>
            <a:off x="7945293" y="1274244"/>
            <a:ext cx="3741367" cy="959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AA6C69C-2BCB-B73A-EB58-9A135D68AB1D}"/>
              </a:ext>
            </a:extLst>
          </p:cNvPr>
          <p:cNvSpPr txBox="1"/>
          <p:nvPr/>
        </p:nvSpPr>
        <p:spPr>
          <a:xfrm>
            <a:off x="7945293" y="3507462"/>
            <a:ext cx="3741367" cy="959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B53E13D-3197-DF34-B929-D2C3CE2B038D}"/>
              </a:ext>
            </a:extLst>
          </p:cNvPr>
          <p:cNvSpPr txBox="1"/>
          <p:nvPr/>
        </p:nvSpPr>
        <p:spPr>
          <a:xfrm>
            <a:off x="505341" y="2390853"/>
            <a:ext cx="3741367" cy="959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9" name="圆: 空心 28">
            <a:extLst>
              <a:ext uri="{FF2B5EF4-FFF2-40B4-BE49-F238E27FC236}">
                <a16:creationId xmlns:a16="http://schemas.microsoft.com/office/drawing/2014/main" id="{CEE010BB-F5D6-48D4-B0A5-9AA1B19A0253}"/>
              </a:ext>
            </a:extLst>
          </p:cNvPr>
          <p:cNvSpPr/>
          <p:nvPr/>
        </p:nvSpPr>
        <p:spPr>
          <a:xfrm>
            <a:off x="8012245" y="1102433"/>
            <a:ext cx="343139" cy="343139"/>
          </a:xfrm>
          <a:prstGeom prst="donut">
            <a:avLst>
              <a:gd name="adj" fmla="val 33730"/>
            </a:avLst>
          </a:prstGeom>
          <a:solidFill>
            <a:srgbClr val="31A8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圆: 空心 29">
            <a:extLst>
              <a:ext uri="{FF2B5EF4-FFF2-40B4-BE49-F238E27FC236}">
                <a16:creationId xmlns:a16="http://schemas.microsoft.com/office/drawing/2014/main" id="{99F3DE98-EB03-7B74-DECD-2BF40B53983D}"/>
              </a:ext>
            </a:extLst>
          </p:cNvPr>
          <p:cNvSpPr/>
          <p:nvPr/>
        </p:nvSpPr>
        <p:spPr>
          <a:xfrm>
            <a:off x="11045730" y="4977094"/>
            <a:ext cx="711200" cy="711200"/>
          </a:xfrm>
          <a:prstGeom prst="donut">
            <a:avLst>
              <a:gd name="adj" fmla="val 16070"/>
            </a:avLst>
          </a:prstGeom>
          <a:solidFill>
            <a:srgbClr val="77469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ED23D0A-99D7-ED14-8C79-78A5EAE65BE0}"/>
              </a:ext>
            </a:extLst>
          </p:cNvPr>
          <p:cNvSpPr/>
          <p:nvPr/>
        </p:nvSpPr>
        <p:spPr>
          <a:xfrm>
            <a:off x="1669904" y="699390"/>
            <a:ext cx="182019" cy="1820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00700BE-9DC5-20B0-6D35-1717DD60D4F5}"/>
              </a:ext>
            </a:extLst>
          </p:cNvPr>
          <p:cNvGrpSpPr/>
          <p:nvPr/>
        </p:nvGrpSpPr>
        <p:grpSpPr>
          <a:xfrm rot="13722911">
            <a:off x="8581402" y="1984513"/>
            <a:ext cx="414097" cy="414098"/>
            <a:chOff x="7021820" y="1984304"/>
            <a:chExt cx="368292" cy="368293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101CEAD-766C-C3EE-211C-8317F245272A}"/>
                </a:ext>
              </a:extLst>
            </p:cNvPr>
            <p:cNvSpPr/>
            <p:nvPr/>
          </p:nvSpPr>
          <p:spPr>
            <a:xfrm>
              <a:off x="7021820" y="1984304"/>
              <a:ext cx="368292" cy="368292"/>
            </a:xfrm>
            <a:prstGeom prst="ellipse">
              <a:avLst/>
            </a:prstGeom>
            <a:solidFill>
              <a:srgbClr val="FFB9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B991DBB-7141-0003-E891-1811AD704F39}"/>
                </a:ext>
              </a:extLst>
            </p:cNvPr>
            <p:cNvSpPr/>
            <p:nvPr/>
          </p:nvSpPr>
          <p:spPr>
            <a:xfrm>
              <a:off x="7021821" y="1987112"/>
              <a:ext cx="246177" cy="365485"/>
            </a:xfrm>
            <a:custGeom>
              <a:avLst/>
              <a:gdLst>
                <a:gd name="connsiteX0" fmla="*/ 170243 w 246177"/>
                <a:gd name="connsiteY0" fmla="*/ 0 h 365485"/>
                <a:gd name="connsiteX1" fmla="*/ 162350 w 246177"/>
                <a:gd name="connsiteY1" fmla="*/ 6814 h 365485"/>
                <a:gd name="connsiteX2" fmla="*/ 145743 w 246177"/>
                <a:gd name="connsiteY2" fmla="*/ 30602 h 365485"/>
                <a:gd name="connsiteX3" fmla="*/ 129868 w 246177"/>
                <a:gd name="connsiteY3" fmla="*/ 163952 h 365485"/>
                <a:gd name="connsiteX4" fmla="*/ 187018 w 246177"/>
                <a:gd name="connsiteY4" fmla="*/ 313177 h 365485"/>
                <a:gd name="connsiteX5" fmla="*/ 230774 w 246177"/>
                <a:gd name="connsiteY5" fmla="*/ 349293 h 365485"/>
                <a:gd name="connsiteX6" fmla="*/ 246177 w 246177"/>
                <a:gd name="connsiteY6" fmla="*/ 352962 h 365485"/>
                <a:gd name="connsiteX7" fmla="*/ 184146 w 246177"/>
                <a:gd name="connsiteY7" fmla="*/ 365485 h 365485"/>
                <a:gd name="connsiteX8" fmla="*/ 0 w 246177"/>
                <a:gd name="connsiteY8" fmla="*/ 181339 h 365485"/>
                <a:gd name="connsiteX9" fmla="*/ 112468 w 246177"/>
                <a:gd name="connsiteY9" fmla="*/ 11664 h 36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177" h="365485">
                  <a:moveTo>
                    <a:pt x="170243" y="0"/>
                  </a:moveTo>
                  <a:lnTo>
                    <a:pt x="162350" y="6814"/>
                  </a:lnTo>
                  <a:cubicBezTo>
                    <a:pt x="155318" y="13933"/>
                    <a:pt x="149315" y="21739"/>
                    <a:pt x="145743" y="30602"/>
                  </a:cubicBezTo>
                  <a:cubicBezTo>
                    <a:pt x="131455" y="66056"/>
                    <a:pt x="122989" y="116856"/>
                    <a:pt x="129868" y="163952"/>
                  </a:cubicBezTo>
                  <a:cubicBezTo>
                    <a:pt x="136747" y="211048"/>
                    <a:pt x="162147" y="280369"/>
                    <a:pt x="187018" y="313177"/>
                  </a:cubicBezTo>
                  <a:cubicBezTo>
                    <a:pt x="199454" y="329581"/>
                    <a:pt x="214734" y="341487"/>
                    <a:pt x="230774" y="349293"/>
                  </a:cubicBezTo>
                  <a:lnTo>
                    <a:pt x="246177" y="352962"/>
                  </a:lnTo>
                  <a:lnTo>
                    <a:pt x="184146" y="365485"/>
                  </a:lnTo>
                  <a:cubicBezTo>
                    <a:pt x="82445" y="365485"/>
                    <a:pt x="0" y="283040"/>
                    <a:pt x="0" y="181339"/>
                  </a:cubicBezTo>
                  <a:cubicBezTo>
                    <a:pt x="0" y="105063"/>
                    <a:pt x="46376" y="39619"/>
                    <a:pt x="112468" y="11664"/>
                  </a:cubicBezTo>
                  <a:close/>
                </a:path>
              </a:pathLst>
            </a:custGeom>
            <a:solidFill>
              <a:srgbClr val="FC9F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DBDFCA82-026E-F59F-CEB4-253B2185F7B9}"/>
              </a:ext>
            </a:extLst>
          </p:cNvPr>
          <p:cNvSpPr/>
          <p:nvPr/>
        </p:nvSpPr>
        <p:spPr>
          <a:xfrm>
            <a:off x="3046776" y="5895351"/>
            <a:ext cx="1112013" cy="278834"/>
          </a:xfrm>
          <a:prstGeom prst="roundRect">
            <a:avLst>
              <a:gd name="adj" fmla="val 50000"/>
            </a:avLst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圆: 空心 37">
            <a:extLst>
              <a:ext uri="{FF2B5EF4-FFF2-40B4-BE49-F238E27FC236}">
                <a16:creationId xmlns:a16="http://schemas.microsoft.com/office/drawing/2014/main" id="{D33E7B17-E07F-13A5-22D9-43535EEB2CAE}"/>
              </a:ext>
            </a:extLst>
          </p:cNvPr>
          <p:cNvSpPr/>
          <p:nvPr/>
        </p:nvSpPr>
        <p:spPr>
          <a:xfrm>
            <a:off x="3198506" y="4249676"/>
            <a:ext cx="434943" cy="434943"/>
          </a:xfrm>
          <a:prstGeom prst="donut">
            <a:avLst>
              <a:gd name="adj" fmla="val 337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449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378</Words>
  <Application>Microsoft Office PowerPoint</Application>
  <PresentationFormat>宽屏</PresentationFormat>
  <Paragraphs>77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Arial</vt:lpstr>
      <vt:lpstr>微软雅黑</vt:lpstr>
      <vt:lpstr>阿里巴巴普惠体 2.0 65 Medium</vt:lpstr>
      <vt:lpstr>HarmonyOS Sans SC Light</vt:lpstr>
      <vt:lpstr>阿里巴巴普惠体 2.0 55 Regular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开学季自我介绍ppt模板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user Power</cp:lastModifiedBy>
  <cp:revision>31</cp:revision>
  <dcterms:created xsi:type="dcterms:W3CDTF">2023-06-28T21:27:47Z</dcterms:created>
  <dcterms:modified xsi:type="dcterms:W3CDTF">2023-07-02T13:51:31Z</dcterms:modified>
</cp:coreProperties>
</file>